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8" r:id="rId3"/>
    <p:sldId id="259" r:id="rId4"/>
    <p:sldId id="282" r:id="rId5"/>
    <p:sldId id="280" r:id="rId6"/>
    <p:sldId id="281" r:id="rId7"/>
    <p:sldId id="262" r:id="rId8"/>
    <p:sldId id="266" r:id="rId9"/>
    <p:sldId id="283" r:id="rId10"/>
    <p:sldId id="284" r:id="rId11"/>
    <p:sldId id="277" r:id="rId12"/>
    <p:sldId id="286" r:id="rId13"/>
    <p:sldId id="287" r:id="rId14"/>
    <p:sldId id="276" r:id="rId15"/>
  </p:sldIdLst>
  <p:sldSz cx="9144000" cy="5143500" type="screen16x9"/>
  <p:notesSz cx="6858000" cy="9144000"/>
  <p:embeddedFontLst>
    <p:embeddedFont>
      <p:font typeface="Bookman Old Style" panose="02050604050505020204" pitchFamily="18"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BDCF07-4054-4291-8AD5-892DDB05A568}">
  <a:tblStyle styleId="{61BDCF07-4054-4291-8AD5-892DDB05A5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D45ACD5-7067-48D4-9FBB-BA5FDB04178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F84D53-29FA-423D-9BA3-F11A507B2F89}" styleName="Table_2">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1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92AF6-E7A0-4608-9747-FBAB0BB414C3}" type="doc">
      <dgm:prSet loTypeId="urn:microsoft.com/office/officeart/2005/8/layout/cycle6" loCatId="cycle" qsTypeId="urn:microsoft.com/office/officeart/2005/8/quickstyle/simple3" qsCatId="simple" csTypeId="urn:microsoft.com/office/officeart/2005/8/colors/accent1_2" csCatId="accent1" phldr="1"/>
      <dgm:spPr/>
      <dgm:t>
        <a:bodyPr/>
        <a:lstStyle/>
        <a:p>
          <a:endParaRPr lang="en-US"/>
        </a:p>
      </dgm:t>
    </dgm:pt>
    <dgm:pt modelId="{54FF7B5E-78E2-40FE-A844-F29AB565C261}">
      <dgm:prSet phldrT="[Text]" phldr="0"/>
      <dgm:spPr/>
      <dgm:t>
        <a:bodyPr/>
        <a:lstStyle/>
        <a:p>
          <a:pPr rtl="0"/>
          <a:r>
            <a:rPr lang="en-US" b="1" dirty="0">
              <a:latin typeface="Bookman Old Style"/>
              <a:ea typeface="PMingLiU-ExtB"/>
              <a:cs typeface="Times New Roman"/>
            </a:rPr>
            <a:t>Machine Learning</a:t>
          </a:r>
        </a:p>
      </dgm:t>
    </dgm:pt>
    <dgm:pt modelId="{78581998-BA5D-46BA-930C-8D278F1361EA}" type="parTrans" cxnId="{C1961359-307E-438E-BEB7-572935DEEC03}">
      <dgm:prSet/>
      <dgm:spPr/>
      <dgm:t>
        <a:bodyPr/>
        <a:lstStyle/>
        <a:p>
          <a:endParaRPr lang="en-US"/>
        </a:p>
      </dgm:t>
    </dgm:pt>
    <dgm:pt modelId="{CB55B051-2889-482D-A04B-A7C5A5C521C6}" type="sibTrans" cxnId="{C1961359-307E-438E-BEB7-572935DEEC03}">
      <dgm:prSet/>
      <dgm:spPr/>
      <dgm:t>
        <a:bodyPr/>
        <a:lstStyle/>
        <a:p>
          <a:endParaRPr lang="en-US"/>
        </a:p>
      </dgm:t>
    </dgm:pt>
    <dgm:pt modelId="{FE2C7905-2810-4D0A-9E33-108680A2D04C}">
      <dgm:prSet phldrT="[Text]" phldr="0"/>
      <dgm:spPr/>
      <dgm:t>
        <a:bodyPr/>
        <a:lstStyle/>
        <a:p>
          <a:r>
            <a:rPr lang="en-US" b="1" dirty="0">
              <a:latin typeface="Bookman Old Style"/>
              <a:ea typeface="PMingLiU-ExtB"/>
              <a:cs typeface="Times New Roman"/>
            </a:rPr>
            <a:t>Pytorch</a:t>
          </a:r>
        </a:p>
      </dgm:t>
    </dgm:pt>
    <dgm:pt modelId="{A70B8820-EFFC-442B-AA6C-D403935DA0D2}" type="parTrans" cxnId="{3685412D-7257-4EE6-A7C6-84F4C79BDB0D}">
      <dgm:prSet/>
      <dgm:spPr/>
      <dgm:t>
        <a:bodyPr/>
        <a:lstStyle/>
        <a:p>
          <a:endParaRPr lang="en-US"/>
        </a:p>
      </dgm:t>
    </dgm:pt>
    <dgm:pt modelId="{C072C9F5-6673-4151-8764-6523C437F876}" type="sibTrans" cxnId="{3685412D-7257-4EE6-A7C6-84F4C79BDB0D}">
      <dgm:prSet/>
      <dgm:spPr/>
      <dgm:t>
        <a:bodyPr/>
        <a:lstStyle/>
        <a:p>
          <a:endParaRPr lang="en-US"/>
        </a:p>
      </dgm:t>
    </dgm:pt>
    <dgm:pt modelId="{E90F0E60-7FD1-4330-AFE3-6C8110CDDA8B}">
      <dgm:prSet phldrT="[Text]" phldr="0"/>
      <dgm:spPr/>
      <dgm:t>
        <a:bodyPr/>
        <a:lstStyle/>
        <a:p>
          <a:pPr rtl="0"/>
          <a:r>
            <a:rPr lang="en-US" b="1" dirty="0">
              <a:latin typeface="Bookman Old Style"/>
              <a:ea typeface="PMingLiU-ExtB"/>
              <a:cs typeface="Times New Roman"/>
            </a:rPr>
            <a:t>Computer Vision</a:t>
          </a:r>
        </a:p>
      </dgm:t>
    </dgm:pt>
    <dgm:pt modelId="{7A5657A2-A151-4C6D-8E18-6AC7718A076F}" type="parTrans" cxnId="{98257A31-E5B3-44D7-9D3A-A5514DA60990}">
      <dgm:prSet/>
      <dgm:spPr/>
      <dgm:t>
        <a:bodyPr/>
        <a:lstStyle/>
        <a:p>
          <a:endParaRPr lang="en-US"/>
        </a:p>
      </dgm:t>
    </dgm:pt>
    <dgm:pt modelId="{E859E655-A478-4141-8F4D-449E6AF6C6A4}" type="sibTrans" cxnId="{98257A31-E5B3-44D7-9D3A-A5514DA60990}">
      <dgm:prSet/>
      <dgm:spPr/>
      <dgm:t>
        <a:bodyPr/>
        <a:lstStyle/>
        <a:p>
          <a:endParaRPr lang="en-US"/>
        </a:p>
      </dgm:t>
    </dgm:pt>
    <dgm:pt modelId="{D0106FE2-77BC-4ED0-A53B-BDFE30565D29}">
      <dgm:prSet phldr="0"/>
      <dgm:spPr/>
      <dgm:t>
        <a:bodyPr/>
        <a:lstStyle/>
        <a:p>
          <a:pPr rtl="0"/>
          <a:r>
            <a:rPr lang="en-US" b="1" dirty="0">
              <a:latin typeface="Bookman Old Style"/>
              <a:ea typeface="PMingLiU-ExtB"/>
              <a:cs typeface="Times New Roman"/>
            </a:rPr>
            <a:t>Tenserflow</a:t>
          </a:r>
        </a:p>
      </dgm:t>
    </dgm:pt>
    <dgm:pt modelId="{D98CC152-55DE-49B5-AEB4-B83D0A8A92E7}" type="parTrans" cxnId="{C383C5DF-9B91-49AC-B4B4-C26585EBCE21}">
      <dgm:prSet/>
      <dgm:spPr/>
      <dgm:t>
        <a:bodyPr/>
        <a:lstStyle/>
        <a:p>
          <a:endParaRPr lang="en-US"/>
        </a:p>
      </dgm:t>
    </dgm:pt>
    <dgm:pt modelId="{1D36DA98-B1B7-4E15-B21D-3620A06F3C7E}" type="sibTrans" cxnId="{C383C5DF-9B91-49AC-B4B4-C26585EBCE21}">
      <dgm:prSet/>
      <dgm:spPr/>
      <dgm:t>
        <a:bodyPr/>
        <a:lstStyle/>
        <a:p>
          <a:endParaRPr lang="en-US"/>
        </a:p>
      </dgm:t>
    </dgm:pt>
    <dgm:pt modelId="{BC9B54E3-D949-42B3-A8DC-B09A936ABA8C}">
      <dgm:prSet phldr="0"/>
      <dgm:spPr/>
      <dgm:t>
        <a:bodyPr/>
        <a:lstStyle/>
        <a:p>
          <a:pPr algn="ctr" rtl="0"/>
          <a:r>
            <a:rPr lang="en-GB" b="1" dirty="0">
              <a:latin typeface="Bookman Old Style"/>
              <a:ea typeface="PMingLiU-ExtB"/>
              <a:cs typeface="Times New Roman"/>
            </a:rPr>
            <a:t>Generative Adversarial Networks (GANs)</a:t>
          </a:r>
          <a:endParaRPr lang="en-US" b="1" dirty="0">
            <a:latin typeface="Bookman Old Style"/>
            <a:ea typeface="PMingLiU-ExtB"/>
            <a:cs typeface="Times New Roman"/>
          </a:endParaRPr>
        </a:p>
      </dgm:t>
    </dgm:pt>
    <dgm:pt modelId="{F882CD3E-5885-4B38-9041-DF76083D141D}" type="parTrans" cxnId="{DD8CC087-9F5F-4A1F-9608-97E9A57DCFFC}">
      <dgm:prSet/>
      <dgm:spPr/>
      <dgm:t>
        <a:bodyPr/>
        <a:lstStyle/>
        <a:p>
          <a:endParaRPr lang="en-US"/>
        </a:p>
      </dgm:t>
    </dgm:pt>
    <dgm:pt modelId="{FF7E28D0-C400-40DC-8311-50EC5FE9CC9E}" type="sibTrans" cxnId="{DD8CC087-9F5F-4A1F-9608-97E9A57DCFFC}">
      <dgm:prSet/>
      <dgm:spPr/>
      <dgm:t>
        <a:bodyPr/>
        <a:lstStyle/>
        <a:p>
          <a:endParaRPr lang="en-US"/>
        </a:p>
      </dgm:t>
    </dgm:pt>
    <dgm:pt modelId="{E5DC4E93-B8D3-4A80-B9BC-50CB78A4A42F}" type="pres">
      <dgm:prSet presAssocID="{75F92AF6-E7A0-4608-9747-FBAB0BB414C3}" presName="cycle" presStyleCnt="0">
        <dgm:presLayoutVars>
          <dgm:dir/>
          <dgm:resizeHandles val="exact"/>
        </dgm:presLayoutVars>
      </dgm:prSet>
      <dgm:spPr/>
    </dgm:pt>
    <dgm:pt modelId="{749BEB39-B0DC-480D-9FCF-3F1472099618}" type="pres">
      <dgm:prSet presAssocID="{54FF7B5E-78E2-40FE-A844-F29AB565C261}" presName="node" presStyleLbl="node1" presStyleIdx="0" presStyleCnt="5">
        <dgm:presLayoutVars>
          <dgm:bulletEnabled val="1"/>
        </dgm:presLayoutVars>
      </dgm:prSet>
      <dgm:spPr/>
    </dgm:pt>
    <dgm:pt modelId="{0AF444C1-8BCF-436F-B82F-D6AF3CA564C9}" type="pres">
      <dgm:prSet presAssocID="{54FF7B5E-78E2-40FE-A844-F29AB565C261}" presName="spNode" presStyleCnt="0"/>
      <dgm:spPr/>
    </dgm:pt>
    <dgm:pt modelId="{A8225058-F03D-48BD-BC44-BF326D0E398F}" type="pres">
      <dgm:prSet presAssocID="{CB55B051-2889-482D-A04B-A7C5A5C521C6}" presName="sibTrans" presStyleLbl="sibTrans1D1" presStyleIdx="0" presStyleCnt="5"/>
      <dgm:spPr/>
    </dgm:pt>
    <dgm:pt modelId="{9A9FF5EF-EB8E-4079-A5A4-4A54AFBE343F}" type="pres">
      <dgm:prSet presAssocID="{D0106FE2-77BC-4ED0-A53B-BDFE30565D29}" presName="node" presStyleLbl="node1" presStyleIdx="1" presStyleCnt="5">
        <dgm:presLayoutVars>
          <dgm:bulletEnabled val="1"/>
        </dgm:presLayoutVars>
      </dgm:prSet>
      <dgm:spPr/>
    </dgm:pt>
    <dgm:pt modelId="{A8DA145A-A7FD-46B4-9D7E-4A79C5445430}" type="pres">
      <dgm:prSet presAssocID="{D0106FE2-77BC-4ED0-A53B-BDFE30565D29}" presName="spNode" presStyleCnt="0"/>
      <dgm:spPr/>
    </dgm:pt>
    <dgm:pt modelId="{90C07638-C4E6-47D2-B3E5-D62A407731C5}" type="pres">
      <dgm:prSet presAssocID="{1D36DA98-B1B7-4E15-B21D-3620A06F3C7E}" presName="sibTrans" presStyleLbl="sibTrans1D1" presStyleIdx="1" presStyleCnt="5"/>
      <dgm:spPr/>
    </dgm:pt>
    <dgm:pt modelId="{A4D93659-6F88-4E59-BA54-75B138B73085}" type="pres">
      <dgm:prSet presAssocID="{FE2C7905-2810-4D0A-9E33-108680A2D04C}" presName="node" presStyleLbl="node1" presStyleIdx="2" presStyleCnt="5">
        <dgm:presLayoutVars>
          <dgm:bulletEnabled val="1"/>
        </dgm:presLayoutVars>
      </dgm:prSet>
      <dgm:spPr/>
    </dgm:pt>
    <dgm:pt modelId="{6B96F9BF-5979-4C3B-843E-9ABD90279065}" type="pres">
      <dgm:prSet presAssocID="{FE2C7905-2810-4D0A-9E33-108680A2D04C}" presName="spNode" presStyleCnt="0"/>
      <dgm:spPr/>
    </dgm:pt>
    <dgm:pt modelId="{026D5076-E479-4FDA-B38D-8EF5AA840E4A}" type="pres">
      <dgm:prSet presAssocID="{C072C9F5-6673-4151-8764-6523C437F876}" presName="sibTrans" presStyleLbl="sibTrans1D1" presStyleIdx="2" presStyleCnt="5"/>
      <dgm:spPr/>
    </dgm:pt>
    <dgm:pt modelId="{069B19E9-9791-4B1C-B92B-B1933D8EB4B2}" type="pres">
      <dgm:prSet presAssocID="{BC9B54E3-D949-42B3-A8DC-B09A936ABA8C}" presName="node" presStyleLbl="node1" presStyleIdx="3" presStyleCnt="5">
        <dgm:presLayoutVars>
          <dgm:bulletEnabled val="1"/>
        </dgm:presLayoutVars>
      </dgm:prSet>
      <dgm:spPr/>
    </dgm:pt>
    <dgm:pt modelId="{EFB2D108-C414-479F-846A-5E01C1EB4CDE}" type="pres">
      <dgm:prSet presAssocID="{BC9B54E3-D949-42B3-A8DC-B09A936ABA8C}" presName="spNode" presStyleCnt="0"/>
      <dgm:spPr/>
    </dgm:pt>
    <dgm:pt modelId="{41FC7DA4-CDA8-4862-AA56-E01C7AAE2351}" type="pres">
      <dgm:prSet presAssocID="{FF7E28D0-C400-40DC-8311-50EC5FE9CC9E}" presName="sibTrans" presStyleLbl="sibTrans1D1" presStyleIdx="3" presStyleCnt="5"/>
      <dgm:spPr/>
    </dgm:pt>
    <dgm:pt modelId="{11D1C967-7601-4769-915C-5E7A37D0A0D5}" type="pres">
      <dgm:prSet presAssocID="{E90F0E60-7FD1-4330-AFE3-6C8110CDDA8B}" presName="node" presStyleLbl="node1" presStyleIdx="4" presStyleCnt="5">
        <dgm:presLayoutVars>
          <dgm:bulletEnabled val="1"/>
        </dgm:presLayoutVars>
      </dgm:prSet>
      <dgm:spPr/>
    </dgm:pt>
    <dgm:pt modelId="{B9890D8B-D3CF-4629-BCFD-1B53E3B8C3AE}" type="pres">
      <dgm:prSet presAssocID="{E90F0E60-7FD1-4330-AFE3-6C8110CDDA8B}" presName="spNode" presStyleCnt="0"/>
      <dgm:spPr/>
    </dgm:pt>
    <dgm:pt modelId="{A2D48578-C135-4D90-84C1-EE6A7EABB37C}" type="pres">
      <dgm:prSet presAssocID="{E859E655-A478-4141-8F4D-449E6AF6C6A4}" presName="sibTrans" presStyleLbl="sibTrans1D1" presStyleIdx="4" presStyleCnt="5"/>
      <dgm:spPr/>
    </dgm:pt>
  </dgm:ptLst>
  <dgm:cxnLst>
    <dgm:cxn modelId="{3685412D-7257-4EE6-A7C6-84F4C79BDB0D}" srcId="{75F92AF6-E7A0-4608-9747-FBAB0BB414C3}" destId="{FE2C7905-2810-4D0A-9E33-108680A2D04C}" srcOrd="2" destOrd="0" parTransId="{A70B8820-EFFC-442B-AA6C-D403935DA0D2}" sibTransId="{C072C9F5-6673-4151-8764-6523C437F876}"/>
    <dgm:cxn modelId="{98257A31-E5B3-44D7-9D3A-A5514DA60990}" srcId="{75F92AF6-E7A0-4608-9747-FBAB0BB414C3}" destId="{E90F0E60-7FD1-4330-AFE3-6C8110CDDA8B}" srcOrd="4" destOrd="0" parTransId="{7A5657A2-A151-4C6D-8E18-6AC7718A076F}" sibTransId="{E859E655-A478-4141-8F4D-449E6AF6C6A4}"/>
    <dgm:cxn modelId="{96A19731-D04B-463A-A952-AC8304D85E83}" type="presOf" srcId="{E90F0E60-7FD1-4330-AFE3-6C8110CDDA8B}" destId="{11D1C967-7601-4769-915C-5E7A37D0A0D5}" srcOrd="0" destOrd="0" presId="urn:microsoft.com/office/officeart/2005/8/layout/cycle6"/>
    <dgm:cxn modelId="{6FB00670-0070-4058-A101-C00965B476B6}" type="presOf" srcId="{CB55B051-2889-482D-A04B-A7C5A5C521C6}" destId="{A8225058-F03D-48BD-BC44-BF326D0E398F}" srcOrd="0" destOrd="0" presId="urn:microsoft.com/office/officeart/2005/8/layout/cycle6"/>
    <dgm:cxn modelId="{161E0971-A2FD-4C14-B102-B9B64BFE5AB4}" type="presOf" srcId="{54FF7B5E-78E2-40FE-A844-F29AB565C261}" destId="{749BEB39-B0DC-480D-9FCF-3F1472099618}" srcOrd="0" destOrd="0" presId="urn:microsoft.com/office/officeart/2005/8/layout/cycle6"/>
    <dgm:cxn modelId="{C1961359-307E-438E-BEB7-572935DEEC03}" srcId="{75F92AF6-E7A0-4608-9747-FBAB0BB414C3}" destId="{54FF7B5E-78E2-40FE-A844-F29AB565C261}" srcOrd="0" destOrd="0" parTransId="{78581998-BA5D-46BA-930C-8D278F1361EA}" sibTransId="{CB55B051-2889-482D-A04B-A7C5A5C521C6}"/>
    <dgm:cxn modelId="{DD8CC087-9F5F-4A1F-9608-97E9A57DCFFC}" srcId="{75F92AF6-E7A0-4608-9747-FBAB0BB414C3}" destId="{BC9B54E3-D949-42B3-A8DC-B09A936ABA8C}" srcOrd="3" destOrd="0" parTransId="{F882CD3E-5885-4B38-9041-DF76083D141D}" sibTransId="{FF7E28D0-C400-40DC-8311-50EC5FE9CC9E}"/>
    <dgm:cxn modelId="{9283E49C-7905-43C2-BE6A-FCCCBD30B999}" type="presOf" srcId="{E859E655-A478-4141-8F4D-449E6AF6C6A4}" destId="{A2D48578-C135-4D90-84C1-EE6A7EABB37C}" srcOrd="0" destOrd="0" presId="urn:microsoft.com/office/officeart/2005/8/layout/cycle6"/>
    <dgm:cxn modelId="{EF6999A2-DD8E-42BF-8978-E71679F26CA6}" type="presOf" srcId="{D0106FE2-77BC-4ED0-A53B-BDFE30565D29}" destId="{9A9FF5EF-EB8E-4079-A5A4-4A54AFBE343F}" srcOrd="0" destOrd="0" presId="urn:microsoft.com/office/officeart/2005/8/layout/cycle6"/>
    <dgm:cxn modelId="{98FD9CAD-D5C4-43C5-A63C-433F516E739D}" type="presOf" srcId="{C072C9F5-6673-4151-8764-6523C437F876}" destId="{026D5076-E479-4FDA-B38D-8EF5AA840E4A}" srcOrd="0" destOrd="0" presId="urn:microsoft.com/office/officeart/2005/8/layout/cycle6"/>
    <dgm:cxn modelId="{561B95C4-B91A-48B3-BE09-A383294F512F}" type="presOf" srcId="{75F92AF6-E7A0-4608-9747-FBAB0BB414C3}" destId="{E5DC4E93-B8D3-4A80-B9BC-50CB78A4A42F}" srcOrd="0" destOrd="0" presId="urn:microsoft.com/office/officeart/2005/8/layout/cycle6"/>
    <dgm:cxn modelId="{BA265ADB-DEE3-4E4F-B46D-B139F78E3CDB}" type="presOf" srcId="{FF7E28D0-C400-40DC-8311-50EC5FE9CC9E}" destId="{41FC7DA4-CDA8-4862-AA56-E01C7AAE2351}" srcOrd="0" destOrd="0" presId="urn:microsoft.com/office/officeart/2005/8/layout/cycle6"/>
    <dgm:cxn modelId="{C383C5DF-9B91-49AC-B4B4-C26585EBCE21}" srcId="{75F92AF6-E7A0-4608-9747-FBAB0BB414C3}" destId="{D0106FE2-77BC-4ED0-A53B-BDFE30565D29}" srcOrd="1" destOrd="0" parTransId="{D98CC152-55DE-49B5-AEB4-B83D0A8A92E7}" sibTransId="{1D36DA98-B1B7-4E15-B21D-3620A06F3C7E}"/>
    <dgm:cxn modelId="{91DC05F1-B4D6-4D0A-9D23-1C7961C8055E}" type="presOf" srcId="{FE2C7905-2810-4D0A-9E33-108680A2D04C}" destId="{A4D93659-6F88-4E59-BA54-75B138B73085}" srcOrd="0" destOrd="0" presId="urn:microsoft.com/office/officeart/2005/8/layout/cycle6"/>
    <dgm:cxn modelId="{FDC52FF3-1F65-4D5C-B1DD-AEF9E85DD7C3}" type="presOf" srcId="{BC9B54E3-D949-42B3-A8DC-B09A936ABA8C}" destId="{069B19E9-9791-4B1C-B92B-B1933D8EB4B2}" srcOrd="0" destOrd="0" presId="urn:microsoft.com/office/officeart/2005/8/layout/cycle6"/>
    <dgm:cxn modelId="{DBFCB2FD-C8E0-41E2-A143-0E82666D06A7}" type="presOf" srcId="{1D36DA98-B1B7-4E15-B21D-3620A06F3C7E}" destId="{90C07638-C4E6-47D2-B3E5-D62A407731C5}" srcOrd="0" destOrd="0" presId="urn:microsoft.com/office/officeart/2005/8/layout/cycle6"/>
    <dgm:cxn modelId="{377FB5EB-27F2-4E69-A619-71CD71FC5E71}" type="presParOf" srcId="{E5DC4E93-B8D3-4A80-B9BC-50CB78A4A42F}" destId="{749BEB39-B0DC-480D-9FCF-3F1472099618}" srcOrd="0" destOrd="0" presId="urn:microsoft.com/office/officeart/2005/8/layout/cycle6"/>
    <dgm:cxn modelId="{E78D2665-A49C-4B71-9E4D-9716B4A04185}" type="presParOf" srcId="{E5DC4E93-B8D3-4A80-B9BC-50CB78A4A42F}" destId="{0AF444C1-8BCF-436F-B82F-D6AF3CA564C9}" srcOrd="1" destOrd="0" presId="urn:microsoft.com/office/officeart/2005/8/layout/cycle6"/>
    <dgm:cxn modelId="{148D1768-1DC5-4D8F-8D74-37A5B20E29C0}" type="presParOf" srcId="{E5DC4E93-B8D3-4A80-B9BC-50CB78A4A42F}" destId="{A8225058-F03D-48BD-BC44-BF326D0E398F}" srcOrd="2" destOrd="0" presId="urn:microsoft.com/office/officeart/2005/8/layout/cycle6"/>
    <dgm:cxn modelId="{17412C01-3773-4062-9D5F-E6272E5D29EF}" type="presParOf" srcId="{E5DC4E93-B8D3-4A80-B9BC-50CB78A4A42F}" destId="{9A9FF5EF-EB8E-4079-A5A4-4A54AFBE343F}" srcOrd="3" destOrd="0" presId="urn:microsoft.com/office/officeart/2005/8/layout/cycle6"/>
    <dgm:cxn modelId="{DB556D90-0611-4350-9A39-629E03A78060}" type="presParOf" srcId="{E5DC4E93-B8D3-4A80-B9BC-50CB78A4A42F}" destId="{A8DA145A-A7FD-46B4-9D7E-4A79C5445430}" srcOrd="4" destOrd="0" presId="urn:microsoft.com/office/officeart/2005/8/layout/cycle6"/>
    <dgm:cxn modelId="{67A3FB7C-AF94-43A8-AE55-13EAD912FF32}" type="presParOf" srcId="{E5DC4E93-B8D3-4A80-B9BC-50CB78A4A42F}" destId="{90C07638-C4E6-47D2-B3E5-D62A407731C5}" srcOrd="5" destOrd="0" presId="urn:microsoft.com/office/officeart/2005/8/layout/cycle6"/>
    <dgm:cxn modelId="{5CDC1FE9-9854-4006-8B9C-35650528143D}" type="presParOf" srcId="{E5DC4E93-B8D3-4A80-B9BC-50CB78A4A42F}" destId="{A4D93659-6F88-4E59-BA54-75B138B73085}" srcOrd="6" destOrd="0" presId="urn:microsoft.com/office/officeart/2005/8/layout/cycle6"/>
    <dgm:cxn modelId="{98C352E9-E240-450B-AF3A-4109E067D754}" type="presParOf" srcId="{E5DC4E93-B8D3-4A80-B9BC-50CB78A4A42F}" destId="{6B96F9BF-5979-4C3B-843E-9ABD90279065}" srcOrd="7" destOrd="0" presId="urn:microsoft.com/office/officeart/2005/8/layout/cycle6"/>
    <dgm:cxn modelId="{59380989-CB76-40F8-AF83-4C27C632DC49}" type="presParOf" srcId="{E5DC4E93-B8D3-4A80-B9BC-50CB78A4A42F}" destId="{026D5076-E479-4FDA-B38D-8EF5AA840E4A}" srcOrd="8" destOrd="0" presId="urn:microsoft.com/office/officeart/2005/8/layout/cycle6"/>
    <dgm:cxn modelId="{16D0E1E0-1CED-4262-BC7C-53E666064B25}" type="presParOf" srcId="{E5DC4E93-B8D3-4A80-B9BC-50CB78A4A42F}" destId="{069B19E9-9791-4B1C-B92B-B1933D8EB4B2}" srcOrd="9" destOrd="0" presId="urn:microsoft.com/office/officeart/2005/8/layout/cycle6"/>
    <dgm:cxn modelId="{4B2E88AE-4F36-4469-B3B1-1682DAF4BC6A}" type="presParOf" srcId="{E5DC4E93-B8D3-4A80-B9BC-50CB78A4A42F}" destId="{EFB2D108-C414-479F-846A-5E01C1EB4CDE}" srcOrd="10" destOrd="0" presId="urn:microsoft.com/office/officeart/2005/8/layout/cycle6"/>
    <dgm:cxn modelId="{DC95D8A5-56D4-4218-BE4D-E34297469127}" type="presParOf" srcId="{E5DC4E93-B8D3-4A80-B9BC-50CB78A4A42F}" destId="{41FC7DA4-CDA8-4862-AA56-E01C7AAE2351}" srcOrd="11" destOrd="0" presId="urn:microsoft.com/office/officeart/2005/8/layout/cycle6"/>
    <dgm:cxn modelId="{FB560845-855A-4823-B47C-BE002D7E926B}" type="presParOf" srcId="{E5DC4E93-B8D3-4A80-B9BC-50CB78A4A42F}" destId="{11D1C967-7601-4769-915C-5E7A37D0A0D5}" srcOrd="12" destOrd="0" presId="urn:microsoft.com/office/officeart/2005/8/layout/cycle6"/>
    <dgm:cxn modelId="{5FB8768E-8C7A-44B1-B54E-149F5BEC21F8}" type="presParOf" srcId="{E5DC4E93-B8D3-4A80-B9BC-50CB78A4A42F}" destId="{B9890D8B-D3CF-4629-BCFD-1B53E3B8C3AE}" srcOrd="13" destOrd="0" presId="urn:microsoft.com/office/officeart/2005/8/layout/cycle6"/>
    <dgm:cxn modelId="{6860002D-DC2B-4B51-89C5-FBD5903A330B}" type="presParOf" srcId="{E5DC4E93-B8D3-4A80-B9BC-50CB78A4A42F}" destId="{A2D48578-C135-4D90-84C1-EE6A7EABB37C}"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BEB39-B0DC-480D-9FCF-3F1472099618}">
      <dsp:nvSpPr>
        <dsp:cNvPr id="0" name=""/>
        <dsp:cNvSpPr/>
      </dsp:nvSpPr>
      <dsp:spPr>
        <a:xfrm>
          <a:off x="3636323" y="1832"/>
          <a:ext cx="1532780" cy="99630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Bookman Old Style"/>
              <a:ea typeface="PMingLiU-ExtB"/>
              <a:cs typeface="Times New Roman"/>
            </a:rPr>
            <a:t>Machine Learning</a:t>
          </a:r>
        </a:p>
      </dsp:txBody>
      <dsp:txXfrm>
        <a:off x="3684959" y="50468"/>
        <a:ext cx="1435508" cy="899035"/>
      </dsp:txXfrm>
    </dsp:sp>
    <dsp:sp modelId="{A8225058-F03D-48BD-BC44-BF326D0E398F}">
      <dsp:nvSpPr>
        <dsp:cNvPr id="0" name=""/>
        <dsp:cNvSpPr/>
      </dsp:nvSpPr>
      <dsp:spPr>
        <a:xfrm>
          <a:off x="2411516" y="499986"/>
          <a:ext cx="3982395" cy="3982395"/>
        </a:xfrm>
        <a:custGeom>
          <a:avLst/>
          <a:gdLst/>
          <a:ahLst/>
          <a:cxnLst/>
          <a:rect l="0" t="0" r="0" b="0"/>
          <a:pathLst>
            <a:path>
              <a:moveTo>
                <a:pt x="2768126" y="157826"/>
              </a:moveTo>
              <a:arcTo wR="1991197" hR="1991197" stAng="17577948" swAng="196230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A9FF5EF-EB8E-4079-A5A4-4A54AFBE343F}">
      <dsp:nvSpPr>
        <dsp:cNvPr id="0" name=""/>
        <dsp:cNvSpPr/>
      </dsp:nvSpPr>
      <dsp:spPr>
        <a:xfrm>
          <a:off x="5530065" y="1377716"/>
          <a:ext cx="1532780" cy="99630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Bookman Old Style"/>
              <a:ea typeface="PMingLiU-ExtB"/>
              <a:cs typeface="Times New Roman"/>
            </a:rPr>
            <a:t>Tenserflow</a:t>
          </a:r>
        </a:p>
      </dsp:txBody>
      <dsp:txXfrm>
        <a:off x="5578701" y="1426352"/>
        <a:ext cx="1435508" cy="899035"/>
      </dsp:txXfrm>
    </dsp:sp>
    <dsp:sp modelId="{90C07638-C4E6-47D2-B3E5-D62A407731C5}">
      <dsp:nvSpPr>
        <dsp:cNvPr id="0" name=""/>
        <dsp:cNvSpPr/>
      </dsp:nvSpPr>
      <dsp:spPr>
        <a:xfrm>
          <a:off x="2411516" y="499986"/>
          <a:ext cx="3982395" cy="3982395"/>
        </a:xfrm>
        <a:custGeom>
          <a:avLst/>
          <a:gdLst/>
          <a:ahLst/>
          <a:cxnLst/>
          <a:rect l="0" t="0" r="0" b="0"/>
          <a:pathLst>
            <a:path>
              <a:moveTo>
                <a:pt x="3979655" y="1886768"/>
              </a:moveTo>
              <a:arcTo wR="1991197" hR="1991197" stAng="21419624" swAng="219689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D93659-6F88-4E59-BA54-75B138B73085}">
      <dsp:nvSpPr>
        <dsp:cNvPr id="0" name=""/>
        <dsp:cNvSpPr/>
      </dsp:nvSpPr>
      <dsp:spPr>
        <a:xfrm>
          <a:off x="4806720" y="3603943"/>
          <a:ext cx="1532780" cy="99630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Bookman Old Style"/>
              <a:ea typeface="PMingLiU-ExtB"/>
              <a:cs typeface="Times New Roman"/>
            </a:rPr>
            <a:t>Pytorch</a:t>
          </a:r>
        </a:p>
      </dsp:txBody>
      <dsp:txXfrm>
        <a:off x="4855356" y="3652579"/>
        <a:ext cx="1435508" cy="899035"/>
      </dsp:txXfrm>
    </dsp:sp>
    <dsp:sp modelId="{026D5076-E479-4FDA-B38D-8EF5AA840E4A}">
      <dsp:nvSpPr>
        <dsp:cNvPr id="0" name=""/>
        <dsp:cNvSpPr/>
      </dsp:nvSpPr>
      <dsp:spPr>
        <a:xfrm>
          <a:off x="2411516" y="499986"/>
          <a:ext cx="3982395" cy="3982395"/>
        </a:xfrm>
        <a:custGeom>
          <a:avLst/>
          <a:gdLst/>
          <a:ahLst/>
          <a:cxnLst/>
          <a:rect l="0" t="0" r="0" b="0"/>
          <a:pathLst>
            <a:path>
              <a:moveTo>
                <a:pt x="2387288" y="3942602"/>
              </a:moveTo>
              <a:arcTo wR="1991197" hR="1991197" stAng="4711568" swAng="137686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9B19E9-9791-4B1C-B92B-B1933D8EB4B2}">
      <dsp:nvSpPr>
        <dsp:cNvPr id="0" name=""/>
        <dsp:cNvSpPr/>
      </dsp:nvSpPr>
      <dsp:spPr>
        <a:xfrm>
          <a:off x="2465926" y="3603943"/>
          <a:ext cx="1532780" cy="99630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GB" sz="1400" b="1" kern="1200" dirty="0">
              <a:latin typeface="Bookman Old Style"/>
              <a:ea typeface="PMingLiU-ExtB"/>
              <a:cs typeface="Times New Roman"/>
            </a:rPr>
            <a:t>Generative Adversarial Networks (GANs)</a:t>
          </a:r>
          <a:endParaRPr lang="en-US" sz="1400" b="1" kern="1200" dirty="0">
            <a:latin typeface="Bookman Old Style"/>
            <a:ea typeface="PMingLiU-ExtB"/>
            <a:cs typeface="Times New Roman"/>
          </a:endParaRPr>
        </a:p>
      </dsp:txBody>
      <dsp:txXfrm>
        <a:off x="2514562" y="3652579"/>
        <a:ext cx="1435508" cy="899035"/>
      </dsp:txXfrm>
    </dsp:sp>
    <dsp:sp modelId="{41FC7DA4-CDA8-4862-AA56-E01C7AAE2351}">
      <dsp:nvSpPr>
        <dsp:cNvPr id="0" name=""/>
        <dsp:cNvSpPr/>
      </dsp:nvSpPr>
      <dsp:spPr>
        <a:xfrm>
          <a:off x="2411516" y="499986"/>
          <a:ext cx="3982395" cy="3982395"/>
        </a:xfrm>
        <a:custGeom>
          <a:avLst/>
          <a:gdLst/>
          <a:ahLst/>
          <a:cxnLst/>
          <a:rect l="0" t="0" r="0" b="0"/>
          <a:pathLst>
            <a:path>
              <a:moveTo>
                <a:pt x="332853" y="3093359"/>
              </a:moveTo>
              <a:arcTo wR="1991197" hR="1991197" stAng="8783482" swAng="219689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D1C967-7601-4769-915C-5E7A37D0A0D5}">
      <dsp:nvSpPr>
        <dsp:cNvPr id="0" name=""/>
        <dsp:cNvSpPr/>
      </dsp:nvSpPr>
      <dsp:spPr>
        <a:xfrm>
          <a:off x="1742582" y="1377716"/>
          <a:ext cx="1532780" cy="99630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Bookman Old Style"/>
              <a:ea typeface="PMingLiU-ExtB"/>
              <a:cs typeface="Times New Roman"/>
            </a:rPr>
            <a:t>Computer Vision</a:t>
          </a:r>
        </a:p>
      </dsp:txBody>
      <dsp:txXfrm>
        <a:off x="1791218" y="1426352"/>
        <a:ext cx="1435508" cy="899035"/>
      </dsp:txXfrm>
    </dsp:sp>
    <dsp:sp modelId="{A2D48578-C135-4D90-84C1-EE6A7EABB37C}">
      <dsp:nvSpPr>
        <dsp:cNvPr id="0" name=""/>
        <dsp:cNvSpPr/>
      </dsp:nvSpPr>
      <dsp:spPr>
        <a:xfrm>
          <a:off x="2411516" y="499986"/>
          <a:ext cx="3982395" cy="3982395"/>
        </a:xfrm>
        <a:custGeom>
          <a:avLst/>
          <a:gdLst/>
          <a:ahLst/>
          <a:cxnLst/>
          <a:rect l="0" t="0" r="0" b="0"/>
          <a:pathLst>
            <a:path>
              <a:moveTo>
                <a:pt x="346842" y="868271"/>
              </a:moveTo>
              <a:arcTo wR="1991197" hR="1991197" stAng="12859745" swAng="196230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821989588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821989588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3e65845f0e_1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3e65845f0e_1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3e65845f0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3e65845f0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22ce3930b2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22ce3930b2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0"/>
        <p:cNvGrpSpPr/>
        <p:nvPr/>
      </p:nvGrpSpPr>
      <p:grpSpPr>
        <a:xfrm>
          <a:off x="0" y="0"/>
          <a:ext cx="0" cy="0"/>
          <a:chOff x="0" y="0"/>
          <a:chExt cx="0" cy="0"/>
        </a:xfrm>
      </p:grpSpPr>
      <p:sp>
        <p:nvSpPr>
          <p:cNvPr id="1751" name="Google Shape;1751;g13531cb159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2" name="Google Shape;1752;g13531cb159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f8f549bcb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f8f549bcb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10" name="Google Shape;10;p2"/>
          <p:cNvSpPr txBox="1">
            <a:spLocks noGrp="1"/>
          </p:cNvSpPr>
          <p:nvPr>
            <p:ph type="ctrTitle"/>
          </p:nvPr>
        </p:nvSpPr>
        <p:spPr>
          <a:xfrm>
            <a:off x="713225" y="2571700"/>
            <a:ext cx="3858900" cy="1529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5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4205200"/>
            <a:ext cx="3858900" cy="398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_1">
    <p:spTree>
      <p:nvGrpSpPr>
        <p:cNvPr id="1" name="Shape 78"/>
        <p:cNvGrpSpPr/>
        <p:nvPr/>
      </p:nvGrpSpPr>
      <p:grpSpPr>
        <a:xfrm>
          <a:off x="0" y="0"/>
          <a:ext cx="0" cy="0"/>
          <a:chOff x="0" y="0"/>
          <a:chExt cx="0" cy="0"/>
        </a:xfrm>
      </p:grpSpPr>
      <p:pic>
        <p:nvPicPr>
          <p:cNvPr id="79" name="Google Shape;79;p13"/>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80" name="Google Shape;80;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1" name="Google Shape;81;p13"/>
          <p:cNvSpPr txBox="1">
            <a:spLocks noGrp="1"/>
          </p:cNvSpPr>
          <p:nvPr>
            <p:ph type="title" idx="2" hasCustomPrompt="1"/>
          </p:nvPr>
        </p:nvSpPr>
        <p:spPr>
          <a:xfrm>
            <a:off x="720000" y="1513025"/>
            <a:ext cx="906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b="1">
                <a:latin typeface="Ms Madi"/>
                <a:ea typeface="Ms Madi"/>
                <a:cs typeface="Ms Madi"/>
                <a:sym typeface="Ms Madi"/>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2" name="Google Shape;82;p13"/>
          <p:cNvSpPr txBox="1">
            <a:spLocks noGrp="1"/>
          </p:cNvSpPr>
          <p:nvPr>
            <p:ph type="title" idx="3" hasCustomPrompt="1"/>
          </p:nvPr>
        </p:nvSpPr>
        <p:spPr>
          <a:xfrm>
            <a:off x="720000" y="3256150"/>
            <a:ext cx="906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b="1">
                <a:latin typeface="Ms Madi"/>
                <a:ea typeface="Ms Madi"/>
                <a:cs typeface="Ms Madi"/>
                <a:sym typeface="Ms Madi"/>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3" name="Google Shape;83;p13"/>
          <p:cNvSpPr txBox="1">
            <a:spLocks noGrp="1"/>
          </p:cNvSpPr>
          <p:nvPr>
            <p:ph type="title" idx="4" hasCustomPrompt="1"/>
          </p:nvPr>
        </p:nvSpPr>
        <p:spPr>
          <a:xfrm>
            <a:off x="3572700" y="1513025"/>
            <a:ext cx="906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b="1">
                <a:latin typeface="Ms Madi"/>
                <a:ea typeface="Ms Madi"/>
                <a:cs typeface="Ms Madi"/>
                <a:sym typeface="Ms Madi"/>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4" name="Google Shape;84;p13"/>
          <p:cNvSpPr txBox="1">
            <a:spLocks noGrp="1"/>
          </p:cNvSpPr>
          <p:nvPr>
            <p:ph type="title" idx="5" hasCustomPrompt="1"/>
          </p:nvPr>
        </p:nvSpPr>
        <p:spPr>
          <a:xfrm>
            <a:off x="3572700" y="3256150"/>
            <a:ext cx="906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b="1">
                <a:latin typeface="Ms Madi"/>
                <a:ea typeface="Ms Madi"/>
                <a:cs typeface="Ms Madi"/>
                <a:sym typeface="Ms Madi"/>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5" name="Google Shape;85;p13"/>
          <p:cNvSpPr txBox="1">
            <a:spLocks noGrp="1"/>
          </p:cNvSpPr>
          <p:nvPr>
            <p:ph type="subTitle" idx="1"/>
          </p:nvPr>
        </p:nvSpPr>
        <p:spPr>
          <a:xfrm>
            <a:off x="720000" y="2011100"/>
            <a:ext cx="1998600" cy="7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rtl="0">
              <a:lnSpc>
                <a:spcPct val="100000"/>
              </a:lnSpc>
              <a:spcBef>
                <a:spcPts val="0"/>
              </a:spcBef>
              <a:spcAft>
                <a:spcPts val="0"/>
              </a:spcAft>
              <a:buSzPts val="2000"/>
              <a:buFont typeface="Syne"/>
              <a:buNone/>
              <a:defRPr sz="2000">
                <a:latin typeface="Syne"/>
                <a:ea typeface="Syne"/>
                <a:cs typeface="Syne"/>
                <a:sym typeface="Syne"/>
              </a:defRPr>
            </a:lvl2pPr>
            <a:lvl3pPr lvl="2" rtl="0">
              <a:lnSpc>
                <a:spcPct val="100000"/>
              </a:lnSpc>
              <a:spcBef>
                <a:spcPts val="0"/>
              </a:spcBef>
              <a:spcAft>
                <a:spcPts val="0"/>
              </a:spcAft>
              <a:buSzPts val="2000"/>
              <a:buFont typeface="Syne"/>
              <a:buNone/>
              <a:defRPr sz="2000">
                <a:latin typeface="Syne"/>
                <a:ea typeface="Syne"/>
                <a:cs typeface="Syne"/>
                <a:sym typeface="Syne"/>
              </a:defRPr>
            </a:lvl3pPr>
            <a:lvl4pPr lvl="3" rtl="0">
              <a:lnSpc>
                <a:spcPct val="100000"/>
              </a:lnSpc>
              <a:spcBef>
                <a:spcPts val="0"/>
              </a:spcBef>
              <a:spcAft>
                <a:spcPts val="0"/>
              </a:spcAft>
              <a:buSzPts val="2000"/>
              <a:buFont typeface="Syne"/>
              <a:buNone/>
              <a:defRPr sz="2000">
                <a:latin typeface="Syne"/>
                <a:ea typeface="Syne"/>
                <a:cs typeface="Syne"/>
                <a:sym typeface="Syne"/>
              </a:defRPr>
            </a:lvl4pPr>
            <a:lvl5pPr lvl="4" rtl="0">
              <a:lnSpc>
                <a:spcPct val="100000"/>
              </a:lnSpc>
              <a:spcBef>
                <a:spcPts val="0"/>
              </a:spcBef>
              <a:spcAft>
                <a:spcPts val="0"/>
              </a:spcAft>
              <a:buSzPts val="2000"/>
              <a:buFont typeface="Syne"/>
              <a:buNone/>
              <a:defRPr sz="2000">
                <a:latin typeface="Syne"/>
                <a:ea typeface="Syne"/>
                <a:cs typeface="Syne"/>
                <a:sym typeface="Syne"/>
              </a:defRPr>
            </a:lvl5pPr>
            <a:lvl6pPr lvl="5" rtl="0">
              <a:lnSpc>
                <a:spcPct val="100000"/>
              </a:lnSpc>
              <a:spcBef>
                <a:spcPts val="0"/>
              </a:spcBef>
              <a:spcAft>
                <a:spcPts val="0"/>
              </a:spcAft>
              <a:buSzPts val="2000"/>
              <a:buFont typeface="Syne"/>
              <a:buNone/>
              <a:defRPr sz="2000">
                <a:latin typeface="Syne"/>
                <a:ea typeface="Syne"/>
                <a:cs typeface="Syne"/>
                <a:sym typeface="Syne"/>
              </a:defRPr>
            </a:lvl6pPr>
            <a:lvl7pPr lvl="6" rtl="0">
              <a:lnSpc>
                <a:spcPct val="100000"/>
              </a:lnSpc>
              <a:spcBef>
                <a:spcPts val="0"/>
              </a:spcBef>
              <a:spcAft>
                <a:spcPts val="0"/>
              </a:spcAft>
              <a:buSzPts val="2000"/>
              <a:buFont typeface="Syne"/>
              <a:buNone/>
              <a:defRPr sz="2000">
                <a:latin typeface="Syne"/>
                <a:ea typeface="Syne"/>
                <a:cs typeface="Syne"/>
                <a:sym typeface="Syne"/>
              </a:defRPr>
            </a:lvl7pPr>
            <a:lvl8pPr lvl="7" rtl="0">
              <a:lnSpc>
                <a:spcPct val="100000"/>
              </a:lnSpc>
              <a:spcBef>
                <a:spcPts val="0"/>
              </a:spcBef>
              <a:spcAft>
                <a:spcPts val="0"/>
              </a:spcAft>
              <a:buSzPts val="2000"/>
              <a:buFont typeface="Syne"/>
              <a:buNone/>
              <a:defRPr sz="2000">
                <a:latin typeface="Syne"/>
                <a:ea typeface="Syne"/>
                <a:cs typeface="Syne"/>
                <a:sym typeface="Syne"/>
              </a:defRPr>
            </a:lvl8pPr>
            <a:lvl9pPr lvl="8"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86" name="Google Shape;86;p13"/>
          <p:cNvSpPr txBox="1">
            <a:spLocks noGrp="1"/>
          </p:cNvSpPr>
          <p:nvPr>
            <p:ph type="subTitle" idx="6"/>
          </p:nvPr>
        </p:nvSpPr>
        <p:spPr>
          <a:xfrm>
            <a:off x="3572708" y="2011100"/>
            <a:ext cx="1998600" cy="7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rtl="0">
              <a:lnSpc>
                <a:spcPct val="100000"/>
              </a:lnSpc>
              <a:spcBef>
                <a:spcPts val="0"/>
              </a:spcBef>
              <a:spcAft>
                <a:spcPts val="0"/>
              </a:spcAft>
              <a:buSzPts val="2000"/>
              <a:buFont typeface="Syne"/>
              <a:buNone/>
              <a:defRPr sz="2000">
                <a:latin typeface="Syne"/>
                <a:ea typeface="Syne"/>
                <a:cs typeface="Syne"/>
                <a:sym typeface="Syne"/>
              </a:defRPr>
            </a:lvl2pPr>
            <a:lvl3pPr lvl="2" rtl="0">
              <a:lnSpc>
                <a:spcPct val="100000"/>
              </a:lnSpc>
              <a:spcBef>
                <a:spcPts val="0"/>
              </a:spcBef>
              <a:spcAft>
                <a:spcPts val="0"/>
              </a:spcAft>
              <a:buSzPts val="2000"/>
              <a:buFont typeface="Syne"/>
              <a:buNone/>
              <a:defRPr sz="2000">
                <a:latin typeface="Syne"/>
                <a:ea typeface="Syne"/>
                <a:cs typeface="Syne"/>
                <a:sym typeface="Syne"/>
              </a:defRPr>
            </a:lvl3pPr>
            <a:lvl4pPr lvl="3" rtl="0">
              <a:lnSpc>
                <a:spcPct val="100000"/>
              </a:lnSpc>
              <a:spcBef>
                <a:spcPts val="0"/>
              </a:spcBef>
              <a:spcAft>
                <a:spcPts val="0"/>
              </a:spcAft>
              <a:buSzPts val="2000"/>
              <a:buFont typeface="Syne"/>
              <a:buNone/>
              <a:defRPr sz="2000">
                <a:latin typeface="Syne"/>
                <a:ea typeface="Syne"/>
                <a:cs typeface="Syne"/>
                <a:sym typeface="Syne"/>
              </a:defRPr>
            </a:lvl4pPr>
            <a:lvl5pPr lvl="4" rtl="0">
              <a:lnSpc>
                <a:spcPct val="100000"/>
              </a:lnSpc>
              <a:spcBef>
                <a:spcPts val="0"/>
              </a:spcBef>
              <a:spcAft>
                <a:spcPts val="0"/>
              </a:spcAft>
              <a:buSzPts val="2000"/>
              <a:buFont typeface="Syne"/>
              <a:buNone/>
              <a:defRPr sz="2000">
                <a:latin typeface="Syne"/>
                <a:ea typeface="Syne"/>
                <a:cs typeface="Syne"/>
                <a:sym typeface="Syne"/>
              </a:defRPr>
            </a:lvl5pPr>
            <a:lvl6pPr lvl="5" rtl="0">
              <a:lnSpc>
                <a:spcPct val="100000"/>
              </a:lnSpc>
              <a:spcBef>
                <a:spcPts val="0"/>
              </a:spcBef>
              <a:spcAft>
                <a:spcPts val="0"/>
              </a:spcAft>
              <a:buSzPts val="2000"/>
              <a:buFont typeface="Syne"/>
              <a:buNone/>
              <a:defRPr sz="2000">
                <a:latin typeface="Syne"/>
                <a:ea typeface="Syne"/>
                <a:cs typeface="Syne"/>
                <a:sym typeface="Syne"/>
              </a:defRPr>
            </a:lvl6pPr>
            <a:lvl7pPr lvl="6" rtl="0">
              <a:lnSpc>
                <a:spcPct val="100000"/>
              </a:lnSpc>
              <a:spcBef>
                <a:spcPts val="0"/>
              </a:spcBef>
              <a:spcAft>
                <a:spcPts val="0"/>
              </a:spcAft>
              <a:buSzPts val="2000"/>
              <a:buFont typeface="Syne"/>
              <a:buNone/>
              <a:defRPr sz="2000">
                <a:latin typeface="Syne"/>
                <a:ea typeface="Syne"/>
                <a:cs typeface="Syne"/>
                <a:sym typeface="Syne"/>
              </a:defRPr>
            </a:lvl7pPr>
            <a:lvl8pPr lvl="7" rtl="0">
              <a:lnSpc>
                <a:spcPct val="100000"/>
              </a:lnSpc>
              <a:spcBef>
                <a:spcPts val="0"/>
              </a:spcBef>
              <a:spcAft>
                <a:spcPts val="0"/>
              </a:spcAft>
              <a:buSzPts val="2000"/>
              <a:buFont typeface="Syne"/>
              <a:buNone/>
              <a:defRPr sz="2000">
                <a:latin typeface="Syne"/>
                <a:ea typeface="Syne"/>
                <a:cs typeface="Syne"/>
                <a:sym typeface="Syne"/>
              </a:defRPr>
            </a:lvl8pPr>
            <a:lvl9pPr lvl="8"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87" name="Google Shape;87;p13"/>
          <p:cNvSpPr txBox="1">
            <a:spLocks noGrp="1"/>
          </p:cNvSpPr>
          <p:nvPr>
            <p:ph type="subTitle" idx="7"/>
          </p:nvPr>
        </p:nvSpPr>
        <p:spPr>
          <a:xfrm>
            <a:off x="720000" y="3754225"/>
            <a:ext cx="1998600" cy="7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rtl="0">
              <a:lnSpc>
                <a:spcPct val="100000"/>
              </a:lnSpc>
              <a:spcBef>
                <a:spcPts val="0"/>
              </a:spcBef>
              <a:spcAft>
                <a:spcPts val="0"/>
              </a:spcAft>
              <a:buSzPts val="2000"/>
              <a:buFont typeface="Syne"/>
              <a:buNone/>
              <a:defRPr sz="2000">
                <a:latin typeface="Syne"/>
                <a:ea typeface="Syne"/>
                <a:cs typeface="Syne"/>
                <a:sym typeface="Syne"/>
              </a:defRPr>
            </a:lvl2pPr>
            <a:lvl3pPr lvl="2" rtl="0">
              <a:lnSpc>
                <a:spcPct val="100000"/>
              </a:lnSpc>
              <a:spcBef>
                <a:spcPts val="0"/>
              </a:spcBef>
              <a:spcAft>
                <a:spcPts val="0"/>
              </a:spcAft>
              <a:buSzPts val="2000"/>
              <a:buFont typeface="Syne"/>
              <a:buNone/>
              <a:defRPr sz="2000">
                <a:latin typeface="Syne"/>
                <a:ea typeface="Syne"/>
                <a:cs typeface="Syne"/>
                <a:sym typeface="Syne"/>
              </a:defRPr>
            </a:lvl3pPr>
            <a:lvl4pPr lvl="3" rtl="0">
              <a:lnSpc>
                <a:spcPct val="100000"/>
              </a:lnSpc>
              <a:spcBef>
                <a:spcPts val="0"/>
              </a:spcBef>
              <a:spcAft>
                <a:spcPts val="0"/>
              </a:spcAft>
              <a:buSzPts val="2000"/>
              <a:buFont typeface="Syne"/>
              <a:buNone/>
              <a:defRPr sz="2000">
                <a:latin typeface="Syne"/>
                <a:ea typeface="Syne"/>
                <a:cs typeface="Syne"/>
                <a:sym typeface="Syne"/>
              </a:defRPr>
            </a:lvl4pPr>
            <a:lvl5pPr lvl="4" rtl="0">
              <a:lnSpc>
                <a:spcPct val="100000"/>
              </a:lnSpc>
              <a:spcBef>
                <a:spcPts val="0"/>
              </a:spcBef>
              <a:spcAft>
                <a:spcPts val="0"/>
              </a:spcAft>
              <a:buSzPts val="2000"/>
              <a:buFont typeface="Syne"/>
              <a:buNone/>
              <a:defRPr sz="2000">
                <a:latin typeface="Syne"/>
                <a:ea typeface="Syne"/>
                <a:cs typeface="Syne"/>
                <a:sym typeface="Syne"/>
              </a:defRPr>
            </a:lvl5pPr>
            <a:lvl6pPr lvl="5" rtl="0">
              <a:lnSpc>
                <a:spcPct val="100000"/>
              </a:lnSpc>
              <a:spcBef>
                <a:spcPts val="0"/>
              </a:spcBef>
              <a:spcAft>
                <a:spcPts val="0"/>
              </a:spcAft>
              <a:buSzPts val="2000"/>
              <a:buFont typeface="Syne"/>
              <a:buNone/>
              <a:defRPr sz="2000">
                <a:latin typeface="Syne"/>
                <a:ea typeface="Syne"/>
                <a:cs typeface="Syne"/>
                <a:sym typeface="Syne"/>
              </a:defRPr>
            </a:lvl6pPr>
            <a:lvl7pPr lvl="6" rtl="0">
              <a:lnSpc>
                <a:spcPct val="100000"/>
              </a:lnSpc>
              <a:spcBef>
                <a:spcPts val="0"/>
              </a:spcBef>
              <a:spcAft>
                <a:spcPts val="0"/>
              </a:spcAft>
              <a:buSzPts val="2000"/>
              <a:buFont typeface="Syne"/>
              <a:buNone/>
              <a:defRPr sz="2000">
                <a:latin typeface="Syne"/>
                <a:ea typeface="Syne"/>
                <a:cs typeface="Syne"/>
                <a:sym typeface="Syne"/>
              </a:defRPr>
            </a:lvl7pPr>
            <a:lvl8pPr lvl="7" rtl="0">
              <a:lnSpc>
                <a:spcPct val="100000"/>
              </a:lnSpc>
              <a:spcBef>
                <a:spcPts val="0"/>
              </a:spcBef>
              <a:spcAft>
                <a:spcPts val="0"/>
              </a:spcAft>
              <a:buSzPts val="2000"/>
              <a:buFont typeface="Syne"/>
              <a:buNone/>
              <a:defRPr sz="2000">
                <a:latin typeface="Syne"/>
                <a:ea typeface="Syne"/>
                <a:cs typeface="Syne"/>
                <a:sym typeface="Syne"/>
              </a:defRPr>
            </a:lvl8pPr>
            <a:lvl9pPr lvl="8"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88" name="Google Shape;88;p13"/>
          <p:cNvSpPr txBox="1">
            <a:spLocks noGrp="1"/>
          </p:cNvSpPr>
          <p:nvPr>
            <p:ph type="subTitle" idx="8"/>
          </p:nvPr>
        </p:nvSpPr>
        <p:spPr>
          <a:xfrm>
            <a:off x="3572689" y="3754225"/>
            <a:ext cx="1998600" cy="7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rtl="0">
              <a:lnSpc>
                <a:spcPct val="100000"/>
              </a:lnSpc>
              <a:spcBef>
                <a:spcPts val="0"/>
              </a:spcBef>
              <a:spcAft>
                <a:spcPts val="0"/>
              </a:spcAft>
              <a:buSzPts val="2000"/>
              <a:buFont typeface="Syne"/>
              <a:buNone/>
              <a:defRPr sz="2000">
                <a:latin typeface="Syne"/>
                <a:ea typeface="Syne"/>
                <a:cs typeface="Syne"/>
                <a:sym typeface="Syne"/>
              </a:defRPr>
            </a:lvl2pPr>
            <a:lvl3pPr lvl="2" rtl="0">
              <a:lnSpc>
                <a:spcPct val="100000"/>
              </a:lnSpc>
              <a:spcBef>
                <a:spcPts val="0"/>
              </a:spcBef>
              <a:spcAft>
                <a:spcPts val="0"/>
              </a:spcAft>
              <a:buSzPts val="2000"/>
              <a:buFont typeface="Syne"/>
              <a:buNone/>
              <a:defRPr sz="2000">
                <a:latin typeface="Syne"/>
                <a:ea typeface="Syne"/>
                <a:cs typeface="Syne"/>
                <a:sym typeface="Syne"/>
              </a:defRPr>
            </a:lvl3pPr>
            <a:lvl4pPr lvl="3" rtl="0">
              <a:lnSpc>
                <a:spcPct val="100000"/>
              </a:lnSpc>
              <a:spcBef>
                <a:spcPts val="0"/>
              </a:spcBef>
              <a:spcAft>
                <a:spcPts val="0"/>
              </a:spcAft>
              <a:buSzPts val="2000"/>
              <a:buFont typeface="Syne"/>
              <a:buNone/>
              <a:defRPr sz="2000">
                <a:latin typeface="Syne"/>
                <a:ea typeface="Syne"/>
                <a:cs typeface="Syne"/>
                <a:sym typeface="Syne"/>
              </a:defRPr>
            </a:lvl4pPr>
            <a:lvl5pPr lvl="4" rtl="0">
              <a:lnSpc>
                <a:spcPct val="100000"/>
              </a:lnSpc>
              <a:spcBef>
                <a:spcPts val="0"/>
              </a:spcBef>
              <a:spcAft>
                <a:spcPts val="0"/>
              </a:spcAft>
              <a:buSzPts val="2000"/>
              <a:buFont typeface="Syne"/>
              <a:buNone/>
              <a:defRPr sz="2000">
                <a:latin typeface="Syne"/>
                <a:ea typeface="Syne"/>
                <a:cs typeface="Syne"/>
                <a:sym typeface="Syne"/>
              </a:defRPr>
            </a:lvl5pPr>
            <a:lvl6pPr lvl="5" rtl="0">
              <a:lnSpc>
                <a:spcPct val="100000"/>
              </a:lnSpc>
              <a:spcBef>
                <a:spcPts val="0"/>
              </a:spcBef>
              <a:spcAft>
                <a:spcPts val="0"/>
              </a:spcAft>
              <a:buSzPts val="2000"/>
              <a:buFont typeface="Syne"/>
              <a:buNone/>
              <a:defRPr sz="2000">
                <a:latin typeface="Syne"/>
                <a:ea typeface="Syne"/>
                <a:cs typeface="Syne"/>
                <a:sym typeface="Syne"/>
              </a:defRPr>
            </a:lvl6pPr>
            <a:lvl7pPr lvl="6" rtl="0">
              <a:lnSpc>
                <a:spcPct val="100000"/>
              </a:lnSpc>
              <a:spcBef>
                <a:spcPts val="0"/>
              </a:spcBef>
              <a:spcAft>
                <a:spcPts val="0"/>
              </a:spcAft>
              <a:buSzPts val="2000"/>
              <a:buFont typeface="Syne"/>
              <a:buNone/>
              <a:defRPr sz="2000">
                <a:latin typeface="Syne"/>
                <a:ea typeface="Syne"/>
                <a:cs typeface="Syne"/>
                <a:sym typeface="Syne"/>
              </a:defRPr>
            </a:lvl7pPr>
            <a:lvl8pPr lvl="7" rtl="0">
              <a:lnSpc>
                <a:spcPct val="100000"/>
              </a:lnSpc>
              <a:spcBef>
                <a:spcPts val="0"/>
              </a:spcBef>
              <a:spcAft>
                <a:spcPts val="0"/>
              </a:spcAft>
              <a:buSzPts val="2000"/>
              <a:buFont typeface="Syne"/>
              <a:buNone/>
              <a:defRPr sz="2000">
                <a:latin typeface="Syne"/>
                <a:ea typeface="Syne"/>
                <a:cs typeface="Syne"/>
                <a:sym typeface="Syne"/>
              </a:defRPr>
            </a:lvl8pPr>
            <a:lvl9pPr lvl="8"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89" name="Google Shape;89;p13"/>
          <p:cNvSpPr txBox="1">
            <a:spLocks noGrp="1"/>
          </p:cNvSpPr>
          <p:nvPr>
            <p:ph type="title" idx="9" hasCustomPrompt="1"/>
          </p:nvPr>
        </p:nvSpPr>
        <p:spPr>
          <a:xfrm>
            <a:off x="6425403" y="1513025"/>
            <a:ext cx="906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b="1">
                <a:latin typeface="Ms Madi"/>
                <a:ea typeface="Ms Madi"/>
                <a:cs typeface="Ms Madi"/>
                <a:sym typeface="Ms Madi"/>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0" name="Google Shape;90;p13"/>
          <p:cNvSpPr txBox="1">
            <a:spLocks noGrp="1"/>
          </p:cNvSpPr>
          <p:nvPr>
            <p:ph type="title" idx="13" hasCustomPrompt="1"/>
          </p:nvPr>
        </p:nvSpPr>
        <p:spPr>
          <a:xfrm>
            <a:off x="6425403" y="3256150"/>
            <a:ext cx="906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b="1">
                <a:latin typeface="Ms Madi"/>
                <a:ea typeface="Ms Madi"/>
                <a:cs typeface="Ms Madi"/>
                <a:sym typeface="Ms Madi"/>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1" name="Google Shape;91;p13"/>
          <p:cNvSpPr txBox="1">
            <a:spLocks noGrp="1"/>
          </p:cNvSpPr>
          <p:nvPr>
            <p:ph type="subTitle" idx="14"/>
          </p:nvPr>
        </p:nvSpPr>
        <p:spPr>
          <a:xfrm>
            <a:off x="6425403" y="2011100"/>
            <a:ext cx="1998600" cy="7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rtl="0">
              <a:lnSpc>
                <a:spcPct val="100000"/>
              </a:lnSpc>
              <a:spcBef>
                <a:spcPts val="0"/>
              </a:spcBef>
              <a:spcAft>
                <a:spcPts val="0"/>
              </a:spcAft>
              <a:buSzPts val="2000"/>
              <a:buFont typeface="Syne"/>
              <a:buNone/>
              <a:defRPr sz="2000">
                <a:latin typeface="Syne"/>
                <a:ea typeface="Syne"/>
                <a:cs typeface="Syne"/>
                <a:sym typeface="Syne"/>
              </a:defRPr>
            </a:lvl2pPr>
            <a:lvl3pPr lvl="2" rtl="0">
              <a:lnSpc>
                <a:spcPct val="100000"/>
              </a:lnSpc>
              <a:spcBef>
                <a:spcPts val="0"/>
              </a:spcBef>
              <a:spcAft>
                <a:spcPts val="0"/>
              </a:spcAft>
              <a:buSzPts val="2000"/>
              <a:buFont typeface="Syne"/>
              <a:buNone/>
              <a:defRPr sz="2000">
                <a:latin typeface="Syne"/>
                <a:ea typeface="Syne"/>
                <a:cs typeface="Syne"/>
                <a:sym typeface="Syne"/>
              </a:defRPr>
            </a:lvl3pPr>
            <a:lvl4pPr lvl="3" rtl="0">
              <a:lnSpc>
                <a:spcPct val="100000"/>
              </a:lnSpc>
              <a:spcBef>
                <a:spcPts val="0"/>
              </a:spcBef>
              <a:spcAft>
                <a:spcPts val="0"/>
              </a:spcAft>
              <a:buSzPts val="2000"/>
              <a:buFont typeface="Syne"/>
              <a:buNone/>
              <a:defRPr sz="2000">
                <a:latin typeface="Syne"/>
                <a:ea typeface="Syne"/>
                <a:cs typeface="Syne"/>
                <a:sym typeface="Syne"/>
              </a:defRPr>
            </a:lvl4pPr>
            <a:lvl5pPr lvl="4" rtl="0">
              <a:lnSpc>
                <a:spcPct val="100000"/>
              </a:lnSpc>
              <a:spcBef>
                <a:spcPts val="0"/>
              </a:spcBef>
              <a:spcAft>
                <a:spcPts val="0"/>
              </a:spcAft>
              <a:buSzPts val="2000"/>
              <a:buFont typeface="Syne"/>
              <a:buNone/>
              <a:defRPr sz="2000">
                <a:latin typeface="Syne"/>
                <a:ea typeface="Syne"/>
                <a:cs typeface="Syne"/>
                <a:sym typeface="Syne"/>
              </a:defRPr>
            </a:lvl5pPr>
            <a:lvl6pPr lvl="5" rtl="0">
              <a:lnSpc>
                <a:spcPct val="100000"/>
              </a:lnSpc>
              <a:spcBef>
                <a:spcPts val="0"/>
              </a:spcBef>
              <a:spcAft>
                <a:spcPts val="0"/>
              </a:spcAft>
              <a:buSzPts val="2000"/>
              <a:buFont typeface="Syne"/>
              <a:buNone/>
              <a:defRPr sz="2000">
                <a:latin typeface="Syne"/>
                <a:ea typeface="Syne"/>
                <a:cs typeface="Syne"/>
                <a:sym typeface="Syne"/>
              </a:defRPr>
            </a:lvl6pPr>
            <a:lvl7pPr lvl="6" rtl="0">
              <a:lnSpc>
                <a:spcPct val="100000"/>
              </a:lnSpc>
              <a:spcBef>
                <a:spcPts val="0"/>
              </a:spcBef>
              <a:spcAft>
                <a:spcPts val="0"/>
              </a:spcAft>
              <a:buSzPts val="2000"/>
              <a:buFont typeface="Syne"/>
              <a:buNone/>
              <a:defRPr sz="2000">
                <a:latin typeface="Syne"/>
                <a:ea typeface="Syne"/>
                <a:cs typeface="Syne"/>
                <a:sym typeface="Syne"/>
              </a:defRPr>
            </a:lvl7pPr>
            <a:lvl8pPr lvl="7" rtl="0">
              <a:lnSpc>
                <a:spcPct val="100000"/>
              </a:lnSpc>
              <a:spcBef>
                <a:spcPts val="0"/>
              </a:spcBef>
              <a:spcAft>
                <a:spcPts val="0"/>
              </a:spcAft>
              <a:buSzPts val="2000"/>
              <a:buFont typeface="Syne"/>
              <a:buNone/>
              <a:defRPr sz="2000">
                <a:latin typeface="Syne"/>
                <a:ea typeface="Syne"/>
                <a:cs typeface="Syne"/>
                <a:sym typeface="Syne"/>
              </a:defRPr>
            </a:lvl8pPr>
            <a:lvl9pPr lvl="8"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92" name="Google Shape;92;p13"/>
          <p:cNvSpPr txBox="1">
            <a:spLocks noGrp="1"/>
          </p:cNvSpPr>
          <p:nvPr>
            <p:ph type="subTitle" idx="15"/>
          </p:nvPr>
        </p:nvSpPr>
        <p:spPr>
          <a:xfrm>
            <a:off x="6425403" y="3754225"/>
            <a:ext cx="1998600" cy="7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rtl="0">
              <a:lnSpc>
                <a:spcPct val="100000"/>
              </a:lnSpc>
              <a:spcBef>
                <a:spcPts val="0"/>
              </a:spcBef>
              <a:spcAft>
                <a:spcPts val="0"/>
              </a:spcAft>
              <a:buSzPts val="2000"/>
              <a:buFont typeface="Syne"/>
              <a:buNone/>
              <a:defRPr sz="2000">
                <a:latin typeface="Syne"/>
                <a:ea typeface="Syne"/>
                <a:cs typeface="Syne"/>
                <a:sym typeface="Syne"/>
              </a:defRPr>
            </a:lvl2pPr>
            <a:lvl3pPr lvl="2" rtl="0">
              <a:lnSpc>
                <a:spcPct val="100000"/>
              </a:lnSpc>
              <a:spcBef>
                <a:spcPts val="0"/>
              </a:spcBef>
              <a:spcAft>
                <a:spcPts val="0"/>
              </a:spcAft>
              <a:buSzPts val="2000"/>
              <a:buFont typeface="Syne"/>
              <a:buNone/>
              <a:defRPr sz="2000">
                <a:latin typeface="Syne"/>
                <a:ea typeface="Syne"/>
                <a:cs typeface="Syne"/>
                <a:sym typeface="Syne"/>
              </a:defRPr>
            </a:lvl3pPr>
            <a:lvl4pPr lvl="3" rtl="0">
              <a:lnSpc>
                <a:spcPct val="100000"/>
              </a:lnSpc>
              <a:spcBef>
                <a:spcPts val="0"/>
              </a:spcBef>
              <a:spcAft>
                <a:spcPts val="0"/>
              </a:spcAft>
              <a:buSzPts val="2000"/>
              <a:buFont typeface="Syne"/>
              <a:buNone/>
              <a:defRPr sz="2000">
                <a:latin typeface="Syne"/>
                <a:ea typeface="Syne"/>
                <a:cs typeface="Syne"/>
                <a:sym typeface="Syne"/>
              </a:defRPr>
            </a:lvl4pPr>
            <a:lvl5pPr lvl="4" rtl="0">
              <a:lnSpc>
                <a:spcPct val="100000"/>
              </a:lnSpc>
              <a:spcBef>
                <a:spcPts val="0"/>
              </a:spcBef>
              <a:spcAft>
                <a:spcPts val="0"/>
              </a:spcAft>
              <a:buSzPts val="2000"/>
              <a:buFont typeface="Syne"/>
              <a:buNone/>
              <a:defRPr sz="2000">
                <a:latin typeface="Syne"/>
                <a:ea typeface="Syne"/>
                <a:cs typeface="Syne"/>
                <a:sym typeface="Syne"/>
              </a:defRPr>
            </a:lvl5pPr>
            <a:lvl6pPr lvl="5" rtl="0">
              <a:lnSpc>
                <a:spcPct val="100000"/>
              </a:lnSpc>
              <a:spcBef>
                <a:spcPts val="0"/>
              </a:spcBef>
              <a:spcAft>
                <a:spcPts val="0"/>
              </a:spcAft>
              <a:buSzPts val="2000"/>
              <a:buFont typeface="Syne"/>
              <a:buNone/>
              <a:defRPr sz="2000">
                <a:latin typeface="Syne"/>
                <a:ea typeface="Syne"/>
                <a:cs typeface="Syne"/>
                <a:sym typeface="Syne"/>
              </a:defRPr>
            </a:lvl6pPr>
            <a:lvl7pPr lvl="6" rtl="0">
              <a:lnSpc>
                <a:spcPct val="100000"/>
              </a:lnSpc>
              <a:spcBef>
                <a:spcPts val="0"/>
              </a:spcBef>
              <a:spcAft>
                <a:spcPts val="0"/>
              </a:spcAft>
              <a:buSzPts val="2000"/>
              <a:buFont typeface="Syne"/>
              <a:buNone/>
              <a:defRPr sz="2000">
                <a:latin typeface="Syne"/>
                <a:ea typeface="Syne"/>
                <a:cs typeface="Syne"/>
                <a:sym typeface="Syne"/>
              </a:defRPr>
            </a:lvl7pPr>
            <a:lvl8pPr lvl="7" rtl="0">
              <a:lnSpc>
                <a:spcPct val="100000"/>
              </a:lnSpc>
              <a:spcBef>
                <a:spcPts val="0"/>
              </a:spcBef>
              <a:spcAft>
                <a:spcPts val="0"/>
              </a:spcAft>
              <a:buSzPts val="2000"/>
              <a:buFont typeface="Syne"/>
              <a:buNone/>
              <a:defRPr sz="2000">
                <a:latin typeface="Syne"/>
                <a:ea typeface="Syne"/>
                <a:cs typeface="Syne"/>
                <a:sym typeface="Syne"/>
              </a:defRPr>
            </a:lvl8pPr>
            <a:lvl9pPr lvl="8"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grpSp>
        <p:nvGrpSpPr>
          <p:cNvPr id="93" name="Google Shape;93;p13"/>
          <p:cNvGrpSpPr/>
          <p:nvPr/>
        </p:nvGrpSpPr>
        <p:grpSpPr>
          <a:xfrm>
            <a:off x="8549810" y="3542040"/>
            <a:ext cx="286906" cy="1209182"/>
            <a:chOff x="8150749" y="1413265"/>
            <a:chExt cx="286906" cy="1209182"/>
          </a:xfrm>
        </p:grpSpPr>
        <p:sp>
          <p:nvSpPr>
            <p:cNvPr id="94" name="Google Shape;94;p13"/>
            <p:cNvSpPr/>
            <p:nvPr/>
          </p:nvSpPr>
          <p:spPr>
            <a:xfrm>
              <a:off x="8150749" y="1413265"/>
              <a:ext cx="286894" cy="316005"/>
            </a:xfrm>
            <a:custGeom>
              <a:avLst/>
              <a:gdLst/>
              <a:ahLst/>
              <a:cxnLst/>
              <a:rect l="l" t="t" r="r" b="b"/>
              <a:pathLst>
                <a:path w="19868" h="21884" extrusionOk="0">
                  <a:moveTo>
                    <a:pt x="8172" y="0"/>
                  </a:moveTo>
                  <a:cubicBezTo>
                    <a:pt x="7459" y="188"/>
                    <a:pt x="6700" y="116"/>
                    <a:pt x="6022" y="411"/>
                  </a:cubicBezTo>
                  <a:cubicBezTo>
                    <a:pt x="5755" y="589"/>
                    <a:pt x="5434" y="634"/>
                    <a:pt x="5130" y="714"/>
                  </a:cubicBezTo>
                  <a:cubicBezTo>
                    <a:pt x="5059" y="767"/>
                    <a:pt x="4916" y="794"/>
                    <a:pt x="4907" y="892"/>
                  </a:cubicBezTo>
                  <a:cubicBezTo>
                    <a:pt x="4874" y="883"/>
                    <a:pt x="4840" y="879"/>
                    <a:pt x="4807" y="879"/>
                  </a:cubicBezTo>
                  <a:cubicBezTo>
                    <a:pt x="4613" y="879"/>
                    <a:pt x="4430" y="1017"/>
                    <a:pt x="4247" y="1071"/>
                  </a:cubicBezTo>
                  <a:cubicBezTo>
                    <a:pt x="4087" y="1205"/>
                    <a:pt x="3881" y="1249"/>
                    <a:pt x="3730" y="1392"/>
                  </a:cubicBezTo>
                  <a:cubicBezTo>
                    <a:pt x="3569" y="1436"/>
                    <a:pt x="3391" y="1445"/>
                    <a:pt x="3239" y="1517"/>
                  </a:cubicBezTo>
                  <a:cubicBezTo>
                    <a:pt x="3195" y="1597"/>
                    <a:pt x="3087" y="1633"/>
                    <a:pt x="3052" y="1731"/>
                  </a:cubicBezTo>
                  <a:cubicBezTo>
                    <a:pt x="3007" y="1856"/>
                    <a:pt x="2829" y="1856"/>
                    <a:pt x="2740" y="1954"/>
                  </a:cubicBezTo>
                  <a:cubicBezTo>
                    <a:pt x="2490" y="2195"/>
                    <a:pt x="2186" y="2373"/>
                    <a:pt x="1910" y="2569"/>
                  </a:cubicBezTo>
                  <a:cubicBezTo>
                    <a:pt x="1669" y="2962"/>
                    <a:pt x="1321" y="3283"/>
                    <a:pt x="1134" y="3711"/>
                  </a:cubicBezTo>
                  <a:cubicBezTo>
                    <a:pt x="1062" y="3925"/>
                    <a:pt x="875" y="4086"/>
                    <a:pt x="813" y="4309"/>
                  </a:cubicBezTo>
                  <a:cubicBezTo>
                    <a:pt x="714" y="4407"/>
                    <a:pt x="643" y="4532"/>
                    <a:pt x="634" y="4666"/>
                  </a:cubicBezTo>
                  <a:cubicBezTo>
                    <a:pt x="545" y="4782"/>
                    <a:pt x="483" y="4907"/>
                    <a:pt x="438" y="5041"/>
                  </a:cubicBezTo>
                  <a:cubicBezTo>
                    <a:pt x="393" y="5504"/>
                    <a:pt x="215" y="5968"/>
                    <a:pt x="242" y="6441"/>
                  </a:cubicBezTo>
                  <a:cubicBezTo>
                    <a:pt x="144" y="6593"/>
                    <a:pt x="10" y="6736"/>
                    <a:pt x="117" y="6941"/>
                  </a:cubicBezTo>
                  <a:cubicBezTo>
                    <a:pt x="45" y="7467"/>
                    <a:pt x="63" y="7993"/>
                    <a:pt x="1" y="8529"/>
                  </a:cubicBezTo>
                  <a:cubicBezTo>
                    <a:pt x="72" y="8743"/>
                    <a:pt x="10" y="8966"/>
                    <a:pt x="1" y="9189"/>
                  </a:cubicBezTo>
                  <a:cubicBezTo>
                    <a:pt x="63" y="9376"/>
                    <a:pt x="19" y="9581"/>
                    <a:pt x="1" y="9769"/>
                  </a:cubicBezTo>
                  <a:cubicBezTo>
                    <a:pt x="36" y="10126"/>
                    <a:pt x="36" y="10482"/>
                    <a:pt x="108" y="10830"/>
                  </a:cubicBezTo>
                  <a:cubicBezTo>
                    <a:pt x="117" y="11098"/>
                    <a:pt x="304" y="11312"/>
                    <a:pt x="304" y="11580"/>
                  </a:cubicBezTo>
                  <a:cubicBezTo>
                    <a:pt x="268" y="11794"/>
                    <a:pt x="420" y="11972"/>
                    <a:pt x="402" y="12186"/>
                  </a:cubicBezTo>
                  <a:cubicBezTo>
                    <a:pt x="518" y="12276"/>
                    <a:pt x="545" y="12418"/>
                    <a:pt x="545" y="12561"/>
                  </a:cubicBezTo>
                  <a:cubicBezTo>
                    <a:pt x="554" y="12766"/>
                    <a:pt x="679" y="12936"/>
                    <a:pt x="732" y="13123"/>
                  </a:cubicBezTo>
                  <a:cubicBezTo>
                    <a:pt x="679" y="13266"/>
                    <a:pt x="697" y="13489"/>
                    <a:pt x="830" y="13569"/>
                  </a:cubicBezTo>
                  <a:cubicBezTo>
                    <a:pt x="1009" y="13953"/>
                    <a:pt x="1134" y="14354"/>
                    <a:pt x="1285" y="14756"/>
                  </a:cubicBezTo>
                  <a:cubicBezTo>
                    <a:pt x="1464" y="14889"/>
                    <a:pt x="1446" y="15139"/>
                    <a:pt x="1544" y="15326"/>
                  </a:cubicBezTo>
                  <a:cubicBezTo>
                    <a:pt x="1615" y="15532"/>
                    <a:pt x="1767" y="15701"/>
                    <a:pt x="1874" y="15880"/>
                  </a:cubicBezTo>
                  <a:cubicBezTo>
                    <a:pt x="2106" y="16129"/>
                    <a:pt x="2133" y="16504"/>
                    <a:pt x="2383" y="16745"/>
                  </a:cubicBezTo>
                  <a:cubicBezTo>
                    <a:pt x="2499" y="16834"/>
                    <a:pt x="2552" y="16959"/>
                    <a:pt x="2570" y="17093"/>
                  </a:cubicBezTo>
                  <a:cubicBezTo>
                    <a:pt x="2784" y="17459"/>
                    <a:pt x="3096" y="17744"/>
                    <a:pt x="3364" y="18074"/>
                  </a:cubicBezTo>
                  <a:cubicBezTo>
                    <a:pt x="3614" y="18199"/>
                    <a:pt x="3703" y="18502"/>
                    <a:pt x="3962" y="18618"/>
                  </a:cubicBezTo>
                  <a:cubicBezTo>
                    <a:pt x="4096" y="18645"/>
                    <a:pt x="4051" y="18824"/>
                    <a:pt x="4176" y="18850"/>
                  </a:cubicBezTo>
                  <a:cubicBezTo>
                    <a:pt x="4390" y="18939"/>
                    <a:pt x="4488" y="19189"/>
                    <a:pt x="4720" y="19278"/>
                  </a:cubicBezTo>
                  <a:cubicBezTo>
                    <a:pt x="4836" y="19314"/>
                    <a:pt x="4907" y="19439"/>
                    <a:pt x="5032" y="19457"/>
                  </a:cubicBezTo>
                  <a:cubicBezTo>
                    <a:pt x="5211" y="19582"/>
                    <a:pt x="5416" y="19716"/>
                    <a:pt x="5639" y="19760"/>
                  </a:cubicBezTo>
                  <a:cubicBezTo>
                    <a:pt x="5844" y="19948"/>
                    <a:pt x="6138" y="20028"/>
                    <a:pt x="6370" y="20180"/>
                  </a:cubicBezTo>
                  <a:cubicBezTo>
                    <a:pt x="6718" y="20313"/>
                    <a:pt x="7013" y="20545"/>
                    <a:pt x="7370" y="20652"/>
                  </a:cubicBezTo>
                  <a:cubicBezTo>
                    <a:pt x="7682" y="20813"/>
                    <a:pt x="8039" y="20911"/>
                    <a:pt x="8333" y="21107"/>
                  </a:cubicBezTo>
                  <a:cubicBezTo>
                    <a:pt x="8761" y="21277"/>
                    <a:pt x="9181" y="21464"/>
                    <a:pt x="9600" y="21643"/>
                  </a:cubicBezTo>
                  <a:cubicBezTo>
                    <a:pt x="9841" y="21651"/>
                    <a:pt x="10082" y="21687"/>
                    <a:pt x="10305" y="21785"/>
                  </a:cubicBezTo>
                  <a:cubicBezTo>
                    <a:pt x="10545" y="21830"/>
                    <a:pt x="10813" y="21767"/>
                    <a:pt x="11045" y="21883"/>
                  </a:cubicBezTo>
                  <a:cubicBezTo>
                    <a:pt x="11106" y="21836"/>
                    <a:pt x="11170" y="21821"/>
                    <a:pt x="11237" y="21821"/>
                  </a:cubicBezTo>
                  <a:cubicBezTo>
                    <a:pt x="11359" y="21821"/>
                    <a:pt x="11489" y="21873"/>
                    <a:pt x="11618" y="21873"/>
                  </a:cubicBezTo>
                  <a:cubicBezTo>
                    <a:pt x="11644" y="21873"/>
                    <a:pt x="11670" y="21871"/>
                    <a:pt x="11696" y="21866"/>
                  </a:cubicBezTo>
                  <a:cubicBezTo>
                    <a:pt x="11764" y="21832"/>
                    <a:pt x="11837" y="21814"/>
                    <a:pt x="11911" y="21814"/>
                  </a:cubicBezTo>
                  <a:cubicBezTo>
                    <a:pt x="11993" y="21814"/>
                    <a:pt x="12076" y="21836"/>
                    <a:pt x="12151" y="21883"/>
                  </a:cubicBezTo>
                  <a:cubicBezTo>
                    <a:pt x="12247" y="21836"/>
                    <a:pt x="12349" y="21815"/>
                    <a:pt x="12451" y="21815"/>
                  </a:cubicBezTo>
                  <a:cubicBezTo>
                    <a:pt x="12558" y="21815"/>
                    <a:pt x="12666" y="21838"/>
                    <a:pt x="12767" y="21874"/>
                  </a:cubicBezTo>
                  <a:cubicBezTo>
                    <a:pt x="12892" y="21776"/>
                    <a:pt x="13061" y="21883"/>
                    <a:pt x="13124" y="21714"/>
                  </a:cubicBezTo>
                  <a:cubicBezTo>
                    <a:pt x="13148" y="21717"/>
                    <a:pt x="13172" y="21719"/>
                    <a:pt x="13196" y="21719"/>
                  </a:cubicBezTo>
                  <a:cubicBezTo>
                    <a:pt x="13376" y="21719"/>
                    <a:pt x="13549" y="21633"/>
                    <a:pt x="13659" y="21491"/>
                  </a:cubicBezTo>
                  <a:cubicBezTo>
                    <a:pt x="13730" y="21393"/>
                    <a:pt x="13846" y="21393"/>
                    <a:pt x="13962" y="21393"/>
                  </a:cubicBezTo>
                  <a:cubicBezTo>
                    <a:pt x="14221" y="21286"/>
                    <a:pt x="14587" y="21295"/>
                    <a:pt x="14765" y="21045"/>
                  </a:cubicBezTo>
                  <a:lnTo>
                    <a:pt x="14756" y="21000"/>
                  </a:lnTo>
                  <a:cubicBezTo>
                    <a:pt x="14836" y="20956"/>
                    <a:pt x="14988" y="20956"/>
                    <a:pt x="15024" y="20858"/>
                  </a:cubicBezTo>
                  <a:cubicBezTo>
                    <a:pt x="15104" y="20840"/>
                    <a:pt x="15095" y="20706"/>
                    <a:pt x="15167" y="20652"/>
                  </a:cubicBezTo>
                  <a:cubicBezTo>
                    <a:pt x="15398" y="20474"/>
                    <a:pt x="15729" y="20420"/>
                    <a:pt x="15907" y="20162"/>
                  </a:cubicBezTo>
                  <a:cubicBezTo>
                    <a:pt x="16076" y="19912"/>
                    <a:pt x="16415" y="19849"/>
                    <a:pt x="16576" y="19582"/>
                  </a:cubicBezTo>
                  <a:cubicBezTo>
                    <a:pt x="16674" y="19359"/>
                    <a:pt x="17067" y="19332"/>
                    <a:pt x="16933" y="19011"/>
                  </a:cubicBezTo>
                  <a:cubicBezTo>
                    <a:pt x="17067" y="18877"/>
                    <a:pt x="17361" y="18895"/>
                    <a:pt x="17370" y="18663"/>
                  </a:cubicBezTo>
                  <a:cubicBezTo>
                    <a:pt x="17432" y="18618"/>
                    <a:pt x="17513" y="18574"/>
                    <a:pt x="17575" y="18511"/>
                  </a:cubicBezTo>
                  <a:cubicBezTo>
                    <a:pt x="17602" y="18351"/>
                    <a:pt x="17691" y="18226"/>
                    <a:pt x="17852" y="18163"/>
                  </a:cubicBezTo>
                  <a:cubicBezTo>
                    <a:pt x="18173" y="18038"/>
                    <a:pt x="18039" y="17619"/>
                    <a:pt x="18173" y="17378"/>
                  </a:cubicBezTo>
                  <a:cubicBezTo>
                    <a:pt x="18209" y="17253"/>
                    <a:pt x="18405" y="17289"/>
                    <a:pt x="18423" y="17146"/>
                  </a:cubicBezTo>
                  <a:cubicBezTo>
                    <a:pt x="18423" y="17013"/>
                    <a:pt x="18557" y="16932"/>
                    <a:pt x="18565" y="16798"/>
                  </a:cubicBezTo>
                  <a:cubicBezTo>
                    <a:pt x="18583" y="16611"/>
                    <a:pt x="18797" y="16522"/>
                    <a:pt x="18797" y="16326"/>
                  </a:cubicBezTo>
                  <a:cubicBezTo>
                    <a:pt x="18922" y="16183"/>
                    <a:pt x="19127" y="16067"/>
                    <a:pt x="19056" y="15826"/>
                  </a:cubicBezTo>
                  <a:cubicBezTo>
                    <a:pt x="19136" y="15416"/>
                    <a:pt x="19252" y="15005"/>
                    <a:pt x="19270" y="14586"/>
                  </a:cubicBezTo>
                  <a:cubicBezTo>
                    <a:pt x="19181" y="14381"/>
                    <a:pt x="19413" y="14283"/>
                    <a:pt x="19404" y="14104"/>
                  </a:cubicBezTo>
                  <a:cubicBezTo>
                    <a:pt x="19440" y="13667"/>
                    <a:pt x="19681" y="13266"/>
                    <a:pt x="19627" y="12820"/>
                  </a:cubicBezTo>
                  <a:cubicBezTo>
                    <a:pt x="19725" y="12766"/>
                    <a:pt x="19672" y="12579"/>
                    <a:pt x="19698" y="12463"/>
                  </a:cubicBezTo>
                  <a:cubicBezTo>
                    <a:pt x="19823" y="12204"/>
                    <a:pt x="19431" y="12079"/>
                    <a:pt x="19600" y="11821"/>
                  </a:cubicBezTo>
                  <a:cubicBezTo>
                    <a:pt x="19600" y="11482"/>
                    <a:pt x="19707" y="11151"/>
                    <a:pt x="19707" y="10821"/>
                  </a:cubicBezTo>
                  <a:lnTo>
                    <a:pt x="19752" y="10830"/>
                  </a:lnTo>
                  <a:cubicBezTo>
                    <a:pt x="19752" y="10491"/>
                    <a:pt x="19770" y="10152"/>
                    <a:pt x="19743" y="9822"/>
                  </a:cubicBezTo>
                  <a:cubicBezTo>
                    <a:pt x="19761" y="9653"/>
                    <a:pt x="19761" y="9483"/>
                    <a:pt x="19725" y="9314"/>
                  </a:cubicBezTo>
                  <a:cubicBezTo>
                    <a:pt x="19627" y="9225"/>
                    <a:pt x="19868" y="8859"/>
                    <a:pt x="19716" y="8841"/>
                  </a:cubicBezTo>
                  <a:cubicBezTo>
                    <a:pt x="19725" y="8645"/>
                    <a:pt x="19707" y="8457"/>
                    <a:pt x="19716" y="8261"/>
                  </a:cubicBezTo>
                  <a:lnTo>
                    <a:pt x="19672" y="8261"/>
                  </a:lnTo>
                  <a:cubicBezTo>
                    <a:pt x="19672" y="8181"/>
                    <a:pt x="19672" y="8100"/>
                    <a:pt x="19645" y="8029"/>
                  </a:cubicBezTo>
                  <a:cubicBezTo>
                    <a:pt x="19582" y="7860"/>
                    <a:pt x="19672" y="7681"/>
                    <a:pt x="19672" y="7512"/>
                  </a:cubicBezTo>
                  <a:lnTo>
                    <a:pt x="19627" y="7512"/>
                  </a:lnTo>
                  <a:cubicBezTo>
                    <a:pt x="19582" y="7298"/>
                    <a:pt x="19440" y="7110"/>
                    <a:pt x="19368" y="6896"/>
                  </a:cubicBezTo>
                  <a:cubicBezTo>
                    <a:pt x="19404" y="6807"/>
                    <a:pt x="19413" y="6709"/>
                    <a:pt x="19395" y="6620"/>
                  </a:cubicBezTo>
                  <a:cubicBezTo>
                    <a:pt x="19413" y="6405"/>
                    <a:pt x="19458" y="6111"/>
                    <a:pt x="19217" y="6013"/>
                  </a:cubicBezTo>
                  <a:cubicBezTo>
                    <a:pt x="19127" y="5879"/>
                    <a:pt x="19181" y="5656"/>
                    <a:pt x="19020" y="5549"/>
                  </a:cubicBezTo>
                  <a:cubicBezTo>
                    <a:pt x="19003" y="5344"/>
                    <a:pt x="19127" y="5049"/>
                    <a:pt x="18913" y="4898"/>
                  </a:cubicBezTo>
                  <a:cubicBezTo>
                    <a:pt x="18888" y="4838"/>
                    <a:pt x="18870" y="4754"/>
                    <a:pt x="18792" y="4754"/>
                  </a:cubicBezTo>
                  <a:cubicBezTo>
                    <a:pt x="18788" y="4754"/>
                    <a:pt x="18784" y="4755"/>
                    <a:pt x="18780" y="4755"/>
                  </a:cubicBezTo>
                  <a:cubicBezTo>
                    <a:pt x="18780" y="4657"/>
                    <a:pt x="18708" y="4577"/>
                    <a:pt x="18655" y="4496"/>
                  </a:cubicBezTo>
                  <a:cubicBezTo>
                    <a:pt x="18646" y="4407"/>
                    <a:pt x="18619" y="4273"/>
                    <a:pt x="18521" y="4238"/>
                  </a:cubicBezTo>
                  <a:cubicBezTo>
                    <a:pt x="18405" y="4122"/>
                    <a:pt x="18360" y="3952"/>
                    <a:pt x="18253" y="3836"/>
                  </a:cubicBezTo>
                  <a:cubicBezTo>
                    <a:pt x="18271" y="3765"/>
                    <a:pt x="18253" y="3720"/>
                    <a:pt x="18209" y="3702"/>
                  </a:cubicBezTo>
                  <a:cubicBezTo>
                    <a:pt x="18262" y="3533"/>
                    <a:pt x="18244" y="3301"/>
                    <a:pt x="18075" y="3221"/>
                  </a:cubicBezTo>
                  <a:cubicBezTo>
                    <a:pt x="18048" y="3158"/>
                    <a:pt x="18021" y="3060"/>
                    <a:pt x="17941" y="3051"/>
                  </a:cubicBezTo>
                  <a:cubicBezTo>
                    <a:pt x="17896" y="2944"/>
                    <a:pt x="17763" y="2900"/>
                    <a:pt x="17682" y="2819"/>
                  </a:cubicBezTo>
                  <a:cubicBezTo>
                    <a:pt x="17673" y="2614"/>
                    <a:pt x="17459" y="2569"/>
                    <a:pt x="17334" y="2462"/>
                  </a:cubicBezTo>
                  <a:cubicBezTo>
                    <a:pt x="17156" y="2213"/>
                    <a:pt x="16924" y="2016"/>
                    <a:pt x="16737" y="1775"/>
                  </a:cubicBezTo>
                  <a:cubicBezTo>
                    <a:pt x="16540" y="1731"/>
                    <a:pt x="16415" y="1544"/>
                    <a:pt x="16219" y="1490"/>
                  </a:cubicBezTo>
                  <a:cubicBezTo>
                    <a:pt x="16005" y="1383"/>
                    <a:pt x="15871" y="1151"/>
                    <a:pt x="15639" y="1053"/>
                  </a:cubicBezTo>
                  <a:cubicBezTo>
                    <a:pt x="15470" y="990"/>
                    <a:pt x="15309" y="892"/>
                    <a:pt x="15140" y="803"/>
                  </a:cubicBezTo>
                  <a:cubicBezTo>
                    <a:pt x="14792" y="758"/>
                    <a:pt x="14462" y="651"/>
                    <a:pt x="14114" y="589"/>
                  </a:cubicBezTo>
                  <a:cubicBezTo>
                    <a:pt x="13480" y="509"/>
                    <a:pt x="12856" y="402"/>
                    <a:pt x="12223" y="357"/>
                  </a:cubicBezTo>
                  <a:lnTo>
                    <a:pt x="12160" y="357"/>
                  </a:lnTo>
                  <a:cubicBezTo>
                    <a:pt x="12097" y="306"/>
                    <a:pt x="12020" y="296"/>
                    <a:pt x="11941" y="296"/>
                  </a:cubicBezTo>
                  <a:cubicBezTo>
                    <a:pt x="11894" y="296"/>
                    <a:pt x="11847" y="300"/>
                    <a:pt x="11800" y="300"/>
                  </a:cubicBezTo>
                  <a:cubicBezTo>
                    <a:pt x="11748" y="300"/>
                    <a:pt x="11697" y="295"/>
                    <a:pt x="11652" y="277"/>
                  </a:cubicBezTo>
                  <a:cubicBezTo>
                    <a:pt x="11259" y="170"/>
                    <a:pt x="10858" y="232"/>
                    <a:pt x="10465" y="134"/>
                  </a:cubicBezTo>
                  <a:cubicBezTo>
                    <a:pt x="10444" y="134"/>
                    <a:pt x="10422" y="135"/>
                    <a:pt x="10401" y="135"/>
                  </a:cubicBezTo>
                  <a:cubicBezTo>
                    <a:pt x="10036" y="135"/>
                    <a:pt x="9682" y="75"/>
                    <a:pt x="9320" y="75"/>
                  </a:cubicBezTo>
                  <a:cubicBezTo>
                    <a:pt x="9262" y="75"/>
                    <a:pt x="9203" y="77"/>
                    <a:pt x="9145" y="81"/>
                  </a:cubicBezTo>
                  <a:lnTo>
                    <a:pt x="9145" y="36"/>
                  </a:lnTo>
                  <a:cubicBezTo>
                    <a:pt x="9013" y="36"/>
                    <a:pt x="8882" y="39"/>
                    <a:pt x="8752" y="39"/>
                  </a:cubicBezTo>
                  <a:cubicBezTo>
                    <a:pt x="8558" y="39"/>
                    <a:pt x="8365" y="32"/>
                    <a:pt x="81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8150749" y="1879867"/>
              <a:ext cx="286890" cy="286743"/>
            </a:xfrm>
            <a:custGeom>
              <a:avLst/>
              <a:gdLst/>
              <a:ahLst/>
              <a:cxnLst/>
              <a:rect l="l" t="t" r="r" b="b"/>
              <a:pathLst>
                <a:path w="21510" h="21499" extrusionOk="0">
                  <a:moveTo>
                    <a:pt x="11164" y="0"/>
                  </a:moveTo>
                  <a:cubicBezTo>
                    <a:pt x="11086" y="0"/>
                    <a:pt x="10992" y="29"/>
                    <a:pt x="10947" y="74"/>
                  </a:cubicBezTo>
                  <a:cubicBezTo>
                    <a:pt x="10884" y="217"/>
                    <a:pt x="10706" y="217"/>
                    <a:pt x="10563" y="226"/>
                  </a:cubicBezTo>
                  <a:cubicBezTo>
                    <a:pt x="10545" y="208"/>
                    <a:pt x="10510" y="190"/>
                    <a:pt x="10483" y="181"/>
                  </a:cubicBezTo>
                  <a:cubicBezTo>
                    <a:pt x="10491" y="143"/>
                    <a:pt x="10466" y="135"/>
                    <a:pt x="10433" y="135"/>
                  </a:cubicBezTo>
                  <a:cubicBezTo>
                    <a:pt x="10407" y="135"/>
                    <a:pt x="10375" y="140"/>
                    <a:pt x="10350" y="140"/>
                  </a:cubicBezTo>
                  <a:cubicBezTo>
                    <a:pt x="10339" y="140"/>
                    <a:pt x="10330" y="139"/>
                    <a:pt x="10322" y="136"/>
                  </a:cubicBezTo>
                  <a:cubicBezTo>
                    <a:pt x="10318" y="101"/>
                    <a:pt x="10274" y="90"/>
                    <a:pt x="10219" y="90"/>
                  </a:cubicBezTo>
                  <a:cubicBezTo>
                    <a:pt x="10149" y="90"/>
                    <a:pt x="10063" y="108"/>
                    <a:pt x="10028" y="118"/>
                  </a:cubicBezTo>
                  <a:cubicBezTo>
                    <a:pt x="9936" y="142"/>
                    <a:pt x="9890" y="291"/>
                    <a:pt x="9798" y="291"/>
                  </a:cubicBezTo>
                  <a:cubicBezTo>
                    <a:pt x="9784" y="291"/>
                    <a:pt x="9768" y="288"/>
                    <a:pt x="9751" y="279"/>
                  </a:cubicBezTo>
                  <a:cubicBezTo>
                    <a:pt x="9719" y="266"/>
                    <a:pt x="9689" y="261"/>
                    <a:pt x="9659" y="261"/>
                  </a:cubicBezTo>
                  <a:cubicBezTo>
                    <a:pt x="9468" y="261"/>
                    <a:pt x="9317" y="491"/>
                    <a:pt x="9130" y="491"/>
                  </a:cubicBezTo>
                  <a:cubicBezTo>
                    <a:pt x="9103" y="491"/>
                    <a:pt x="9075" y="486"/>
                    <a:pt x="9047" y="475"/>
                  </a:cubicBezTo>
                  <a:cubicBezTo>
                    <a:pt x="8972" y="516"/>
                    <a:pt x="8908" y="577"/>
                    <a:pt x="8831" y="577"/>
                  </a:cubicBezTo>
                  <a:cubicBezTo>
                    <a:pt x="8806" y="577"/>
                    <a:pt x="8780" y="571"/>
                    <a:pt x="8752" y="556"/>
                  </a:cubicBezTo>
                  <a:cubicBezTo>
                    <a:pt x="8663" y="580"/>
                    <a:pt x="8572" y="586"/>
                    <a:pt x="8479" y="586"/>
                  </a:cubicBezTo>
                  <a:cubicBezTo>
                    <a:pt x="8394" y="586"/>
                    <a:pt x="8308" y="581"/>
                    <a:pt x="8221" y="581"/>
                  </a:cubicBezTo>
                  <a:cubicBezTo>
                    <a:pt x="8196" y="581"/>
                    <a:pt x="8171" y="581"/>
                    <a:pt x="8146" y="582"/>
                  </a:cubicBezTo>
                  <a:lnTo>
                    <a:pt x="8155" y="627"/>
                  </a:lnTo>
                  <a:cubicBezTo>
                    <a:pt x="8021" y="627"/>
                    <a:pt x="7896" y="672"/>
                    <a:pt x="7780" y="734"/>
                  </a:cubicBezTo>
                  <a:cubicBezTo>
                    <a:pt x="7477" y="743"/>
                    <a:pt x="7218" y="930"/>
                    <a:pt x="6915" y="957"/>
                  </a:cubicBezTo>
                  <a:cubicBezTo>
                    <a:pt x="6799" y="993"/>
                    <a:pt x="6736" y="1118"/>
                    <a:pt x="6620" y="1144"/>
                  </a:cubicBezTo>
                  <a:cubicBezTo>
                    <a:pt x="6600" y="1141"/>
                    <a:pt x="6580" y="1140"/>
                    <a:pt x="6560" y="1140"/>
                  </a:cubicBezTo>
                  <a:cubicBezTo>
                    <a:pt x="6414" y="1140"/>
                    <a:pt x="6282" y="1224"/>
                    <a:pt x="6219" y="1350"/>
                  </a:cubicBezTo>
                  <a:cubicBezTo>
                    <a:pt x="6130" y="1414"/>
                    <a:pt x="6021" y="1449"/>
                    <a:pt x="5909" y="1449"/>
                  </a:cubicBezTo>
                  <a:cubicBezTo>
                    <a:pt x="5896" y="1449"/>
                    <a:pt x="5883" y="1449"/>
                    <a:pt x="5871" y="1448"/>
                  </a:cubicBezTo>
                  <a:cubicBezTo>
                    <a:pt x="5728" y="1528"/>
                    <a:pt x="5541" y="1519"/>
                    <a:pt x="5443" y="1662"/>
                  </a:cubicBezTo>
                  <a:cubicBezTo>
                    <a:pt x="5086" y="2028"/>
                    <a:pt x="4613" y="2286"/>
                    <a:pt x="4372" y="2759"/>
                  </a:cubicBezTo>
                  <a:cubicBezTo>
                    <a:pt x="3935" y="3232"/>
                    <a:pt x="3685" y="3856"/>
                    <a:pt x="3257" y="4338"/>
                  </a:cubicBezTo>
                  <a:cubicBezTo>
                    <a:pt x="3079" y="4543"/>
                    <a:pt x="2998" y="4802"/>
                    <a:pt x="2838" y="5016"/>
                  </a:cubicBezTo>
                  <a:cubicBezTo>
                    <a:pt x="2659" y="5212"/>
                    <a:pt x="2543" y="5453"/>
                    <a:pt x="2436" y="5694"/>
                  </a:cubicBezTo>
                  <a:cubicBezTo>
                    <a:pt x="2276" y="5810"/>
                    <a:pt x="2204" y="6033"/>
                    <a:pt x="2088" y="6194"/>
                  </a:cubicBezTo>
                  <a:cubicBezTo>
                    <a:pt x="2070" y="6354"/>
                    <a:pt x="1963" y="6470"/>
                    <a:pt x="1901" y="6613"/>
                  </a:cubicBezTo>
                  <a:cubicBezTo>
                    <a:pt x="1758" y="6782"/>
                    <a:pt x="1874" y="7032"/>
                    <a:pt x="1723" y="7202"/>
                  </a:cubicBezTo>
                  <a:cubicBezTo>
                    <a:pt x="1696" y="7416"/>
                    <a:pt x="1508" y="7567"/>
                    <a:pt x="1437" y="7764"/>
                  </a:cubicBezTo>
                  <a:cubicBezTo>
                    <a:pt x="1357" y="8308"/>
                    <a:pt x="1125" y="8808"/>
                    <a:pt x="946" y="9325"/>
                  </a:cubicBezTo>
                  <a:cubicBezTo>
                    <a:pt x="982" y="9601"/>
                    <a:pt x="732" y="9816"/>
                    <a:pt x="741" y="10083"/>
                  </a:cubicBezTo>
                  <a:lnTo>
                    <a:pt x="706" y="10092"/>
                  </a:lnTo>
                  <a:cubicBezTo>
                    <a:pt x="572" y="10699"/>
                    <a:pt x="420" y="11305"/>
                    <a:pt x="268" y="11912"/>
                  </a:cubicBezTo>
                  <a:cubicBezTo>
                    <a:pt x="170" y="12162"/>
                    <a:pt x="304" y="12438"/>
                    <a:pt x="197" y="12688"/>
                  </a:cubicBezTo>
                  <a:cubicBezTo>
                    <a:pt x="117" y="12947"/>
                    <a:pt x="152" y="13214"/>
                    <a:pt x="108" y="13482"/>
                  </a:cubicBezTo>
                  <a:cubicBezTo>
                    <a:pt x="1" y="13687"/>
                    <a:pt x="224" y="13892"/>
                    <a:pt x="161" y="14098"/>
                  </a:cubicBezTo>
                  <a:cubicBezTo>
                    <a:pt x="108" y="14231"/>
                    <a:pt x="170" y="14374"/>
                    <a:pt x="143" y="14517"/>
                  </a:cubicBezTo>
                  <a:cubicBezTo>
                    <a:pt x="233" y="14829"/>
                    <a:pt x="268" y="15159"/>
                    <a:pt x="456" y="15445"/>
                  </a:cubicBezTo>
                  <a:cubicBezTo>
                    <a:pt x="554" y="15596"/>
                    <a:pt x="554" y="15802"/>
                    <a:pt x="688" y="15935"/>
                  </a:cubicBezTo>
                  <a:cubicBezTo>
                    <a:pt x="786" y="16114"/>
                    <a:pt x="982" y="16248"/>
                    <a:pt x="955" y="16480"/>
                  </a:cubicBezTo>
                  <a:cubicBezTo>
                    <a:pt x="1107" y="16845"/>
                    <a:pt x="1348" y="17184"/>
                    <a:pt x="1705" y="17372"/>
                  </a:cubicBezTo>
                  <a:cubicBezTo>
                    <a:pt x="1812" y="17461"/>
                    <a:pt x="1919" y="17550"/>
                    <a:pt x="1963" y="17684"/>
                  </a:cubicBezTo>
                  <a:cubicBezTo>
                    <a:pt x="2124" y="17773"/>
                    <a:pt x="2276" y="17880"/>
                    <a:pt x="2436" y="17969"/>
                  </a:cubicBezTo>
                  <a:cubicBezTo>
                    <a:pt x="2552" y="18139"/>
                    <a:pt x="2748" y="18157"/>
                    <a:pt x="2891" y="18282"/>
                  </a:cubicBezTo>
                  <a:cubicBezTo>
                    <a:pt x="3114" y="18344"/>
                    <a:pt x="3284" y="18531"/>
                    <a:pt x="3507" y="18603"/>
                  </a:cubicBezTo>
                  <a:cubicBezTo>
                    <a:pt x="3694" y="18799"/>
                    <a:pt x="3935" y="18942"/>
                    <a:pt x="4149" y="19120"/>
                  </a:cubicBezTo>
                  <a:cubicBezTo>
                    <a:pt x="4149" y="19218"/>
                    <a:pt x="4203" y="19352"/>
                    <a:pt x="4327" y="19352"/>
                  </a:cubicBezTo>
                  <a:cubicBezTo>
                    <a:pt x="4729" y="19397"/>
                    <a:pt x="5068" y="19620"/>
                    <a:pt x="5362" y="19878"/>
                  </a:cubicBezTo>
                  <a:cubicBezTo>
                    <a:pt x="5496" y="19994"/>
                    <a:pt x="5683" y="19950"/>
                    <a:pt x="5844" y="20003"/>
                  </a:cubicBezTo>
                  <a:cubicBezTo>
                    <a:pt x="5942" y="20075"/>
                    <a:pt x="6031" y="20164"/>
                    <a:pt x="6138" y="20226"/>
                  </a:cubicBezTo>
                  <a:cubicBezTo>
                    <a:pt x="6326" y="20280"/>
                    <a:pt x="6531" y="20289"/>
                    <a:pt x="6700" y="20396"/>
                  </a:cubicBezTo>
                  <a:cubicBezTo>
                    <a:pt x="6879" y="20548"/>
                    <a:pt x="7147" y="20530"/>
                    <a:pt x="7316" y="20708"/>
                  </a:cubicBezTo>
                  <a:cubicBezTo>
                    <a:pt x="7352" y="20797"/>
                    <a:pt x="7441" y="20833"/>
                    <a:pt x="7521" y="20869"/>
                  </a:cubicBezTo>
                  <a:cubicBezTo>
                    <a:pt x="7547" y="20884"/>
                    <a:pt x="7572" y="20890"/>
                    <a:pt x="7596" y="20890"/>
                  </a:cubicBezTo>
                  <a:cubicBezTo>
                    <a:pt x="7687" y="20890"/>
                    <a:pt x="7765" y="20803"/>
                    <a:pt x="7851" y="20803"/>
                  </a:cubicBezTo>
                  <a:cubicBezTo>
                    <a:pt x="7874" y="20803"/>
                    <a:pt x="7898" y="20809"/>
                    <a:pt x="7923" y="20824"/>
                  </a:cubicBezTo>
                  <a:cubicBezTo>
                    <a:pt x="8095" y="20853"/>
                    <a:pt x="8273" y="20951"/>
                    <a:pt x="8452" y="20951"/>
                  </a:cubicBezTo>
                  <a:cubicBezTo>
                    <a:pt x="8496" y="20951"/>
                    <a:pt x="8539" y="20945"/>
                    <a:pt x="8583" y="20931"/>
                  </a:cubicBezTo>
                  <a:cubicBezTo>
                    <a:pt x="8708" y="21101"/>
                    <a:pt x="8957" y="21136"/>
                    <a:pt x="9047" y="21350"/>
                  </a:cubicBezTo>
                  <a:cubicBezTo>
                    <a:pt x="9189" y="21359"/>
                    <a:pt x="9341" y="21359"/>
                    <a:pt x="9457" y="21466"/>
                  </a:cubicBezTo>
                  <a:cubicBezTo>
                    <a:pt x="9488" y="21489"/>
                    <a:pt x="9515" y="21498"/>
                    <a:pt x="9540" y="21498"/>
                  </a:cubicBezTo>
                  <a:cubicBezTo>
                    <a:pt x="9619" y="21498"/>
                    <a:pt x="9672" y="21404"/>
                    <a:pt x="9760" y="21404"/>
                  </a:cubicBezTo>
                  <a:cubicBezTo>
                    <a:pt x="9948" y="21374"/>
                    <a:pt x="10130" y="21287"/>
                    <a:pt x="10321" y="21287"/>
                  </a:cubicBezTo>
                  <a:cubicBezTo>
                    <a:pt x="10357" y="21287"/>
                    <a:pt x="10393" y="21290"/>
                    <a:pt x="10429" y="21297"/>
                  </a:cubicBezTo>
                  <a:cubicBezTo>
                    <a:pt x="10441" y="21298"/>
                    <a:pt x="10452" y="21298"/>
                    <a:pt x="10463" y="21298"/>
                  </a:cubicBezTo>
                  <a:cubicBezTo>
                    <a:pt x="10519" y="21298"/>
                    <a:pt x="10577" y="21290"/>
                    <a:pt x="10632" y="21290"/>
                  </a:cubicBezTo>
                  <a:cubicBezTo>
                    <a:pt x="10699" y="21290"/>
                    <a:pt x="10764" y="21301"/>
                    <a:pt x="10822" y="21350"/>
                  </a:cubicBezTo>
                  <a:cubicBezTo>
                    <a:pt x="11018" y="21359"/>
                    <a:pt x="11215" y="21364"/>
                    <a:pt x="11411" y="21364"/>
                  </a:cubicBezTo>
                  <a:cubicBezTo>
                    <a:pt x="11607" y="21364"/>
                    <a:pt x="11803" y="21359"/>
                    <a:pt x="12000" y="21350"/>
                  </a:cubicBezTo>
                  <a:cubicBezTo>
                    <a:pt x="12106" y="21286"/>
                    <a:pt x="12221" y="21270"/>
                    <a:pt x="12340" y="21270"/>
                  </a:cubicBezTo>
                  <a:cubicBezTo>
                    <a:pt x="12459" y="21270"/>
                    <a:pt x="12581" y="21286"/>
                    <a:pt x="12700" y="21286"/>
                  </a:cubicBezTo>
                  <a:cubicBezTo>
                    <a:pt x="12740" y="21286"/>
                    <a:pt x="12781" y="21284"/>
                    <a:pt x="12820" y="21279"/>
                  </a:cubicBezTo>
                  <a:lnTo>
                    <a:pt x="12820" y="21243"/>
                  </a:lnTo>
                  <a:cubicBezTo>
                    <a:pt x="13168" y="21145"/>
                    <a:pt x="13534" y="21154"/>
                    <a:pt x="13873" y="21047"/>
                  </a:cubicBezTo>
                  <a:cubicBezTo>
                    <a:pt x="14007" y="21029"/>
                    <a:pt x="14167" y="21003"/>
                    <a:pt x="14274" y="20922"/>
                  </a:cubicBezTo>
                  <a:cubicBezTo>
                    <a:pt x="14293" y="20924"/>
                    <a:pt x="14312" y="20925"/>
                    <a:pt x="14330" y="20925"/>
                  </a:cubicBezTo>
                  <a:cubicBezTo>
                    <a:pt x="14411" y="20925"/>
                    <a:pt x="14491" y="20905"/>
                    <a:pt x="14542" y="20833"/>
                  </a:cubicBezTo>
                  <a:cubicBezTo>
                    <a:pt x="14970" y="20637"/>
                    <a:pt x="15416" y="20467"/>
                    <a:pt x="15845" y="20271"/>
                  </a:cubicBezTo>
                  <a:cubicBezTo>
                    <a:pt x="16451" y="19941"/>
                    <a:pt x="17031" y="19557"/>
                    <a:pt x="17620" y="19200"/>
                  </a:cubicBezTo>
                  <a:cubicBezTo>
                    <a:pt x="18066" y="18879"/>
                    <a:pt x="18565" y="18621"/>
                    <a:pt x="18985" y="18264"/>
                  </a:cubicBezTo>
                  <a:cubicBezTo>
                    <a:pt x="19288" y="18112"/>
                    <a:pt x="19547" y="17862"/>
                    <a:pt x="19814" y="17648"/>
                  </a:cubicBezTo>
                  <a:cubicBezTo>
                    <a:pt x="19868" y="17505"/>
                    <a:pt x="19966" y="17398"/>
                    <a:pt x="20091" y="17318"/>
                  </a:cubicBezTo>
                  <a:cubicBezTo>
                    <a:pt x="20136" y="17211"/>
                    <a:pt x="20225" y="17158"/>
                    <a:pt x="20305" y="17086"/>
                  </a:cubicBezTo>
                  <a:cubicBezTo>
                    <a:pt x="20323" y="16801"/>
                    <a:pt x="20582" y="16631"/>
                    <a:pt x="20760" y="16453"/>
                  </a:cubicBezTo>
                  <a:cubicBezTo>
                    <a:pt x="20805" y="16346"/>
                    <a:pt x="20840" y="16230"/>
                    <a:pt x="20867" y="16123"/>
                  </a:cubicBezTo>
                  <a:cubicBezTo>
                    <a:pt x="20900" y="16090"/>
                    <a:pt x="20955" y="15968"/>
                    <a:pt x="20896" y="15968"/>
                  </a:cubicBezTo>
                  <a:cubicBezTo>
                    <a:pt x="20890" y="15968"/>
                    <a:pt x="20884" y="15969"/>
                    <a:pt x="20876" y="15971"/>
                  </a:cubicBezTo>
                  <a:cubicBezTo>
                    <a:pt x="20885" y="15819"/>
                    <a:pt x="21010" y="15730"/>
                    <a:pt x="21108" y="15632"/>
                  </a:cubicBezTo>
                  <a:cubicBezTo>
                    <a:pt x="21126" y="15356"/>
                    <a:pt x="21313" y="15115"/>
                    <a:pt x="21277" y="14838"/>
                  </a:cubicBezTo>
                  <a:lnTo>
                    <a:pt x="21242" y="14838"/>
                  </a:lnTo>
                  <a:cubicBezTo>
                    <a:pt x="21242" y="14785"/>
                    <a:pt x="21242" y="14731"/>
                    <a:pt x="21242" y="14686"/>
                  </a:cubicBezTo>
                  <a:cubicBezTo>
                    <a:pt x="21313" y="14624"/>
                    <a:pt x="21242" y="14499"/>
                    <a:pt x="21331" y="14446"/>
                  </a:cubicBezTo>
                  <a:cubicBezTo>
                    <a:pt x="21429" y="14365"/>
                    <a:pt x="21456" y="14231"/>
                    <a:pt x="21483" y="14116"/>
                  </a:cubicBezTo>
                  <a:cubicBezTo>
                    <a:pt x="21500" y="14017"/>
                    <a:pt x="21376" y="13991"/>
                    <a:pt x="21358" y="13910"/>
                  </a:cubicBezTo>
                  <a:cubicBezTo>
                    <a:pt x="21322" y="13536"/>
                    <a:pt x="21509" y="13179"/>
                    <a:pt x="21411" y="12813"/>
                  </a:cubicBezTo>
                  <a:cubicBezTo>
                    <a:pt x="21376" y="12679"/>
                    <a:pt x="21438" y="12483"/>
                    <a:pt x="21313" y="12421"/>
                  </a:cubicBezTo>
                  <a:lnTo>
                    <a:pt x="21322" y="12385"/>
                  </a:lnTo>
                  <a:lnTo>
                    <a:pt x="21286" y="12385"/>
                  </a:lnTo>
                  <a:cubicBezTo>
                    <a:pt x="21045" y="12269"/>
                    <a:pt x="21099" y="11974"/>
                    <a:pt x="20938" y="11796"/>
                  </a:cubicBezTo>
                  <a:cubicBezTo>
                    <a:pt x="20974" y="11573"/>
                    <a:pt x="21099" y="11377"/>
                    <a:pt x="21010" y="11145"/>
                  </a:cubicBezTo>
                  <a:cubicBezTo>
                    <a:pt x="20965" y="10984"/>
                    <a:pt x="21144" y="10841"/>
                    <a:pt x="21090" y="10681"/>
                  </a:cubicBezTo>
                  <a:cubicBezTo>
                    <a:pt x="21037" y="10476"/>
                    <a:pt x="21170" y="10297"/>
                    <a:pt x="21233" y="10119"/>
                  </a:cubicBezTo>
                  <a:lnTo>
                    <a:pt x="21188" y="10119"/>
                  </a:lnTo>
                  <a:cubicBezTo>
                    <a:pt x="21206" y="9896"/>
                    <a:pt x="21233" y="9646"/>
                    <a:pt x="21099" y="9459"/>
                  </a:cubicBezTo>
                  <a:cubicBezTo>
                    <a:pt x="21045" y="9378"/>
                    <a:pt x="21081" y="9280"/>
                    <a:pt x="21144" y="9227"/>
                  </a:cubicBezTo>
                  <a:cubicBezTo>
                    <a:pt x="21152" y="9152"/>
                    <a:pt x="21231" y="8920"/>
                    <a:pt x="21146" y="8920"/>
                  </a:cubicBezTo>
                  <a:cubicBezTo>
                    <a:pt x="21140" y="8920"/>
                    <a:pt x="21133" y="8921"/>
                    <a:pt x="21126" y="8923"/>
                  </a:cubicBezTo>
                  <a:cubicBezTo>
                    <a:pt x="21001" y="8709"/>
                    <a:pt x="21028" y="8397"/>
                    <a:pt x="20831" y="8237"/>
                  </a:cubicBezTo>
                  <a:cubicBezTo>
                    <a:pt x="20849" y="8094"/>
                    <a:pt x="20849" y="7942"/>
                    <a:pt x="20724" y="7862"/>
                  </a:cubicBezTo>
                  <a:cubicBezTo>
                    <a:pt x="20787" y="7692"/>
                    <a:pt x="20617" y="7648"/>
                    <a:pt x="20591" y="7514"/>
                  </a:cubicBezTo>
                  <a:cubicBezTo>
                    <a:pt x="20644" y="7416"/>
                    <a:pt x="20751" y="7157"/>
                    <a:pt x="20599" y="7104"/>
                  </a:cubicBezTo>
                  <a:cubicBezTo>
                    <a:pt x="20564" y="7032"/>
                    <a:pt x="20492" y="6997"/>
                    <a:pt x="20439" y="6934"/>
                  </a:cubicBezTo>
                  <a:cubicBezTo>
                    <a:pt x="20421" y="6684"/>
                    <a:pt x="20403" y="6426"/>
                    <a:pt x="20278" y="6212"/>
                  </a:cubicBezTo>
                  <a:cubicBezTo>
                    <a:pt x="20136" y="6104"/>
                    <a:pt x="20189" y="5890"/>
                    <a:pt x="20091" y="5748"/>
                  </a:cubicBezTo>
                  <a:cubicBezTo>
                    <a:pt x="19993" y="5605"/>
                    <a:pt x="19921" y="5444"/>
                    <a:pt x="19850" y="5284"/>
                  </a:cubicBezTo>
                  <a:cubicBezTo>
                    <a:pt x="19895" y="4971"/>
                    <a:pt x="19475" y="4945"/>
                    <a:pt x="19431" y="4686"/>
                  </a:cubicBezTo>
                  <a:cubicBezTo>
                    <a:pt x="19538" y="4401"/>
                    <a:pt x="19145" y="4418"/>
                    <a:pt x="19092" y="4213"/>
                  </a:cubicBezTo>
                  <a:cubicBezTo>
                    <a:pt x="19038" y="3990"/>
                    <a:pt x="18708" y="3963"/>
                    <a:pt x="18690" y="3731"/>
                  </a:cubicBezTo>
                  <a:cubicBezTo>
                    <a:pt x="18351" y="3455"/>
                    <a:pt x="18039" y="3134"/>
                    <a:pt x="17664" y="2911"/>
                  </a:cubicBezTo>
                  <a:cubicBezTo>
                    <a:pt x="17575" y="2857"/>
                    <a:pt x="17655" y="2723"/>
                    <a:pt x="17557" y="2697"/>
                  </a:cubicBezTo>
                  <a:cubicBezTo>
                    <a:pt x="17388" y="2607"/>
                    <a:pt x="17343" y="2393"/>
                    <a:pt x="17165" y="2313"/>
                  </a:cubicBezTo>
                  <a:cubicBezTo>
                    <a:pt x="17013" y="2224"/>
                    <a:pt x="16879" y="2090"/>
                    <a:pt x="16728" y="1992"/>
                  </a:cubicBezTo>
                  <a:cubicBezTo>
                    <a:pt x="16157" y="1573"/>
                    <a:pt x="15514" y="1278"/>
                    <a:pt x="14917" y="904"/>
                  </a:cubicBezTo>
                  <a:cubicBezTo>
                    <a:pt x="14899" y="832"/>
                    <a:pt x="14783" y="850"/>
                    <a:pt x="14729" y="832"/>
                  </a:cubicBezTo>
                  <a:cubicBezTo>
                    <a:pt x="14616" y="718"/>
                    <a:pt x="14489" y="637"/>
                    <a:pt x="14333" y="637"/>
                  </a:cubicBezTo>
                  <a:cubicBezTo>
                    <a:pt x="14306" y="637"/>
                    <a:pt x="14277" y="639"/>
                    <a:pt x="14248" y="645"/>
                  </a:cubicBezTo>
                  <a:cubicBezTo>
                    <a:pt x="14105" y="556"/>
                    <a:pt x="13927" y="520"/>
                    <a:pt x="13802" y="404"/>
                  </a:cubicBezTo>
                  <a:cubicBezTo>
                    <a:pt x="13659" y="252"/>
                    <a:pt x="13400" y="333"/>
                    <a:pt x="13275" y="172"/>
                  </a:cubicBezTo>
                  <a:cubicBezTo>
                    <a:pt x="13233" y="141"/>
                    <a:pt x="13189" y="129"/>
                    <a:pt x="13145" y="129"/>
                  </a:cubicBezTo>
                  <a:cubicBezTo>
                    <a:pt x="13017" y="129"/>
                    <a:pt x="12882" y="224"/>
                    <a:pt x="12755" y="224"/>
                  </a:cubicBezTo>
                  <a:cubicBezTo>
                    <a:pt x="12710" y="224"/>
                    <a:pt x="12666" y="212"/>
                    <a:pt x="12624" y="181"/>
                  </a:cubicBezTo>
                  <a:cubicBezTo>
                    <a:pt x="12426" y="82"/>
                    <a:pt x="12189" y="13"/>
                    <a:pt x="11967" y="13"/>
                  </a:cubicBezTo>
                  <a:cubicBezTo>
                    <a:pt x="11869" y="13"/>
                    <a:pt x="11774" y="26"/>
                    <a:pt x="11687" y="56"/>
                  </a:cubicBezTo>
                  <a:cubicBezTo>
                    <a:pt x="11682" y="55"/>
                    <a:pt x="11677" y="55"/>
                    <a:pt x="11672" y="55"/>
                  </a:cubicBezTo>
                  <a:cubicBezTo>
                    <a:pt x="11620" y="55"/>
                    <a:pt x="11596" y="96"/>
                    <a:pt x="11571" y="136"/>
                  </a:cubicBezTo>
                  <a:cubicBezTo>
                    <a:pt x="11557" y="139"/>
                    <a:pt x="11543" y="140"/>
                    <a:pt x="11529" y="140"/>
                  </a:cubicBezTo>
                  <a:cubicBezTo>
                    <a:pt x="11440" y="140"/>
                    <a:pt x="11363" y="95"/>
                    <a:pt x="11286" y="56"/>
                  </a:cubicBezTo>
                  <a:cubicBezTo>
                    <a:pt x="11274" y="17"/>
                    <a:pt x="11224" y="0"/>
                    <a:pt x="11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8150749" y="2317244"/>
              <a:ext cx="286906" cy="305203"/>
            </a:xfrm>
            <a:custGeom>
              <a:avLst/>
              <a:gdLst/>
              <a:ahLst/>
              <a:cxnLst/>
              <a:rect l="l" t="t" r="r" b="b"/>
              <a:pathLst>
                <a:path w="20965" h="22302" extrusionOk="0">
                  <a:moveTo>
                    <a:pt x="10013" y="1"/>
                  </a:moveTo>
                  <a:cubicBezTo>
                    <a:pt x="9832" y="1"/>
                    <a:pt x="9646" y="47"/>
                    <a:pt x="9460" y="47"/>
                  </a:cubicBezTo>
                  <a:cubicBezTo>
                    <a:pt x="9432" y="47"/>
                    <a:pt x="9404" y="46"/>
                    <a:pt x="9376" y="44"/>
                  </a:cubicBezTo>
                  <a:lnTo>
                    <a:pt x="9376" y="44"/>
                  </a:lnTo>
                  <a:lnTo>
                    <a:pt x="9385" y="89"/>
                  </a:lnTo>
                  <a:cubicBezTo>
                    <a:pt x="9242" y="80"/>
                    <a:pt x="9100" y="77"/>
                    <a:pt x="8957" y="77"/>
                  </a:cubicBezTo>
                  <a:cubicBezTo>
                    <a:pt x="8814" y="77"/>
                    <a:pt x="8671" y="80"/>
                    <a:pt x="8529" y="80"/>
                  </a:cubicBezTo>
                  <a:cubicBezTo>
                    <a:pt x="8398" y="65"/>
                    <a:pt x="8260" y="40"/>
                    <a:pt x="8125" y="40"/>
                  </a:cubicBezTo>
                  <a:cubicBezTo>
                    <a:pt x="8011" y="40"/>
                    <a:pt x="7899" y="58"/>
                    <a:pt x="7797" y="115"/>
                  </a:cubicBezTo>
                  <a:cubicBezTo>
                    <a:pt x="7565" y="240"/>
                    <a:pt x="7289" y="213"/>
                    <a:pt x="7039" y="249"/>
                  </a:cubicBezTo>
                  <a:lnTo>
                    <a:pt x="7048" y="294"/>
                  </a:lnTo>
                  <a:cubicBezTo>
                    <a:pt x="7005" y="309"/>
                    <a:pt x="6959" y="312"/>
                    <a:pt x="6912" y="312"/>
                  </a:cubicBezTo>
                  <a:cubicBezTo>
                    <a:pt x="6880" y="312"/>
                    <a:pt x="6848" y="310"/>
                    <a:pt x="6816" y="310"/>
                  </a:cubicBezTo>
                  <a:cubicBezTo>
                    <a:pt x="6730" y="310"/>
                    <a:pt x="6649" y="321"/>
                    <a:pt x="6593" y="401"/>
                  </a:cubicBezTo>
                  <a:cubicBezTo>
                    <a:pt x="6486" y="561"/>
                    <a:pt x="6298" y="490"/>
                    <a:pt x="6156" y="570"/>
                  </a:cubicBezTo>
                  <a:cubicBezTo>
                    <a:pt x="6049" y="561"/>
                    <a:pt x="5941" y="552"/>
                    <a:pt x="5861" y="472"/>
                  </a:cubicBezTo>
                  <a:cubicBezTo>
                    <a:pt x="5832" y="446"/>
                    <a:pt x="5800" y="435"/>
                    <a:pt x="5769" y="435"/>
                  </a:cubicBezTo>
                  <a:cubicBezTo>
                    <a:pt x="5714" y="435"/>
                    <a:pt x="5664" y="472"/>
                    <a:pt x="5647" y="535"/>
                  </a:cubicBezTo>
                  <a:cubicBezTo>
                    <a:pt x="5478" y="588"/>
                    <a:pt x="5344" y="695"/>
                    <a:pt x="5201" y="776"/>
                  </a:cubicBezTo>
                  <a:cubicBezTo>
                    <a:pt x="5191" y="776"/>
                    <a:pt x="5180" y="776"/>
                    <a:pt x="5169" y="776"/>
                  </a:cubicBezTo>
                  <a:cubicBezTo>
                    <a:pt x="5093" y="776"/>
                    <a:pt x="5007" y="767"/>
                    <a:pt x="4924" y="767"/>
                  </a:cubicBezTo>
                  <a:cubicBezTo>
                    <a:pt x="4786" y="767"/>
                    <a:pt x="4654" y="793"/>
                    <a:pt x="4585" y="936"/>
                  </a:cubicBezTo>
                  <a:cubicBezTo>
                    <a:pt x="4354" y="1079"/>
                    <a:pt x="4104" y="1195"/>
                    <a:pt x="3872" y="1338"/>
                  </a:cubicBezTo>
                  <a:cubicBezTo>
                    <a:pt x="3760" y="1345"/>
                    <a:pt x="3829" y="1517"/>
                    <a:pt x="3730" y="1517"/>
                  </a:cubicBezTo>
                  <a:cubicBezTo>
                    <a:pt x="3703" y="1517"/>
                    <a:pt x="3663" y="1504"/>
                    <a:pt x="3604" y="1471"/>
                  </a:cubicBezTo>
                  <a:cubicBezTo>
                    <a:pt x="3488" y="1516"/>
                    <a:pt x="3337" y="1552"/>
                    <a:pt x="3345" y="1694"/>
                  </a:cubicBezTo>
                  <a:cubicBezTo>
                    <a:pt x="3238" y="1793"/>
                    <a:pt x="3131" y="1900"/>
                    <a:pt x="2998" y="1953"/>
                  </a:cubicBezTo>
                  <a:lnTo>
                    <a:pt x="2998" y="1998"/>
                  </a:lnTo>
                  <a:cubicBezTo>
                    <a:pt x="2935" y="2024"/>
                    <a:pt x="2855" y="2060"/>
                    <a:pt x="2801" y="2105"/>
                  </a:cubicBezTo>
                  <a:cubicBezTo>
                    <a:pt x="2819" y="2328"/>
                    <a:pt x="2641" y="2533"/>
                    <a:pt x="2436" y="2586"/>
                  </a:cubicBezTo>
                  <a:cubicBezTo>
                    <a:pt x="2587" y="2836"/>
                    <a:pt x="2088" y="2917"/>
                    <a:pt x="2266" y="3131"/>
                  </a:cubicBezTo>
                  <a:cubicBezTo>
                    <a:pt x="2159" y="3175"/>
                    <a:pt x="2141" y="3309"/>
                    <a:pt x="2034" y="3345"/>
                  </a:cubicBezTo>
                  <a:cubicBezTo>
                    <a:pt x="1918" y="3380"/>
                    <a:pt x="1882" y="3523"/>
                    <a:pt x="1829" y="3621"/>
                  </a:cubicBezTo>
                  <a:cubicBezTo>
                    <a:pt x="1722" y="3675"/>
                    <a:pt x="1579" y="3728"/>
                    <a:pt x="1543" y="3844"/>
                  </a:cubicBezTo>
                  <a:cubicBezTo>
                    <a:pt x="1427" y="3898"/>
                    <a:pt x="1445" y="4067"/>
                    <a:pt x="1365" y="4148"/>
                  </a:cubicBezTo>
                  <a:cubicBezTo>
                    <a:pt x="1294" y="4210"/>
                    <a:pt x="1258" y="4299"/>
                    <a:pt x="1240" y="4389"/>
                  </a:cubicBezTo>
                  <a:cubicBezTo>
                    <a:pt x="1097" y="4620"/>
                    <a:pt x="937" y="4879"/>
                    <a:pt x="937" y="5165"/>
                  </a:cubicBezTo>
                  <a:lnTo>
                    <a:pt x="901" y="5156"/>
                  </a:lnTo>
                  <a:cubicBezTo>
                    <a:pt x="865" y="5370"/>
                    <a:pt x="696" y="5530"/>
                    <a:pt x="687" y="5745"/>
                  </a:cubicBezTo>
                  <a:cubicBezTo>
                    <a:pt x="696" y="6003"/>
                    <a:pt x="535" y="6208"/>
                    <a:pt x="526" y="6458"/>
                  </a:cubicBezTo>
                  <a:lnTo>
                    <a:pt x="491" y="6458"/>
                  </a:lnTo>
                  <a:cubicBezTo>
                    <a:pt x="589" y="6851"/>
                    <a:pt x="223" y="7145"/>
                    <a:pt x="330" y="7529"/>
                  </a:cubicBezTo>
                  <a:cubicBezTo>
                    <a:pt x="321" y="7582"/>
                    <a:pt x="321" y="7645"/>
                    <a:pt x="294" y="7698"/>
                  </a:cubicBezTo>
                  <a:cubicBezTo>
                    <a:pt x="205" y="7823"/>
                    <a:pt x="348" y="7975"/>
                    <a:pt x="268" y="8109"/>
                  </a:cubicBezTo>
                  <a:cubicBezTo>
                    <a:pt x="187" y="8242"/>
                    <a:pt x="134" y="8421"/>
                    <a:pt x="223" y="8564"/>
                  </a:cubicBezTo>
                  <a:cubicBezTo>
                    <a:pt x="196" y="8867"/>
                    <a:pt x="152" y="9161"/>
                    <a:pt x="170" y="9465"/>
                  </a:cubicBezTo>
                  <a:cubicBezTo>
                    <a:pt x="161" y="9589"/>
                    <a:pt x="54" y="9705"/>
                    <a:pt x="98" y="9839"/>
                  </a:cubicBezTo>
                  <a:cubicBezTo>
                    <a:pt x="45" y="10312"/>
                    <a:pt x="116" y="10812"/>
                    <a:pt x="45" y="11284"/>
                  </a:cubicBezTo>
                  <a:cubicBezTo>
                    <a:pt x="107" y="11472"/>
                    <a:pt x="107" y="11659"/>
                    <a:pt x="89" y="11846"/>
                  </a:cubicBezTo>
                  <a:cubicBezTo>
                    <a:pt x="89" y="11909"/>
                    <a:pt x="27" y="11989"/>
                    <a:pt x="89" y="12034"/>
                  </a:cubicBezTo>
                  <a:cubicBezTo>
                    <a:pt x="196" y="12105"/>
                    <a:pt x="0" y="12301"/>
                    <a:pt x="116" y="12319"/>
                  </a:cubicBezTo>
                  <a:lnTo>
                    <a:pt x="125" y="12355"/>
                  </a:lnTo>
                  <a:cubicBezTo>
                    <a:pt x="98" y="12391"/>
                    <a:pt x="54" y="12453"/>
                    <a:pt x="89" y="12507"/>
                  </a:cubicBezTo>
                  <a:cubicBezTo>
                    <a:pt x="241" y="12640"/>
                    <a:pt x="116" y="12863"/>
                    <a:pt x="161" y="13033"/>
                  </a:cubicBezTo>
                  <a:lnTo>
                    <a:pt x="196" y="13033"/>
                  </a:lnTo>
                  <a:cubicBezTo>
                    <a:pt x="214" y="13042"/>
                    <a:pt x="232" y="13060"/>
                    <a:pt x="241" y="13069"/>
                  </a:cubicBezTo>
                  <a:cubicBezTo>
                    <a:pt x="268" y="13131"/>
                    <a:pt x="277" y="13194"/>
                    <a:pt x="294" y="13256"/>
                  </a:cubicBezTo>
                  <a:cubicBezTo>
                    <a:pt x="286" y="13434"/>
                    <a:pt x="303" y="13631"/>
                    <a:pt x="402" y="13791"/>
                  </a:cubicBezTo>
                  <a:cubicBezTo>
                    <a:pt x="393" y="14193"/>
                    <a:pt x="678" y="14514"/>
                    <a:pt x="776" y="14889"/>
                  </a:cubicBezTo>
                  <a:lnTo>
                    <a:pt x="821" y="14897"/>
                  </a:lnTo>
                  <a:cubicBezTo>
                    <a:pt x="830" y="14969"/>
                    <a:pt x="883" y="15031"/>
                    <a:pt x="910" y="15112"/>
                  </a:cubicBezTo>
                  <a:cubicBezTo>
                    <a:pt x="955" y="15433"/>
                    <a:pt x="1151" y="15727"/>
                    <a:pt x="1294" y="16004"/>
                  </a:cubicBezTo>
                  <a:cubicBezTo>
                    <a:pt x="1320" y="16289"/>
                    <a:pt x="1517" y="16521"/>
                    <a:pt x="1695" y="16726"/>
                  </a:cubicBezTo>
                  <a:cubicBezTo>
                    <a:pt x="1740" y="16887"/>
                    <a:pt x="1873" y="16994"/>
                    <a:pt x="1963" y="17137"/>
                  </a:cubicBezTo>
                  <a:cubicBezTo>
                    <a:pt x="2088" y="17217"/>
                    <a:pt x="2132" y="17386"/>
                    <a:pt x="2266" y="17476"/>
                  </a:cubicBezTo>
                  <a:cubicBezTo>
                    <a:pt x="2480" y="17672"/>
                    <a:pt x="2578" y="17975"/>
                    <a:pt x="2801" y="18180"/>
                  </a:cubicBezTo>
                  <a:cubicBezTo>
                    <a:pt x="3515" y="18876"/>
                    <a:pt x="4229" y="19617"/>
                    <a:pt x="5076" y="20152"/>
                  </a:cubicBezTo>
                  <a:cubicBezTo>
                    <a:pt x="5246" y="20357"/>
                    <a:pt x="5487" y="20491"/>
                    <a:pt x="5701" y="20643"/>
                  </a:cubicBezTo>
                  <a:cubicBezTo>
                    <a:pt x="5790" y="20750"/>
                    <a:pt x="5897" y="20830"/>
                    <a:pt x="6022" y="20883"/>
                  </a:cubicBezTo>
                  <a:cubicBezTo>
                    <a:pt x="6530" y="21285"/>
                    <a:pt x="7110" y="21597"/>
                    <a:pt x="7690" y="21900"/>
                  </a:cubicBezTo>
                  <a:cubicBezTo>
                    <a:pt x="7717" y="21900"/>
                    <a:pt x="7770" y="21909"/>
                    <a:pt x="7806" y="21909"/>
                  </a:cubicBezTo>
                  <a:lnTo>
                    <a:pt x="7806" y="21945"/>
                  </a:lnTo>
                  <a:cubicBezTo>
                    <a:pt x="7820" y="21942"/>
                    <a:pt x="7834" y="21941"/>
                    <a:pt x="7847" y="21941"/>
                  </a:cubicBezTo>
                  <a:cubicBezTo>
                    <a:pt x="7978" y="21941"/>
                    <a:pt x="8062" y="22064"/>
                    <a:pt x="8187" y="22064"/>
                  </a:cubicBezTo>
                  <a:cubicBezTo>
                    <a:pt x="8216" y="22064"/>
                    <a:pt x="8246" y="22058"/>
                    <a:pt x="8279" y="22043"/>
                  </a:cubicBezTo>
                  <a:cubicBezTo>
                    <a:pt x="8300" y="22040"/>
                    <a:pt x="8321" y="22039"/>
                    <a:pt x="8343" y="22039"/>
                  </a:cubicBezTo>
                  <a:cubicBezTo>
                    <a:pt x="8441" y="22039"/>
                    <a:pt x="8544" y="22065"/>
                    <a:pt x="8642" y="22065"/>
                  </a:cubicBezTo>
                  <a:cubicBezTo>
                    <a:pt x="8705" y="22065"/>
                    <a:pt x="8767" y="22054"/>
                    <a:pt x="8823" y="22016"/>
                  </a:cubicBezTo>
                  <a:lnTo>
                    <a:pt x="8877" y="22016"/>
                  </a:lnTo>
                  <a:cubicBezTo>
                    <a:pt x="8912" y="22097"/>
                    <a:pt x="9019" y="22088"/>
                    <a:pt x="9082" y="22123"/>
                  </a:cubicBezTo>
                  <a:cubicBezTo>
                    <a:pt x="9204" y="22148"/>
                    <a:pt x="9305" y="22233"/>
                    <a:pt x="9424" y="22233"/>
                  </a:cubicBezTo>
                  <a:cubicBezTo>
                    <a:pt x="9434" y="22233"/>
                    <a:pt x="9445" y="22232"/>
                    <a:pt x="9456" y="22231"/>
                  </a:cubicBezTo>
                  <a:cubicBezTo>
                    <a:pt x="9465" y="22284"/>
                    <a:pt x="9546" y="22284"/>
                    <a:pt x="9581" y="22302"/>
                  </a:cubicBezTo>
                  <a:cubicBezTo>
                    <a:pt x="9656" y="22276"/>
                    <a:pt x="9732" y="22268"/>
                    <a:pt x="9810" y="22268"/>
                  </a:cubicBezTo>
                  <a:cubicBezTo>
                    <a:pt x="9937" y="22268"/>
                    <a:pt x="10066" y="22289"/>
                    <a:pt x="10195" y="22289"/>
                  </a:cubicBezTo>
                  <a:cubicBezTo>
                    <a:pt x="10261" y="22289"/>
                    <a:pt x="10328" y="22284"/>
                    <a:pt x="10393" y="22266"/>
                  </a:cubicBezTo>
                  <a:lnTo>
                    <a:pt x="10393" y="22231"/>
                  </a:lnTo>
                  <a:cubicBezTo>
                    <a:pt x="10415" y="22231"/>
                    <a:pt x="10437" y="22232"/>
                    <a:pt x="10459" y="22232"/>
                  </a:cubicBezTo>
                  <a:cubicBezTo>
                    <a:pt x="10651" y="22232"/>
                    <a:pt x="10843" y="22198"/>
                    <a:pt x="11035" y="22150"/>
                  </a:cubicBezTo>
                  <a:cubicBezTo>
                    <a:pt x="11099" y="22199"/>
                    <a:pt x="11166" y="22218"/>
                    <a:pt x="11235" y="22218"/>
                  </a:cubicBezTo>
                  <a:cubicBezTo>
                    <a:pt x="11328" y="22218"/>
                    <a:pt x="11424" y="22183"/>
                    <a:pt x="11517" y="22141"/>
                  </a:cubicBezTo>
                  <a:cubicBezTo>
                    <a:pt x="11660" y="22141"/>
                    <a:pt x="11847" y="22141"/>
                    <a:pt x="11928" y="21999"/>
                  </a:cubicBezTo>
                  <a:cubicBezTo>
                    <a:pt x="11941" y="22005"/>
                    <a:pt x="11953" y="22008"/>
                    <a:pt x="11966" y="22008"/>
                  </a:cubicBezTo>
                  <a:cubicBezTo>
                    <a:pt x="12018" y="22008"/>
                    <a:pt x="12062" y="21959"/>
                    <a:pt x="12113" y="21959"/>
                  </a:cubicBezTo>
                  <a:cubicBezTo>
                    <a:pt x="12131" y="21959"/>
                    <a:pt x="12149" y="21965"/>
                    <a:pt x="12168" y="21981"/>
                  </a:cubicBezTo>
                  <a:cubicBezTo>
                    <a:pt x="12391" y="21892"/>
                    <a:pt x="12632" y="21892"/>
                    <a:pt x="12864" y="21856"/>
                  </a:cubicBezTo>
                  <a:cubicBezTo>
                    <a:pt x="12886" y="21862"/>
                    <a:pt x="12909" y="21864"/>
                    <a:pt x="12933" y="21864"/>
                  </a:cubicBezTo>
                  <a:cubicBezTo>
                    <a:pt x="13014" y="21864"/>
                    <a:pt x="13100" y="21836"/>
                    <a:pt x="13176" y="21829"/>
                  </a:cubicBezTo>
                  <a:cubicBezTo>
                    <a:pt x="13194" y="21870"/>
                    <a:pt x="13345" y="21916"/>
                    <a:pt x="13434" y="21916"/>
                  </a:cubicBezTo>
                  <a:cubicBezTo>
                    <a:pt x="13480" y="21916"/>
                    <a:pt x="13510" y="21904"/>
                    <a:pt x="13498" y="21874"/>
                  </a:cubicBezTo>
                  <a:cubicBezTo>
                    <a:pt x="13649" y="21829"/>
                    <a:pt x="13792" y="21811"/>
                    <a:pt x="13944" y="21793"/>
                  </a:cubicBezTo>
                  <a:cubicBezTo>
                    <a:pt x="13970" y="21820"/>
                    <a:pt x="14015" y="21838"/>
                    <a:pt x="14069" y="21838"/>
                  </a:cubicBezTo>
                  <a:cubicBezTo>
                    <a:pt x="14090" y="21896"/>
                    <a:pt x="14199" y="21936"/>
                    <a:pt x="14286" y="21936"/>
                  </a:cubicBezTo>
                  <a:cubicBezTo>
                    <a:pt x="14346" y="21936"/>
                    <a:pt x="14395" y="21917"/>
                    <a:pt x="14399" y="21874"/>
                  </a:cubicBezTo>
                  <a:cubicBezTo>
                    <a:pt x="14497" y="21856"/>
                    <a:pt x="14586" y="21793"/>
                    <a:pt x="14693" y="21758"/>
                  </a:cubicBezTo>
                  <a:cubicBezTo>
                    <a:pt x="14721" y="21733"/>
                    <a:pt x="14763" y="21731"/>
                    <a:pt x="14807" y="21731"/>
                  </a:cubicBezTo>
                  <a:cubicBezTo>
                    <a:pt x="14820" y="21731"/>
                    <a:pt x="14832" y="21731"/>
                    <a:pt x="14845" y="21731"/>
                  </a:cubicBezTo>
                  <a:cubicBezTo>
                    <a:pt x="14900" y="21731"/>
                    <a:pt x="14952" y="21726"/>
                    <a:pt x="14970" y="21677"/>
                  </a:cubicBezTo>
                  <a:cubicBezTo>
                    <a:pt x="14987" y="21668"/>
                    <a:pt x="15023" y="21651"/>
                    <a:pt x="15041" y="21642"/>
                  </a:cubicBezTo>
                  <a:cubicBezTo>
                    <a:pt x="15139" y="21642"/>
                    <a:pt x="15255" y="21624"/>
                    <a:pt x="15300" y="21526"/>
                  </a:cubicBezTo>
                  <a:cubicBezTo>
                    <a:pt x="15505" y="21454"/>
                    <a:pt x="15790" y="21490"/>
                    <a:pt x="15933" y="21312"/>
                  </a:cubicBezTo>
                  <a:cubicBezTo>
                    <a:pt x="15951" y="21312"/>
                    <a:pt x="15987" y="21312"/>
                    <a:pt x="15995" y="21303"/>
                  </a:cubicBezTo>
                  <a:cubicBezTo>
                    <a:pt x="16014" y="21307"/>
                    <a:pt x="16034" y="21310"/>
                    <a:pt x="16054" y="21310"/>
                  </a:cubicBezTo>
                  <a:cubicBezTo>
                    <a:pt x="16148" y="21310"/>
                    <a:pt x="16247" y="21262"/>
                    <a:pt x="16299" y="21196"/>
                  </a:cubicBezTo>
                  <a:cubicBezTo>
                    <a:pt x="16424" y="21151"/>
                    <a:pt x="16370" y="20964"/>
                    <a:pt x="16459" y="20883"/>
                  </a:cubicBezTo>
                  <a:cubicBezTo>
                    <a:pt x="16549" y="20892"/>
                    <a:pt x="16620" y="20928"/>
                    <a:pt x="16700" y="20955"/>
                  </a:cubicBezTo>
                  <a:cubicBezTo>
                    <a:pt x="16843" y="20892"/>
                    <a:pt x="16995" y="20830"/>
                    <a:pt x="17102" y="20723"/>
                  </a:cubicBezTo>
                  <a:cubicBezTo>
                    <a:pt x="17191" y="20696"/>
                    <a:pt x="17334" y="20643"/>
                    <a:pt x="17334" y="20544"/>
                  </a:cubicBezTo>
                  <a:cubicBezTo>
                    <a:pt x="17414" y="20464"/>
                    <a:pt x="17521" y="20411"/>
                    <a:pt x="17592" y="20330"/>
                  </a:cubicBezTo>
                  <a:cubicBezTo>
                    <a:pt x="17699" y="20330"/>
                    <a:pt x="17682" y="20205"/>
                    <a:pt x="17744" y="20161"/>
                  </a:cubicBezTo>
                  <a:cubicBezTo>
                    <a:pt x="17762" y="20125"/>
                    <a:pt x="17833" y="20098"/>
                    <a:pt x="17815" y="20054"/>
                  </a:cubicBezTo>
                  <a:cubicBezTo>
                    <a:pt x="17985" y="19956"/>
                    <a:pt x="18226" y="19893"/>
                    <a:pt x="18270" y="19688"/>
                  </a:cubicBezTo>
                  <a:cubicBezTo>
                    <a:pt x="18288" y="19545"/>
                    <a:pt x="18476" y="19536"/>
                    <a:pt x="18583" y="19474"/>
                  </a:cubicBezTo>
                  <a:cubicBezTo>
                    <a:pt x="18636" y="19340"/>
                    <a:pt x="18734" y="19242"/>
                    <a:pt x="18877" y="19206"/>
                  </a:cubicBezTo>
                  <a:cubicBezTo>
                    <a:pt x="18895" y="19117"/>
                    <a:pt x="18948" y="18948"/>
                    <a:pt x="18975" y="18867"/>
                  </a:cubicBezTo>
                  <a:cubicBezTo>
                    <a:pt x="19162" y="18796"/>
                    <a:pt x="19162" y="18600"/>
                    <a:pt x="19216" y="18430"/>
                  </a:cubicBezTo>
                  <a:cubicBezTo>
                    <a:pt x="19350" y="18332"/>
                    <a:pt x="19421" y="18189"/>
                    <a:pt x="19466" y="18038"/>
                  </a:cubicBezTo>
                  <a:cubicBezTo>
                    <a:pt x="19582" y="17904"/>
                    <a:pt x="19680" y="17752"/>
                    <a:pt x="19787" y="17609"/>
                  </a:cubicBezTo>
                  <a:cubicBezTo>
                    <a:pt x="19858" y="17574"/>
                    <a:pt x="19921" y="17511"/>
                    <a:pt x="19930" y="17431"/>
                  </a:cubicBezTo>
                  <a:cubicBezTo>
                    <a:pt x="19921" y="17181"/>
                    <a:pt x="20099" y="16976"/>
                    <a:pt x="20117" y="16735"/>
                  </a:cubicBezTo>
                  <a:cubicBezTo>
                    <a:pt x="20420" y="15914"/>
                    <a:pt x="20465" y="15031"/>
                    <a:pt x="20777" y="14219"/>
                  </a:cubicBezTo>
                  <a:cubicBezTo>
                    <a:pt x="20857" y="14041"/>
                    <a:pt x="20840" y="13836"/>
                    <a:pt x="20741" y="13666"/>
                  </a:cubicBezTo>
                  <a:cubicBezTo>
                    <a:pt x="20715" y="13283"/>
                    <a:pt x="20965" y="12926"/>
                    <a:pt x="20875" y="12551"/>
                  </a:cubicBezTo>
                  <a:cubicBezTo>
                    <a:pt x="20804" y="12462"/>
                    <a:pt x="20831" y="12373"/>
                    <a:pt x="20866" y="12284"/>
                  </a:cubicBezTo>
                  <a:lnTo>
                    <a:pt x="20902" y="12284"/>
                  </a:lnTo>
                  <a:cubicBezTo>
                    <a:pt x="20893" y="12150"/>
                    <a:pt x="20947" y="11954"/>
                    <a:pt x="20822" y="11882"/>
                  </a:cubicBezTo>
                  <a:cubicBezTo>
                    <a:pt x="20777" y="11784"/>
                    <a:pt x="20670" y="11704"/>
                    <a:pt x="20581" y="11641"/>
                  </a:cubicBezTo>
                  <a:cubicBezTo>
                    <a:pt x="20626" y="11606"/>
                    <a:pt x="20626" y="11543"/>
                    <a:pt x="20626" y="11490"/>
                  </a:cubicBezTo>
                  <a:cubicBezTo>
                    <a:pt x="20724" y="11445"/>
                    <a:pt x="20626" y="11222"/>
                    <a:pt x="20661" y="11133"/>
                  </a:cubicBezTo>
                  <a:lnTo>
                    <a:pt x="20697" y="11133"/>
                  </a:lnTo>
                  <a:cubicBezTo>
                    <a:pt x="20706" y="10954"/>
                    <a:pt x="20759" y="10785"/>
                    <a:pt x="20795" y="10606"/>
                  </a:cubicBezTo>
                  <a:cubicBezTo>
                    <a:pt x="20884" y="10571"/>
                    <a:pt x="20768" y="10392"/>
                    <a:pt x="20733" y="10312"/>
                  </a:cubicBezTo>
                  <a:cubicBezTo>
                    <a:pt x="20697" y="10116"/>
                    <a:pt x="20947" y="9893"/>
                    <a:pt x="20786" y="9750"/>
                  </a:cubicBezTo>
                  <a:cubicBezTo>
                    <a:pt x="20786" y="9723"/>
                    <a:pt x="20786" y="9688"/>
                    <a:pt x="20786" y="9670"/>
                  </a:cubicBezTo>
                  <a:lnTo>
                    <a:pt x="20741" y="9670"/>
                  </a:lnTo>
                  <a:cubicBezTo>
                    <a:pt x="20741" y="9652"/>
                    <a:pt x="20733" y="9616"/>
                    <a:pt x="20733" y="9598"/>
                  </a:cubicBezTo>
                  <a:cubicBezTo>
                    <a:pt x="20750" y="9393"/>
                    <a:pt x="20741" y="9188"/>
                    <a:pt x="20733" y="8983"/>
                  </a:cubicBezTo>
                  <a:cubicBezTo>
                    <a:pt x="20822" y="8876"/>
                    <a:pt x="20857" y="8742"/>
                    <a:pt x="20813" y="8608"/>
                  </a:cubicBezTo>
                  <a:cubicBezTo>
                    <a:pt x="20724" y="8510"/>
                    <a:pt x="20581" y="8430"/>
                    <a:pt x="20581" y="8278"/>
                  </a:cubicBezTo>
                  <a:cubicBezTo>
                    <a:pt x="20590" y="8225"/>
                    <a:pt x="20563" y="8171"/>
                    <a:pt x="20501" y="8171"/>
                  </a:cubicBezTo>
                  <a:cubicBezTo>
                    <a:pt x="20376" y="7975"/>
                    <a:pt x="20224" y="7796"/>
                    <a:pt x="20099" y="7600"/>
                  </a:cubicBezTo>
                  <a:cubicBezTo>
                    <a:pt x="19983" y="7431"/>
                    <a:pt x="20028" y="7190"/>
                    <a:pt x="19930" y="7020"/>
                  </a:cubicBezTo>
                  <a:cubicBezTo>
                    <a:pt x="19903" y="6904"/>
                    <a:pt x="19814" y="6815"/>
                    <a:pt x="19733" y="6735"/>
                  </a:cubicBezTo>
                  <a:cubicBezTo>
                    <a:pt x="19742" y="6663"/>
                    <a:pt x="19733" y="6628"/>
                    <a:pt x="19689" y="6619"/>
                  </a:cubicBezTo>
                  <a:cubicBezTo>
                    <a:pt x="19698" y="6538"/>
                    <a:pt x="19644" y="6485"/>
                    <a:pt x="19609" y="6423"/>
                  </a:cubicBezTo>
                  <a:cubicBezTo>
                    <a:pt x="19626" y="6217"/>
                    <a:pt x="19457" y="6039"/>
                    <a:pt x="19439" y="5825"/>
                  </a:cubicBezTo>
                  <a:lnTo>
                    <a:pt x="19403" y="5825"/>
                  </a:lnTo>
                  <a:cubicBezTo>
                    <a:pt x="19377" y="5655"/>
                    <a:pt x="19154" y="5629"/>
                    <a:pt x="19109" y="5459"/>
                  </a:cubicBezTo>
                  <a:cubicBezTo>
                    <a:pt x="18975" y="5165"/>
                    <a:pt x="18752" y="4870"/>
                    <a:pt x="18476" y="4674"/>
                  </a:cubicBezTo>
                  <a:cubicBezTo>
                    <a:pt x="18288" y="4540"/>
                    <a:pt x="18163" y="4344"/>
                    <a:pt x="17967" y="4228"/>
                  </a:cubicBezTo>
                  <a:cubicBezTo>
                    <a:pt x="17690" y="3862"/>
                    <a:pt x="17369" y="3523"/>
                    <a:pt x="16977" y="3291"/>
                  </a:cubicBezTo>
                  <a:cubicBezTo>
                    <a:pt x="16629" y="2970"/>
                    <a:pt x="16192" y="2711"/>
                    <a:pt x="15799" y="2426"/>
                  </a:cubicBezTo>
                  <a:cubicBezTo>
                    <a:pt x="15639" y="2283"/>
                    <a:pt x="15487" y="2114"/>
                    <a:pt x="15282" y="2024"/>
                  </a:cubicBezTo>
                  <a:cubicBezTo>
                    <a:pt x="15224" y="1941"/>
                    <a:pt x="15096" y="1835"/>
                    <a:pt x="14971" y="1835"/>
                  </a:cubicBezTo>
                  <a:cubicBezTo>
                    <a:pt x="14961" y="1835"/>
                    <a:pt x="14952" y="1836"/>
                    <a:pt x="14943" y="1837"/>
                  </a:cubicBezTo>
                  <a:lnTo>
                    <a:pt x="14952" y="1801"/>
                  </a:lnTo>
                  <a:cubicBezTo>
                    <a:pt x="14791" y="1721"/>
                    <a:pt x="14702" y="1525"/>
                    <a:pt x="14515" y="1507"/>
                  </a:cubicBezTo>
                  <a:cubicBezTo>
                    <a:pt x="14506" y="1498"/>
                    <a:pt x="14488" y="1480"/>
                    <a:pt x="14470" y="1471"/>
                  </a:cubicBezTo>
                  <a:cubicBezTo>
                    <a:pt x="14452" y="1391"/>
                    <a:pt x="14327" y="1400"/>
                    <a:pt x="14283" y="1338"/>
                  </a:cubicBezTo>
                  <a:cubicBezTo>
                    <a:pt x="14211" y="1248"/>
                    <a:pt x="14086" y="1257"/>
                    <a:pt x="13988" y="1230"/>
                  </a:cubicBezTo>
                  <a:cubicBezTo>
                    <a:pt x="13944" y="1168"/>
                    <a:pt x="13854" y="1168"/>
                    <a:pt x="13792" y="1150"/>
                  </a:cubicBezTo>
                  <a:cubicBezTo>
                    <a:pt x="13658" y="1043"/>
                    <a:pt x="13444" y="999"/>
                    <a:pt x="13292" y="891"/>
                  </a:cubicBezTo>
                  <a:cubicBezTo>
                    <a:pt x="13284" y="767"/>
                    <a:pt x="13052" y="704"/>
                    <a:pt x="12945" y="668"/>
                  </a:cubicBezTo>
                  <a:cubicBezTo>
                    <a:pt x="12918" y="633"/>
                    <a:pt x="12882" y="597"/>
                    <a:pt x="12846" y="570"/>
                  </a:cubicBezTo>
                  <a:cubicBezTo>
                    <a:pt x="12837" y="571"/>
                    <a:pt x="12828" y="572"/>
                    <a:pt x="12820" y="572"/>
                  </a:cubicBezTo>
                  <a:cubicBezTo>
                    <a:pt x="12692" y="572"/>
                    <a:pt x="12585" y="473"/>
                    <a:pt x="12461" y="473"/>
                  </a:cubicBezTo>
                  <a:cubicBezTo>
                    <a:pt x="12441" y="473"/>
                    <a:pt x="12421" y="475"/>
                    <a:pt x="12400" y="481"/>
                  </a:cubicBezTo>
                  <a:cubicBezTo>
                    <a:pt x="12324" y="458"/>
                    <a:pt x="12247" y="395"/>
                    <a:pt x="12164" y="395"/>
                  </a:cubicBezTo>
                  <a:cubicBezTo>
                    <a:pt x="12151" y="395"/>
                    <a:pt x="12137" y="397"/>
                    <a:pt x="12124" y="401"/>
                  </a:cubicBezTo>
                  <a:cubicBezTo>
                    <a:pt x="11874" y="347"/>
                    <a:pt x="11633" y="285"/>
                    <a:pt x="11392" y="213"/>
                  </a:cubicBezTo>
                  <a:cubicBezTo>
                    <a:pt x="11437" y="124"/>
                    <a:pt x="11294" y="169"/>
                    <a:pt x="11250" y="142"/>
                  </a:cubicBezTo>
                  <a:cubicBezTo>
                    <a:pt x="10928" y="115"/>
                    <a:pt x="10616" y="98"/>
                    <a:pt x="10295" y="53"/>
                  </a:cubicBezTo>
                  <a:cubicBezTo>
                    <a:pt x="10203" y="14"/>
                    <a:pt x="10108" y="1"/>
                    <a:pt x="10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_1_1_2">
    <p:spTree>
      <p:nvGrpSpPr>
        <p:cNvPr id="1" name="Shape 108"/>
        <p:cNvGrpSpPr/>
        <p:nvPr/>
      </p:nvGrpSpPr>
      <p:grpSpPr>
        <a:xfrm>
          <a:off x="0" y="0"/>
          <a:ext cx="0" cy="0"/>
          <a:chOff x="0" y="0"/>
          <a:chExt cx="0" cy="0"/>
        </a:xfrm>
      </p:grpSpPr>
      <p:pic>
        <p:nvPicPr>
          <p:cNvPr id="109" name="Google Shape;109;p15"/>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110" name="Google Shape;110;p1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1" name="Google Shape;111;p15"/>
          <p:cNvSpPr txBox="1">
            <a:spLocks noGrp="1"/>
          </p:cNvSpPr>
          <p:nvPr>
            <p:ph type="body" idx="1"/>
          </p:nvPr>
        </p:nvSpPr>
        <p:spPr>
          <a:xfrm>
            <a:off x="720000" y="1139550"/>
            <a:ext cx="7704000" cy="1191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solidFill>
                  <a:schemeClr val="dk1"/>
                </a:solidFill>
              </a:defRPr>
            </a:lvl1pPr>
            <a:lvl2pPr marL="914400" lvl="1" indent="-304800" rtl="0">
              <a:lnSpc>
                <a:spcPct val="115000"/>
              </a:lnSpc>
              <a:spcBef>
                <a:spcPts val="1600"/>
              </a:spcBef>
              <a:spcAft>
                <a:spcPts val="0"/>
              </a:spcAft>
              <a:buClr>
                <a:schemeClr val="dk1"/>
              </a:buClr>
              <a:buSzPts val="1200"/>
              <a:buFont typeface="Roboto Condensed Light"/>
              <a:buChar char="○"/>
              <a:defRPr>
                <a:solidFill>
                  <a:schemeClr val="dk1"/>
                </a:solidFill>
              </a:defRPr>
            </a:lvl2pPr>
            <a:lvl3pPr marL="1371600" lvl="2" indent="-304800" rtl="0">
              <a:lnSpc>
                <a:spcPct val="115000"/>
              </a:lnSpc>
              <a:spcBef>
                <a:spcPts val="1600"/>
              </a:spcBef>
              <a:spcAft>
                <a:spcPts val="0"/>
              </a:spcAft>
              <a:buClr>
                <a:schemeClr val="dk1"/>
              </a:buClr>
              <a:buSzPts val="1200"/>
              <a:buFont typeface="Roboto Condensed Light"/>
              <a:buChar char="■"/>
              <a:defRPr>
                <a:solidFill>
                  <a:schemeClr val="dk1"/>
                </a:solidFill>
              </a:defRPr>
            </a:lvl3pPr>
            <a:lvl4pPr marL="1828800" lvl="3" indent="-304800" rtl="0">
              <a:lnSpc>
                <a:spcPct val="115000"/>
              </a:lnSpc>
              <a:spcBef>
                <a:spcPts val="1600"/>
              </a:spcBef>
              <a:spcAft>
                <a:spcPts val="0"/>
              </a:spcAft>
              <a:buClr>
                <a:schemeClr val="dk1"/>
              </a:buClr>
              <a:buSzPts val="1200"/>
              <a:buFont typeface="Roboto Condensed Light"/>
              <a:buChar char="●"/>
              <a:defRPr>
                <a:solidFill>
                  <a:schemeClr val="dk1"/>
                </a:solidFill>
              </a:defRPr>
            </a:lvl4pPr>
            <a:lvl5pPr marL="2286000" lvl="4" indent="-304800" rtl="0">
              <a:lnSpc>
                <a:spcPct val="115000"/>
              </a:lnSpc>
              <a:spcBef>
                <a:spcPts val="1600"/>
              </a:spcBef>
              <a:spcAft>
                <a:spcPts val="0"/>
              </a:spcAft>
              <a:buClr>
                <a:schemeClr val="dk1"/>
              </a:buClr>
              <a:buSzPts val="1200"/>
              <a:buFont typeface="Roboto Condensed Light"/>
              <a:buChar char="○"/>
              <a:defRPr>
                <a:solidFill>
                  <a:schemeClr val="dk1"/>
                </a:solidFill>
              </a:defRPr>
            </a:lvl5pPr>
            <a:lvl6pPr marL="2743200" lvl="5" indent="-304800" rtl="0">
              <a:lnSpc>
                <a:spcPct val="115000"/>
              </a:lnSpc>
              <a:spcBef>
                <a:spcPts val="1600"/>
              </a:spcBef>
              <a:spcAft>
                <a:spcPts val="0"/>
              </a:spcAft>
              <a:buClr>
                <a:schemeClr val="dk1"/>
              </a:buClr>
              <a:buSzPts val="1200"/>
              <a:buFont typeface="Roboto Condensed Light"/>
              <a:buChar char="■"/>
              <a:defRPr>
                <a:solidFill>
                  <a:schemeClr val="dk1"/>
                </a:solidFill>
              </a:defRPr>
            </a:lvl6pPr>
            <a:lvl7pPr marL="3200400" lvl="6" indent="-304800" rtl="0">
              <a:lnSpc>
                <a:spcPct val="115000"/>
              </a:lnSpc>
              <a:spcBef>
                <a:spcPts val="1600"/>
              </a:spcBef>
              <a:spcAft>
                <a:spcPts val="0"/>
              </a:spcAft>
              <a:buClr>
                <a:schemeClr val="dk1"/>
              </a:buClr>
              <a:buSzPts val="1200"/>
              <a:buFont typeface="Roboto Condensed Light"/>
              <a:buChar char="●"/>
              <a:defRPr>
                <a:solidFill>
                  <a:schemeClr val="dk1"/>
                </a:solidFill>
              </a:defRPr>
            </a:lvl7pPr>
            <a:lvl8pPr marL="3657600" lvl="7" indent="-304800" rtl="0">
              <a:lnSpc>
                <a:spcPct val="115000"/>
              </a:lnSpc>
              <a:spcBef>
                <a:spcPts val="1600"/>
              </a:spcBef>
              <a:spcAft>
                <a:spcPts val="0"/>
              </a:spcAft>
              <a:buClr>
                <a:schemeClr val="dk1"/>
              </a:buClr>
              <a:buSzPts val="1200"/>
              <a:buFont typeface="Roboto Condensed Light"/>
              <a:buChar char="○"/>
              <a:defRPr>
                <a:solidFill>
                  <a:schemeClr val="dk1"/>
                </a:solidFill>
              </a:defRPr>
            </a:lvl8pPr>
            <a:lvl9pPr marL="4114800" lvl="8" indent="-304800" rtl="0">
              <a:lnSpc>
                <a:spcPct val="115000"/>
              </a:lnSpc>
              <a:spcBef>
                <a:spcPts val="1600"/>
              </a:spcBef>
              <a:spcAft>
                <a:spcPts val="1600"/>
              </a:spcAft>
              <a:buClr>
                <a:schemeClr val="dk1"/>
              </a:buClr>
              <a:buSzPts val="1200"/>
              <a:buFont typeface="Roboto Condensed Light"/>
              <a:buChar char="■"/>
              <a:defRPr>
                <a:solidFill>
                  <a:schemeClr val="dk1"/>
                </a:solidFill>
              </a:defRPr>
            </a:lvl9pPr>
          </a:lstStyle>
          <a:p>
            <a:endParaRPr/>
          </a:p>
        </p:txBody>
      </p:sp>
      <p:grpSp>
        <p:nvGrpSpPr>
          <p:cNvPr id="112" name="Google Shape;112;p15"/>
          <p:cNvGrpSpPr/>
          <p:nvPr/>
        </p:nvGrpSpPr>
        <p:grpSpPr>
          <a:xfrm>
            <a:off x="248419" y="4603912"/>
            <a:ext cx="1395313" cy="328737"/>
            <a:chOff x="593844" y="4725837"/>
            <a:chExt cx="1395313" cy="328737"/>
          </a:xfrm>
        </p:grpSpPr>
        <p:grpSp>
          <p:nvGrpSpPr>
            <p:cNvPr id="113" name="Google Shape;113;p15"/>
            <p:cNvGrpSpPr/>
            <p:nvPr/>
          </p:nvGrpSpPr>
          <p:grpSpPr>
            <a:xfrm rot="5400000">
              <a:off x="1372695" y="4438113"/>
              <a:ext cx="328737" cy="904185"/>
              <a:chOff x="340888" y="2282077"/>
              <a:chExt cx="328770" cy="1144393"/>
            </a:xfrm>
          </p:grpSpPr>
          <p:sp>
            <p:nvSpPr>
              <p:cNvPr id="114" name="Google Shape;114;p15"/>
              <p:cNvSpPr/>
              <p:nvPr/>
            </p:nvSpPr>
            <p:spPr>
              <a:xfrm rot="-5182940">
                <a:off x="249633" y="2398026"/>
                <a:ext cx="511279" cy="297101"/>
              </a:xfrm>
              <a:custGeom>
                <a:avLst/>
                <a:gdLst/>
                <a:ahLst/>
                <a:cxnLst/>
                <a:rect l="l" t="t" r="r" b="b"/>
                <a:pathLst>
                  <a:path w="41493" h="16693" extrusionOk="0">
                    <a:moveTo>
                      <a:pt x="17883" y="1"/>
                    </a:moveTo>
                    <a:cubicBezTo>
                      <a:pt x="17746" y="1"/>
                      <a:pt x="17639" y="116"/>
                      <a:pt x="17504" y="116"/>
                    </a:cubicBezTo>
                    <a:cubicBezTo>
                      <a:pt x="17470" y="116"/>
                      <a:pt x="17435" y="109"/>
                      <a:pt x="17396" y="90"/>
                    </a:cubicBezTo>
                    <a:cubicBezTo>
                      <a:pt x="17183" y="33"/>
                      <a:pt x="16964" y="14"/>
                      <a:pt x="16744" y="14"/>
                    </a:cubicBezTo>
                    <a:cubicBezTo>
                      <a:pt x="16551" y="14"/>
                      <a:pt x="16357" y="29"/>
                      <a:pt x="16165" y="46"/>
                    </a:cubicBezTo>
                    <a:cubicBezTo>
                      <a:pt x="16120" y="33"/>
                      <a:pt x="16077" y="28"/>
                      <a:pt x="16035" y="28"/>
                    </a:cubicBezTo>
                    <a:cubicBezTo>
                      <a:pt x="15867" y="28"/>
                      <a:pt x="15715" y="112"/>
                      <a:pt x="15559" y="162"/>
                    </a:cubicBezTo>
                    <a:cubicBezTo>
                      <a:pt x="15378" y="146"/>
                      <a:pt x="15211" y="68"/>
                      <a:pt x="15040" y="68"/>
                    </a:cubicBezTo>
                    <a:cubicBezTo>
                      <a:pt x="15016" y="68"/>
                      <a:pt x="14993" y="69"/>
                      <a:pt x="14970" y="73"/>
                    </a:cubicBezTo>
                    <a:cubicBezTo>
                      <a:pt x="14949" y="74"/>
                      <a:pt x="14928" y="75"/>
                      <a:pt x="14907" y="75"/>
                    </a:cubicBezTo>
                    <a:cubicBezTo>
                      <a:pt x="14736" y="75"/>
                      <a:pt x="14551" y="24"/>
                      <a:pt x="14379" y="24"/>
                    </a:cubicBezTo>
                    <a:cubicBezTo>
                      <a:pt x="14250" y="24"/>
                      <a:pt x="14128" y="53"/>
                      <a:pt x="14024" y="153"/>
                    </a:cubicBezTo>
                    <a:cubicBezTo>
                      <a:pt x="13825" y="83"/>
                      <a:pt x="13609" y="29"/>
                      <a:pt x="13396" y="29"/>
                    </a:cubicBezTo>
                    <a:cubicBezTo>
                      <a:pt x="13257" y="29"/>
                      <a:pt x="13120" y="52"/>
                      <a:pt x="12989" y="108"/>
                    </a:cubicBezTo>
                    <a:cubicBezTo>
                      <a:pt x="12964" y="110"/>
                      <a:pt x="12938" y="110"/>
                      <a:pt x="12912" y="110"/>
                    </a:cubicBezTo>
                    <a:cubicBezTo>
                      <a:pt x="12713" y="110"/>
                      <a:pt x="12510" y="76"/>
                      <a:pt x="12309" y="76"/>
                    </a:cubicBezTo>
                    <a:cubicBezTo>
                      <a:pt x="12181" y="76"/>
                      <a:pt x="12053" y="90"/>
                      <a:pt x="11928" y="135"/>
                    </a:cubicBezTo>
                    <a:cubicBezTo>
                      <a:pt x="11913" y="146"/>
                      <a:pt x="11896" y="149"/>
                      <a:pt x="11877" y="149"/>
                    </a:cubicBezTo>
                    <a:cubicBezTo>
                      <a:pt x="11822" y="149"/>
                      <a:pt x="11756" y="115"/>
                      <a:pt x="11707" y="115"/>
                    </a:cubicBezTo>
                    <a:cubicBezTo>
                      <a:pt x="11676" y="115"/>
                      <a:pt x="11651" y="130"/>
                      <a:pt x="11642" y="180"/>
                    </a:cubicBezTo>
                    <a:cubicBezTo>
                      <a:pt x="11616" y="171"/>
                      <a:pt x="11589" y="166"/>
                      <a:pt x="11562" y="166"/>
                    </a:cubicBezTo>
                    <a:cubicBezTo>
                      <a:pt x="11535" y="166"/>
                      <a:pt x="11509" y="171"/>
                      <a:pt x="11482" y="180"/>
                    </a:cubicBezTo>
                    <a:cubicBezTo>
                      <a:pt x="11418" y="204"/>
                      <a:pt x="11352" y="212"/>
                      <a:pt x="11286" y="212"/>
                    </a:cubicBezTo>
                    <a:cubicBezTo>
                      <a:pt x="11160" y="212"/>
                      <a:pt x="11032" y="184"/>
                      <a:pt x="10908" y="184"/>
                    </a:cubicBezTo>
                    <a:cubicBezTo>
                      <a:pt x="10813" y="184"/>
                      <a:pt x="10721" y="200"/>
                      <a:pt x="10634" y="260"/>
                    </a:cubicBezTo>
                    <a:cubicBezTo>
                      <a:pt x="10544" y="339"/>
                      <a:pt x="10442" y="363"/>
                      <a:pt x="10335" y="363"/>
                    </a:cubicBezTo>
                    <a:cubicBezTo>
                      <a:pt x="10170" y="363"/>
                      <a:pt x="9992" y="307"/>
                      <a:pt x="9824" y="307"/>
                    </a:cubicBezTo>
                    <a:cubicBezTo>
                      <a:pt x="9743" y="307"/>
                      <a:pt x="9665" y="320"/>
                      <a:pt x="9591" y="358"/>
                    </a:cubicBezTo>
                    <a:cubicBezTo>
                      <a:pt x="9543" y="392"/>
                      <a:pt x="9491" y="403"/>
                      <a:pt x="9437" y="403"/>
                    </a:cubicBezTo>
                    <a:cubicBezTo>
                      <a:pt x="9341" y="403"/>
                      <a:pt x="9239" y="368"/>
                      <a:pt x="9142" y="368"/>
                    </a:cubicBezTo>
                    <a:cubicBezTo>
                      <a:pt x="9080" y="368"/>
                      <a:pt x="9021" y="383"/>
                      <a:pt x="8966" y="429"/>
                    </a:cubicBezTo>
                    <a:cubicBezTo>
                      <a:pt x="8776" y="486"/>
                      <a:pt x="8578" y="502"/>
                      <a:pt x="8377" y="502"/>
                    </a:cubicBezTo>
                    <a:cubicBezTo>
                      <a:pt x="8163" y="502"/>
                      <a:pt x="7947" y="483"/>
                      <a:pt x="7735" y="474"/>
                    </a:cubicBezTo>
                    <a:cubicBezTo>
                      <a:pt x="7587" y="561"/>
                      <a:pt x="7473" y="724"/>
                      <a:pt x="7286" y="724"/>
                    </a:cubicBezTo>
                    <a:cubicBezTo>
                      <a:pt x="7281" y="724"/>
                      <a:pt x="7276" y="724"/>
                      <a:pt x="7271" y="724"/>
                    </a:cubicBezTo>
                    <a:cubicBezTo>
                      <a:pt x="7102" y="697"/>
                      <a:pt x="6914" y="724"/>
                      <a:pt x="6780" y="608"/>
                    </a:cubicBezTo>
                    <a:cubicBezTo>
                      <a:pt x="6656" y="644"/>
                      <a:pt x="6415" y="572"/>
                      <a:pt x="6379" y="724"/>
                    </a:cubicBezTo>
                    <a:cubicBezTo>
                      <a:pt x="6361" y="733"/>
                      <a:pt x="6334" y="760"/>
                      <a:pt x="6325" y="768"/>
                    </a:cubicBezTo>
                    <a:cubicBezTo>
                      <a:pt x="6111" y="822"/>
                      <a:pt x="5799" y="751"/>
                      <a:pt x="5683" y="983"/>
                    </a:cubicBezTo>
                    <a:cubicBezTo>
                      <a:pt x="5639" y="1223"/>
                      <a:pt x="5282" y="1018"/>
                      <a:pt x="5201" y="1250"/>
                    </a:cubicBezTo>
                    <a:cubicBezTo>
                      <a:pt x="5085" y="1589"/>
                      <a:pt x="5068" y="1973"/>
                      <a:pt x="5005" y="2330"/>
                    </a:cubicBezTo>
                    <a:lnTo>
                      <a:pt x="4961" y="2330"/>
                    </a:lnTo>
                    <a:cubicBezTo>
                      <a:pt x="4961" y="2419"/>
                      <a:pt x="4961" y="2597"/>
                      <a:pt x="4961" y="2678"/>
                    </a:cubicBezTo>
                    <a:cubicBezTo>
                      <a:pt x="4871" y="2722"/>
                      <a:pt x="4853" y="2829"/>
                      <a:pt x="4916" y="3008"/>
                    </a:cubicBezTo>
                    <a:cubicBezTo>
                      <a:pt x="4898" y="3213"/>
                      <a:pt x="4925" y="3418"/>
                      <a:pt x="4996" y="3614"/>
                    </a:cubicBezTo>
                    <a:cubicBezTo>
                      <a:pt x="4934" y="3864"/>
                      <a:pt x="4916" y="4132"/>
                      <a:pt x="4898" y="4390"/>
                    </a:cubicBezTo>
                    <a:cubicBezTo>
                      <a:pt x="4871" y="4515"/>
                      <a:pt x="4764" y="4560"/>
                      <a:pt x="4648" y="4578"/>
                    </a:cubicBezTo>
                    <a:cubicBezTo>
                      <a:pt x="4587" y="4619"/>
                      <a:pt x="4518" y="4631"/>
                      <a:pt x="4445" y="4631"/>
                    </a:cubicBezTo>
                    <a:cubicBezTo>
                      <a:pt x="4343" y="4631"/>
                      <a:pt x="4235" y="4606"/>
                      <a:pt x="4137" y="4606"/>
                    </a:cubicBezTo>
                    <a:cubicBezTo>
                      <a:pt x="4032" y="4606"/>
                      <a:pt x="3937" y="4634"/>
                      <a:pt x="3872" y="4747"/>
                    </a:cubicBezTo>
                    <a:cubicBezTo>
                      <a:pt x="3851" y="4746"/>
                      <a:pt x="3831" y="4745"/>
                      <a:pt x="3810" y="4745"/>
                    </a:cubicBezTo>
                    <a:cubicBezTo>
                      <a:pt x="3557" y="4745"/>
                      <a:pt x="3318" y="4842"/>
                      <a:pt x="3078" y="4917"/>
                    </a:cubicBezTo>
                    <a:cubicBezTo>
                      <a:pt x="2956" y="4884"/>
                      <a:pt x="2841" y="4844"/>
                      <a:pt x="2721" y="4844"/>
                    </a:cubicBezTo>
                    <a:cubicBezTo>
                      <a:pt x="2709" y="4844"/>
                      <a:pt x="2697" y="4845"/>
                      <a:pt x="2686" y="4845"/>
                    </a:cubicBezTo>
                    <a:cubicBezTo>
                      <a:pt x="2638" y="4814"/>
                      <a:pt x="2584" y="4802"/>
                      <a:pt x="2530" y="4802"/>
                    </a:cubicBezTo>
                    <a:cubicBezTo>
                      <a:pt x="2444" y="4802"/>
                      <a:pt x="2356" y="4834"/>
                      <a:pt x="2284" y="4872"/>
                    </a:cubicBezTo>
                    <a:cubicBezTo>
                      <a:pt x="1999" y="4917"/>
                      <a:pt x="1722" y="4988"/>
                      <a:pt x="1455" y="5086"/>
                    </a:cubicBezTo>
                    <a:cubicBezTo>
                      <a:pt x="1312" y="5140"/>
                      <a:pt x="1044" y="5068"/>
                      <a:pt x="955" y="5238"/>
                    </a:cubicBezTo>
                    <a:cubicBezTo>
                      <a:pt x="848" y="5291"/>
                      <a:pt x="866" y="5434"/>
                      <a:pt x="812" y="5523"/>
                    </a:cubicBezTo>
                    <a:cubicBezTo>
                      <a:pt x="714" y="5595"/>
                      <a:pt x="589" y="5648"/>
                      <a:pt x="562" y="5773"/>
                    </a:cubicBezTo>
                    <a:cubicBezTo>
                      <a:pt x="322" y="6157"/>
                      <a:pt x="322" y="6630"/>
                      <a:pt x="322" y="7067"/>
                    </a:cubicBezTo>
                    <a:cubicBezTo>
                      <a:pt x="250" y="7147"/>
                      <a:pt x="232" y="7263"/>
                      <a:pt x="286" y="7415"/>
                    </a:cubicBezTo>
                    <a:cubicBezTo>
                      <a:pt x="179" y="7539"/>
                      <a:pt x="232" y="7709"/>
                      <a:pt x="232" y="7861"/>
                    </a:cubicBezTo>
                    <a:lnTo>
                      <a:pt x="188" y="7852"/>
                    </a:lnTo>
                    <a:cubicBezTo>
                      <a:pt x="179" y="8128"/>
                      <a:pt x="179" y="8414"/>
                      <a:pt x="179" y="8690"/>
                    </a:cubicBezTo>
                    <a:cubicBezTo>
                      <a:pt x="63" y="8726"/>
                      <a:pt x="161" y="8967"/>
                      <a:pt x="134" y="9092"/>
                    </a:cubicBezTo>
                    <a:cubicBezTo>
                      <a:pt x="134" y="9110"/>
                      <a:pt x="143" y="9154"/>
                      <a:pt x="143" y="9172"/>
                    </a:cubicBezTo>
                    <a:cubicBezTo>
                      <a:pt x="90" y="9805"/>
                      <a:pt x="0" y="10466"/>
                      <a:pt x="259" y="11072"/>
                    </a:cubicBezTo>
                    <a:cubicBezTo>
                      <a:pt x="286" y="11456"/>
                      <a:pt x="322" y="11839"/>
                      <a:pt x="295" y="12223"/>
                    </a:cubicBezTo>
                    <a:cubicBezTo>
                      <a:pt x="509" y="12669"/>
                      <a:pt x="1107" y="12678"/>
                      <a:pt x="1463" y="12981"/>
                    </a:cubicBezTo>
                    <a:cubicBezTo>
                      <a:pt x="1517" y="12955"/>
                      <a:pt x="1568" y="12943"/>
                      <a:pt x="1617" y="12943"/>
                    </a:cubicBezTo>
                    <a:cubicBezTo>
                      <a:pt x="1700" y="12943"/>
                      <a:pt x="1778" y="12976"/>
                      <a:pt x="1856" y="13026"/>
                    </a:cubicBezTo>
                    <a:cubicBezTo>
                      <a:pt x="2284" y="12999"/>
                      <a:pt x="2712" y="12919"/>
                      <a:pt x="3132" y="12883"/>
                    </a:cubicBezTo>
                    <a:cubicBezTo>
                      <a:pt x="3141" y="13008"/>
                      <a:pt x="3141" y="13142"/>
                      <a:pt x="3132" y="13276"/>
                    </a:cubicBezTo>
                    <a:lnTo>
                      <a:pt x="3096" y="13276"/>
                    </a:lnTo>
                    <a:cubicBezTo>
                      <a:pt x="3034" y="13534"/>
                      <a:pt x="3069" y="13802"/>
                      <a:pt x="3078" y="14061"/>
                    </a:cubicBezTo>
                    <a:cubicBezTo>
                      <a:pt x="2935" y="14462"/>
                      <a:pt x="3007" y="14890"/>
                      <a:pt x="3096" y="15292"/>
                    </a:cubicBezTo>
                    <a:cubicBezTo>
                      <a:pt x="3248" y="15649"/>
                      <a:pt x="3051" y="16068"/>
                      <a:pt x="3248" y="16416"/>
                    </a:cubicBezTo>
                    <a:cubicBezTo>
                      <a:pt x="3408" y="16692"/>
                      <a:pt x="3756" y="16657"/>
                      <a:pt x="4024" y="16675"/>
                    </a:cubicBezTo>
                    <a:cubicBezTo>
                      <a:pt x="4064" y="16682"/>
                      <a:pt x="4103" y="16685"/>
                      <a:pt x="4142" y="16685"/>
                    </a:cubicBezTo>
                    <a:cubicBezTo>
                      <a:pt x="4423" y="16685"/>
                      <a:pt x="4674" y="16521"/>
                      <a:pt x="4959" y="16521"/>
                    </a:cubicBezTo>
                    <a:cubicBezTo>
                      <a:pt x="4977" y="16521"/>
                      <a:pt x="4996" y="16521"/>
                      <a:pt x="5014" y="16523"/>
                    </a:cubicBezTo>
                    <a:cubicBezTo>
                      <a:pt x="5020" y="16523"/>
                      <a:pt x="5026" y="16523"/>
                      <a:pt x="5031" y="16523"/>
                    </a:cubicBezTo>
                    <a:cubicBezTo>
                      <a:pt x="5304" y="16523"/>
                      <a:pt x="5545" y="16326"/>
                      <a:pt x="5826" y="16326"/>
                    </a:cubicBezTo>
                    <a:cubicBezTo>
                      <a:pt x="5832" y="16326"/>
                      <a:pt x="5838" y="16326"/>
                      <a:pt x="5844" y="16327"/>
                    </a:cubicBezTo>
                    <a:cubicBezTo>
                      <a:pt x="6279" y="16201"/>
                      <a:pt x="6731" y="16075"/>
                      <a:pt x="7191" y="16075"/>
                    </a:cubicBezTo>
                    <a:cubicBezTo>
                      <a:pt x="7220" y="16075"/>
                      <a:pt x="7250" y="16076"/>
                      <a:pt x="7280" y="16077"/>
                    </a:cubicBezTo>
                    <a:cubicBezTo>
                      <a:pt x="7309" y="16087"/>
                      <a:pt x="7338" y="16091"/>
                      <a:pt x="7366" y="16091"/>
                    </a:cubicBezTo>
                    <a:cubicBezTo>
                      <a:pt x="7496" y="16091"/>
                      <a:pt x="7615" y="16002"/>
                      <a:pt x="7747" y="16002"/>
                    </a:cubicBezTo>
                    <a:cubicBezTo>
                      <a:pt x="7761" y="16002"/>
                      <a:pt x="7775" y="16003"/>
                      <a:pt x="7788" y="16005"/>
                    </a:cubicBezTo>
                    <a:cubicBezTo>
                      <a:pt x="7845" y="16025"/>
                      <a:pt x="7901" y="16033"/>
                      <a:pt x="7955" y="16033"/>
                    </a:cubicBezTo>
                    <a:cubicBezTo>
                      <a:pt x="8177" y="16033"/>
                      <a:pt x="8387" y="15904"/>
                      <a:pt x="8609" y="15890"/>
                    </a:cubicBezTo>
                    <a:cubicBezTo>
                      <a:pt x="8626" y="15891"/>
                      <a:pt x="8642" y="15892"/>
                      <a:pt x="8659" y="15892"/>
                    </a:cubicBezTo>
                    <a:cubicBezTo>
                      <a:pt x="8861" y="15892"/>
                      <a:pt x="9038" y="15770"/>
                      <a:pt x="9241" y="15770"/>
                    </a:cubicBezTo>
                    <a:cubicBezTo>
                      <a:pt x="9277" y="15770"/>
                      <a:pt x="9313" y="15774"/>
                      <a:pt x="9350" y="15782"/>
                    </a:cubicBezTo>
                    <a:cubicBezTo>
                      <a:pt x="9375" y="15788"/>
                      <a:pt x="9400" y="15791"/>
                      <a:pt x="9425" y="15791"/>
                    </a:cubicBezTo>
                    <a:cubicBezTo>
                      <a:pt x="9602" y="15791"/>
                      <a:pt x="9764" y="15662"/>
                      <a:pt x="9940" y="15662"/>
                    </a:cubicBezTo>
                    <a:cubicBezTo>
                      <a:pt x="9972" y="15662"/>
                      <a:pt x="10004" y="15666"/>
                      <a:pt x="10037" y="15675"/>
                    </a:cubicBezTo>
                    <a:cubicBezTo>
                      <a:pt x="10153" y="15666"/>
                      <a:pt x="10260" y="15649"/>
                      <a:pt x="10367" y="15631"/>
                    </a:cubicBezTo>
                    <a:cubicBezTo>
                      <a:pt x="10902" y="15622"/>
                      <a:pt x="11446" y="15533"/>
                      <a:pt x="11964" y="15399"/>
                    </a:cubicBezTo>
                    <a:cubicBezTo>
                      <a:pt x="12276" y="15399"/>
                      <a:pt x="12588" y="15345"/>
                      <a:pt x="12900" y="15310"/>
                    </a:cubicBezTo>
                    <a:cubicBezTo>
                      <a:pt x="12958" y="15315"/>
                      <a:pt x="13015" y="15318"/>
                      <a:pt x="13073" y="15318"/>
                    </a:cubicBezTo>
                    <a:cubicBezTo>
                      <a:pt x="13599" y="15318"/>
                      <a:pt x="14112" y="15110"/>
                      <a:pt x="14638" y="15110"/>
                    </a:cubicBezTo>
                    <a:cubicBezTo>
                      <a:pt x="14710" y="15110"/>
                      <a:pt x="14782" y="15114"/>
                      <a:pt x="14854" y="15122"/>
                    </a:cubicBezTo>
                    <a:cubicBezTo>
                      <a:pt x="14938" y="15087"/>
                      <a:pt x="15033" y="15063"/>
                      <a:pt x="15127" y="15063"/>
                    </a:cubicBezTo>
                    <a:cubicBezTo>
                      <a:pt x="15152" y="15063"/>
                      <a:pt x="15177" y="15065"/>
                      <a:pt x="15202" y="15069"/>
                    </a:cubicBezTo>
                    <a:cubicBezTo>
                      <a:pt x="15216" y="15069"/>
                      <a:pt x="15229" y="15069"/>
                      <a:pt x="15243" y="15069"/>
                    </a:cubicBezTo>
                    <a:cubicBezTo>
                      <a:pt x="15933" y="15069"/>
                      <a:pt x="16598" y="14855"/>
                      <a:pt x="17280" y="14846"/>
                    </a:cubicBezTo>
                    <a:cubicBezTo>
                      <a:pt x="17289" y="14837"/>
                      <a:pt x="17312" y="14835"/>
                      <a:pt x="17343" y="14835"/>
                    </a:cubicBezTo>
                    <a:cubicBezTo>
                      <a:pt x="17372" y="14835"/>
                      <a:pt x="17407" y="14837"/>
                      <a:pt x="17443" y="14837"/>
                    </a:cubicBezTo>
                    <a:cubicBezTo>
                      <a:pt x="17534" y="14837"/>
                      <a:pt x="17628" y="14826"/>
                      <a:pt x="17628" y="14748"/>
                    </a:cubicBezTo>
                    <a:lnTo>
                      <a:pt x="17664" y="14739"/>
                    </a:lnTo>
                    <a:cubicBezTo>
                      <a:pt x="17748" y="14749"/>
                      <a:pt x="17831" y="14753"/>
                      <a:pt x="17915" y="14753"/>
                    </a:cubicBezTo>
                    <a:cubicBezTo>
                      <a:pt x="18117" y="14753"/>
                      <a:pt x="18319" y="14728"/>
                      <a:pt x="18521" y="14703"/>
                    </a:cubicBezTo>
                    <a:cubicBezTo>
                      <a:pt x="18578" y="14699"/>
                      <a:pt x="18637" y="14698"/>
                      <a:pt x="18695" y="14698"/>
                    </a:cubicBezTo>
                    <a:cubicBezTo>
                      <a:pt x="18844" y="14698"/>
                      <a:pt x="18995" y="14706"/>
                      <a:pt x="19145" y="14706"/>
                    </a:cubicBezTo>
                    <a:cubicBezTo>
                      <a:pt x="19368" y="14706"/>
                      <a:pt x="19589" y="14688"/>
                      <a:pt x="19796" y="14596"/>
                    </a:cubicBezTo>
                    <a:cubicBezTo>
                      <a:pt x="20181" y="14513"/>
                      <a:pt x="20573" y="14507"/>
                      <a:pt x="20965" y="14507"/>
                    </a:cubicBezTo>
                    <a:cubicBezTo>
                      <a:pt x="21036" y="14507"/>
                      <a:pt x="21108" y="14507"/>
                      <a:pt x="21179" y="14507"/>
                    </a:cubicBezTo>
                    <a:cubicBezTo>
                      <a:pt x="21246" y="14484"/>
                      <a:pt x="21312" y="14477"/>
                      <a:pt x="21377" y="14477"/>
                    </a:cubicBezTo>
                    <a:cubicBezTo>
                      <a:pt x="21529" y="14477"/>
                      <a:pt x="21678" y="14519"/>
                      <a:pt x="21832" y="14519"/>
                    </a:cubicBezTo>
                    <a:cubicBezTo>
                      <a:pt x="21875" y="14519"/>
                      <a:pt x="21919" y="14516"/>
                      <a:pt x="21964" y="14507"/>
                    </a:cubicBezTo>
                    <a:cubicBezTo>
                      <a:pt x="22357" y="14435"/>
                      <a:pt x="22758" y="14489"/>
                      <a:pt x="23151" y="14409"/>
                    </a:cubicBezTo>
                    <a:cubicBezTo>
                      <a:pt x="23252" y="14435"/>
                      <a:pt x="23354" y="14446"/>
                      <a:pt x="23457" y="14446"/>
                    </a:cubicBezTo>
                    <a:cubicBezTo>
                      <a:pt x="23830" y="14446"/>
                      <a:pt x="24207" y="14303"/>
                      <a:pt x="24578" y="14275"/>
                    </a:cubicBezTo>
                    <a:cubicBezTo>
                      <a:pt x="24846" y="14346"/>
                      <a:pt x="25131" y="14319"/>
                      <a:pt x="25399" y="14337"/>
                    </a:cubicBezTo>
                    <a:cubicBezTo>
                      <a:pt x="25496" y="14293"/>
                      <a:pt x="25592" y="14280"/>
                      <a:pt x="25690" y="14280"/>
                    </a:cubicBezTo>
                    <a:cubicBezTo>
                      <a:pt x="25833" y="14280"/>
                      <a:pt x="25977" y="14308"/>
                      <a:pt x="26122" y="14308"/>
                    </a:cubicBezTo>
                    <a:cubicBezTo>
                      <a:pt x="26178" y="14308"/>
                      <a:pt x="26234" y="14304"/>
                      <a:pt x="26291" y="14293"/>
                    </a:cubicBezTo>
                    <a:cubicBezTo>
                      <a:pt x="26626" y="14201"/>
                      <a:pt x="26970" y="14178"/>
                      <a:pt x="27315" y="14178"/>
                    </a:cubicBezTo>
                    <a:cubicBezTo>
                      <a:pt x="27540" y="14178"/>
                      <a:pt x="27764" y="14187"/>
                      <a:pt x="27986" y="14195"/>
                    </a:cubicBezTo>
                    <a:cubicBezTo>
                      <a:pt x="28036" y="14208"/>
                      <a:pt x="28087" y="14214"/>
                      <a:pt x="28138" y="14214"/>
                    </a:cubicBezTo>
                    <a:cubicBezTo>
                      <a:pt x="28279" y="14214"/>
                      <a:pt x="28421" y="14174"/>
                      <a:pt x="28563" y="14174"/>
                    </a:cubicBezTo>
                    <a:cubicBezTo>
                      <a:pt x="28632" y="14174"/>
                      <a:pt x="28702" y="14184"/>
                      <a:pt x="28771" y="14212"/>
                    </a:cubicBezTo>
                    <a:cubicBezTo>
                      <a:pt x="29074" y="14096"/>
                      <a:pt x="29413" y="14230"/>
                      <a:pt x="29707" y="14070"/>
                    </a:cubicBezTo>
                    <a:cubicBezTo>
                      <a:pt x="29750" y="14094"/>
                      <a:pt x="29795" y="14104"/>
                      <a:pt x="29842" y="14104"/>
                    </a:cubicBezTo>
                    <a:cubicBezTo>
                      <a:pt x="29912" y="14104"/>
                      <a:pt x="29985" y="14082"/>
                      <a:pt x="30055" y="14061"/>
                    </a:cubicBezTo>
                    <a:cubicBezTo>
                      <a:pt x="30115" y="14084"/>
                      <a:pt x="30176" y="14093"/>
                      <a:pt x="30239" y="14093"/>
                    </a:cubicBezTo>
                    <a:cubicBezTo>
                      <a:pt x="30416" y="14093"/>
                      <a:pt x="30602" y="14020"/>
                      <a:pt x="30787" y="14007"/>
                    </a:cubicBezTo>
                    <a:lnTo>
                      <a:pt x="30787" y="14061"/>
                    </a:lnTo>
                    <a:cubicBezTo>
                      <a:pt x="30804" y="14061"/>
                      <a:pt x="30821" y="14061"/>
                      <a:pt x="30837" y="14061"/>
                    </a:cubicBezTo>
                    <a:cubicBezTo>
                      <a:pt x="31377" y="14061"/>
                      <a:pt x="31916" y="13934"/>
                      <a:pt x="32455" y="13934"/>
                    </a:cubicBezTo>
                    <a:cubicBezTo>
                      <a:pt x="32488" y="13934"/>
                      <a:pt x="32521" y="13935"/>
                      <a:pt x="32553" y="13936"/>
                    </a:cubicBezTo>
                    <a:cubicBezTo>
                      <a:pt x="32604" y="13957"/>
                      <a:pt x="32654" y="13965"/>
                      <a:pt x="32704" y="13965"/>
                    </a:cubicBezTo>
                    <a:cubicBezTo>
                      <a:pt x="32881" y="13965"/>
                      <a:pt x="33058" y="13864"/>
                      <a:pt x="33240" y="13864"/>
                    </a:cubicBezTo>
                    <a:cubicBezTo>
                      <a:pt x="33246" y="13864"/>
                      <a:pt x="33252" y="13864"/>
                      <a:pt x="33258" y="13864"/>
                    </a:cubicBezTo>
                    <a:cubicBezTo>
                      <a:pt x="33425" y="13880"/>
                      <a:pt x="33600" y="13909"/>
                      <a:pt x="33773" y="13909"/>
                    </a:cubicBezTo>
                    <a:cubicBezTo>
                      <a:pt x="33905" y="13909"/>
                      <a:pt x="34035" y="13892"/>
                      <a:pt x="34159" y="13838"/>
                    </a:cubicBezTo>
                    <a:cubicBezTo>
                      <a:pt x="34632" y="13775"/>
                      <a:pt x="35123" y="13775"/>
                      <a:pt x="35604" y="13748"/>
                    </a:cubicBezTo>
                    <a:cubicBezTo>
                      <a:pt x="35952" y="13641"/>
                      <a:pt x="36318" y="13677"/>
                      <a:pt x="36666" y="13588"/>
                    </a:cubicBezTo>
                    <a:cubicBezTo>
                      <a:pt x="37317" y="13499"/>
                      <a:pt x="37968" y="13472"/>
                      <a:pt x="38593" y="13294"/>
                    </a:cubicBezTo>
                    <a:cubicBezTo>
                      <a:pt x="38611" y="13286"/>
                      <a:pt x="38629" y="13283"/>
                      <a:pt x="38647" y="13283"/>
                    </a:cubicBezTo>
                    <a:cubicBezTo>
                      <a:pt x="38712" y="13283"/>
                      <a:pt x="38777" y="13321"/>
                      <a:pt x="38839" y="13321"/>
                    </a:cubicBezTo>
                    <a:cubicBezTo>
                      <a:pt x="38861" y="13321"/>
                      <a:pt x="38883" y="13316"/>
                      <a:pt x="38905" y="13302"/>
                    </a:cubicBezTo>
                    <a:cubicBezTo>
                      <a:pt x="39298" y="13115"/>
                      <a:pt x="39895" y="13169"/>
                      <a:pt x="40074" y="12696"/>
                    </a:cubicBezTo>
                    <a:cubicBezTo>
                      <a:pt x="40288" y="12571"/>
                      <a:pt x="40288" y="12285"/>
                      <a:pt x="40386" y="12080"/>
                    </a:cubicBezTo>
                    <a:cubicBezTo>
                      <a:pt x="40484" y="11804"/>
                      <a:pt x="40386" y="11465"/>
                      <a:pt x="40555" y="11215"/>
                    </a:cubicBezTo>
                    <a:cubicBezTo>
                      <a:pt x="40841" y="10519"/>
                      <a:pt x="41153" y="9841"/>
                      <a:pt x="41367" y="9118"/>
                    </a:cubicBezTo>
                    <a:cubicBezTo>
                      <a:pt x="41296" y="8869"/>
                      <a:pt x="41492" y="8610"/>
                      <a:pt x="41287" y="8396"/>
                    </a:cubicBezTo>
                    <a:cubicBezTo>
                      <a:pt x="41251" y="8253"/>
                      <a:pt x="41118" y="8244"/>
                      <a:pt x="41002" y="8235"/>
                    </a:cubicBezTo>
                    <a:cubicBezTo>
                      <a:pt x="40466" y="7986"/>
                      <a:pt x="39886" y="7861"/>
                      <a:pt x="39307" y="7825"/>
                    </a:cubicBezTo>
                    <a:cubicBezTo>
                      <a:pt x="38780" y="7629"/>
                      <a:pt x="38227" y="7575"/>
                      <a:pt x="37692" y="7468"/>
                    </a:cubicBezTo>
                    <a:cubicBezTo>
                      <a:pt x="37624" y="7492"/>
                      <a:pt x="37556" y="7501"/>
                      <a:pt x="37487" y="7501"/>
                    </a:cubicBezTo>
                    <a:cubicBezTo>
                      <a:pt x="37256" y="7501"/>
                      <a:pt x="37021" y="7396"/>
                      <a:pt x="36786" y="7396"/>
                    </a:cubicBezTo>
                    <a:cubicBezTo>
                      <a:pt x="36779" y="7396"/>
                      <a:pt x="36771" y="7397"/>
                      <a:pt x="36764" y="7397"/>
                    </a:cubicBezTo>
                    <a:cubicBezTo>
                      <a:pt x="36666" y="7334"/>
                      <a:pt x="36719" y="7200"/>
                      <a:pt x="36693" y="7102"/>
                    </a:cubicBezTo>
                    <a:cubicBezTo>
                      <a:pt x="36773" y="6924"/>
                      <a:pt x="36880" y="6754"/>
                      <a:pt x="36889" y="6558"/>
                    </a:cubicBezTo>
                    <a:cubicBezTo>
                      <a:pt x="37058" y="6148"/>
                      <a:pt x="37148" y="5711"/>
                      <a:pt x="37317" y="5300"/>
                    </a:cubicBezTo>
                    <a:cubicBezTo>
                      <a:pt x="37478" y="4997"/>
                      <a:pt x="37469" y="4658"/>
                      <a:pt x="37567" y="4337"/>
                    </a:cubicBezTo>
                    <a:cubicBezTo>
                      <a:pt x="37692" y="3980"/>
                      <a:pt x="37629" y="3587"/>
                      <a:pt x="37638" y="3222"/>
                    </a:cubicBezTo>
                    <a:lnTo>
                      <a:pt x="37594" y="3222"/>
                    </a:lnTo>
                    <a:cubicBezTo>
                      <a:pt x="37576" y="2874"/>
                      <a:pt x="37201" y="2793"/>
                      <a:pt x="37058" y="2526"/>
                    </a:cubicBezTo>
                    <a:cubicBezTo>
                      <a:pt x="36987" y="2392"/>
                      <a:pt x="36818" y="2401"/>
                      <a:pt x="36719" y="2321"/>
                    </a:cubicBezTo>
                    <a:cubicBezTo>
                      <a:pt x="36505" y="2169"/>
                      <a:pt x="36220" y="2223"/>
                      <a:pt x="35997" y="2107"/>
                    </a:cubicBezTo>
                    <a:cubicBezTo>
                      <a:pt x="35783" y="1991"/>
                      <a:pt x="35542" y="1973"/>
                      <a:pt x="35310" y="1910"/>
                    </a:cubicBezTo>
                    <a:cubicBezTo>
                      <a:pt x="34891" y="1840"/>
                      <a:pt x="34497" y="1642"/>
                      <a:pt x="34071" y="1642"/>
                    </a:cubicBezTo>
                    <a:cubicBezTo>
                      <a:pt x="34062" y="1642"/>
                      <a:pt x="34052" y="1642"/>
                      <a:pt x="34043" y="1643"/>
                    </a:cubicBezTo>
                    <a:cubicBezTo>
                      <a:pt x="34043" y="1594"/>
                      <a:pt x="34006" y="1582"/>
                      <a:pt x="33959" y="1582"/>
                    </a:cubicBezTo>
                    <a:cubicBezTo>
                      <a:pt x="33915" y="1582"/>
                      <a:pt x="33863" y="1592"/>
                      <a:pt x="33824" y="1592"/>
                    </a:cubicBezTo>
                    <a:cubicBezTo>
                      <a:pt x="33812" y="1592"/>
                      <a:pt x="33802" y="1591"/>
                      <a:pt x="33793" y="1589"/>
                    </a:cubicBezTo>
                    <a:cubicBezTo>
                      <a:pt x="33787" y="1552"/>
                      <a:pt x="33764" y="1532"/>
                      <a:pt x="33721" y="1532"/>
                    </a:cubicBezTo>
                    <a:cubicBezTo>
                      <a:pt x="33702" y="1532"/>
                      <a:pt x="33678" y="1536"/>
                      <a:pt x="33651" y="1545"/>
                    </a:cubicBezTo>
                    <a:lnTo>
                      <a:pt x="33651" y="1491"/>
                    </a:lnTo>
                    <a:cubicBezTo>
                      <a:pt x="33632" y="1490"/>
                      <a:pt x="33614" y="1490"/>
                      <a:pt x="33596" y="1490"/>
                    </a:cubicBezTo>
                    <a:cubicBezTo>
                      <a:pt x="33412" y="1490"/>
                      <a:pt x="33241" y="1528"/>
                      <a:pt x="33062" y="1545"/>
                    </a:cubicBezTo>
                    <a:cubicBezTo>
                      <a:pt x="32848" y="1536"/>
                      <a:pt x="32634" y="1482"/>
                      <a:pt x="32419" y="1482"/>
                    </a:cubicBezTo>
                    <a:cubicBezTo>
                      <a:pt x="32219" y="1382"/>
                      <a:pt x="32011" y="1321"/>
                      <a:pt x="31787" y="1321"/>
                    </a:cubicBezTo>
                    <a:cubicBezTo>
                      <a:pt x="31772" y="1321"/>
                      <a:pt x="31757" y="1321"/>
                      <a:pt x="31741" y="1322"/>
                    </a:cubicBezTo>
                    <a:cubicBezTo>
                      <a:pt x="31411" y="1152"/>
                      <a:pt x="31010" y="1179"/>
                      <a:pt x="30644" y="1099"/>
                    </a:cubicBezTo>
                    <a:cubicBezTo>
                      <a:pt x="30473" y="1037"/>
                      <a:pt x="30274" y="1012"/>
                      <a:pt x="30082" y="1012"/>
                    </a:cubicBezTo>
                    <a:cubicBezTo>
                      <a:pt x="30025" y="1012"/>
                      <a:pt x="29968" y="1014"/>
                      <a:pt x="29913" y="1018"/>
                    </a:cubicBezTo>
                    <a:cubicBezTo>
                      <a:pt x="29815" y="947"/>
                      <a:pt x="29690" y="902"/>
                      <a:pt x="29556" y="902"/>
                    </a:cubicBezTo>
                    <a:cubicBezTo>
                      <a:pt x="29525" y="904"/>
                      <a:pt x="29493" y="905"/>
                      <a:pt x="29462" y="905"/>
                    </a:cubicBezTo>
                    <a:cubicBezTo>
                      <a:pt x="29147" y="905"/>
                      <a:pt x="28838" y="828"/>
                      <a:pt x="28521" y="804"/>
                    </a:cubicBezTo>
                    <a:cubicBezTo>
                      <a:pt x="28409" y="826"/>
                      <a:pt x="28298" y="834"/>
                      <a:pt x="28188" y="834"/>
                    </a:cubicBezTo>
                    <a:cubicBezTo>
                      <a:pt x="27673" y="834"/>
                      <a:pt x="27168" y="643"/>
                      <a:pt x="26646" y="643"/>
                    </a:cubicBezTo>
                    <a:cubicBezTo>
                      <a:pt x="26581" y="643"/>
                      <a:pt x="26517" y="646"/>
                      <a:pt x="26451" y="652"/>
                    </a:cubicBezTo>
                    <a:cubicBezTo>
                      <a:pt x="25992" y="644"/>
                      <a:pt x="25540" y="472"/>
                      <a:pt x="25082" y="472"/>
                    </a:cubicBezTo>
                    <a:cubicBezTo>
                      <a:pt x="25051" y="472"/>
                      <a:pt x="25020" y="472"/>
                      <a:pt x="24988" y="474"/>
                    </a:cubicBezTo>
                    <a:cubicBezTo>
                      <a:pt x="24462" y="305"/>
                      <a:pt x="23882" y="456"/>
                      <a:pt x="23382" y="233"/>
                    </a:cubicBezTo>
                    <a:cubicBezTo>
                      <a:pt x="23362" y="222"/>
                      <a:pt x="23342" y="217"/>
                      <a:pt x="23323" y="217"/>
                    </a:cubicBezTo>
                    <a:cubicBezTo>
                      <a:pt x="23265" y="217"/>
                      <a:pt x="23210" y="256"/>
                      <a:pt x="23151" y="269"/>
                    </a:cubicBezTo>
                    <a:cubicBezTo>
                      <a:pt x="23066" y="301"/>
                      <a:pt x="22981" y="312"/>
                      <a:pt x="22895" y="312"/>
                    </a:cubicBezTo>
                    <a:cubicBezTo>
                      <a:pt x="22667" y="312"/>
                      <a:pt x="22433" y="231"/>
                      <a:pt x="22203" y="231"/>
                    </a:cubicBezTo>
                    <a:cubicBezTo>
                      <a:pt x="22180" y="231"/>
                      <a:pt x="22157" y="231"/>
                      <a:pt x="22134" y="233"/>
                    </a:cubicBezTo>
                    <a:cubicBezTo>
                      <a:pt x="22102" y="249"/>
                      <a:pt x="22070" y="254"/>
                      <a:pt x="22039" y="254"/>
                    </a:cubicBezTo>
                    <a:cubicBezTo>
                      <a:pt x="21966" y="254"/>
                      <a:pt x="21893" y="225"/>
                      <a:pt x="21820" y="225"/>
                    </a:cubicBezTo>
                    <a:cubicBezTo>
                      <a:pt x="21799" y="225"/>
                      <a:pt x="21779" y="227"/>
                      <a:pt x="21759" y="233"/>
                    </a:cubicBezTo>
                    <a:cubicBezTo>
                      <a:pt x="21402" y="197"/>
                      <a:pt x="21036" y="206"/>
                      <a:pt x="20679" y="126"/>
                    </a:cubicBezTo>
                    <a:cubicBezTo>
                      <a:pt x="19922" y="81"/>
                      <a:pt x="19164" y="11"/>
                      <a:pt x="18406" y="11"/>
                    </a:cubicBezTo>
                    <a:cubicBezTo>
                      <a:pt x="18263" y="11"/>
                      <a:pt x="18120" y="13"/>
                      <a:pt x="17976" y="19"/>
                    </a:cubicBezTo>
                    <a:cubicBezTo>
                      <a:pt x="17943" y="6"/>
                      <a:pt x="17913" y="1"/>
                      <a:pt x="17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rot="5400000">
                <a:off x="231461" y="3022428"/>
                <a:ext cx="516870" cy="291214"/>
              </a:xfrm>
              <a:custGeom>
                <a:avLst/>
                <a:gdLst/>
                <a:ahLst/>
                <a:cxnLst/>
                <a:rect l="l" t="t" r="r" b="b"/>
                <a:pathLst>
                  <a:path w="39959" h="17644" extrusionOk="0">
                    <a:moveTo>
                      <a:pt x="26777" y="1"/>
                    </a:moveTo>
                    <a:cubicBezTo>
                      <a:pt x="26689" y="1"/>
                      <a:pt x="26603" y="13"/>
                      <a:pt x="26523" y="51"/>
                    </a:cubicBezTo>
                    <a:cubicBezTo>
                      <a:pt x="26464" y="137"/>
                      <a:pt x="26381" y="161"/>
                      <a:pt x="26290" y="161"/>
                    </a:cubicBezTo>
                    <a:cubicBezTo>
                      <a:pt x="26174" y="161"/>
                      <a:pt x="26044" y="122"/>
                      <a:pt x="25934" y="122"/>
                    </a:cubicBezTo>
                    <a:cubicBezTo>
                      <a:pt x="25909" y="124"/>
                      <a:pt x="25883" y="124"/>
                      <a:pt x="25857" y="124"/>
                    </a:cubicBezTo>
                    <a:cubicBezTo>
                      <a:pt x="25638" y="124"/>
                      <a:pt x="25422" y="75"/>
                      <a:pt x="25204" y="75"/>
                    </a:cubicBezTo>
                    <a:cubicBezTo>
                      <a:pt x="25147" y="75"/>
                      <a:pt x="25091" y="78"/>
                      <a:pt x="25033" y="86"/>
                    </a:cubicBezTo>
                    <a:lnTo>
                      <a:pt x="24989" y="78"/>
                    </a:lnTo>
                    <a:lnTo>
                      <a:pt x="25007" y="42"/>
                    </a:lnTo>
                    <a:cubicBezTo>
                      <a:pt x="24953" y="37"/>
                      <a:pt x="24900" y="34"/>
                      <a:pt x="24847" y="34"/>
                    </a:cubicBezTo>
                    <a:cubicBezTo>
                      <a:pt x="24627" y="34"/>
                      <a:pt x="24408" y="71"/>
                      <a:pt x="24192" y="71"/>
                    </a:cubicBezTo>
                    <a:cubicBezTo>
                      <a:pt x="24109" y="71"/>
                      <a:pt x="24027" y="65"/>
                      <a:pt x="23945" y="51"/>
                    </a:cubicBezTo>
                    <a:cubicBezTo>
                      <a:pt x="23825" y="71"/>
                      <a:pt x="23709" y="126"/>
                      <a:pt x="23591" y="126"/>
                    </a:cubicBezTo>
                    <a:cubicBezTo>
                      <a:pt x="23552" y="126"/>
                      <a:pt x="23512" y="120"/>
                      <a:pt x="23472" y="104"/>
                    </a:cubicBezTo>
                    <a:cubicBezTo>
                      <a:pt x="23469" y="105"/>
                      <a:pt x="23466" y="105"/>
                      <a:pt x="23463" y="105"/>
                    </a:cubicBezTo>
                    <a:cubicBezTo>
                      <a:pt x="23400" y="105"/>
                      <a:pt x="23301" y="52"/>
                      <a:pt x="23237" y="52"/>
                    </a:cubicBezTo>
                    <a:cubicBezTo>
                      <a:pt x="23208" y="52"/>
                      <a:pt x="23186" y="63"/>
                      <a:pt x="23178" y="95"/>
                    </a:cubicBezTo>
                    <a:cubicBezTo>
                      <a:pt x="23155" y="85"/>
                      <a:pt x="23133" y="81"/>
                      <a:pt x="23112" y="81"/>
                    </a:cubicBezTo>
                    <a:cubicBezTo>
                      <a:pt x="23039" y="81"/>
                      <a:pt x="22972" y="128"/>
                      <a:pt x="22910" y="149"/>
                    </a:cubicBezTo>
                    <a:cubicBezTo>
                      <a:pt x="22660" y="149"/>
                      <a:pt x="22420" y="113"/>
                      <a:pt x="22170" y="95"/>
                    </a:cubicBezTo>
                    <a:cubicBezTo>
                      <a:pt x="22009" y="131"/>
                      <a:pt x="21866" y="229"/>
                      <a:pt x="21697" y="229"/>
                    </a:cubicBezTo>
                    <a:cubicBezTo>
                      <a:pt x="21629" y="215"/>
                      <a:pt x="21561" y="211"/>
                      <a:pt x="21494" y="211"/>
                    </a:cubicBezTo>
                    <a:cubicBezTo>
                      <a:pt x="21392" y="211"/>
                      <a:pt x="21290" y="220"/>
                      <a:pt x="21188" y="220"/>
                    </a:cubicBezTo>
                    <a:lnTo>
                      <a:pt x="21197" y="176"/>
                    </a:lnTo>
                    <a:cubicBezTo>
                      <a:pt x="21145" y="171"/>
                      <a:pt x="21092" y="169"/>
                      <a:pt x="21040" y="169"/>
                    </a:cubicBezTo>
                    <a:cubicBezTo>
                      <a:pt x="20774" y="169"/>
                      <a:pt x="20510" y="222"/>
                      <a:pt x="20240" y="222"/>
                    </a:cubicBezTo>
                    <a:cubicBezTo>
                      <a:pt x="20176" y="222"/>
                      <a:pt x="20112" y="219"/>
                      <a:pt x="20047" y="211"/>
                    </a:cubicBezTo>
                    <a:lnTo>
                      <a:pt x="20047" y="256"/>
                    </a:lnTo>
                    <a:cubicBezTo>
                      <a:pt x="19997" y="250"/>
                      <a:pt x="19947" y="247"/>
                      <a:pt x="19899" y="247"/>
                    </a:cubicBezTo>
                    <a:cubicBezTo>
                      <a:pt x="19677" y="247"/>
                      <a:pt x="19465" y="308"/>
                      <a:pt x="19253" y="381"/>
                    </a:cubicBezTo>
                    <a:cubicBezTo>
                      <a:pt x="19213" y="366"/>
                      <a:pt x="19174" y="360"/>
                      <a:pt x="19133" y="360"/>
                    </a:cubicBezTo>
                    <a:cubicBezTo>
                      <a:pt x="19100" y="360"/>
                      <a:pt x="19066" y="364"/>
                      <a:pt x="19030" y="372"/>
                    </a:cubicBezTo>
                    <a:cubicBezTo>
                      <a:pt x="18941" y="349"/>
                      <a:pt x="18853" y="340"/>
                      <a:pt x="18763" y="340"/>
                    </a:cubicBezTo>
                    <a:cubicBezTo>
                      <a:pt x="18545" y="340"/>
                      <a:pt x="18323" y="390"/>
                      <a:pt x="18102" y="390"/>
                    </a:cubicBezTo>
                    <a:cubicBezTo>
                      <a:pt x="18075" y="382"/>
                      <a:pt x="18049" y="378"/>
                      <a:pt x="18025" y="378"/>
                    </a:cubicBezTo>
                    <a:cubicBezTo>
                      <a:pt x="17911" y="378"/>
                      <a:pt x="17821" y="451"/>
                      <a:pt x="17718" y="488"/>
                    </a:cubicBezTo>
                    <a:cubicBezTo>
                      <a:pt x="17477" y="479"/>
                      <a:pt x="17236" y="452"/>
                      <a:pt x="17004" y="443"/>
                    </a:cubicBezTo>
                    <a:cubicBezTo>
                      <a:pt x="16933" y="479"/>
                      <a:pt x="16799" y="443"/>
                      <a:pt x="16773" y="524"/>
                    </a:cubicBezTo>
                    <a:cubicBezTo>
                      <a:pt x="16469" y="550"/>
                      <a:pt x="16148" y="550"/>
                      <a:pt x="15863" y="675"/>
                    </a:cubicBezTo>
                    <a:cubicBezTo>
                      <a:pt x="15775" y="667"/>
                      <a:pt x="15688" y="664"/>
                      <a:pt x="15601" y="664"/>
                    </a:cubicBezTo>
                    <a:cubicBezTo>
                      <a:pt x="15270" y="664"/>
                      <a:pt x="14939" y="709"/>
                      <a:pt x="14608" y="709"/>
                    </a:cubicBezTo>
                    <a:cubicBezTo>
                      <a:pt x="14535" y="709"/>
                      <a:pt x="14463" y="707"/>
                      <a:pt x="14391" y="702"/>
                    </a:cubicBezTo>
                    <a:lnTo>
                      <a:pt x="14391" y="747"/>
                    </a:lnTo>
                    <a:cubicBezTo>
                      <a:pt x="14373" y="747"/>
                      <a:pt x="14328" y="756"/>
                      <a:pt x="14310" y="756"/>
                    </a:cubicBezTo>
                    <a:cubicBezTo>
                      <a:pt x="14244" y="745"/>
                      <a:pt x="14177" y="741"/>
                      <a:pt x="14111" y="741"/>
                    </a:cubicBezTo>
                    <a:cubicBezTo>
                      <a:pt x="14008" y="741"/>
                      <a:pt x="13905" y="750"/>
                      <a:pt x="13802" y="756"/>
                    </a:cubicBezTo>
                    <a:cubicBezTo>
                      <a:pt x="13769" y="750"/>
                      <a:pt x="13735" y="746"/>
                      <a:pt x="13702" y="746"/>
                    </a:cubicBezTo>
                    <a:cubicBezTo>
                      <a:pt x="13635" y="746"/>
                      <a:pt x="13570" y="762"/>
                      <a:pt x="13516" y="809"/>
                    </a:cubicBezTo>
                    <a:cubicBezTo>
                      <a:pt x="13477" y="799"/>
                      <a:pt x="13437" y="795"/>
                      <a:pt x="13396" y="795"/>
                    </a:cubicBezTo>
                    <a:cubicBezTo>
                      <a:pt x="13257" y="795"/>
                      <a:pt x="13114" y="843"/>
                      <a:pt x="12971" y="843"/>
                    </a:cubicBezTo>
                    <a:cubicBezTo>
                      <a:pt x="12942" y="843"/>
                      <a:pt x="12912" y="841"/>
                      <a:pt x="12883" y="836"/>
                    </a:cubicBezTo>
                    <a:cubicBezTo>
                      <a:pt x="12848" y="841"/>
                      <a:pt x="12812" y="844"/>
                      <a:pt x="12775" y="844"/>
                    </a:cubicBezTo>
                    <a:cubicBezTo>
                      <a:pt x="12664" y="844"/>
                      <a:pt x="12547" y="825"/>
                      <a:pt x="12435" y="825"/>
                    </a:cubicBezTo>
                    <a:cubicBezTo>
                      <a:pt x="12346" y="825"/>
                      <a:pt x="12261" y="837"/>
                      <a:pt x="12187" y="880"/>
                    </a:cubicBezTo>
                    <a:cubicBezTo>
                      <a:pt x="11759" y="898"/>
                      <a:pt x="11331" y="943"/>
                      <a:pt x="10911" y="979"/>
                    </a:cubicBezTo>
                    <a:cubicBezTo>
                      <a:pt x="10858" y="977"/>
                      <a:pt x="10804" y="977"/>
                      <a:pt x="10751" y="977"/>
                    </a:cubicBezTo>
                    <a:cubicBezTo>
                      <a:pt x="10108" y="977"/>
                      <a:pt x="9466" y="1068"/>
                      <a:pt x="8824" y="1068"/>
                    </a:cubicBezTo>
                    <a:cubicBezTo>
                      <a:pt x="8762" y="1063"/>
                      <a:pt x="8700" y="1061"/>
                      <a:pt x="8638" y="1061"/>
                    </a:cubicBezTo>
                    <a:cubicBezTo>
                      <a:pt x="8103" y="1061"/>
                      <a:pt x="7568" y="1209"/>
                      <a:pt x="7034" y="1209"/>
                    </a:cubicBezTo>
                    <a:cubicBezTo>
                      <a:pt x="6881" y="1209"/>
                      <a:pt x="6728" y="1197"/>
                      <a:pt x="6576" y="1166"/>
                    </a:cubicBezTo>
                    <a:cubicBezTo>
                      <a:pt x="6518" y="1159"/>
                      <a:pt x="6460" y="1156"/>
                      <a:pt x="6401" y="1156"/>
                    </a:cubicBezTo>
                    <a:cubicBezTo>
                      <a:pt x="6189" y="1156"/>
                      <a:pt x="5973" y="1193"/>
                      <a:pt x="5762" y="1193"/>
                    </a:cubicBezTo>
                    <a:cubicBezTo>
                      <a:pt x="5745" y="1193"/>
                      <a:pt x="5727" y="1193"/>
                      <a:pt x="5710" y="1193"/>
                    </a:cubicBezTo>
                    <a:cubicBezTo>
                      <a:pt x="5621" y="1211"/>
                      <a:pt x="5496" y="1219"/>
                      <a:pt x="5452" y="1309"/>
                    </a:cubicBezTo>
                    <a:cubicBezTo>
                      <a:pt x="5336" y="1327"/>
                      <a:pt x="5220" y="1371"/>
                      <a:pt x="5113" y="1416"/>
                    </a:cubicBezTo>
                    <a:cubicBezTo>
                      <a:pt x="5032" y="1550"/>
                      <a:pt x="5113" y="1701"/>
                      <a:pt x="5113" y="1844"/>
                    </a:cubicBezTo>
                    <a:cubicBezTo>
                      <a:pt x="5077" y="2031"/>
                      <a:pt x="5131" y="2228"/>
                      <a:pt x="5148" y="2424"/>
                    </a:cubicBezTo>
                    <a:cubicBezTo>
                      <a:pt x="5027" y="2493"/>
                      <a:pt x="4914" y="2638"/>
                      <a:pt x="4761" y="2638"/>
                    </a:cubicBezTo>
                    <a:cubicBezTo>
                      <a:pt x="4756" y="2638"/>
                      <a:pt x="4751" y="2638"/>
                      <a:pt x="4747" y="2638"/>
                    </a:cubicBezTo>
                    <a:cubicBezTo>
                      <a:pt x="4730" y="2633"/>
                      <a:pt x="4713" y="2631"/>
                      <a:pt x="4696" y="2631"/>
                    </a:cubicBezTo>
                    <a:cubicBezTo>
                      <a:pt x="4595" y="2631"/>
                      <a:pt x="4509" y="2715"/>
                      <a:pt x="4417" y="2754"/>
                    </a:cubicBezTo>
                    <a:cubicBezTo>
                      <a:pt x="4319" y="2763"/>
                      <a:pt x="4230" y="2790"/>
                      <a:pt x="4140" y="2834"/>
                    </a:cubicBezTo>
                    <a:cubicBezTo>
                      <a:pt x="4042" y="2814"/>
                      <a:pt x="3924" y="2786"/>
                      <a:pt x="3814" y="2786"/>
                    </a:cubicBezTo>
                    <a:cubicBezTo>
                      <a:pt x="3685" y="2786"/>
                      <a:pt x="3565" y="2824"/>
                      <a:pt x="3498" y="2959"/>
                    </a:cubicBezTo>
                    <a:lnTo>
                      <a:pt x="3507" y="2995"/>
                    </a:lnTo>
                    <a:cubicBezTo>
                      <a:pt x="3364" y="2995"/>
                      <a:pt x="3070" y="3021"/>
                      <a:pt x="3034" y="3191"/>
                    </a:cubicBezTo>
                    <a:cubicBezTo>
                      <a:pt x="3028" y="3191"/>
                      <a:pt x="3022" y="3192"/>
                      <a:pt x="3016" y="3192"/>
                    </a:cubicBezTo>
                    <a:cubicBezTo>
                      <a:pt x="2952" y="3192"/>
                      <a:pt x="2860" y="3170"/>
                      <a:pt x="2786" y="3170"/>
                    </a:cubicBezTo>
                    <a:cubicBezTo>
                      <a:pt x="2729" y="3170"/>
                      <a:pt x="2683" y="3183"/>
                      <a:pt x="2668" y="3227"/>
                    </a:cubicBezTo>
                    <a:cubicBezTo>
                      <a:pt x="2664" y="3226"/>
                      <a:pt x="2659" y="3226"/>
                      <a:pt x="2654" y="3226"/>
                    </a:cubicBezTo>
                    <a:cubicBezTo>
                      <a:pt x="2563" y="3226"/>
                      <a:pt x="2494" y="3307"/>
                      <a:pt x="2401" y="3307"/>
                    </a:cubicBezTo>
                    <a:cubicBezTo>
                      <a:pt x="2368" y="3297"/>
                      <a:pt x="2337" y="3292"/>
                      <a:pt x="2308" y="3292"/>
                    </a:cubicBezTo>
                    <a:cubicBezTo>
                      <a:pt x="2063" y="3292"/>
                      <a:pt x="1957" y="3620"/>
                      <a:pt x="1713" y="3620"/>
                    </a:cubicBezTo>
                    <a:cubicBezTo>
                      <a:pt x="1708" y="3620"/>
                      <a:pt x="1702" y="3620"/>
                      <a:pt x="1696" y="3619"/>
                    </a:cubicBezTo>
                    <a:cubicBezTo>
                      <a:pt x="1682" y="3619"/>
                      <a:pt x="1668" y="3619"/>
                      <a:pt x="1655" y="3619"/>
                    </a:cubicBezTo>
                    <a:cubicBezTo>
                      <a:pt x="1339" y="3619"/>
                      <a:pt x="1033" y="3716"/>
                      <a:pt x="768" y="3887"/>
                    </a:cubicBezTo>
                    <a:cubicBezTo>
                      <a:pt x="616" y="3931"/>
                      <a:pt x="625" y="4101"/>
                      <a:pt x="581" y="4226"/>
                    </a:cubicBezTo>
                    <a:cubicBezTo>
                      <a:pt x="393" y="4253"/>
                      <a:pt x="188" y="4333"/>
                      <a:pt x="108" y="4511"/>
                    </a:cubicBezTo>
                    <a:lnTo>
                      <a:pt x="63" y="4502"/>
                    </a:lnTo>
                    <a:lnTo>
                      <a:pt x="63" y="4502"/>
                    </a:lnTo>
                    <a:cubicBezTo>
                      <a:pt x="1" y="4993"/>
                      <a:pt x="251" y="5439"/>
                      <a:pt x="295" y="5921"/>
                    </a:cubicBezTo>
                    <a:lnTo>
                      <a:pt x="340" y="5912"/>
                    </a:lnTo>
                    <a:lnTo>
                      <a:pt x="340" y="5912"/>
                    </a:lnTo>
                    <a:cubicBezTo>
                      <a:pt x="304" y="6072"/>
                      <a:pt x="313" y="6242"/>
                      <a:pt x="367" y="6403"/>
                    </a:cubicBezTo>
                    <a:cubicBezTo>
                      <a:pt x="501" y="6768"/>
                      <a:pt x="492" y="7161"/>
                      <a:pt x="625" y="7518"/>
                    </a:cubicBezTo>
                    <a:cubicBezTo>
                      <a:pt x="688" y="7562"/>
                      <a:pt x="643" y="7687"/>
                      <a:pt x="732" y="7687"/>
                    </a:cubicBezTo>
                    <a:cubicBezTo>
                      <a:pt x="741" y="7705"/>
                      <a:pt x="759" y="7750"/>
                      <a:pt x="768" y="7767"/>
                    </a:cubicBezTo>
                    <a:cubicBezTo>
                      <a:pt x="759" y="8240"/>
                      <a:pt x="938" y="8686"/>
                      <a:pt x="1214" y="9052"/>
                    </a:cubicBezTo>
                    <a:lnTo>
                      <a:pt x="1259" y="9052"/>
                    </a:lnTo>
                    <a:cubicBezTo>
                      <a:pt x="1286" y="9186"/>
                      <a:pt x="1321" y="9320"/>
                      <a:pt x="1410" y="9427"/>
                    </a:cubicBezTo>
                    <a:cubicBezTo>
                      <a:pt x="1509" y="9703"/>
                      <a:pt x="1571" y="9998"/>
                      <a:pt x="1616" y="10292"/>
                    </a:cubicBezTo>
                    <a:cubicBezTo>
                      <a:pt x="1785" y="10479"/>
                      <a:pt x="2062" y="10479"/>
                      <a:pt x="2267" y="10604"/>
                    </a:cubicBezTo>
                    <a:cubicBezTo>
                      <a:pt x="2267" y="10667"/>
                      <a:pt x="2249" y="10747"/>
                      <a:pt x="2329" y="10765"/>
                    </a:cubicBezTo>
                    <a:cubicBezTo>
                      <a:pt x="2329" y="10961"/>
                      <a:pt x="2294" y="11264"/>
                      <a:pt x="2445" y="11407"/>
                    </a:cubicBezTo>
                    <a:cubicBezTo>
                      <a:pt x="2427" y="11470"/>
                      <a:pt x="2445" y="11514"/>
                      <a:pt x="2490" y="11541"/>
                    </a:cubicBezTo>
                    <a:cubicBezTo>
                      <a:pt x="2472" y="11648"/>
                      <a:pt x="2570" y="11737"/>
                      <a:pt x="2579" y="11844"/>
                    </a:cubicBezTo>
                    <a:cubicBezTo>
                      <a:pt x="2615" y="12157"/>
                      <a:pt x="2597" y="12513"/>
                      <a:pt x="2793" y="12772"/>
                    </a:cubicBezTo>
                    <a:cubicBezTo>
                      <a:pt x="2802" y="12844"/>
                      <a:pt x="2793" y="12906"/>
                      <a:pt x="2829" y="12968"/>
                    </a:cubicBezTo>
                    <a:cubicBezTo>
                      <a:pt x="2981" y="13281"/>
                      <a:pt x="3025" y="13629"/>
                      <a:pt x="3114" y="13968"/>
                    </a:cubicBezTo>
                    <a:cubicBezTo>
                      <a:pt x="3088" y="14084"/>
                      <a:pt x="3177" y="14155"/>
                      <a:pt x="3248" y="14226"/>
                    </a:cubicBezTo>
                    <a:cubicBezTo>
                      <a:pt x="3266" y="14360"/>
                      <a:pt x="3436" y="14360"/>
                      <a:pt x="3525" y="14431"/>
                    </a:cubicBezTo>
                    <a:cubicBezTo>
                      <a:pt x="3650" y="14476"/>
                      <a:pt x="3783" y="14503"/>
                      <a:pt x="3908" y="14539"/>
                    </a:cubicBezTo>
                    <a:cubicBezTo>
                      <a:pt x="3985" y="14520"/>
                      <a:pt x="4065" y="14516"/>
                      <a:pt x="4145" y="14516"/>
                    </a:cubicBezTo>
                    <a:cubicBezTo>
                      <a:pt x="4215" y="14516"/>
                      <a:pt x="4286" y="14519"/>
                      <a:pt x="4356" y="14519"/>
                    </a:cubicBezTo>
                    <a:cubicBezTo>
                      <a:pt x="4475" y="14519"/>
                      <a:pt x="4592" y="14509"/>
                      <a:pt x="4702" y="14458"/>
                    </a:cubicBezTo>
                    <a:cubicBezTo>
                      <a:pt x="4755" y="14427"/>
                      <a:pt x="4809" y="14416"/>
                      <a:pt x="4865" y="14416"/>
                    </a:cubicBezTo>
                    <a:cubicBezTo>
                      <a:pt x="5006" y="14416"/>
                      <a:pt x="5155" y="14488"/>
                      <a:pt x="5301" y="14488"/>
                    </a:cubicBezTo>
                    <a:cubicBezTo>
                      <a:pt x="5343" y="14488"/>
                      <a:pt x="5384" y="14482"/>
                      <a:pt x="5425" y="14467"/>
                    </a:cubicBezTo>
                    <a:cubicBezTo>
                      <a:pt x="5486" y="14428"/>
                      <a:pt x="5550" y="14414"/>
                      <a:pt x="5615" y="14414"/>
                    </a:cubicBezTo>
                    <a:cubicBezTo>
                      <a:pt x="5768" y="14414"/>
                      <a:pt x="5929" y="14489"/>
                      <a:pt x="6085" y="14489"/>
                    </a:cubicBezTo>
                    <a:cubicBezTo>
                      <a:pt x="6106" y="14489"/>
                      <a:pt x="6127" y="14488"/>
                      <a:pt x="6148" y="14485"/>
                    </a:cubicBezTo>
                    <a:cubicBezTo>
                      <a:pt x="6387" y="14418"/>
                      <a:pt x="6639" y="14384"/>
                      <a:pt x="6886" y="14384"/>
                    </a:cubicBezTo>
                    <a:cubicBezTo>
                      <a:pt x="6998" y="14384"/>
                      <a:pt x="7109" y="14391"/>
                      <a:pt x="7218" y="14405"/>
                    </a:cubicBezTo>
                    <a:cubicBezTo>
                      <a:pt x="7324" y="14368"/>
                      <a:pt x="7434" y="14362"/>
                      <a:pt x="7546" y="14362"/>
                    </a:cubicBezTo>
                    <a:cubicBezTo>
                      <a:pt x="7610" y="14362"/>
                      <a:pt x="7675" y="14364"/>
                      <a:pt x="7739" y="14364"/>
                    </a:cubicBezTo>
                    <a:cubicBezTo>
                      <a:pt x="7837" y="14364"/>
                      <a:pt x="7935" y="14359"/>
                      <a:pt x="8030" y="14333"/>
                    </a:cubicBezTo>
                    <a:cubicBezTo>
                      <a:pt x="8042" y="14330"/>
                      <a:pt x="8053" y="14329"/>
                      <a:pt x="8065" y="14329"/>
                    </a:cubicBezTo>
                    <a:cubicBezTo>
                      <a:pt x="8125" y="14329"/>
                      <a:pt x="8184" y="14362"/>
                      <a:pt x="8244" y="14369"/>
                    </a:cubicBezTo>
                    <a:lnTo>
                      <a:pt x="8235" y="14414"/>
                    </a:lnTo>
                    <a:cubicBezTo>
                      <a:pt x="8380" y="14402"/>
                      <a:pt x="8521" y="14378"/>
                      <a:pt x="8660" y="14378"/>
                    </a:cubicBezTo>
                    <a:cubicBezTo>
                      <a:pt x="8745" y="14378"/>
                      <a:pt x="8829" y="14387"/>
                      <a:pt x="8913" y="14414"/>
                    </a:cubicBezTo>
                    <a:cubicBezTo>
                      <a:pt x="8868" y="14494"/>
                      <a:pt x="8752" y="14539"/>
                      <a:pt x="8744" y="14619"/>
                    </a:cubicBezTo>
                    <a:cubicBezTo>
                      <a:pt x="8949" y="14842"/>
                      <a:pt x="8761" y="15145"/>
                      <a:pt x="8877" y="15395"/>
                    </a:cubicBezTo>
                    <a:cubicBezTo>
                      <a:pt x="8860" y="15511"/>
                      <a:pt x="8895" y="15618"/>
                      <a:pt x="8913" y="15725"/>
                    </a:cubicBezTo>
                    <a:cubicBezTo>
                      <a:pt x="8924" y="15723"/>
                      <a:pt x="8934" y="15721"/>
                      <a:pt x="8943" y="15721"/>
                    </a:cubicBezTo>
                    <a:cubicBezTo>
                      <a:pt x="9039" y="15721"/>
                      <a:pt x="9079" y="15833"/>
                      <a:pt x="8949" y="15841"/>
                    </a:cubicBezTo>
                    <a:cubicBezTo>
                      <a:pt x="8895" y="15975"/>
                      <a:pt x="9091" y="15966"/>
                      <a:pt x="9091" y="16082"/>
                    </a:cubicBezTo>
                    <a:cubicBezTo>
                      <a:pt x="9190" y="16251"/>
                      <a:pt x="9154" y="16474"/>
                      <a:pt x="9332" y="16590"/>
                    </a:cubicBezTo>
                    <a:cubicBezTo>
                      <a:pt x="9599" y="16677"/>
                      <a:pt x="9776" y="16984"/>
                      <a:pt x="10070" y="16984"/>
                    </a:cubicBezTo>
                    <a:cubicBezTo>
                      <a:pt x="10110" y="16984"/>
                      <a:pt x="10153" y="16978"/>
                      <a:pt x="10198" y="16965"/>
                    </a:cubicBezTo>
                    <a:cubicBezTo>
                      <a:pt x="10251" y="17001"/>
                      <a:pt x="10305" y="17045"/>
                      <a:pt x="10367" y="17063"/>
                    </a:cubicBezTo>
                    <a:cubicBezTo>
                      <a:pt x="10387" y="17061"/>
                      <a:pt x="10407" y="17059"/>
                      <a:pt x="10426" y="17059"/>
                    </a:cubicBezTo>
                    <a:cubicBezTo>
                      <a:pt x="10718" y="17059"/>
                      <a:pt x="10927" y="17336"/>
                      <a:pt x="11223" y="17336"/>
                    </a:cubicBezTo>
                    <a:cubicBezTo>
                      <a:pt x="11247" y="17336"/>
                      <a:pt x="11271" y="17334"/>
                      <a:pt x="11295" y="17331"/>
                    </a:cubicBezTo>
                    <a:lnTo>
                      <a:pt x="11295" y="17366"/>
                    </a:lnTo>
                    <a:cubicBezTo>
                      <a:pt x="11325" y="17355"/>
                      <a:pt x="11352" y="17350"/>
                      <a:pt x="11377" y="17350"/>
                    </a:cubicBezTo>
                    <a:cubicBezTo>
                      <a:pt x="11523" y="17350"/>
                      <a:pt x="11595" y="17522"/>
                      <a:pt x="11732" y="17545"/>
                    </a:cubicBezTo>
                    <a:cubicBezTo>
                      <a:pt x="11803" y="17550"/>
                      <a:pt x="11876" y="17552"/>
                      <a:pt x="11948" y="17552"/>
                    </a:cubicBezTo>
                    <a:cubicBezTo>
                      <a:pt x="12030" y="17552"/>
                      <a:pt x="12113" y="17550"/>
                      <a:pt x="12196" y="17550"/>
                    </a:cubicBezTo>
                    <a:cubicBezTo>
                      <a:pt x="12402" y="17550"/>
                      <a:pt x="12605" y="17561"/>
                      <a:pt x="12794" y="17643"/>
                    </a:cubicBezTo>
                    <a:cubicBezTo>
                      <a:pt x="13017" y="17474"/>
                      <a:pt x="13338" y="17527"/>
                      <a:pt x="13561" y="17349"/>
                    </a:cubicBezTo>
                    <a:cubicBezTo>
                      <a:pt x="13661" y="17367"/>
                      <a:pt x="13761" y="17421"/>
                      <a:pt x="13867" y="17421"/>
                    </a:cubicBezTo>
                    <a:cubicBezTo>
                      <a:pt x="13912" y="17421"/>
                      <a:pt x="13959" y="17411"/>
                      <a:pt x="14007" y="17384"/>
                    </a:cubicBezTo>
                    <a:cubicBezTo>
                      <a:pt x="14123" y="17313"/>
                      <a:pt x="14275" y="17322"/>
                      <a:pt x="14417" y="17313"/>
                    </a:cubicBezTo>
                    <a:cubicBezTo>
                      <a:pt x="14460" y="17261"/>
                      <a:pt x="14516" y="17247"/>
                      <a:pt x="14575" y="17247"/>
                    </a:cubicBezTo>
                    <a:cubicBezTo>
                      <a:pt x="14640" y="17247"/>
                      <a:pt x="14709" y="17264"/>
                      <a:pt x="14774" y="17268"/>
                    </a:cubicBezTo>
                    <a:cubicBezTo>
                      <a:pt x="14997" y="17161"/>
                      <a:pt x="15238" y="17090"/>
                      <a:pt x="15479" y="17090"/>
                    </a:cubicBezTo>
                    <a:cubicBezTo>
                      <a:pt x="15586" y="17063"/>
                      <a:pt x="15648" y="16947"/>
                      <a:pt x="15756" y="16920"/>
                    </a:cubicBezTo>
                    <a:cubicBezTo>
                      <a:pt x="15804" y="16898"/>
                      <a:pt x="15855" y="16889"/>
                      <a:pt x="15908" y="16889"/>
                    </a:cubicBezTo>
                    <a:cubicBezTo>
                      <a:pt x="16022" y="16889"/>
                      <a:pt x="16143" y="16931"/>
                      <a:pt x="16246" y="16974"/>
                    </a:cubicBezTo>
                    <a:cubicBezTo>
                      <a:pt x="16289" y="16980"/>
                      <a:pt x="16521" y="17041"/>
                      <a:pt x="16645" y="17041"/>
                    </a:cubicBezTo>
                    <a:cubicBezTo>
                      <a:pt x="16702" y="17041"/>
                      <a:pt x="16736" y="17028"/>
                      <a:pt x="16719" y="16992"/>
                    </a:cubicBezTo>
                    <a:cubicBezTo>
                      <a:pt x="16823" y="16894"/>
                      <a:pt x="16956" y="16863"/>
                      <a:pt x="17091" y="16863"/>
                    </a:cubicBezTo>
                    <a:cubicBezTo>
                      <a:pt x="17164" y="16863"/>
                      <a:pt x="17238" y="16872"/>
                      <a:pt x="17308" y="16885"/>
                    </a:cubicBezTo>
                    <a:cubicBezTo>
                      <a:pt x="17341" y="16887"/>
                      <a:pt x="17375" y="16888"/>
                      <a:pt x="17408" y="16888"/>
                    </a:cubicBezTo>
                    <a:cubicBezTo>
                      <a:pt x="17678" y="16888"/>
                      <a:pt x="17948" y="16830"/>
                      <a:pt x="18218" y="16822"/>
                    </a:cubicBezTo>
                    <a:cubicBezTo>
                      <a:pt x="18318" y="16753"/>
                      <a:pt x="18425" y="16683"/>
                      <a:pt x="18556" y="16683"/>
                    </a:cubicBezTo>
                    <a:cubicBezTo>
                      <a:pt x="18577" y="16683"/>
                      <a:pt x="18598" y="16685"/>
                      <a:pt x="18619" y="16688"/>
                    </a:cubicBezTo>
                    <a:cubicBezTo>
                      <a:pt x="18667" y="16638"/>
                      <a:pt x="18722" y="16623"/>
                      <a:pt x="18781" y="16623"/>
                    </a:cubicBezTo>
                    <a:cubicBezTo>
                      <a:pt x="18872" y="16623"/>
                      <a:pt x="18971" y="16659"/>
                      <a:pt x="19063" y="16659"/>
                    </a:cubicBezTo>
                    <a:cubicBezTo>
                      <a:pt x="19101" y="16659"/>
                      <a:pt x="19138" y="16653"/>
                      <a:pt x="19172" y="16635"/>
                    </a:cubicBezTo>
                    <a:cubicBezTo>
                      <a:pt x="19199" y="16598"/>
                      <a:pt x="19231" y="16586"/>
                      <a:pt x="19265" y="16586"/>
                    </a:cubicBezTo>
                    <a:cubicBezTo>
                      <a:pt x="19325" y="16586"/>
                      <a:pt x="19393" y="16624"/>
                      <a:pt x="19452" y="16624"/>
                    </a:cubicBezTo>
                    <a:cubicBezTo>
                      <a:pt x="19480" y="16624"/>
                      <a:pt x="19506" y="16615"/>
                      <a:pt x="19529" y="16590"/>
                    </a:cubicBezTo>
                    <a:cubicBezTo>
                      <a:pt x="19589" y="16517"/>
                      <a:pt x="19684" y="16464"/>
                      <a:pt x="19780" y="16464"/>
                    </a:cubicBezTo>
                    <a:cubicBezTo>
                      <a:pt x="19813" y="16464"/>
                      <a:pt x="19845" y="16470"/>
                      <a:pt x="19877" y="16483"/>
                    </a:cubicBezTo>
                    <a:cubicBezTo>
                      <a:pt x="20180" y="16474"/>
                      <a:pt x="20493" y="16358"/>
                      <a:pt x="20716" y="16135"/>
                    </a:cubicBezTo>
                    <a:cubicBezTo>
                      <a:pt x="20963" y="16135"/>
                      <a:pt x="21197" y="16048"/>
                      <a:pt x="21441" y="16048"/>
                    </a:cubicBezTo>
                    <a:cubicBezTo>
                      <a:pt x="21478" y="16048"/>
                      <a:pt x="21516" y="16050"/>
                      <a:pt x="21554" y="16055"/>
                    </a:cubicBezTo>
                    <a:cubicBezTo>
                      <a:pt x="21652" y="16065"/>
                      <a:pt x="21750" y="16072"/>
                      <a:pt x="21846" y="16072"/>
                    </a:cubicBezTo>
                    <a:cubicBezTo>
                      <a:pt x="21926" y="16072"/>
                      <a:pt x="22004" y="16067"/>
                      <a:pt x="22081" y="16055"/>
                    </a:cubicBezTo>
                    <a:cubicBezTo>
                      <a:pt x="22147" y="16061"/>
                      <a:pt x="22218" y="16091"/>
                      <a:pt x="22281" y="16091"/>
                    </a:cubicBezTo>
                    <a:cubicBezTo>
                      <a:pt x="22318" y="16091"/>
                      <a:pt x="22354" y="16080"/>
                      <a:pt x="22384" y="16046"/>
                    </a:cubicBezTo>
                    <a:cubicBezTo>
                      <a:pt x="22423" y="16030"/>
                      <a:pt x="22457" y="16023"/>
                      <a:pt x="22489" y="16023"/>
                    </a:cubicBezTo>
                    <a:cubicBezTo>
                      <a:pt x="22581" y="16023"/>
                      <a:pt x="22647" y="16085"/>
                      <a:pt x="22714" y="16171"/>
                    </a:cubicBezTo>
                    <a:cubicBezTo>
                      <a:pt x="22866" y="16153"/>
                      <a:pt x="23071" y="16180"/>
                      <a:pt x="23178" y="16037"/>
                    </a:cubicBezTo>
                    <a:cubicBezTo>
                      <a:pt x="23318" y="15980"/>
                      <a:pt x="23466" y="15960"/>
                      <a:pt x="23616" y="15960"/>
                    </a:cubicBezTo>
                    <a:cubicBezTo>
                      <a:pt x="23885" y="15960"/>
                      <a:pt x="24163" y="16023"/>
                      <a:pt x="24427" y="16046"/>
                    </a:cubicBezTo>
                    <a:cubicBezTo>
                      <a:pt x="24433" y="16047"/>
                      <a:pt x="24439" y="16048"/>
                      <a:pt x="24444" y="16048"/>
                    </a:cubicBezTo>
                    <a:cubicBezTo>
                      <a:pt x="24547" y="16048"/>
                      <a:pt x="24584" y="15903"/>
                      <a:pt x="24685" y="15903"/>
                    </a:cubicBezTo>
                    <a:cubicBezTo>
                      <a:pt x="24780" y="15885"/>
                      <a:pt x="24879" y="15839"/>
                      <a:pt x="24976" y="15839"/>
                    </a:cubicBezTo>
                    <a:cubicBezTo>
                      <a:pt x="25016" y="15839"/>
                      <a:pt x="25057" y="15847"/>
                      <a:pt x="25096" y="15868"/>
                    </a:cubicBezTo>
                    <a:cubicBezTo>
                      <a:pt x="25173" y="15905"/>
                      <a:pt x="25254" y="15918"/>
                      <a:pt x="25335" y="15918"/>
                    </a:cubicBezTo>
                    <a:cubicBezTo>
                      <a:pt x="25507" y="15918"/>
                      <a:pt x="25685" y="15859"/>
                      <a:pt x="25854" y="15841"/>
                    </a:cubicBezTo>
                    <a:cubicBezTo>
                      <a:pt x="25993" y="15827"/>
                      <a:pt x="26134" y="15827"/>
                      <a:pt x="26275" y="15827"/>
                    </a:cubicBezTo>
                    <a:cubicBezTo>
                      <a:pt x="26486" y="15827"/>
                      <a:pt x="26698" y="15827"/>
                      <a:pt x="26907" y="15779"/>
                    </a:cubicBezTo>
                    <a:lnTo>
                      <a:pt x="26898" y="15734"/>
                    </a:lnTo>
                    <a:cubicBezTo>
                      <a:pt x="27166" y="15609"/>
                      <a:pt x="27487" y="15707"/>
                      <a:pt x="27745" y="15564"/>
                    </a:cubicBezTo>
                    <a:cubicBezTo>
                      <a:pt x="27811" y="15570"/>
                      <a:pt x="27878" y="15605"/>
                      <a:pt x="27938" y="15605"/>
                    </a:cubicBezTo>
                    <a:cubicBezTo>
                      <a:pt x="27968" y="15605"/>
                      <a:pt x="27996" y="15597"/>
                      <a:pt x="28022" y="15573"/>
                    </a:cubicBezTo>
                    <a:cubicBezTo>
                      <a:pt x="28052" y="15547"/>
                      <a:pt x="28086" y="15538"/>
                      <a:pt x="28122" y="15538"/>
                    </a:cubicBezTo>
                    <a:cubicBezTo>
                      <a:pt x="28202" y="15538"/>
                      <a:pt x="28290" y="15584"/>
                      <a:pt x="28363" y="15584"/>
                    </a:cubicBezTo>
                    <a:cubicBezTo>
                      <a:pt x="28409" y="15584"/>
                      <a:pt x="28449" y="15565"/>
                      <a:pt x="28477" y="15502"/>
                    </a:cubicBezTo>
                    <a:cubicBezTo>
                      <a:pt x="28511" y="15481"/>
                      <a:pt x="28546" y="15474"/>
                      <a:pt x="28581" y="15474"/>
                    </a:cubicBezTo>
                    <a:cubicBezTo>
                      <a:pt x="28661" y="15474"/>
                      <a:pt x="28741" y="15512"/>
                      <a:pt x="28817" y="15512"/>
                    </a:cubicBezTo>
                    <a:cubicBezTo>
                      <a:pt x="28838" y="15512"/>
                      <a:pt x="28858" y="15509"/>
                      <a:pt x="28878" y="15502"/>
                    </a:cubicBezTo>
                    <a:cubicBezTo>
                      <a:pt x="28932" y="15442"/>
                      <a:pt x="28995" y="15425"/>
                      <a:pt x="29063" y="15425"/>
                    </a:cubicBezTo>
                    <a:cubicBezTo>
                      <a:pt x="29165" y="15425"/>
                      <a:pt x="29278" y="15465"/>
                      <a:pt x="29383" y="15465"/>
                    </a:cubicBezTo>
                    <a:cubicBezTo>
                      <a:pt x="29418" y="15465"/>
                      <a:pt x="29452" y="15460"/>
                      <a:pt x="29485" y="15448"/>
                    </a:cubicBezTo>
                    <a:cubicBezTo>
                      <a:pt x="29772" y="15425"/>
                      <a:pt x="30052" y="15272"/>
                      <a:pt x="30338" y="15272"/>
                    </a:cubicBezTo>
                    <a:cubicBezTo>
                      <a:pt x="30372" y="15272"/>
                      <a:pt x="30406" y="15274"/>
                      <a:pt x="30440" y="15279"/>
                    </a:cubicBezTo>
                    <a:cubicBezTo>
                      <a:pt x="30633" y="15175"/>
                      <a:pt x="30848" y="15136"/>
                      <a:pt x="31064" y="15136"/>
                    </a:cubicBezTo>
                    <a:cubicBezTo>
                      <a:pt x="31127" y="15136"/>
                      <a:pt x="31189" y="15139"/>
                      <a:pt x="31251" y="15145"/>
                    </a:cubicBezTo>
                    <a:cubicBezTo>
                      <a:pt x="31277" y="15152"/>
                      <a:pt x="31302" y="15155"/>
                      <a:pt x="31327" y="15155"/>
                    </a:cubicBezTo>
                    <a:cubicBezTo>
                      <a:pt x="31490" y="15155"/>
                      <a:pt x="31634" y="15020"/>
                      <a:pt x="31804" y="15020"/>
                    </a:cubicBezTo>
                    <a:cubicBezTo>
                      <a:pt x="31858" y="14949"/>
                      <a:pt x="31903" y="14878"/>
                      <a:pt x="31947" y="14806"/>
                    </a:cubicBezTo>
                    <a:cubicBezTo>
                      <a:pt x="32019" y="14779"/>
                      <a:pt x="32090" y="14744"/>
                      <a:pt x="32161" y="14708"/>
                    </a:cubicBezTo>
                    <a:cubicBezTo>
                      <a:pt x="32224" y="14701"/>
                      <a:pt x="32276" y="14650"/>
                      <a:pt x="32339" y="14650"/>
                    </a:cubicBezTo>
                    <a:cubicBezTo>
                      <a:pt x="32356" y="14650"/>
                      <a:pt x="32374" y="14654"/>
                      <a:pt x="32393" y="14663"/>
                    </a:cubicBezTo>
                    <a:cubicBezTo>
                      <a:pt x="32590" y="14721"/>
                      <a:pt x="32779" y="14808"/>
                      <a:pt x="32988" y="14808"/>
                    </a:cubicBezTo>
                    <a:cubicBezTo>
                      <a:pt x="33007" y="14808"/>
                      <a:pt x="33026" y="14808"/>
                      <a:pt x="33044" y="14806"/>
                    </a:cubicBezTo>
                    <a:cubicBezTo>
                      <a:pt x="33089" y="14753"/>
                      <a:pt x="33187" y="14654"/>
                      <a:pt x="33241" y="14601"/>
                    </a:cubicBezTo>
                    <a:cubicBezTo>
                      <a:pt x="33294" y="14627"/>
                      <a:pt x="33334" y="14638"/>
                      <a:pt x="33363" y="14638"/>
                    </a:cubicBezTo>
                    <a:cubicBezTo>
                      <a:pt x="33465" y="14638"/>
                      <a:pt x="33443" y="14506"/>
                      <a:pt x="33464" y="14423"/>
                    </a:cubicBezTo>
                    <a:cubicBezTo>
                      <a:pt x="33499" y="14342"/>
                      <a:pt x="33544" y="14271"/>
                      <a:pt x="33580" y="14191"/>
                    </a:cubicBezTo>
                    <a:cubicBezTo>
                      <a:pt x="33705" y="14137"/>
                      <a:pt x="33714" y="13959"/>
                      <a:pt x="33785" y="13852"/>
                    </a:cubicBezTo>
                    <a:cubicBezTo>
                      <a:pt x="33892" y="13718"/>
                      <a:pt x="33865" y="13522"/>
                      <a:pt x="33981" y="13397"/>
                    </a:cubicBezTo>
                    <a:cubicBezTo>
                      <a:pt x="34070" y="13316"/>
                      <a:pt x="34061" y="13138"/>
                      <a:pt x="34142" y="13022"/>
                    </a:cubicBezTo>
                    <a:cubicBezTo>
                      <a:pt x="34186" y="12728"/>
                      <a:pt x="34338" y="12451"/>
                      <a:pt x="34285" y="12139"/>
                    </a:cubicBezTo>
                    <a:cubicBezTo>
                      <a:pt x="34383" y="12058"/>
                      <a:pt x="34356" y="11898"/>
                      <a:pt x="34409" y="11791"/>
                    </a:cubicBezTo>
                    <a:cubicBezTo>
                      <a:pt x="34516" y="11595"/>
                      <a:pt x="34445" y="11345"/>
                      <a:pt x="34588" y="11175"/>
                    </a:cubicBezTo>
                    <a:cubicBezTo>
                      <a:pt x="34704" y="11059"/>
                      <a:pt x="34704" y="10899"/>
                      <a:pt x="34686" y="10738"/>
                    </a:cubicBezTo>
                    <a:cubicBezTo>
                      <a:pt x="34784" y="10658"/>
                      <a:pt x="34784" y="10462"/>
                      <a:pt x="34811" y="10328"/>
                    </a:cubicBezTo>
                    <a:cubicBezTo>
                      <a:pt x="34927" y="10194"/>
                      <a:pt x="34909" y="9980"/>
                      <a:pt x="34954" y="9810"/>
                    </a:cubicBezTo>
                    <a:cubicBezTo>
                      <a:pt x="35078" y="9739"/>
                      <a:pt x="35043" y="9489"/>
                      <a:pt x="35123" y="9364"/>
                    </a:cubicBezTo>
                    <a:cubicBezTo>
                      <a:pt x="35355" y="9222"/>
                      <a:pt x="35641" y="9186"/>
                      <a:pt x="35890" y="9070"/>
                    </a:cubicBezTo>
                    <a:cubicBezTo>
                      <a:pt x="36095" y="9043"/>
                      <a:pt x="36310" y="9052"/>
                      <a:pt x="36506" y="8972"/>
                    </a:cubicBezTo>
                    <a:cubicBezTo>
                      <a:pt x="36818" y="8856"/>
                      <a:pt x="37193" y="8865"/>
                      <a:pt x="37478" y="8660"/>
                    </a:cubicBezTo>
                    <a:cubicBezTo>
                      <a:pt x="37576" y="8579"/>
                      <a:pt x="37773" y="8624"/>
                      <a:pt x="37826" y="8481"/>
                    </a:cubicBezTo>
                    <a:cubicBezTo>
                      <a:pt x="37915" y="8445"/>
                      <a:pt x="37969" y="8356"/>
                      <a:pt x="38040" y="8294"/>
                    </a:cubicBezTo>
                    <a:cubicBezTo>
                      <a:pt x="38046" y="8294"/>
                      <a:pt x="38052" y="8295"/>
                      <a:pt x="38058" y="8295"/>
                    </a:cubicBezTo>
                    <a:cubicBezTo>
                      <a:pt x="38233" y="8295"/>
                      <a:pt x="38311" y="8040"/>
                      <a:pt x="38406" y="7910"/>
                    </a:cubicBezTo>
                    <a:cubicBezTo>
                      <a:pt x="38531" y="7776"/>
                      <a:pt x="38513" y="7571"/>
                      <a:pt x="38638" y="7437"/>
                    </a:cubicBezTo>
                    <a:cubicBezTo>
                      <a:pt x="38754" y="7357"/>
                      <a:pt x="38700" y="7197"/>
                      <a:pt x="38718" y="7072"/>
                    </a:cubicBezTo>
                    <a:cubicBezTo>
                      <a:pt x="38834" y="6991"/>
                      <a:pt x="38915" y="6813"/>
                      <a:pt x="38879" y="6661"/>
                    </a:cubicBezTo>
                    <a:cubicBezTo>
                      <a:pt x="39120" y="6349"/>
                      <a:pt x="39111" y="5939"/>
                      <a:pt x="39271" y="5591"/>
                    </a:cubicBezTo>
                    <a:cubicBezTo>
                      <a:pt x="39316" y="5359"/>
                      <a:pt x="39378" y="5127"/>
                      <a:pt x="39432" y="4895"/>
                    </a:cubicBezTo>
                    <a:lnTo>
                      <a:pt x="39459" y="4904"/>
                    </a:lnTo>
                    <a:cubicBezTo>
                      <a:pt x="39539" y="4547"/>
                      <a:pt x="39700" y="4199"/>
                      <a:pt x="39726" y="3833"/>
                    </a:cubicBezTo>
                    <a:cubicBezTo>
                      <a:pt x="39798" y="3735"/>
                      <a:pt x="39824" y="3610"/>
                      <a:pt x="39824" y="3494"/>
                    </a:cubicBezTo>
                    <a:cubicBezTo>
                      <a:pt x="39905" y="3378"/>
                      <a:pt x="39949" y="3200"/>
                      <a:pt x="39958" y="3048"/>
                    </a:cubicBezTo>
                    <a:lnTo>
                      <a:pt x="39914" y="3048"/>
                    </a:lnTo>
                    <a:cubicBezTo>
                      <a:pt x="39896" y="2923"/>
                      <a:pt x="39807" y="2790"/>
                      <a:pt x="39682" y="2736"/>
                    </a:cubicBezTo>
                    <a:cubicBezTo>
                      <a:pt x="39682" y="2656"/>
                      <a:pt x="39646" y="2531"/>
                      <a:pt x="39548" y="2513"/>
                    </a:cubicBezTo>
                    <a:cubicBezTo>
                      <a:pt x="39441" y="2397"/>
                      <a:pt x="39191" y="2415"/>
                      <a:pt x="39022" y="2379"/>
                    </a:cubicBezTo>
                    <a:lnTo>
                      <a:pt x="39022" y="2344"/>
                    </a:lnTo>
                    <a:cubicBezTo>
                      <a:pt x="39009" y="2345"/>
                      <a:pt x="38996" y="2345"/>
                      <a:pt x="38984" y="2345"/>
                    </a:cubicBezTo>
                    <a:cubicBezTo>
                      <a:pt x="38829" y="2345"/>
                      <a:pt x="38699" y="2254"/>
                      <a:pt x="38550" y="2254"/>
                    </a:cubicBezTo>
                    <a:cubicBezTo>
                      <a:pt x="38543" y="2254"/>
                      <a:pt x="38537" y="2254"/>
                      <a:pt x="38531" y="2254"/>
                    </a:cubicBezTo>
                    <a:cubicBezTo>
                      <a:pt x="38490" y="2220"/>
                      <a:pt x="38447" y="2208"/>
                      <a:pt x="38402" y="2208"/>
                    </a:cubicBezTo>
                    <a:cubicBezTo>
                      <a:pt x="38298" y="2208"/>
                      <a:pt x="38186" y="2274"/>
                      <a:pt x="38074" y="2274"/>
                    </a:cubicBezTo>
                    <a:cubicBezTo>
                      <a:pt x="38036" y="2274"/>
                      <a:pt x="37998" y="2266"/>
                      <a:pt x="37960" y="2245"/>
                    </a:cubicBezTo>
                    <a:cubicBezTo>
                      <a:pt x="37407" y="2129"/>
                      <a:pt x="36854" y="1969"/>
                      <a:pt x="36283" y="1942"/>
                    </a:cubicBezTo>
                    <a:lnTo>
                      <a:pt x="36283" y="1897"/>
                    </a:lnTo>
                    <a:cubicBezTo>
                      <a:pt x="36163" y="1873"/>
                      <a:pt x="36044" y="1865"/>
                      <a:pt x="35925" y="1865"/>
                    </a:cubicBezTo>
                    <a:cubicBezTo>
                      <a:pt x="35681" y="1865"/>
                      <a:pt x="35437" y="1900"/>
                      <a:pt x="35191" y="1900"/>
                    </a:cubicBezTo>
                    <a:cubicBezTo>
                      <a:pt x="35157" y="1900"/>
                      <a:pt x="35122" y="1899"/>
                      <a:pt x="35087" y="1897"/>
                    </a:cubicBezTo>
                    <a:cubicBezTo>
                      <a:pt x="35061" y="1897"/>
                      <a:pt x="34998" y="1906"/>
                      <a:pt x="34971" y="1906"/>
                    </a:cubicBezTo>
                    <a:cubicBezTo>
                      <a:pt x="34762" y="1866"/>
                      <a:pt x="34556" y="1863"/>
                      <a:pt x="34351" y="1863"/>
                    </a:cubicBezTo>
                    <a:cubicBezTo>
                      <a:pt x="34317" y="1863"/>
                      <a:pt x="34283" y="1863"/>
                      <a:pt x="34249" y="1863"/>
                    </a:cubicBezTo>
                    <a:cubicBezTo>
                      <a:pt x="34130" y="1863"/>
                      <a:pt x="34011" y="1862"/>
                      <a:pt x="33892" y="1853"/>
                    </a:cubicBezTo>
                    <a:lnTo>
                      <a:pt x="33892" y="1808"/>
                    </a:lnTo>
                    <a:cubicBezTo>
                      <a:pt x="33785" y="1799"/>
                      <a:pt x="33562" y="1773"/>
                      <a:pt x="33455" y="1755"/>
                    </a:cubicBezTo>
                    <a:cubicBezTo>
                      <a:pt x="33446" y="1683"/>
                      <a:pt x="33446" y="1612"/>
                      <a:pt x="33446" y="1541"/>
                    </a:cubicBezTo>
                    <a:lnTo>
                      <a:pt x="33491" y="1541"/>
                    </a:lnTo>
                    <a:cubicBezTo>
                      <a:pt x="33482" y="1318"/>
                      <a:pt x="33580" y="1103"/>
                      <a:pt x="33580" y="880"/>
                    </a:cubicBezTo>
                    <a:cubicBezTo>
                      <a:pt x="33669" y="702"/>
                      <a:pt x="33660" y="425"/>
                      <a:pt x="33491" y="292"/>
                    </a:cubicBezTo>
                    <a:lnTo>
                      <a:pt x="33491" y="247"/>
                    </a:lnTo>
                    <a:lnTo>
                      <a:pt x="33446" y="256"/>
                    </a:lnTo>
                    <a:lnTo>
                      <a:pt x="33446" y="220"/>
                    </a:lnTo>
                    <a:cubicBezTo>
                      <a:pt x="33259" y="211"/>
                      <a:pt x="33071" y="176"/>
                      <a:pt x="32875" y="167"/>
                    </a:cubicBezTo>
                    <a:cubicBezTo>
                      <a:pt x="32835" y="107"/>
                      <a:pt x="32755" y="92"/>
                      <a:pt x="32666" y="92"/>
                    </a:cubicBezTo>
                    <a:cubicBezTo>
                      <a:pt x="32577" y="92"/>
                      <a:pt x="32479" y="107"/>
                      <a:pt x="32403" y="107"/>
                    </a:cubicBezTo>
                    <a:cubicBezTo>
                      <a:pt x="32387" y="107"/>
                      <a:pt x="32372" y="106"/>
                      <a:pt x="32358" y="104"/>
                    </a:cubicBezTo>
                    <a:cubicBezTo>
                      <a:pt x="32263" y="121"/>
                      <a:pt x="32169" y="128"/>
                      <a:pt x="32076" y="128"/>
                    </a:cubicBezTo>
                    <a:cubicBezTo>
                      <a:pt x="31780" y="128"/>
                      <a:pt x="31487" y="60"/>
                      <a:pt x="31189" y="33"/>
                    </a:cubicBezTo>
                    <a:lnTo>
                      <a:pt x="31189" y="33"/>
                    </a:lnTo>
                    <a:lnTo>
                      <a:pt x="31198" y="78"/>
                    </a:lnTo>
                    <a:cubicBezTo>
                      <a:pt x="31118" y="78"/>
                      <a:pt x="30948" y="69"/>
                      <a:pt x="30868" y="69"/>
                    </a:cubicBezTo>
                    <a:lnTo>
                      <a:pt x="30886" y="33"/>
                    </a:lnTo>
                    <a:lnTo>
                      <a:pt x="30886" y="33"/>
                    </a:lnTo>
                    <a:cubicBezTo>
                      <a:pt x="30839" y="55"/>
                      <a:pt x="30792" y="63"/>
                      <a:pt x="30746" y="63"/>
                    </a:cubicBezTo>
                    <a:cubicBezTo>
                      <a:pt x="30627" y="63"/>
                      <a:pt x="30508" y="12"/>
                      <a:pt x="30390" y="12"/>
                    </a:cubicBezTo>
                    <a:cubicBezTo>
                      <a:pt x="30350" y="12"/>
                      <a:pt x="30310" y="17"/>
                      <a:pt x="30270" y="33"/>
                    </a:cubicBezTo>
                    <a:cubicBezTo>
                      <a:pt x="29982" y="94"/>
                      <a:pt x="29693" y="135"/>
                      <a:pt x="29394" y="135"/>
                    </a:cubicBezTo>
                    <a:cubicBezTo>
                      <a:pt x="29341" y="135"/>
                      <a:pt x="29288" y="134"/>
                      <a:pt x="29235" y="131"/>
                    </a:cubicBezTo>
                    <a:cubicBezTo>
                      <a:pt x="29111" y="81"/>
                      <a:pt x="28975" y="61"/>
                      <a:pt x="28838" y="61"/>
                    </a:cubicBezTo>
                    <a:cubicBezTo>
                      <a:pt x="28659" y="61"/>
                      <a:pt x="28478" y="95"/>
                      <a:pt x="28316" y="140"/>
                    </a:cubicBezTo>
                    <a:cubicBezTo>
                      <a:pt x="28284" y="127"/>
                      <a:pt x="28251" y="100"/>
                      <a:pt x="28215" y="100"/>
                    </a:cubicBezTo>
                    <a:cubicBezTo>
                      <a:pt x="28202" y="100"/>
                      <a:pt x="28188" y="104"/>
                      <a:pt x="28174" y="113"/>
                    </a:cubicBezTo>
                    <a:cubicBezTo>
                      <a:pt x="28095" y="142"/>
                      <a:pt x="28016" y="152"/>
                      <a:pt x="27937" y="152"/>
                    </a:cubicBezTo>
                    <a:cubicBezTo>
                      <a:pt x="27675" y="152"/>
                      <a:pt x="27413" y="33"/>
                      <a:pt x="27151" y="33"/>
                    </a:cubicBezTo>
                    <a:cubicBezTo>
                      <a:pt x="27144" y="33"/>
                      <a:pt x="27137" y="33"/>
                      <a:pt x="27130" y="33"/>
                    </a:cubicBezTo>
                    <a:cubicBezTo>
                      <a:pt x="27017" y="23"/>
                      <a:pt x="26896" y="1"/>
                      <a:pt x="26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5"/>
            <p:cNvSpPr/>
            <p:nvPr/>
          </p:nvSpPr>
          <p:spPr>
            <a:xfrm>
              <a:off x="593844" y="4751001"/>
              <a:ext cx="412876" cy="278378"/>
            </a:xfrm>
            <a:custGeom>
              <a:avLst/>
              <a:gdLst/>
              <a:ahLst/>
              <a:cxnLst/>
              <a:rect l="l" t="t" r="r" b="b"/>
              <a:pathLst>
                <a:path w="39959" h="17644" extrusionOk="0">
                  <a:moveTo>
                    <a:pt x="26777" y="1"/>
                  </a:moveTo>
                  <a:cubicBezTo>
                    <a:pt x="26689" y="1"/>
                    <a:pt x="26603" y="13"/>
                    <a:pt x="26523" y="51"/>
                  </a:cubicBezTo>
                  <a:cubicBezTo>
                    <a:pt x="26464" y="137"/>
                    <a:pt x="26381" y="161"/>
                    <a:pt x="26290" y="161"/>
                  </a:cubicBezTo>
                  <a:cubicBezTo>
                    <a:pt x="26174" y="161"/>
                    <a:pt x="26044" y="122"/>
                    <a:pt x="25934" y="122"/>
                  </a:cubicBezTo>
                  <a:cubicBezTo>
                    <a:pt x="25909" y="124"/>
                    <a:pt x="25883" y="124"/>
                    <a:pt x="25857" y="124"/>
                  </a:cubicBezTo>
                  <a:cubicBezTo>
                    <a:pt x="25638" y="124"/>
                    <a:pt x="25422" y="75"/>
                    <a:pt x="25204" y="75"/>
                  </a:cubicBezTo>
                  <a:cubicBezTo>
                    <a:pt x="25147" y="75"/>
                    <a:pt x="25091" y="78"/>
                    <a:pt x="25033" y="86"/>
                  </a:cubicBezTo>
                  <a:lnTo>
                    <a:pt x="24989" y="78"/>
                  </a:lnTo>
                  <a:lnTo>
                    <a:pt x="25007" y="42"/>
                  </a:lnTo>
                  <a:cubicBezTo>
                    <a:pt x="24953" y="37"/>
                    <a:pt x="24900" y="34"/>
                    <a:pt x="24847" y="34"/>
                  </a:cubicBezTo>
                  <a:cubicBezTo>
                    <a:pt x="24627" y="34"/>
                    <a:pt x="24408" y="71"/>
                    <a:pt x="24192" y="71"/>
                  </a:cubicBezTo>
                  <a:cubicBezTo>
                    <a:pt x="24109" y="71"/>
                    <a:pt x="24027" y="65"/>
                    <a:pt x="23945" y="51"/>
                  </a:cubicBezTo>
                  <a:cubicBezTo>
                    <a:pt x="23825" y="71"/>
                    <a:pt x="23709" y="126"/>
                    <a:pt x="23591" y="126"/>
                  </a:cubicBezTo>
                  <a:cubicBezTo>
                    <a:pt x="23552" y="126"/>
                    <a:pt x="23512" y="120"/>
                    <a:pt x="23472" y="104"/>
                  </a:cubicBezTo>
                  <a:cubicBezTo>
                    <a:pt x="23469" y="105"/>
                    <a:pt x="23466" y="105"/>
                    <a:pt x="23463" y="105"/>
                  </a:cubicBezTo>
                  <a:cubicBezTo>
                    <a:pt x="23400" y="105"/>
                    <a:pt x="23301" y="52"/>
                    <a:pt x="23237" y="52"/>
                  </a:cubicBezTo>
                  <a:cubicBezTo>
                    <a:pt x="23208" y="52"/>
                    <a:pt x="23186" y="63"/>
                    <a:pt x="23178" y="95"/>
                  </a:cubicBezTo>
                  <a:cubicBezTo>
                    <a:pt x="23155" y="85"/>
                    <a:pt x="23133" y="81"/>
                    <a:pt x="23112" y="81"/>
                  </a:cubicBezTo>
                  <a:cubicBezTo>
                    <a:pt x="23039" y="81"/>
                    <a:pt x="22972" y="128"/>
                    <a:pt x="22910" y="149"/>
                  </a:cubicBezTo>
                  <a:cubicBezTo>
                    <a:pt x="22660" y="149"/>
                    <a:pt x="22420" y="113"/>
                    <a:pt x="22170" y="95"/>
                  </a:cubicBezTo>
                  <a:cubicBezTo>
                    <a:pt x="22009" y="131"/>
                    <a:pt x="21866" y="229"/>
                    <a:pt x="21697" y="229"/>
                  </a:cubicBezTo>
                  <a:cubicBezTo>
                    <a:pt x="21629" y="215"/>
                    <a:pt x="21561" y="211"/>
                    <a:pt x="21494" y="211"/>
                  </a:cubicBezTo>
                  <a:cubicBezTo>
                    <a:pt x="21392" y="211"/>
                    <a:pt x="21290" y="220"/>
                    <a:pt x="21188" y="220"/>
                  </a:cubicBezTo>
                  <a:lnTo>
                    <a:pt x="21197" y="176"/>
                  </a:lnTo>
                  <a:cubicBezTo>
                    <a:pt x="21145" y="171"/>
                    <a:pt x="21092" y="169"/>
                    <a:pt x="21040" y="169"/>
                  </a:cubicBezTo>
                  <a:cubicBezTo>
                    <a:pt x="20774" y="169"/>
                    <a:pt x="20510" y="222"/>
                    <a:pt x="20240" y="222"/>
                  </a:cubicBezTo>
                  <a:cubicBezTo>
                    <a:pt x="20176" y="222"/>
                    <a:pt x="20112" y="219"/>
                    <a:pt x="20047" y="211"/>
                  </a:cubicBezTo>
                  <a:lnTo>
                    <a:pt x="20047" y="256"/>
                  </a:lnTo>
                  <a:cubicBezTo>
                    <a:pt x="19997" y="250"/>
                    <a:pt x="19947" y="247"/>
                    <a:pt x="19899" y="247"/>
                  </a:cubicBezTo>
                  <a:cubicBezTo>
                    <a:pt x="19677" y="247"/>
                    <a:pt x="19465" y="308"/>
                    <a:pt x="19253" y="381"/>
                  </a:cubicBezTo>
                  <a:cubicBezTo>
                    <a:pt x="19213" y="366"/>
                    <a:pt x="19174" y="360"/>
                    <a:pt x="19133" y="360"/>
                  </a:cubicBezTo>
                  <a:cubicBezTo>
                    <a:pt x="19100" y="360"/>
                    <a:pt x="19066" y="364"/>
                    <a:pt x="19030" y="372"/>
                  </a:cubicBezTo>
                  <a:cubicBezTo>
                    <a:pt x="18941" y="349"/>
                    <a:pt x="18853" y="340"/>
                    <a:pt x="18763" y="340"/>
                  </a:cubicBezTo>
                  <a:cubicBezTo>
                    <a:pt x="18545" y="340"/>
                    <a:pt x="18323" y="390"/>
                    <a:pt x="18102" y="390"/>
                  </a:cubicBezTo>
                  <a:cubicBezTo>
                    <a:pt x="18075" y="382"/>
                    <a:pt x="18049" y="378"/>
                    <a:pt x="18025" y="378"/>
                  </a:cubicBezTo>
                  <a:cubicBezTo>
                    <a:pt x="17911" y="378"/>
                    <a:pt x="17821" y="451"/>
                    <a:pt x="17718" y="488"/>
                  </a:cubicBezTo>
                  <a:cubicBezTo>
                    <a:pt x="17477" y="479"/>
                    <a:pt x="17236" y="452"/>
                    <a:pt x="17004" y="443"/>
                  </a:cubicBezTo>
                  <a:cubicBezTo>
                    <a:pt x="16933" y="479"/>
                    <a:pt x="16799" y="443"/>
                    <a:pt x="16773" y="524"/>
                  </a:cubicBezTo>
                  <a:cubicBezTo>
                    <a:pt x="16469" y="550"/>
                    <a:pt x="16148" y="550"/>
                    <a:pt x="15863" y="675"/>
                  </a:cubicBezTo>
                  <a:cubicBezTo>
                    <a:pt x="15775" y="667"/>
                    <a:pt x="15688" y="664"/>
                    <a:pt x="15601" y="664"/>
                  </a:cubicBezTo>
                  <a:cubicBezTo>
                    <a:pt x="15270" y="664"/>
                    <a:pt x="14939" y="709"/>
                    <a:pt x="14608" y="709"/>
                  </a:cubicBezTo>
                  <a:cubicBezTo>
                    <a:pt x="14535" y="709"/>
                    <a:pt x="14463" y="707"/>
                    <a:pt x="14391" y="702"/>
                  </a:cubicBezTo>
                  <a:lnTo>
                    <a:pt x="14391" y="747"/>
                  </a:lnTo>
                  <a:cubicBezTo>
                    <a:pt x="14373" y="747"/>
                    <a:pt x="14328" y="756"/>
                    <a:pt x="14310" y="756"/>
                  </a:cubicBezTo>
                  <a:cubicBezTo>
                    <a:pt x="14244" y="745"/>
                    <a:pt x="14177" y="741"/>
                    <a:pt x="14111" y="741"/>
                  </a:cubicBezTo>
                  <a:cubicBezTo>
                    <a:pt x="14008" y="741"/>
                    <a:pt x="13905" y="750"/>
                    <a:pt x="13802" y="756"/>
                  </a:cubicBezTo>
                  <a:cubicBezTo>
                    <a:pt x="13769" y="750"/>
                    <a:pt x="13735" y="746"/>
                    <a:pt x="13702" y="746"/>
                  </a:cubicBezTo>
                  <a:cubicBezTo>
                    <a:pt x="13635" y="746"/>
                    <a:pt x="13570" y="762"/>
                    <a:pt x="13516" y="809"/>
                  </a:cubicBezTo>
                  <a:cubicBezTo>
                    <a:pt x="13477" y="799"/>
                    <a:pt x="13437" y="795"/>
                    <a:pt x="13396" y="795"/>
                  </a:cubicBezTo>
                  <a:cubicBezTo>
                    <a:pt x="13257" y="795"/>
                    <a:pt x="13114" y="843"/>
                    <a:pt x="12971" y="843"/>
                  </a:cubicBezTo>
                  <a:cubicBezTo>
                    <a:pt x="12942" y="843"/>
                    <a:pt x="12912" y="841"/>
                    <a:pt x="12883" y="836"/>
                  </a:cubicBezTo>
                  <a:cubicBezTo>
                    <a:pt x="12848" y="841"/>
                    <a:pt x="12812" y="844"/>
                    <a:pt x="12775" y="844"/>
                  </a:cubicBezTo>
                  <a:cubicBezTo>
                    <a:pt x="12664" y="844"/>
                    <a:pt x="12547" y="825"/>
                    <a:pt x="12435" y="825"/>
                  </a:cubicBezTo>
                  <a:cubicBezTo>
                    <a:pt x="12346" y="825"/>
                    <a:pt x="12261" y="837"/>
                    <a:pt x="12187" y="880"/>
                  </a:cubicBezTo>
                  <a:cubicBezTo>
                    <a:pt x="11759" y="898"/>
                    <a:pt x="11331" y="943"/>
                    <a:pt x="10911" y="979"/>
                  </a:cubicBezTo>
                  <a:cubicBezTo>
                    <a:pt x="10858" y="977"/>
                    <a:pt x="10804" y="977"/>
                    <a:pt x="10751" y="977"/>
                  </a:cubicBezTo>
                  <a:cubicBezTo>
                    <a:pt x="10108" y="977"/>
                    <a:pt x="9466" y="1068"/>
                    <a:pt x="8824" y="1068"/>
                  </a:cubicBezTo>
                  <a:cubicBezTo>
                    <a:pt x="8762" y="1063"/>
                    <a:pt x="8700" y="1061"/>
                    <a:pt x="8638" y="1061"/>
                  </a:cubicBezTo>
                  <a:cubicBezTo>
                    <a:pt x="8103" y="1061"/>
                    <a:pt x="7568" y="1209"/>
                    <a:pt x="7034" y="1209"/>
                  </a:cubicBezTo>
                  <a:cubicBezTo>
                    <a:pt x="6881" y="1209"/>
                    <a:pt x="6728" y="1197"/>
                    <a:pt x="6576" y="1166"/>
                  </a:cubicBezTo>
                  <a:cubicBezTo>
                    <a:pt x="6518" y="1159"/>
                    <a:pt x="6460" y="1156"/>
                    <a:pt x="6401" y="1156"/>
                  </a:cubicBezTo>
                  <a:cubicBezTo>
                    <a:pt x="6189" y="1156"/>
                    <a:pt x="5973" y="1193"/>
                    <a:pt x="5762" y="1193"/>
                  </a:cubicBezTo>
                  <a:cubicBezTo>
                    <a:pt x="5745" y="1193"/>
                    <a:pt x="5727" y="1193"/>
                    <a:pt x="5710" y="1193"/>
                  </a:cubicBezTo>
                  <a:cubicBezTo>
                    <a:pt x="5621" y="1211"/>
                    <a:pt x="5496" y="1219"/>
                    <a:pt x="5452" y="1309"/>
                  </a:cubicBezTo>
                  <a:cubicBezTo>
                    <a:pt x="5336" y="1327"/>
                    <a:pt x="5220" y="1371"/>
                    <a:pt x="5113" y="1416"/>
                  </a:cubicBezTo>
                  <a:cubicBezTo>
                    <a:pt x="5032" y="1550"/>
                    <a:pt x="5113" y="1701"/>
                    <a:pt x="5113" y="1844"/>
                  </a:cubicBezTo>
                  <a:cubicBezTo>
                    <a:pt x="5077" y="2031"/>
                    <a:pt x="5131" y="2228"/>
                    <a:pt x="5148" y="2424"/>
                  </a:cubicBezTo>
                  <a:cubicBezTo>
                    <a:pt x="5027" y="2493"/>
                    <a:pt x="4914" y="2638"/>
                    <a:pt x="4761" y="2638"/>
                  </a:cubicBezTo>
                  <a:cubicBezTo>
                    <a:pt x="4756" y="2638"/>
                    <a:pt x="4751" y="2638"/>
                    <a:pt x="4747" y="2638"/>
                  </a:cubicBezTo>
                  <a:cubicBezTo>
                    <a:pt x="4730" y="2633"/>
                    <a:pt x="4713" y="2631"/>
                    <a:pt x="4696" y="2631"/>
                  </a:cubicBezTo>
                  <a:cubicBezTo>
                    <a:pt x="4595" y="2631"/>
                    <a:pt x="4509" y="2715"/>
                    <a:pt x="4417" y="2754"/>
                  </a:cubicBezTo>
                  <a:cubicBezTo>
                    <a:pt x="4319" y="2763"/>
                    <a:pt x="4230" y="2790"/>
                    <a:pt x="4140" y="2834"/>
                  </a:cubicBezTo>
                  <a:cubicBezTo>
                    <a:pt x="4042" y="2814"/>
                    <a:pt x="3924" y="2786"/>
                    <a:pt x="3814" y="2786"/>
                  </a:cubicBezTo>
                  <a:cubicBezTo>
                    <a:pt x="3685" y="2786"/>
                    <a:pt x="3565" y="2824"/>
                    <a:pt x="3498" y="2959"/>
                  </a:cubicBezTo>
                  <a:lnTo>
                    <a:pt x="3507" y="2995"/>
                  </a:lnTo>
                  <a:cubicBezTo>
                    <a:pt x="3364" y="2995"/>
                    <a:pt x="3070" y="3021"/>
                    <a:pt x="3034" y="3191"/>
                  </a:cubicBezTo>
                  <a:cubicBezTo>
                    <a:pt x="3028" y="3191"/>
                    <a:pt x="3022" y="3192"/>
                    <a:pt x="3016" y="3192"/>
                  </a:cubicBezTo>
                  <a:cubicBezTo>
                    <a:pt x="2952" y="3192"/>
                    <a:pt x="2860" y="3170"/>
                    <a:pt x="2786" y="3170"/>
                  </a:cubicBezTo>
                  <a:cubicBezTo>
                    <a:pt x="2729" y="3170"/>
                    <a:pt x="2683" y="3183"/>
                    <a:pt x="2668" y="3227"/>
                  </a:cubicBezTo>
                  <a:cubicBezTo>
                    <a:pt x="2664" y="3226"/>
                    <a:pt x="2659" y="3226"/>
                    <a:pt x="2654" y="3226"/>
                  </a:cubicBezTo>
                  <a:cubicBezTo>
                    <a:pt x="2563" y="3226"/>
                    <a:pt x="2494" y="3307"/>
                    <a:pt x="2401" y="3307"/>
                  </a:cubicBezTo>
                  <a:cubicBezTo>
                    <a:pt x="2368" y="3297"/>
                    <a:pt x="2337" y="3292"/>
                    <a:pt x="2308" y="3292"/>
                  </a:cubicBezTo>
                  <a:cubicBezTo>
                    <a:pt x="2063" y="3292"/>
                    <a:pt x="1957" y="3620"/>
                    <a:pt x="1713" y="3620"/>
                  </a:cubicBezTo>
                  <a:cubicBezTo>
                    <a:pt x="1708" y="3620"/>
                    <a:pt x="1702" y="3620"/>
                    <a:pt x="1696" y="3619"/>
                  </a:cubicBezTo>
                  <a:cubicBezTo>
                    <a:pt x="1682" y="3619"/>
                    <a:pt x="1668" y="3619"/>
                    <a:pt x="1655" y="3619"/>
                  </a:cubicBezTo>
                  <a:cubicBezTo>
                    <a:pt x="1339" y="3619"/>
                    <a:pt x="1033" y="3716"/>
                    <a:pt x="768" y="3887"/>
                  </a:cubicBezTo>
                  <a:cubicBezTo>
                    <a:pt x="616" y="3931"/>
                    <a:pt x="625" y="4101"/>
                    <a:pt x="581" y="4226"/>
                  </a:cubicBezTo>
                  <a:cubicBezTo>
                    <a:pt x="393" y="4253"/>
                    <a:pt x="188" y="4333"/>
                    <a:pt x="108" y="4511"/>
                  </a:cubicBezTo>
                  <a:lnTo>
                    <a:pt x="63" y="4502"/>
                  </a:lnTo>
                  <a:lnTo>
                    <a:pt x="63" y="4502"/>
                  </a:lnTo>
                  <a:cubicBezTo>
                    <a:pt x="1" y="4993"/>
                    <a:pt x="251" y="5439"/>
                    <a:pt x="295" y="5921"/>
                  </a:cubicBezTo>
                  <a:lnTo>
                    <a:pt x="340" y="5912"/>
                  </a:lnTo>
                  <a:lnTo>
                    <a:pt x="340" y="5912"/>
                  </a:lnTo>
                  <a:cubicBezTo>
                    <a:pt x="304" y="6072"/>
                    <a:pt x="313" y="6242"/>
                    <a:pt x="367" y="6403"/>
                  </a:cubicBezTo>
                  <a:cubicBezTo>
                    <a:pt x="501" y="6768"/>
                    <a:pt x="492" y="7161"/>
                    <a:pt x="625" y="7518"/>
                  </a:cubicBezTo>
                  <a:cubicBezTo>
                    <a:pt x="688" y="7562"/>
                    <a:pt x="643" y="7687"/>
                    <a:pt x="732" y="7687"/>
                  </a:cubicBezTo>
                  <a:cubicBezTo>
                    <a:pt x="741" y="7705"/>
                    <a:pt x="759" y="7750"/>
                    <a:pt x="768" y="7767"/>
                  </a:cubicBezTo>
                  <a:cubicBezTo>
                    <a:pt x="759" y="8240"/>
                    <a:pt x="938" y="8686"/>
                    <a:pt x="1214" y="9052"/>
                  </a:cubicBezTo>
                  <a:lnTo>
                    <a:pt x="1259" y="9052"/>
                  </a:lnTo>
                  <a:cubicBezTo>
                    <a:pt x="1286" y="9186"/>
                    <a:pt x="1321" y="9320"/>
                    <a:pt x="1410" y="9427"/>
                  </a:cubicBezTo>
                  <a:cubicBezTo>
                    <a:pt x="1509" y="9703"/>
                    <a:pt x="1571" y="9998"/>
                    <a:pt x="1616" y="10292"/>
                  </a:cubicBezTo>
                  <a:cubicBezTo>
                    <a:pt x="1785" y="10479"/>
                    <a:pt x="2062" y="10479"/>
                    <a:pt x="2267" y="10604"/>
                  </a:cubicBezTo>
                  <a:cubicBezTo>
                    <a:pt x="2267" y="10667"/>
                    <a:pt x="2249" y="10747"/>
                    <a:pt x="2329" y="10765"/>
                  </a:cubicBezTo>
                  <a:cubicBezTo>
                    <a:pt x="2329" y="10961"/>
                    <a:pt x="2294" y="11264"/>
                    <a:pt x="2445" y="11407"/>
                  </a:cubicBezTo>
                  <a:cubicBezTo>
                    <a:pt x="2427" y="11470"/>
                    <a:pt x="2445" y="11514"/>
                    <a:pt x="2490" y="11541"/>
                  </a:cubicBezTo>
                  <a:cubicBezTo>
                    <a:pt x="2472" y="11648"/>
                    <a:pt x="2570" y="11737"/>
                    <a:pt x="2579" y="11844"/>
                  </a:cubicBezTo>
                  <a:cubicBezTo>
                    <a:pt x="2615" y="12157"/>
                    <a:pt x="2597" y="12513"/>
                    <a:pt x="2793" y="12772"/>
                  </a:cubicBezTo>
                  <a:cubicBezTo>
                    <a:pt x="2802" y="12844"/>
                    <a:pt x="2793" y="12906"/>
                    <a:pt x="2829" y="12968"/>
                  </a:cubicBezTo>
                  <a:cubicBezTo>
                    <a:pt x="2981" y="13281"/>
                    <a:pt x="3025" y="13629"/>
                    <a:pt x="3114" y="13968"/>
                  </a:cubicBezTo>
                  <a:cubicBezTo>
                    <a:pt x="3088" y="14084"/>
                    <a:pt x="3177" y="14155"/>
                    <a:pt x="3248" y="14226"/>
                  </a:cubicBezTo>
                  <a:cubicBezTo>
                    <a:pt x="3266" y="14360"/>
                    <a:pt x="3436" y="14360"/>
                    <a:pt x="3525" y="14431"/>
                  </a:cubicBezTo>
                  <a:cubicBezTo>
                    <a:pt x="3650" y="14476"/>
                    <a:pt x="3783" y="14503"/>
                    <a:pt x="3908" y="14539"/>
                  </a:cubicBezTo>
                  <a:cubicBezTo>
                    <a:pt x="3985" y="14520"/>
                    <a:pt x="4065" y="14516"/>
                    <a:pt x="4145" y="14516"/>
                  </a:cubicBezTo>
                  <a:cubicBezTo>
                    <a:pt x="4215" y="14516"/>
                    <a:pt x="4286" y="14519"/>
                    <a:pt x="4356" y="14519"/>
                  </a:cubicBezTo>
                  <a:cubicBezTo>
                    <a:pt x="4475" y="14519"/>
                    <a:pt x="4592" y="14509"/>
                    <a:pt x="4702" y="14458"/>
                  </a:cubicBezTo>
                  <a:cubicBezTo>
                    <a:pt x="4755" y="14427"/>
                    <a:pt x="4809" y="14416"/>
                    <a:pt x="4865" y="14416"/>
                  </a:cubicBezTo>
                  <a:cubicBezTo>
                    <a:pt x="5006" y="14416"/>
                    <a:pt x="5155" y="14488"/>
                    <a:pt x="5301" y="14488"/>
                  </a:cubicBezTo>
                  <a:cubicBezTo>
                    <a:pt x="5343" y="14488"/>
                    <a:pt x="5384" y="14482"/>
                    <a:pt x="5425" y="14467"/>
                  </a:cubicBezTo>
                  <a:cubicBezTo>
                    <a:pt x="5486" y="14428"/>
                    <a:pt x="5550" y="14414"/>
                    <a:pt x="5615" y="14414"/>
                  </a:cubicBezTo>
                  <a:cubicBezTo>
                    <a:pt x="5768" y="14414"/>
                    <a:pt x="5929" y="14489"/>
                    <a:pt x="6085" y="14489"/>
                  </a:cubicBezTo>
                  <a:cubicBezTo>
                    <a:pt x="6106" y="14489"/>
                    <a:pt x="6127" y="14488"/>
                    <a:pt x="6148" y="14485"/>
                  </a:cubicBezTo>
                  <a:cubicBezTo>
                    <a:pt x="6387" y="14418"/>
                    <a:pt x="6639" y="14384"/>
                    <a:pt x="6886" y="14384"/>
                  </a:cubicBezTo>
                  <a:cubicBezTo>
                    <a:pt x="6998" y="14384"/>
                    <a:pt x="7109" y="14391"/>
                    <a:pt x="7218" y="14405"/>
                  </a:cubicBezTo>
                  <a:cubicBezTo>
                    <a:pt x="7324" y="14368"/>
                    <a:pt x="7434" y="14362"/>
                    <a:pt x="7546" y="14362"/>
                  </a:cubicBezTo>
                  <a:cubicBezTo>
                    <a:pt x="7610" y="14362"/>
                    <a:pt x="7675" y="14364"/>
                    <a:pt x="7739" y="14364"/>
                  </a:cubicBezTo>
                  <a:cubicBezTo>
                    <a:pt x="7837" y="14364"/>
                    <a:pt x="7935" y="14359"/>
                    <a:pt x="8030" y="14333"/>
                  </a:cubicBezTo>
                  <a:cubicBezTo>
                    <a:pt x="8042" y="14330"/>
                    <a:pt x="8053" y="14329"/>
                    <a:pt x="8065" y="14329"/>
                  </a:cubicBezTo>
                  <a:cubicBezTo>
                    <a:pt x="8125" y="14329"/>
                    <a:pt x="8184" y="14362"/>
                    <a:pt x="8244" y="14369"/>
                  </a:cubicBezTo>
                  <a:lnTo>
                    <a:pt x="8235" y="14414"/>
                  </a:lnTo>
                  <a:cubicBezTo>
                    <a:pt x="8380" y="14402"/>
                    <a:pt x="8521" y="14378"/>
                    <a:pt x="8660" y="14378"/>
                  </a:cubicBezTo>
                  <a:cubicBezTo>
                    <a:pt x="8745" y="14378"/>
                    <a:pt x="8829" y="14387"/>
                    <a:pt x="8913" y="14414"/>
                  </a:cubicBezTo>
                  <a:cubicBezTo>
                    <a:pt x="8868" y="14494"/>
                    <a:pt x="8752" y="14539"/>
                    <a:pt x="8744" y="14619"/>
                  </a:cubicBezTo>
                  <a:cubicBezTo>
                    <a:pt x="8949" y="14842"/>
                    <a:pt x="8761" y="15145"/>
                    <a:pt x="8877" y="15395"/>
                  </a:cubicBezTo>
                  <a:cubicBezTo>
                    <a:pt x="8860" y="15511"/>
                    <a:pt x="8895" y="15618"/>
                    <a:pt x="8913" y="15725"/>
                  </a:cubicBezTo>
                  <a:cubicBezTo>
                    <a:pt x="8924" y="15723"/>
                    <a:pt x="8934" y="15721"/>
                    <a:pt x="8943" y="15721"/>
                  </a:cubicBezTo>
                  <a:cubicBezTo>
                    <a:pt x="9039" y="15721"/>
                    <a:pt x="9079" y="15833"/>
                    <a:pt x="8949" y="15841"/>
                  </a:cubicBezTo>
                  <a:cubicBezTo>
                    <a:pt x="8895" y="15975"/>
                    <a:pt x="9091" y="15966"/>
                    <a:pt x="9091" y="16082"/>
                  </a:cubicBezTo>
                  <a:cubicBezTo>
                    <a:pt x="9190" y="16251"/>
                    <a:pt x="9154" y="16474"/>
                    <a:pt x="9332" y="16590"/>
                  </a:cubicBezTo>
                  <a:cubicBezTo>
                    <a:pt x="9599" y="16677"/>
                    <a:pt x="9776" y="16984"/>
                    <a:pt x="10070" y="16984"/>
                  </a:cubicBezTo>
                  <a:cubicBezTo>
                    <a:pt x="10110" y="16984"/>
                    <a:pt x="10153" y="16978"/>
                    <a:pt x="10198" y="16965"/>
                  </a:cubicBezTo>
                  <a:cubicBezTo>
                    <a:pt x="10251" y="17001"/>
                    <a:pt x="10305" y="17045"/>
                    <a:pt x="10367" y="17063"/>
                  </a:cubicBezTo>
                  <a:cubicBezTo>
                    <a:pt x="10387" y="17061"/>
                    <a:pt x="10407" y="17059"/>
                    <a:pt x="10426" y="17059"/>
                  </a:cubicBezTo>
                  <a:cubicBezTo>
                    <a:pt x="10718" y="17059"/>
                    <a:pt x="10927" y="17336"/>
                    <a:pt x="11223" y="17336"/>
                  </a:cubicBezTo>
                  <a:cubicBezTo>
                    <a:pt x="11247" y="17336"/>
                    <a:pt x="11271" y="17334"/>
                    <a:pt x="11295" y="17331"/>
                  </a:cubicBezTo>
                  <a:lnTo>
                    <a:pt x="11295" y="17366"/>
                  </a:lnTo>
                  <a:cubicBezTo>
                    <a:pt x="11325" y="17355"/>
                    <a:pt x="11352" y="17350"/>
                    <a:pt x="11377" y="17350"/>
                  </a:cubicBezTo>
                  <a:cubicBezTo>
                    <a:pt x="11523" y="17350"/>
                    <a:pt x="11595" y="17522"/>
                    <a:pt x="11732" y="17545"/>
                  </a:cubicBezTo>
                  <a:cubicBezTo>
                    <a:pt x="11803" y="17550"/>
                    <a:pt x="11876" y="17552"/>
                    <a:pt x="11948" y="17552"/>
                  </a:cubicBezTo>
                  <a:cubicBezTo>
                    <a:pt x="12030" y="17552"/>
                    <a:pt x="12113" y="17550"/>
                    <a:pt x="12196" y="17550"/>
                  </a:cubicBezTo>
                  <a:cubicBezTo>
                    <a:pt x="12402" y="17550"/>
                    <a:pt x="12605" y="17561"/>
                    <a:pt x="12794" y="17643"/>
                  </a:cubicBezTo>
                  <a:cubicBezTo>
                    <a:pt x="13017" y="17474"/>
                    <a:pt x="13338" y="17527"/>
                    <a:pt x="13561" y="17349"/>
                  </a:cubicBezTo>
                  <a:cubicBezTo>
                    <a:pt x="13661" y="17367"/>
                    <a:pt x="13761" y="17421"/>
                    <a:pt x="13867" y="17421"/>
                  </a:cubicBezTo>
                  <a:cubicBezTo>
                    <a:pt x="13912" y="17421"/>
                    <a:pt x="13959" y="17411"/>
                    <a:pt x="14007" y="17384"/>
                  </a:cubicBezTo>
                  <a:cubicBezTo>
                    <a:pt x="14123" y="17313"/>
                    <a:pt x="14275" y="17322"/>
                    <a:pt x="14417" y="17313"/>
                  </a:cubicBezTo>
                  <a:cubicBezTo>
                    <a:pt x="14460" y="17261"/>
                    <a:pt x="14516" y="17247"/>
                    <a:pt x="14575" y="17247"/>
                  </a:cubicBezTo>
                  <a:cubicBezTo>
                    <a:pt x="14640" y="17247"/>
                    <a:pt x="14709" y="17264"/>
                    <a:pt x="14774" y="17268"/>
                  </a:cubicBezTo>
                  <a:cubicBezTo>
                    <a:pt x="14997" y="17161"/>
                    <a:pt x="15238" y="17090"/>
                    <a:pt x="15479" y="17090"/>
                  </a:cubicBezTo>
                  <a:cubicBezTo>
                    <a:pt x="15586" y="17063"/>
                    <a:pt x="15648" y="16947"/>
                    <a:pt x="15756" y="16920"/>
                  </a:cubicBezTo>
                  <a:cubicBezTo>
                    <a:pt x="15804" y="16898"/>
                    <a:pt x="15855" y="16889"/>
                    <a:pt x="15908" y="16889"/>
                  </a:cubicBezTo>
                  <a:cubicBezTo>
                    <a:pt x="16022" y="16889"/>
                    <a:pt x="16143" y="16931"/>
                    <a:pt x="16246" y="16974"/>
                  </a:cubicBezTo>
                  <a:cubicBezTo>
                    <a:pt x="16289" y="16980"/>
                    <a:pt x="16521" y="17041"/>
                    <a:pt x="16645" y="17041"/>
                  </a:cubicBezTo>
                  <a:cubicBezTo>
                    <a:pt x="16702" y="17041"/>
                    <a:pt x="16736" y="17028"/>
                    <a:pt x="16719" y="16992"/>
                  </a:cubicBezTo>
                  <a:cubicBezTo>
                    <a:pt x="16823" y="16894"/>
                    <a:pt x="16956" y="16863"/>
                    <a:pt x="17091" y="16863"/>
                  </a:cubicBezTo>
                  <a:cubicBezTo>
                    <a:pt x="17164" y="16863"/>
                    <a:pt x="17238" y="16872"/>
                    <a:pt x="17308" y="16885"/>
                  </a:cubicBezTo>
                  <a:cubicBezTo>
                    <a:pt x="17341" y="16887"/>
                    <a:pt x="17375" y="16888"/>
                    <a:pt x="17408" y="16888"/>
                  </a:cubicBezTo>
                  <a:cubicBezTo>
                    <a:pt x="17678" y="16888"/>
                    <a:pt x="17948" y="16830"/>
                    <a:pt x="18218" y="16822"/>
                  </a:cubicBezTo>
                  <a:cubicBezTo>
                    <a:pt x="18318" y="16753"/>
                    <a:pt x="18425" y="16683"/>
                    <a:pt x="18556" y="16683"/>
                  </a:cubicBezTo>
                  <a:cubicBezTo>
                    <a:pt x="18577" y="16683"/>
                    <a:pt x="18598" y="16685"/>
                    <a:pt x="18619" y="16688"/>
                  </a:cubicBezTo>
                  <a:cubicBezTo>
                    <a:pt x="18667" y="16638"/>
                    <a:pt x="18722" y="16623"/>
                    <a:pt x="18781" y="16623"/>
                  </a:cubicBezTo>
                  <a:cubicBezTo>
                    <a:pt x="18872" y="16623"/>
                    <a:pt x="18971" y="16659"/>
                    <a:pt x="19063" y="16659"/>
                  </a:cubicBezTo>
                  <a:cubicBezTo>
                    <a:pt x="19101" y="16659"/>
                    <a:pt x="19138" y="16653"/>
                    <a:pt x="19172" y="16635"/>
                  </a:cubicBezTo>
                  <a:cubicBezTo>
                    <a:pt x="19199" y="16598"/>
                    <a:pt x="19231" y="16586"/>
                    <a:pt x="19265" y="16586"/>
                  </a:cubicBezTo>
                  <a:cubicBezTo>
                    <a:pt x="19325" y="16586"/>
                    <a:pt x="19393" y="16624"/>
                    <a:pt x="19452" y="16624"/>
                  </a:cubicBezTo>
                  <a:cubicBezTo>
                    <a:pt x="19480" y="16624"/>
                    <a:pt x="19506" y="16615"/>
                    <a:pt x="19529" y="16590"/>
                  </a:cubicBezTo>
                  <a:cubicBezTo>
                    <a:pt x="19589" y="16517"/>
                    <a:pt x="19684" y="16464"/>
                    <a:pt x="19780" y="16464"/>
                  </a:cubicBezTo>
                  <a:cubicBezTo>
                    <a:pt x="19813" y="16464"/>
                    <a:pt x="19845" y="16470"/>
                    <a:pt x="19877" y="16483"/>
                  </a:cubicBezTo>
                  <a:cubicBezTo>
                    <a:pt x="20180" y="16474"/>
                    <a:pt x="20493" y="16358"/>
                    <a:pt x="20716" y="16135"/>
                  </a:cubicBezTo>
                  <a:cubicBezTo>
                    <a:pt x="20963" y="16135"/>
                    <a:pt x="21197" y="16048"/>
                    <a:pt x="21441" y="16048"/>
                  </a:cubicBezTo>
                  <a:cubicBezTo>
                    <a:pt x="21478" y="16048"/>
                    <a:pt x="21516" y="16050"/>
                    <a:pt x="21554" y="16055"/>
                  </a:cubicBezTo>
                  <a:cubicBezTo>
                    <a:pt x="21652" y="16065"/>
                    <a:pt x="21750" y="16072"/>
                    <a:pt x="21846" y="16072"/>
                  </a:cubicBezTo>
                  <a:cubicBezTo>
                    <a:pt x="21926" y="16072"/>
                    <a:pt x="22004" y="16067"/>
                    <a:pt x="22081" y="16055"/>
                  </a:cubicBezTo>
                  <a:cubicBezTo>
                    <a:pt x="22147" y="16061"/>
                    <a:pt x="22218" y="16091"/>
                    <a:pt x="22281" y="16091"/>
                  </a:cubicBezTo>
                  <a:cubicBezTo>
                    <a:pt x="22318" y="16091"/>
                    <a:pt x="22354" y="16080"/>
                    <a:pt x="22384" y="16046"/>
                  </a:cubicBezTo>
                  <a:cubicBezTo>
                    <a:pt x="22423" y="16030"/>
                    <a:pt x="22457" y="16023"/>
                    <a:pt x="22489" y="16023"/>
                  </a:cubicBezTo>
                  <a:cubicBezTo>
                    <a:pt x="22581" y="16023"/>
                    <a:pt x="22647" y="16085"/>
                    <a:pt x="22714" y="16171"/>
                  </a:cubicBezTo>
                  <a:cubicBezTo>
                    <a:pt x="22866" y="16153"/>
                    <a:pt x="23071" y="16180"/>
                    <a:pt x="23178" y="16037"/>
                  </a:cubicBezTo>
                  <a:cubicBezTo>
                    <a:pt x="23318" y="15980"/>
                    <a:pt x="23466" y="15960"/>
                    <a:pt x="23616" y="15960"/>
                  </a:cubicBezTo>
                  <a:cubicBezTo>
                    <a:pt x="23885" y="15960"/>
                    <a:pt x="24163" y="16023"/>
                    <a:pt x="24427" y="16046"/>
                  </a:cubicBezTo>
                  <a:cubicBezTo>
                    <a:pt x="24433" y="16047"/>
                    <a:pt x="24439" y="16048"/>
                    <a:pt x="24444" y="16048"/>
                  </a:cubicBezTo>
                  <a:cubicBezTo>
                    <a:pt x="24547" y="16048"/>
                    <a:pt x="24584" y="15903"/>
                    <a:pt x="24685" y="15903"/>
                  </a:cubicBezTo>
                  <a:cubicBezTo>
                    <a:pt x="24780" y="15885"/>
                    <a:pt x="24879" y="15839"/>
                    <a:pt x="24976" y="15839"/>
                  </a:cubicBezTo>
                  <a:cubicBezTo>
                    <a:pt x="25016" y="15839"/>
                    <a:pt x="25057" y="15847"/>
                    <a:pt x="25096" y="15868"/>
                  </a:cubicBezTo>
                  <a:cubicBezTo>
                    <a:pt x="25173" y="15905"/>
                    <a:pt x="25254" y="15918"/>
                    <a:pt x="25335" y="15918"/>
                  </a:cubicBezTo>
                  <a:cubicBezTo>
                    <a:pt x="25507" y="15918"/>
                    <a:pt x="25685" y="15859"/>
                    <a:pt x="25854" y="15841"/>
                  </a:cubicBezTo>
                  <a:cubicBezTo>
                    <a:pt x="25993" y="15827"/>
                    <a:pt x="26134" y="15827"/>
                    <a:pt x="26275" y="15827"/>
                  </a:cubicBezTo>
                  <a:cubicBezTo>
                    <a:pt x="26486" y="15827"/>
                    <a:pt x="26698" y="15827"/>
                    <a:pt x="26907" y="15779"/>
                  </a:cubicBezTo>
                  <a:lnTo>
                    <a:pt x="26898" y="15734"/>
                  </a:lnTo>
                  <a:cubicBezTo>
                    <a:pt x="27166" y="15609"/>
                    <a:pt x="27487" y="15707"/>
                    <a:pt x="27745" y="15564"/>
                  </a:cubicBezTo>
                  <a:cubicBezTo>
                    <a:pt x="27811" y="15570"/>
                    <a:pt x="27878" y="15605"/>
                    <a:pt x="27938" y="15605"/>
                  </a:cubicBezTo>
                  <a:cubicBezTo>
                    <a:pt x="27968" y="15605"/>
                    <a:pt x="27996" y="15597"/>
                    <a:pt x="28022" y="15573"/>
                  </a:cubicBezTo>
                  <a:cubicBezTo>
                    <a:pt x="28052" y="15547"/>
                    <a:pt x="28086" y="15538"/>
                    <a:pt x="28122" y="15538"/>
                  </a:cubicBezTo>
                  <a:cubicBezTo>
                    <a:pt x="28202" y="15538"/>
                    <a:pt x="28290" y="15584"/>
                    <a:pt x="28363" y="15584"/>
                  </a:cubicBezTo>
                  <a:cubicBezTo>
                    <a:pt x="28409" y="15584"/>
                    <a:pt x="28449" y="15565"/>
                    <a:pt x="28477" y="15502"/>
                  </a:cubicBezTo>
                  <a:cubicBezTo>
                    <a:pt x="28511" y="15481"/>
                    <a:pt x="28546" y="15474"/>
                    <a:pt x="28581" y="15474"/>
                  </a:cubicBezTo>
                  <a:cubicBezTo>
                    <a:pt x="28661" y="15474"/>
                    <a:pt x="28741" y="15512"/>
                    <a:pt x="28817" y="15512"/>
                  </a:cubicBezTo>
                  <a:cubicBezTo>
                    <a:pt x="28838" y="15512"/>
                    <a:pt x="28858" y="15509"/>
                    <a:pt x="28878" y="15502"/>
                  </a:cubicBezTo>
                  <a:cubicBezTo>
                    <a:pt x="28932" y="15442"/>
                    <a:pt x="28995" y="15425"/>
                    <a:pt x="29063" y="15425"/>
                  </a:cubicBezTo>
                  <a:cubicBezTo>
                    <a:pt x="29165" y="15425"/>
                    <a:pt x="29278" y="15465"/>
                    <a:pt x="29383" y="15465"/>
                  </a:cubicBezTo>
                  <a:cubicBezTo>
                    <a:pt x="29418" y="15465"/>
                    <a:pt x="29452" y="15460"/>
                    <a:pt x="29485" y="15448"/>
                  </a:cubicBezTo>
                  <a:cubicBezTo>
                    <a:pt x="29772" y="15425"/>
                    <a:pt x="30052" y="15272"/>
                    <a:pt x="30338" y="15272"/>
                  </a:cubicBezTo>
                  <a:cubicBezTo>
                    <a:pt x="30372" y="15272"/>
                    <a:pt x="30406" y="15274"/>
                    <a:pt x="30440" y="15279"/>
                  </a:cubicBezTo>
                  <a:cubicBezTo>
                    <a:pt x="30633" y="15175"/>
                    <a:pt x="30848" y="15136"/>
                    <a:pt x="31064" y="15136"/>
                  </a:cubicBezTo>
                  <a:cubicBezTo>
                    <a:pt x="31127" y="15136"/>
                    <a:pt x="31189" y="15139"/>
                    <a:pt x="31251" y="15145"/>
                  </a:cubicBezTo>
                  <a:cubicBezTo>
                    <a:pt x="31277" y="15152"/>
                    <a:pt x="31302" y="15155"/>
                    <a:pt x="31327" y="15155"/>
                  </a:cubicBezTo>
                  <a:cubicBezTo>
                    <a:pt x="31490" y="15155"/>
                    <a:pt x="31634" y="15020"/>
                    <a:pt x="31804" y="15020"/>
                  </a:cubicBezTo>
                  <a:cubicBezTo>
                    <a:pt x="31858" y="14949"/>
                    <a:pt x="31903" y="14878"/>
                    <a:pt x="31947" y="14806"/>
                  </a:cubicBezTo>
                  <a:cubicBezTo>
                    <a:pt x="32019" y="14779"/>
                    <a:pt x="32090" y="14744"/>
                    <a:pt x="32161" y="14708"/>
                  </a:cubicBezTo>
                  <a:cubicBezTo>
                    <a:pt x="32224" y="14701"/>
                    <a:pt x="32276" y="14650"/>
                    <a:pt x="32339" y="14650"/>
                  </a:cubicBezTo>
                  <a:cubicBezTo>
                    <a:pt x="32356" y="14650"/>
                    <a:pt x="32374" y="14654"/>
                    <a:pt x="32393" y="14663"/>
                  </a:cubicBezTo>
                  <a:cubicBezTo>
                    <a:pt x="32590" y="14721"/>
                    <a:pt x="32779" y="14808"/>
                    <a:pt x="32988" y="14808"/>
                  </a:cubicBezTo>
                  <a:cubicBezTo>
                    <a:pt x="33007" y="14808"/>
                    <a:pt x="33026" y="14808"/>
                    <a:pt x="33044" y="14806"/>
                  </a:cubicBezTo>
                  <a:cubicBezTo>
                    <a:pt x="33089" y="14753"/>
                    <a:pt x="33187" y="14654"/>
                    <a:pt x="33241" y="14601"/>
                  </a:cubicBezTo>
                  <a:cubicBezTo>
                    <a:pt x="33294" y="14627"/>
                    <a:pt x="33334" y="14638"/>
                    <a:pt x="33363" y="14638"/>
                  </a:cubicBezTo>
                  <a:cubicBezTo>
                    <a:pt x="33465" y="14638"/>
                    <a:pt x="33443" y="14506"/>
                    <a:pt x="33464" y="14423"/>
                  </a:cubicBezTo>
                  <a:cubicBezTo>
                    <a:pt x="33499" y="14342"/>
                    <a:pt x="33544" y="14271"/>
                    <a:pt x="33580" y="14191"/>
                  </a:cubicBezTo>
                  <a:cubicBezTo>
                    <a:pt x="33705" y="14137"/>
                    <a:pt x="33714" y="13959"/>
                    <a:pt x="33785" y="13852"/>
                  </a:cubicBezTo>
                  <a:cubicBezTo>
                    <a:pt x="33892" y="13718"/>
                    <a:pt x="33865" y="13522"/>
                    <a:pt x="33981" y="13397"/>
                  </a:cubicBezTo>
                  <a:cubicBezTo>
                    <a:pt x="34070" y="13316"/>
                    <a:pt x="34061" y="13138"/>
                    <a:pt x="34142" y="13022"/>
                  </a:cubicBezTo>
                  <a:cubicBezTo>
                    <a:pt x="34186" y="12728"/>
                    <a:pt x="34338" y="12451"/>
                    <a:pt x="34285" y="12139"/>
                  </a:cubicBezTo>
                  <a:cubicBezTo>
                    <a:pt x="34383" y="12058"/>
                    <a:pt x="34356" y="11898"/>
                    <a:pt x="34409" y="11791"/>
                  </a:cubicBezTo>
                  <a:cubicBezTo>
                    <a:pt x="34516" y="11595"/>
                    <a:pt x="34445" y="11345"/>
                    <a:pt x="34588" y="11175"/>
                  </a:cubicBezTo>
                  <a:cubicBezTo>
                    <a:pt x="34704" y="11059"/>
                    <a:pt x="34704" y="10899"/>
                    <a:pt x="34686" y="10738"/>
                  </a:cubicBezTo>
                  <a:cubicBezTo>
                    <a:pt x="34784" y="10658"/>
                    <a:pt x="34784" y="10462"/>
                    <a:pt x="34811" y="10328"/>
                  </a:cubicBezTo>
                  <a:cubicBezTo>
                    <a:pt x="34927" y="10194"/>
                    <a:pt x="34909" y="9980"/>
                    <a:pt x="34954" y="9810"/>
                  </a:cubicBezTo>
                  <a:cubicBezTo>
                    <a:pt x="35078" y="9739"/>
                    <a:pt x="35043" y="9489"/>
                    <a:pt x="35123" y="9364"/>
                  </a:cubicBezTo>
                  <a:cubicBezTo>
                    <a:pt x="35355" y="9222"/>
                    <a:pt x="35641" y="9186"/>
                    <a:pt x="35890" y="9070"/>
                  </a:cubicBezTo>
                  <a:cubicBezTo>
                    <a:pt x="36095" y="9043"/>
                    <a:pt x="36310" y="9052"/>
                    <a:pt x="36506" y="8972"/>
                  </a:cubicBezTo>
                  <a:cubicBezTo>
                    <a:pt x="36818" y="8856"/>
                    <a:pt x="37193" y="8865"/>
                    <a:pt x="37478" y="8660"/>
                  </a:cubicBezTo>
                  <a:cubicBezTo>
                    <a:pt x="37576" y="8579"/>
                    <a:pt x="37773" y="8624"/>
                    <a:pt x="37826" y="8481"/>
                  </a:cubicBezTo>
                  <a:cubicBezTo>
                    <a:pt x="37915" y="8445"/>
                    <a:pt x="37969" y="8356"/>
                    <a:pt x="38040" y="8294"/>
                  </a:cubicBezTo>
                  <a:cubicBezTo>
                    <a:pt x="38046" y="8294"/>
                    <a:pt x="38052" y="8295"/>
                    <a:pt x="38058" y="8295"/>
                  </a:cubicBezTo>
                  <a:cubicBezTo>
                    <a:pt x="38233" y="8295"/>
                    <a:pt x="38311" y="8040"/>
                    <a:pt x="38406" y="7910"/>
                  </a:cubicBezTo>
                  <a:cubicBezTo>
                    <a:pt x="38531" y="7776"/>
                    <a:pt x="38513" y="7571"/>
                    <a:pt x="38638" y="7437"/>
                  </a:cubicBezTo>
                  <a:cubicBezTo>
                    <a:pt x="38754" y="7357"/>
                    <a:pt x="38700" y="7197"/>
                    <a:pt x="38718" y="7072"/>
                  </a:cubicBezTo>
                  <a:cubicBezTo>
                    <a:pt x="38834" y="6991"/>
                    <a:pt x="38915" y="6813"/>
                    <a:pt x="38879" y="6661"/>
                  </a:cubicBezTo>
                  <a:cubicBezTo>
                    <a:pt x="39120" y="6349"/>
                    <a:pt x="39111" y="5939"/>
                    <a:pt x="39271" y="5591"/>
                  </a:cubicBezTo>
                  <a:cubicBezTo>
                    <a:pt x="39316" y="5359"/>
                    <a:pt x="39378" y="5127"/>
                    <a:pt x="39432" y="4895"/>
                  </a:cubicBezTo>
                  <a:lnTo>
                    <a:pt x="39459" y="4904"/>
                  </a:lnTo>
                  <a:cubicBezTo>
                    <a:pt x="39539" y="4547"/>
                    <a:pt x="39700" y="4199"/>
                    <a:pt x="39726" y="3833"/>
                  </a:cubicBezTo>
                  <a:cubicBezTo>
                    <a:pt x="39798" y="3735"/>
                    <a:pt x="39824" y="3610"/>
                    <a:pt x="39824" y="3494"/>
                  </a:cubicBezTo>
                  <a:cubicBezTo>
                    <a:pt x="39905" y="3378"/>
                    <a:pt x="39949" y="3200"/>
                    <a:pt x="39958" y="3048"/>
                  </a:cubicBezTo>
                  <a:lnTo>
                    <a:pt x="39914" y="3048"/>
                  </a:lnTo>
                  <a:cubicBezTo>
                    <a:pt x="39896" y="2923"/>
                    <a:pt x="39807" y="2790"/>
                    <a:pt x="39682" y="2736"/>
                  </a:cubicBezTo>
                  <a:cubicBezTo>
                    <a:pt x="39682" y="2656"/>
                    <a:pt x="39646" y="2531"/>
                    <a:pt x="39548" y="2513"/>
                  </a:cubicBezTo>
                  <a:cubicBezTo>
                    <a:pt x="39441" y="2397"/>
                    <a:pt x="39191" y="2415"/>
                    <a:pt x="39022" y="2379"/>
                  </a:cubicBezTo>
                  <a:lnTo>
                    <a:pt x="39022" y="2344"/>
                  </a:lnTo>
                  <a:cubicBezTo>
                    <a:pt x="39009" y="2345"/>
                    <a:pt x="38996" y="2345"/>
                    <a:pt x="38984" y="2345"/>
                  </a:cubicBezTo>
                  <a:cubicBezTo>
                    <a:pt x="38829" y="2345"/>
                    <a:pt x="38699" y="2254"/>
                    <a:pt x="38550" y="2254"/>
                  </a:cubicBezTo>
                  <a:cubicBezTo>
                    <a:pt x="38543" y="2254"/>
                    <a:pt x="38537" y="2254"/>
                    <a:pt x="38531" y="2254"/>
                  </a:cubicBezTo>
                  <a:cubicBezTo>
                    <a:pt x="38490" y="2220"/>
                    <a:pt x="38447" y="2208"/>
                    <a:pt x="38402" y="2208"/>
                  </a:cubicBezTo>
                  <a:cubicBezTo>
                    <a:pt x="38298" y="2208"/>
                    <a:pt x="38186" y="2274"/>
                    <a:pt x="38074" y="2274"/>
                  </a:cubicBezTo>
                  <a:cubicBezTo>
                    <a:pt x="38036" y="2274"/>
                    <a:pt x="37998" y="2266"/>
                    <a:pt x="37960" y="2245"/>
                  </a:cubicBezTo>
                  <a:cubicBezTo>
                    <a:pt x="37407" y="2129"/>
                    <a:pt x="36854" y="1969"/>
                    <a:pt x="36283" y="1942"/>
                  </a:cubicBezTo>
                  <a:lnTo>
                    <a:pt x="36283" y="1897"/>
                  </a:lnTo>
                  <a:cubicBezTo>
                    <a:pt x="36163" y="1873"/>
                    <a:pt x="36044" y="1865"/>
                    <a:pt x="35925" y="1865"/>
                  </a:cubicBezTo>
                  <a:cubicBezTo>
                    <a:pt x="35681" y="1865"/>
                    <a:pt x="35437" y="1900"/>
                    <a:pt x="35191" y="1900"/>
                  </a:cubicBezTo>
                  <a:cubicBezTo>
                    <a:pt x="35157" y="1900"/>
                    <a:pt x="35122" y="1899"/>
                    <a:pt x="35087" y="1897"/>
                  </a:cubicBezTo>
                  <a:cubicBezTo>
                    <a:pt x="35061" y="1897"/>
                    <a:pt x="34998" y="1906"/>
                    <a:pt x="34971" y="1906"/>
                  </a:cubicBezTo>
                  <a:cubicBezTo>
                    <a:pt x="34762" y="1866"/>
                    <a:pt x="34556" y="1863"/>
                    <a:pt x="34351" y="1863"/>
                  </a:cubicBezTo>
                  <a:cubicBezTo>
                    <a:pt x="34317" y="1863"/>
                    <a:pt x="34283" y="1863"/>
                    <a:pt x="34249" y="1863"/>
                  </a:cubicBezTo>
                  <a:cubicBezTo>
                    <a:pt x="34130" y="1863"/>
                    <a:pt x="34011" y="1862"/>
                    <a:pt x="33892" y="1853"/>
                  </a:cubicBezTo>
                  <a:lnTo>
                    <a:pt x="33892" y="1808"/>
                  </a:lnTo>
                  <a:cubicBezTo>
                    <a:pt x="33785" y="1799"/>
                    <a:pt x="33562" y="1773"/>
                    <a:pt x="33455" y="1755"/>
                  </a:cubicBezTo>
                  <a:cubicBezTo>
                    <a:pt x="33446" y="1683"/>
                    <a:pt x="33446" y="1612"/>
                    <a:pt x="33446" y="1541"/>
                  </a:cubicBezTo>
                  <a:lnTo>
                    <a:pt x="33491" y="1541"/>
                  </a:lnTo>
                  <a:cubicBezTo>
                    <a:pt x="33482" y="1318"/>
                    <a:pt x="33580" y="1103"/>
                    <a:pt x="33580" y="880"/>
                  </a:cubicBezTo>
                  <a:cubicBezTo>
                    <a:pt x="33669" y="702"/>
                    <a:pt x="33660" y="425"/>
                    <a:pt x="33491" y="292"/>
                  </a:cubicBezTo>
                  <a:lnTo>
                    <a:pt x="33491" y="247"/>
                  </a:lnTo>
                  <a:lnTo>
                    <a:pt x="33446" y="256"/>
                  </a:lnTo>
                  <a:lnTo>
                    <a:pt x="33446" y="220"/>
                  </a:lnTo>
                  <a:cubicBezTo>
                    <a:pt x="33259" y="211"/>
                    <a:pt x="33071" y="176"/>
                    <a:pt x="32875" y="167"/>
                  </a:cubicBezTo>
                  <a:cubicBezTo>
                    <a:pt x="32835" y="107"/>
                    <a:pt x="32755" y="92"/>
                    <a:pt x="32666" y="92"/>
                  </a:cubicBezTo>
                  <a:cubicBezTo>
                    <a:pt x="32577" y="92"/>
                    <a:pt x="32479" y="107"/>
                    <a:pt x="32403" y="107"/>
                  </a:cubicBezTo>
                  <a:cubicBezTo>
                    <a:pt x="32387" y="107"/>
                    <a:pt x="32372" y="106"/>
                    <a:pt x="32358" y="104"/>
                  </a:cubicBezTo>
                  <a:cubicBezTo>
                    <a:pt x="32263" y="121"/>
                    <a:pt x="32169" y="128"/>
                    <a:pt x="32076" y="128"/>
                  </a:cubicBezTo>
                  <a:cubicBezTo>
                    <a:pt x="31780" y="128"/>
                    <a:pt x="31487" y="60"/>
                    <a:pt x="31189" y="33"/>
                  </a:cubicBezTo>
                  <a:lnTo>
                    <a:pt x="31189" y="33"/>
                  </a:lnTo>
                  <a:lnTo>
                    <a:pt x="31198" y="78"/>
                  </a:lnTo>
                  <a:cubicBezTo>
                    <a:pt x="31118" y="78"/>
                    <a:pt x="30948" y="69"/>
                    <a:pt x="30868" y="69"/>
                  </a:cubicBezTo>
                  <a:lnTo>
                    <a:pt x="30886" y="33"/>
                  </a:lnTo>
                  <a:lnTo>
                    <a:pt x="30886" y="33"/>
                  </a:lnTo>
                  <a:cubicBezTo>
                    <a:pt x="30839" y="55"/>
                    <a:pt x="30792" y="63"/>
                    <a:pt x="30746" y="63"/>
                  </a:cubicBezTo>
                  <a:cubicBezTo>
                    <a:pt x="30627" y="63"/>
                    <a:pt x="30508" y="12"/>
                    <a:pt x="30390" y="12"/>
                  </a:cubicBezTo>
                  <a:cubicBezTo>
                    <a:pt x="30350" y="12"/>
                    <a:pt x="30310" y="17"/>
                    <a:pt x="30270" y="33"/>
                  </a:cubicBezTo>
                  <a:cubicBezTo>
                    <a:pt x="29982" y="94"/>
                    <a:pt x="29693" y="135"/>
                    <a:pt x="29394" y="135"/>
                  </a:cubicBezTo>
                  <a:cubicBezTo>
                    <a:pt x="29341" y="135"/>
                    <a:pt x="29288" y="134"/>
                    <a:pt x="29235" y="131"/>
                  </a:cubicBezTo>
                  <a:cubicBezTo>
                    <a:pt x="29111" y="81"/>
                    <a:pt x="28975" y="61"/>
                    <a:pt x="28838" y="61"/>
                  </a:cubicBezTo>
                  <a:cubicBezTo>
                    <a:pt x="28659" y="61"/>
                    <a:pt x="28478" y="95"/>
                    <a:pt x="28316" y="140"/>
                  </a:cubicBezTo>
                  <a:cubicBezTo>
                    <a:pt x="28284" y="127"/>
                    <a:pt x="28251" y="100"/>
                    <a:pt x="28215" y="100"/>
                  </a:cubicBezTo>
                  <a:cubicBezTo>
                    <a:pt x="28202" y="100"/>
                    <a:pt x="28188" y="104"/>
                    <a:pt x="28174" y="113"/>
                  </a:cubicBezTo>
                  <a:cubicBezTo>
                    <a:pt x="28095" y="142"/>
                    <a:pt x="28016" y="152"/>
                    <a:pt x="27937" y="152"/>
                  </a:cubicBezTo>
                  <a:cubicBezTo>
                    <a:pt x="27675" y="152"/>
                    <a:pt x="27413" y="33"/>
                    <a:pt x="27151" y="33"/>
                  </a:cubicBezTo>
                  <a:cubicBezTo>
                    <a:pt x="27144" y="33"/>
                    <a:pt x="27137" y="33"/>
                    <a:pt x="27130" y="33"/>
                  </a:cubicBezTo>
                  <a:cubicBezTo>
                    <a:pt x="27017" y="23"/>
                    <a:pt x="26896" y="1"/>
                    <a:pt x="26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_3">
    <p:spTree>
      <p:nvGrpSpPr>
        <p:cNvPr id="1" name="Shape 117"/>
        <p:cNvGrpSpPr/>
        <p:nvPr/>
      </p:nvGrpSpPr>
      <p:grpSpPr>
        <a:xfrm>
          <a:off x="0" y="0"/>
          <a:ext cx="0" cy="0"/>
          <a:chOff x="0" y="0"/>
          <a:chExt cx="0" cy="0"/>
        </a:xfrm>
      </p:grpSpPr>
      <p:pic>
        <p:nvPicPr>
          <p:cNvPr id="118" name="Google Shape;118;p16"/>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119" name="Google Shape;119;p16"/>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20" name="Google Shape;120;p16"/>
          <p:cNvSpPr txBox="1">
            <a:spLocks noGrp="1"/>
          </p:cNvSpPr>
          <p:nvPr>
            <p:ph type="subTitle" idx="1"/>
          </p:nvPr>
        </p:nvSpPr>
        <p:spPr>
          <a:xfrm>
            <a:off x="794950" y="2633472"/>
            <a:ext cx="2260500" cy="142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21" name="Google Shape;121;p16"/>
          <p:cNvSpPr txBox="1">
            <a:spLocks noGrp="1"/>
          </p:cNvSpPr>
          <p:nvPr>
            <p:ph type="subTitle" idx="2"/>
          </p:nvPr>
        </p:nvSpPr>
        <p:spPr>
          <a:xfrm>
            <a:off x="3441706" y="2633472"/>
            <a:ext cx="2260500" cy="142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22" name="Google Shape;122;p16"/>
          <p:cNvSpPr txBox="1">
            <a:spLocks noGrp="1"/>
          </p:cNvSpPr>
          <p:nvPr>
            <p:ph type="subTitle" idx="3"/>
          </p:nvPr>
        </p:nvSpPr>
        <p:spPr>
          <a:xfrm>
            <a:off x="6088463" y="2633472"/>
            <a:ext cx="2260500" cy="142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23" name="Google Shape;123;p16"/>
          <p:cNvSpPr txBox="1">
            <a:spLocks noGrp="1"/>
          </p:cNvSpPr>
          <p:nvPr>
            <p:ph type="subTitle" idx="4"/>
          </p:nvPr>
        </p:nvSpPr>
        <p:spPr>
          <a:xfrm>
            <a:off x="794950" y="2313432"/>
            <a:ext cx="22605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algn="ctr" rtl="0">
              <a:lnSpc>
                <a:spcPct val="100000"/>
              </a:lnSpc>
              <a:spcBef>
                <a:spcPts val="0"/>
              </a:spcBef>
              <a:spcAft>
                <a:spcPts val="0"/>
              </a:spcAft>
              <a:buSzPts val="2000"/>
              <a:buFont typeface="Syne"/>
              <a:buNone/>
              <a:defRPr sz="2000">
                <a:latin typeface="Syne"/>
                <a:ea typeface="Syne"/>
                <a:cs typeface="Syne"/>
                <a:sym typeface="Syne"/>
              </a:defRPr>
            </a:lvl2pPr>
            <a:lvl3pPr lvl="2" algn="ctr" rtl="0">
              <a:lnSpc>
                <a:spcPct val="100000"/>
              </a:lnSpc>
              <a:spcBef>
                <a:spcPts val="0"/>
              </a:spcBef>
              <a:spcAft>
                <a:spcPts val="0"/>
              </a:spcAft>
              <a:buSzPts val="2000"/>
              <a:buFont typeface="Syne"/>
              <a:buNone/>
              <a:defRPr sz="2000">
                <a:latin typeface="Syne"/>
                <a:ea typeface="Syne"/>
                <a:cs typeface="Syne"/>
                <a:sym typeface="Syne"/>
              </a:defRPr>
            </a:lvl3pPr>
            <a:lvl4pPr lvl="3" algn="ctr" rtl="0">
              <a:lnSpc>
                <a:spcPct val="100000"/>
              </a:lnSpc>
              <a:spcBef>
                <a:spcPts val="0"/>
              </a:spcBef>
              <a:spcAft>
                <a:spcPts val="0"/>
              </a:spcAft>
              <a:buSzPts val="2000"/>
              <a:buFont typeface="Syne"/>
              <a:buNone/>
              <a:defRPr sz="2000">
                <a:latin typeface="Syne"/>
                <a:ea typeface="Syne"/>
                <a:cs typeface="Syne"/>
                <a:sym typeface="Syne"/>
              </a:defRPr>
            </a:lvl4pPr>
            <a:lvl5pPr lvl="4" algn="ctr" rtl="0">
              <a:lnSpc>
                <a:spcPct val="100000"/>
              </a:lnSpc>
              <a:spcBef>
                <a:spcPts val="0"/>
              </a:spcBef>
              <a:spcAft>
                <a:spcPts val="0"/>
              </a:spcAft>
              <a:buSzPts val="2000"/>
              <a:buFont typeface="Syne"/>
              <a:buNone/>
              <a:defRPr sz="2000">
                <a:latin typeface="Syne"/>
                <a:ea typeface="Syne"/>
                <a:cs typeface="Syne"/>
                <a:sym typeface="Syne"/>
              </a:defRPr>
            </a:lvl5pPr>
            <a:lvl6pPr lvl="5" algn="ctr" rtl="0">
              <a:lnSpc>
                <a:spcPct val="100000"/>
              </a:lnSpc>
              <a:spcBef>
                <a:spcPts val="0"/>
              </a:spcBef>
              <a:spcAft>
                <a:spcPts val="0"/>
              </a:spcAft>
              <a:buSzPts val="2000"/>
              <a:buFont typeface="Syne"/>
              <a:buNone/>
              <a:defRPr sz="2000">
                <a:latin typeface="Syne"/>
                <a:ea typeface="Syne"/>
                <a:cs typeface="Syne"/>
                <a:sym typeface="Syne"/>
              </a:defRPr>
            </a:lvl6pPr>
            <a:lvl7pPr lvl="6" algn="ctr" rtl="0">
              <a:lnSpc>
                <a:spcPct val="100000"/>
              </a:lnSpc>
              <a:spcBef>
                <a:spcPts val="0"/>
              </a:spcBef>
              <a:spcAft>
                <a:spcPts val="0"/>
              </a:spcAft>
              <a:buSzPts val="2000"/>
              <a:buFont typeface="Syne"/>
              <a:buNone/>
              <a:defRPr sz="2000">
                <a:latin typeface="Syne"/>
                <a:ea typeface="Syne"/>
                <a:cs typeface="Syne"/>
                <a:sym typeface="Syne"/>
              </a:defRPr>
            </a:lvl7pPr>
            <a:lvl8pPr lvl="7" algn="ctr" rtl="0">
              <a:lnSpc>
                <a:spcPct val="100000"/>
              </a:lnSpc>
              <a:spcBef>
                <a:spcPts val="0"/>
              </a:spcBef>
              <a:spcAft>
                <a:spcPts val="0"/>
              </a:spcAft>
              <a:buSzPts val="2000"/>
              <a:buFont typeface="Syne"/>
              <a:buNone/>
              <a:defRPr sz="2000">
                <a:latin typeface="Syne"/>
                <a:ea typeface="Syne"/>
                <a:cs typeface="Syne"/>
                <a:sym typeface="Syne"/>
              </a:defRPr>
            </a:lvl8pPr>
            <a:lvl9pPr lvl="8" algn="ctr"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124" name="Google Shape;124;p16"/>
          <p:cNvSpPr txBox="1">
            <a:spLocks noGrp="1"/>
          </p:cNvSpPr>
          <p:nvPr>
            <p:ph type="subTitle" idx="5"/>
          </p:nvPr>
        </p:nvSpPr>
        <p:spPr>
          <a:xfrm>
            <a:off x="3441704" y="2313432"/>
            <a:ext cx="22605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algn="ctr" rtl="0">
              <a:lnSpc>
                <a:spcPct val="100000"/>
              </a:lnSpc>
              <a:spcBef>
                <a:spcPts val="0"/>
              </a:spcBef>
              <a:spcAft>
                <a:spcPts val="0"/>
              </a:spcAft>
              <a:buSzPts val="2000"/>
              <a:buFont typeface="Syne"/>
              <a:buNone/>
              <a:defRPr sz="2000">
                <a:latin typeface="Syne"/>
                <a:ea typeface="Syne"/>
                <a:cs typeface="Syne"/>
                <a:sym typeface="Syne"/>
              </a:defRPr>
            </a:lvl2pPr>
            <a:lvl3pPr lvl="2" algn="ctr" rtl="0">
              <a:lnSpc>
                <a:spcPct val="100000"/>
              </a:lnSpc>
              <a:spcBef>
                <a:spcPts val="0"/>
              </a:spcBef>
              <a:spcAft>
                <a:spcPts val="0"/>
              </a:spcAft>
              <a:buSzPts val="2000"/>
              <a:buFont typeface="Syne"/>
              <a:buNone/>
              <a:defRPr sz="2000">
                <a:latin typeface="Syne"/>
                <a:ea typeface="Syne"/>
                <a:cs typeface="Syne"/>
                <a:sym typeface="Syne"/>
              </a:defRPr>
            </a:lvl3pPr>
            <a:lvl4pPr lvl="3" algn="ctr" rtl="0">
              <a:lnSpc>
                <a:spcPct val="100000"/>
              </a:lnSpc>
              <a:spcBef>
                <a:spcPts val="0"/>
              </a:spcBef>
              <a:spcAft>
                <a:spcPts val="0"/>
              </a:spcAft>
              <a:buSzPts val="2000"/>
              <a:buFont typeface="Syne"/>
              <a:buNone/>
              <a:defRPr sz="2000">
                <a:latin typeface="Syne"/>
                <a:ea typeface="Syne"/>
                <a:cs typeface="Syne"/>
                <a:sym typeface="Syne"/>
              </a:defRPr>
            </a:lvl4pPr>
            <a:lvl5pPr lvl="4" algn="ctr" rtl="0">
              <a:lnSpc>
                <a:spcPct val="100000"/>
              </a:lnSpc>
              <a:spcBef>
                <a:spcPts val="0"/>
              </a:spcBef>
              <a:spcAft>
                <a:spcPts val="0"/>
              </a:spcAft>
              <a:buSzPts val="2000"/>
              <a:buFont typeface="Syne"/>
              <a:buNone/>
              <a:defRPr sz="2000">
                <a:latin typeface="Syne"/>
                <a:ea typeface="Syne"/>
                <a:cs typeface="Syne"/>
                <a:sym typeface="Syne"/>
              </a:defRPr>
            </a:lvl5pPr>
            <a:lvl6pPr lvl="5" algn="ctr" rtl="0">
              <a:lnSpc>
                <a:spcPct val="100000"/>
              </a:lnSpc>
              <a:spcBef>
                <a:spcPts val="0"/>
              </a:spcBef>
              <a:spcAft>
                <a:spcPts val="0"/>
              </a:spcAft>
              <a:buSzPts val="2000"/>
              <a:buFont typeface="Syne"/>
              <a:buNone/>
              <a:defRPr sz="2000">
                <a:latin typeface="Syne"/>
                <a:ea typeface="Syne"/>
                <a:cs typeface="Syne"/>
                <a:sym typeface="Syne"/>
              </a:defRPr>
            </a:lvl6pPr>
            <a:lvl7pPr lvl="6" algn="ctr" rtl="0">
              <a:lnSpc>
                <a:spcPct val="100000"/>
              </a:lnSpc>
              <a:spcBef>
                <a:spcPts val="0"/>
              </a:spcBef>
              <a:spcAft>
                <a:spcPts val="0"/>
              </a:spcAft>
              <a:buSzPts val="2000"/>
              <a:buFont typeface="Syne"/>
              <a:buNone/>
              <a:defRPr sz="2000">
                <a:latin typeface="Syne"/>
                <a:ea typeface="Syne"/>
                <a:cs typeface="Syne"/>
                <a:sym typeface="Syne"/>
              </a:defRPr>
            </a:lvl7pPr>
            <a:lvl8pPr lvl="7" algn="ctr" rtl="0">
              <a:lnSpc>
                <a:spcPct val="100000"/>
              </a:lnSpc>
              <a:spcBef>
                <a:spcPts val="0"/>
              </a:spcBef>
              <a:spcAft>
                <a:spcPts val="0"/>
              </a:spcAft>
              <a:buSzPts val="2000"/>
              <a:buFont typeface="Syne"/>
              <a:buNone/>
              <a:defRPr sz="2000">
                <a:latin typeface="Syne"/>
                <a:ea typeface="Syne"/>
                <a:cs typeface="Syne"/>
                <a:sym typeface="Syne"/>
              </a:defRPr>
            </a:lvl8pPr>
            <a:lvl9pPr lvl="8" algn="ctr"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125" name="Google Shape;125;p16"/>
          <p:cNvSpPr txBox="1">
            <a:spLocks noGrp="1"/>
          </p:cNvSpPr>
          <p:nvPr>
            <p:ph type="subTitle" idx="6"/>
          </p:nvPr>
        </p:nvSpPr>
        <p:spPr>
          <a:xfrm>
            <a:off x="6088457" y="2313432"/>
            <a:ext cx="22605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algn="ctr" rtl="0">
              <a:lnSpc>
                <a:spcPct val="100000"/>
              </a:lnSpc>
              <a:spcBef>
                <a:spcPts val="0"/>
              </a:spcBef>
              <a:spcAft>
                <a:spcPts val="0"/>
              </a:spcAft>
              <a:buSzPts val="2000"/>
              <a:buFont typeface="Syne"/>
              <a:buNone/>
              <a:defRPr sz="2000">
                <a:latin typeface="Syne"/>
                <a:ea typeface="Syne"/>
                <a:cs typeface="Syne"/>
                <a:sym typeface="Syne"/>
              </a:defRPr>
            </a:lvl2pPr>
            <a:lvl3pPr lvl="2" algn="ctr" rtl="0">
              <a:lnSpc>
                <a:spcPct val="100000"/>
              </a:lnSpc>
              <a:spcBef>
                <a:spcPts val="0"/>
              </a:spcBef>
              <a:spcAft>
                <a:spcPts val="0"/>
              </a:spcAft>
              <a:buSzPts val="2000"/>
              <a:buFont typeface="Syne"/>
              <a:buNone/>
              <a:defRPr sz="2000">
                <a:latin typeface="Syne"/>
                <a:ea typeface="Syne"/>
                <a:cs typeface="Syne"/>
                <a:sym typeface="Syne"/>
              </a:defRPr>
            </a:lvl3pPr>
            <a:lvl4pPr lvl="3" algn="ctr" rtl="0">
              <a:lnSpc>
                <a:spcPct val="100000"/>
              </a:lnSpc>
              <a:spcBef>
                <a:spcPts val="0"/>
              </a:spcBef>
              <a:spcAft>
                <a:spcPts val="0"/>
              </a:spcAft>
              <a:buSzPts val="2000"/>
              <a:buFont typeface="Syne"/>
              <a:buNone/>
              <a:defRPr sz="2000">
                <a:latin typeface="Syne"/>
                <a:ea typeface="Syne"/>
                <a:cs typeface="Syne"/>
                <a:sym typeface="Syne"/>
              </a:defRPr>
            </a:lvl4pPr>
            <a:lvl5pPr lvl="4" algn="ctr" rtl="0">
              <a:lnSpc>
                <a:spcPct val="100000"/>
              </a:lnSpc>
              <a:spcBef>
                <a:spcPts val="0"/>
              </a:spcBef>
              <a:spcAft>
                <a:spcPts val="0"/>
              </a:spcAft>
              <a:buSzPts val="2000"/>
              <a:buFont typeface="Syne"/>
              <a:buNone/>
              <a:defRPr sz="2000">
                <a:latin typeface="Syne"/>
                <a:ea typeface="Syne"/>
                <a:cs typeface="Syne"/>
                <a:sym typeface="Syne"/>
              </a:defRPr>
            </a:lvl5pPr>
            <a:lvl6pPr lvl="5" algn="ctr" rtl="0">
              <a:lnSpc>
                <a:spcPct val="100000"/>
              </a:lnSpc>
              <a:spcBef>
                <a:spcPts val="0"/>
              </a:spcBef>
              <a:spcAft>
                <a:spcPts val="0"/>
              </a:spcAft>
              <a:buSzPts val="2000"/>
              <a:buFont typeface="Syne"/>
              <a:buNone/>
              <a:defRPr sz="2000">
                <a:latin typeface="Syne"/>
                <a:ea typeface="Syne"/>
                <a:cs typeface="Syne"/>
                <a:sym typeface="Syne"/>
              </a:defRPr>
            </a:lvl6pPr>
            <a:lvl7pPr lvl="6" algn="ctr" rtl="0">
              <a:lnSpc>
                <a:spcPct val="100000"/>
              </a:lnSpc>
              <a:spcBef>
                <a:spcPts val="0"/>
              </a:spcBef>
              <a:spcAft>
                <a:spcPts val="0"/>
              </a:spcAft>
              <a:buSzPts val="2000"/>
              <a:buFont typeface="Syne"/>
              <a:buNone/>
              <a:defRPr sz="2000">
                <a:latin typeface="Syne"/>
                <a:ea typeface="Syne"/>
                <a:cs typeface="Syne"/>
                <a:sym typeface="Syne"/>
              </a:defRPr>
            </a:lvl7pPr>
            <a:lvl8pPr lvl="7" algn="ctr" rtl="0">
              <a:lnSpc>
                <a:spcPct val="100000"/>
              </a:lnSpc>
              <a:spcBef>
                <a:spcPts val="0"/>
              </a:spcBef>
              <a:spcAft>
                <a:spcPts val="0"/>
              </a:spcAft>
              <a:buSzPts val="2000"/>
              <a:buFont typeface="Syne"/>
              <a:buNone/>
              <a:defRPr sz="2000">
                <a:latin typeface="Syne"/>
                <a:ea typeface="Syne"/>
                <a:cs typeface="Syne"/>
                <a:sym typeface="Syne"/>
              </a:defRPr>
            </a:lvl8pPr>
            <a:lvl9pPr lvl="8" algn="ctr"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grpSp>
        <p:nvGrpSpPr>
          <p:cNvPr id="126" name="Google Shape;126;p16"/>
          <p:cNvGrpSpPr/>
          <p:nvPr/>
        </p:nvGrpSpPr>
        <p:grpSpPr>
          <a:xfrm>
            <a:off x="271349" y="166415"/>
            <a:ext cx="1397930" cy="715856"/>
            <a:chOff x="4236174" y="166415"/>
            <a:chExt cx="1397930" cy="715856"/>
          </a:xfrm>
        </p:grpSpPr>
        <p:sp>
          <p:nvSpPr>
            <p:cNvPr id="127" name="Google Shape;127;p16"/>
            <p:cNvSpPr/>
            <p:nvPr/>
          </p:nvSpPr>
          <p:spPr>
            <a:xfrm>
              <a:off x="5018352" y="240435"/>
              <a:ext cx="242787" cy="267422"/>
            </a:xfrm>
            <a:custGeom>
              <a:avLst/>
              <a:gdLst/>
              <a:ahLst/>
              <a:cxnLst/>
              <a:rect l="l" t="t" r="r" b="b"/>
              <a:pathLst>
                <a:path w="19868" h="21884" extrusionOk="0">
                  <a:moveTo>
                    <a:pt x="8172" y="0"/>
                  </a:moveTo>
                  <a:cubicBezTo>
                    <a:pt x="7459" y="188"/>
                    <a:pt x="6700" y="116"/>
                    <a:pt x="6022" y="411"/>
                  </a:cubicBezTo>
                  <a:cubicBezTo>
                    <a:pt x="5755" y="589"/>
                    <a:pt x="5434" y="634"/>
                    <a:pt x="5130" y="714"/>
                  </a:cubicBezTo>
                  <a:cubicBezTo>
                    <a:pt x="5059" y="767"/>
                    <a:pt x="4916" y="794"/>
                    <a:pt x="4907" y="892"/>
                  </a:cubicBezTo>
                  <a:cubicBezTo>
                    <a:pt x="4874" y="883"/>
                    <a:pt x="4840" y="879"/>
                    <a:pt x="4807" y="879"/>
                  </a:cubicBezTo>
                  <a:cubicBezTo>
                    <a:pt x="4613" y="879"/>
                    <a:pt x="4430" y="1017"/>
                    <a:pt x="4247" y="1071"/>
                  </a:cubicBezTo>
                  <a:cubicBezTo>
                    <a:pt x="4087" y="1205"/>
                    <a:pt x="3881" y="1249"/>
                    <a:pt x="3730" y="1392"/>
                  </a:cubicBezTo>
                  <a:cubicBezTo>
                    <a:pt x="3569" y="1436"/>
                    <a:pt x="3391" y="1445"/>
                    <a:pt x="3239" y="1517"/>
                  </a:cubicBezTo>
                  <a:cubicBezTo>
                    <a:pt x="3195" y="1597"/>
                    <a:pt x="3087" y="1633"/>
                    <a:pt x="3052" y="1731"/>
                  </a:cubicBezTo>
                  <a:cubicBezTo>
                    <a:pt x="3007" y="1856"/>
                    <a:pt x="2829" y="1856"/>
                    <a:pt x="2740" y="1954"/>
                  </a:cubicBezTo>
                  <a:cubicBezTo>
                    <a:pt x="2490" y="2195"/>
                    <a:pt x="2186" y="2373"/>
                    <a:pt x="1910" y="2569"/>
                  </a:cubicBezTo>
                  <a:cubicBezTo>
                    <a:pt x="1669" y="2962"/>
                    <a:pt x="1321" y="3283"/>
                    <a:pt x="1134" y="3711"/>
                  </a:cubicBezTo>
                  <a:cubicBezTo>
                    <a:pt x="1062" y="3925"/>
                    <a:pt x="875" y="4086"/>
                    <a:pt x="813" y="4309"/>
                  </a:cubicBezTo>
                  <a:cubicBezTo>
                    <a:pt x="714" y="4407"/>
                    <a:pt x="643" y="4532"/>
                    <a:pt x="634" y="4666"/>
                  </a:cubicBezTo>
                  <a:cubicBezTo>
                    <a:pt x="545" y="4782"/>
                    <a:pt x="483" y="4907"/>
                    <a:pt x="438" y="5041"/>
                  </a:cubicBezTo>
                  <a:cubicBezTo>
                    <a:pt x="393" y="5504"/>
                    <a:pt x="215" y="5968"/>
                    <a:pt x="242" y="6441"/>
                  </a:cubicBezTo>
                  <a:cubicBezTo>
                    <a:pt x="144" y="6593"/>
                    <a:pt x="10" y="6736"/>
                    <a:pt x="117" y="6941"/>
                  </a:cubicBezTo>
                  <a:cubicBezTo>
                    <a:pt x="45" y="7467"/>
                    <a:pt x="63" y="7993"/>
                    <a:pt x="1" y="8529"/>
                  </a:cubicBezTo>
                  <a:cubicBezTo>
                    <a:pt x="72" y="8743"/>
                    <a:pt x="10" y="8966"/>
                    <a:pt x="1" y="9189"/>
                  </a:cubicBezTo>
                  <a:cubicBezTo>
                    <a:pt x="63" y="9376"/>
                    <a:pt x="19" y="9581"/>
                    <a:pt x="1" y="9769"/>
                  </a:cubicBezTo>
                  <a:cubicBezTo>
                    <a:pt x="36" y="10126"/>
                    <a:pt x="36" y="10482"/>
                    <a:pt x="108" y="10830"/>
                  </a:cubicBezTo>
                  <a:cubicBezTo>
                    <a:pt x="117" y="11098"/>
                    <a:pt x="304" y="11312"/>
                    <a:pt x="304" y="11580"/>
                  </a:cubicBezTo>
                  <a:cubicBezTo>
                    <a:pt x="268" y="11794"/>
                    <a:pt x="420" y="11972"/>
                    <a:pt x="402" y="12186"/>
                  </a:cubicBezTo>
                  <a:cubicBezTo>
                    <a:pt x="518" y="12276"/>
                    <a:pt x="545" y="12418"/>
                    <a:pt x="545" y="12561"/>
                  </a:cubicBezTo>
                  <a:cubicBezTo>
                    <a:pt x="554" y="12766"/>
                    <a:pt x="679" y="12936"/>
                    <a:pt x="732" y="13123"/>
                  </a:cubicBezTo>
                  <a:cubicBezTo>
                    <a:pt x="679" y="13266"/>
                    <a:pt x="697" y="13489"/>
                    <a:pt x="830" y="13569"/>
                  </a:cubicBezTo>
                  <a:cubicBezTo>
                    <a:pt x="1009" y="13953"/>
                    <a:pt x="1134" y="14354"/>
                    <a:pt x="1285" y="14756"/>
                  </a:cubicBezTo>
                  <a:cubicBezTo>
                    <a:pt x="1464" y="14889"/>
                    <a:pt x="1446" y="15139"/>
                    <a:pt x="1544" y="15326"/>
                  </a:cubicBezTo>
                  <a:cubicBezTo>
                    <a:pt x="1615" y="15532"/>
                    <a:pt x="1767" y="15701"/>
                    <a:pt x="1874" y="15880"/>
                  </a:cubicBezTo>
                  <a:cubicBezTo>
                    <a:pt x="2106" y="16129"/>
                    <a:pt x="2133" y="16504"/>
                    <a:pt x="2383" y="16745"/>
                  </a:cubicBezTo>
                  <a:cubicBezTo>
                    <a:pt x="2499" y="16834"/>
                    <a:pt x="2552" y="16959"/>
                    <a:pt x="2570" y="17093"/>
                  </a:cubicBezTo>
                  <a:cubicBezTo>
                    <a:pt x="2784" y="17459"/>
                    <a:pt x="3096" y="17744"/>
                    <a:pt x="3364" y="18074"/>
                  </a:cubicBezTo>
                  <a:cubicBezTo>
                    <a:pt x="3614" y="18199"/>
                    <a:pt x="3703" y="18502"/>
                    <a:pt x="3962" y="18618"/>
                  </a:cubicBezTo>
                  <a:cubicBezTo>
                    <a:pt x="4096" y="18645"/>
                    <a:pt x="4051" y="18824"/>
                    <a:pt x="4176" y="18850"/>
                  </a:cubicBezTo>
                  <a:cubicBezTo>
                    <a:pt x="4390" y="18939"/>
                    <a:pt x="4488" y="19189"/>
                    <a:pt x="4720" y="19278"/>
                  </a:cubicBezTo>
                  <a:cubicBezTo>
                    <a:pt x="4836" y="19314"/>
                    <a:pt x="4907" y="19439"/>
                    <a:pt x="5032" y="19457"/>
                  </a:cubicBezTo>
                  <a:cubicBezTo>
                    <a:pt x="5211" y="19582"/>
                    <a:pt x="5416" y="19716"/>
                    <a:pt x="5639" y="19760"/>
                  </a:cubicBezTo>
                  <a:cubicBezTo>
                    <a:pt x="5844" y="19948"/>
                    <a:pt x="6138" y="20028"/>
                    <a:pt x="6370" y="20180"/>
                  </a:cubicBezTo>
                  <a:cubicBezTo>
                    <a:pt x="6718" y="20313"/>
                    <a:pt x="7013" y="20545"/>
                    <a:pt x="7370" y="20652"/>
                  </a:cubicBezTo>
                  <a:cubicBezTo>
                    <a:pt x="7682" y="20813"/>
                    <a:pt x="8039" y="20911"/>
                    <a:pt x="8333" y="21107"/>
                  </a:cubicBezTo>
                  <a:cubicBezTo>
                    <a:pt x="8761" y="21277"/>
                    <a:pt x="9181" y="21464"/>
                    <a:pt x="9600" y="21643"/>
                  </a:cubicBezTo>
                  <a:cubicBezTo>
                    <a:pt x="9841" y="21651"/>
                    <a:pt x="10082" y="21687"/>
                    <a:pt x="10305" y="21785"/>
                  </a:cubicBezTo>
                  <a:cubicBezTo>
                    <a:pt x="10545" y="21830"/>
                    <a:pt x="10813" y="21767"/>
                    <a:pt x="11045" y="21883"/>
                  </a:cubicBezTo>
                  <a:cubicBezTo>
                    <a:pt x="11106" y="21836"/>
                    <a:pt x="11170" y="21821"/>
                    <a:pt x="11237" y="21821"/>
                  </a:cubicBezTo>
                  <a:cubicBezTo>
                    <a:pt x="11359" y="21821"/>
                    <a:pt x="11489" y="21873"/>
                    <a:pt x="11618" y="21873"/>
                  </a:cubicBezTo>
                  <a:cubicBezTo>
                    <a:pt x="11644" y="21873"/>
                    <a:pt x="11670" y="21871"/>
                    <a:pt x="11696" y="21866"/>
                  </a:cubicBezTo>
                  <a:cubicBezTo>
                    <a:pt x="11764" y="21832"/>
                    <a:pt x="11837" y="21814"/>
                    <a:pt x="11911" y="21814"/>
                  </a:cubicBezTo>
                  <a:cubicBezTo>
                    <a:pt x="11993" y="21814"/>
                    <a:pt x="12076" y="21836"/>
                    <a:pt x="12151" y="21883"/>
                  </a:cubicBezTo>
                  <a:cubicBezTo>
                    <a:pt x="12247" y="21836"/>
                    <a:pt x="12349" y="21815"/>
                    <a:pt x="12451" y="21815"/>
                  </a:cubicBezTo>
                  <a:cubicBezTo>
                    <a:pt x="12558" y="21815"/>
                    <a:pt x="12666" y="21838"/>
                    <a:pt x="12767" y="21874"/>
                  </a:cubicBezTo>
                  <a:cubicBezTo>
                    <a:pt x="12892" y="21776"/>
                    <a:pt x="13061" y="21883"/>
                    <a:pt x="13124" y="21714"/>
                  </a:cubicBezTo>
                  <a:cubicBezTo>
                    <a:pt x="13148" y="21717"/>
                    <a:pt x="13172" y="21719"/>
                    <a:pt x="13196" y="21719"/>
                  </a:cubicBezTo>
                  <a:cubicBezTo>
                    <a:pt x="13376" y="21719"/>
                    <a:pt x="13549" y="21633"/>
                    <a:pt x="13659" y="21491"/>
                  </a:cubicBezTo>
                  <a:cubicBezTo>
                    <a:pt x="13730" y="21393"/>
                    <a:pt x="13846" y="21393"/>
                    <a:pt x="13962" y="21393"/>
                  </a:cubicBezTo>
                  <a:cubicBezTo>
                    <a:pt x="14221" y="21286"/>
                    <a:pt x="14587" y="21295"/>
                    <a:pt x="14765" y="21045"/>
                  </a:cubicBezTo>
                  <a:lnTo>
                    <a:pt x="14756" y="21000"/>
                  </a:lnTo>
                  <a:cubicBezTo>
                    <a:pt x="14836" y="20956"/>
                    <a:pt x="14988" y="20956"/>
                    <a:pt x="15024" y="20858"/>
                  </a:cubicBezTo>
                  <a:cubicBezTo>
                    <a:pt x="15104" y="20840"/>
                    <a:pt x="15095" y="20706"/>
                    <a:pt x="15167" y="20652"/>
                  </a:cubicBezTo>
                  <a:cubicBezTo>
                    <a:pt x="15398" y="20474"/>
                    <a:pt x="15729" y="20420"/>
                    <a:pt x="15907" y="20162"/>
                  </a:cubicBezTo>
                  <a:cubicBezTo>
                    <a:pt x="16076" y="19912"/>
                    <a:pt x="16415" y="19849"/>
                    <a:pt x="16576" y="19582"/>
                  </a:cubicBezTo>
                  <a:cubicBezTo>
                    <a:pt x="16674" y="19359"/>
                    <a:pt x="17067" y="19332"/>
                    <a:pt x="16933" y="19011"/>
                  </a:cubicBezTo>
                  <a:cubicBezTo>
                    <a:pt x="17067" y="18877"/>
                    <a:pt x="17361" y="18895"/>
                    <a:pt x="17370" y="18663"/>
                  </a:cubicBezTo>
                  <a:cubicBezTo>
                    <a:pt x="17432" y="18618"/>
                    <a:pt x="17513" y="18574"/>
                    <a:pt x="17575" y="18511"/>
                  </a:cubicBezTo>
                  <a:cubicBezTo>
                    <a:pt x="17602" y="18351"/>
                    <a:pt x="17691" y="18226"/>
                    <a:pt x="17852" y="18163"/>
                  </a:cubicBezTo>
                  <a:cubicBezTo>
                    <a:pt x="18173" y="18038"/>
                    <a:pt x="18039" y="17619"/>
                    <a:pt x="18173" y="17378"/>
                  </a:cubicBezTo>
                  <a:cubicBezTo>
                    <a:pt x="18209" y="17253"/>
                    <a:pt x="18405" y="17289"/>
                    <a:pt x="18423" y="17146"/>
                  </a:cubicBezTo>
                  <a:cubicBezTo>
                    <a:pt x="18423" y="17013"/>
                    <a:pt x="18557" y="16932"/>
                    <a:pt x="18565" y="16798"/>
                  </a:cubicBezTo>
                  <a:cubicBezTo>
                    <a:pt x="18583" y="16611"/>
                    <a:pt x="18797" y="16522"/>
                    <a:pt x="18797" y="16326"/>
                  </a:cubicBezTo>
                  <a:cubicBezTo>
                    <a:pt x="18922" y="16183"/>
                    <a:pt x="19127" y="16067"/>
                    <a:pt x="19056" y="15826"/>
                  </a:cubicBezTo>
                  <a:cubicBezTo>
                    <a:pt x="19136" y="15416"/>
                    <a:pt x="19252" y="15005"/>
                    <a:pt x="19270" y="14586"/>
                  </a:cubicBezTo>
                  <a:cubicBezTo>
                    <a:pt x="19181" y="14381"/>
                    <a:pt x="19413" y="14283"/>
                    <a:pt x="19404" y="14104"/>
                  </a:cubicBezTo>
                  <a:cubicBezTo>
                    <a:pt x="19440" y="13667"/>
                    <a:pt x="19681" y="13266"/>
                    <a:pt x="19627" y="12820"/>
                  </a:cubicBezTo>
                  <a:cubicBezTo>
                    <a:pt x="19725" y="12766"/>
                    <a:pt x="19672" y="12579"/>
                    <a:pt x="19698" y="12463"/>
                  </a:cubicBezTo>
                  <a:cubicBezTo>
                    <a:pt x="19823" y="12204"/>
                    <a:pt x="19431" y="12079"/>
                    <a:pt x="19600" y="11821"/>
                  </a:cubicBezTo>
                  <a:cubicBezTo>
                    <a:pt x="19600" y="11482"/>
                    <a:pt x="19707" y="11151"/>
                    <a:pt x="19707" y="10821"/>
                  </a:cubicBezTo>
                  <a:lnTo>
                    <a:pt x="19752" y="10830"/>
                  </a:lnTo>
                  <a:cubicBezTo>
                    <a:pt x="19752" y="10491"/>
                    <a:pt x="19770" y="10152"/>
                    <a:pt x="19743" y="9822"/>
                  </a:cubicBezTo>
                  <a:cubicBezTo>
                    <a:pt x="19761" y="9653"/>
                    <a:pt x="19761" y="9483"/>
                    <a:pt x="19725" y="9314"/>
                  </a:cubicBezTo>
                  <a:cubicBezTo>
                    <a:pt x="19627" y="9225"/>
                    <a:pt x="19868" y="8859"/>
                    <a:pt x="19716" y="8841"/>
                  </a:cubicBezTo>
                  <a:cubicBezTo>
                    <a:pt x="19725" y="8645"/>
                    <a:pt x="19707" y="8457"/>
                    <a:pt x="19716" y="8261"/>
                  </a:cubicBezTo>
                  <a:lnTo>
                    <a:pt x="19672" y="8261"/>
                  </a:lnTo>
                  <a:cubicBezTo>
                    <a:pt x="19672" y="8181"/>
                    <a:pt x="19672" y="8100"/>
                    <a:pt x="19645" y="8029"/>
                  </a:cubicBezTo>
                  <a:cubicBezTo>
                    <a:pt x="19582" y="7860"/>
                    <a:pt x="19672" y="7681"/>
                    <a:pt x="19672" y="7512"/>
                  </a:cubicBezTo>
                  <a:lnTo>
                    <a:pt x="19627" y="7512"/>
                  </a:lnTo>
                  <a:cubicBezTo>
                    <a:pt x="19582" y="7298"/>
                    <a:pt x="19440" y="7110"/>
                    <a:pt x="19368" y="6896"/>
                  </a:cubicBezTo>
                  <a:cubicBezTo>
                    <a:pt x="19404" y="6807"/>
                    <a:pt x="19413" y="6709"/>
                    <a:pt x="19395" y="6620"/>
                  </a:cubicBezTo>
                  <a:cubicBezTo>
                    <a:pt x="19413" y="6405"/>
                    <a:pt x="19458" y="6111"/>
                    <a:pt x="19217" y="6013"/>
                  </a:cubicBezTo>
                  <a:cubicBezTo>
                    <a:pt x="19127" y="5879"/>
                    <a:pt x="19181" y="5656"/>
                    <a:pt x="19020" y="5549"/>
                  </a:cubicBezTo>
                  <a:cubicBezTo>
                    <a:pt x="19003" y="5344"/>
                    <a:pt x="19127" y="5049"/>
                    <a:pt x="18913" y="4898"/>
                  </a:cubicBezTo>
                  <a:cubicBezTo>
                    <a:pt x="18888" y="4838"/>
                    <a:pt x="18870" y="4754"/>
                    <a:pt x="18792" y="4754"/>
                  </a:cubicBezTo>
                  <a:cubicBezTo>
                    <a:pt x="18788" y="4754"/>
                    <a:pt x="18784" y="4755"/>
                    <a:pt x="18780" y="4755"/>
                  </a:cubicBezTo>
                  <a:cubicBezTo>
                    <a:pt x="18780" y="4657"/>
                    <a:pt x="18708" y="4577"/>
                    <a:pt x="18655" y="4496"/>
                  </a:cubicBezTo>
                  <a:cubicBezTo>
                    <a:pt x="18646" y="4407"/>
                    <a:pt x="18619" y="4273"/>
                    <a:pt x="18521" y="4238"/>
                  </a:cubicBezTo>
                  <a:cubicBezTo>
                    <a:pt x="18405" y="4122"/>
                    <a:pt x="18360" y="3952"/>
                    <a:pt x="18253" y="3836"/>
                  </a:cubicBezTo>
                  <a:cubicBezTo>
                    <a:pt x="18271" y="3765"/>
                    <a:pt x="18253" y="3720"/>
                    <a:pt x="18209" y="3702"/>
                  </a:cubicBezTo>
                  <a:cubicBezTo>
                    <a:pt x="18262" y="3533"/>
                    <a:pt x="18244" y="3301"/>
                    <a:pt x="18075" y="3221"/>
                  </a:cubicBezTo>
                  <a:cubicBezTo>
                    <a:pt x="18048" y="3158"/>
                    <a:pt x="18021" y="3060"/>
                    <a:pt x="17941" y="3051"/>
                  </a:cubicBezTo>
                  <a:cubicBezTo>
                    <a:pt x="17896" y="2944"/>
                    <a:pt x="17763" y="2900"/>
                    <a:pt x="17682" y="2819"/>
                  </a:cubicBezTo>
                  <a:cubicBezTo>
                    <a:pt x="17673" y="2614"/>
                    <a:pt x="17459" y="2569"/>
                    <a:pt x="17334" y="2462"/>
                  </a:cubicBezTo>
                  <a:cubicBezTo>
                    <a:pt x="17156" y="2213"/>
                    <a:pt x="16924" y="2016"/>
                    <a:pt x="16737" y="1775"/>
                  </a:cubicBezTo>
                  <a:cubicBezTo>
                    <a:pt x="16540" y="1731"/>
                    <a:pt x="16415" y="1544"/>
                    <a:pt x="16219" y="1490"/>
                  </a:cubicBezTo>
                  <a:cubicBezTo>
                    <a:pt x="16005" y="1383"/>
                    <a:pt x="15871" y="1151"/>
                    <a:pt x="15639" y="1053"/>
                  </a:cubicBezTo>
                  <a:cubicBezTo>
                    <a:pt x="15470" y="990"/>
                    <a:pt x="15309" y="892"/>
                    <a:pt x="15140" y="803"/>
                  </a:cubicBezTo>
                  <a:cubicBezTo>
                    <a:pt x="14792" y="758"/>
                    <a:pt x="14462" y="651"/>
                    <a:pt x="14114" y="589"/>
                  </a:cubicBezTo>
                  <a:cubicBezTo>
                    <a:pt x="13480" y="509"/>
                    <a:pt x="12856" y="402"/>
                    <a:pt x="12223" y="357"/>
                  </a:cubicBezTo>
                  <a:lnTo>
                    <a:pt x="12160" y="357"/>
                  </a:lnTo>
                  <a:cubicBezTo>
                    <a:pt x="12097" y="306"/>
                    <a:pt x="12020" y="296"/>
                    <a:pt x="11941" y="296"/>
                  </a:cubicBezTo>
                  <a:cubicBezTo>
                    <a:pt x="11894" y="296"/>
                    <a:pt x="11847" y="300"/>
                    <a:pt x="11800" y="300"/>
                  </a:cubicBezTo>
                  <a:cubicBezTo>
                    <a:pt x="11748" y="300"/>
                    <a:pt x="11697" y="295"/>
                    <a:pt x="11652" y="277"/>
                  </a:cubicBezTo>
                  <a:cubicBezTo>
                    <a:pt x="11259" y="170"/>
                    <a:pt x="10858" y="232"/>
                    <a:pt x="10465" y="134"/>
                  </a:cubicBezTo>
                  <a:cubicBezTo>
                    <a:pt x="10444" y="134"/>
                    <a:pt x="10422" y="135"/>
                    <a:pt x="10401" y="135"/>
                  </a:cubicBezTo>
                  <a:cubicBezTo>
                    <a:pt x="10036" y="135"/>
                    <a:pt x="9682" y="75"/>
                    <a:pt x="9320" y="75"/>
                  </a:cubicBezTo>
                  <a:cubicBezTo>
                    <a:pt x="9262" y="75"/>
                    <a:pt x="9203" y="77"/>
                    <a:pt x="9145" y="81"/>
                  </a:cubicBezTo>
                  <a:lnTo>
                    <a:pt x="9145" y="36"/>
                  </a:lnTo>
                  <a:cubicBezTo>
                    <a:pt x="9013" y="36"/>
                    <a:pt x="8882" y="39"/>
                    <a:pt x="8752" y="39"/>
                  </a:cubicBezTo>
                  <a:cubicBezTo>
                    <a:pt x="8558" y="39"/>
                    <a:pt x="8365" y="32"/>
                    <a:pt x="8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5347224" y="240429"/>
              <a:ext cx="286880" cy="267434"/>
            </a:xfrm>
            <a:custGeom>
              <a:avLst/>
              <a:gdLst/>
              <a:ahLst/>
              <a:cxnLst/>
              <a:rect l="l" t="t" r="r" b="b"/>
              <a:pathLst>
                <a:path w="22955" h="21399" extrusionOk="0">
                  <a:moveTo>
                    <a:pt x="12450" y="0"/>
                  </a:moveTo>
                  <a:cubicBezTo>
                    <a:pt x="12370" y="0"/>
                    <a:pt x="12270" y="24"/>
                    <a:pt x="12202" y="24"/>
                  </a:cubicBezTo>
                  <a:cubicBezTo>
                    <a:pt x="12186" y="24"/>
                    <a:pt x="12172" y="23"/>
                    <a:pt x="12160" y="20"/>
                  </a:cubicBezTo>
                  <a:cubicBezTo>
                    <a:pt x="12111" y="13"/>
                    <a:pt x="12064" y="6"/>
                    <a:pt x="12020" y="6"/>
                  </a:cubicBezTo>
                  <a:cubicBezTo>
                    <a:pt x="11951" y="6"/>
                    <a:pt x="11892" y="22"/>
                    <a:pt x="11848" y="82"/>
                  </a:cubicBezTo>
                  <a:cubicBezTo>
                    <a:pt x="11759" y="162"/>
                    <a:pt x="11625" y="171"/>
                    <a:pt x="11536" y="260"/>
                  </a:cubicBezTo>
                  <a:cubicBezTo>
                    <a:pt x="11513" y="275"/>
                    <a:pt x="11491" y="281"/>
                    <a:pt x="11470" y="281"/>
                  </a:cubicBezTo>
                  <a:cubicBezTo>
                    <a:pt x="11401" y="281"/>
                    <a:pt x="11339" y="216"/>
                    <a:pt x="11277" y="189"/>
                  </a:cubicBezTo>
                  <a:lnTo>
                    <a:pt x="11286" y="144"/>
                  </a:lnTo>
                  <a:cubicBezTo>
                    <a:pt x="11161" y="144"/>
                    <a:pt x="10911" y="153"/>
                    <a:pt x="10787" y="153"/>
                  </a:cubicBezTo>
                  <a:cubicBezTo>
                    <a:pt x="10735" y="130"/>
                    <a:pt x="10690" y="120"/>
                    <a:pt x="10648" y="120"/>
                  </a:cubicBezTo>
                  <a:cubicBezTo>
                    <a:pt x="10436" y="120"/>
                    <a:pt x="10329" y="381"/>
                    <a:pt x="10135" y="448"/>
                  </a:cubicBezTo>
                  <a:cubicBezTo>
                    <a:pt x="10020" y="370"/>
                    <a:pt x="9898" y="340"/>
                    <a:pt x="9774" y="340"/>
                  </a:cubicBezTo>
                  <a:cubicBezTo>
                    <a:pt x="9569" y="340"/>
                    <a:pt x="9360" y="422"/>
                    <a:pt x="9172" y="510"/>
                  </a:cubicBezTo>
                  <a:cubicBezTo>
                    <a:pt x="9145" y="626"/>
                    <a:pt x="9065" y="698"/>
                    <a:pt x="8967" y="769"/>
                  </a:cubicBezTo>
                  <a:cubicBezTo>
                    <a:pt x="8744" y="840"/>
                    <a:pt x="8503" y="903"/>
                    <a:pt x="8271" y="974"/>
                  </a:cubicBezTo>
                  <a:cubicBezTo>
                    <a:pt x="8191" y="1001"/>
                    <a:pt x="8021" y="965"/>
                    <a:pt x="7967" y="1063"/>
                  </a:cubicBezTo>
                  <a:cubicBezTo>
                    <a:pt x="7962" y="1063"/>
                    <a:pt x="7957" y="1062"/>
                    <a:pt x="7952" y="1062"/>
                  </a:cubicBezTo>
                  <a:cubicBezTo>
                    <a:pt x="7825" y="1062"/>
                    <a:pt x="7829" y="1278"/>
                    <a:pt x="7700" y="1286"/>
                  </a:cubicBezTo>
                  <a:cubicBezTo>
                    <a:pt x="7504" y="1295"/>
                    <a:pt x="7254" y="1286"/>
                    <a:pt x="7147" y="1483"/>
                  </a:cubicBezTo>
                  <a:cubicBezTo>
                    <a:pt x="7122" y="1598"/>
                    <a:pt x="7029" y="1735"/>
                    <a:pt x="6896" y="1735"/>
                  </a:cubicBezTo>
                  <a:cubicBezTo>
                    <a:pt x="6885" y="1735"/>
                    <a:pt x="6873" y="1734"/>
                    <a:pt x="6861" y="1732"/>
                  </a:cubicBezTo>
                  <a:cubicBezTo>
                    <a:pt x="6825" y="1716"/>
                    <a:pt x="6792" y="1709"/>
                    <a:pt x="6762" y="1709"/>
                  </a:cubicBezTo>
                  <a:cubicBezTo>
                    <a:pt x="6644" y="1709"/>
                    <a:pt x="6568" y="1818"/>
                    <a:pt x="6504" y="1911"/>
                  </a:cubicBezTo>
                  <a:cubicBezTo>
                    <a:pt x="6371" y="1973"/>
                    <a:pt x="6326" y="2143"/>
                    <a:pt x="6246" y="2268"/>
                  </a:cubicBezTo>
                  <a:cubicBezTo>
                    <a:pt x="6130" y="2357"/>
                    <a:pt x="5996" y="2384"/>
                    <a:pt x="5862" y="2410"/>
                  </a:cubicBezTo>
                  <a:cubicBezTo>
                    <a:pt x="5684" y="2553"/>
                    <a:pt x="5514" y="2687"/>
                    <a:pt x="5363" y="2848"/>
                  </a:cubicBezTo>
                  <a:cubicBezTo>
                    <a:pt x="5254" y="2964"/>
                    <a:pt x="5246" y="3223"/>
                    <a:pt x="5064" y="3223"/>
                  </a:cubicBezTo>
                  <a:cubicBezTo>
                    <a:pt x="5037" y="3223"/>
                    <a:pt x="5006" y="3217"/>
                    <a:pt x="4970" y="3204"/>
                  </a:cubicBezTo>
                  <a:cubicBezTo>
                    <a:pt x="4818" y="3320"/>
                    <a:pt x="4729" y="3499"/>
                    <a:pt x="4658" y="3677"/>
                  </a:cubicBezTo>
                  <a:cubicBezTo>
                    <a:pt x="4506" y="3775"/>
                    <a:pt x="4346" y="3865"/>
                    <a:pt x="4221" y="3998"/>
                  </a:cubicBezTo>
                  <a:cubicBezTo>
                    <a:pt x="4167" y="4141"/>
                    <a:pt x="4015" y="4186"/>
                    <a:pt x="3908" y="4266"/>
                  </a:cubicBezTo>
                  <a:cubicBezTo>
                    <a:pt x="3828" y="4346"/>
                    <a:pt x="3837" y="4471"/>
                    <a:pt x="3730" y="4534"/>
                  </a:cubicBezTo>
                  <a:cubicBezTo>
                    <a:pt x="3659" y="4676"/>
                    <a:pt x="3445" y="4560"/>
                    <a:pt x="3364" y="4694"/>
                  </a:cubicBezTo>
                  <a:cubicBezTo>
                    <a:pt x="3311" y="4855"/>
                    <a:pt x="3177" y="4962"/>
                    <a:pt x="3132" y="5122"/>
                  </a:cubicBezTo>
                  <a:cubicBezTo>
                    <a:pt x="2775" y="5426"/>
                    <a:pt x="2767" y="5934"/>
                    <a:pt x="2472" y="6282"/>
                  </a:cubicBezTo>
                  <a:cubicBezTo>
                    <a:pt x="2294" y="6514"/>
                    <a:pt x="2133" y="6791"/>
                    <a:pt x="2089" y="7085"/>
                  </a:cubicBezTo>
                  <a:lnTo>
                    <a:pt x="2053" y="7094"/>
                  </a:lnTo>
                  <a:cubicBezTo>
                    <a:pt x="1848" y="7620"/>
                    <a:pt x="1616" y="8129"/>
                    <a:pt x="1446" y="8673"/>
                  </a:cubicBezTo>
                  <a:cubicBezTo>
                    <a:pt x="1232" y="9057"/>
                    <a:pt x="1152" y="9494"/>
                    <a:pt x="1018" y="9913"/>
                  </a:cubicBezTo>
                  <a:cubicBezTo>
                    <a:pt x="893" y="10163"/>
                    <a:pt x="893" y="10457"/>
                    <a:pt x="813" y="10725"/>
                  </a:cubicBezTo>
                  <a:cubicBezTo>
                    <a:pt x="572" y="11269"/>
                    <a:pt x="456" y="11858"/>
                    <a:pt x="313" y="12438"/>
                  </a:cubicBezTo>
                  <a:cubicBezTo>
                    <a:pt x="197" y="12678"/>
                    <a:pt x="224" y="12973"/>
                    <a:pt x="135" y="13232"/>
                  </a:cubicBezTo>
                  <a:lnTo>
                    <a:pt x="99" y="13232"/>
                  </a:lnTo>
                  <a:cubicBezTo>
                    <a:pt x="1" y="13678"/>
                    <a:pt x="99" y="14115"/>
                    <a:pt x="99" y="14561"/>
                  </a:cubicBezTo>
                  <a:lnTo>
                    <a:pt x="135" y="14552"/>
                  </a:lnTo>
                  <a:cubicBezTo>
                    <a:pt x="162" y="14766"/>
                    <a:pt x="188" y="14989"/>
                    <a:pt x="197" y="15212"/>
                  </a:cubicBezTo>
                  <a:cubicBezTo>
                    <a:pt x="144" y="15408"/>
                    <a:pt x="251" y="15596"/>
                    <a:pt x="251" y="15783"/>
                  </a:cubicBezTo>
                  <a:cubicBezTo>
                    <a:pt x="286" y="15997"/>
                    <a:pt x="269" y="16229"/>
                    <a:pt x="411" y="16407"/>
                  </a:cubicBezTo>
                  <a:cubicBezTo>
                    <a:pt x="474" y="16479"/>
                    <a:pt x="438" y="16675"/>
                    <a:pt x="545" y="16675"/>
                  </a:cubicBezTo>
                  <a:cubicBezTo>
                    <a:pt x="501" y="16880"/>
                    <a:pt x="670" y="17050"/>
                    <a:pt x="750" y="17219"/>
                  </a:cubicBezTo>
                  <a:cubicBezTo>
                    <a:pt x="786" y="17415"/>
                    <a:pt x="982" y="17531"/>
                    <a:pt x="1000" y="17728"/>
                  </a:cubicBezTo>
                  <a:cubicBezTo>
                    <a:pt x="1214" y="18085"/>
                    <a:pt x="1375" y="18477"/>
                    <a:pt x="1634" y="18816"/>
                  </a:cubicBezTo>
                  <a:cubicBezTo>
                    <a:pt x="1919" y="18959"/>
                    <a:pt x="2133" y="19244"/>
                    <a:pt x="2231" y="19539"/>
                  </a:cubicBezTo>
                  <a:cubicBezTo>
                    <a:pt x="2543" y="19780"/>
                    <a:pt x="2954" y="19815"/>
                    <a:pt x="3248" y="20074"/>
                  </a:cubicBezTo>
                  <a:cubicBezTo>
                    <a:pt x="3436" y="20125"/>
                    <a:pt x="3591" y="20298"/>
                    <a:pt x="3791" y="20298"/>
                  </a:cubicBezTo>
                  <a:cubicBezTo>
                    <a:pt x="3800" y="20298"/>
                    <a:pt x="3810" y="20298"/>
                    <a:pt x="3819" y="20297"/>
                  </a:cubicBezTo>
                  <a:lnTo>
                    <a:pt x="3819" y="20297"/>
                  </a:lnTo>
                  <a:cubicBezTo>
                    <a:pt x="3792" y="20386"/>
                    <a:pt x="3917" y="20395"/>
                    <a:pt x="3971" y="20413"/>
                  </a:cubicBezTo>
                  <a:cubicBezTo>
                    <a:pt x="4122" y="20453"/>
                    <a:pt x="4259" y="20570"/>
                    <a:pt x="4419" y="20570"/>
                  </a:cubicBezTo>
                  <a:cubicBezTo>
                    <a:pt x="4439" y="20570"/>
                    <a:pt x="4459" y="20569"/>
                    <a:pt x="4479" y="20565"/>
                  </a:cubicBezTo>
                  <a:lnTo>
                    <a:pt x="4479" y="20565"/>
                  </a:lnTo>
                  <a:lnTo>
                    <a:pt x="4470" y="20609"/>
                  </a:lnTo>
                  <a:cubicBezTo>
                    <a:pt x="4923" y="20678"/>
                    <a:pt x="5327" y="20959"/>
                    <a:pt x="5792" y="20959"/>
                  </a:cubicBezTo>
                  <a:cubicBezTo>
                    <a:pt x="5812" y="20959"/>
                    <a:pt x="5833" y="20958"/>
                    <a:pt x="5853" y="20957"/>
                  </a:cubicBezTo>
                  <a:lnTo>
                    <a:pt x="5880" y="20957"/>
                  </a:lnTo>
                  <a:cubicBezTo>
                    <a:pt x="6451" y="21234"/>
                    <a:pt x="7102" y="21243"/>
                    <a:pt x="7718" y="21359"/>
                  </a:cubicBezTo>
                  <a:cubicBezTo>
                    <a:pt x="7741" y="21369"/>
                    <a:pt x="7765" y="21372"/>
                    <a:pt x="7788" y="21372"/>
                  </a:cubicBezTo>
                  <a:cubicBezTo>
                    <a:pt x="7862" y="21372"/>
                    <a:pt x="7938" y="21336"/>
                    <a:pt x="8012" y="21336"/>
                  </a:cubicBezTo>
                  <a:cubicBezTo>
                    <a:pt x="8042" y="21336"/>
                    <a:pt x="8072" y="21342"/>
                    <a:pt x="8101" y="21359"/>
                  </a:cubicBezTo>
                  <a:cubicBezTo>
                    <a:pt x="8343" y="21387"/>
                    <a:pt x="8585" y="21398"/>
                    <a:pt x="8827" y="21398"/>
                  </a:cubicBezTo>
                  <a:cubicBezTo>
                    <a:pt x="9426" y="21398"/>
                    <a:pt x="10026" y="21329"/>
                    <a:pt x="10617" y="21278"/>
                  </a:cubicBezTo>
                  <a:lnTo>
                    <a:pt x="10617" y="21234"/>
                  </a:lnTo>
                  <a:lnTo>
                    <a:pt x="10653" y="21225"/>
                  </a:lnTo>
                  <a:cubicBezTo>
                    <a:pt x="10705" y="21232"/>
                    <a:pt x="10758" y="21236"/>
                    <a:pt x="10811" y="21236"/>
                  </a:cubicBezTo>
                  <a:cubicBezTo>
                    <a:pt x="10896" y="21236"/>
                    <a:pt x="10981" y="21225"/>
                    <a:pt x="11063" y="21198"/>
                  </a:cubicBezTo>
                  <a:cubicBezTo>
                    <a:pt x="11277" y="21109"/>
                    <a:pt x="11527" y="21153"/>
                    <a:pt x="11741" y="21046"/>
                  </a:cubicBezTo>
                  <a:cubicBezTo>
                    <a:pt x="11787" y="21063"/>
                    <a:pt x="11833" y="21070"/>
                    <a:pt x="11879" y="21070"/>
                  </a:cubicBezTo>
                  <a:cubicBezTo>
                    <a:pt x="12040" y="21070"/>
                    <a:pt x="12200" y="20989"/>
                    <a:pt x="12361" y="20989"/>
                  </a:cubicBezTo>
                  <a:cubicBezTo>
                    <a:pt x="12395" y="20989"/>
                    <a:pt x="12430" y="20993"/>
                    <a:pt x="12464" y="21002"/>
                  </a:cubicBezTo>
                  <a:cubicBezTo>
                    <a:pt x="12821" y="20841"/>
                    <a:pt x="13204" y="20770"/>
                    <a:pt x="13552" y="20591"/>
                  </a:cubicBezTo>
                  <a:cubicBezTo>
                    <a:pt x="13891" y="20565"/>
                    <a:pt x="14168" y="20351"/>
                    <a:pt x="14507" y="20351"/>
                  </a:cubicBezTo>
                  <a:cubicBezTo>
                    <a:pt x="14466" y="20287"/>
                    <a:pt x="14478" y="20267"/>
                    <a:pt x="14515" y="20267"/>
                  </a:cubicBezTo>
                  <a:cubicBezTo>
                    <a:pt x="14573" y="20267"/>
                    <a:pt x="14691" y="20315"/>
                    <a:pt x="14761" y="20315"/>
                  </a:cubicBezTo>
                  <a:cubicBezTo>
                    <a:pt x="14784" y="20315"/>
                    <a:pt x="14801" y="20310"/>
                    <a:pt x="14810" y="20297"/>
                  </a:cubicBezTo>
                  <a:cubicBezTo>
                    <a:pt x="14975" y="20231"/>
                    <a:pt x="15110" y="20080"/>
                    <a:pt x="15307" y="20080"/>
                  </a:cubicBezTo>
                  <a:cubicBezTo>
                    <a:pt x="15322" y="20080"/>
                    <a:pt x="15338" y="20081"/>
                    <a:pt x="15354" y="20083"/>
                  </a:cubicBezTo>
                  <a:cubicBezTo>
                    <a:pt x="15354" y="20065"/>
                    <a:pt x="15354" y="20020"/>
                    <a:pt x="15354" y="20003"/>
                  </a:cubicBezTo>
                  <a:cubicBezTo>
                    <a:pt x="15470" y="19976"/>
                    <a:pt x="15568" y="19887"/>
                    <a:pt x="15657" y="19806"/>
                  </a:cubicBezTo>
                  <a:cubicBezTo>
                    <a:pt x="15671" y="19808"/>
                    <a:pt x="15684" y="19809"/>
                    <a:pt x="15697" y="19809"/>
                  </a:cubicBezTo>
                  <a:cubicBezTo>
                    <a:pt x="15899" y="19809"/>
                    <a:pt x="16082" y="19628"/>
                    <a:pt x="16294" y="19628"/>
                  </a:cubicBezTo>
                  <a:cubicBezTo>
                    <a:pt x="16299" y="19628"/>
                    <a:pt x="16304" y="19628"/>
                    <a:pt x="16309" y="19628"/>
                  </a:cubicBezTo>
                  <a:cubicBezTo>
                    <a:pt x="16380" y="19548"/>
                    <a:pt x="16585" y="19530"/>
                    <a:pt x="16576" y="19423"/>
                  </a:cubicBezTo>
                  <a:lnTo>
                    <a:pt x="16576" y="19423"/>
                  </a:lnTo>
                  <a:cubicBezTo>
                    <a:pt x="16603" y="19430"/>
                    <a:pt x="16629" y="19433"/>
                    <a:pt x="16654" y="19433"/>
                  </a:cubicBezTo>
                  <a:cubicBezTo>
                    <a:pt x="16833" y="19433"/>
                    <a:pt x="16970" y="19269"/>
                    <a:pt x="17163" y="19269"/>
                  </a:cubicBezTo>
                  <a:cubicBezTo>
                    <a:pt x="17175" y="19269"/>
                    <a:pt x="17188" y="19270"/>
                    <a:pt x="17201" y="19271"/>
                  </a:cubicBezTo>
                  <a:cubicBezTo>
                    <a:pt x="17415" y="19173"/>
                    <a:pt x="17629" y="19039"/>
                    <a:pt x="17816" y="18879"/>
                  </a:cubicBezTo>
                  <a:lnTo>
                    <a:pt x="17816" y="18834"/>
                  </a:lnTo>
                  <a:cubicBezTo>
                    <a:pt x="18048" y="18807"/>
                    <a:pt x="18182" y="18513"/>
                    <a:pt x="18441" y="18477"/>
                  </a:cubicBezTo>
                  <a:cubicBezTo>
                    <a:pt x="18575" y="18334"/>
                    <a:pt x="18726" y="18201"/>
                    <a:pt x="18887" y="18093"/>
                  </a:cubicBezTo>
                  <a:cubicBezTo>
                    <a:pt x="18887" y="18067"/>
                    <a:pt x="18887" y="18022"/>
                    <a:pt x="18878" y="18004"/>
                  </a:cubicBezTo>
                  <a:cubicBezTo>
                    <a:pt x="19038" y="17915"/>
                    <a:pt x="19235" y="17754"/>
                    <a:pt x="19235" y="17558"/>
                  </a:cubicBezTo>
                  <a:cubicBezTo>
                    <a:pt x="19467" y="17433"/>
                    <a:pt x="19538" y="17148"/>
                    <a:pt x="19761" y="17023"/>
                  </a:cubicBezTo>
                  <a:cubicBezTo>
                    <a:pt x="19984" y="16800"/>
                    <a:pt x="20136" y="16514"/>
                    <a:pt x="20341" y="16274"/>
                  </a:cubicBezTo>
                  <a:cubicBezTo>
                    <a:pt x="20841" y="15560"/>
                    <a:pt x="21394" y="14873"/>
                    <a:pt x="21893" y="14159"/>
                  </a:cubicBezTo>
                  <a:cubicBezTo>
                    <a:pt x="22045" y="14070"/>
                    <a:pt x="22063" y="13865"/>
                    <a:pt x="22018" y="13704"/>
                  </a:cubicBezTo>
                  <a:cubicBezTo>
                    <a:pt x="22018" y="13490"/>
                    <a:pt x="22143" y="13303"/>
                    <a:pt x="22277" y="13125"/>
                  </a:cubicBezTo>
                  <a:cubicBezTo>
                    <a:pt x="22384" y="12839"/>
                    <a:pt x="22544" y="12580"/>
                    <a:pt x="22705" y="12322"/>
                  </a:cubicBezTo>
                  <a:cubicBezTo>
                    <a:pt x="22785" y="12018"/>
                    <a:pt x="22875" y="11706"/>
                    <a:pt x="22803" y="11385"/>
                  </a:cubicBezTo>
                  <a:cubicBezTo>
                    <a:pt x="22785" y="11260"/>
                    <a:pt x="22955" y="11162"/>
                    <a:pt x="22910" y="11028"/>
                  </a:cubicBezTo>
                  <a:cubicBezTo>
                    <a:pt x="22848" y="10850"/>
                    <a:pt x="22883" y="10662"/>
                    <a:pt x="22821" y="10493"/>
                  </a:cubicBezTo>
                  <a:cubicBezTo>
                    <a:pt x="22794" y="10413"/>
                    <a:pt x="22839" y="10314"/>
                    <a:pt x="22759" y="10252"/>
                  </a:cubicBezTo>
                  <a:cubicBezTo>
                    <a:pt x="22723" y="10074"/>
                    <a:pt x="22714" y="9886"/>
                    <a:pt x="22634" y="9717"/>
                  </a:cubicBezTo>
                  <a:cubicBezTo>
                    <a:pt x="22509" y="9645"/>
                    <a:pt x="22402" y="9547"/>
                    <a:pt x="22420" y="9396"/>
                  </a:cubicBezTo>
                  <a:cubicBezTo>
                    <a:pt x="22214" y="9262"/>
                    <a:pt x="22134" y="9030"/>
                    <a:pt x="22018" y="8825"/>
                  </a:cubicBezTo>
                  <a:cubicBezTo>
                    <a:pt x="22018" y="8691"/>
                    <a:pt x="21947" y="8548"/>
                    <a:pt x="21974" y="8414"/>
                  </a:cubicBezTo>
                  <a:lnTo>
                    <a:pt x="21974" y="8414"/>
                  </a:lnTo>
                  <a:lnTo>
                    <a:pt x="21938" y="8423"/>
                  </a:lnTo>
                  <a:cubicBezTo>
                    <a:pt x="21947" y="8327"/>
                    <a:pt x="21964" y="8120"/>
                    <a:pt x="21847" y="8120"/>
                  </a:cubicBezTo>
                  <a:cubicBezTo>
                    <a:pt x="21845" y="8120"/>
                    <a:pt x="21842" y="8120"/>
                    <a:pt x="21840" y="8120"/>
                  </a:cubicBezTo>
                  <a:cubicBezTo>
                    <a:pt x="21866" y="7968"/>
                    <a:pt x="21849" y="7808"/>
                    <a:pt x="21849" y="7656"/>
                  </a:cubicBezTo>
                  <a:cubicBezTo>
                    <a:pt x="21858" y="7379"/>
                    <a:pt x="21849" y="7094"/>
                    <a:pt x="21849" y="6808"/>
                  </a:cubicBezTo>
                  <a:cubicBezTo>
                    <a:pt x="21911" y="6701"/>
                    <a:pt x="21911" y="6576"/>
                    <a:pt x="21947" y="6461"/>
                  </a:cubicBezTo>
                  <a:cubicBezTo>
                    <a:pt x="22089" y="6336"/>
                    <a:pt x="22072" y="6050"/>
                    <a:pt x="22036" y="5845"/>
                  </a:cubicBezTo>
                  <a:lnTo>
                    <a:pt x="22036" y="5845"/>
                  </a:lnTo>
                  <a:lnTo>
                    <a:pt x="21991" y="5854"/>
                  </a:lnTo>
                  <a:cubicBezTo>
                    <a:pt x="21920" y="5774"/>
                    <a:pt x="21858" y="5675"/>
                    <a:pt x="21947" y="5577"/>
                  </a:cubicBezTo>
                  <a:cubicBezTo>
                    <a:pt x="22018" y="5497"/>
                    <a:pt x="21893" y="5435"/>
                    <a:pt x="21875" y="5354"/>
                  </a:cubicBezTo>
                  <a:cubicBezTo>
                    <a:pt x="21884" y="5319"/>
                    <a:pt x="21893" y="5256"/>
                    <a:pt x="21902" y="5220"/>
                  </a:cubicBezTo>
                  <a:cubicBezTo>
                    <a:pt x="21893" y="5096"/>
                    <a:pt x="21777" y="5015"/>
                    <a:pt x="21742" y="4908"/>
                  </a:cubicBezTo>
                  <a:cubicBezTo>
                    <a:pt x="21750" y="4694"/>
                    <a:pt x="21599" y="4525"/>
                    <a:pt x="21456" y="4391"/>
                  </a:cubicBezTo>
                  <a:cubicBezTo>
                    <a:pt x="21429" y="4248"/>
                    <a:pt x="21331" y="4114"/>
                    <a:pt x="21180" y="4088"/>
                  </a:cubicBezTo>
                  <a:cubicBezTo>
                    <a:pt x="21108" y="4088"/>
                    <a:pt x="21117" y="4007"/>
                    <a:pt x="21064" y="3989"/>
                  </a:cubicBezTo>
                  <a:cubicBezTo>
                    <a:pt x="21072" y="3873"/>
                    <a:pt x="20983" y="3793"/>
                    <a:pt x="20974" y="3677"/>
                  </a:cubicBezTo>
                  <a:cubicBezTo>
                    <a:pt x="20967" y="3639"/>
                    <a:pt x="20952" y="3554"/>
                    <a:pt x="20903" y="3554"/>
                  </a:cubicBezTo>
                  <a:cubicBezTo>
                    <a:pt x="20895" y="3554"/>
                    <a:pt x="20886" y="3556"/>
                    <a:pt x="20876" y="3561"/>
                  </a:cubicBezTo>
                  <a:cubicBezTo>
                    <a:pt x="20805" y="3454"/>
                    <a:pt x="20814" y="3285"/>
                    <a:pt x="20689" y="3213"/>
                  </a:cubicBezTo>
                  <a:cubicBezTo>
                    <a:pt x="20600" y="3178"/>
                    <a:pt x="20484" y="3160"/>
                    <a:pt x="20430" y="3071"/>
                  </a:cubicBezTo>
                  <a:cubicBezTo>
                    <a:pt x="20332" y="2839"/>
                    <a:pt x="20020" y="2883"/>
                    <a:pt x="19877" y="2696"/>
                  </a:cubicBezTo>
                  <a:cubicBezTo>
                    <a:pt x="19734" y="2526"/>
                    <a:pt x="19458" y="2571"/>
                    <a:pt x="19360" y="2366"/>
                  </a:cubicBezTo>
                  <a:cubicBezTo>
                    <a:pt x="19199" y="2285"/>
                    <a:pt x="19021" y="2241"/>
                    <a:pt x="18860" y="2161"/>
                  </a:cubicBezTo>
                  <a:cubicBezTo>
                    <a:pt x="18771" y="2089"/>
                    <a:pt x="18708" y="1973"/>
                    <a:pt x="18584" y="1955"/>
                  </a:cubicBezTo>
                  <a:cubicBezTo>
                    <a:pt x="18334" y="1893"/>
                    <a:pt x="18102" y="1777"/>
                    <a:pt x="17906" y="1616"/>
                  </a:cubicBezTo>
                  <a:cubicBezTo>
                    <a:pt x="17558" y="1536"/>
                    <a:pt x="17299" y="1277"/>
                    <a:pt x="17022" y="1081"/>
                  </a:cubicBezTo>
                  <a:cubicBezTo>
                    <a:pt x="16764" y="1001"/>
                    <a:pt x="16496" y="929"/>
                    <a:pt x="16264" y="778"/>
                  </a:cubicBezTo>
                  <a:cubicBezTo>
                    <a:pt x="15943" y="653"/>
                    <a:pt x="15604" y="591"/>
                    <a:pt x="15292" y="421"/>
                  </a:cubicBezTo>
                  <a:cubicBezTo>
                    <a:pt x="14997" y="403"/>
                    <a:pt x="14685" y="394"/>
                    <a:pt x="14417" y="234"/>
                  </a:cubicBezTo>
                  <a:cubicBezTo>
                    <a:pt x="14351" y="184"/>
                    <a:pt x="14276" y="172"/>
                    <a:pt x="14197" y="172"/>
                  </a:cubicBezTo>
                  <a:cubicBezTo>
                    <a:pt x="14127" y="172"/>
                    <a:pt x="14054" y="182"/>
                    <a:pt x="13984" y="182"/>
                  </a:cubicBezTo>
                  <a:cubicBezTo>
                    <a:pt x="13920" y="182"/>
                    <a:pt x="13858" y="174"/>
                    <a:pt x="13802" y="144"/>
                  </a:cubicBezTo>
                  <a:cubicBezTo>
                    <a:pt x="13694" y="93"/>
                    <a:pt x="13575" y="63"/>
                    <a:pt x="13456" y="63"/>
                  </a:cubicBezTo>
                  <a:cubicBezTo>
                    <a:pt x="13368" y="63"/>
                    <a:pt x="13279" y="80"/>
                    <a:pt x="13195" y="118"/>
                  </a:cubicBezTo>
                  <a:cubicBezTo>
                    <a:pt x="13160" y="132"/>
                    <a:pt x="13127" y="137"/>
                    <a:pt x="13094" y="137"/>
                  </a:cubicBezTo>
                  <a:cubicBezTo>
                    <a:pt x="12953" y="137"/>
                    <a:pt x="12828" y="32"/>
                    <a:pt x="12684" y="32"/>
                  </a:cubicBezTo>
                  <a:cubicBezTo>
                    <a:pt x="12647" y="32"/>
                    <a:pt x="12610" y="39"/>
                    <a:pt x="12571" y="55"/>
                  </a:cubicBezTo>
                  <a:cubicBezTo>
                    <a:pt x="12554" y="12"/>
                    <a:pt x="12507" y="0"/>
                    <a:pt x="124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236174" y="230775"/>
              <a:ext cx="286890" cy="286743"/>
            </a:xfrm>
            <a:custGeom>
              <a:avLst/>
              <a:gdLst/>
              <a:ahLst/>
              <a:cxnLst/>
              <a:rect l="l" t="t" r="r" b="b"/>
              <a:pathLst>
                <a:path w="21510" h="21499" extrusionOk="0">
                  <a:moveTo>
                    <a:pt x="11164" y="0"/>
                  </a:moveTo>
                  <a:cubicBezTo>
                    <a:pt x="11086" y="0"/>
                    <a:pt x="10992" y="29"/>
                    <a:pt x="10947" y="74"/>
                  </a:cubicBezTo>
                  <a:cubicBezTo>
                    <a:pt x="10884" y="217"/>
                    <a:pt x="10706" y="217"/>
                    <a:pt x="10563" y="226"/>
                  </a:cubicBezTo>
                  <a:cubicBezTo>
                    <a:pt x="10545" y="208"/>
                    <a:pt x="10510" y="190"/>
                    <a:pt x="10483" y="181"/>
                  </a:cubicBezTo>
                  <a:cubicBezTo>
                    <a:pt x="10491" y="143"/>
                    <a:pt x="10466" y="135"/>
                    <a:pt x="10433" y="135"/>
                  </a:cubicBezTo>
                  <a:cubicBezTo>
                    <a:pt x="10407" y="135"/>
                    <a:pt x="10375" y="140"/>
                    <a:pt x="10350" y="140"/>
                  </a:cubicBezTo>
                  <a:cubicBezTo>
                    <a:pt x="10339" y="140"/>
                    <a:pt x="10330" y="139"/>
                    <a:pt x="10322" y="136"/>
                  </a:cubicBezTo>
                  <a:cubicBezTo>
                    <a:pt x="10318" y="101"/>
                    <a:pt x="10274" y="90"/>
                    <a:pt x="10219" y="90"/>
                  </a:cubicBezTo>
                  <a:cubicBezTo>
                    <a:pt x="10149" y="90"/>
                    <a:pt x="10063" y="108"/>
                    <a:pt x="10028" y="118"/>
                  </a:cubicBezTo>
                  <a:cubicBezTo>
                    <a:pt x="9936" y="142"/>
                    <a:pt x="9890" y="291"/>
                    <a:pt x="9798" y="291"/>
                  </a:cubicBezTo>
                  <a:cubicBezTo>
                    <a:pt x="9784" y="291"/>
                    <a:pt x="9768" y="288"/>
                    <a:pt x="9751" y="279"/>
                  </a:cubicBezTo>
                  <a:cubicBezTo>
                    <a:pt x="9719" y="266"/>
                    <a:pt x="9689" y="261"/>
                    <a:pt x="9659" y="261"/>
                  </a:cubicBezTo>
                  <a:cubicBezTo>
                    <a:pt x="9468" y="261"/>
                    <a:pt x="9317" y="491"/>
                    <a:pt x="9130" y="491"/>
                  </a:cubicBezTo>
                  <a:cubicBezTo>
                    <a:pt x="9103" y="491"/>
                    <a:pt x="9075" y="486"/>
                    <a:pt x="9047" y="475"/>
                  </a:cubicBezTo>
                  <a:cubicBezTo>
                    <a:pt x="8972" y="516"/>
                    <a:pt x="8908" y="577"/>
                    <a:pt x="8831" y="577"/>
                  </a:cubicBezTo>
                  <a:cubicBezTo>
                    <a:pt x="8806" y="577"/>
                    <a:pt x="8780" y="571"/>
                    <a:pt x="8752" y="556"/>
                  </a:cubicBezTo>
                  <a:cubicBezTo>
                    <a:pt x="8663" y="580"/>
                    <a:pt x="8572" y="586"/>
                    <a:pt x="8479" y="586"/>
                  </a:cubicBezTo>
                  <a:cubicBezTo>
                    <a:pt x="8394" y="586"/>
                    <a:pt x="8308" y="581"/>
                    <a:pt x="8221" y="581"/>
                  </a:cubicBezTo>
                  <a:cubicBezTo>
                    <a:pt x="8196" y="581"/>
                    <a:pt x="8171" y="581"/>
                    <a:pt x="8146" y="582"/>
                  </a:cubicBezTo>
                  <a:lnTo>
                    <a:pt x="8155" y="627"/>
                  </a:lnTo>
                  <a:cubicBezTo>
                    <a:pt x="8021" y="627"/>
                    <a:pt x="7896" y="672"/>
                    <a:pt x="7780" y="734"/>
                  </a:cubicBezTo>
                  <a:cubicBezTo>
                    <a:pt x="7477" y="743"/>
                    <a:pt x="7218" y="930"/>
                    <a:pt x="6915" y="957"/>
                  </a:cubicBezTo>
                  <a:cubicBezTo>
                    <a:pt x="6799" y="993"/>
                    <a:pt x="6736" y="1118"/>
                    <a:pt x="6620" y="1144"/>
                  </a:cubicBezTo>
                  <a:cubicBezTo>
                    <a:pt x="6600" y="1141"/>
                    <a:pt x="6580" y="1140"/>
                    <a:pt x="6560" y="1140"/>
                  </a:cubicBezTo>
                  <a:cubicBezTo>
                    <a:pt x="6414" y="1140"/>
                    <a:pt x="6282" y="1224"/>
                    <a:pt x="6219" y="1350"/>
                  </a:cubicBezTo>
                  <a:cubicBezTo>
                    <a:pt x="6130" y="1414"/>
                    <a:pt x="6021" y="1449"/>
                    <a:pt x="5909" y="1449"/>
                  </a:cubicBezTo>
                  <a:cubicBezTo>
                    <a:pt x="5896" y="1449"/>
                    <a:pt x="5883" y="1449"/>
                    <a:pt x="5871" y="1448"/>
                  </a:cubicBezTo>
                  <a:cubicBezTo>
                    <a:pt x="5728" y="1528"/>
                    <a:pt x="5541" y="1519"/>
                    <a:pt x="5443" y="1662"/>
                  </a:cubicBezTo>
                  <a:cubicBezTo>
                    <a:pt x="5086" y="2028"/>
                    <a:pt x="4613" y="2286"/>
                    <a:pt x="4372" y="2759"/>
                  </a:cubicBezTo>
                  <a:cubicBezTo>
                    <a:pt x="3935" y="3232"/>
                    <a:pt x="3685" y="3856"/>
                    <a:pt x="3257" y="4338"/>
                  </a:cubicBezTo>
                  <a:cubicBezTo>
                    <a:pt x="3079" y="4543"/>
                    <a:pt x="2998" y="4802"/>
                    <a:pt x="2838" y="5016"/>
                  </a:cubicBezTo>
                  <a:cubicBezTo>
                    <a:pt x="2659" y="5212"/>
                    <a:pt x="2543" y="5453"/>
                    <a:pt x="2436" y="5694"/>
                  </a:cubicBezTo>
                  <a:cubicBezTo>
                    <a:pt x="2276" y="5810"/>
                    <a:pt x="2204" y="6033"/>
                    <a:pt x="2088" y="6194"/>
                  </a:cubicBezTo>
                  <a:cubicBezTo>
                    <a:pt x="2070" y="6354"/>
                    <a:pt x="1963" y="6470"/>
                    <a:pt x="1901" y="6613"/>
                  </a:cubicBezTo>
                  <a:cubicBezTo>
                    <a:pt x="1758" y="6782"/>
                    <a:pt x="1874" y="7032"/>
                    <a:pt x="1723" y="7202"/>
                  </a:cubicBezTo>
                  <a:cubicBezTo>
                    <a:pt x="1696" y="7416"/>
                    <a:pt x="1508" y="7567"/>
                    <a:pt x="1437" y="7764"/>
                  </a:cubicBezTo>
                  <a:cubicBezTo>
                    <a:pt x="1357" y="8308"/>
                    <a:pt x="1125" y="8808"/>
                    <a:pt x="946" y="9325"/>
                  </a:cubicBezTo>
                  <a:cubicBezTo>
                    <a:pt x="982" y="9601"/>
                    <a:pt x="732" y="9816"/>
                    <a:pt x="741" y="10083"/>
                  </a:cubicBezTo>
                  <a:lnTo>
                    <a:pt x="706" y="10092"/>
                  </a:lnTo>
                  <a:cubicBezTo>
                    <a:pt x="572" y="10699"/>
                    <a:pt x="420" y="11305"/>
                    <a:pt x="268" y="11912"/>
                  </a:cubicBezTo>
                  <a:cubicBezTo>
                    <a:pt x="170" y="12162"/>
                    <a:pt x="304" y="12438"/>
                    <a:pt x="197" y="12688"/>
                  </a:cubicBezTo>
                  <a:cubicBezTo>
                    <a:pt x="117" y="12947"/>
                    <a:pt x="152" y="13214"/>
                    <a:pt x="108" y="13482"/>
                  </a:cubicBezTo>
                  <a:cubicBezTo>
                    <a:pt x="1" y="13687"/>
                    <a:pt x="224" y="13892"/>
                    <a:pt x="161" y="14098"/>
                  </a:cubicBezTo>
                  <a:cubicBezTo>
                    <a:pt x="108" y="14231"/>
                    <a:pt x="170" y="14374"/>
                    <a:pt x="143" y="14517"/>
                  </a:cubicBezTo>
                  <a:cubicBezTo>
                    <a:pt x="233" y="14829"/>
                    <a:pt x="268" y="15159"/>
                    <a:pt x="456" y="15445"/>
                  </a:cubicBezTo>
                  <a:cubicBezTo>
                    <a:pt x="554" y="15596"/>
                    <a:pt x="554" y="15802"/>
                    <a:pt x="688" y="15935"/>
                  </a:cubicBezTo>
                  <a:cubicBezTo>
                    <a:pt x="786" y="16114"/>
                    <a:pt x="982" y="16248"/>
                    <a:pt x="955" y="16480"/>
                  </a:cubicBezTo>
                  <a:cubicBezTo>
                    <a:pt x="1107" y="16845"/>
                    <a:pt x="1348" y="17184"/>
                    <a:pt x="1705" y="17372"/>
                  </a:cubicBezTo>
                  <a:cubicBezTo>
                    <a:pt x="1812" y="17461"/>
                    <a:pt x="1919" y="17550"/>
                    <a:pt x="1963" y="17684"/>
                  </a:cubicBezTo>
                  <a:cubicBezTo>
                    <a:pt x="2124" y="17773"/>
                    <a:pt x="2276" y="17880"/>
                    <a:pt x="2436" y="17969"/>
                  </a:cubicBezTo>
                  <a:cubicBezTo>
                    <a:pt x="2552" y="18139"/>
                    <a:pt x="2748" y="18157"/>
                    <a:pt x="2891" y="18282"/>
                  </a:cubicBezTo>
                  <a:cubicBezTo>
                    <a:pt x="3114" y="18344"/>
                    <a:pt x="3284" y="18531"/>
                    <a:pt x="3507" y="18603"/>
                  </a:cubicBezTo>
                  <a:cubicBezTo>
                    <a:pt x="3694" y="18799"/>
                    <a:pt x="3935" y="18942"/>
                    <a:pt x="4149" y="19120"/>
                  </a:cubicBezTo>
                  <a:cubicBezTo>
                    <a:pt x="4149" y="19218"/>
                    <a:pt x="4203" y="19352"/>
                    <a:pt x="4327" y="19352"/>
                  </a:cubicBezTo>
                  <a:cubicBezTo>
                    <a:pt x="4729" y="19397"/>
                    <a:pt x="5068" y="19620"/>
                    <a:pt x="5362" y="19878"/>
                  </a:cubicBezTo>
                  <a:cubicBezTo>
                    <a:pt x="5496" y="19994"/>
                    <a:pt x="5683" y="19950"/>
                    <a:pt x="5844" y="20003"/>
                  </a:cubicBezTo>
                  <a:cubicBezTo>
                    <a:pt x="5942" y="20075"/>
                    <a:pt x="6031" y="20164"/>
                    <a:pt x="6138" y="20226"/>
                  </a:cubicBezTo>
                  <a:cubicBezTo>
                    <a:pt x="6326" y="20280"/>
                    <a:pt x="6531" y="20289"/>
                    <a:pt x="6700" y="20396"/>
                  </a:cubicBezTo>
                  <a:cubicBezTo>
                    <a:pt x="6879" y="20548"/>
                    <a:pt x="7147" y="20530"/>
                    <a:pt x="7316" y="20708"/>
                  </a:cubicBezTo>
                  <a:cubicBezTo>
                    <a:pt x="7352" y="20797"/>
                    <a:pt x="7441" y="20833"/>
                    <a:pt x="7521" y="20869"/>
                  </a:cubicBezTo>
                  <a:cubicBezTo>
                    <a:pt x="7547" y="20884"/>
                    <a:pt x="7572" y="20890"/>
                    <a:pt x="7596" y="20890"/>
                  </a:cubicBezTo>
                  <a:cubicBezTo>
                    <a:pt x="7687" y="20890"/>
                    <a:pt x="7765" y="20803"/>
                    <a:pt x="7851" y="20803"/>
                  </a:cubicBezTo>
                  <a:cubicBezTo>
                    <a:pt x="7874" y="20803"/>
                    <a:pt x="7898" y="20809"/>
                    <a:pt x="7923" y="20824"/>
                  </a:cubicBezTo>
                  <a:cubicBezTo>
                    <a:pt x="8095" y="20853"/>
                    <a:pt x="8273" y="20951"/>
                    <a:pt x="8452" y="20951"/>
                  </a:cubicBezTo>
                  <a:cubicBezTo>
                    <a:pt x="8496" y="20951"/>
                    <a:pt x="8539" y="20945"/>
                    <a:pt x="8583" y="20931"/>
                  </a:cubicBezTo>
                  <a:cubicBezTo>
                    <a:pt x="8708" y="21101"/>
                    <a:pt x="8957" y="21136"/>
                    <a:pt x="9047" y="21350"/>
                  </a:cubicBezTo>
                  <a:cubicBezTo>
                    <a:pt x="9189" y="21359"/>
                    <a:pt x="9341" y="21359"/>
                    <a:pt x="9457" y="21466"/>
                  </a:cubicBezTo>
                  <a:cubicBezTo>
                    <a:pt x="9488" y="21489"/>
                    <a:pt x="9515" y="21498"/>
                    <a:pt x="9540" y="21498"/>
                  </a:cubicBezTo>
                  <a:cubicBezTo>
                    <a:pt x="9619" y="21498"/>
                    <a:pt x="9672" y="21404"/>
                    <a:pt x="9760" y="21404"/>
                  </a:cubicBezTo>
                  <a:cubicBezTo>
                    <a:pt x="9948" y="21374"/>
                    <a:pt x="10130" y="21287"/>
                    <a:pt x="10321" y="21287"/>
                  </a:cubicBezTo>
                  <a:cubicBezTo>
                    <a:pt x="10357" y="21287"/>
                    <a:pt x="10393" y="21290"/>
                    <a:pt x="10429" y="21297"/>
                  </a:cubicBezTo>
                  <a:cubicBezTo>
                    <a:pt x="10441" y="21298"/>
                    <a:pt x="10452" y="21298"/>
                    <a:pt x="10463" y="21298"/>
                  </a:cubicBezTo>
                  <a:cubicBezTo>
                    <a:pt x="10519" y="21298"/>
                    <a:pt x="10577" y="21290"/>
                    <a:pt x="10632" y="21290"/>
                  </a:cubicBezTo>
                  <a:cubicBezTo>
                    <a:pt x="10699" y="21290"/>
                    <a:pt x="10764" y="21301"/>
                    <a:pt x="10822" y="21350"/>
                  </a:cubicBezTo>
                  <a:cubicBezTo>
                    <a:pt x="11018" y="21359"/>
                    <a:pt x="11215" y="21364"/>
                    <a:pt x="11411" y="21364"/>
                  </a:cubicBezTo>
                  <a:cubicBezTo>
                    <a:pt x="11607" y="21364"/>
                    <a:pt x="11803" y="21359"/>
                    <a:pt x="12000" y="21350"/>
                  </a:cubicBezTo>
                  <a:cubicBezTo>
                    <a:pt x="12106" y="21286"/>
                    <a:pt x="12221" y="21270"/>
                    <a:pt x="12340" y="21270"/>
                  </a:cubicBezTo>
                  <a:cubicBezTo>
                    <a:pt x="12459" y="21270"/>
                    <a:pt x="12581" y="21286"/>
                    <a:pt x="12700" y="21286"/>
                  </a:cubicBezTo>
                  <a:cubicBezTo>
                    <a:pt x="12740" y="21286"/>
                    <a:pt x="12781" y="21284"/>
                    <a:pt x="12820" y="21279"/>
                  </a:cubicBezTo>
                  <a:lnTo>
                    <a:pt x="12820" y="21243"/>
                  </a:lnTo>
                  <a:cubicBezTo>
                    <a:pt x="13168" y="21145"/>
                    <a:pt x="13534" y="21154"/>
                    <a:pt x="13873" y="21047"/>
                  </a:cubicBezTo>
                  <a:cubicBezTo>
                    <a:pt x="14007" y="21029"/>
                    <a:pt x="14167" y="21003"/>
                    <a:pt x="14274" y="20922"/>
                  </a:cubicBezTo>
                  <a:cubicBezTo>
                    <a:pt x="14293" y="20924"/>
                    <a:pt x="14312" y="20925"/>
                    <a:pt x="14330" y="20925"/>
                  </a:cubicBezTo>
                  <a:cubicBezTo>
                    <a:pt x="14411" y="20925"/>
                    <a:pt x="14491" y="20905"/>
                    <a:pt x="14542" y="20833"/>
                  </a:cubicBezTo>
                  <a:cubicBezTo>
                    <a:pt x="14970" y="20637"/>
                    <a:pt x="15416" y="20467"/>
                    <a:pt x="15845" y="20271"/>
                  </a:cubicBezTo>
                  <a:cubicBezTo>
                    <a:pt x="16451" y="19941"/>
                    <a:pt x="17031" y="19557"/>
                    <a:pt x="17620" y="19200"/>
                  </a:cubicBezTo>
                  <a:cubicBezTo>
                    <a:pt x="18066" y="18879"/>
                    <a:pt x="18565" y="18621"/>
                    <a:pt x="18985" y="18264"/>
                  </a:cubicBezTo>
                  <a:cubicBezTo>
                    <a:pt x="19288" y="18112"/>
                    <a:pt x="19547" y="17862"/>
                    <a:pt x="19814" y="17648"/>
                  </a:cubicBezTo>
                  <a:cubicBezTo>
                    <a:pt x="19868" y="17505"/>
                    <a:pt x="19966" y="17398"/>
                    <a:pt x="20091" y="17318"/>
                  </a:cubicBezTo>
                  <a:cubicBezTo>
                    <a:pt x="20136" y="17211"/>
                    <a:pt x="20225" y="17158"/>
                    <a:pt x="20305" y="17086"/>
                  </a:cubicBezTo>
                  <a:cubicBezTo>
                    <a:pt x="20323" y="16801"/>
                    <a:pt x="20582" y="16631"/>
                    <a:pt x="20760" y="16453"/>
                  </a:cubicBezTo>
                  <a:cubicBezTo>
                    <a:pt x="20805" y="16346"/>
                    <a:pt x="20840" y="16230"/>
                    <a:pt x="20867" y="16123"/>
                  </a:cubicBezTo>
                  <a:cubicBezTo>
                    <a:pt x="20900" y="16090"/>
                    <a:pt x="20955" y="15968"/>
                    <a:pt x="20896" y="15968"/>
                  </a:cubicBezTo>
                  <a:cubicBezTo>
                    <a:pt x="20890" y="15968"/>
                    <a:pt x="20884" y="15969"/>
                    <a:pt x="20876" y="15971"/>
                  </a:cubicBezTo>
                  <a:cubicBezTo>
                    <a:pt x="20885" y="15819"/>
                    <a:pt x="21010" y="15730"/>
                    <a:pt x="21108" y="15632"/>
                  </a:cubicBezTo>
                  <a:cubicBezTo>
                    <a:pt x="21126" y="15356"/>
                    <a:pt x="21313" y="15115"/>
                    <a:pt x="21277" y="14838"/>
                  </a:cubicBezTo>
                  <a:lnTo>
                    <a:pt x="21242" y="14838"/>
                  </a:lnTo>
                  <a:cubicBezTo>
                    <a:pt x="21242" y="14785"/>
                    <a:pt x="21242" y="14731"/>
                    <a:pt x="21242" y="14686"/>
                  </a:cubicBezTo>
                  <a:cubicBezTo>
                    <a:pt x="21313" y="14624"/>
                    <a:pt x="21242" y="14499"/>
                    <a:pt x="21331" y="14446"/>
                  </a:cubicBezTo>
                  <a:cubicBezTo>
                    <a:pt x="21429" y="14365"/>
                    <a:pt x="21456" y="14231"/>
                    <a:pt x="21483" y="14116"/>
                  </a:cubicBezTo>
                  <a:cubicBezTo>
                    <a:pt x="21500" y="14017"/>
                    <a:pt x="21376" y="13991"/>
                    <a:pt x="21358" y="13910"/>
                  </a:cubicBezTo>
                  <a:cubicBezTo>
                    <a:pt x="21322" y="13536"/>
                    <a:pt x="21509" y="13179"/>
                    <a:pt x="21411" y="12813"/>
                  </a:cubicBezTo>
                  <a:cubicBezTo>
                    <a:pt x="21376" y="12679"/>
                    <a:pt x="21438" y="12483"/>
                    <a:pt x="21313" y="12421"/>
                  </a:cubicBezTo>
                  <a:lnTo>
                    <a:pt x="21322" y="12385"/>
                  </a:lnTo>
                  <a:lnTo>
                    <a:pt x="21286" y="12385"/>
                  </a:lnTo>
                  <a:cubicBezTo>
                    <a:pt x="21045" y="12269"/>
                    <a:pt x="21099" y="11974"/>
                    <a:pt x="20938" y="11796"/>
                  </a:cubicBezTo>
                  <a:cubicBezTo>
                    <a:pt x="20974" y="11573"/>
                    <a:pt x="21099" y="11377"/>
                    <a:pt x="21010" y="11145"/>
                  </a:cubicBezTo>
                  <a:cubicBezTo>
                    <a:pt x="20965" y="10984"/>
                    <a:pt x="21144" y="10841"/>
                    <a:pt x="21090" y="10681"/>
                  </a:cubicBezTo>
                  <a:cubicBezTo>
                    <a:pt x="21037" y="10476"/>
                    <a:pt x="21170" y="10297"/>
                    <a:pt x="21233" y="10119"/>
                  </a:cubicBezTo>
                  <a:lnTo>
                    <a:pt x="21188" y="10119"/>
                  </a:lnTo>
                  <a:cubicBezTo>
                    <a:pt x="21206" y="9896"/>
                    <a:pt x="21233" y="9646"/>
                    <a:pt x="21099" y="9459"/>
                  </a:cubicBezTo>
                  <a:cubicBezTo>
                    <a:pt x="21045" y="9378"/>
                    <a:pt x="21081" y="9280"/>
                    <a:pt x="21144" y="9227"/>
                  </a:cubicBezTo>
                  <a:cubicBezTo>
                    <a:pt x="21152" y="9152"/>
                    <a:pt x="21231" y="8920"/>
                    <a:pt x="21146" y="8920"/>
                  </a:cubicBezTo>
                  <a:cubicBezTo>
                    <a:pt x="21140" y="8920"/>
                    <a:pt x="21133" y="8921"/>
                    <a:pt x="21126" y="8923"/>
                  </a:cubicBezTo>
                  <a:cubicBezTo>
                    <a:pt x="21001" y="8709"/>
                    <a:pt x="21028" y="8397"/>
                    <a:pt x="20831" y="8237"/>
                  </a:cubicBezTo>
                  <a:cubicBezTo>
                    <a:pt x="20849" y="8094"/>
                    <a:pt x="20849" y="7942"/>
                    <a:pt x="20724" y="7862"/>
                  </a:cubicBezTo>
                  <a:cubicBezTo>
                    <a:pt x="20787" y="7692"/>
                    <a:pt x="20617" y="7648"/>
                    <a:pt x="20591" y="7514"/>
                  </a:cubicBezTo>
                  <a:cubicBezTo>
                    <a:pt x="20644" y="7416"/>
                    <a:pt x="20751" y="7157"/>
                    <a:pt x="20599" y="7104"/>
                  </a:cubicBezTo>
                  <a:cubicBezTo>
                    <a:pt x="20564" y="7032"/>
                    <a:pt x="20492" y="6997"/>
                    <a:pt x="20439" y="6934"/>
                  </a:cubicBezTo>
                  <a:cubicBezTo>
                    <a:pt x="20421" y="6684"/>
                    <a:pt x="20403" y="6426"/>
                    <a:pt x="20278" y="6212"/>
                  </a:cubicBezTo>
                  <a:cubicBezTo>
                    <a:pt x="20136" y="6104"/>
                    <a:pt x="20189" y="5890"/>
                    <a:pt x="20091" y="5748"/>
                  </a:cubicBezTo>
                  <a:cubicBezTo>
                    <a:pt x="19993" y="5605"/>
                    <a:pt x="19921" y="5444"/>
                    <a:pt x="19850" y="5284"/>
                  </a:cubicBezTo>
                  <a:cubicBezTo>
                    <a:pt x="19895" y="4971"/>
                    <a:pt x="19475" y="4945"/>
                    <a:pt x="19431" y="4686"/>
                  </a:cubicBezTo>
                  <a:cubicBezTo>
                    <a:pt x="19538" y="4401"/>
                    <a:pt x="19145" y="4418"/>
                    <a:pt x="19092" y="4213"/>
                  </a:cubicBezTo>
                  <a:cubicBezTo>
                    <a:pt x="19038" y="3990"/>
                    <a:pt x="18708" y="3963"/>
                    <a:pt x="18690" y="3731"/>
                  </a:cubicBezTo>
                  <a:cubicBezTo>
                    <a:pt x="18351" y="3455"/>
                    <a:pt x="18039" y="3134"/>
                    <a:pt x="17664" y="2911"/>
                  </a:cubicBezTo>
                  <a:cubicBezTo>
                    <a:pt x="17575" y="2857"/>
                    <a:pt x="17655" y="2723"/>
                    <a:pt x="17557" y="2697"/>
                  </a:cubicBezTo>
                  <a:cubicBezTo>
                    <a:pt x="17388" y="2607"/>
                    <a:pt x="17343" y="2393"/>
                    <a:pt x="17165" y="2313"/>
                  </a:cubicBezTo>
                  <a:cubicBezTo>
                    <a:pt x="17013" y="2224"/>
                    <a:pt x="16879" y="2090"/>
                    <a:pt x="16728" y="1992"/>
                  </a:cubicBezTo>
                  <a:cubicBezTo>
                    <a:pt x="16157" y="1573"/>
                    <a:pt x="15514" y="1278"/>
                    <a:pt x="14917" y="904"/>
                  </a:cubicBezTo>
                  <a:cubicBezTo>
                    <a:pt x="14899" y="832"/>
                    <a:pt x="14783" y="850"/>
                    <a:pt x="14729" y="832"/>
                  </a:cubicBezTo>
                  <a:cubicBezTo>
                    <a:pt x="14616" y="718"/>
                    <a:pt x="14489" y="637"/>
                    <a:pt x="14333" y="637"/>
                  </a:cubicBezTo>
                  <a:cubicBezTo>
                    <a:pt x="14306" y="637"/>
                    <a:pt x="14277" y="639"/>
                    <a:pt x="14248" y="645"/>
                  </a:cubicBezTo>
                  <a:cubicBezTo>
                    <a:pt x="14105" y="556"/>
                    <a:pt x="13927" y="520"/>
                    <a:pt x="13802" y="404"/>
                  </a:cubicBezTo>
                  <a:cubicBezTo>
                    <a:pt x="13659" y="252"/>
                    <a:pt x="13400" y="333"/>
                    <a:pt x="13275" y="172"/>
                  </a:cubicBezTo>
                  <a:cubicBezTo>
                    <a:pt x="13233" y="141"/>
                    <a:pt x="13189" y="129"/>
                    <a:pt x="13145" y="129"/>
                  </a:cubicBezTo>
                  <a:cubicBezTo>
                    <a:pt x="13017" y="129"/>
                    <a:pt x="12882" y="224"/>
                    <a:pt x="12755" y="224"/>
                  </a:cubicBezTo>
                  <a:cubicBezTo>
                    <a:pt x="12710" y="224"/>
                    <a:pt x="12666" y="212"/>
                    <a:pt x="12624" y="181"/>
                  </a:cubicBezTo>
                  <a:cubicBezTo>
                    <a:pt x="12426" y="82"/>
                    <a:pt x="12189" y="13"/>
                    <a:pt x="11967" y="13"/>
                  </a:cubicBezTo>
                  <a:cubicBezTo>
                    <a:pt x="11869" y="13"/>
                    <a:pt x="11774" y="26"/>
                    <a:pt x="11687" y="56"/>
                  </a:cubicBezTo>
                  <a:cubicBezTo>
                    <a:pt x="11682" y="55"/>
                    <a:pt x="11677" y="55"/>
                    <a:pt x="11672" y="55"/>
                  </a:cubicBezTo>
                  <a:cubicBezTo>
                    <a:pt x="11620" y="55"/>
                    <a:pt x="11596" y="96"/>
                    <a:pt x="11571" y="136"/>
                  </a:cubicBezTo>
                  <a:cubicBezTo>
                    <a:pt x="11557" y="139"/>
                    <a:pt x="11543" y="140"/>
                    <a:pt x="11529" y="140"/>
                  </a:cubicBezTo>
                  <a:cubicBezTo>
                    <a:pt x="11440" y="140"/>
                    <a:pt x="11363" y="95"/>
                    <a:pt x="11286" y="56"/>
                  </a:cubicBezTo>
                  <a:cubicBezTo>
                    <a:pt x="11274" y="17"/>
                    <a:pt x="11224" y="0"/>
                    <a:pt x="11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rot="-2154162">
              <a:off x="4627260" y="221545"/>
              <a:ext cx="286905" cy="305202"/>
            </a:xfrm>
            <a:custGeom>
              <a:avLst/>
              <a:gdLst/>
              <a:ahLst/>
              <a:cxnLst/>
              <a:rect l="l" t="t" r="r" b="b"/>
              <a:pathLst>
                <a:path w="20965" h="22302" extrusionOk="0">
                  <a:moveTo>
                    <a:pt x="10013" y="1"/>
                  </a:moveTo>
                  <a:cubicBezTo>
                    <a:pt x="9832" y="1"/>
                    <a:pt x="9646" y="47"/>
                    <a:pt x="9460" y="47"/>
                  </a:cubicBezTo>
                  <a:cubicBezTo>
                    <a:pt x="9432" y="47"/>
                    <a:pt x="9404" y="46"/>
                    <a:pt x="9376" y="44"/>
                  </a:cubicBezTo>
                  <a:lnTo>
                    <a:pt x="9376" y="44"/>
                  </a:lnTo>
                  <a:lnTo>
                    <a:pt x="9385" y="89"/>
                  </a:lnTo>
                  <a:cubicBezTo>
                    <a:pt x="9242" y="80"/>
                    <a:pt x="9100" y="77"/>
                    <a:pt x="8957" y="77"/>
                  </a:cubicBezTo>
                  <a:cubicBezTo>
                    <a:pt x="8814" y="77"/>
                    <a:pt x="8671" y="80"/>
                    <a:pt x="8529" y="80"/>
                  </a:cubicBezTo>
                  <a:cubicBezTo>
                    <a:pt x="8398" y="65"/>
                    <a:pt x="8260" y="40"/>
                    <a:pt x="8125" y="40"/>
                  </a:cubicBezTo>
                  <a:cubicBezTo>
                    <a:pt x="8011" y="40"/>
                    <a:pt x="7899" y="58"/>
                    <a:pt x="7797" y="115"/>
                  </a:cubicBezTo>
                  <a:cubicBezTo>
                    <a:pt x="7565" y="240"/>
                    <a:pt x="7289" y="213"/>
                    <a:pt x="7039" y="249"/>
                  </a:cubicBezTo>
                  <a:lnTo>
                    <a:pt x="7048" y="294"/>
                  </a:lnTo>
                  <a:cubicBezTo>
                    <a:pt x="7005" y="309"/>
                    <a:pt x="6959" y="312"/>
                    <a:pt x="6912" y="312"/>
                  </a:cubicBezTo>
                  <a:cubicBezTo>
                    <a:pt x="6880" y="312"/>
                    <a:pt x="6848" y="310"/>
                    <a:pt x="6816" y="310"/>
                  </a:cubicBezTo>
                  <a:cubicBezTo>
                    <a:pt x="6730" y="310"/>
                    <a:pt x="6649" y="321"/>
                    <a:pt x="6593" y="401"/>
                  </a:cubicBezTo>
                  <a:cubicBezTo>
                    <a:pt x="6486" y="561"/>
                    <a:pt x="6298" y="490"/>
                    <a:pt x="6156" y="570"/>
                  </a:cubicBezTo>
                  <a:cubicBezTo>
                    <a:pt x="6049" y="561"/>
                    <a:pt x="5941" y="552"/>
                    <a:pt x="5861" y="472"/>
                  </a:cubicBezTo>
                  <a:cubicBezTo>
                    <a:pt x="5832" y="446"/>
                    <a:pt x="5800" y="435"/>
                    <a:pt x="5769" y="435"/>
                  </a:cubicBezTo>
                  <a:cubicBezTo>
                    <a:pt x="5714" y="435"/>
                    <a:pt x="5664" y="472"/>
                    <a:pt x="5647" y="535"/>
                  </a:cubicBezTo>
                  <a:cubicBezTo>
                    <a:pt x="5478" y="588"/>
                    <a:pt x="5344" y="695"/>
                    <a:pt x="5201" y="776"/>
                  </a:cubicBezTo>
                  <a:cubicBezTo>
                    <a:pt x="5191" y="776"/>
                    <a:pt x="5180" y="776"/>
                    <a:pt x="5169" y="776"/>
                  </a:cubicBezTo>
                  <a:cubicBezTo>
                    <a:pt x="5093" y="776"/>
                    <a:pt x="5007" y="767"/>
                    <a:pt x="4924" y="767"/>
                  </a:cubicBezTo>
                  <a:cubicBezTo>
                    <a:pt x="4786" y="767"/>
                    <a:pt x="4654" y="793"/>
                    <a:pt x="4585" y="936"/>
                  </a:cubicBezTo>
                  <a:cubicBezTo>
                    <a:pt x="4354" y="1079"/>
                    <a:pt x="4104" y="1195"/>
                    <a:pt x="3872" y="1338"/>
                  </a:cubicBezTo>
                  <a:cubicBezTo>
                    <a:pt x="3760" y="1345"/>
                    <a:pt x="3829" y="1517"/>
                    <a:pt x="3730" y="1517"/>
                  </a:cubicBezTo>
                  <a:cubicBezTo>
                    <a:pt x="3703" y="1517"/>
                    <a:pt x="3663" y="1504"/>
                    <a:pt x="3604" y="1471"/>
                  </a:cubicBezTo>
                  <a:cubicBezTo>
                    <a:pt x="3488" y="1516"/>
                    <a:pt x="3337" y="1552"/>
                    <a:pt x="3345" y="1694"/>
                  </a:cubicBezTo>
                  <a:cubicBezTo>
                    <a:pt x="3238" y="1793"/>
                    <a:pt x="3131" y="1900"/>
                    <a:pt x="2998" y="1953"/>
                  </a:cubicBezTo>
                  <a:lnTo>
                    <a:pt x="2998" y="1998"/>
                  </a:lnTo>
                  <a:cubicBezTo>
                    <a:pt x="2935" y="2024"/>
                    <a:pt x="2855" y="2060"/>
                    <a:pt x="2801" y="2105"/>
                  </a:cubicBezTo>
                  <a:cubicBezTo>
                    <a:pt x="2819" y="2328"/>
                    <a:pt x="2641" y="2533"/>
                    <a:pt x="2436" y="2586"/>
                  </a:cubicBezTo>
                  <a:cubicBezTo>
                    <a:pt x="2587" y="2836"/>
                    <a:pt x="2088" y="2917"/>
                    <a:pt x="2266" y="3131"/>
                  </a:cubicBezTo>
                  <a:cubicBezTo>
                    <a:pt x="2159" y="3175"/>
                    <a:pt x="2141" y="3309"/>
                    <a:pt x="2034" y="3345"/>
                  </a:cubicBezTo>
                  <a:cubicBezTo>
                    <a:pt x="1918" y="3380"/>
                    <a:pt x="1882" y="3523"/>
                    <a:pt x="1829" y="3621"/>
                  </a:cubicBezTo>
                  <a:cubicBezTo>
                    <a:pt x="1722" y="3675"/>
                    <a:pt x="1579" y="3728"/>
                    <a:pt x="1543" y="3844"/>
                  </a:cubicBezTo>
                  <a:cubicBezTo>
                    <a:pt x="1427" y="3898"/>
                    <a:pt x="1445" y="4067"/>
                    <a:pt x="1365" y="4148"/>
                  </a:cubicBezTo>
                  <a:cubicBezTo>
                    <a:pt x="1294" y="4210"/>
                    <a:pt x="1258" y="4299"/>
                    <a:pt x="1240" y="4389"/>
                  </a:cubicBezTo>
                  <a:cubicBezTo>
                    <a:pt x="1097" y="4620"/>
                    <a:pt x="937" y="4879"/>
                    <a:pt x="937" y="5165"/>
                  </a:cubicBezTo>
                  <a:lnTo>
                    <a:pt x="901" y="5156"/>
                  </a:lnTo>
                  <a:cubicBezTo>
                    <a:pt x="865" y="5370"/>
                    <a:pt x="696" y="5530"/>
                    <a:pt x="687" y="5745"/>
                  </a:cubicBezTo>
                  <a:cubicBezTo>
                    <a:pt x="696" y="6003"/>
                    <a:pt x="535" y="6208"/>
                    <a:pt x="526" y="6458"/>
                  </a:cubicBezTo>
                  <a:lnTo>
                    <a:pt x="491" y="6458"/>
                  </a:lnTo>
                  <a:cubicBezTo>
                    <a:pt x="589" y="6851"/>
                    <a:pt x="223" y="7145"/>
                    <a:pt x="330" y="7529"/>
                  </a:cubicBezTo>
                  <a:cubicBezTo>
                    <a:pt x="321" y="7582"/>
                    <a:pt x="321" y="7645"/>
                    <a:pt x="294" y="7698"/>
                  </a:cubicBezTo>
                  <a:cubicBezTo>
                    <a:pt x="205" y="7823"/>
                    <a:pt x="348" y="7975"/>
                    <a:pt x="268" y="8109"/>
                  </a:cubicBezTo>
                  <a:cubicBezTo>
                    <a:pt x="187" y="8242"/>
                    <a:pt x="134" y="8421"/>
                    <a:pt x="223" y="8564"/>
                  </a:cubicBezTo>
                  <a:cubicBezTo>
                    <a:pt x="196" y="8867"/>
                    <a:pt x="152" y="9161"/>
                    <a:pt x="170" y="9465"/>
                  </a:cubicBezTo>
                  <a:cubicBezTo>
                    <a:pt x="161" y="9589"/>
                    <a:pt x="54" y="9705"/>
                    <a:pt x="98" y="9839"/>
                  </a:cubicBezTo>
                  <a:cubicBezTo>
                    <a:pt x="45" y="10312"/>
                    <a:pt x="116" y="10812"/>
                    <a:pt x="45" y="11284"/>
                  </a:cubicBezTo>
                  <a:cubicBezTo>
                    <a:pt x="107" y="11472"/>
                    <a:pt x="107" y="11659"/>
                    <a:pt x="89" y="11846"/>
                  </a:cubicBezTo>
                  <a:cubicBezTo>
                    <a:pt x="89" y="11909"/>
                    <a:pt x="27" y="11989"/>
                    <a:pt x="89" y="12034"/>
                  </a:cubicBezTo>
                  <a:cubicBezTo>
                    <a:pt x="196" y="12105"/>
                    <a:pt x="0" y="12301"/>
                    <a:pt x="116" y="12319"/>
                  </a:cubicBezTo>
                  <a:lnTo>
                    <a:pt x="125" y="12355"/>
                  </a:lnTo>
                  <a:cubicBezTo>
                    <a:pt x="98" y="12391"/>
                    <a:pt x="54" y="12453"/>
                    <a:pt x="89" y="12507"/>
                  </a:cubicBezTo>
                  <a:cubicBezTo>
                    <a:pt x="241" y="12640"/>
                    <a:pt x="116" y="12863"/>
                    <a:pt x="161" y="13033"/>
                  </a:cubicBezTo>
                  <a:lnTo>
                    <a:pt x="196" y="13033"/>
                  </a:lnTo>
                  <a:cubicBezTo>
                    <a:pt x="214" y="13042"/>
                    <a:pt x="232" y="13060"/>
                    <a:pt x="241" y="13069"/>
                  </a:cubicBezTo>
                  <a:cubicBezTo>
                    <a:pt x="268" y="13131"/>
                    <a:pt x="277" y="13194"/>
                    <a:pt x="294" y="13256"/>
                  </a:cubicBezTo>
                  <a:cubicBezTo>
                    <a:pt x="286" y="13434"/>
                    <a:pt x="303" y="13631"/>
                    <a:pt x="402" y="13791"/>
                  </a:cubicBezTo>
                  <a:cubicBezTo>
                    <a:pt x="393" y="14193"/>
                    <a:pt x="678" y="14514"/>
                    <a:pt x="776" y="14889"/>
                  </a:cubicBezTo>
                  <a:lnTo>
                    <a:pt x="821" y="14897"/>
                  </a:lnTo>
                  <a:cubicBezTo>
                    <a:pt x="830" y="14969"/>
                    <a:pt x="883" y="15031"/>
                    <a:pt x="910" y="15112"/>
                  </a:cubicBezTo>
                  <a:cubicBezTo>
                    <a:pt x="955" y="15433"/>
                    <a:pt x="1151" y="15727"/>
                    <a:pt x="1294" y="16004"/>
                  </a:cubicBezTo>
                  <a:cubicBezTo>
                    <a:pt x="1320" y="16289"/>
                    <a:pt x="1517" y="16521"/>
                    <a:pt x="1695" y="16726"/>
                  </a:cubicBezTo>
                  <a:cubicBezTo>
                    <a:pt x="1740" y="16887"/>
                    <a:pt x="1873" y="16994"/>
                    <a:pt x="1963" y="17137"/>
                  </a:cubicBezTo>
                  <a:cubicBezTo>
                    <a:pt x="2088" y="17217"/>
                    <a:pt x="2132" y="17386"/>
                    <a:pt x="2266" y="17476"/>
                  </a:cubicBezTo>
                  <a:cubicBezTo>
                    <a:pt x="2480" y="17672"/>
                    <a:pt x="2578" y="17975"/>
                    <a:pt x="2801" y="18180"/>
                  </a:cubicBezTo>
                  <a:cubicBezTo>
                    <a:pt x="3515" y="18876"/>
                    <a:pt x="4229" y="19617"/>
                    <a:pt x="5076" y="20152"/>
                  </a:cubicBezTo>
                  <a:cubicBezTo>
                    <a:pt x="5246" y="20357"/>
                    <a:pt x="5487" y="20491"/>
                    <a:pt x="5701" y="20643"/>
                  </a:cubicBezTo>
                  <a:cubicBezTo>
                    <a:pt x="5790" y="20750"/>
                    <a:pt x="5897" y="20830"/>
                    <a:pt x="6022" y="20883"/>
                  </a:cubicBezTo>
                  <a:cubicBezTo>
                    <a:pt x="6530" y="21285"/>
                    <a:pt x="7110" y="21597"/>
                    <a:pt x="7690" y="21900"/>
                  </a:cubicBezTo>
                  <a:cubicBezTo>
                    <a:pt x="7717" y="21900"/>
                    <a:pt x="7770" y="21909"/>
                    <a:pt x="7806" y="21909"/>
                  </a:cubicBezTo>
                  <a:lnTo>
                    <a:pt x="7806" y="21945"/>
                  </a:lnTo>
                  <a:cubicBezTo>
                    <a:pt x="7820" y="21942"/>
                    <a:pt x="7834" y="21941"/>
                    <a:pt x="7847" y="21941"/>
                  </a:cubicBezTo>
                  <a:cubicBezTo>
                    <a:pt x="7978" y="21941"/>
                    <a:pt x="8062" y="22064"/>
                    <a:pt x="8187" y="22064"/>
                  </a:cubicBezTo>
                  <a:cubicBezTo>
                    <a:pt x="8216" y="22064"/>
                    <a:pt x="8246" y="22058"/>
                    <a:pt x="8279" y="22043"/>
                  </a:cubicBezTo>
                  <a:cubicBezTo>
                    <a:pt x="8300" y="22040"/>
                    <a:pt x="8321" y="22039"/>
                    <a:pt x="8343" y="22039"/>
                  </a:cubicBezTo>
                  <a:cubicBezTo>
                    <a:pt x="8441" y="22039"/>
                    <a:pt x="8544" y="22065"/>
                    <a:pt x="8642" y="22065"/>
                  </a:cubicBezTo>
                  <a:cubicBezTo>
                    <a:pt x="8705" y="22065"/>
                    <a:pt x="8767" y="22054"/>
                    <a:pt x="8823" y="22016"/>
                  </a:cubicBezTo>
                  <a:lnTo>
                    <a:pt x="8877" y="22016"/>
                  </a:lnTo>
                  <a:cubicBezTo>
                    <a:pt x="8912" y="22097"/>
                    <a:pt x="9019" y="22088"/>
                    <a:pt x="9082" y="22123"/>
                  </a:cubicBezTo>
                  <a:cubicBezTo>
                    <a:pt x="9204" y="22148"/>
                    <a:pt x="9305" y="22233"/>
                    <a:pt x="9424" y="22233"/>
                  </a:cubicBezTo>
                  <a:cubicBezTo>
                    <a:pt x="9434" y="22233"/>
                    <a:pt x="9445" y="22232"/>
                    <a:pt x="9456" y="22231"/>
                  </a:cubicBezTo>
                  <a:cubicBezTo>
                    <a:pt x="9465" y="22284"/>
                    <a:pt x="9546" y="22284"/>
                    <a:pt x="9581" y="22302"/>
                  </a:cubicBezTo>
                  <a:cubicBezTo>
                    <a:pt x="9656" y="22276"/>
                    <a:pt x="9732" y="22268"/>
                    <a:pt x="9810" y="22268"/>
                  </a:cubicBezTo>
                  <a:cubicBezTo>
                    <a:pt x="9937" y="22268"/>
                    <a:pt x="10066" y="22289"/>
                    <a:pt x="10195" y="22289"/>
                  </a:cubicBezTo>
                  <a:cubicBezTo>
                    <a:pt x="10261" y="22289"/>
                    <a:pt x="10328" y="22284"/>
                    <a:pt x="10393" y="22266"/>
                  </a:cubicBezTo>
                  <a:lnTo>
                    <a:pt x="10393" y="22231"/>
                  </a:lnTo>
                  <a:cubicBezTo>
                    <a:pt x="10415" y="22231"/>
                    <a:pt x="10437" y="22232"/>
                    <a:pt x="10459" y="22232"/>
                  </a:cubicBezTo>
                  <a:cubicBezTo>
                    <a:pt x="10651" y="22232"/>
                    <a:pt x="10843" y="22198"/>
                    <a:pt x="11035" y="22150"/>
                  </a:cubicBezTo>
                  <a:cubicBezTo>
                    <a:pt x="11099" y="22199"/>
                    <a:pt x="11166" y="22218"/>
                    <a:pt x="11235" y="22218"/>
                  </a:cubicBezTo>
                  <a:cubicBezTo>
                    <a:pt x="11328" y="22218"/>
                    <a:pt x="11424" y="22183"/>
                    <a:pt x="11517" y="22141"/>
                  </a:cubicBezTo>
                  <a:cubicBezTo>
                    <a:pt x="11660" y="22141"/>
                    <a:pt x="11847" y="22141"/>
                    <a:pt x="11928" y="21999"/>
                  </a:cubicBezTo>
                  <a:cubicBezTo>
                    <a:pt x="11941" y="22005"/>
                    <a:pt x="11953" y="22008"/>
                    <a:pt x="11966" y="22008"/>
                  </a:cubicBezTo>
                  <a:cubicBezTo>
                    <a:pt x="12018" y="22008"/>
                    <a:pt x="12062" y="21959"/>
                    <a:pt x="12113" y="21959"/>
                  </a:cubicBezTo>
                  <a:cubicBezTo>
                    <a:pt x="12131" y="21959"/>
                    <a:pt x="12149" y="21965"/>
                    <a:pt x="12168" y="21981"/>
                  </a:cubicBezTo>
                  <a:cubicBezTo>
                    <a:pt x="12391" y="21892"/>
                    <a:pt x="12632" y="21892"/>
                    <a:pt x="12864" y="21856"/>
                  </a:cubicBezTo>
                  <a:cubicBezTo>
                    <a:pt x="12886" y="21862"/>
                    <a:pt x="12909" y="21864"/>
                    <a:pt x="12933" y="21864"/>
                  </a:cubicBezTo>
                  <a:cubicBezTo>
                    <a:pt x="13014" y="21864"/>
                    <a:pt x="13100" y="21836"/>
                    <a:pt x="13176" y="21829"/>
                  </a:cubicBezTo>
                  <a:cubicBezTo>
                    <a:pt x="13194" y="21870"/>
                    <a:pt x="13345" y="21916"/>
                    <a:pt x="13434" y="21916"/>
                  </a:cubicBezTo>
                  <a:cubicBezTo>
                    <a:pt x="13480" y="21916"/>
                    <a:pt x="13510" y="21904"/>
                    <a:pt x="13498" y="21874"/>
                  </a:cubicBezTo>
                  <a:cubicBezTo>
                    <a:pt x="13649" y="21829"/>
                    <a:pt x="13792" y="21811"/>
                    <a:pt x="13944" y="21793"/>
                  </a:cubicBezTo>
                  <a:cubicBezTo>
                    <a:pt x="13970" y="21820"/>
                    <a:pt x="14015" y="21838"/>
                    <a:pt x="14069" y="21838"/>
                  </a:cubicBezTo>
                  <a:cubicBezTo>
                    <a:pt x="14090" y="21896"/>
                    <a:pt x="14199" y="21936"/>
                    <a:pt x="14286" y="21936"/>
                  </a:cubicBezTo>
                  <a:cubicBezTo>
                    <a:pt x="14346" y="21936"/>
                    <a:pt x="14395" y="21917"/>
                    <a:pt x="14399" y="21874"/>
                  </a:cubicBezTo>
                  <a:cubicBezTo>
                    <a:pt x="14497" y="21856"/>
                    <a:pt x="14586" y="21793"/>
                    <a:pt x="14693" y="21758"/>
                  </a:cubicBezTo>
                  <a:cubicBezTo>
                    <a:pt x="14721" y="21733"/>
                    <a:pt x="14763" y="21731"/>
                    <a:pt x="14807" y="21731"/>
                  </a:cubicBezTo>
                  <a:cubicBezTo>
                    <a:pt x="14820" y="21731"/>
                    <a:pt x="14832" y="21731"/>
                    <a:pt x="14845" y="21731"/>
                  </a:cubicBezTo>
                  <a:cubicBezTo>
                    <a:pt x="14900" y="21731"/>
                    <a:pt x="14952" y="21726"/>
                    <a:pt x="14970" y="21677"/>
                  </a:cubicBezTo>
                  <a:cubicBezTo>
                    <a:pt x="14987" y="21668"/>
                    <a:pt x="15023" y="21651"/>
                    <a:pt x="15041" y="21642"/>
                  </a:cubicBezTo>
                  <a:cubicBezTo>
                    <a:pt x="15139" y="21642"/>
                    <a:pt x="15255" y="21624"/>
                    <a:pt x="15300" y="21526"/>
                  </a:cubicBezTo>
                  <a:cubicBezTo>
                    <a:pt x="15505" y="21454"/>
                    <a:pt x="15790" y="21490"/>
                    <a:pt x="15933" y="21312"/>
                  </a:cubicBezTo>
                  <a:cubicBezTo>
                    <a:pt x="15951" y="21312"/>
                    <a:pt x="15987" y="21312"/>
                    <a:pt x="15995" y="21303"/>
                  </a:cubicBezTo>
                  <a:cubicBezTo>
                    <a:pt x="16014" y="21307"/>
                    <a:pt x="16034" y="21310"/>
                    <a:pt x="16054" y="21310"/>
                  </a:cubicBezTo>
                  <a:cubicBezTo>
                    <a:pt x="16148" y="21310"/>
                    <a:pt x="16247" y="21262"/>
                    <a:pt x="16299" y="21196"/>
                  </a:cubicBezTo>
                  <a:cubicBezTo>
                    <a:pt x="16424" y="21151"/>
                    <a:pt x="16370" y="20964"/>
                    <a:pt x="16459" y="20883"/>
                  </a:cubicBezTo>
                  <a:cubicBezTo>
                    <a:pt x="16549" y="20892"/>
                    <a:pt x="16620" y="20928"/>
                    <a:pt x="16700" y="20955"/>
                  </a:cubicBezTo>
                  <a:cubicBezTo>
                    <a:pt x="16843" y="20892"/>
                    <a:pt x="16995" y="20830"/>
                    <a:pt x="17102" y="20723"/>
                  </a:cubicBezTo>
                  <a:cubicBezTo>
                    <a:pt x="17191" y="20696"/>
                    <a:pt x="17334" y="20643"/>
                    <a:pt x="17334" y="20544"/>
                  </a:cubicBezTo>
                  <a:cubicBezTo>
                    <a:pt x="17414" y="20464"/>
                    <a:pt x="17521" y="20411"/>
                    <a:pt x="17592" y="20330"/>
                  </a:cubicBezTo>
                  <a:cubicBezTo>
                    <a:pt x="17699" y="20330"/>
                    <a:pt x="17682" y="20205"/>
                    <a:pt x="17744" y="20161"/>
                  </a:cubicBezTo>
                  <a:cubicBezTo>
                    <a:pt x="17762" y="20125"/>
                    <a:pt x="17833" y="20098"/>
                    <a:pt x="17815" y="20054"/>
                  </a:cubicBezTo>
                  <a:cubicBezTo>
                    <a:pt x="17985" y="19956"/>
                    <a:pt x="18226" y="19893"/>
                    <a:pt x="18270" y="19688"/>
                  </a:cubicBezTo>
                  <a:cubicBezTo>
                    <a:pt x="18288" y="19545"/>
                    <a:pt x="18476" y="19536"/>
                    <a:pt x="18583" y="19474"/>
                  </a:cubicBezTo>
                  <a:cubicBezTo>
                    <a:pt x="18636" y="19340"/>
                    <a:pt x="18734" y="19242"/>
                    <a:pt x="18877" y="19206"/>
                  </a:cubicBezTo>
                  <a:cubicBezTo>
                    <a:pt x="18895" y="19117"/>
                    <a:pt x="18948" y="18948"/>
                    <a:pt x="18975" y="18867"/>
                  </a:cubicBezTo>
                  <a:cubicBezTo>
                    <a:pt x="19162" y="18796"/>
                    <a:pt x="19162" y="18600"/>
                    <a:pt x="19216" y="18430"/>
                  </a:cubicBezTo>
                  <a:cubicBezTo>
                    <a:pt x="19350" y="18332"/>
                    <a:pt x="19421" y="18189"/>
                    <a:pt x="19466" y="18038"/>
                  </a:cubicBezTo>
                  <a:cubicBezTo>
                    <a:pt x="19582" y="17904"/>
                    <a:pt x="19680" y="17752"/>
                    <a:pt x="19787" y="17609"/>
                  </a:cubicBezTo>
                  <a:cubicBezTo>
                    <a:pt x="19858" y="17574"/>
                    <a:pt x="19921" y="17511"/>
                    <a:pt x="19930" y="17431"/>
                  </a:cubicBezTo>
                  <a:cubicBezTo>
                    <a:pt x="19921" y="17181"/>
                    <a:pt x="20099" y="16976"/>
                    <a:pt x="20117" y="16735"/>
                  </a:cubicBezTo>
                  <a:cubicBezTo>
                    <a:pt x="20420" y="15914"/>
                    <a:pt x="20465" y="15031"/>
                    <a:pt x="20777" y="14219"/>
                  </a:cubicBezTo>
                  <a:cubicBezTo>
                    <a:pt x="20857" y="14041"/>
                    <a:pt x="20840" y="13836"/>
                    <a:pt x="20741" y="13666"/>
                  </a:cubicBezTo>
                  <a:cubicBezTo>
                    <a:pt x="20715" y="13283"/>
                    <a:pt x="20965" y="12926"/>
                    <a:pt x="20875" y="12551"/>
                  </a:cubicBezTo>
                  <a:cubicBezTo>
                    <a:pt x="20804" y="12462"/>
                    <a:pt x="20831" y="12373"/>
                    <a:pt x="20866" y="12284"/>
                  </a:cubicBezTo>
                  <a:lnTo>
                    <a:pt x="20902" y="12284"/>
                  </a:lnTo>
                  <a:cubicBezTo>
                    <a:pt x="20893" y="12150"/>
                    <a:pt x="20947" y="11954"/>
                    <a:pt x="20822" y="11882"/>
                  </a:cubicBezTo>
                  <a:cubicBezTo>
                    <a:pt x="20777" y="11784"/>
                    <a:pt x="20670" y="11704"/>
                    <a:pt x="20581" y="11641"/>
                  </a:cubicBezTo>
                  <a:cubicBezTo>
                    <a:pt x="20626" y="11606"/>
                    <a:pt x="20626" y="11543"/>
                    <a:pt x="20626" y="11490"/>
                  </a:cubicBezTo>
                  <a:cubicBezTo>
                    <a:pt x="20724" y="11445"/>
                    <a:pt x="20626" y="11222"/>
                    <a:pt x="20661" y="11133"/>
                  </a:cubicBezTo>
                  <a:lnTo>
                    <a:pt x="20697" y="11133"/>
                  </a:lnTo>
                  <a:cubicBezTo>
                    <a:pt x="20706" y="10954"/>
                    <a:pt x="20759" y="10785"/>
                    <a:pt x="20795" y="10606"/>
                  </a:cubicBezTo>
                  <a:cubicBezTo>
                    <a:pt x="20884" y="10571"/>
                    <a:pt x="20768" y="10392"/>
                    <a:pt x="20733" y="10312"/>
                  </a:cubicBezTo>
                  <a:cubicBezTo>
                    <a:pt x="20697" y="10116"/>
                    <a:pt x="20947" y="9893"/>
                    <a:pt x="20786" y="9750"/>
                  </a:cubicBezTo>
                  <a:cubicBezTo>
                    <a:pt x="20786" y="9723"/>
                    <a:pt x="20786" y="9688"/>
                    <a:pt x="20786" y="9670"/>
                  </a:cubicBezTo>
                  <a:lnTo>
                    <a:pt x="20741" y="9670"/>
                  </a:lnTo>
                  <a:cubicBezTo>
                    <a:pt x="20741" y="9652"/>
                    <a:pt x="20733" y="9616"/>
                    <a:pt x="20733" y="9598"/>
                  </a:cubicBezTo>
                  <a:cubicBezTo>
                    <a:pt x="20750" y="9393"/>
                    <a:pt x="20741" y="9188"/>
                    <a:pt x="20733" y="8983"/>
                  </a:cubicBezTo>
                  <a:cubicBezTo>
                    <a:pt x="20822" y="8876"/>
                    <a:pt x="20857" y="8742"/>
                    <a:pt x="20813" y="8608"/>
                  </a:cubicBezTo>
                  <a:cubicBezTo>
                    <a:pt x="20724" y="8510"/>
                    <a:pt x="20581" y="8430"/>
                    <a:pt x="20581" y="8278"/>
                  </a:cubicBezTo>
                  <a:cubicBezTo>
                    <a:pt x="20590" y="8225"/>
                    <a:pt x="20563" y="8171"/>
                    <a:pt x="20501" y="8171"/>
                  </a:cubicBezTo>
                  <a:cubicBezTo>
                    <a:pt x="20376" y="7975"/>
                    <a:pt x="20224" y="7796"/>
                    <a:pt x="20099" y="7600"/>
                  </a:cubicBezTo>
                  <a:cubicBezTo>
                    <a:pt x="19983" y="7431"/>
                    <a:pt x="20028" y="7190"/>
                    <a:pt x="19930" y="7020"/>
                  </a:cubicBezTo>
                  <a:cubicBezTo>
                    <a:pt x="19903" y="6904"/>
                    <a:pt x="19814" y="6815"/>
                    <a:pt x="19733" y="6735"/>
                  </a:cubicBezTo>
                  <a:cubicBezTo>
                    <a:pt x="19742" y="6663"/>
                    <a:pt x="19733" y="6628"/>
                    <a:pt x="19689" y="6619"/>
                  </a:cubicBezTo>
                  <a:cubicBezTo>
                    <a:pt x="19698" y="6538"/>
                    <a:pt x="19644" y="6485"/>
                    <a:pt x="19609" y="6423"/>
                  </a:cubicBezTo>
                  <a:cubicBezTo>
                    <a:pt x="19626" y="6217"/>
                    <a:pt x="19457" y="6039"/>
                    <a:pt x="19439" y="5825"/>
                  </a:cubicBezTo>
                  <a:lnTo>
                    <a:pt x="19403" y="5825"/>
                  </a:lnTo>
                  <a:cubicBezTo>
                    <a:pt x="19377" y="5655"/>
                    <a:pt x="19154" y="5629"/>
                    <a:pt x="19109" y="5459"/>
                  </a:cubicBezTo>
                  <a:cubicBezTo>
                    <a:pt x="18975" y="5165"/>
                    <a:pt x="18752" y="4870"/>
                    <a:pt x="18476" y="4674"/>
                  </a:cubicBezTo>
                  <a:cubicBezTo>
                    <a:pt x="18288" y="4540"/>
                    <a:pt x="18163" y="4344"/>
                    <a:pt x="17967" y="4228"/>
                  </a:cubicBezTo>
                  <a:cubicBezTo>
                    <a:pt x="17690" y="3862"/>
                    <a:pt x="17369" y="3523"/>
                    <a:pt x="16977" y="3291"/>
                  </a:cubicBezTo>
                  <a:cubicBezTo>
                    <a:pt x="16629" y="2970"/>
                    <a:pt x="16192" y="2711"/>
                    <a:pt x="15799" y="2426"/>
                  </a:cubicBezTo>
                  <a:cubicBezTo>
                    <a:pt x="15639" y="2283"/>
                    <a:pt x="15487" y="2114"/>
                    <a:pt x="15282" y="2024"/>
                  </a:cubicBezTo>
                  <a:cubicBezTo>
                    <a:pt x="15224" y="1941"/>
                    <a:pt x="15096" y="1835"/>
                    <a:pt x="14971" y="1835"/>
                  </a:cubicBezTo>
                  <a:cubicBezTo>
                    <a:pt x="14961" y="1835"/>
                    <a:pt x="14952" y="1836"/>
                    <a:pt x="14943" y="1837"/>
                  </a:cubicBezTo>
                  <a:lnTo>
                    <a:pt x="14952" y="1801"/>
                  </a:lnTo>
                  <a:cubicBezTo>
                    <a:pt x="14791" y="1721"/>
                    <a:pt x="14702" y="1525"/>
                    <a:pt x="14515" y="1507"/>
                  </a:cubicBezTo>
                  <a:cubicBezTo>
                    <a:pt x="14506" y="1498"/>
                    <a:pt x="14488" y="1480"/>
                    <a:pt x="14470" y="1471"/>
                  </a:cubicBezTo>
                  <a:cubicBezTo>
                    <a:pt x="14452" y="1391"/>
                    <a:pt x="14327" y="1400"/>
                    <a:pt x="14283" y="1338"/>
                  </a:cubicBezTo>
                  <a:cubicBezTo>
                    <a:pt x="14211" y="1248"/>
                    <a:pt x="14086" y="1257"/>
                    <a:pt x="13988" y="1230"/>
                  </a:cubicBezTo>
                  <a:cubicBezTo>
                    <a:pt x="13944" y="1168"/>
                    <a:pt x="13854" y="1168"/>
                    <a:pt x="13792" y="1150"/>
                  </a:cubicBezTo>
                  <a:cubicBezTo>
                    <a:pt x="13658" y="1043"/>
                    <a:pt x="13444" y="999"/>
                    <a:pt x="13292" y="891"/>
                  </a:cubicBezTo>
                  <a:cubicBezTo>
                    <a:pt x="13284" y="767"/>
                    <a:pt x="13052" y="704"/>
                    <a:pt x="12945" y="668"/>
                  </a:cubicBezTo>
                  <a:cubicBezTo>
                    <a:pt x="12918" y="633"/>
                    <a:pt x="12882" y="597"/>
                    <a:pt x="12846" y="570"/>
                  </a:cubicBezTo>
                  <a:cubicBezTo>
                    <a:pt x="12837" y="571"/>
                    <a:pt x="12828" y="572"/>
                    <a:pt x="12820" y="572"/>
                  </a:cubicBezTo>
                  <a:cubicBezTo>
                    <a:pt x="12692" y="572"/>
                    <a:pt x="12585" y="473"/>
                    <a:pt x="12461" y="473"/>
                  </a:cubicBezTo>
                  <a:cubicBezTo>
                    <a:pt x="12441" y="473"/>
                    <a:pt x="12421" y="475"/>
                    <a:pt x="12400" y="481"/>
                  </a:cubicBezTo>
                  <a:cubicBezTo>
                    <a:pt x="12324" y="458"/>
                    <a:pt x="12247" y="395"/>
                    <a:pt x="12164" y="395"/>
                  </a:cubicBezTo>
                  <a:cubicBezTo>
                    <a:pt x="12151" y="395"/>
                    <a:pt x="12137" y="397"/>
                    <a:pt x="12124" y="401"/>
                  </a:cubicBezTo>
                  <a:cubicBezTo>
                    <a:pt x="11874" y="347"/>
                    <a:pt x="11633" y="285"/>
                    <a:pt x="11392" y="213"/>
                  </a:cubicBezTo>
                  <a:cubicBezTo>
                    <a:pt x="11437" y="124"/>
                    <a:pt x="11294" y="169"/>
                    <a:pt x="11250" y="142"/>
                  </a:cubicBezTo>
                  <a:cubicBezTo>
                    <a:pt x="10928" y="115"/>
                    <a:pt x="10616" y="98"/>
                    <a:pt x="10295" y="53"/>
                  </a:cubicBezTo>
                  <a:cubicBezTo>
                    <a:pt x="10203" y="14"/>
                    <a:pt x="10108" y="1"/>
                    <a:pt x="10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rot="-10799767" flipH="1">
              <a:off x="4307458" y="631322"/>
              <a:ext cx="303766" cy="250939"/>
            </a:xfrm>
            <a:custGeom>
              <a:avLst/>
              <a:gdLst/>
              <a:ahLst/>
              <a:cxnLst/>
              <a:rect l="l" t="t" r="r" b="b"/>
              <a:pathLst>
                <a:path w="8226" h="6795" extrusionOk="0">
                  <a:moveTo>
                    <a:pt x="6356" y="1"/>
                  </a:moveTo>
                  <a:cubicBezTo>
                    <a:pt x="6275" y="1"/>
                    <a:pt x="6221" y="67"/>
                    <a:pt x="6228" y="184"/>
                  </a:cubicBezTo>
                  <a:cubicBezTo>
                    <a:pt x="6237" y="309"/>
                    <a:pt x="6272" y="452"/>
                    <a:pt x="6326" y="568"/>
                  </a:cubicBezTo>
                  <a:cubicBezTo>
                    <a:pt x="6388" y="684"/>
                    <a:pt x="6477" y="791"/>
                    <a:pt x="6576" y="916"/>
                  </a:cubicBezTo>
                  <a:cubicBezTo>
                    <a:pt x="6379" y="951"/>
                    <a:pt x="6210" y="996"/>
                    <a:pt x="6040" y="1014"/>
                  </a:cubicBezTo>
                  <a:cubicBezTo>
                    <a:pt x="5630" y="1050"/>
                    <a:pt x="5229" y="1067"/>
                    <a:pt x="4827" y="1112"/>
                  </a:cubicBezTo>
                  <a:cubicBezTo>
                    <a:pt x="4229" y="1166"/>
                    <a:pt x="3641" y="1228"/>
                    <a:pt x="3052" y="1290"/>
                  </a:cubicBezTo>
                  <a:cubicBezTo>
                    <a:pt x="3007" y="1299"/>
                    <a:pt x="2971" y="1299"/>
                    <a:pt x="2927" y="1308"/>
                  </a:cubicBezTo>
                  <a:cubicBezTo>
                    <a:pt x="2392" y="1371"/>
                    <a:pt x="1847" y="1442"/>
                    <a:pt x="1312" y="1505"/>
                  </a:cubicBezTo>
                  <a:cubicBezTo>
                    <a:pt x="1009" y="1540"/>
                    <a:pt x="706" y="1558"/>
                    <a:pt x="411" y="1603"/>
                  </a:cubicBezTo>
                  <a:cubicBezTo>
                    <a:pt x="170" y="1638"/>
                    <a:pt x="45" y="1781"/>
                    <a:pt x="19" y="2022"/>
                  </a:cubicBezTo>
                  <a:cubicBezTo>
                    <a:pt x="10" y="2165"/>
                    <a:pt x="1" y="2316"/>
                    <a:pt x="28" y="2459"/>
                  </a:cubicBezTo>
                  <a:cubicBezTo>
                    <a:pt x="117" y="2878"/>
                    <a:pt x="233" y="3289"/>
                    <a:pt x="313" y="3708"/>
                  </a:cubicBezTo>
                  <a:cubicBezTo>
                    <a:pt x="465" y="4502"/>
                    <a:pt x="607" y="5296"/>
                    <a:pt x="741" y="6090"/>
                  </a:cubicBezTo>
                  <a:cubicBezTo>
                    <a:pt x="768" y="6286"/>
                    <a:pt x="750" y="6491"/>
                    <a:pt x="768" y="6688"/>
                  </a:cubicBezTo>
                  <a:cubicBezTo>
                    <a:pt x="777" y="6723"/>
                    <a:pt x="822" y="6759"/>
                    <a:pt x="857" y="6795"/>
                  </a:cubicBezTo>
                  <a:cubicBezTo>
                    <a:pt x="884" y="6768"/>
                    <a:pt x="929" y="6741"/>
                    <a:pt x="937" y="6705"/>
                  </a:cubicBezTo>
                  <a:cubicBezTo>
                    <a:pt x="964" y="6643"/>
                    <a:pt x="991" y="6572"/>
                    <a:pt x="982" y="6500"/>
                  </a:cubicBezTo>
                  <a:cubicBezTo>
                    <a:pt x="973" y="6135"/>
                    <a:pt x="973" y="5769"/>
                    <a:pt x="929" y="5403"/>
                  </a:cubicBezTo>
                  <a:cubicBezTo>
                    <a:pt x="893" y="5064"/>
                    <a:pt x="804" y="4725"/>
                    <a:pt x="759" y="4386"/>
                  </a:cubicBezTo>
                  <a:cubicBezTo>
                    <a:pt x="661" y="3744"/>
                    <a:pt x="572" y="3101"/>
                    <a:pt x="483" y="2459"/>
                  </a:cubicBezTo>
                  <a:cubicBezTo>
                    <a:pt x="456" y="2254"/>
                    <a:pt x="491" y="2209"/>
                    <a:pt x="706" y="2156"/>
                  </a:cubicBezTo>
                  <a:cubicBezTo>
                    <a:pt x="795" y="2138"/>
                    <a:pt x="893" y="2111"/>
                    <a:pt x="982" y="2111"/>
                  </a:cubicBezTo>
                  <a:cubicBezTo>
                    <a:pt x="1517" y="2093"/>
                    <a:pt x="2044" y="2040"/>
                    <a:pt x="2570" y="1968"/>
                  </a:cubicBezTo>
                  <a:cubicBezTo>
                    <a:pt x="3114" y="1897"/>
                    <a:pt x="3667" y="1852"/>
                    <a:pt x="4220" y="1817"/>
                  </a:cubicBezTo>
                  <a:cubicBezTo>
                    <a:pt x="4925" y="1772"/>
                    <a:pt x="5639" y="1754"/>
                    <a:pt x="6344" y="1710"/>
                  </a:cubicBezTo>
                  <a:cubicBezTo>
                    <a:pt x="6620" y="1692"/>
                    <a:pt x="6906" y="1674"/>
                    <a:pt x="7129" y="1451"/>
                  </a:cubicBezTo>
                  <a:cubicBezTo>
                    <a:pt x="7155" y="1424"/>
                    <a:pt x="7218" y="1433"/>
                    <a:pt x="7254" y="1415"/>
                  </a:cubicBezTo>
                  <a:cubicBezTo>
                    <a:pt x="7263" y="1442"/>
                    <a:pt x="7271" y="1469"/>
                    <a:pt x="7289" y="1487"/>
                  </a:cubicBezTo>
                  <a:cubicBezTo>
                    <a:pt x="7120" y="1603"/>
                    <a:pt x="6941" y="1719"/>
                    <a:pt x="6781" y="1844"/>
                  </a:cubicBezTo>
                  <a:cubicBezTo>
                    <a:pt x="6629" y="1959"/>
                    <a:pt x="6486" y="2075"/>
                    <a:pt x="6361" y="2218"/>
                  </a:cubicBezTo>
                  <a:cubicBezTo>
                    <a:pt x="6281" y="2316"/>
                    <a:pt x="6219" y="2450"/>
                    <a:pt x="6192" y="2584"/>
                  </a:cubicBezTo>
                  <a:cubicBezTo>
                    <a:pt x="6174" y="2646"/>
                    <a:pt x="6201" y="2771"/>
                    <a:pt x="6246" y="2798"/>
                  </a:cubicBezTo>
                  <a:cubicBezTo>
                    <a:pt x="6264" y="2811"/>
                    <a:pt x="6282" y="2817"/>
                    <a:pt x="6299" y="2817"/>
                  </a:cubicBezTo>
                  <a:cubicBezTo>
                    <a:pt x="6360" y="2817"/>
                    <a:pt x="6407" y="2740"/>
                    <a:pt x="6442" y="2691"/>
                  </a:cubicBezTo>
                  <a:cubicBezTo>
                    <a:pt x="6763" y="2272"/>
                    <a:pt x="7218" y="2040"/>
                    <a:pt x="7691" y="1835"/>
                  </a:cubicBezTo>
                  <a:cubicBezTo>
                    <a:pt x="7825" y="1772"/>
                    <a:pt x="7958" y="1719"/>
                    <a:pt x="8083" y="1647"/>
                  </a:cubicBezTo>
                  <a:cubicBezTo>
                    <a:pt x="8217" y="1567"/>
                    <a:pt x="8226" y="1478"/>
                    <a:pt x="8137" y="1353"/>
                  </a:cubicBezTo>
                  <a:cubicBezTo>
                    <a:pt x="8083" y="1281"/>
                    <a:pt x="8012" y="1219"/>
                    <a:pt x="7941" y="1166"/>
                  </a:cubicBezTo>
                  <a:cubicBezTo>
                    <a:pt x="7798" y="1058"/>
                    <a:pt x="7646" y="951"/>
                    <a:pt x="7494" y="862"/>
                  </a:cubicBezTo>
                  <a:cubicBezTo>
                    <a:pt x="7280" y="737"/>
                    <a:pt x="7102" y="559"/>
                    <a:pt x="6924" y="380"/>
                  </a:cubicBezTo>
                  <a:cubicBezTo>
                    <a:pt x="6790" y="247"/>
                    <a:pt x="6638" y="140"/>
                    <a:pt x="6477" y="41"/>
                  </a:cubicBezTo>
                  <a:cubicBezTo>
                    <a:pt x="6433" y="14"/>
                    <a:pt x="6392" y="1"/>
                    <a:pt x="6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6_3_1">
    <p:spTree>
      <p:nvGrpSpPr>
        <p:cNvPr id="1" name="Shape 132"/>
        <p:cNvGrpSpPr/>
        <p:nvPr/>
      </p:nvGrpSpPr>
      <p:grpSpPr>
        <a:xfrm>
          <a:off x="0" y="0"/>
          <a:ext cx="0" cy="0"/>
          <a:chOff x="0" y="0"/>
          <a:chExt cx="0" cy="0"/>
        </a:xfrm>
      </p:grpSpPr>
      <p:pic>
        <p:nvPicPr>
          <p:cNvPr id="133" name="Google Shape;133;p17"/>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134" name="Google Shape;134;p17"/>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5" name="Google Shape;135;p17"/>
          <p:cNvSpPr txBox="1">
            <a:spLocks noGrp="1"/>
          </p:cNvSpPr>
          <p:nvPr>
            <p:ph type="subTitle" idx="1"/>
          </p:nvPr>
        </p:nvSpPr>
        <p:spPr>
          <a:xfrm>
            <a:off x="2516963" y="1403087"/>
            <a:ext cx="5106000" cy="41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1pPr>
            <a:lvl2pPr lvl="1"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2pPr>
            <a:lvl3pPr lvl="2"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3pPr>
            <a:lvl4pPr lvl="3"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4pPr>
            <a:lvl5pPr lvl="4"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5pPr>
            <a:lvl6pPr lvl="5"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6pPr>
            <a:lvl7pPr lvl="6"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7pPr>
            <a:lvl8pPr lvl="7"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8pPr>
            <a:lvl9pPr lvl="8"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9pPr>
          </a:lstStyle>
          <a:p>
            <a:endParaRPr/>
          </a:p>
        </p:txBody>
      </p:sp>
      <p:sp>
        <p:nvSpPr>
          <p:cNvPr id="136" name="Google Shape;136;p17"/>
          <p:cNvSpPr txBox="1">
            <a:spLocks noGrp="1"/>
          </p:cNvSpPr>
          <p:nvPr>
            <p:ph type="subTitle" idx="2"/>
          </p:nvPr>
        </p:nvSpPr>
        <p:spPr>
          <a:xfrm>
            <a:off x="2516963" y="2548700"/>
            <a:ext cx="5106000" cy="41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1pPr>
            <a:lvl2pPr lvl="1"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2pPr>
            <a:lvl3pPr lvl="2"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3pPr>
            <a:lvl4pPr lvl="3"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4pPr>
            <a:lvl5pPr lvl="4"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5pPr>
            <a:lvl6pPr lvl="5"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6pPr>
            <a:lvl7pPr lvl="6"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7pPr>
            <a:lvl8pPr lvl="7"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8pPr>
            <a:lvl9pPr lvl="8"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9pPr>
          </a:lstStyle>
          <a:p>
            <a:endParaRPr/>
          </a:p>
        </p:txBody>
      </p:sp>
      <p:sp>
        <p:nvSpPr>
          <p:cNvPr id="137" name="Google Shape;137;p17"/>
          <p:cNvSpPr txBox="1">
            <a:spLocks noGrp="1"/>
          </p:cNvSpPr>
          <p:nvPr>
            <p:ph type="subTitle" idx="3"/>
          </p:nvPr>
        </p:nvSpPr>
        <p:spPr>
          <a:xfrm>
            <a:off x="2516963" y="3688413"/>
            <a:ext cx="5106000" cy="41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1pPr>
            <a:lvl2pPr lvl="1"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2pPr>
            <a:lvl3pPr lvl="2"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3pPr>
            <a:lvl4pPr lvl="3"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4pPr>
            <a:lvl5pPr lvl="4"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5pPr>
            <a:lvl6pPr lvl="5"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6pPr>
            <a:lvl7pPr lvl="6"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7pPr>
            <a:lvl8pPr lvl="7"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8pPr>
            <a:lvl9pPr lvl="8" rtl="0">
              <a:lnSpc>
                <a:spcPct val="100000"/>
              </a:lnSpc>
              <a:spcBef>
                <a:spcPts val="0"/>
              </a:spcBef>
              <a:spcAft>
                <a:spcPts val="0"/>
              </a:spcAft>
              <a:buClr>
                <a:schemeClr val="dk1"/>
              </a:buClr>
              <a:buSzPts val="2000"/>
              <a:buFont typeface="Syne"/>
              <a:buNone/>
              <a:defRPr sz="2000">
                <a:solidFill>
                  <a:schemeClr val="dk1"/>
                </a:solidFill>
                <a:latin typeface="Syne"/>
                <a:ea typeface="Syne"/>
                <a:cs typeface="Syne"/>
                <a:sym typeface="Syne"/>
              </a:defRPr>
            </a:lvl9pPr>
          </a:lstStyle>
          <a:p>
            <a:endParaRPr/>
          </a:p>
        </p:txBody>
      </p:sp>
      <p:sp>
        <p:nvSpPr>
          <p:cNvPr id="138" name="Google Shape;138;p17"/>
          <p:cNvSpPr txBox="1">
            <a:spLocks noGrp="1"/>
          </p:cNvSpPr>
          <p:nvPr>
            <p:ph type="subTitle" idx="4"/>
          </p:nvPr>
        </p:nvSpPr>
        <p:spPr>
          <a:xfrm>
            <a:off x="2516963" y="1729463"/>
            <a:ext cx="5106000" cy="5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17"/>
          <p:cNvSpPr txBox="1">
            <a:spLocks noGrp="1"/>
          </p:cNvSpPr>
          <p:nvPr>
            <p:ph type="subTitle" idx="5"/>
          </p:nvPr>
        </p:nvSpPr>
        <p:spPr>
          <a:xfrm>
            <a:off x="2516963" y="2872199"/>
            <a:ext cx="5106000" cy="5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17"/>
          <p:cNvSpPr txBox="1">
            <a:spLocks noGrp="1"/>
          </p:cNvSpPr>
          <p:nvPr>
            <p:ph type="subTitle" idx="6"/>
          </p:nvPr>
        </p:nvSpPr>
        <p:spPr>
          <a:xfrm>
            <a:off x="2516963" y="4014936"/>
            <a:ext cx="5106000" cy="5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1" name="Google Shape;141;p17"/>
          <p:cNvGrpSpPr/>
          <p:nvPr/>
        </p:nvGrpSpPr>
        <p:grpSpPr>
          <a:xfrm>
            <a:off x="202389" y="4484581"/>
            <a:ext cx="1355101" cy="478921"/>
            <a:chOff x="7068914" y="4560781"/>
            <a:chExt cx="1355101" cy="478921"/>
          </a:xfrm>
        </p:grpSpPr>
        <p:sp>
          <p:nvSpPr>
            <p:cNvPr id="142" name="Google Shape;142;p17"/>
            <p:cNvSpPr/>
            <p:nvPr/>
          </p:nvSpPr>
          <p:spPr>
            <a:xfrm rot="7133106">
              <a:off x="7125734" y="4639570"/>
              <a:ext cx="347073" cy="334695"/>
            </a:xfrm>
            <a:custGeom>
              <a:avLst/>
              <a:gdLst/>
              <a:ahLst/>
              <a:cxnLst/>
              <a:rect l="l" t="t" r="r" b="b"/>
              <a:pathLst>
                <a:path w="23891" h="23039" extrusionOk="0">
                  <a:moveTo>
                    <a:pt x="6466" y="0"/>
                  </a:moveTo>
                  <a:cubicBezTo>
                    <a:pt x="6348" y="0"/>
                    <a:pt x="6244" y="58"/>
                    <a:pt x="6227" y="199"/>
                  </a:cubicBezTo>
                  <a:cubicBezTo>
                    <a:pt x="6218" y="216"/>
                    <a:pt x="6209" y="252"/>
                    <a:pt x="6201" y="261"/>
                  </a:cubicBezTo>
                  <a:cubicBezTo>
                    <a:pt x="6022" y="431"/>
                    <a:pt x="5888" y="654"/>
                    <a:pt x="5799" y="868"/>
                  </a:cubicBezTo>
                  <a:cubicBezTo>
                    <a:pt x="5719" y="912"/>
                    <a:pt x="5683" y="993"/>
                    <a:pt x="5656" y="1073"/>
                  </a:cubicBezTo>
                  <a:cubicBezTo>
                    <a:pt x="5638" y="1091"/>
                    <a:pt x="5612" y="1144"/>
                    <a:pt x="5603" y="1162"/>
                  </a:cubicBezTo>
                  <a:cubicBezTo>
                    <a:pt x="5594" y="1189"/>
                    <a:pt x="5567" y="1233"/>
                    <a:pt x="5558" y="1260"/>
                  </a:cubicBezTo>
                  <a:cubicBezTo>
                    <a:pt x="5460" y="1332"/>
                    <a:pt x="5451" y="1483"/>
                    <a:pt x="5415" y="1599"/>
                  </a:cubicBezTo>
                  <a:cubicBezTo>
                    <a:pt x="5264" y="1581"/>
                    <a:pt x="5094" y="1626"/>
                    <a:pt x="4978" y="1510"/>
                  </a:cubicBezTo>
                  <a:cubicBezTo>
                    <a:pt x="4792" y="1445"/>
                    <a:pt x="4672" y="1189"/>
                    <a:pt x="4471" y="1189"/>
                  </a:cubicBezTo>
                  <a:cubicBezTo>
                    <a:pt x="4451" y="1189"/>
                    <a:pt x="4430" y="1192"/>
                    <a:pt x="4407" y="1198"/>
                  </a:cubicBezTo>
                  <a:cubicBezTo>
                    <a:pt x="4167" y="1296"/>
                    <a:pt x="3854" y="1180"/>
                    <a:pt x="3676" y="1394"/>
                  </a:cubicBezTo>
                  <a:cubicBezTo>
                    <a:pt x="3604" y="1465"/>
                    <a:pt x="3489" y="1465"/>
                    <a:pt x="3435" y="1546"/>
                  </a:cubicBezTo>
                  <a:cubicBezTo>
                    <a:pt x="3194" y="1546"/>
                    <a:pt x="3051" y="1813"/>
                    <a:pt x="2918" y="1983"/>
                  </a:cubicBezTo>
                  <a:cubicBezTo>
                    <a:pt x="2596" y="2598"/>
                    <a:pt x="2159" y="3160"/>
                    <a:pt x="1892" y="3812"/>
                  </a:cubicBezTo>
                  <a:cubicBezTo>
                    <a:pt x="1722" y="4035"/>
                    <a:pt x="1579" y="4284"/>
                    <a:pt x="1428" y="4525"/>
                  </a:cubicBezTo>
                  <a:cubicBezTo>
                    <a:pt x="1249" y="4677"/>
                    <a:pt x="1312" y="5007"/>
                    <a:pt x="1133" y="5159"/>
                  </a:cubicBezTo>
                  <a:cubicBezTo>
                    <a:pt x="955" y="5471"/>
                    <a:pt x="705" y="5783"/>
                    <a:pt x="696" y="6167"/>
                  </a:cubicBezTo>
                  <a:lnTo>
                    <a:pt x="661" y="6176"/>
                  </a:lnTo>
                  <a:cubicBezTo>
                    <a:pt x="545" y="6702"/>
                    <a:pt x="295" y="7175"/>
                    <a:pt x="81" y="7665"/>
                  </a:cubicBezTo>
                  <a:cubicBezTo>
                    <a:pt x="99" y="7844"/>
                    <a:pt x="0" y="8103"/>
                    <a:pt x="179" y="8228"/>
                  </a:cubicBezTo>
                  <a:cubicBezTo>
                    <a:pt x="509" y="8665"/>
                    <a:pt x="1107" y="8825"/>
                    <a:pt x="1330" y="9343"/>
                  </a:cubicBezTo>
                  <a:cubicBezTo>
                    <a:pt x="1410" y="9530"/>
                    <a:pt x="1678" y="9539"/>
                    <a:pt x="1758" y="9726"/>
                  </a:cubicBezTo>
                  <a:cubicBezTo>
                    <a:pt x="1874" y="9949"/>
                    <a:pt x="2293" y="9940"/>
                    <a:pt x="2284" y="10208"/>
                  </a:cubicBezTo>
                  <a:cubicBezTo>
                    <a:pt x="2097" y="10574"/>
                    <a:pt x="1918" y="10948"/>
                    <a:pt x="1669" y="11270"/>
                  </a:cubicBezTo>
                  <a:cubicBezTo>
                    <a:pt x="1526" y="11519"/>
                    <a:pt x="1481" y="11823"/>
                    <a:pt x="1240" y="12001"/>
                  </a:cubicBezTo>
                  <a:cubicBezTo>
                    <a:pt x="1151" y="12197"/>
                    <a:pt x="991" y="12358"/>
                    <a:pt x="964" y="12581"/>
                  </a:cubicBezTo>
                  <a:cubicBezTo>
                    <a:pt x="937" y="12893"/>
                    <a:pt x="803" y="13179"/>
                    <a:pt x="669" y="13446"/>
                  </a:cubicBezTo>
                  <a:cubicBezTo>
                    <a:pt x="664" y="13445"/>
                    <a:pt x="658" y="13445"/>
                    <a:pt x="653" y="13445"/>
                  </a:cubicBezTo>
                  <a:cubicBezTo>
                    <a:pt x="560" y="13445"/>
                    <a:pt x="541" y="13584"/>
                    <a:pt x="482" y="13643"/>
                  </a:cubicBezTo>
                  <a:cubicBezTo>
                    <a:pt x="455" y="13821"/>
                    <a:pt x="348" y="14035"/>
                    <a:pt x="455" y="14205"/>
                  </a:cubicBezTo>
                  <a:cubicBezTo>
                    <a:pt x="661" y="14588"/>
                    <a:pt x="1035" y="14820"/>
                    <a:pt x="1339" y="15106"/>
                  </a:cubicBezTo>
                  <a:cubicBezTo>
                    <a:pt x="1570" y="15355"/>
                    <a:pt x="1909" y="15462"/>
                    <a:pt x="2159" y="15685"/>
                  </a:cubicBezTo>
                  <a:cubicBezTo>
                    <a:pt x="2864" y="16132"/>
                    <a:pt x="3658" y="16426"/>
                    <a:pt x="4309" y="16943"/>
                  </a:cubicBezTo>
                  <a:lnTo>
                    <a:pt x="4318" y="16988"/>
                  </a:lnTo>
                  <a:cubicBezTo>
                    <a:pt x="4532" y="17041"/>
                    <a:pt x="4693" y="17175"/>
                    <a:pt x="4853" y="17318"/>
                  </a:cubicBezTo>
                  <a:cubicBezTo>
                    <a:pt x="5112" y="17354"/>
                    <a:pt x="5291" y="17568"/>
                    <a:pt x="5514" y="17666"/>
                  </a:cubicBezTo>
                  <a:cubicBezTo>
                    <a:pt x="6040" y="17898"/>
                    <a:pt x="6548" y="18201"/>
                    <a:pt x="6994" y="18549"/>
                  </a:cubicBezTo>
                  <a:cubicBezTo>
                    <a:pt x="7093" y="18772"/>
                    <a:pt x="6736" y="18692"/>
                    <a:pt x="6718" y="18879"/>
                  </a:cubicBezTo>
                  <a:cubicBezTo>
                    <a:pt x="6788" y="19062"/>
                    <a:pt x="6774" y="19107"/>
                    <a:pt x="6727" y="19107"/>
                  </a:cubicBezTo>
                  <a:cubicBezTo>
                    <a:pt x="6682" y="19107"/>
                    <a:pt x="6605" y="19065"/>
                    <a:pt x="6539" y="19065"/>
                  </a:cubicBezTo>
                  <a:cubicBezTo>
                    <a:pt x="6533" y="19065"/>
                    <a:pt x="6527" y="19066"/>
                    <a:pt x="6522" y="19067"/>
                  </a:cubicBezTo>
                  <a:cubicBezTo>
                    <a:pt x="6513" y="19165"/>
                    <a:pt x="6548" y="19254"/>
                    <a:pt x="6575" y="19352"/>
                  </a:cubicBezTo>
                  <a:cubicBezTo>
                    <a:pt x="6504" y="19388"/>
                    <a:pt x="6361" y="19468"/>
                    <a:pt x="6290" y="19504"/>
                  </a:cubicBezTo>
                  <a:cubicBezTo>
                    <a:pt x="6388" y="19816"/>
                    <a:pt x="5942" y="19976"/>
                    <a:pt x="6067" y="20280"/>
                  </a:cubicBezTo>
                  <a:cubicBezTo>
                    <a:pt x="6031" y="20440"/>
                    <a:pt x="5817" y="20530"/>
                    <a:pt x="5763" y="20690"/>
                  </a:cubicBezTo>
                  <a:cubicBezTo>
                    <a:pt x="5808" y="20753"/>
                    <a:pt x="5915" y="20788"/>
                    <a:pt x="5888" y="20877"/>
                  </a:cubicBezTo>
                  <a:cubicBezTo>
                    <a:pt x="5799" y="20913"/>
                    <a:pt x="5710" y="20967"/>
                    <a:pt x="5763" y="21074"/>
                  </a:cubicBezTo>
                  <a:cubicBezTo>
                    <a:pt x="5906" y="21109"/>
                    <a:pt x="5870" y="21306"/>
                    <a:pt x="5977" y="21395"/>
                  </a:cubicBezTo>
                  <a:cubicBezTo>
                    <a:pt x="6325" y="21903"/>
                    <a:pt x="6923" y="22126"/>
                    <a:pt x="7449" y="22412"/>
                  </a:cubicBezTo>
                  <a:cubicBezTo>
                    <a:pt x="7472" y="22408"/>
                    <a:pt x="7495" y="22407"/>
                    <a:pt x="7517" y="22407"/>
                  </a:cubicBezTo>
                  <a:cubicBezTo>
                    <a:pt x="7763" y="22407"/>
                    <a:pt x="7992" y="22595"/>
                    <a:pt x="8238" y="22595"/>
                  </a:cubicBezTo>
                  <a:cubicBezTo>
                    <a:pt x="8260" y="22595"/>
                    <a:pt x="8283" y="22594"/>
                    <a:pt x="8306" y="22590"/>
                  </a:cubicBezTo>
                  <a:cubicBezTo>
                    <a:pt x="8805" y="22680"/>
                    <a:pt x="9296" y="22858"/>
                    <a:pt x="9814" y="22903"/>
                  </a:cubicBezTo>
                  <a:cubicBezTo>
                    <a:pt x="10095" y="22938"/>
                    <a:pt x="10376" y="23039"/>
                    <a:pt x="10655" y="23039"/>
                  </a:cubicBezTo>
                  <a:cubicBezTo>
                    <a:pt x="10792" y="23039"/>
                    <a:pt x="10928" y="23015"/>
                    <a:pt x="11062" y="22947"/>
                  </a:cubicBezTo>
                  <a:cubicBezTo>
                    <a:pt x="11155" y="22974"/>
                    <a:pt x="11223" y="23005"/>
                    <a:pt x="11314" y="23005"/>
                  </a:cubicBezTo>
                  <a:cubicBezTo>
                    <a:pt x="11345" y="23005"/>
                    <a:pt x="11380" y="23001"/>
                    <a:pt x="11419" y="22992"/>
                  </a:cubicBezTo>
                  <a:cubicBezTo>
                    <a:pt x="11767" y="22947"/>
                    <a:pt x="12151" y="22911"/>
                    <a:pt x="12427" y="22662"/>
                  </a:cubicBezTo>
                  <a:cubicBezTo>
                    <a:pt x="12677" y="22662"/>
                    <a:pt x="12865" y="22403"/>
                    <a:pt x="13105" y="22332"/>
                  </a:cubicBezTo>
                  <a:cubicBezTo>
                    <a:pt x="13248" y="22073"/>
                    <a:pt x="13525" y="21948"/>
                    <a:pt x="13712" y="21734"/>
                  </a:cubicBezTo>
                  <a:cubicBezTo>
                    <a:pt x="14105" y="21457"/>
                    <a:pt x="14390" y="21065"/>
                    <a:pt x="14711" y="20717"/>
                  </a:cubicBezTo>
                  <a:cubicBezTo>
                    <a:pt x="14754" y="20724"/>
                    <a:pt x="14803" y="20749"/>
                    <a:pt x="14853" y="20749"/>
                  </a:cubicBezTo>
                  <a:cubicBezTo>
                    <a:pt x="14865" y="20749"/>
                    <a:pt x="14877" y="20747"/>
                    <a:pt x="14890" y="20744"/>
                  </a:cubicBezTo>
                  <a:cubicBezTo>
                    <a:pt x="15023" y="20601"/>
                    <a:pt x="15148" y="20458"/>
                    <a:pt x="15327" y="20369"/>
                  </a:cubicBezTo>
                  <a:cubicBezTo>
                    <a:pt x="15532" y="20485"/>
                    <a:pt x="15773" y="20521"/>
                    <a:pt x="15960" y="20654"/>
                  </a:cubicBezTo>
                  <a:cubicBezTo>
                    <a:pt x="16103" y="20779"/>
                    <a:pt x="16317" y="20770"/>
                    <a:pt x="16486" y="20851"/>
                  </a:cubicBezTo>
                  <a:cubicBezTo>
                    <a:pt x="16568" y="20932"/>
                    <a:pt x="16680" y="20982"/>
                    <a:pt x="16796" y="20982"/>
                  </a:cubicBezTo>
                  <a:cubicBezTo>
                    <a:pt x="16832" y="20982"/>
                    <a:pt x="16869" y="20977"/>
                    <a:pt x="16906" y="20967"/>
                  </a:cubicBezTo>
                  <a:cubicBezTo>
                    <a:pt x="16987" y="20975"/>
                    <a:pt x="17067" y="20979"/>
                    <a:pt x="17148" y="20979"/>
                  </a:cubicBezTo>
                  <a:cubicBezTo>
                    <a:pt x="17487" y="20979"/>
                    <a:pt x="17825" y="20915"/>
                    <a:pt x="18164" y="20886"/>
                  </a:cubicBezTo>
                  <a:cubicBezTo>
                    <a:pt x="18190" y="20842"/>
                    <a:pt x="18262" y="20806"/>
                    <a:pt x="18262" y="20744"/>
                  </a:cubicBezTo>
                  <a:cubicBezTo>
                    <a:pt x="18324" y="20735"/>
                    <a:pt x="18387" y="20717"/>
                    <a:pt x="18458" y="20708"/>
                  </a:cubicBezTo>
                  <a:cubicBezTo>
                    <a:pt x="18506" y="20734"/>
                    <a:pt x="18545" y="20745"/>
                    <a:pt x="18578" y="20745"/>
                  </a:cubicBezTo>
                  <a:cubicBezTo>
                    <a:pt x="18734" y="20745"/>
                    <a:pt x="18748" y="20497"/>
                    <a:pt x="18895" y="20467"/>
                  </a:cubicBezTo>
                  <a:cubicBezTo>
                    <a:pt x="18928" y="20476"/>
                    <a:pt x="18959" y="20480"/>
                    <a:pt x="18988" y="20480"/>
                  </a:cubicBezTo>
                  <a:cubicBezTo>
                    <a:pt x="19224" y="20480"/>
                    <a:pt x="19332" y="20218"/>
                    <a:pt x="19546" y="20155"/>
                  </a:cubicBezTo>
                  <a:cubicBezTo>
                    <a:pt x="19814" y="19869"/>
                    <a:pt x="20207" y="19700"/>
                    <a:pt x="20394" y="19361"/>
                  </a:cubicBezTo>
                  <a:cubicBezTo>
                    <a:pt x="20572" y="19245"/>
                    <a:pt x="20760" y="19120"/>
                    <a:pt x="20885" y="18942"/>
                  </a:cubicBezTo>
                  <a:cubicBezTo>
                    <a:pt x="21081" y="18852"/>
                    <a:pt x="21206" y="18683"/>
                    <a:pt x="21322" y="18504"/>
                  </a:cubicBezTo>
                  <a:cubicBezTo>
                    <a:pt x="21518" y="18344"/>
                    <a:pt x="21723" y="18174"/>
                    <a:pt x="21875" y="17960"/>
                  </a:cubicBezTo>
                  <a:cubicBezTo>
                    <a:pt x="21928" y="17853"/>
                    <a:pt x="22080" y="17835"/>
                    <a:pt x="22116" y="17719"/>
                  </a:cubicBezTo>
                  <a:cubicBezTo>
                    <a:pt x="22365" y="17595"/>
                    <a:pt x="22499" y="17327"/>
                    <a:pt x="22696" y="17140"/>
                  </a:cubicBezTo>
                  <a:cubicBezTo>
                    <a:pt x="22999" y="16845"/>
                    <a:pt x="23302" y="16515"/>
                    <a:pt x="23543" y="16167"/>
                  </a:cubicBezTo>
                  <a:cubicBezTo>
                    <a:pt x="23561" y="16042"/>
                    <a:pt x="23579" y="15908"/>
                    <a:pt x="23695" y="15828"/>
                  </a:cubicBezTo>
                  <a:cubicBezTo>
                    <a:pt x="23748" y="15730"/>
                    <a:pt x="23891" y="15516"/>
                    <a:pt x="23713" y="15454"/>
                  </a:cubicBezTo>
                  <a:lnTo>
                    <a:pt x="23713" y="15409"/>
                  </a:lnTo>
                  <a:lnTo>
                    <a:pt x="23668" y="15418"/>
                  </a:lnTo>
                  <a:cubicBezTo>
                    <a:pt x="23623" y="15320"/>
                    <a:pt x="23507" y="15284"/>
                    <a:pt x="23516" y="15168"/>
                  </a:cubicBezTo>
                  <a:cubicBezTo>
                    <a:pt x="23489" y="14909"/>
                    <a:pt x="23035" y="14838"/>
                    <a:pt x="23150" y="14561"/>
                  </a:cubicBezTo>
                  <a:cubicBezTo>
                    <a:pt x="23195" y="14419"/>
                    <a:pt x="23052" y="14267"/>
                    <a:pt x="23115" y="14124"/>
                  </a:cubicBezTo>
                  <a:cubicBezTo>
                    <a:pt x="22606" y="13687"/>
                    <a:pt x="22125" y="13205"/>
                    <a:pt x="21554" y="12849"/>
                  </a:cubicBezTo>
                  <a:cubicBezTo>
                    <a:pt x="21571" y="12617"/>
                    <a:pt x="21340" y="12501"/>
                    <a:pt x="21152" y="12429"/>
                  </a:cubicBezTo>
                  <a:cubicBezTo>
                    <a:pt x="21036" y="12197"/>
                    <a:pt x="20706" y="12171"/>
                    <a:pt x="20554" y="11965"/>
                  </a:cubicBezTo>
                  <a:cubicBezTo>
                    <a:pt x="20421" y="11725"/>
                    <a:pt x="20073" y="11769"/>
                    <a:pt x="19921" y="11546"/>
                  </a:cubicBezTo>
                  <a:cubicBezTo>
                    <a:pt x="19796" y="11359"/>
                    <a:pt x="19653" y="11154"/>
                    <a:pt x="19421" y="11082"/>
                  </a:cubicBezTo>
                  <a:cubicBezTo>
                    <a:pt x="19413" y="11073"/>
                    <a:pt x="19377" y="11038"/>
                    <a:pt x="19368" y="11029"/>
                  </a:cubicBezTo>
                  <a:cubicBezTo>
                    <a:pt x="19404" y="10824"/>
                    <a:pt x="19582" y="10699"/>
                    <a:pt x="19698" y="10538"/>
                  </a:cubicBezTo>
                  <a:cubicBezTo>
                    <a:pt x="20082" y="10021"/>
                    <a:pt x="20519" y="9539"/>
                    <a:pt x="20840" y="8977"/>
                  </a:cubicBezTo>
                  <a:cubicBezTo>
                    <a:pt x="20885" y="8888"/>
                    <a:pt x="21018" y="8620"/>
                    <a:pt x="20858" y="8611"/>
                  </a:cubicBezTo>
                  <a:cubicBezTo>
                    <a:pt x="20876" y="8522"/>
                    <a:pt x="20885" y="8415"/>
                    <a:pt x="20777" y="8379"/>
                  </a:cubicBezTo>
                  <a:cubicBezTo>
                    <a:pt x="20653" y="8103"/>
                    <a:pt x="20331" y="8058"/>
                    <a:pt x="20144" y="7844"/>
                  </a:cubicBezTo>
                  <a:cubicBezTo>
                    <a:pt x="20073" y="7781"/>
                    <a:pt x="19992" y="7719"/>
                    <a:pt x="19903" y="7701"/>
                  </a:cubicBezTo>
                  <a:cubicBezTo>
                    <a:pt x="19627" y="7442"/>
                    <a:pt x="19252" y="7246"/>
                    <a:pt x="18913" y="7068"/>
                  </a:cubicBezTo>
                  <a:cubicBezTo>
                    <a:pt x="18699" y="6898"/>
                    <a:pt x="18494" y="6693"/>
                    <a:pt x="18235" y="6622"/>
                  </a:cubicBezTo>
                  <a:cubicBezTo>
                    <a:pt x="18092" y="6461"/>
                    <a:pt x="17896" y="6318"/>
                    <a:pt x="17691" y="6256"/>
                  </a:cubicBezTo>
                  <a:cubicBezTo>
                    <a:pt x="17379" y="6078"/>
                    <a:pt x="17057" y="5890"/>
                    <a:pt x="16727" y="5739"/>
                  </a:cubicBezTo>
                  <a:cubicBezTo>
                    <a:pt x="16344" y="5400"/>
                    <a:pt x="15853" y="5123"/>
                    <a:pt x="15362" y="4936"/>
                  </a:cubicBezTo>
                  <a:cubicBezTo>
                    <a:pt x="15139" y="4864"/>
                    <a:pt x="14997" y="4659"/>
                    <a:pt x="14774" y="4606"/>
                  </a:cubicBezTo>
                  <a:cubicBezTo>
                    <a:pt x="14506" y="4579"/>
                    <a:pt x="14417" y="4276"/>
                    <a:pt x="14194" y="4186"/>
                  </a:cubicBezTo>
                  <a:cubicBezTo>
                    <a:pt x="13962" y="4133"/>
                    <a:pt x="13819" y="3928"/>
                    <a:pt x="13587" y="3865"/>
                  </a:cubicBezTo>
                  <a:cubicBezTo>
                    <a:pt x="13623" y="3794"/>
                    <a:pt x="13507" y="3767"/>
                    <a:pt x="13462" y="3749"/>
                  </a:cubicBezTo>
                  <a:cubicBezTo>
                    <a:pt x="13123" y="3651"/>
                    <a:pt x="12775" y="3544"/>
                    <a:pt x="12499" y="3321"/>
                  </a:cubicBezTo>
                  <a:cubicBezTo>
                    <a:pt x="12320" y="3169"/>
                    <a:pt x="12044" y="3196"/>
                    <a:pt x="11865" y="3044"/>
                  </a:cubicBezTo>
                  <a:cubicBezTo>
                    <a:pt x="11482" y="2768"/>
                    <a:pt x="11098" y="2500"/>
                    <a:pt x="10652" y="2331"/>
                  </a:cubicBezTo>
                  <a:cubicBezTo>
                    <a:pt x="10536" y="2295"/>
                    <a:pt x="10465" y="2170"/>
                    <a:pt x="10340" y="2152"/>
                  </a:cubicBezTo>
                  <a:cubicBezTo>
                    <a:pt x="9724" y="1840"/>
                    <a:pt x="9180" y="1412"/>
                    <a:pt x="8547" y="1126"/>
                  </a:cubicBezTo>
                  <a:cubicBezTo>
                    <a:pt x="8377" y="930"/>
                    <a:pt x="8047" y="930"/>
                    <a:pt x="7860" y="743"/>
                  </a:cubicBezTo>
                  <a:cubicBezTo>
                    <a:pt x="7797" y="680"/>
                    <a:pt x="7708" y="671"/>
                    <a:pt x="7628" y="645"/>
                  </a:cubicBezTo>
                  <a:cubicBezTo>
                    <a:pt x="7423" y="591"/>
                    <a:pt x="7289" y="413"/>
                    <a:pt x="7102" y="341"/>
                  </a:cubicBezTo>
                  <a:lnTo>
                    <a:pt x="7057" y="350"/>
                  </a:lnTo>
                  <a:cubicBezTo>
                    <a:pt x="7012" y="270"/>
                    <a:pt x="6905" y="225"/>
                    <a:pt x="6816" y="199"/>
                  </a:cubicBezTo>
                  <a:cubicBezTo>
                    <a:pt x="6759" y="79"/>
                    <a:pt x="6603" y="0"/>
                    <a:pt x="6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rot="-1163908">
              <a:off x="8031216" y="4608918"/>
              <a:ext cx="347069" cy="334692"/>
            </a:xfrm>
            <a:custGeom>
              <a:avLst/>
              <a:gdLst/>
              <a:ahLst/>
              <a:cxnLst/>
              <a:rect l="l" t="t" r="r" b="b"/>
              <a:pathLst>
                <a:path w="23891" h="23039" extrusionOk="0">
                  <a:moveTo>
                    <a:pt x="6466" y="0"/>
                  </a:moveTo>
                  <a:cubicBezTo>
                    <a:pt x="6348" y="0"/>
                    <a:pt x="6244" y="58"/>
                    <a:pt x="6227" y="199"/>
                  </a:cubicBezTo>
                  <a:cubicBezTo>
                    <a:pt x="6218" y="216"/>
                    <a:pt x="6209" y="252"/>
                    <a:pt x="6201" y="261"/>
                  </a:cubicBezTo>
                  <a:cubicBezTo>
                    <a:pt x="6022" y="431"/>
                    <a:pt x="5888" y="654"/>
                    <a:pt x="5799" y="868"/>
                  </a:cubicBezTo>
                  <a:cubicBezTo>
                    <a:pt x="5719" y="912"/>
                    <a:pt x="5683" y="993"/>
                    <a:pt x="5656" y="1073"/>
                  </a:cubicBezTo>
                  <a:cubicBezTo>
                    <a:pt x="5638" y="1091"/>
                    <a:pt x="5612" y="1144"/>
                    <a:pt x="5603" y="1162"/>
                  </a:cubicBezTo>
                  <a:cubicBezTo>
                    <a:pt x="5594" y="1189"/>
                    <a:pt x="5567" y="1233"/>
                    <a:pt x="5558" y="1260"/>
                  </a:cubicBezTo>
                  <a:cubicBezTo>
                    <a:pt x="5460" y="1332"/>
                    <a:pt x="5451" y="1483"/>
                    <a:pt x="5415" y="1599"/>
                  </a:cubicBezTo>
                  <a:cubicBezTo>
                    <a:pt x="5264" y="1581"/>
                    <a:pt x="5094" y="1626"/>
                    <a:pt x="4978" y="1510"/>
                  </a:cubicBezTo>
                  <a:cubicBezTo>
                    <a:pt x="4792" y="1445"/>
                    <a:pt x="4672" y="1189"/>
                    <a:pt x="4471" y="1189"/>
                  </a:cubicBezTo>
                  <a:cubicBezTo>
                    <a:pt x="4451" y="1189"/>
                    <a:pt x="4430" y="1192"/>
                    <a:pt x="4407" y="1198"/>
                  </a:cubicBezTo>
                  <a:cubicBezTo>
                    <a:pt x="4167" y="1296"/>
                    <a:pt x="3854" y="1180"/>
                    <a:pt x="3676" y="1394"/>
                  </a:cubicBezTo>
                  <a:cubicBezTo>
                    <a:pt x="3604" y="1465"/>
                    <a:pt x="3489" y="1465"/>
                    <a:pt x="3435" y="1546"/>
                  </a:cubicBezTo>
                  <a:cubicBezTo>
                    <a:pt x="3194" y="1546"/>
                    <a:pt x="3051" y="1813"/>
                    <a:pt x="2918" y="1983"/>
                  </a:cubicBezTo>
                  <a:cubicBezTo>
                    <a:pt x="2596" y="2598"/>
                    <a:pt x="2159" y="3160"/>
                    <a:pt x="1892" y="3812"/>
                  </a:cubicBezTo>
                  <a:cubicBezTo>
                    <a:pt x="1722" y="4035"/>
                    <a:pt x="1579" y="4284"/>
                    <a:pt x="1428" y="4525"/>
                  </a:cubicBezTo>
                  <a:cubicBezTo>
                    <a:pt x="1249" y="4677"/>
                    <a:pt x="1312" y="5007"/>
                    <a:pt x="1133" y="5159"/>
                  </a:cubicBezTo>
                  <a:cubicBezTo>
                    <a:pt x="955" y="5471"/>
                    <a:pt x="705" y="5783"/>
                    <a:pt x="696" y="6167"/>
                  </a:cubicBezTo>
                  <a:lnTo>
                    <a:pt x="661" y="6176"/>
                  </a:lnTo>
                  <a:cubicBezTo>
                    <a:pt x="545" y="6702"/>
                    <a:pt x="295" y="7175"/>
                    <a:pt x="81" y="7665"/>
                  </a:cubicBezTo>
                  <a:cubicBezTo>
                    <a:pt x="99" y="7844"/>
                    <a:pt x="0" y="8103"/>
                    <a:pt x="179" y="8228"/>
                  </a:cubicBezTo>
                  <a:cubicBezTo>
                    <a:pt x="509" y="8665"/>
                    <a:pt x="1107" y="8825"/>
                    <a:pt x="1330" y="9343"/>
                  </a:cubicBezTo>
                  <a:cubicBezTo>
                    <a:pt x="1410" y="9530"/>
                    <a:pt x="1678" y="9539"/>
                    <a:pt x="1758" y="9726"/>
                  </a:cubicBezTo>
                  <a:cubicBezTo>
                    <a:pt x="1874" y="9949"/>
                    <a:pt x="2293" y="9940"/>
                    <a:pt x="2284" y="10208"/>
                  </a:cubicBezTo>
                  <a:cubicBezTo>
                    <a:pt x="2097" y="10574"/>
                    <a:pt x="1918" y="10948"/>
                    <a:pt x="1669" y="11270"/>
                  </a:cubicBezTo>
                  <a:cubicBezTo>
                    <a:pt x="1526" y="11519"/>
                    <a:pt x="1481" y="11823"/>
                    <a:pt x="1240" y="12001"/>
                  </a:cubicBezTo>
                  <a:cubicBezTo>
                    <a:pt x="1151" y="12197"/>
                    <a:pt x="991" y="12358"/>
                    <a:pt x="964" y="12581"/>
                  </a:cubicBezTo>
                  <a:cubicBezTo>
                    <a:pt x="937" y="12893"/>
                    <a:pt x="803" y="13179"/>
                    <a:pt x="669" y="13446"/>
                  </a:cubicBezTo>
                  <a:cubicBezTo>
                    <a:pt x="664" y="13445"/>
                    <a:pt x="658" y="13445"/>
                    <a:pt x="653" y="13445"/>
                  </a:cubicBezTo>
                  <a:cubicBezTo>
                    <a:pt x="560" y="13445"/>
                    <a:pt x="541" y="13584"/>
                    <a:pt x="482" y="13643"/>
                  </a:cubicBezTo>
                  <a:cubicBezTo>
                    <a:pt x="455" y="13821"/>
                    <a:pt x="348" y="14035"/>
                    <a:pt x="455" y="14205"/>
                  </a:cubicBezTo>
                  <a:cubicBezTo>
                    <a:pt x="661" y="14588"/>
                    <a:pt x="1035" y="14820"/>
                    <a:pt x="1339" y="15106"/>
                  </a:cubicBezTo>
                  <a:cubicBezTo>
                    <a:pt x="1570" y="15355"/>
                    <a:pt x="1909" y="15462"/>
                    <a:pt x="2159" y="15685"/>
                  </a:cubicBezTo>
                  <a:cubicBezTo>
                    <a:pt x="2864" y="16132"/>
                    <a:pt x="3658" y="16426"/>
                    <a:pt x="4309" y="16943"/>
                  </a:cubicBezTo>
                  <a:lnTo>
                    <a:pt x="4318" y="16988"/>
                  </a:lnTo>
                  <a:cubicBezTo>
                    <a:pt x="4532" y="17041"/>
                    <a:pt x="4693" y="17175"/>
                    <a:pt x="4853" y="17318"/>
                  </a:cubicBezTo>
                  <a:cubicBezTo>
                    <a:pt x="5112" y="17354"/>
                    <a:pt x="5291" y="17568"/>
                    <a:pt x="5514" y="17666"/>
                  </a:cubicBezTo>
                  <a:cubicBezTo>
                    <a:pt x="6040" y="17898"/>
                    <a:pt x="6548" y="18201"/>
                    <a:pt x="6994" y="18549"/>
                  </a:cubicBezTo>
                  <a:cubicBezTo>
                    <a:pt x="7093" y="18772"/>
                    <a:pt x="6736" y="18692"/>
                    <a:pt x="6718" y="18879"/>
                  </a:cubicBezTo>
                  <a:cubicBezTo>
                    <a:pt x="6788" y="19062"/>
                    <a:pt x="6774" y="19107"/>
                    <a:pt x="6727" y="19107"/>
                  </a:cubicBezTo>
                  <a:cubicBezTo>
                    <a:pt x="6682" y="19107"/>
                    <a:pt x="6605" y="19065"/>
                    <a:pt x="6539" y="19065"/>
                  </a:cubicBezTo>
                  <a:cubicBezTo>
                    <a:pt x="6533" y="19065"/>
                    <a:pt x="6527" y="19066"/>
                    <a:pt x="6522" y="19067"/>
                  </a:cubicBezTo>
                  <a:cubicBezTo>
                    <a:pt x="6513" y="19165"/>
                    <a:pt x="6548" y="19254"/>
                    <a:pt x="6575" y="19352"/>
                  </a:cubicBezTo>
                  <a:cubicBezTo>
                    <a:pt x="6504" y="19388"/>
                    <a:pt x="6361" y="19468"/>
                    <a:pt x="6290" y="19504"/>
                  </a:cubicBezTo>
                  <a:cubicBezTo>
                    <a:pt x="6388" y="19816"/>
                    <a:pt x="5942" y="19976"/>
                    <a:pt x="6067" y="20280"/>
                  </a:cubicBezTo>
                  <a:cubicBezTo>
                    <a:pt x="6031" y="20440"/>
                    <a:pt x="5817" y="20530"/>
                    <a:pt x="5763" y="20690"/>
                  </a:cubicBezTo>
                  <a:cubicBezTo>
                    <a:pt x="5808" y="20753"/>
                    <a:pt x="5915" y="20788"/>
                    <a:pt x="5888" y="20877"/>
                  </a:cubicBezTo>
                  <a:cubicBezTo>
                    <a:pt x="5799" y="20913"/>
                    <a:pt x="5710" y="20967"/>
                    <a:pt x="5763" y="21074"/>
                  </a:cubicBezTo>
                  <a:cubicBezTo>
                    <a:pt x="5906" y="21109"/>
                    <a:pt x="5870" y="21306"/>
                    <a:pt x="5977" y="21395"/>
                  </a:cubicBezTo>
                  <a:cubicBezTo>
                    <a:pt x="6325" y="21903"/>
                    <a:pt x="6923" y="22126"/>
                    <a:pt x="7449" y="22412"/>
                  </a:cubicBezTo>
                  <a:cubicBezTo>
                    <a:pt x="7472" y="22408"/>
                    <a:pt x="7495" y="22407"/>
                    <a:pt x="7517" y="22407"/>
                  </a:cubicBezTo>
                  <a:cubicBezTo>
                    <a:pt x="7763" y="22407"/>
                    <a:pt x="7992" y="22595"/>
                    <a:pt x="8238" y="22595"/>
                  </a:cubicBezTo>
                  <a:cubicBezTo>
                    <a:pt x="8260" y="22595"/>
                    <a:pt x="8283" y="22594"/>
                    <a:pt x="8306" y="22590"/>
                  </a:cubicBezTo>
                  <a:cubicBezTo>
                    <a:pt x="8805" y="22680"/>
                    <a:pt x="9296" y="22858"/>
                    <a:pt x="9814" y="22903"/>
                  </a:cubicBezTo>
                  <a:cubicBezTo>
                    <a:pt x="10095" y="22938"/>
                    <a:pt x="10376" y="23039"/>
                    <a:pt x="10655" y="23039"/>
                  </a:cubicBezTo>
                  <a:cubicBezTo>
                    <a:pt x="10792" y="23039"/>
                    <a:pt x="10928" y="23015"/>
                    <a:pt x="11062" y="22947"/>
                  </a:cubicBezTo>
                  <a:cubicBezTo>
                    <a:pt x="11155" y="22974"/>
                    <a:pt x="11223" y="23005"/>
                    <a:pt x="11314" y="23005"/>
                  </a:cubicBezTo>
                  <a:cubicBezTo>
                    <a:pt x="11345" y="23005"/>
                    <a:pt x="11380" y="23001"/>
                    <a:pt x="11419" y="22992"/>
                  </a:cubicBezTo>
                  <a:cubicBezTo>
                    <a:pt x="11767" y="22947"/>
                    <a:pt x="12151" y="22911"/>
                    <a:pt x="12427" y="22662"/>
                  </a:cubicBezTo>
                  <a:cubicBezTo>
                    <a:pt x="12677" y="22662"/>
                    <a:pt x="12865" y="22403"/>
                    <a:pt x="13105" y="22332"/>
                  </a:cubicBezTo>
                  <a:cubicBezTo>
                    <a:pt x="13248" y="22073"/>
                    <a:pt x="13525" y="21948"/>
                    <a:pt x="13712" y="21734"/>
                  </a:cubicBezTo>
                  <a:cubicBezTo>
                    <a:pt x="14105" y="21457"/>
                    <a:pt x="14390" y="21065"/>
                    <a:pt x="14711" y="20717"/>
                  </a:cubicBezTo>
                  <a:cubicBezTo>
                    <a:pt x="14754" y="20724"/>
                    <a:pt x="14803" y="20749"/>
                    <a:pt x="14853" y="20749"/>
                  </a:cubicBezTo>
                  <a:cubicBezTo>
                    <a:pt x="14865" y="20749"/>
                    <a:pt x="14877" y="20747"/>
                    <a:pt x="14890" y="20744"/>
                  </a:cubicBezTo>
                  <a:cubicBezTo>
                    <a:pt x="15023" y="20601"/>
                    <a:pt x="15148" y="20458"/>
                    <a:pt x="15327" y="20369"/>
                  </a:cubicBezTo>
                  <a:cubicBezTo>
                    <a:pt x="15532" y="20485"/>
                    <a:pt x="15773" y="20521"/>
                    <a:pt x="15960" y="20654"/>
                  </a:cubicBezTo>
                  <a:cubicBezTo>
                    <a:pt x="16103" y="20779"/>
                    <a:pt x="16317" y="20770"/>
                    <a:pt x="16486" y="20851"/>
                  </a:cubicBezTo>
                  <a:cubicBezTo>
                    <a:pt x="16568" y="20932"/>
                    <a:pt x="16680" y="20982"/>
                    <a:pt x="16796" y="20982"/>
                  </a:cubicBezTo>
                  <a:cubicBezTo>
                    <a:pt x="16832" y="20982"/>
                    <a:pt x="16869" y="20977"/>
                    <a:pt x="16906" y="20967"/>
                  </a:cubicBezTo>
                  <a:cubicBezTo>
                    <a:pt x="16987" y="20975"/>
                    <a:pt x="17067" y="20979"/>
                    <a:pt x="17148" y="20979"/>
                  </a:cubicBezTo>
                  <a:cubicBezTo>
                    <a:pt x="17487" y="20979"/>
                    <a:pt x="17825" y="20915"/>
                    <a:pt x="18164" y="20886"/>
                  </a:cubicBezTo>
                  <a:cubicBezTo>
                    <a:pt x="18190" y="20842"/>
                    <a:pt x="18262" y="20806"/>
                    <a:pt x="18262" y="20744"/>
                  </a:cubicBezTo>
                  <a:cubicBezTo>
                    <a:pt x="18324" y="20735"/>
                    <a:pt x="18387" y="20717"/>
                    <a:pt x="18458" y="20708"/>
                  </a:cubicBezTo>
                  <a:cubicBezTo>
                    <a:pt x="18506" y="20734"/>
                    <a:pt x="18545" y="20745"/>
                    <a:pt x="18578" y="20745"/>
                  </a:cubicBezTo>
                  <a:cubicBezTo>
                    <a:pt x="18734" y="20745"/>
                    <a:pt x="18748" y="20497"/>
                    <a:pt x="18895" y="20467"/>
                  </a:cubicBezTo>
                  <a:cubicBezTo>
                    <a:pt x="18928" y="20476"/>
                    <a:pt x="18959" y="20480"/>
                    <a:pt x="18988" y="20480"/>
                  </a:cubicBezTo>
                  <a:cubicBezTo>
                    <a:pt x="19224" y="20480"/>
                    <a:pt x="19332" y="20218"/>
                    <a:pt x="19546" y="20155"/>
                  </a:cubicBezTo>
                  <a:cubicBezTo>
                    <a:pt x="19814" y="19869"/>
                    <a:pt x="20207" y="19700"/>
                    <a:pt x="20394" y="19361"/>
                  </a:cubicBezTo>
                  <a:cubicBezTo>
                    <a:pt x="20572" y="19245"/>
                    <a:pt x="20760" y="19120"/>
                    <a:pt x="20885" y="18942"/>
                  </a:cubicBezTo>
                  <a:cubicBezTo>
                    <a:pt x="21081" y="18852"/>
                    <a:pt x="21206" y="18683"/>
                    <a:pt x="21322" y="18504"/>
                  </a:cubicBezTo>
                  <a:cubicBezTo>
                    <a:pt x="21518" y="18344"/>
                    <a:pt x="21723" y="18174"/>
                    <a:pt x="21875" y="17960"/>
                  </a:cubicBezTo>
                  <a:cubicBezTo>
                    <a:pt x="21928" y="17853"/>
                    <a:pt x="22080" y="17835"/>
                    <a:pt x="22116" y="17719"/>
                  </a:cubicBezTo>
                  <a:cubicBezTo>
                    <a:pt x="22365" y="17595"/>
                    <a:pt x="22499" y="17327"/>
                    <a:pt x="22696" y="17140"/>
                  </a:cubicBezTo>
                  <a:cubicBezTo>
                    <a:pt x="22999" y="16845"/>
                    <a:pt x="23302" y="16515"/>
                    <a:pt x="23543" y="16167"/>
                  </a:cubicBezTo>
                  <a:cubicBezTo>
                    <a:pt x="23561" y="16042"/>
                    <a:pt x="23579" y="15908"/>
                    <a:pt x="23695" y="15828"/>
                  </a:cubicBezTo>
                  <a:cubicBezTo>
                    <a:pt x="23748" y="15730"/>
                    <a:pt x="23891" y="15516"/>
                    <a:pt x="23713" y="15454"/>
                  </a:cubicBezTo>
                  <a:lnTo>
                    <a:pt x="23713" y="15409"/>
                  </a:lnTo>
                  <a:lnTo>
                    <a:pt x="23668" y="15418"/>
                  </a:lnTo>
                  <a:cubicBezTo>
                    <a:pt x="23623" y="15320"/>
                    <a:pt x="23507" y="15284"/>
                    <a:pt x="23516" y="15168"/>
                  </a:cubicBezTo>
                  <a:cubicBezTo>
                    <a:pt x="23489" y="14909"/>
                    <a:pt x="23035" y="14838"/>
                    <a:pt x="23150" y="14561"/>
                  </a:cubicBezTo>
                  <a:cubicBezTo>
                    <a:pt x="23195" y="14419"/>
                    <a:pt x="23052" y="14267"/>
                    <a:pt x="23115" y="14124"/>
                  </a:cubicBezTo>
                  <a:cubicBezTo>
                    <a:pt x="22606" y="13687"/>
                    <a:pt x="22125" y="13205"/>
                    <a:pt x="21554" y="12849"/>
                  </a:cubicBezTo>
                  <a:cubicBezTo>
                    <a:pt x="21571" y="12617"/>
                    <a:pt x="21340" y="12501"/>
                    <a:pt x="21152" y="12429"/>
                  </a:cubicBezTo>
                  <a:cubicBezTo>
                    <a:pt x="21036" y="12197"/>
                    <a:pt x="20706" y="12171"/>
                    <a:pt x="20554" y="11965"/>
                  </a:cubicBezTo>
                  <a:cubicBezTo>
                    <a:pt x="20421" y="11725"/>
                    <a:pt x="20073" y="11769"/>
                    <a:pt x="19921" y="11546"/>
                  </a:cubicBezTo>
                  <a:cubicBezTo>
                    <a:pt x="19796" y="11359"/>
                    <a:pt x="19653" y="11154"/>
                    <a:pt x="19421" y="11082"/>
                  </a:cubicBezTo>
                  <a:cubicBezTo>
                    <a:pt x="19413" y="11073"/>
                    <a:pt x="19377" y="11038"/>
                    <a:pt x="19368" y="11029"/>
                  </a:cubicBezTo>
                  <a:cubicBezTo>
                    <a:pt x="19404" y="10824"/>
                    <a:pt x="19582" y="10699"/>
                    <a:pt x="19698" y="10538"/>
                  </a:cubicBezTo>
                  <a:cubicBezTo>
                    <a:pt x="20082" y="10021"/>
                    <a:pt x="20519" y="9539"/>
                    <a:pt x="20840" y="8977"/>
                  </a:cubicBezTo>
                  <a:cubicBezTo>
                    <a:pt x="20885" y="8888"/>
                    <a:pt x="21018" y="8620"/>
                    <a:pt x="20858" y="8611"/>
                  </a:cubicBezTo>
                  <a:cubicBezTo>
                    <a:pt x="20876" y="8522"/>
                    <a:pt x="20885" y="8415"/>
                    <a:pt x="20777" y="8379"/>
                  </a:cubicBezTo>
                  <a:cubicBezTo>
                    <a:pt x="20653" y="8103"/>
                    <a:pt x="20331" y="8058"/>
                    <a:pt x="20144" y="7844"/>
                  </a:cubicBezTo>
                  <a:cubicBezTo>
                    <a:pt x="20073" y="7781"/>
                    <a:pt x="19992" y="7719"/>
                    <a:pt x="19903" y="7701"/>
                  </a:cubicBezTo>
                  <a:cubicBezTo>
                    <a:pt x="19627" y="7442"/>
                    <a:pt x="19252" y="7246"/>
                    <a:pt x="18913" y="7068"/>
                  </a:cubicBezTo>
                  <a:cubicBezTo>
                    <a:pt x="18699" y="6898"/>
                    <a:pt x="18494" y="6693"/>
                    <a:pt x="18235" y="6622"/>
                  </a:cubicBezTo>
                  <a:cubicBezTo>
                    <a:pt x="18092" y="6461"/>
                    <a:pt x="17896" y="6318"/>
                    <a:pt x="17691" y="6256"/>
                  </a:cubicBezTo>
                  <a:cubicBezTo>
                    <a:pt x="17379" y="6078"/>
                    <a:pt x="17057" y="5890"/>
                    <a:pt x="16727" y="5739"/>
                  </a:cubicBezTo>
                  <a:cubicBezTo>
                    <a:pt x="16344" y="5400"/>
                    <a:pt x="15853" y="5123"/>
                    <a:pt x="15362" y="4936"/>
                  </a:cubicBezTo>
                  <a:cubicBezTo>
                    <a:pt x="15139" y="4864"/>
                    <a:pt x="14997" y="4659"/>
                    <a:pt x="14774" y="4606"/>
                  </a:cubicBezTo>
                  <a:cubicBezTo>
                    <a:pt x="14506" y="4579"/>
                    <a:pt x="14417" y="4276"/>
                    <a:pt x="14194" y="4186"/>
                  </a:cubicBezTo>
                  <a:cubicBezTo>
                    <a:pt x="13962" y="4133"/>
                    <a:pt x="13819" y="3928"/>
                    <a:pt x="13587" y="3865"/>
                  </a:cubicBezTo>
                  <a:cubicBezTo>
                    <a:pt x="13623" y="3794"/>
                    <a:pt x="13507" y="3767"/>
                    <a:pt x="13462" y="3749"/>
                  </a:cubicBezTo>
                  <a:cubicBezTo>
                    <a:pt x="13123" y="3651"/>
                    <a:pt x="12775" y="3544"/>
                    <a:pt x="12499" y="3321"/>
                  </a:cubicBezTo>
                  <a:cubicBezTo>
                    <a:pt x="12320" y="3169"/>
                    <a:pt x="12044" y="3196"/>
                    <a:pt x="11865" y="3044"/>
                  </a:cubicBezTo>
                  <a:cubicBezTo>
                    <a:pt x="11482" y="2768"/>
                    <a:pt x="11098" y="2500"/>
                    <a:pt x="10652" y="2331"/>
                  </a:cubicBezTo>
                  <a:cubicBezTo>
                    <a:pt x="10536" y="2295"/>
                    <a:pt x="10465" y="2170"/>
                    <a:pt x="10340" y="2152"/>
                  </a:cubicBezTo>
                  <a:cubicBezTo>
                    <a:pt x="9724" y="1840"/>
                    <a:pt x="9180" y="1412"/>
                    <a:pt x="8547" y="1126"/>
                  </a:cubicBezTo>
                  <a:cubicBezTo>
                    <a:pt x="8377" y="930"/>
                    <a:pt x="8047" y="930"/>
                    <a:pt x="7860" y="743"/>
                  </a:cubicBezTo>
                  <a:cubicBezTo>
                    <a:pt x="7797" y="680"/>
                    <a:pt x="7708" y="671"/>
                    <a:pt x="7628" y="645"/>
                  </a:cubicBezTo>
                  <a:cubicBezTo>
                    <a:pt x="7423" y="591"/>
                    <a:pt x="7289" y="413"/>
                    <a:pt x="7102" y="341"/>
                  </a:cubicBezTo>
                  <a:lnTo>
                    <a:pt x="7057" y="350"/>
                  </a:lnTo>
                  <a:cubicBezTo>
                    <a:pt x="7012" y="270"/>
                    <a:pt x="6905" y="225"/>
                    <a:pt x="6816" y="199"/>
                  </a:cubicBezTo>
                  <a:cubicBezTo>
                    <a:pt x="6759" y="79"/>
                    <a:pt x="6603" y="0"/>
                    <a:pt x="6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7542149" y="4599428"/>
              <a:ext cx="384520" cy="334687"/>
            </a:xfrm>
            <a:custGeom>
              <a:avLst/>
              <a:gdLst/>
              <a:ahLst/>
              <a:cxnLst/>
              <a:rect l="l" t="t" r="r" b="b"/>
              <a:pathLst>
                <a:path w="24445" h="21277" extrusionOk="0">
                  <a:moveTo>
                    <a:pt x="9627" y="0"/>
                  </a:moveTo>
                  <a:cubicBezTo>
                    <a:pt x="9564" y="0"/>
                    <a:pt x="9439" y="0"/>
                    <a:pt x="9368" y="9"/>
                  </a:cubicBezTo>
                  <a:lnTo>
                    <a:pt x="9377" y="45"/>
                  </a:lnTo>
                  <a:cubicBezTo>
                    <a:pt x="9314" y="80"/>
                    <a:pt x="9243" y="87"/>
                    <a:pt x="9170" y="87"/>
                  </a:cubicBezTo>
                  <a:cubicBezTo>
                    <a:pt x="9127" y="87"/>
                    <a:pt x="9083" y="85"/>
                    <a:pt x="9040" y="85"/>
                  </a:cubicBezTo>
                  <a:cubicBezTo>
                    <a:pt x="9012" y="85"/>
                    <a:pt x="8984" y="86"/>
                    <a:pt x="8957" y="89"/>
                  </a:cubicBezTo>
                  <a:lnTo>
                    <a:pt x="8975" y="116"/>
                  </a:lnTo>
                  <a:cubicBezTo>
                    <a:pt x="8850" y="179"/>
                    <a:pt x="8770" y="303"/>
                    <a:pt x="8690" y="419"/>
                  </a:cubicBezTo>
                  <a:cubicBezTo>
                    <a:pt x="8675" y="445"/>
                    <a:pt x="8645" y="453"/>
                    <a:pt x="8609" y="453"/>
                  </a:cubicBezTo>
                  <a:cubicBezTo>
                    <a:pt x="8542" y="453"/>
                    <a:pt x="8452" y="425"/>
                    <a:pt x="8391" y="425"/>
                  </a:cubicBezTo>
                  <a:cubicBezTo>
                    <a:pt x="8347" y="425"/>
                    <a:pt x="8318" y="440"/>
                    <a:pt x="8324" y="491"/>
                  </a:cubicBezTo>
                  <a:cubicBezTo>
                    <a:pt x="8286" y="518"/>
                    <a:pt x="8248" y="528"/>
                    <a:pt x="8209" y="528"/>
                  </a:cubicBezTo>
                  <a:cubicBezTo>
                    <a:pt x="8096" y="528"/>
                    <a:pt x="7979" y="445"/>
                    <a:pt x="7872" y="445"/>
                  </a:cubicBezTo>
                  <a:cubicBezTo>
                    <a:pt x="7830" y="445"/>
                    <a:pt x="7791" y="457"/>
                    <a:pt x="7753" y="491"/>
                  </a:cubicBezTo>
                  <a:cubicBezTo>
                    <a:pt x="7673" y="509"/>
                    <a:pt x="7593" y="526"/>
                    <a:pt x="7521" y="544"/>
                  </a:cubicBezTo>
                  <a:cubicBezTo>
                    <a:pt x="7475" y="529"/>
                    <a:pt x="7430" y="521"/>
                    <a:pt x="7387" y="521"/>
                  </a:cubicBezTo>
                  <a:cubicBezTo>
                    <a:pt x="7208" y="521"/>
                    <a:pt x="7049" y="640"/>
                    <a:pt x="6941" y="776"/>
                  </a:cubicBezTo>
                  <a:cubicBezTo>
                    <a:pt x="6665" y="1249"/>
                    <a:pt x="6326" y="1695"/>
                    <a:pt x="6130" y="2195"/>
                  </a:cubicBezTo>
                  <a:cubicBezTo>
                    <a:pt x="5969" y="2445"/>
                    <a:pt x="5799" y="2703"/>
                    <a:pt x="5675" y="2971"/>
                  </a:cubicBezTo>
                  <a:cubicBezTo>
                    <a:pt x="5541" y="3096"/>
                    <a:pt x="5478" y="3292"/>
                    <a:pt x="5425" y="3470"/>
                  </a:cubicBezTo>
                  <a:lnTo>
                    <a:pt x="5407" y="3453"/>
                  </a:lnTo>
                  <a:cubicBezTo>
                    <a:pt x="5282" y="3890"/>
                    <a:pt x="4907" y="4238"/>
                    <a:pt x="4854" y="4702"/>
                  </a:cubicBezTo>
                  <a:cubicBezTo>
                    <a:pt x="4800" y="4764"/>
                    <a:pt x="4684" y="4791"/>
                    <a:pt x="4666" y="4880"/>
                  </a:cubicBezTo>
                  <a:cubicBezTo>
                    <a:pt x="4452" y="5049"/>
                    <a:pt x="4363" y="5362"/>
                    <a:pt x="4211" y="5594"/>
                  </a:cubicBezTo>
                  <a:cubicBezTo>
                    <a:pt x="4149" y="5603"/>
                    <a:pt x="4122" y="5638"/>
                    <a:pt x="4131" y="5692"/>
                  </a:cubicBezTo>
                  <a:cubicBezTo>
                    <a:pt x="4122" y="5710"/>
                    <a:pt x="4104" y="5745"/>
                    <a:pt x="4096" y="5772"/>
                  </a:cubicBezTo>
                  <a:cubicBezTo>
                    <a:pt x="3935" y="5843"/>
                    <a:pt x="3926" y="6058"/>
                    <a:pt x="3819" y="6182"/>
                  </a:cubicBezTo>
                  <a:cubicBezTo>
                    <a:pt x="3757" y="6289"/>
                    <a:pt x="3614" y="6361"/>
                    <a:pt x="3605" y="6504"/>
                  </a:cubicBezTo>
                  <a:cubicBezTo>
                    <a:pt x="3587" y="6539"/>
                    <a:pt x="3569" y="6575"/>
                    <a:pt x="3560" y="6620"/>
                  </a:cubicBezTo>
                  <a:cubicBezTo>
                    <a:pt x="3489" y="6771"/>
                    <a:pt x="3346" y="6878"/>
                    <a:pt x="3310" y="7039"/>
                  </a:cubicBezTo>
                  <a:cubicBezTo>
                    <a:pt x="3239" y="7039"/>
                    <a:pt x="3230" y="7155"/>
                    <a:pt x="3186" y="7199"/>
                  </a:cubicBezTo>
                  <a:cubicBezTo>
                    <a:pt x="3070" y="7271"/>
                    <a:pt x="3025" y="7467"/>
                    <a:pt x="2963" y="7601"/>
                  </a:cubicBezTo>
                  <a:cubicBezTo>
                    <a:pt x="3025" y="7788"/>
                    <a:pt x="2811" y="7949"/>
                    <a:pt x="2847" y="8136"/>
                  </a:cubicBezTo>
                  <a:lnTo>
                    <a:pt x="2838" y="8163"/>
                  </a:lnTo>
                  <a:cubicBezTo>
                    <a:pt x="2775" y="8172"/>
                    <a:pt x="2740" y="8225"/>
                    <a:pt x="2757" y="8288"/>
                  </a:cubicBezTo>
                  <a:lnTo>
                    <a:pt x="2722" y="8297"/>
                  </a:lnTo>
                  <a:cubicBezTo>
                    <a:pt x="2615" y="8529"/>
                    <a:pt x="2365" y="8734"/>
                    <a:pt x="2383" y="9019"/>
                  </a:cubicBezTo>
                  <a:cubicBezTo>
                    <a:pt x="2222" y="9117"/>
                    <a:pt x="2249" y="9358"/>
                    <a:pt x="2160" y="9519"/>
                  </a:cubicBezTo>
                  <a:cubicBezTo>
                    <a:pt x="2088" y="9742"/>
                    <a:pt x="1937" y="9929"/>
                    <a:pt x="1874" y="10161"/>
                  </a:cubicBezTo>
                  <a:cubicBezTo>
                    <a:pt x="1855" y="10158"/>
                    <a:pt x="1837" y="10156"/>
                    <a:pt x="1819" y="10156"/>
                  </a:cubicBezTo>
                  <a:cubicBezTo>
                    <a:pt x="1495" y="10156"/>
                    <a:pt x="1386" y="10671"/>
                    <a:pt x="1589" y="10866"/>
                  </a:cubicBezTo>
                  <a:cubicBezTo>
                    <a:pt x="1717" y="10934"/>
                    <a:pt x="1788" y="11117"/>
                    <a:pt x="1950" y="11117"/>
                  </a:cubicBezTo>
                  <a:cubicBezTo>
                    <a:pt x="1957" y="11117"/>
                    <a:pt x="1965" y="11116"/>
                    <a:pt x="1972" y="11116"/>
                  </a:cubicBezTo>
                  <a:cubicBezTo>
                    <a:pt x="1995" y="11101"/>
                    <a:pt x="2016" y="11095"/>
                    <a:pt x="2036" y="11095"/>
                  </a:cubicBezTo>
                  <a:cubicBezTo>
                    <a:pt x="2111" y="11095"/>
                    <a:pt x="2172" y="11179"/>
                    <a:pt x="2260" y="11179"/>
                  </a:cubicBezTo>
                  <a:cubicBezTo>
                    <a:pt x="2276" y="11179"/>
                    <a:pt x="2293" y="11176"/>
                    <a:pt x="2311" y="11169"/>
                  </a:cubicBezTo>
                  <a:cubicBezTo>
                    <a:pt x="2365" y="11223"/>
                    <a:pt x="2445" y="11258"/>
                    <a:pt x="2463" y="11339"/>
                  </a:cubicBezTo>
                  <a:cubicBezTo>
                    <a:pt x="2463" y="11464"/>
                    <a:pt x="2632" y="11473"/>
                    <a:pt x="2713" y="11544"/>
                  </a:cubicBezTo>
                  <a:cubicBezTo>
                    <a:pt x="2713" y="11606"/>
                    <a:pt x="2686" y="11678"/>
                    <a:pt x="2668" y="11740"/>
                  </a:cubicBezTo>
                  <a:cubicBezTo>
                    <a:pt x="2597" y="11776"/>
                    <a:pt x="2570" y="11856"/>
                    <a:pt x="2534" y="11928"/>
                  </a:cubicBezTo>
                  <a:cubicBezTo>
                    <a:pt x="2472" y="12044"/>
                    <a:pt x="2329" y="12124"/>
                    <a:pt x="2311" y="12267"/>
                  </a:cubicBezTo>
                  <a:cubicBezTo>
                    <a:pt x="2231" y="12293"/>
                    <a:pt x="2195" y="12374"/>
                    <a:pt x="2151" y="12436"/>
                  </a:cubicBezTo>
                  <a:cubicBezTo>
                    <a:pt x="2079" y="12534"/>
                    <a:pt x="1963" y="12588"/>
                    <a:pt x="1937" y="12713"/>
                  </a:cubicBezTo>
                  <a:cubicBezTo>
                    <a:pt x="1794" y="12918"/>
                    <a:pt x="1633" y="13141"/>
                    <a:pt x="1499" y="13364"/>
                  </a:cubicBezTo>
                  <a:cubicBezTo>
                    <a:pt x="1384" y="13417"/>
                    <a:pt x="1259" y="13596"/>
                    <a:pt x="1259" y="13738"/>
                  </a:cubicBezTo>
                  <a:cubicBezTo>
                    <a:pt x="1152" y="13837"/>
                    <a:pt x="1053" y="13953"/>
                    <a:pt x="1018" y="14095"/>
                  </a:cubicBezTo>
                  <a:cubicBezTo>
                    <a:pt x="893" y="14220"/>
                    <a:pt x="813" y="14416"/>
                    <a:pt x="732" y="14586"/>
                  </a:cubicBezTo>
                  <a:cubicBezTo>
                    <a:pt x="474" y="14648"/>
                    <a:pt x="349" y="14934"/>
                    <a:pt x="224" y="15139"/>
                  </a:cubicBezTo>
                  <a:cubicBezTo>
                    <a:pt x="72" y="15335"/>
                    <a:pt x="1" y="15594"/>
                    <a:pt x="36" y="15844"/>
                  </a:cubicBezTo>
                  <a:cubicBezTo>
                    <a:pt x="44" y="15845"/>
                    <a:pt x="52" y="15846"/>
                    <a:pt x="59" y="15846"/>
                  </a:cubicBezTo>
                  <a:cubicBezTo>
                    <a:pt x="153" y="15846"/>
                    <a:pt x="225" y="15760"/>
                    <a:pt x="322" y="15760"/>
                  </a:cubicBezTo>
                  <a:cubicBezTo>
                    <a:pt x="334" y="15760"/>
                    <a:pt x="345" y="15761"/>
                    <a:pt x="358" y="15764"/>
                  </a:cubicBezTo>
                  <a:cubicBezTo>
                    <a:pt x="438" y="15799"/>
                    <a:pt x="500" y="15880"/>
                    <a:pt x="598" y="15888"/>
                  </a:cubicBezTo>
                  <a:cubicBezTo>
                    <a:pt x="634" y="15924"/>
                    <a:pt x="661" y="15996"/>
                    <a:pt x="723" y="15996"/>
                  </a:cubicBezTo>
                  <a:cubicBezTo>
                    <a:pt x="732" y="16049"/>
                    <a:pt x="777" y="16076"/>
                    <a:pt x="813" y="16111"/>
                  </a:cubicBezTo>
                  <a:cubicBezTo>
                    <a:pt x="993" y="16144"/>
                    <a:pt x="1165" y="16230"/>
                    <a:pt x="1351" y="16230"/>
                  </a:cubicBezTo>
                  <a:cubicBezTo>
                    <a:pt x="1368" y="16230"/>
                    <a:pt x="1385" y="16229"/>
                    <a:pt x="1401" y="16227"/>
                  </a:cubicBezTo>
                  <a:cubicBezTo>
                    <a:pt x="1794" y="16424"/>
                    <a:pt x="2249" y="16442"/>
                    <a:pt x="2641" y="16647"/>
                  </a:cubicBezTo>
                  <a:cubicBezTo>
                    <a:pt x="2720" y="16726"/>
                    <a:pt x="2819" y="16738"/>
                    <a:pt x="2923" y="16738"/>
                  </a:cubicBezTo>
                  <a:cubicBezTo>
                    <a:pt x="2971" y="16738"/>
                    <a:pt x="3020" y="16735"/>
                    <a:pt x="3068" y="16735"/>
                  </a:cubicBezTo>
                  <a:cubicBezTo>
                    <a:pt x="3162" y="16735"/>
                    <a:pt x="3253" y="16746"/>
                    <a:pt x="3328" y="16807"/>
                  </a:cubicBezTo>
                  <a:cubicBezTo>
                    <a:pt x="3358" y="16798"/>
                    <a:pt x="3386" y="16794"/>
                    <a:pt x="3413" y="16794"/>
                  </a:cubicBezTo>
                  <a:cubicBezTo>
                    <a:pt x="3563" y="16794"/>
                    <a:pt x="3674" y="16922"/>
                    <a:pt x="3810" y="16968"/>
                  </a:cubicBezTo>
                  <a:cubicBezTo>
                    <a:pt x="3840" y="16953"/>
                    <a:pt x="3871" y="16949"/>
                    <a:pt x="3902" y="16949"/>
                  </a:cubicBezTo>
                  <a:cubicBezTo>
                    <a:pt x="3937" y="16949"/>
                    <a:pt x="3973" y="16954"/>
                    <a:pt x="4008" y="16954"/>
                  </a:cubicBezTo>
                  <a:cubicBezTo>
                    <a:pt x="4035" y="16954"/>
                    <a:pt x="4061" y="16951"/>
                    <a:pt x="4087" y="16941"/>
                  </a:cubicBezTo>
                  <a:cubicBezTo>
                    <a:pt x="4096" y="16941"/>
                    <a:pt x="4113" y="16950"/>
                    <a:pt x="4122" y="16959"/>
                  </a:cubicBezTo>
                  <a:cubicBezTo>
                    <a:pt x="4176" y="17057"/>
                    <a:pt x="4256" y="17111"/>
                    <a:pt x="4229" y="17253"/>
                  </a:cubicBezTo>
                  <a:cubicBezTo>
                    <a:pt x="4292" y="17289"/>
                    <a:pt x="4372" y="17298"/>
                    <a:pt x="4452" y="17316"/>
                  </a:cubicBezTo>
                  <a:cubicBezTo>
                    <a:pt x="4539" y="17386"/>
                    <a:pt x="4597" y="17492"/>
                    <a:pt x="4720" y="17492"/>
                  </a:cubicBezTo>
                  <a:cubicBezTo>
                    <a:pt x="4736" y="17492"/>
                    <a:pt x="4754" y="17490"/>
                    <a:pt x="4774" y="17485"/>
                  </a:cubicBezTo>
                  <a:cubicBezTo>
                    <a:pt x="4979" y="17601"/>
                    <a:pt x="5228" y="17601"/>
                    <a:pt x="5434" y="17708"/>
                  </a:cubicBezTo>
                  <a:cubicBezTo>
                    <a:pt x="5481" y="17739"/>
                    <a:pt x="5517" y="17751"/>
                    <a:pt x="5546" y="17751"/>
                  </a:cubicBezTo>
                  <a:cubicBezTo>
                    <a:pt x="5650" y="17751"/>
                    <a:pt x="5652" y="17587"/>
                    <a:pt x="5764" y="17566"/>
                  </a:cubicBezTo>
                  <a:cubicBezTo>
                    <a:pt x="5862" y="17592"/>
                    <a:pt x="5969" y="17601"/>
                    <a:pt x="6022" y="17690"/>
                  </a:cubicBezTo>
                  <a:cubicBezTo>
                    <a:pt x="6147" y="17878"/>
                    <a:pt x="6415" y="17780"/>
                    <a:pt x="6584" y="17896"/>
                  </a:cubicBezTo>
                  <a:cubicBezTo>
                    <a:pt x="6665" y="17922"/>
                    <a:pt x="6700" y="18012"/>
                    <a:pt x="6772" y="18029"/>
                  </a:cubicBezTo>
                  <a:cubicBezTo>
                    <a:pt x="6834" y="18137"/>
                    <a:pt x="6986" y="18145"/>
                    <a:pt x="7084" y="18208"/>
                  </a:cubicBezTo>
                  <a:cubicBezTo>
                    <a:pt x="7164" y="18386"/>
                    <a:pt x="7396" y="18404"/>
                    <a:pt x="7512" y="18547"/>
                  </a:cubicBezTo>
                  <a:cubicBezTo>
                    <a:pt x="7646" y="18654"/>
                    <a:pt x="7860" y="18556"/>
                    <a:pt x="7949" y="18725"/>
                  </a:cubicBezTo>
                  <a:cubicBezTo>
                    <a:pt x="7967" y="18754"/>
                    <a:pt x="7986" y="18765"/>
                    <a:pt x="8006" y="18765"/>
                  </a:cubicBezTo>
                  <a:cubicBezTo>
                    <a:pt x="8061" y="18765"/>
                    <a:pt x="8124" y="18679"/>
                    <a:pt x="8186" y="18679"/>
                  </a:cubicBezTo>
                  <a:cubicBezTo>
                    <a:pt x="8191" y="18679"/>
                    <a:pt x="8195" y="18680"/>
                    <a:pt x="8199" y="18681"/>
                  </a:cubicBezTo>
                  <a:cubicBezTo>
                    <a:pt x="8422" y="18752"/>
                    <a:pt x="8699" y="18788"/>
                    <a:pt x="8806" y="19046"/>
                  </a:cubicBezTo>
                  <a:cubicBezTo>
                    <a:pt x="8818" y="19109"/>
                    <a:pt x="8846" y="19128"/>
                    <a:pt x="8882" y="19128"/>
                  </a:cubicBezTo>
                  <a:cubicBezTo>
                    <a:pt x="8937" y="19128"/>
                    <a:pt x="9009" y="19084"/>
                    <a:pt x="9070" y="19084"/>
                  </a:cubicBezTo>
                  <a:cubicBezTo>
                    <a:pt x="9112" y="19084"/>
                    <a:pt x="9148" y="19104"/>
                    <a:pt x="9172" y="19171"/>
                  </a:cubicBezTo>
                  <a:cubicBezTo>
                    <a:pt x="9350" y="19323"/>
                    <a:pt x="9564" y="19421"/>
                    <a:pt x="9743" y="19573"/>
                  </a:cubicBezTo>
                  <a:cubicBezTo>
                    <a:pt x="9992" y="19591"/>
                    <a:pt x="10215" y="19698"/>
                    <a:pt x="10474" y="19698"/>
                  </a:cubicBezTo>
                  <a:lnTo>
                    <a:pt x="10465" y="19662"/>
                  </a:lnTo>
                  <a:cubicBezTo>
                    <a:pt x="10475" y="19659"/>
                    <a:pt x="10485" y="19658"/>
                    <a:pt x="10493" y="19658"/>
                  </a:cubicBezTo>
                  <a:cubicBezTo>
                    <a:pt x="10576" y="19658"/>
                    <a:pt x="10595" y="19765"/>
                    <a:pt x="10644" y="19814"/>
                  </a:cubicBezTo>
                  <a:cubicBezTo>
                    <a:pt x="10654" y="19816"/>
                    <a:pt x="10664" y="19817"/>
                    <a:pt x="10674" y="19817"/>
                  </a:cubicBezTo>
                  <a:cubicBezTo>
                    <a:pt x="10737" y="19817"/>
                    <a:pt x="10796" y="19777"/>
                    <a:pt x="10859" y="19777"/>
                  </a:cubicBezTo>
                  <a:cubicBezTo>
                    <a:pt x="10865" y="19777"/>
                    <a:pt x="10870" y="19777"/>
                    <a:pt x="10876" y="19778"/>
                  </a:cubicBezTo>
                  <a:cubicBezTo>
                    <a:pt x="10965" y="19840"/>
                    <a:pt x="11072" y="19867"/>
                    <a:pt x="11152" y="19948"/>
                  </a:cubicBezTo>
                  <a:cubicBezTo>
                    <a:pt x="11190" y="19974"/>
                    <a:pt x="11244" y="20005"/>
                    <a:pt x="11292" y="20005"/>
                  </a:cubicBezTo>
                  <a:cubicBezTo>
                    <a:pt x="11324" y="20005"/>
                    <a:pt x="11354" y="19992"/>
                    <a:pt x="11375" y="19956"/>
                  </a:cubicBezTo>
                  <a:cubicBezTo>
                    <a:pt x="11473" y="19992"/>
                    <a:pt x="11580" y="20046"/>
                    <a:pt x="11687" y="20072"/>
                  </a:cubicBezTo>
                  <a:cubicBezTo>
                    <a:pt x="11678" y="20251"/>
                    <a:pt x="11955" y="20206"/>
                    <a:pt x="12053" y="20313"/>
                  </a:cubicBezTo>
                  <a:cubicBezTo>
                    <a:pt x="12133" y="20483"/>
                    <a:pt x="12374" y="20465"/>
                    <a:pt x="12526" y="20483"/>
                  </a:cubicBezTo>
                  <a:cubicBezTo>
                    <a:pt x="12577" y="20526"/>
                    <a:pt x="12621" y="20593"/>
                    <a:pt x="12689" y="20593"/>
                  </a:cubicBezTo>
                  <a:cubicBezTo>
                    <a:pt x="12704" y="20593"/>
                    <a:pt x="12721" y="20589"/>
                    <a:pt x="12740" y="20581"/>
                  </a:cubicBezTo>
                  <a:cubicBezTo>
                    <a:pt x="12783" y="20565"/>
                    <a:pt x="12827" y="20562"/>
                    <a:pt x="12872" y="20562"/>
                  </a:cubicBezTo>
                  <a:cubicBezTo>
                    <a:pt x="12914" y="20562"/>
                    <a:pt x="12957" y="20565"/>
                    <a:pt x="13001" y="20565"/>
                  </a:cubicBezTo>
                  <a:cubicBezTo>
                    <a:pt x="13018" y="20565"/>
                    <a:pt x="13035" y="20564"/>
                    <a:pt x="13052" y="20563"/>
                  </a:cubicBezTo>
                  <a:cubicBezTo>
                    <a:pt x="13097" y="20661"/>
                    <a:pt x="13186" y="20750"/>
                    <a:pt x="13302" y="20768"/>
                  </a:cubicBezTo>
                  <a:cubicBezTo>
                    <a:pt x="13552" y="20947"/>
                    <a:pt x="13873" y="20929"/>
                    <a:pt x="14167" y="20956"/>
                  </a:cubicBezTo>
                  <a:cubicBezTo>
                    <a:pt x="14198" y="20941"/>
                    <a:pt x="14226" y="20934"/>
                    <a:pt x="14252" y="20934"/>
                  </a:cubicBezTo>
                  <a:cubicBezTo>
                    <a:pt x="14389" y="20934"/>
                    <a:pt x="14457" y="21117"/>
                    <a:pt x="14597" y="21117"/>
                  </a:cubicBezTo>
                  <a:cubicBezTo>
                    <a:pt x="14602" y="21117"/>
                    <a:pt x="14608" y="21117"/>
                    <a:pt x="14613" y="21116"/>
                  </a:cubicBezTo>
                  <a:cubicBezTo>
                    <a:pt x="14685" y="21110"/>
                    <a:pt x="14765" y="21068"/>
                    <a:pt x="14840" y="21068"/>
                  </a:cubicBezTo>
                  <a:cubicBezTo>
                    <a:pt x="14876" y="21068"/>
                    <a:pt x="14911" y="21078"/>
                    <a:pt x="14944" y="21107"/>
                  </a:cubicBezTo>
                  <a:cubicBezTo>
                    <a:pt x="15033" y="21169"/>
                    <a:pt x="15139" y="21232"/>
                    <a:pt x="15249" y="21232"/>
                  </a:cubicBezTo>
                  <a:cubicBezTo>
                    <a:pt x="15281" y="21232"/>
                    <a:pt x="15313" y="21226"/>
                    <a:pt x="15345" y="21214"/>
                  </a:cubicBezTo>
                  <a:cubicBezTo>
                    <a:pt x="15434" y="21223"/>
                    <a:pt x="15523" y="21277"/>
                    <a:pt x="15622" y="21277"/>
                  </a:cubicBezTo>
                  <a:cubicBezTo>
                    <a:pt x="15695" y="21247"/>
                    <a:pt x="15772" y="21238"/>
                    <a:pt x="15849" y="21238"/>
                  </a:cubicBezTo>
                  <a:cubicBezTo>
                    <a:pt x="15960" y="21238"/>
                    <a:pt x="16073" y="21257"/>
                    <a:pt x="16184" y="21268"/>
                  </a:cubicBezTo>
                  <a:cubicBezTo>
                    <a:pt x="16222" y="21232"/>
                    <a:pt x="16277" y="21221"/>
                    <a:pt x="16340" y="21221"/>
                  </a:cubicBezTo>
                  <a:cubicBezTo>
                    <a:pt x="16434" y="21221"/>
                    <a:pt x="16545" y="21245"/>
                    <a:pt x="16639" y="21245"/>
                  </a:cubicBezTo>
                  <a:cubicBezTo>
                    <a:pt x="16745" y="21245"/>
                    <a:pt x="16829" y="21214"/>
                    <a:pt x="16844" y="21080"/>
                  </a:cubicBezTo>
                  <a:cubicBezTo>
                    <a:pt x="16875" y="21074"/>
                    <a:pt x="16908" y="21072"/>
                    <a:pt x="16940" y="21072"/>
                  </a:cubicBezTo>
                  <a:cubicBezTo>
                    <a:pt x="17069" y="21072"/>
                    <a:pt x="17203" y="21110"/>
                    <a:pt x="17330" y="21110"/>
                  </a:cubicBezTo>
                  <a:cubicBezTo>
                    <a:pt x="17406" y="21110"/>
                    <a:pt x="17480" y="21097"/>
                    <a:pt x="17548" y="21054"/>
                  </a:cubicBezTo>
                  <a:cubicBezTo>
                    <a:pt x="17616" y="21054"/>
                    <a:pt x="17699" y="21070"/>
                    <a:pt x="17776" y="21070"/>
                  </a:cubicBezTo>
                  <a:cubicBezTo>
                    <a:pt x="17863" y="21070"/>
                    <a:pt x="17943" y="21050"/>
                    <a:pt x="17986" y="20964"/>
                  </a:cubicBezTo>
                  <a:cubicBezTo>
                    <a:pt x="18021" y="20947"/>
                    <a:pt x="18048" y="20920"/>
                    <a:pt x="18066" y="20875"/>
                  </a:cubicBezTo>
                  <a:cubicBezTo>
                    <a:pt x="18235" y="20786"/>
                    <a:pt x="18458" y="20795"/>
                    <a:pt x="18583" y="20625"/>
                  </a:cubicBezTo>
                  <a:cubicBezTo>
                    <a:pt x="18681" y="20518"/>
                    <a:pt x="18878" y="20492"/>
                    <a:pt x="18878" y="20313"/>
                  </a:cubicBezTo>
                  <a:cubicBezTo>
                    <a:pt x="19270" y="19930"/>
                    <a:pt x="19707" y="19582"/>
                    <a:pt x="20046" y="19171"/>
                  </a:cubicBezTo>
                  <a:cubicBezTo>
                    <a:pt x="20144" y="19136"/>
                    <a:pt x="20189" y="19020"/>
                    <a:pt x="20296" y="19002"/>
                  </a:cubicBezTo>
                  <a:cubicBezTo>
                    <a:pt x="20466" y="18948"/>
                    <a:pt x="20483" y="18734"/>
                    <a:pt x="20591" y="18609"/>
                  </a:cubicBezTo>
                  <a:cubicBezTo>
                    <a:pt x="20706" y="18529"/>
                    <a:pt x="20840" y="18449"/>
                    <a:pt x="20903" y="18315"/>
                  </a:cubicBezTo>
                  <a:cubicBezTo>
                    <a:pt x="20912" y="18306"/>
                    <a:pt x="20930" y="18288"/>
                    <a:pt x="20947" y="18279"/>
                  </a:cubicBezTo>
                  <a:cubicBezTo>
                    <a:pt x="21072" y="18172"/>
                    <a:pt x="21161" y="18003"/>
                    <a:pt x="21322" y="17922"/>
                  </a:cubicBezTo>
                  <a:cubicBezTo>
                    <a:pt x="21429" y="17735"/>
                    <a:pt x="21661" y="17619"/>
                    <a:pt x="21715" y="17423"/>
                  </a:cubicBezTo>
                  <a:cubicBezTo>
                    <a:pt x="21929" y="17289"/>
                    <a:pt x="22089" y="17057"/>
                    <a:pt x="22259" y="16870"/>
                  </a:cubicBezTo>
                  <a:cubicBezTo>
                    <a:pt x="22348" y="16870"/>
                    <a:pt x="22366" y="16682"/>
                    <a:pt x="22277" y="16682"/>
                  </a:cubicBezTo>
                  <a:cubicBezTo>
                    <a:pt x="22437" y="16513"/>
                    <a:pt x="22357" y="16254"/>
                    <a:pt x="22410" y="16040"/>
                  </a:cubicBezTo>
                  <a:cubicBezTo>
                    <a:pt x="22384" y="15924"/>
                    <a:pt x="22410" y="15772"/>
                    <a:pt x="22312" y="15683"/>
                  </a:cubicBezTo>
                  <a:cubicBezTo>
                    <a:pt x="22330" y="15451"/>
                    <a:pt x="22562" y="15344"/>
                    <a:pt x="22651" y="15157"/>
                  </a:cubicBezTo>
                  <a:cubicBezTo>
                    <a:pt x="22964" y="14782"/>
                    <a:pt x="23320" y="14443"/>
                    <a:pt x="23588" y="14060"/>
                  </a:cubicBezTo>
                  <a:cubicBezTo>
                    <a:pt x="23624" y="14033"/>
                    <a:pt x="23650" y="14006"/>
                    <a:pt x="23677" y="13979"/>
                  </a:cubicBezTo>
                  <a:cubicBezTo>
                    <a:pt x="23677" y="13970"/>
                    <a:pt x="23686" y="13953"/>
                    <a:pt x="23695" y="13944"/>
                  </a:cubicBezTo>
                  <a:cubicBezTo>
                    <a:pt x="23757" y="13935"/>
                    <a:pt x="23757" y="13854"/>
                    <a:pt x="23784" y="13810"/>
                  </a:cubicBezTo>
                  <a:cubicBezTo>
                    <a:pt x="24025" y="13685"/>
                    <a:pt x="24177" y="13453"/>
                    <a:pt x="24320" y="13239"/>
                  </a:cubicBezTo>
                  <a:lnTo>
                    <a:pt x="24355" y="13239"/>
                  </a:lnTo>
                  <a:cubicBezTo>
                    <a:pt x="24328" y="13141"/>
                    <a:pt x="24444" y="12873"/>
                    <a:pt x="24320" y="12873"/>
                  </a:cubicBezTo>
                  <a:cubicBezTo>
                    <a:pt x="24328" y="12793"/>
                    <a:pt x="24248" y="12757"/>
                    <a:pt x="24212" y="12704"/>
                  </a:cubicBezTo>
                  <a:cubicBezTo>
                    <a:pt x="24132" y="12588"/>
                    <a:pt x="24150" y="12445"/>
                    <a:pt x="24105" y="12320"/>
                  </a:cubicBezTo>
                  <a:cubicBezTo>
                    <a:pt x="23989" y="12177"/>
                    <a:pt x="23820" y="12088"/>
                    <a:pt x="23677" y="11972"/>
                  </a:cubicBezTo>
                  <a:cubicBezTo>
                    <a:pt x="23588" y="11919"/>
                    <a:pt x="23668" y="11776"/>
                    <a:pt x="23561" y="11731"/>
                  </a:cubicBezTo>
                  <a:cubicBezTo>
                    <a:pt x="23490" y="11606"/>
                    <a:pt x="23320" y="11624"/>
                    <a:pt x="23267" y="11490"/>
                  </a:cubicBezTo>
                  <a:cubicBezTo>
                    <a:pt x="23204" y="11321"/>
                    <a:pt x="23044" y="11250"/>
                    <a:pt x="22910" y="11160"/>
                  </a:cubicBezTo>
                  <a:cubicBezTo>
                    <a:pt x="22696" y="10911"/>
                    <a:pt x="22464" y="10688"/>
                    <a:pt x="22161" y="10554"/>
                  </a:cubicBezTo>
                  <a:lnTo>
                    <a:pt x="22170" y="10518"/>
                  </a:lnTo>
                  <a:lnTo>
                    <a:pt x="22125" y="10518"/>
                  </a:lnTo>
                  <a:cubicBezTo>
                    <a:pt x="22098" y="10464"/>
                    <a:pt x="22036" y="10456"/>
                    <a:pt x="21991" y="10429"/>
                  </a:cubicBezTo>
                  <a:cubicBezTo>
                    <a:pt x="22018" y="10375"/>
                    <a:pt x="21911" y="10384"/>
                    <a:pt x="21884" y="10366"/>
                  </a:cubicBezTo>
                  <a:cubicBezTo>
                    <a:pt x="21652" y="10108"/>
                    <a:pt x="21269" y="10054"/>
                    <a:pt x="21054" y="9769"/>
                  </a:cubicBezTo>
                  <a:cubicBezTo>
                    <a:pt x="21072" y="9671"/>
                    <a:pt x="21063" y="9537"/>
                    <a:pt x="21179" y="9492"/>
                  </a:cubicBezTo>
                  <a:cubicBezTo>
                    <a:pt x="21242" y="9430"/>
                    <a:pt x="21358" y="9412"/>
                    <a:pt x="21358" y="9305"/>
                  </a:cubicBezTo>
                  <a:cubicBezTo>
                    <a:pt x="21384" y="9162"/>
                    <a:pt x="21465" y="9046"/>
                    <a:pt x="21554" y="8939"/>
                  </a:cubicBezTo>
                  <a:cubicBezTo>
                    <a:pt x="21563" y="8930"/>
                    <a:pt x="21581" y="8903"/>
                    <a:pt x="21590" y="8894"/>
                  </a:cubicBezTo>
                  <a:cubicBezTo>
                    <a:pt x="21723" y="8859"/>
                    <a:pt x="21723" y="8680"/>
                    <a:pt x="21822" y="8600"/>
                  </a:cubicBezTo>
                  <a:cubicBezTo>
                    <a:pt x="21920" y="8439"/>
                    <a:pt x="22062" y="8297"/>
                    <a:pt x="22125" y="8127"/>
                  </a:cubicBezTo>
                  <a:cubicBezTo>
                    <a:pt x="22205" y="8091"/>
                    <a:pt x="22241" y="8002"/>
                    <a:pt x="22241" y="7922"/>
                  </a:cubicBezTo>
                  <a:cubicBezTo>
                    <a:pt x="22366" y="7842"/>
                    <a:pt x="22428" y="7699"/>
                    <a:pt x="22517" y="7583"/>
                  </a:cubicBezTo>
                  <a:cubicBezTo>
                    <a:pt x="22571" y="7467"/>
                    <a:pt x="22705" y="7369"/>
                    <a:pt x="22696" y="7235"/>
                  </a:cubicBezTo>
                  <a:lnTo>
                    <a:pt x="22696" y="7235"/>
                  </a:lnTo>
                  <a:lnTo>
                    <a:pt x="22660" y="7244"/>
                  </a:lnTo>
                  <a:cubicBezTo>
                    <a:pt x="22696" y="6923"/>
                    <a:pt x="22446" y="6700"/>
                    <a:pt x="22277" y="6477"/>
                  </a:cubicBezTo>
                  <a:cubicBezTo>
                    <a:pt x="22098" y="6361"/>
                    <a:pt x="21938" y="6227"/>
                    <a:pt x="21759" y="6138"/>
                  </a:cubicBezTo>
                  <a:cubicBezTo>
                    <a:pt x="21518" y="6022"/>
                    <a:pt x="21304" y="5808"/>
                    <a:pt x="21037" y="5763"/>
                  </a:cubicBezTo>
                  <a:cubicBezTo>
                    <a:pt x="20885" y="5719"/>
                    <a:pt x="20760" y="5576"/>
                    <a:pt x="20617" y="5531"/>
                  </a:cubicBezTo>
                  <a:cubicBezTo>
                    <a:pt x="20528" y="5406"/>
                    <a:pt x="20341" y="5344"/>
                    <a:pt x="20207" y="5255"/>
                  </a:cubicBezTo>
                  <a:cubicBezTo>
                    <a:pt x="19930" y="5192"/>
                    <a:pt x="19707" y="5032"/>
                    <a:pt x="19484" y="4871"/>
                  </a:cubicBezTo>
                  <a:cubicBezTo>
                    <a:pt x="19350" y="4764"/>
                    <a:pt x="19163" y="4693"/>
                    <a:pt x="19003" y="4639"/>
                  </a:cubicBezTo>
                  <a:cubicBezTo>
                    <a:pt x="18887" y="4461"/>
                    <a:pt x="18655" y="4389"/>
                    <a:pt x="18467" y="4345"/>
                  </a:cubicBezTo>
                  <a:cubicBezTo>
                    <a:pt x="18316" y="4282"/>
                    <a:pt x="18164" y="4166"/>
                    <a:pt x="18012" y="4086"/>
                  </a:cubicBezTo>
                  <a:cubicBezTo>
                    <a:pt x="17709" y="3997"/>
                    <a:pt x="17486" y="3693"/>
                    <a:pt x="17174" y="3658"/>
                  </a:cubicBezTo>
                  <a:cubicBezTo>
                    <a:pt x="17022" y="3542"/>
                    <a:pt x="16817" y="3444"/>
                    <a:pt x="16665" y="3310"/>
                  </a:cubicBezTo>
                  <a:cubicBezTo>
                    <a:pt x="16353" y="3158"/>
                    <a:pt x="16076" y="2908"/>
                    <a:pt x="15729" y="2864"/>
                  </a:cubicBezTo>
                  <a:cubicBezTo>
                    <a:pt x="15559" y="2739"/>
                    <a:pt x="15336" y="2739"/>
                    <a:pt x="15184" y="2605"/>
                  </a:cubicBezTo>
                  <a:cubicBezTo>
                    <a:pt x="14649" y="2311"/>
                    <a:pt x="14158" y="1882"/>
                    <a:pt x="13543" y="1767"/>
                  </a:cubicBezTo>
                  <a:cubicBezTo>
                    <a:pt x="13311" y="1722"/>
                    <a:pt x="13133" y="1517"/>
                    <a:pt x="12901" y="1472"/>
                  </a:cubicBezTo>
                  <a:cubicBezTo>
                    <a:pt x="12544" y="1213"/>
                    <a:pt x="12124" y="1089"/>
                    <a:pt x="11741" y="892"/>
                  </a:cubicBezTo>
                  <a:cubicBezTo>
                    <a:pt x="11669" y="848"/>
                    <a:pt x="11571" y="803"/>
                    <a:pt x="11482" y="776"/>
                  </a:cubicBezTo>
                  <a:cubicBezTo>
                    <a:pt x="11161" y="607"/>
                    <a:pt x="10768" y="473"/>
                    <a:pt x="10403" y="402"/>
                  </a:cubicBezTo>
                  <a:cubicBezTo>
                    <a:pt x="10322" y="250"/>
                    <a:pt x="10144" y="179"/>
                    <a:pt x="9992" y="179"/>
                  </a:cubicBezTo>
                  <a:cubicBezTo>
                    <a:pt x="9867" y="125"/>
                    <a:pt x="9769" y="9"/>
                    <a:pt x="9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_1">
    <p:spTree>
      <p:nvGrpSpPr>
        <p:cNvPr id="1" name="Shape 145"/>
        <p:cNvGrpSpPr/>
        <p:nvPr/>
      </p:nvGrpSpPr>
      <p:grpSpPr>
        <a:xfrm>
          <a:off x="0" y="0"/>
          <a:ext cx="0" cy="0"/>
          <a:chOff x="0" y="0"/>
          <a:chExt cx="0" cy="0"/>
        </a:xfrm>
      </p:grpSpPr>
      <p:pic>
        <p:nvPicPr>
          <p:cNvPr id="146" name="Google Shape;146;p18"/>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147" name="Google Shape;147;p1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8" name="Google Shape;148;p18"/>
          <p:cNvSpPr txBox="1">
            <a:spLocks noGrp="1"/>
          </p:cNvSpPr>
          <p:nvPr>
            <p:ph type="subTitle" idx="1"/>
          </p:nvPr>
        </p:nvSpPr>
        <p:spPr>
          <a:xfrm>
            <a:off x="967975" y="1780825"/>
            <a:ext cx="2997600" cy="85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200"/>
              <a:buNone/>
              <a:defRPr>
                <a:solidFill>
                  <a:schemeClr val="dk1"/>
                </a:solidFill>
              </a:defRPr>
            </a:lvl2pPr>
            <a:lvl3pPr lvl="2" rtl="0">
              <a:lnSpc>
                <a:spcPct val="100000"/>
              </a:lnSpc>
              <a:spcBef>
                <a:spcPts val="1600"/>
              </a:spcBef>
              <a:spcAft>
                <a:spcPts val="0"/>
              </a:spcAft>
              <a:buClr>
                <a:schemeClr val="dk1"/>
              </a:buClr>
              <a:buSzPts val="1200"/>
              <a:buNone/>
              <a:defRPr>
                <a:solidFill>
                  <a:schemeClr val="dk1"/>
                </a:solidFill>
              </a:defRPr>
            </a:lvl3pPr>
            <a:lvl4pPr lvl="3" rtl="0">
              <a:lnSpc>
                <a:spcPct val="100000"/>
              </a:lnSpc>
              <a:spcBef>
                <a:spcPts val="1600"/>
              </a:spcBef>
              <a:spcAft>
                <a:spcPts val="0"/>
              </a:spcAft>
              <a:buClr>
                <a:schemeClr val="dk1"/>
              </a:buClr>
              <a:buSzPts val="1200"/>
              <a:buNone/>
              <a:defRPr>
                <a:solidFill>
                  <a:schemeClr val="dk1"/>
                </a:solidFill>
              </a:defRPr>
            </a:lvl4pPr>
            <a:lvl5pPr lvl="4" rtl="0">
              <a:lnSpc>
                <a:spcPct val="100000"/>
              </a:lnSpc>
              <a:spcBef>
                <a:spcPts val="1600"/>
              </a:spcBef>
              <a:spcAft>
                <a:spcPts val="0"/>
              </a:spcAft>
              <a:buClr>
                <a:schemeClr val="dk1"/>
              </a:buClr>
              <a:buSzPts val="1200"/>
              <a:buNone/>
              <a:defRPr>
                <a:solidFill>
                  <a:schemeClr val="dk1"/>
                </a:solidFill>
              </a:defRPr>
            </a:lvl5pPr>
            <a:lvl6pPr lvl="5" rtl="0">
              <a:lnSpc>
                <a:spcPct val="100000"/>
              </a:lnSpc>
              <a:spcBef>
                <a:spcPts val="1600"/>
              </a:spcBef>
              <a:spcAft>
                <a:spcPts val="0"/>
              </a:spcAft>
              <a:buClr>
                <a:schemeClr val="dk1"/>
              </a:buClr>
              <a:buSzPts val="1200"/>
              <a:buNone/>
              <a:defRPr>
                <a:solidFill>
                  <a:schemeClr val="dk1"/>
                </a:solidFill>
              </a:defRPr>
            </a:lvl6pPr>
            <a:lvl7pPr lvl="6" rtl="0">
              <a:lnSpc>
                <a:spcPct val="100000"/>
              </a:lnSpc>
              <a:spcBef>
                <a:spcPts val="1600"/>
              </a:spcBef>
              <a:spcAft>
                <a:spcPts val="0"/>
              </a:spcAft>
              <a:buClr>
                <a:schemeClr val="dk1"/>
              </a:buClr>
              <a:buSzPts val="1200"/>
              <a:buNone/>
              <a:defRPr>
                <a:solidFill>
                  <a:schemeClr val="dk1"/>
                </a:solidFill>
              </a:defRPr>
            </a:lvl7pPr>
            <a:lvl8pPr lvl="7" rtl="0">
              <a:lnSpc>
                <a:spcPct val="100000"/>
              </a:lnSpc>
              <a:spcBef>
                <a:spcPts val="1600"/>
              </a:spcBef>
              <a:spcAft>
                <a:spcPts val="0"/>
              </a:spcAft>
              <a:buClr>
                <a:schemeClr val="dk1"/>
              </a:buClr>
              <a:buSzPts val="1200"/>
              <a:buNone/>
              <a:defRPr>
                <a:solidFill>
                  <a:schemeClr val="dk1"/>
                </a:solidFill>
              </a:defRPr>
            </a:lvl8pPr>
            <a:lvl9pPr lvl="8"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49" name="Google Shape;149;p18"/>
          <p:cNvSpPr txBox="1">
            <a:spLocks noGrp="1"/>
          </p:cNvSpPr>
          <p:nvPr>
            <p:ph type="subTitle" idx="2"/>
          </p:nvPr>
        </p:nvSpPr>
        <p:spPr>
          <a:xfrm>
            <a:off x="5178367" y="1780825"/>
            <a:ext cx="2997600" cy="85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lnSpc>
                <a:spcPct val="100000"/>
              </a:lnSpc>
              <a:spcBef>
                <a:spcPts val="0"/>
              </a:spcBef>
              <a:spcAft>
                <a:spcPts val="0"/>
              </a:spcAft>
              <a:buClr>
                <a:schemeClr val="dk1"/>
              </a:buClr>
              <a:buSzPts val="1200"/>
              <a:buNone/>
              <a:defRPr>
                <a:solidFill>
                  <a:schemeClr val="dk1"/>
                </a:solidFill>
              </a:defRPr>
            </a:lvl2pPr>
            <a:lvl3pPr lvl="2" algn="r" rtl="0">
              <a:lnSpc>
                <a:spcPct val="100000"/>
              </a:lnSpc>
              <a:spcBef>
                <a:spcPts val="1600"/>
              </a:spcBef>
              <a:spcAft>
                <a:spcPts val="0"/>
              </a:spcAft>
              <a:buClr>
                <a:schemeClr val="dk1"/>
              </a:buClr>
              <a:buSzPts val="1200"/>
              <a:buNone/>
              <a:defRPr>
                <a:solidFill>
                  <a:schemeClr val="dk1"/>
                </a:solidFill>
              </a:defRPr>
            </a:lvl3pPr>
            <a:lvl4pPr lvl="3" algn="r" rtl="0">
              <a:lnSpc>
                <a:spcPct val="100000"/>
              </a:lnSpc>
              <a:spcBef>
                <a:spcPts val="1600"/>
              </a:spcBef>
              <a:spcAft>
                <a:spcPts val="0"/>
              </a:spcAft>
              <a:buClr>
                <a:schemeClr val="dk1"/>
              </a:buClr>
              <a:buSzPts val="1200"/>
              <a:buNone/>
              <a:defRPr>
                <a:solidFill>
                  <a:schemeClr val="dk1"/>
                </a:solidFill>
              </a:defRPr>
            </a:lvl4pPr>
            <a:lvl5pPr lvl="4" algn="r" rtl="0">
              <a:lnSpc>
                <a:spcPct val="100000"/>
              </a:lnSpc>
              <a:spcBef>
                <a:spcPts val="1600"/>
              </a:spcBef>
              <a:spcAft>
                <a:spcPts val="0"/>
              </a:spcAft>
              <a:buClr>
                <a:schemeClr val="dk1"/>
              </a:buClr>
              <a:buSzPts val="1200"/>
              <a:buNone/>
              <a:defRPr>
                <a:solidFill>
                  <a:schemeClr val="dk1"/>
                </a:solidFill>
              </a:defRPr>
            </a:lvl5pPr>
            <a:lvl6pPr lvl="5" algn="r" rtl="0">
              <a:lnSpc>
                <a:spcPct val="100000"/>
              </a:lnSpc>
              <a:spcBef>
                <a:spcPts val="1600"/>
              </a:spcBef>
              <a:spcAft>
                <a:spcPts val="0"/>
              </a:spcAft>
              <a:buClr>
                <a:schemeClr val="dk1"/>
              </a:buClr>
              <a:buSzPts val="1200"/>
              <a:buNone/>
              <a:defRPr>
                <a:solidFill>
                  <a:schemeClr val="dk1"/>
                </a:solidFill>
              </a:defRPr>
            </a:lvl6pPr>
            <a:lvl7pPr lvl="6" algn="r" rtl="0">
              <a:lnSpc>
                <a:spcPct val="100000"/>
              </a:lnSpc>
              <a:spcBef>
                <a:spcPts val="1600"/>
              </a:spcBef>
              <a:spcAft>
                <a:spcPts val="0"/>
              </a:spcAft>
              <a:buClr>
                <a:schemeClr val="dk1"/>
              </a:buClr>
              <a:buSzPts val="1200"/>
              <a:buNone/>
              <a:defRPr>
                <a:solidFill>
                  <a:schemeClr val="dk1"/>
                </a:solidFill>
              </a:defRPr>
            </a:lvl7pPr>
            <a:lvl8pPr lvl="7" algn="r" rtl="0">
              <a:lnSpc>
                <a:spcPct val="100000"/>
              </a:lnSpc>
              <a:spcBef>
                <a:spcPts val="1600"/>
              </a:spcBef>
              <a:spcAft>
                <a:spcPts val="0"/>
              </a:spcAft>
              <a:buClr>
                <a:schemeClr val="dk1"/>
              </a:buClr>
              <a:buSzPts val="1200"/>
              <a:buNone/>
              <a:defRPr>
                <a:solidFill>
                  <a:schemeClr val="dk1"/>
                </a:solidFill>
              </a:defRPr>
            </a:lvl8pPr>
            <a:lvl9pPr lvl="8" algn="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50" name="Google Shape;150;p18"/>
          <p:cNvSpPr txBox="1">
            <a:spLocks noGrp="1"/>
          </p:cNvSpPr>
          <p:nvPr>
            <p:ph type="subTitle" idx="3"/>
          </p:nvPr>
        </p:nvSpPr>
        <p:spPr>
          <a:xfrm>
            <a:off x="967975" y="3519025"/>
            <a:ext cx="2997600" cy="85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200"/>
              <a:buNone/>
              <a:defRPr>
                <a:solidFill>
                  <a:schemeClr val="dk1"/>
                </a:solidFill>
              </a:defRPr>
            </a:lvl2pPr>
            <a:lvl3pPr lvl="2" rtl="0">
              <a:lnSpc>
                <a:spcPct val="100000"/>
              </a:lnSpc>
              <a:spcBef>
                <a:spcPts val="1600"/>
              </a:spcBef>
              <a:spcAft>
                <a:spcPts val="0"/>
              </a:spcAft>
              <a:buClr>
                <a:schemeClr val="dk1"/>
              </a:buClr>
              <a:buSzPts val="1200"/>
              <a:buNone/>
              <a:defRPr>
                <a:solidFill>
                  <a:schemeClr val="dk1"/>
                </a:solidFill>
              </a:defRPr>
            </a:lvl3pPr>
            <a:lvl4pPr lvl="3" rtl="0">
              <a:lnSpc>
                <a:spcPct val="100000"/>
              </a:lnSpc>
              <a:spcBef>
                <a:spcPts val="1600"/>
              </a:spcBef>
              <a:spcAft>
                <a:spcPts val="0"/>
              </a:spcAft>
              <a:buClr>
                <a:schemeClr val="dk1"/>
              </a:buClr>
              <a:buSzPts val="1200"/>
              <a:buNone/>
              <a:defRPr>
                <a:solidFill>
                  <a:schemeClr val="dk1"/>
                </a:solidFill>
              </a:defRPr>
            </a:lvl4pPr>
            <a:lvl5pPr lvl="4" rtl="0">
              <a:lnSpc>
                <a:spcPct val="100000"/>
              </a:lnSpc>
              <a:spcBef>
                <a:spcPts val="1600"/>
              </a:spcBef>
              <a:spcAft>
                <a:spcPts val="0"/>
              </a:spcAft>
              <a:buClr>
                <a:schemeClr val="dk1"/>
              </a:buClr>
              <a:buSzPts val="1200"/>
              <a:buNone/>
              <a:defRPr>
                <a:solidFill>
                  <a:schemeClr val="dk1"/>
                </a:solidFill>
              </a:defRPr>
            </a:lvl5pPr>
            <a:lvl6pPr lvl="5" rtl="0">
              <a:lnSpc>
                <a:spcPct val="100000"/>
              </a:lnSpc>
              <a:spcBef>
                <a:spcPts val="1600"/>
              </a:spcBef>
              <a:spcAft>
                <a:spcPts val="0"/>
              </a:spcAft>
              <a:buClr>
                <a:schemeClr val="dk1"/>
              </a:buClr>
              <a:buSzPts val="1200"/>
              <a:buNone/>
              <a:defRPr>
                <a:solidFill>
                  <a:schemeClr val="dk1"/>
                </a:solidFill>
              </a:defRPr>
            </a:lvl6pPr>
            <a:lvl7pPr lvl="6" rtl="0">
              <a:lnSpc>
                <a:spcPct val="100000"/>
              </a:lnSpc>
              <a:spcBef>
                <a:spcPts val="1600"/>
              </a:spcBef>
              <a:spcAft>
                <a:spcPts val="0"/>
              </a:spcAft>
              <a:buClr>
                <a:schemeClr val="dk1"/>
              </a:buClr>
              <a:buSzPts val="1200"/>
              <a:buNone/>
              <a:defRPr>
                <a:solidFill>
                  <a:schemeClr val="dk1"/>
                </a:solidFill>
              </a:defRPr>
            </a:lvl7pPr>
            <a:lvl8pPr lvl="7" rtl="0">
              <a:lnSpc>
                <a:spcPct val="100000"/>
              </a:lnSpc>
              <a:spcBef>
                <a:spcPts val="1600"/>
              </a:spcBef>
              <a:spcAft>
                <a:spcPts val="0"/>
              </a:spcAft>
              <a:buClr>
                <a:schemeClr val="dk1"/>
              </a:buClr>
              <a:buSzPts val="1200"/>
              <a:buNone/>
              <a:defRPr>
                <a:solidFill>
                  <a:schemeClr val="dk1"/>
                </a:solidFill>
              </a:defRPr>
            </a:lvl8pPr>
            <a:lvl9pPr lvl="8"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51" name="Google Shape;151;p18"/>
          <p:cNvSpPr txBox="1">
            <a:spLocks noGrp="1"/>
          </p:cNvSpPr>
          <p:nvPr>
            <p:ph type="subTitle" idx="4"/>
          </p:nvPr>
        </p:nvSpPr>
        <p:spPr>
          <a:xfrm>
            <a:off x="5178367" y="3519025"/>
            <a:ext cx="2997600" cy="85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lnSpc>
                <a:spcPct val="100000"/>
              </a:lnSpc>
              <a:spcBef>
                <a:spcPts val="0"/>
              </a:spcBef>
              <a:spcAft>
                <a:spcPts val="0"/>
              </a:spcAft>
              <a:buClr>
                <a:schemeClr val="dk1"/>
              </a:buClr>
              <a:buSzPts val="1200"/>
              <a:buNone/>
              <a:defRPr>
                <a:solidFill>
                  <a:schemeClr val="dk1"/>
                </a:solidFill>
              </a:defRPr>
            </a:lvl2pPr>
            <a:lvl3pPr lvl="2" algn="r" rtl="0">
              <a:lnSpc>
                <a:spcPct val="100000"/>
              </a:lnSpc>
              <a:spcBef>
                <a:spcPts val="1600"/>
              </a:spcBef>
              <a:spcAft>
                <a:spcPts val="0"/>
              </a:spcAft>
              <a:buClr>
                <a:schemeClr val="dk1"/>
              </a:buClr>
              <a:buSzPts val="1200"/>
              <a:buNone/>
              <a:defRPr>
                <a:solidFill>
                  <a:schemeClr val="dk1"/>
                </a:solidFill>
              </a:defRPr>
            </a:lvl3pPr>
            <a:lvl4pPr lvl="3" algn="r" rtl="0">
              <a:lnSpc>
                <a:spcPct val="100000"/>
              </a:lnSpc>
              <a:spcBef>
                <a:spcPts val="1600"/>
              </a:spcBef>
              <a:spcAft>
                <a:spcPts val="0"/>
              </a:spcAft>
              <a:buClr>
                <a:schemeClr val="dk1"/>
              </a:buClr>
              <a:buSzPts val="1200"/>
              <a:buNone/>
              <a:defRPr>
                <a:solidFill>
                  <a:schemeClr val="dk1"/>
                </a:solidFill>
              </a:defRPr>
            </a:lvl4pPr>
            <a:lvl5pPr lvl="4" algn="r" rtl="0">
              <a:lnSpc>
                <a:spcPct val="100000"/>
              </a:lnSpc>
              <a:spcBef>
                <a:spcPts val="1600"/>
              </a:spcBef>
              <a:spcAft>
                <a:spcPts val="0"/>
              </a:spcAft>
              <a:buClr>
                <a:schemeClr val="dk1"/>
              </a:buClr>
              <a:buSzPts val="1200"/>
              <a:buNone/>
              <a:defRPr>
                <a:solidFill>
                  <a:schemeClr val="dk1"/>
                </a:solidFill>
              </a:defRPr>
            </a:lvl5pPr>
            <a:lvl6pPr lvl="5" algn="r" rtl="0">
              <a:lnSpc>
                <a:spcPct val="100000"/>
              </a:lnSpc>
              <a:spcBef>
                <a:spcPts val="1600"/>
              </a:spcBef>
              <a:spcAft>
                <a:spcPts val="0"/>
              </a:spcAft>
              <a:buClr>
                <a:schemeClr val="dk1"/>
              </a:buClr>
              <a:buSzPts val="1200"/>
              <a:buNone/>
              <a:defRPr>
                <a:solidFill>
                  <a:schemeClr val="dk1"/>
                </a:solidFill>
              </a:defRPr>
            </a:lvl6pPr>
            <a:lvl7pPr lvl="6" algn="r" rtl="0">
              <a:lnSpc>
                <a:spcPct val="100000"/>
              </a:lnSpc>
              <a:spcBef>
                <a:spcPts val="1600"/>
              </a:spcBef>
              <a:spcAft>
                <a:spcPts val="0"/>
              </a:spcAft>
              <a:buClr>
                <a:schemeClr val="dk1"/>
              </a:buClr>
              <a:buSzPts val="1200"/>
              <a:buNone/>
              <a:defRPr>
                <a:solidFill>
                  <a:schemeClr val="dk1"/>
                </a:solidFill>
              </a:defRPr>
            </a:lvl7pPr>
            <a:lvl8pPr lvl="7" algn="r" rtl="0">
              <a:lnSpc>
                <a:spcPct val="100000"/>
              </a:lnSpc>
              <a:spcBef>
                <a:spcPts val="1600"/>
              </a:spcBef>
              <a:spcAft>
                <a:spcPts val="0"/>
              </a:spcAft>
              <a:buClr>
                <a:schemeClr val="dk1"/>
              </a:buClr>
              <a:buSzPts val="1200"/>
              <a:buNone/>
              <a:defRPr>
                <a:solidFill>
                  <a:schemeClr val="dk1"/>
                </a:solidFill>
              </a:defRPr>
            </a:lvl8pPr>
            <a:lvl9pPr lvl="8" algn="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52" name="Google Shape;152;p18"/>
          <p:cNvSpPr txBox="1">
            <a:spLocks noGrp="1"/>
          </p:cNvSpPr>
          <p:nvPr>
            <p:ph type="subTitle" idx="5"/>
          </p:nvPr>
        </p:nvSpPr>
        <p:spPr>
          <a:xfrm>
            <a:off x="967976" y="1462225"/>
            <a:ext cx="29976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rtl="0">
              <a:lnSpc>
                <a:spcPct val="100000"/>
              </a:lnSpc>
              <a:spcBef>
                <a:spcPts val="0"/>
              </a:spcBef>
              <a:spcAft>
                <a:spcPts val="0"/>
              </a:spcAft>
              <a:buSzPts val="2000"/>
              <a:buFont typeface="Syne"/>
              <a:buNone/>
              <a:defRPr sz="2000">
                <a:latin typeface="Syne"/>
                <a:ea typeface="Syne"/>
                <a:cs typeface="Syne"/>
                <a:sym typeface="Syne"/>
              </a:defRPr>
            </a:lvl2pPr>
            <a:lvl3pPr lvl="2" rtl="0">
              <a:lnSpc>
                <a:spcPct val="100000"/>
              </a:lnSpc>
              <a:spcBef>
                <a:spcPts val="0"/>
              </a:spcBef>
              <a:spcAft>
                <a:spcPts val="0"/>
              </a:spcAft>
              <a:buSzPts val="2000"/>
              <a:buFont typeface="Syne"/>
              <a:buNone/>
              <a:defRPr sz="2000">
                <a:latin typeface="Syne"/>
                <a:ea typeface="Syne"/>
                <a:cs typeface="Syne"/>
                <a:sym typeface="Syne"/>
              </a:defRPr>
            </a:lvl3pPr>
            <a:lvl4pPr lvl="3" rtl="0">
              <a:lnSpc>
                <a:spcPct val="100000"/>
              </a:lnSpc>
              <a:spcBef>
                <a:spcPts val="0"/>
              </a:spcBef>
              <a:spcAft>
                <a:spcPts val="0"/>
              </a:spcAft>
              <a:buSzPts val="2000"/>
              <a:buFont typeface="Syne"/>
              <a:buNone/>
              <a:defRPr sz="2000">
                <a:latin typeface="Syne"/>
                <a:ea typeface="Syne"/>
                <a:cs typeface="Syne"/>
                <a:sym typeface="Syne"/>
              </a:defRPr>
            </a:lvl4pPr>
            <a:lvl5pPr lvl="4" rtl="0">
              <a:lnSpc>
                <a:spcPct val="100000"/>
              </a:lnSpc>
              <a:spcBef>
                <a:spcPts val="0"/>
              </a:spcBef>
              <a:spcAft>
                <a:spcPts val="0"/>
              </a:spcAft>
              <a:buSzPts val="2000"/>
              <a:buFont typeface="Syne"/>
              <a:buNone/>
              <a:defRPr sz="2000">
                <a:latin typeface="Syne"/>
                <a:ea typeface="Syne"/>
                <a:cs typeface="Syne"/>
                <a:sym typeface="Syne"/>
              </a:defRPr>
            </a:lvl5pPr>
            <a:lvl6pPr lvl="5" rtl="0">
              <a:lnSpc>
                <a:spcPct val="100000"/>
              </a:lnSpc>
              <a:spcBef>
                <a:spcPts val="0"/>
              </a:spcBef>
              <a:spcAft>
                <a:spcPts val="0"/>
              </a:spcAft>
              <a:buSzPts val="2000"/>
              <a:buFont typeface="Syne"/>
              <a:buNone/>
              <a:defRPr sz="2000">
                <a:latin typeface="Syne"/>
                <a:ea typeface="Syne"/>
                <a:cs typeface="Syne"/>
                <a:sym typeface="Syne"/>
              </a:defRPr>
            </a:lvl6pPr>
            <a:lvl7pPr lvl="6" rtl="0">
              <a:lnSpc>
                <a:spcPct val="100000"/>
              </a:lnSpc>
              <a:spcBef>
                <a:spcPts val="0"/>
              </a:spcBef>
              <a:spcAft>
                <a:spcPts val="0"/>
              </a:spcAft>
              <a:buSzPts val="2000"/>
              <a:buFont typeface="Syne"/>
              <a:buNone/>
              <a:defRPr sz="2000">
                <a:latin typeface="Syne"/>
                <a:ea typeface="Syne"/>
                <a:cs typeface="Syne"/>
                <a:sym typeface="Syne"/>
              </a:defRPr>
            </a:lvl7pPr>
            <a:lvl8pPr lvl="7" rtl="0">
              <a:lnSpc>
                <a:spcPct val="100000"/>
              </a:lnSpc>
              <a:spcBef>
                <a:spcPts val="0"/>
              </a:spcBef>
              <a:spcAft>
                <a:spcPts val="0"/>
              </a:spcAft>
              <a:buSzPts val="2000"/>
              <a:buFont typeface="Syne"/>
              <a:buNone/>
              <a:defRPr sz="2000">
                <a:latin typeface="Syne"/>
                <a:ea typeface="Syne"/>
                <a:cs typeface="Syne"/>
                <a:sym typeface="Syne"/>
              </a:defRPr>
            </a:lvl8pPr>
            <a:lvl9pPr lvl="8"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153" name="Google Shape;153;p18"/>
          <p:cNvSpPr txBox="1">
            <a:spLocks noGrp="1"/>
          </p:cNvSpPr>
          <p:nvPr>
            <p:ph type="subTitle" idx="6"/>
          </p:nvPr>
        </p:nvSpPr>
        <p:spPr>
          <a:xfrm>
            <a:off x="5178367" y="1462225"/>
            <a:ext cx="29976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algn="r" rtl="0">
              <a:lnSpc>
                <a:spcPct val="100000"/>
              </a:lnSpc>
              <a:spcBef>
                <a:spcPts val="0"/>
              </a:spcBef>
              <a:spcAft>
                <a:spcPts val="0"/>
              </a:spcAft>
              <a:buSzPts val="2000"/>
              <a:buFont typeface="Syne"/>
              <a:buNone/>
              <a:defRPr sz="2000">
                <a:latin typeface="Syne"/>
                <a:ea typeface="Syne"/>
                <a:cs typeface="Syne"/>
                <a:sym typeface="Syne"/>
              </a:defRPr>
            </a:lvl2pPr>
            <a:lvl3pPr lvl="2" algn="r" rtl="0">
              <a:lnSpc>
                <a:spcPct val="100000"/>
              </a:lnSpc>
              <a:spcBef>
                <a:spcPts val="0"/>
              </a:spcBef>
              <a:spcAft>
                <a:spcPts val="0"/>
              </a:spcAft>
              <a:buSzPts val="2000"/>
              <a:buFont typeface="Syne"/>
              <a:buNone/>
              <a:defRPr sz="2000">
                <a:latin typeface="Syne"/>
                <a:ea typeface="Syne"/>
                <a:cs typeface="Syne"/>
                <a:sym typeface="Syne"/>
              </a:defRPr>
            </a:lvl3pPr>
            <a:lvl4pPr lvl="3" algn="r" rtl="0">
              <a:lnSpc>
                <a:spcPct val="100000"/>
              </a:lnSpc>
              <a:spcBef>
                <a:spcPts val="0"/>
              </a:spcBef>
              <a:spcAft>
                <a:spcPts val="0"/>
              </a:spcAft>
              <a:buSzPts val="2000"/>
              <a:buFont typeface="Syne"/>
              <a:buNone/>
              <a:defRPr sz="2000">
                <a:latin typeface="Syne"/>
                <a:ea typeface="Syne"/>
                <a:cs typeface="Syne"/>
                <a:sym typeface="Syne"/>
              </a:defRPr>
            </a:lvl4pPr>
            <a:lvl5pPr lvl="4" algn="r" rtl="0">
              <a:lnSpc>
                <a:spcPct val="100000"/>
              </a:lnSpc>
              <a:spcBef>
                <a:spcPts val="0"/>
              </a:spcBef>
              <a:spcAft>
                <a:spcPts val="0"/>
              </a:spcAft>
              <a:buSzPts val="2000"/>
              <a:buFont typeface="Syne"/>
              <a:buNone/>
              <a:defRPr sz="2000">
                <a:latin typeface="Syne"/>
                <a:ea typeface="Syne"/>
                <a:cs typeface="Syne"/>
                <a:sym typeface="Syne"/>
              </a:defRPr>
            </a:lvl5pPr>
            <a:lvl6pPr lvl="5" algn="r" rtl="0">
              <a:lnSpc>
                <a:spcPct val="100000"/>
              </a:lnSpc>
              <a:spcBef>
                <a:spcPts val="0"/>
              </a:spcBef>
              <a:spcAft>
                <a:spcPts val="0"/>
              </a:spcAft>
              <a:buSzPts val="2000"/>
              <a:buFont typeface="Syne"/>
              <a:buNone/>
              <a:defRPr sz="2000">
                <a:latin typeface="Syne"/>
                <a:ea typeface="Syne"/>
                <a:cs typeface="Syne"/>
                <a:sym typeface="Syne"/>
              </a:defRPr>
            </a:lvl6pPr>
            <a:lvl7pPr lvl="6" algn="r" rtl="0">
              <a:lnSpc>
                <a:spcPct val="100000"/>
              </a:lnSpc>
              <a:spcBef>
                <a:spcPts val="0"/>
              </a:spcBef>
              <a:spcAft>
                <a:spcPts val="0"/>
              </a:spcAft>
              <a:buSzPts val="2000"/>
              <a:buFont typeface="Syne"/>
              <a:buNone/>
              <a:defRPr sz="2000">
                <a:latin typeface="Syne"/>
                <a:ea typeface="Syne"/>
                <a:cs typeface="Syne"/>
                <a:sym typeface="Syne"/>
              </a:defRPr>
            </a:lvl7pPr>
            <a:lvl8pPr lvl="7" algn="r" rtl="0">
              <a:lnSpc>
                <a:spcPct val="100000"/>
              </a:lnSpc>
              <a:spcBef>
                <a:spcPts val="0"/>
              </a:spcBef>
              <a:spcAft>
                <a:spcPts val="0"/>
              </a:spcAft>
              <a:buSzPts val="2000"/>
              <a:buFont typeface="Syne"/>
              <a:buNone/>
              <a:defRPr sz="2000">
                <a:latin typeface="Syne"/>
                <a:ea typeface="Syne"/>
                <a:cs typeface="Syne"/>
                <a:sym typeface="Syne"/>
              </a:defRPr>
            </a:lvl8pPr>
            <a:lvl9pPr lvl="8" algn="r"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154" name="Google Shape;154;p18"/>
          <p:cNvSpPr txBox="1">
            <a:spLocks noGrp="1"/>
          </p:cNvSpPr>
          <p:nvPr>
            <p:ph type="subTitle" idx="7"/>
          </p:nvPr>
        </p:nvSpPr>
        <p:spPr>
          <a:xfrm>
            <a:off x="967976" y="3200423"/>
            <a:ext cx="29976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rtl="0">
              <a:lnSpc>
                <a:spcPct val="100000"/>
              </a:lnSpc>
              <a:spcBef>
                <a:spcPts val="0"/>
              </a:spcBef>
              <a:spcAft>
                <a:spcPts val="0"/>
              </a:spcAft>
              <a:buSzPts val="2000"/>
              <a:buFont typeface="Syne"/>
              <a:buNone/>
              <a:defRPr sz="2000">
                <a:latin typeface="Syne"/>
                <a:ea typeface="Syne"/>
                <a:cs typeface="Syne"/>
                <a:sym typeface="Syne"/>
              </a:defRPr>
            </a:lvl2pPr>
            <a:lvl3pPr lvl="2" rtl="0">
              <a:lnSpc>
                <a:spcPct val="100000"/>
              </a:lnSpc>
              <a:spcBef>
                <a:spcPts val="0"/>
              </a:spcBef>
              <a:spcAft>
                <a:spcPts val="0"/>
              </a:spcAft>
              <a:buSzPts val="2000"/>
              <a:buFont typeface="Syne"/>
              <a:buNone/>
              <a:defRPr sz="2000">
                <a:latin typeface="Syne"/>
                <a:ea typeface="Syne"/>
                <a:cs typeface="Syne"/>
                <a:sym typeface="Syne"/>
              </a:defRPr>
            </a:lvl3pPr>
            <a:lvl4pPr lvl="3" rtl="0">
              <a:lnSpc>
                <a:spcPct val="100000"/>
              </a:lnSpc>
              <a:spcBef>
                <a:spcPts val="0"/>
              </a:spcBef>
              <a:spcAft>
                <a:spcPts val="0"/>
              </a:spcAft>
              <a:buSzPts val="2000"/>
              <a:buFont typeface="Syne"/>
              <a:buNone/>
              <a:defRPr sz="2000">
                <a:latin typeface="Syne"/>
                <a:ea typeface="Syne"/>
                <a:cs typeface="Syne"/>
                <a:sym typeface="Syne"/>
              </a:defRPr>
            </a:lvl4pPr>
            <a:lvl5pPr lvl="4" rtl="0">
              <a:lnSpc>
                <a:spcPct val="100000"/>
              </a:lnSpc>
              <a:spcBef>
                <a:spcPts val="0"/>
              </a:spcBef>
              <a:spcAft>
                <a:spcPts val="0"/>
              </a:spcAft>
              <a:buSzPts val="2000"/>
              <a:buFont typeface="Syne"/>
              <a:buNone/>
              <a:defRPr sz="2000">
                <a:latin typeface="Syne"/>
                <a:ea typeface="Syne"/>
                <a:cs typeface="Syne"/>
                <a:sym typeface="Syne"/>
              </a:defRPr>
            </a:lvl5pPr>
            <a:lvl6pPr lvl="5" rtl="0">
              <a:lnSpc>
                <a:spcPct val="100000"/>
              </a:lnSpc>
              <a:spcBef>
                <a:spcPts val="0"/>
              </a:spcBef>
              <a:spcAft>
                <a:spcPts val="0"/>
              </a:spcAft>
              <a:buSzPts val="2000"/>
              <a:buFont typeface="Syne"/>
              <a:buNone/>
              <a:defRPr sz="2000">
                <a:latin typeface="Syne"/>
                <a:ea typeface="Syne"/>
                <a:cs typeface="Syne"/>
                <a:sym typeface="Syne"/>
              </a:defRPr>
            </a:lvl6pPr>
            <a:lvl7pPr lvl="6" rtl="0">
              <a:lnSpc>
                <a:spcPct val="100000"/>
              </a:lnSpc>
              <a:spcBef>
                <a:spcPts val="0"/>
              </a:spcBef>
              <a:spcAft>
                <a:spcPts val="0"/>
              </a:spcAft>
              <a:buSzPts val="2000"/>
              <a:buFont typeface="Syne"/>
              <a:buNone/>
              <a:defRPr sz="2000">
                <a:latin typeface="Syne"/>
                <a:ea typeface="Syne"/>
                <a:cs typeface="Syne"/>
                <a:sym typeface="Syne"/>
              </a:defRPr>
            </a:lvl7pPr>
            <a:lvl8pPr lvl="7" rtl="0">
              <a:lnSpc>
                <a:spcPct val="100000"/>
              </a:lnSpc>
              <a:spcBef>
                <a:spcPts val="0"/>
              </a:spcBef>
              <a:spcAft>
                <a:spcPts val="0"/>
              </a:spcAft>
              <a:buSzPts val="2000"/>
              <a:buFont typeface="Syne"/>
              <a:buNone/>
              <a:defRPr sz="2000">
                <a:latin typeface="Syne"/>
                <a:ea typeface="Syne"/>
                <a:cs typeface="Syne"/>
                <a:sym typeface="Syne"/>
              </a:defRPr>
            </a:lvl8pPr>
            <a:lvl9pPr lvl="8"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155" name="Google Shape;155;p18"/>
          <p:cNvSpPr txBox="1">
            <a:spLocks noGrp="1"/>
          </p:cNvSpPr>
          <p:nvPr>
            <p:ph type="subTitle" idx="8"/>
          </p:nvPr>
        </p:nvSpPr>
        <p:spPr>
          <a:xfrm>
            <a:off x="5178367" y="3200423"/>
            <a:ext cx="29976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algn="r" rtl="0">
              <a:lnSpc>
                <a:spcPct val="100000"/>
              </a:lnSpc>
              <a:spcBef>
                <a:spcPts val="0"/>
              </a:spcBef>
              <a:spcAft>
                <a:spcPts val="0"/>
              </a:spcAft>
              <a:buSzPts val="2000"/>
              <a:buFont typeface="Syne"/>
              <a:buNone/>
              <a:defRPr sz="2000">
                <a:latin typeface="Syne"/>
                <a:ea typeface="Syne"/>
                <a:cs typeface="Syne"/>
                <a:sym typeface="Syne"/>
              </a:defRPr>
            </a:lvl2pPr>
            <a:lvl3pPr lvl="2" algn="r" rtl="0">
              <a:lnSpc>
                <a:spcPct val="100000"/>
              </a:lnSpc>
              <a:spcBef>
                <a:spcPts val="0"/>
              </a:spcBef>
              <a:spcAft>
                <a:spcPts val="0"/>
              </a:spcAft>
              <a:buSzPts val="2000"/>
              <a:buFont typeface="Syne"/>
              <a:buNone/>
              <a:defRPr sz="2000">
                <a:latin typeface="Syne"/>
                <a:ea typeface="Syne"/>
                <a:cs typeface="Syne"/>
                <a:sym typeface="Syne"/>
              </a:defRPr>
            </a:lvl3pPr>
            <a:lvl4pPr lvl="3" algn="r" rtl="0">
              <a:lnSpc>
                <a:spcPct val="100000"/>
              </a:lnSpc>
              <a:spcBef>
                <a:spcPts val="0"/>
              </a:spcBef>
              <a:spcAft>
                <a:spcPts val="0"/>
              </a:spcAft>
              <a:buSzPts val="2000"/>
              <a:buFont typeface="Syne"/>
              <a:buNone/>
              <a:defRPr sz="2000">
                <a:latin typeface="Syne"/>
                <a:ea typeface="Syne"/>
                <a:cs typeface="Syne"/>
                <a:sym typeface="Syne"/>
              </a:defRPr>
            </a:lvl4pPr>
            <a:lvl5pPr lvl="4" algn="r" rtl="0">
              <a:lnSpc>
                <a:spcPct val="100000"/>
              </a:lnSpc>
              <a:spcBef>
                <a:spcPts val="0"/>
              </a:spcBef>
              <a:spcAft>
                <a:spcPts val="0"/>
              </a:spcAft>
              <a:buSzPts val="2000"/>
              <a:buFont typeface="Syne"/>
              <a:buNone/>
              <a:defRPr sz="2000">
                <a:latin typeface="Syne"/>
                <a:ea typeface="Syne"/>
                <a:cs typeface="Syne"/>
                <a:sym typeface="Syne"/>
              </a:defRPr>
            </a:lvl5pPr>
            <a:lvl6pPr lvl="5" algn="r" rtl="0">
              <a:lnSpc>
                <a:spcPct val="100000"/>
              </a:lnSpc>
              <a:spcBef>
                <a:spcPts val="0"/>
              </a:spcBef>
              <a:spcAft>
                <a:spcPts val="0"/>
              </a:spcAft>
              <a:buSzPts val="2000"/>
              <a:buFont typeface="Syne"/>
              <a:buNone/>
              <a:defRPr sz="2000">
                <a:latin typeface="Syne"/>
                <a:ea typeface="Syne"/>
                <a:cs typeface="Syne"/>
                <a:sym typeface="Syne"/>
              </a:defRPr>
            </a:lvl6pPr>
            <a:lvl7pPr lvl="6" algn="r" rtl="0">
              <a:lnSpc>
                <a:spcPct val="100000"/>
              </a:lnSpc>
              <a:spcBef>
                <a:spcPts val="0"/>
              </a:spcBef>
              <a:spcAft>
                <a:spcPts val="0"/>
              </a:spcAft>
              <a:buSzPts val="2000"/>
              <a:buFont typeface="Syne"/>
              <a:buNone/>
              <a:defRPr sz="2000">
                <a:latin typeface="Syne"/>
                <a:ea typeface="Syne"/>
                <a:cs typeface="Syne"/>
                <a:sym typeface="Syne"/>
              </a:defRPr>
            </a:lvl7pPr>
            <a:lvl8pPr lvl="7" algn="r" rtl="0">
              <a:lnSpc>
                <a:spcPct val="100000"/>
              </a:lnSpc>
              <a:spcBef>
                <a:spcPts val="0"/>
              </a:spcBef>
              <a:spcAft>
                <a:spcPts val="0"/>
              </a:spcAft>
              <a:buSzPts val="2000"/>
              <a:buFont typeface="Syne"/>
              <a:buNone/>
              <a:defRPr sz="2000">
                <a:latin typeface="Syne"/>
                <a:ea typeface="Syne"/>
                <a:cs typeface="Syne"/>
                <a:sym typeface="Syne"/>
              </a:defRPr>
            </a:lvl8pPr>
            <a:lvl9pPr lvl="8" algn="r"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grpSp>
        <p:nvGrpSpPr>
          <p:cNvPr id="156" name="Google Shape;156;p18"/>
          <p:cNvGrpSpPr/>
          <p:nvPr/>
        </p:nvGrpSpPr>
        <p:grpSpPr>
          <a:xfrm>
            <a:off x="7068914" y="4435830"/>
            <a:ext cx="1820785" cy="527672"/>
            <a:chOff x="7068914" y="4512030"/>
            <a:chExt cx="1820785" cy="527672"/>
          </a:xfrm>
        </p:grpSpPr>
        <p:sp>
          <p:nvSpPr>
            <p:cNvPr id="157" name="Google Shape;157;p18"/>
            <p:cNvSpPr/>
            <p:nvPr/>
          </p:nvSpPr>
          <p:spPr>
            <a:xfrm rot="7133106">
              <a:off x="7125734" y="4639570"/>
              <a:ext cx="347073" cy="334695"/>
            </a:xfrm>
            <a:custGeom>
              <a:avLst/>
              <a:gdLst/>
              <a:ahLst/>
              <a:cxnLst/>
              <a:rect l="l" t="t" r="r" b="b"/>
              <a:pathLst>
                <a:path w="23891" h="23039" extrusionOk="0">
                  <a:moveTo>
                    <a:pt x="6466" y="0"/>
                  </a:moveTo>
                  <a:cubicBezTo>
                    <a:pt x="6348" y="0"/>
                    <a:pt x="6244" y="58"/>
                    <a:pt x="6227" y="199"/>
                  </a:cubicBezTo>
                  <a:cubicBezTo>
                    <a:pt x="6218" y="216"/>
                    <a:pt x="6209" y="252"/>
                    <a:pt x="6201" y="261"/>
                  </a:cubicBezTo>
                  <a:cubicBezTo>
                    <a:pt x="6022" y="431"/>
                    <a:pt x="5888" y="654"/>
                    <a:pt x="5799" y="868"/>
                  </a:cubicBezTo>
                  <a:cubicBezTo>
                    <a:pt x="5719" y="912"/>
                    <a:pt x="5683" y="993"/>
                    <a:pt x="5656" y="1073"/>
                  </a:cubicBezTo>
                  <a:cubicBezTo>
                    <a:pt x="5638" y="1091"/>
                    <a:pt x="5612" y="1144"/>
                    <a:pt x="5603" y="1162"/>
                  </a:cubicBezTo>
                  <a:cubicBezTo>
                    <a:pt x="5594" y="1189"/>
                    <a:pt x="5567" y="1233"/>
                    <a:pt x="5558" y="1260"/>
                  </a:cubicBezTo>
                  <a:cubicBezTo>
                    <a:pt x="5460" y="1332"/>
                    <a:pt x="5451" y="1483"/>
                    <a:pt x="5415" y="1599"/>
                  </a:cubicBezTo>
                  <a:cubicBezTo>
                    <a:pt x="5264" y="1581"/>
                    <a:pt x="5094" y="1626"/>
                    <a:pt x="4978" y="1510"/>
                  </a:cubicBezTo>
                  <a:cubicBezTo>
                    <a:pt x="4792" y="1445"/>
                    <a:pt x="4672" y="1189"/>
                    <a:pt x="4471" y="1189"/>
                  </a:cubicBezTo>
                  <a:cubicBezTo>
                    <a:pt x="4451" y="1189"/>
                    <a:pt x="4430" y="1192"/>
                    <a:pt x="4407" y="1198"/>
                  </a:cubicBezTo>
                  <a:cubicBezTo>
                    <a:pt x="4167" y="1296"/>
                    <a:pt x="3854" y="1180"/>
                    <a:pt x="3676" y="1394"/>
                  </a:cubicBezTo>
                  <a:cubicBezTo>
                    <a:pt x="3604" y="1465"/>
                    <a:pt x="3489" y="1465"/>
                    <a:pt x="3435" y="1546"/>
                  </a:cubicBezTo>
                  <a:cubicBezTo>
                    <a:pt x="3194" y="1546"/>
                    <a:pt x="3051" y="1813"/>
                    <a:pt x="2918" y="1983"/>
                  </a:cubicBezTo>
                  <a:cubicBezTo>
                    <a:pt x="2596" y="2598"/>
                    <a:pt x="2159" y="3160"/>
                    <a:pt x="1892" y="3812"/>
                  </a:cubicBezTo>
                  <a:cubicBezTo>
                    <a:pt x="1722" y="4035"/>
                    <a:pt x="1579" y="4284"/>
                    <a:pt x="1428" y="4525"/>
                  </a:cubicBezTo>
                  <a:cubicBezTo>
                    <a:pt x="1249" y="4677"/>
                    <a:pt x="1312" y="5007"/>
                    <a:pt x="1133" y="5159"/>
                  </a:cubicBezTo>
                  <a:cubicBezTo>
                    <a:pt x="955" y="5471"/>
                    <a:pt x="705" y="5783"/>
                    <a:pt x="696" y="6167"/>
                  </a:cubicBezTo>
                  <a:lnTo>
                    <a:pt x="661" y="6176"/>
                  </a:lnTo>
                  <a:cubicBezTo>
                    <a:pt x="545" y="6702"/>
                    <a:pt x="295" y="7175"/>
                    <a:pt x="81" y="7665"/>
                  </a:cubicBezTo>
                  <a:cubicBezTo>
                    <a:pt x="99" y="7844"/>
                    <a:pt x="0" y="8103"/>
                    <a:pt x="179" y="8228"/>
                  </a:cubicBezTo>
                  <a:cubicBezTo>
                    <a:pt x="509" y="8665"/>
                    <a:pt x="1107" y="8825"/>
                    <a:pt x="1330" y="9343"/>
                  </a:cubicBezTo>
                  <a:cubicBezTo>
                    <a:pt x="1410" y="9530"/>
                    <a:pt x="1678" y="9539"/>
                    <a:pt x="1758" y="9726"/>
                  </a:cubicBezTo>
                  <a:cubicBezTo>
                    <a:pt x="1874" y="9949"/>
                    <a:pt x="2293" y="9940"/>
                    <a:pt x="2284" y="10208"/>
                  </a:cubicBezTo>
                  <a:cubicBezTo>
                    <a:pt x="2097" y="10574"/>
                    <a:pt x="1918" y="10948"/>
                    <a:pt x="1669" y="11270"/>
                  </a:cubicBezTo>
                  <a:cubicBezTo>
                    <a:pt x="1526" y="11519"/>
                    <a:pt x="1481" y="11823"/>
                    <a:pt x="1240" y="12001"/>
                  </a:cubicBezTo>
                  <a:cubicBezTo>
                    <a:pt x="1151" y="12197"/>
                    <a:pt x="991" y="12358"/>
                    <a:pt x="964" y="12581"/>
                  </a:cubicBezTo>
                  <a:cubicBezTo>
                    <a:pt x="937" y="12893"/>
                    <a:pt x="803" y="13179"/>
                    <a:pt x="669" y="13446"/>
                  </a:cubicBezTo>
                  <a:cubicBezTo>
                    <a:pt x="664" y="13445"/>
                    <a:pt x="658" y="13445"/>
                    <a:pt x="653" y="13445"/>
                  </a:cubicBezTo>
                  <a:cubicBezTo>
                    <a:pt x="560" y="13445"/>
                    <a:pt x="541" y="13584"/>
                    <a:pt x="482" y="13643"/>
                  </a:cubicBezTo>
                  <a:cubicBezTo>
                    <a:pt x="455" y="13821"/>
                    <a:pt x="348" y="14035"/>
                    <a:pt x="455" y="14205"/>
                  </a:cubicBezTo>
                  <a:cubicBezTo>
                    <a:pt x="661" y="14588"/>
                    <a:pt x="1035" y="14820"/>
                    <a:pt x="1339" y="15106"/>
                  </a:cubicBezTo>
                  <a:cubicBezTo>
                    <a:pt x="1570" y="15355"/>
                    <a:pt x="1909" y="15462"/>
                    <a:pt x="2159" y="15685"/>
                  </a:cubicBezTo>
                  <a:cubicBezTo>
                    <a:pt x="2864" y="16132"/>
                    <a:pt x="3658" y="16426"/>
                    <a:pt x="4309" y="16943"/>
                  </a:cubicBezTo>
                  <a:lnTo>
                    <a:pt x="4318" y="16988"/>
                  </a:lnTo>
                  <a:cubicBezTo>
                    <a:pt x="4532" y="17041"/>
                    <a:pt x="4693" y="17175"/>
                    <a:pt x="4853" y="17318"/>
                  </a:cubicBezTo>
                  <a:cubicBezTo>
                    <a:pt x="5112" y="17354"/>
                    <a:pt x="5291" y="17568"/>
                    <a:pt x="5514" y="17666"/>
                  </a:cubicBezTo>
                  <a:cubicBezTo>
                    <a:pt x="6040" y="17898"/>
                    <a:pt x="6548" y="18201"/>
                    <a:pt x="6994" y="18549"/>
                  </a:cubicBezTo>
                  <a:cubicBezTo>
                    <a:pt x="7093" y="18772"/>
                    <a:pt x="6736" y="18692"/>
                    <a:pt x="6718" y="18879"/>
                  </a:cubicBezTo>
                  <a:cubicBezTo>
                    <a:pt x="6788" y="19062"/>
                    <a:pt x="6774" y="19107"/>
                    <a:pt x="6727" y="19107"/>
                  </a:cubicBezTo>
                  <a:cubicBezTo>
                    <a:pt x="6682" y="19107"/>
                    <a:pt x="6605" y="19065"/>
                    <a:pt x="6539" y="19065"/>
                  </a:cubicBezTo>
                  <a:cubicBezTo>
                    <a:pt x="6533" y="19065"/>
                    <a:pt x="6527" y="19066"/>
                    <a:pt x="6522" y="19067"/>
                  </a:cubicBezTo>
                  <a:cubicBezTo>
                    <a:pt x="6513" y="19165"/>
                    <a:pt x="6548" y="19254"/>
                    <a:pt x="6575" y="19352"/>
                  </a:cubicBezTo>
                  <a:cubicBezTo>
                    <a:pt x="6504" y="19388"/>
                    <a:pt x="6361" y="19468"/>
                    <a:pt x="6290" y="19504"/>
                  </a:cubicBezTo>
                  <a:cubicBezTo>
                    <a:pt x="6388" y="19816"/>
                    <a:pt x="5942" y="19976"/>
                    <a:pt x="6067" y="20280"/>
                  </a:cubicBezTo>
                  <a:cubicBezTo>
                    <a:pt x="6031" y="20440"/>
                    <a:pt x="5817" y="20530"/>
                    <a:pt x="5763" y="20690"/>
                  </a:cubicBezTo>
                  <a:cubicBezTo>
                    <a:pt x="5808" y="20753"/>
                    <a:pt x="5915" y="20788"/>
                    <a:pt x="5888" y="20877"/>
                  </a:cubicBezTo>
                  <a:cubicBezTo>
                    <a:pt x="5799" y="20913"/>
                    <a:pt x="5710" y="20967"/>
                    <a:pt x="5763" y="21074"/>
                  </a:cubicBezTo>
                  <a:cubicBezTo>
                    <a:pt x="5906" y="21109"/>
                    <a:pt x="5870" y="21306"/>
                    <a:pt x="5977" y="21395"/>
                  </a:cubicBezTo>
                  <a:cubicBezTo>
                    <a:pt x="6325" y="21903"/>
                    <a:pt x="6923" y="22126"/>
                    <a:pt x="7449" y="22412"/>
                  </a:cubicBezTo>
                  <a:cubicBezTo>
                    <a:pt x="7472" y="22408"/>
                    <a:pt x="7495" y="22407"/>
                    <a:pt x="7517" y="22407"/>
                  </a:cubicBezTo>
                  <a:cubicBezTo>
                    <a:pt x="7763" y="22407"/>
                    <a:pt x="7992" y="22595"/>
                    <a:pt x="8238" y="22595"/>
                  </a:cubicBezTo>
                  <a:cubicBezTo>
                    <a:pt x="8260" y="22595"/>
                    <a:pt x="8283" y="22594"/>
                    <a:pt x="8306" y="22590"/>
                  </a:cubicBezTo>
                  <a:cubicBezTo>
                    <a:pt x="8805" y="22680"/>
                    <a:pt x="9296" y="22858"/>
                    <a:pt x="9814" y="22903"/>
                  </a:cubicBezTo>
                  <a:cubicBezTo>
                    <a:pt x="10095" y="22938"/>
                    <a:pt x="10376" y="23039"/>
                    <a:pt x="10655" y="23039"/>
                  </a:cubicBezTo>
                  <a:cubicBezTo>
                    <a:pt x="10792" y="23039"/>
                    <a:pt x="10928" y="23015"/>
                    <a:pt x="11062" y="22947"/>
                  </a:cubicBezTo>
                  <a:cubicBezTo>
                    <a:pt x="11155" y="22974"/>
                    <a:pt x="11223" y="23005"/>
                    <a:pt x="11314" y="23005"/>
                  </a:cubicBezTo>
                  <a:cubicBezTo>
                    <a:pt x="11345" y="23005"/>
                    <a:pt x="11380" y="23001"/>
                    <a:pt x="11419" y="22992"/>
                  </a:cubicBezTo>
                  <a:cubicBezTo>
                    <a:pt x="11767" y="22947"/>
                    <a:pt x="12151" y="22911"/>
                    <a:pt x="12427" y="22662"/>
                  </a:cubicBezTo>
                  <a:cubicBezTo>
                    <a:pt x="12677" y="22662"/>
                    <a:pt x="12865" y="22403"/>
                    <a:pt x="13105" y="22332"/>
                  </a:cubicBezTo>
                  <a:cubicBezTo>
                    <a:pt x="13248" y="22073"/>
                    <a:pt x="13525" y="21948"/>
                    <a:pt x="13712" y="21734"/>
                  </a:cubicBezTo>
                  <a:cubicBezTo>
                    <a:pt x="14105" y="21457"/>
                    <a:pt x="14390" y="21065"/>
                    <a:pt x="14711" y="20717"/>
                  </a:cubicBezTo>
                  <a:cubicBezTo>
                    <a:pt x="14754" y="20724"/>
                    <a:pt x="14803" y="20749"/>
                    <a:pt x="14853" y="20749"/>
                  </a:cubicBezTo>
                  <a:cubicBezTo>
                    <a:pt x="14865" y="20749"/>
                    <a:pt x="14877" y="20747"/>
                    <a:pt x="14890" y="20744"/>
                  </a:cubicBezTo>
                  <a:cubicBezTo>
                    <a:pt x="15023" y="20601"/>
                    <a:pt x="15148" y="20458"/>
                    <a:pt x="15327" y="20369"/>
                  </a:cubicBezTo>
                  <a:cubicBezTo>
                    <a:pt x="15532" y="20485"/>
                    <a:pt x="15773" y="20521"/>
                    <a:pt x="15960" y="20654"/>
                  </a:cubicBezTo>
                  <a:cubicBezTo>
                    <a:pt x="16103" y="20779"/>
                    <a:pt x="16317" y="20770"/>
                    <a:pt x="16486" y="20851"/>
                  </a:cubicBezTo>
                  <a:cubicBezTo>
                    <a:pt x="16568" y="20932"/>
                    <a:pt x="16680" y="20982"/>
                    <a:pt x="16796" y="20982"/>
                  </a:cubicBezTo>
                  <a:cubicBezTo>
                    <a:pt x="16832" y="20982"/>
                    <a:pt x="16869" y="20977"/>
                    <a:pt x="16906" y="20967"/>
                  </a:cubicBezTo>
                  <a:cubicBezTo>
                    <a:pt x="16987" y="20975"/>
                    <a:pt x="17067" y="20979"/>
                    <a:pt x="17148" y="20979"/>
                  </a:cubicBezTo>
                  <a:cubicBezTo>
                    <a:pt x="17487" y="20979"/>
                    <a:pt x="17825" y="20915"/>
                    <a:pt x="18164" y="20886"/>
                  </a:cubicBezTo>
                  <a:cubicBezTo>
                    <a:pt x="18190" y="20842"/>
                    <a:pt x="18262" y="20806"/>
                    <a:pt x="18262" y="20744"/>
                  </a:cubicBezTo>
                  <a:cubicBezTo>
                    <a:pt x="18324" y="20735"/>
                    <a:pt x="18387" y="20717"/>
                    <a:pt x="18458" y="20708"/>
                  </a:cubicBezTo>
                  <a:cubicBezTo>
                    <a:pt x="18506" y="20734"/>
                    <a:pt x="18545" y="20745"/>
                    <a:pt x="18578" y="20745"/>
                  </a:cubicBezTo>
                  <a:cubicBezTo>
                    <a:pt x="18734" y="20745"/>
                    <a:pt x="18748" y="20497"/>
                    <a:pt x="18895" y="20467"/>
                  </a:cubicBezTo>
                  <a:cubicBezTo>
                    <a:pt x="18928" y="20476"/>
                    <a:pt x="18959" y="20480"/>
                    <a:pt x="18988" y="20480"/>
                  </a:cubicBezTo>
                  <a:cubicBezTo>
                    <a:pt x="19224" y="20480"/>
                    <a:pt x="19332" y="20218"/>
                    <a:pt x="19546" y="20155"/>
                  </a:cubicBezTo>
                  <a:cubicBezTo>
                    <a:pt x="19814" y="19869"/>
                    <a:pt x="20207" y="19700"/>
                    <a:pt x="20394" y="19361"/>
                  </a:cubicBezTo>
                  <a:cubicBezTo>
                    <a:pt x="20572" y="19245"/>
                    <a:pt x="20760" y="19120"/>
                    <a:pt x="20885" y="18942"/>
                  </a:cubicBezTo>
                  <a:cubicBezTo>
                    <a:pt x="21081" y="18852"/>
                    <a:pt x="21206" y="18683"/>
                    <a:pt x="21322" y="18504"/>
                  </a:cubicBezTo>
                  <a:cubicBezTo>
                    <a:pt x="21518" y="18344"/>
                    <a:pt x="21723" y="18174"/>
                    <a:pt x="21875" y="17960"/>
                  </a:cubicBezTo>
                  <a:cubicBezTo>
                    <a:pt x="21928" y="17853"/>
                    <a:pt x="22080" y="17835"/>
                    <a:pt x="22116" y="17719"/>
                  </a:cubicBezTo>
                  <a:cubicBezTo>
                    <a:pt x="22365" y="17595"/>
                    <a:pt x="22499" y="17327"/>
                    <a:pt x="22696" y="17140"/>
                  </a:cubicBezTo>
                  <a:cubicBezTo>
                    <a:pt x="22999" y="16845"/>
                    <a:pt x="23302" y="16515"/>
                    <a:pt x="23543" y="16167"/>
                  </a:cubicBezTo>
                  <a:cubicBezTo>
                    <a:pt x="23561" y="16042"/>
                    <a:pt x="23579" y="15908"/>
                    <a:pt x="23695" y="15828"/>
                  </a:cubicBezTo>
                  <a:cubicBezTo>
                    <a:pt x="23748" y="15730"/>
                    <a:pt x="23891" y="15516"/>
                    <a:pt x="23713" y="15454"/>
                  </a:cubicBezTo>
                  <a:lnTo>
                    <a:pt x="23713" y="15409"/>
                  </a:lnTo>
                  <a:lnTo>
                    <a:pt x="23668" y="15418"/>
                  </a:lnTo>
                  <a:cubicBezTo>
                    <a:pt x="23623" y="15320"/>
                    <a:pt x="23507" y="15284"/>
                    <a:pt x="23516" y="15168"/>
                  </a:cubicBezTo>
                  <a:cubicBezTo>
                    <a:pt x="23489" y="14909"/>
                    <a:pt x="23035" y="14838"/>
                    <a:pt x="23150" y="14561"/>
                  </a:cubicBezTo>
                  <a:cubicBezTo>
                    <a:pt x="23195" y="14419"/>
                    <a:pt x="23052" y="14267"/>
                    <a:pt x="23115" y="14124"/>
                  </a:cubicBezTo>
                  <a:cubicBezTo>
                    <a:pt x="22606" y="13687"/>
                    <a:pt x="22125" y="13205"/>
                    <a:pt x="21554" y="12849"/>
                  </a:cubicBezTo>
                  <a:cubicBezTo>
                    <a:pt x="21571" y="12617"/>
                    <a:pt x="21340" y="12501"/>
                    <a:pt x="21152" y="12429"/>
                  </a:cubicBezTo>
                  <a:cubicBezTo>
                    <a:pt x="21036" y="12197"/>
                    <a:pt x="20706" y="12171"/>
                    <a:pt x="20554" y="11965"/>
                  </a:cubicBezTo>
                  <a:cubicBezTo>
                    <a:pt x="20421" y="11725"/>
                    <a:pt x="20073" y="11769"/>
                    <a:pt x="19921" y="11546"/>
                  </a:cubicBezTo>
                  <a:cubicBezTo>
                    <a:pt x="19796" y="11359"/>
                    <a:pt x="19653" y="11154"/>
                    <a:pt x="19421" y="11082"/>
                  </a:cubicBezTo>
                  <a:cubicBezTo>
                    <a:pt x="19413" y="11073"/>
                    <a:pt x="19377" y="11038"/>
                    <a:pt x="19368" y="11029"/>
                  </a:cubicBezTo>
                  <a:cubicBezTo>
                    <a:pt x="19404" y="10824"/>
                    <a:pt x="19582" y="10699"/>
                    <a:pt x="19698" y="10538"/>
                  </a:cubicBezTo>
                  <a:cubicBezTo>
                    <a:pt x="20082" y="10021"/>
                    <a:pt x="20519" y="9539"/>
                    <a:pt x="20840" y="8977"/>
                  </a:cubicBezTo>
                  <a:cubicBezTo>
                    <a:pt x="20885" y="8888"/>
                    <a:pt x="21018" y="8620"/>
                    <a:pt x="20858" y="8611"/>
                  </a:cubicBezTo>
                  <a:cubicBezTo>
                    <a:pt x="20876" y="8522"/>
                    <a:pt x="20885" y="8415"/>
                    <a:pt x="20777" y="8379"/>
                  </a:cubicBezTo>
                  <a:cubicBezTo>
                    <a:pt x="20653" y="8103"/>
                    <a:pt x="20331" y="8058"/>
                    <a:pt x="20144" y="7844"/>
                  </a:cubicBezTo>
                  <a:cubicBezTo>
                    <a:pt x="20073" y="7781"/>
                    <a:pt x="19992" y="7719"/>
                    <a:pt x="19903" y="7701"/>
                  </a:cubicBezTo>
                  <a:cubicBezTo>
                    <a:pt x="19627" y="7442"/>
                    <a:pt x="19252" y="7246"/>
                    <a:pt x="18913" y="7068"/>
                  </a:cubicBezTo>
                  <a:cubicBezTo>
                    <a:pt x="18699" y="6898"/>
                    <a:pt x="18494" y="6693"/>
                    <a:pt x="18235" y="6622"/>
                  </a:cubicBezTo>
                  <a:cubicBezTo>
                    <a:pt x="18092" y="6461"/>
                    <a:pt x="17896" y="6318"/>
                    <a:pt x="17691" y="6256"/>
                  </a:cubicBezTo>
                  <a:cubicBezTo>
                    <a:pt x="17379" y="6078"/>
                    <a:pt x="17057" y="5890"/>
                    <a:pt x="16727" y="5739"/>
                  </a:cubicBezTo>
                  <a:cubicBezTo>
                    <a:pt x="16344" y="5400"/>
                    <a:pt x="15853" y="5123"/>
                    <a:pt x="15362" y="4936"/>
                  </a:cubicBezTo>
                  <a:cubicBezTo>
                    <a:pt x="15139" y="4864"/>
                    <a:pt x="14997" y="4659"/>
                    <a:pt x="14774" y="4606"/>
                  </a:cubicBezTo>
                  <a:cubicBezTo>
                    <a:pt x="14506" y="4579"/>
                    <a:pt x="14417" y="4276"/>
                    <a:pt x="14194" y="4186"/>
                  </a:cubicBezTo>
                  <a:cubicBezTo>
                    <a:pt x="13962" y="4133"/>
                    <a:pt x="13819" y="3928"/>
                    <a:pt x="13587" y="3865"/>
                  </a:cubicBezTo>
                  <a:cubicBezTo>
                    <a:pt x="13623" y="3794"/>
                    <a:pt x="13507" y="3767"/>
                    <a:pt x="13462" y="3749"/>
                  </a:cubicBezTo>
                  <a:cubicBezTo>
                    <a:pt x="13123" y="3651"/>
                    <a:pt x="12775" y="3544"/>
                    <a:pt x="12499" y="3321"/>
                  </a:cubicBezTo>
                  <a:cubicBezTo>
                    <a:pt x="12320" y="3169"/>
                    <a:pt x="12044" y="3196"/>
                    <a:pt x="11865" y="3044"/>
                  </a:cubicBezTo>
                  <a:cubicBezTo>
                    <a:pt x="11482" y="2768"/>
                    <a:pt x="11098" y="2500"/>
                    <a:pt x="10652" y="2331"/>
                  </a:cubicBezTo>
                  <a:cubicBezTo>
                    <a:pt x="10536" y="2295"/>
                    <a:pt x="10465" y="2170"/>
                    <a:pt x="10340" y="2152"/>
                  </a:cubicBezTo>
                  <a:cubicBezTo>
                    <a:pt x="9724" y="1840"/>
                    <a:pt x="9180" y="1412"/>
                    <a:pt x="8547" y="1126"/>
                  </a:cubicBezTo>
                  <a:cubicBezTo>
                    <a:pt x="8377" y="930"/>
                    <a:pt x="8047" y="930"/>
                    <a:pt x="7860" y="743"/>
                  </a:cubicBezTo>
                  <a:cubicBezTo>
                    <a:pt x="7797" y="680"/>
                    <a:pt x="7708" y="671"/>
                    <a:pt x="7628" y="645"/>
                  </a:cubicBezTo>
                  <a:cubicBezTo>
                    <a:pt x="7423" y="591"/>
                    <a:pt x="7289" y="413"/>
                    <a:pt x="7102" y="341"/>
                  </a:cubicBezTo>
                  <a:lnTo>
                    <a:pt x="7057" y="350"/>
                  </a:lnTo>
                  <a:cubicBezTo>
                    <a:pt x="7012" y="270"/>
                    <a:pt x="6905" y="225"/>
                    <a:pt x="6816" y="199"/>
                  </a:cubicBezTo>
                  <a:cubicBezTo>
                    <a:pt x="6759" y="79"/>
                    <a:pt x="6603" y="0"/>
                    <a:pt x="6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rot="-1163908">
              <a:off x="8031216" y="4608918"/>
              <a:ext cx="347069" cy="334692"/>
            </a:xfrm>
            <a:custGeom>
              <a:avLst/>
              <a:gdLst/>
              <a:ahLst/>
              <a:cxnLst/>
              <a:rect l="l" t="t" r="r" b="b"/>
              <a:pathLst>
                <a:path w="23891" h="23039" extrusionOk="0">
                  <a:moveTo>
                    <a:pt x="6466" y="0"/>
                  </a:moveTo>
                  <a:cubicBezTo>
                    <a:pt x="6348" y="0"/>
                    <a:pt x="6244" y="58"/>
                    <a:pt x="6227" y="199"/>
                  </a:cubicBezTo>
                  <a:cubicBezTo>
                    <a:pt x="6218" y="216"/>
                    <a:pt x="6209" y="252"/>
                    <a:pt x="6201" y="261"/>
                  </a:cubicBezTo>
                  <a:cubicBezTo>
                    <a:pt x="6022" y="431"/>
                    <a:pt x="5888" y="654"/>
                    <a:pt x="5799" y="868"/>
                  </a:cubicBezTo>
                  <a:cubicBezTo>
                    <a:pt x="5719" y="912"/>
                    <a:pt x="5683" y="993"/>
                    <a:pt x="5656" y="1073"/>
                  </a:cubicBezTo>
                  <a:cubicBezTo>
                    <a:pt x="5638" y="1091"/>
                    <a:pt x="5612" y="1144"/>
                    <a:pt x="5603" y="1162"/>
                  </a:cubicBezTo>
                  <a:cubicBezTo>
                    <a:pt x="5594" y="1189"/>
                    <a:pt x="5567" y="1233"/>
                    <a:pt x="5558" y="1260"/>
                  </a:cubicBezTo>
                  <a:cubicBezTo>
                    <a:pt x="5460" y="1332"/>
                    <a:pt x="5451" y="1483"/>
                    <a:pt x="5415" y="1599"/>
                  </a:cubicBezTo>
                  <a:cubicBezTo>
                    <a:pt x="5264" y="1581"/>
                    <a:pt x="5094" y="1626"/>
                    <a:pt x="4978" y="1510"/>
                  </a:cubicBezTo>
                  <a:cubicBezTo>
                    <a:pt x="4792" y="1445"/>
                    <a:pt x="4672" y="1189"/>
                    <a:pt x="4471" y="1189"/>
                  </a:cubicBezTo>
                  <a:cubicBezTo>
                    <a:pt x="4451" y="1189"/>
                    <a:pt x="4430" y="1192"/>
                    <a:pt x="4407" y="1198"/>
                  </a:cubicBezTo>
                  <a:cubicBezTo>
                    <a:pt x="4167" y="1296"/>
                    <a:pt x="3854" y="1180"/>
                    <a:pt x="3676" y="1394"/>
                  </a:cubicBezTo>
                  <a:cubicBezTo>
                    <a:pt x="3604" y="1465"/>
                    <a:pt x="3489" y="1465"/>
                    <a:pt x="3435" y="1546"/>
                  </a:cubicBezTo>
                  <a:cubicBezTo>
                    <a:pt x="3194" y="1546"/>
                    <a:pt x="3051" y="1813"/>
                    <a:pt x="2918" y="1983"/>
                  </a:cubicBezTo>
                  <a:cubicBezTo>
                    <a:pt x="2596" y="2598"/>
                    <a:pt x="2159" y="3160"/>
                    <a:pt x="1892" y="3812"/>
                  </a:cubicBezTo>
                  <a:cubicBezTo>
                    <a:pt x="1722" y="4035"/>
                    <a:pt x="1579" y="4284"/>
                    <a:pt x="1428" y="4525"/>
                  </a:cubicBezTo>
                  <a:cubicBezTo>
                    <a:pt x="1249" y="4677"/>
                    <a:pt x="1312" y="5007"/>
                    <a:pt x="1133" y="5159"/>
                  </a:cubicBezTo>
                  <a:cubicBezTo>
                    <a:pt x="955" y="5471"/>
                    <a:pt x="705" y="5783"/>
                    <a:pt x="696" y="6167"/>
                  </a:cubicBezTo>
                  <a:lnTo>
                    <a:pt x="661" y="6176"/>
                  </a:lnTo>
                  <a:cubicBezTo>
                    <a:pt x="545" y="6702"/>
                    <a:pt x="295" y="7175"/>
                    <a:pt x="81" y="7665"/>
                  </a:cubicBezTo>
                  <a:cubicBezTo>
                    <a:pt x="99" y="7844"/>
                    <a:pt x="0" y="8103"/>
                    <a:pt x="179" y="8228"/>
                  </a:cubicBezTo>
                  <a:cubicBezTo>
                    <a:pt x="509" y="8665"/>
                    <a:pt x="1107" y="8825"/>
                    <a:pt x="1330" y="9343"/>
                  </a:cubicBezTo>
                  <a:cubicBezTo>
                    <a:pt x="1410" y="9530"/>
                    <a:pt x="1678" y="9539"/>
                    <a:pt x="1758" y="9726"/>
                  </a:cubicBezTo>
                  <a:cubicBezTo>
                    <a:pt x="1874" y="9949"/>
                    <a:pt x="2293" y="9940"/>
                    <a:pt x="2284" y="10208"/>
                  </a:cubicBezTo>
                  <a:cubicBezTo>
                    <a:pt x="2097" y="10574"/>
                    <a:pt x="1918" y="10948"/>
                    <a:pt x="1669" y="11270"/>
                  </a:cubicBezTo>
                  <a:cubicBezTo>
                    <a:pt x="1526" y="11519"/>
                    <a:pt x="1481" y="11823"/>
                    <a:pt x="1240" y="12001"/>
                  </a:cubicBezTo>
                  <a:cubicBezTo>
                    <a:pt x="1151" y="12197"/>
                    <a:pt x="991" y="12358"/>
                    <a:pt x="964" y="12581"/>
                  </a:cubicBezTo>
                  <a:cubicBezTo>
                    <a:pt x="937" y="12893"/>
                    <a:pt x="803" y="13179"/>
                    <a:pt x="669" y="13446"/>
                  </a:cubicBezTo>
                  <a:cubicBezTo>
                    <a:pt x="664" y="13445"/>
                    <a:pt x="658" y="13445"/>
                    <a:pt x="653" y="13445"/>
                  </a:cubicBezTo>
                  <a:cubicBezTo>
                    <a:pt x="560" y="13445"/>
                    <a:pt x="541" y="13584"/>
                    <a:pt x="482" y="13643"/>
                  </a:cubicBezTo>
                  <a:cubicBezTo>
                    <a:pt x="455" y="13821"/>
                    <a:pt x="348" y="14035"/>
                    <a:pt x="455" y="14205"/>
                  </a:cubicBezTo>
                  <a:cubicBezTo>
                    <a:pt x="661" y="14588"/>
                    <a:pt x="1035" y="14820"/>
                    <a:pt x="1339" y="15106"/>
                  </a:cubicBezTo>
                  <a:cubicBezTo>
                    <a:pt x="1570" y="15355"/>
                    <a:pt x="1909" y="15462"/>
                    <a:pt x="2159" y="15685"/>
                  </a:cubicBezTo>
                  <a:cubicBezTo>
                    <a:pt x="2864" y="16132"/>
                    <a:pt x="3658" y="16426"/>
                    <a:pt x="4309" y="16943"/>
                  </a:cubicBezTo>
                  <a:lnTo>
                    <a:pt x="4318" y="16988"/>
                  </a:lnTo>
                  <a:cubicBezTo>
                    <a:pt x="4532" y="17041"/>
                    <a:pt x="4693" y="17175"/>
                    <a:pt x="4853" y="17318"/>
                  </a:cubicBezTo>
                  <a:cubicBezTo>
                    <a:pt x="5112" y="17354"/>
                    <a:pt x="5291" y="17568"/>
                    <a:pt x="5514" y="17666"/>
                  </a:cubicBezTo>
                  <a:cubicBezTo>
                    <a:pt x="6040" y="17898"/>
                    <a:pt x="6548" y="18201"/>
                    <a:pt x="6994" y="18549"/>
                  </a:cubicBezTo>
                  <a:cubicBezTo>
                    <a:pt x="7093" y="18772"/>
                    <a:pt x="6736" y="18692"/>
                    <a:pt x="6718" y="18879"/>
                  </a:cubicBezTo>
                  <a:cubicBezTo>
                    <a:pt x="6788" y="19062"/>
                    <a:pt x="6774" y="19107"/>
                    <a:pt x="6727" y="19107"/>
                  </a:cubicBezTo>
                  <a:cubicBezTo>
                    <a:pt x="6682" y="19107"/>
                    <a:pt x="6605" y="19065"/>
                    <a:pt x="6539" y="19065"/>
                  </a:cubicBezTo>
                  <a:cubicBezTo>
                    <a:pt x="6533" y="19065"/>
                    <a:pt x="6527" y="19066"/>
                    <a:pt x="6522" y="19067"/>
                  </a:cubicBezTo>
                  <a:cubicBezTo>
                    <a:pt x="6513" y="19165"/>
                    <a:pt x="6548" y="19254"/>
                    <a:pt x="6575" y="19352"/>
                  </a:cubicBezTo>
                  <a:cubicBezTo>
                    <a:pt x="6504" y="19388"/>
                    <a:pt x="6361" y="19468"/>
                    <a:pt x="6290" y="19504"/>
                  </a:cubicBezTo>
                  <a:cubicBezTo>
                    <a:pt x="6388" y="19816"/>
                    <a:pt x="5942" y="19976"/>
                    <a:pt x="6067" y="20280"/>
                  </a:cubicBezTo>
                  <a:cubicBezTo>
                    <a:pt x="6031" y="20440"/>
                    <a:pt x="5817" y="20530"/>
                    <a:pt x="5763" y="20690"/>
                  </a:cubicBezTo>
                  <a:cubicBezTo>
                    <a:pt x="5808" y="20753"/>
                    <a:pt x="5915" y="20788"/>
                    <a:pt x="5888" y="20877"/>
                  </a:cubicBezTo>
                  <a:cubicBezTo>
                    <a:pt x="5799" y="20913"/>
                    <a:pt x="5710" y="20967"/>
                    <a:pt x="5763" y="21074"/>
                  </a:cubicBezTo>
                  <a:cubicBezTo>
                    <a:pt x="5906" y="21109"/>
                    <a:pt x="5870" y="21306"/>
                    <a:pt x="5977" y="21395"/>
                  </a:cubicBezTo>
                  <a:cubicBezTo>
                    <a:pt x="6325" y="21903"/>
                    <a:pt x="6923" y="22126"/>
                    <a:pt x="7449" y="22412"/>
                  </a:cubicBezTo>
                  <a:cubicBezTo>
                    <a:pt x="7472" y="22408"/>
                    <a:pt x="7495" y="22407"/>
                    <a:pt x="7517" y="22407"/>
                  </a:cubicBezTo>
                  <a:cubicBezTo>
                    <a:pt x="7763" y="22407"/>
                    <a:pt x="7992" y="22595"/>
                    <a:pt x="8238" y="22595"/>
                  </a:cubicBezTo>
                  <a:cubicBezTo>
                    <a:pt x="8260" y="22595"/>
                    <a:pt x="8283" y="22594"/>
                    <a:pt x="8306" y="22590"/>
                  </a:cubicBezTo>
                  <a:cubicBezTo>
                    <a:pt x="8805" y="22680"/>
                    <a:pt x="9296" y="22858"/>
                    <a:pt x="9814" y="22903"/>
                  </a:cubicBezTo>
                  <a:cubicBezTo>
                    <a:pt x="10095" y="22938"/>
                    <a:pt x="10376" y="23039"/>
                    <a:pt x="10655" y="23039"/>
                  </a:cubicBezTo>
                  <a:cubicBezTo>
                    <a:pt x="10792" y="23039"/>
                    <a:pt x="10928" y="23015"/>
                    <a:pt x="11062" y="22947"/>
                  </a:cubicBezTo>
                  <a:cubicBezTo>
                    <a:pt x="11155" y="22974"/>
                    <a:pt x="11223" y="23005"/>
                    <a:pt x="11314" y="23005"/>
                  </a:cubicBezTo>
                  <a:cubicBezTo>
                    <a:pt x="11345" y="23005"/>
                    <a:pt x="11380" y="23001"/>
                    <a:pt x="11419" y="22992"/>
                  </a:cubicBezTo>
                  <a:cubicBezTo>
                    <a:pt x="11767" y="22947"/>
                    <a:pt x="12151" y="22911"/>
                    <a:pt x="12427" y="22662"/>
                  </a:cubicBezTo>
                  <a:cubicBezTo>
                    <a:pt x="12677" y="22662"/>
                    <a:pt x="12865" y="22403"/>
                    <a:pt x="13105" y="22332"/>
                  </a:cubicBezTo>
                  <a:cubicBezTo>
                    <a:pt x="13248" y="22073"/>
                    <a:pt x="13525" y="21948"/>
                    <a:pt x="13712" y="21734"/>
                  </a:cubicBezTo>
                  <a:cubicBezTo>
                    <a:pt x="14105" y="21457"/>
                    <a:pt x="14390" y="21065"/>
                    <a:pt x="14711" y="20717"/>
                  </a:cubicBezTo>
                  <a:cubicBezTo>
                    <a:pt x="14754" y="20724"/>
                    <a:pt x="14803" y="20749"/>
                    <a:pt x="14853" y="20749"/>
                  </a:cubicBezTo>
                  <a:cubicBezTo>
                    <a:pt x="14865" y="20749"/>
                    <a:pt x="14877" y="20747"/>
                    <a:pt x="14890" y="20744"/>
                  </a:cubicBezTo>
                  <a:cubicBezTo>
                    <a:pt x="15023" y="20601"/>
                    <a:pt x="15148" y="20458"/>
                    <a:pt x="15327" y="20369"/>
                  </a:cubicBezTo>
                  <a:cubicBezTo>
                    <a:pt x="15532" y="20485"/>
                    <a:pt x="15773" y="20521"/>
                    <a:pt x="15960" y="20654"/>
                  </a:cubicBezTo>
                  <a:cubicBezTo>
                    <a:pt x="16103" y="20779"/>
                    <a:pt x="16317" y="20770"/>
                    <a:pt x="16486" y="20851"/>
                  </a:cubicBezTo>
                  <a:cubicBezTo>
                    <a:pt x="16568" y="20932"/>
                    <a:pt x="16680" y="20982"/>
                    <a:pt x="16796" y="20982"/>
                  </a:cubicBezTo>
                  <a:cubicBezTo>
                    <a:pt x="16832" y="20982"/>
                    <a:pt x="16869" y="20977"/>
                    <a:pt x="16906" y="20967"/>
                  </a:cubicBezTo>
                  <a:cubicBezTo>
                    <a:pt x="16987" y="20975"/>
                    <a:pt x="17067" y="20979"/>
                    <a:pt x="17148" y="20979"/>
                  </a:cubicBezTo>
                  <a:cubicBezTo>
                    <a:pt x="17487" y="20979"/>
                    <a:pt x="17825" y="20915"/>
                    <a:pt x="18164" y="20886"/>
                  </a:cubicBezTo>
                  <a:cubicBezTo>
                    <a:pt x="18190" y="20842"/>
                    <a:pt x="18262" y="20806"/>
                    <a:pt x="18262" y="20744"/>
                  </a:cubicBezTo>
                  <a:cubicBezTo>
                    <a:pt x="18324" y="20735"/>
                    <a:pt x="18387" y="20717"/>
                    <a:pt x="18458" y="20708"/>
                  </a:cubicBezTo>
                  <a:cubicBezTo>
                    <a:pt x="18506" y="20734"/>
                    <a:pt x="18545" y="20745"/>
                    <a:pt x="18578" y="20745"/>
                  </a:cubicBezTo>
                  <a:cubicBezTo>
                    <a:pt x="18734" y="20745"/>
                    <a:pt x="18748" y="20497"/>
                    <a:pt x="18895" y="20467"/>
                  </a:cubicBezTo>
                  <a:cubicBezTo>
                    <a:pt x="18928" y="20476"/>
                    <a:pt x="18959" y="20480"/>
                    <a:pt x="18988" y="20480"/>
                  </a:cubicBezTo>
                  <a:cubicBezTo>
                    <a:pt x="19224" y="20480"/>
                    <a:pt x="19332" y="20218"/>
                    <a:pt x="19546" y="20155"/>
                  </a:cubicBezTo>
                  <a:cubicBezTo>
                    <a:pt x="19814" y="19869"/>
                    <a:pt x="20207" y="19700"/>
                    <a:pt x="20394" y="19361"/>
                  </a:cubicBezTo>
                  <a:cubicBezTo>
                    <a:pt x="20572" y="19245"/>
                    <a:pt x="20760" y="19120"/>
                    <a:pt x="20885" y="18942"/>
                  </a:cubicBezTo>
                  <a:cubicBezTo>
                    <a:pt x="21081" y="18852"/>
                    <a:pt x="21206" y="18683"/>
                    <a:pt x="21322" y="18504"/>
                  </a:cubicBezTo>
                  <a:cubicBezTo>
                    <a:pt x="21518" y="18344"/>
                    <a:pt x="21723" y="18174"/>
                    <a:pt x="21875" y="17960"/>
                  </a:cubicBezTo>
                  <a:cubicBezTo>
                    <a:pt x="21928" y="17853"/>
                    <a:pt x="22080" y="17835"/>
                    <a:pt x="22116" y="17719"/>
                  </a:cubicBezTo>
                  <a:cubicBezTo>
                    <a:pt x="22365" y="17595"/>
                    <a:pt x="22499" y="17327"/>
                    <a:pt x="22696" y="17140"/>
                  </a:cubicBezTo>
                  <a:cubicBezTo>
                    <a:pt x="22999" y="16845"/>
                    <a:pt x="23302" y="16515"/>
                    <a:pt x="23543" y="16167"/>
                  </a:cubicBezTo>
                  <a:cubicBezTo>
                    <a:pt x="23561" y="16042"/>
                    <a:pt x="23579" y="15908"/>
                    <a:pt x="23695" y="15828"/>
                  </a:cubicBezTo>
                  <a:cubicBezTo>
                    <a:pt x="23748" y="15730"/>
                    <a:pt x="23891" y="15516"/>
                    <a:pt x="23713" y="15454"/>
                  </a:cubicBezTo>
                  <a:lnTo>
                    <a:pt x="23713" y="15409"/>
                  </a:lnTo>
                  <a:lnTo>
                    <a:pt x="23668" y="15418"/>
                  </a:lnTo>
                  <a:cubicBezTo>
                    <a:pt x="23623" y="15320"/>
                    <a:pt x="23507" y="15284"/>
                    <a:pt x="23516" y="15168"/>
                  </a:cubicBezTo>
                  <a:cubicBezTo>
                    <a:pt x="23489" y="14909"/>
                    <a:pt x="23035" y="14838"/>
                    <a:pt x="23150" y="14561"/>
                  </a:cubicBezTo>
                  <a:cubicBezTo>
                    <a:pt x="23195" y="14419"/>
                    <a:pt x="23052" y="14267"/>
                    <a:pt x="23115" y="14124"/>
                  </a:cubicBezTo>
                  <a:cubicBezTo>
                    <a:pt x="22606" y="13687"/>
                    <a:pt x="22125" y="13205"/>
                    <a:pt x="21554" y="12849"/>
                  </a:cubicBezTo>
                  <a:cubicBezTo>
                    <a:pt x="21571" y="12617"/>
                    <a:pt x="21340" y="12501"/>
                    <a:pt x="21152" y="12429"/>
                  </a:cubicBezTo>
                  <a:cubicBezTo>
                    <a:pt x="21036" y="12197"/>
                    <a:pt x="20706" y="12171"/>
                    <a:pt x="20554" y="11965"/>
                  </a:cubicBezTo>
                  <a:cubicBezTo>
                    <a:pt x="20421" y="11725"/>
                    <a:pt x="20073" y="11769"/>
                    <a:pt x="19921" y="11546"/>
                  </a:cubicBezTo>
                  <a:cubicBezTo>
                    <a:pt x="19796" y="11359"/>
                    <a:pt x="19653" y="11154"/>
                    <a:pt x="19421" y="11082"/>
                  </a:cubicBezTo>
                  <a:cubicBezTo>
                    <a:pt x="19413" y="11073"/>
                    <a:pt x="19377" y="11038"/>
                    <a:pt x="19368" y="11029"/>
                  </a:cubicBezTo>
                  <a:cubicBezTo>
                    <a:pt x="19404" y="10824"/>
                    <a:pt x="19582" y="10699"/>
                    <a:pt x="19698" y="10538"/>
                  </a:cubicBezTo>
                  <a:cubicBezTo>
                    <a:pt x="20082" y="10021"/>
                    <a:pt x="20519" y="9539"/>
                    <a:pt x="20840" y="8977"/>
                  </a:cubicBezTo>
                  <a:cubicBezTo>
                    <a:pt x="20885" y="8888"/>
                    <a:pt x="21018" y="8620"/>
                    <a:pt x="20858" y="8611"/>
                  </a:cubicBezTo>
                  <a:cubicBezTo>
                    <a:pt x="20876" y="8522"/>
                    <a:pt x="20885" y="8415"/>
                    <a:pt x="20777" y="8379"/>
                  </a:cubicBezTo>
                  <a:cubicBezTo>
                    <a:pt x="20653" y="8103"/>
                    <a:pt x="20331" y="8058"/>
                    <a:pt x="20144" y="7844"/>
                  </a:cubicBezTo>
                  <a:cubicBezTo>
                    <a:pt x="20073" y="7781"/>
                    <a:pt x="19992" y="7719"/>
                    <a:pt x="19903" y="7701"/>
                  </a:cubicBezTo>
                  <a:cubicBezTo>
                    <a:pt x="19627" y="7442"/>
                    <a:pt x="19252" y="7246"/>
                    <a:pt x="18913" y="7068"/>
                  </a:cubicBezTo>
                  <a:cubicBezTo>
                    <a:pt x="18699" y="6898"/>
                    <a:pt x="18494" y="6693"/>
                    <a:pt x="18235" y="6622"/>
                  </a:cubicBezTo>
                  <a:cubicBezTo>
                    <a:pt x="18092" y="6461"/>
                    <a:pt x="17896" y="6318"/>
                    <a:pt x="17691" y="6256"/>
                  </a:cubicBezTo>
                  <a:cubicBezTo>
                    <a:pt x="17379" y="6078"/>
                    <a:pt x="17057" y="5890"/>
                    <a:pt x="16727" y="5739"/>
                  </a:cubicBezTo>
                  <a:cubicBezTo>
                    <a:pt x="16344" y="5400"/>
                    <a:pt x="15853" y="5123"/>
                    <a:pt x="15362" y="4936"/>
                  </a:cubicBezTo>
                  <a:cubicBezTo>
                    <a:pt x="15139" y="4864"/>
                    <a:pt x="14997" y="4659"/>
                    <a:pt x="14774" y="4606"/>
                  </a:cubicBezTo>
                  <a:cubicBezTo>
                    <a:pt x="14506" y="4579"/>
                    <a:pt x="14417" y="4276"/>
                    <a:pt x="14194" y="4186"/>
                  </a:cubicBezTo>
                  <a:cubicBezTo>
                    <a:pt x="13962" y="4133"/>
                    <a:pt x="13819" y="3928"/>
                    <a:pt x="13587" y="3865"/>
                  </a:cubicBezTo>
                  <a:cubicBezTo>
                    <a:pt x="13623" y="3794"/>
                    <a:pt x="13507" y="3767"/>
                    <a:pt x="13462" y="3749"/>
                  </a:cubicBezTo>
                  <a:cubicBezTo>
                    <a:pt x="13123" y="3651"/>
                    <a:pt x="12775" y="3544"/>
                    <a:pt x="12499" y="3321"/>
                  </a:cubicBezTo>
                  <a:cubicBezTo>
                    <a:pt x="12320" y="3169"/>
                    <a:pt x="12044" y="3196"/>
                    <a:pt x="11865" y="3044"/>
                  </a:cubicBezTo>
                  <a:cubicBezTo>
                    <a:pt x="11482" y="2768"/>
                    <a:pt x="11098" y="2500"/>
                    <a:pt x="10652" y="2331"/>
                  </a:cubicBezTo>
                  <a:cubicBezTo>
                    <a:pt x="10536" y="2295"/>
                    <a:pt x="10465" y="2170"/>
                    <a:pt x="10340" y="2152"/>
                  </a:cubicBezTo>
                  <a:cubicBezTo>
                    <a:pt x="9724" y="1840"/>
                    <a:pt x="9180" y="1412"/>
                    <a:pt x="8547" y="1126"/>
                  </a:cubicBezTo>
                  <a:cubicBezTo>
                    <a:pt x="8377" y="930"/>
                    <a:pt x="8047" y="930"/>
                    <a:pt x="7860" y="743"/>
                  </a:cubicBezTo>
                  <a:cubicBezTo>
                    <a:pt x="7797" y="680"/>
                    <a:pt x="7708" y="671"/>
                    <a:pt x="7628" y="645"/>
                  </a:cubicBezTo>
                  <a:cubicBezTo>
                    <a:pt x="7423" y="591"/>
                    <a:pt x="7289" y="413"/>
                    <a:pt x="7102" y="341"/>
                  </a:cubicBezTo>
                  <a:lnTo>
                    <a:pt x="7057" y="350"/>
                  </a:lnTo>
                  <a:cubicBezTo>
                    <a:pt x="7012" y="270"/>
                    <a:pt x="6905" y="225"/>
                    <a:pt x="6816" y="199"/>
                  </a:cubicBezTo>
                  <a:cubicBezTo>
                    <a:pt x="6759" y="79"/>
                    <a:pt x="6603" y="0"/>
                    <a:pt x="6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7542149" y="4599428"/>
              <a:ext cx="384520" cy="334687"/>
            </a:xfrm>
            <a:custGeom>
              <a:avLst/>
              <a:gdLst/>
              <a:ahLst/>
              <a:cxnLst/>
              <a:rect l="l" t="t" r="r" b="b"/>
              <a:pathLst>
                <a:path w="24445" h="21277" extrusionOk="0">
                  <a:moveTo>
                    <a:pt x="9627" y="0"/>
                  </a:moveTo>
                  <a:cubicBezTo>
                    <a:pt x="9564" y="0"/>
                    <a:pt x="9439" y="0"/>
                    <a:pt x="9368" y="9"/>
                  </a:cubicBezTo>
                  <a:lnTo>
                    <a:pt x="9377" y="45"/>
                  </a:lnTo>
                  <a:cubicBezTo>
                    <a:pt x="9314" y="80"/>
                    <a:pt x="9243" y="87"/>
                    <a:pt x="9170" y="87"/>
                  </a:cubicBezTo>
                  <a:cubicBezTo>
                    <a:pt x="9127" y="87"/>
                    <a:pt x="9083" y="85"/>
                    <a:pt x="9040" y="85"/>
                  </a:cubicBezTo>
                  <a:cubicBezTo>
                    <a:pt x="9012" y="85"/>
                    <a:pt x="8984" y="86"/>
                    <a:pt x="8957" y="89"/>
                  </a:cubicBezTo>
                  <a:lnTo>
                    <a:pt x="8975" y="116"/>
                  </a:lnTo>
                  <a:cubicBezTo>
                    <a:pt x="8850" y="179"/>
                    <a:pt x="8770" y="303"/>
                    <a:pt x="8690" y="419"/>
                  </a:cubicBezTo>
                  <a:cubicBezTo>
                    <a:pt x="8675" y="445"/>
                    <a:pt x="8645" y="453"/>
                    <a:pt x="8609" y="453"/>
                  </a:cubicBezTo>
                  <a:cubicBezTo>
                    <a:pt x="8542" y="453"/>
                    <a:pt x="8452" y="425"/>
                    <a:pt x="8391" y="425"/>
                  </a:cubicBezTo>
                  <a:cubicBezTo>
                    <a:pt x="8347" y="425"/>
                    <a:pt x="8318" y="440"/>
                    <a:pt x="8324" y="491"/>
                  </a:cubicBezTo>
                  <a:cubicBezTo>
                    <a:pt x="8286" y="518"/>
                    <a:pt x="8248" y="528"/>
                    <a:pt x="8209" y="528"/>
                  </a:cubicBezTo>
                  <a:cubicBezTo>
                    <a:pt x="8096" y="528"/>
                    <a:pt x="7979" y="445"/>
                    <a:pt x="7872" y="445"/>
                  </a:cubicBezTo>
                  <a:cubicBezTo>
                    <a:pt x="7830" y="445"/>
                    <a:pt x="7791" y="457"/>
                    <a:pt x="7753" y="491"/>
                  </a:cubicBezTo>
                  <a:cubicBezTo>
                    <a:pt x="7673" y="509"/>
                    <a:pt x="7593" y="526"/>
                    <a:pt x="7521" y="544"/>
                  </a:cubicBezTo>
                  <a:cubicBezTo>
                    <a:pt x="7475" y="529"/>
                    <a:pt x="7430" y="521"/>
                    <a:pt x="7387" y="521"/>
                  </a:cubicBezTo>
                  <a:cubicBezTo>
                    <a:pt x="7208" y="521"/>
                    <a:pt x="7049" y="640"/>
                    <a:pt x="6941" y="776"/>
                  </a:cubicBezTo>
                  <a:cubicBezTo>
                    <a:pt x="6665" y="1249"/>
                    <a:pt x="6326" y="1695"/>
                    <a:pt x="6130" y="2195"/>
                  </a:cubicBezTo>
                  <a:cubicBezTo>
                    <a:pt x="5969" y="2445"/>
                    <a:pt x="5799" y="2703"/>
                    <a:pt x="5675" y="2971"/>
                  </a:cubicBezTo>
                  <a:cubicBezTo>
                    <a:pt x="5541" y="3096"/>
                    <a:pt x="5478" y="3292"/>
                    <a:pt x="5425" y="3470"/>
                  </a:cubicBezTo>
                  <a:lnTo>
                    <a:pt x="5407" y="3453"/>
                  </a:lnTo>
                  <a:cubicBezTo>
                    <a:pt x="5282" y="3890"/>
                    <a:pt x="4907" y="4238"/>
                    <a:pt x="4854" y="4702"/>
                  </a:cubicBezTo>
                  <a:cubicBezTo>
                    <a:pt x="4800" y="4764"/>
                    <a:pt x="4684" y="4791"/>
                    <a:pt x="4666" y="4880"/>
                  </a:cubicBezTo>
                  <a:cubicBezTo>
                    <a:pt x="4452" y="5049"/>
                    <a:pt x="4363" y="5362"/>
                    <a:pt x="4211" y="5594"/>
                  </a:cubicBezTo>
                  <a:cubicBezTo>
                    <a:pt x="4149" y="5603"/>
                    <a:pt x="4122" y="5638"/>
                    <a:pt x="4131" y="5692"/>
                  </a:cubicBezTo>
                  <a:cubicBezTo>
                    <a:pt x="4122" y="5710"/>
                    <a:pt x="4104" y="5745"/>
                    <a:pt x="4096" y="5772"/>
                  </a:cubicBezTo>
                  <a:cubicBezTo>
                    <a:pt x="3935" y="5843"/>
                    <a:pt x="3926" y="6058"/>
                    <a:pt x="3819" y="6182"/>
                  </a:cubicBezTo>
                  <a:cubicBezTo>
                    <a:pt x="3757" y="6289"/>
                    <a:pt x="3614" y="6361"/>
                    <a:pt x="3605" y="6504"/>
                  </a:cubicBezTo>
                  <a:cubicBezTo>
                    <a:pt x="3587" y="6539"/>
                    <a:pt x="3569" y="6575"/>
                    <a:pt x="3560" y="6620"/>
                  </a:cubicBezTo>
                  <a:cubicBezTo>
                    <a:pt x="3489" y="6771"/>
                    <a:pt x="3346" y="6878"/>
                    <a:pt x="3310" y="7039"/>
                  </a:cubicBezTo>
                  <a:cubicBezTo>
                    <a:pt x="3239" y="7039"/>
                    <a:pt x="3230" y="7155"/>
                    <a:pt x="3186" y="7199"/>
                  </a:cubicBezTo>
                  <a:cubicBezTo>
                    <a:pt x="3070" y="7271"/>
                    <a:pt x="3025" y="7467"/>
                    <a:pt x="2963" y="7601"/>
                  </a:cubicBezTo>
                  <a:cubicBezTo>
                    <a:pt x="3025" y="7788"/>
                    <a:pt x="2811" y="7949"/>
                    <a:pt x="2847" y="8136"/>
                  </a:cubicBezTo>
                  <a:lnTo>
                    <a:pt x="2838" y="8163"/>
                  </a:lnTo>
                  <a:cubicBezTo>
                    <a:pt x="2775" y="8172"/>
                    <a:pt x="2740" y="8225"/>
                    <a:pt x="2757" y="8288"/>
                  </a:cubicBezTo>
                  <a:lnTo>
                    <a:pt x="2722" y="8297"/>
                  </a:lnTo>
                  <a:cubicBezTo>
                    <a:pt x="2615" y="8529"/>
                    <a:pt x="2365" y="8734"/>
                    <a:pt x="2383" y="9019"/>
                  </a:cubicBezTo>
                  <a:cubicBezTo>
                    <a:pt x="2222" y="9117"/>
                    <a:pt x="2249" y="9358"/>
                    <a:pt x="2160" y="9519"/>
                  </a:cubicBezTo>
                  <a:cubicBezTo>
                    <a:pt x="2088" y="9742"/>
                    <a:pt x="1937" y="9929"/>
                    <a:pt x="1874" y="10161"/>
                  </a:cubicBezTo>
                  <a:cubicBezTo>
                    <a:pt x="1855" y="10158"/>
                    <a:pt x="1837" y="10156"/>
                    <a:pt x="1819" y="10156"/>
                  </a:cubicBezTo>
                  <a:cubicBezTo>
                    <a:pt x="1495" y="10156"/>
                    <a:pt x="1386" y="10671"/>
                    <a:pt x="1589" y="10866"/>
                  </a:cubicBezTo>
                  <a:cubicBezTo>
                    <a:pt x="1717" y="10934"/>
                    <a:pt x="1788" y="11117"/>
                    <a:pt x="1950" y="11117"/>
                  </a:cubicBezTo>
                  <a:cubicBezTo>
                    <a:pt x="1957" y="11117"/>
                    <a:pt x="1965" y="11116"/>
                    <a:pt x="1972" y="11116"/>
                  </a:cubicBezTo>
                  <a:cubicBezTo>
                    <a:pt x="1995" y="11101"/>
                    <a:pt x="2016" y="11095"/>
                    <a:pt x="2036" y="11095"/>
                  </a:cubicBezTo>
                  <a:cubicBezTo>
                    <a:pt x="2111" y="11095"/>
                    <a:pt x="2172" y="11179"/>
                    <a:pt x="2260" y="11179"/>
                  </a:cubicBezTo>
                  <a:cubicBezTo>
                    <a:pt x="2276" y="11179"/>
                    <a:pt x="2293" y="11176"/>
                    <a:pt x="2311" y="11169"/>
                  </a:cubicBezTo>
                  <a:cubicBezTo>
                    <a:pt x="2365" y="11223"/>
                    <a:pt x="2445" y="11258"/>
                    <a:pt x="2463" y="11339"/>
                  </a:cubicBezTo>
                  <a:cubicBezTo>
                    <a:pt x="2463" y="11464"/>
                    <a:pt x="2632" y="11473"/>
                    <a:pt x="2713" y="11544"/>
                  </a:cubicBezTo>
                  <a:cubicBezTo>
                    <a:pt x="2713" y="11606"/>
                    <a:pt x="2686" y="11678"/>
                    <a:pt x="2668" y="11740"/>
                  </a:cubicBezTo>
                  <a:cubicBezTo>
                    <a:pt x="2597" y="11776"/>
                    <a:pt x="2570" y="11856"/>
                    <a:pt x="2534" y="11928"/>
                  </a:cubicBezTo>
                  <a:cubicBezTo>
                    <a:pt x="2472" y="12044"/>
                    <a:pt x="2329" y="12124"/>
                    <a:pt x="2311" y="12267"/>
                  </a:cubicBezTo>
                  <a:cubicBezTo>
                    <a:pt x="2231" y="12293"/>
                    <a:pt x="2195" y="12374"/>
                    <a:pt x="2151" y="12436"/>
                  </a:cubicBezTo>
                  <a:cubicBezTo>
                    <a:pt x="2079" y="12534"/>
                    <a:pt x="1963" y="12588"/>
                    <a:pt x="1937" y="12713"/>
                  </a:cubicBezTo>
                  <a:cubicBezTo>
                    <a:pt x="1794" y="12918"/>
                    <a:pt x="1633" y="13141"/>
                    <a:pt x="1499" y="13364"/>
                  </a:cubicBezTo>
                  <a:cubicBezTo>
                    <a:pt x="1384" y="13417"/>
                    <a:pt x="1259" y="13596"/>
                    <a:pt x="1259" y="13738"/>
                  </a:cubicBezTo>
                  <a:cubicBezTo>
                    <a:pt x="1152" y="13837"/>
                    <a:pt x="1053" y="13953"/>
                    <a:pt x="1018" y="14095"/>
                  </a:cubicBezTo>
                  <a:cubicBezTo>
                    <a:pt x="893" y="14220"/>
                    <a:pt x="813" y="14416"/>
                    <a:pt x="732" y="14586"/>
                  </a:cubicBezTo>
                  <a:cubicBezTo>
                    <a:pt x="474" y="14648"/>
                    <a:pt x="349" y="14934"/>
                    <a:pt x="224" y="15139"/>
                  </a:cubicBezTo>
                  <a:cubicBezTo>
                    <a:pt x="72" y="15335"/>
                    <a:pt x="1" y="15594"/>
                    <a:pt x="36" y="15844"/>
                  </a:cubicBezTo>
                  <a:cubicBezTo>
                    <a:pt x="44" y="15845"/>
                    <a:pt x="52" y="15846"/>
                    <a:pt x="59" y="15846"/>
                  </a:cubicBezTo>
                  <a:cubicBezTo>
                    <a:pt x="153" y="15846"/>
                    <a:pt x="225" y="15760"/>
                    <a:pt x="322" y="15760"/>
                  </a:cubicBezTo>
                  <a:cubicBezTo>
                    <a:pt x="334" y="15760"/>
                    <a:pt x="345" y="15761"/>
                    <a:pt x="358" y="15764"/>
                  </a:cubicBezTo>
                  <a:cubicBezTo>
                    <a:pt x="438" y="15799"/>
                    <a:pt x="500" y="15880"/>
                    <a:pt x="598" y="15888"/>
                  </a:cubicBezTo>
                  <a:cubicBezTo>
                    <a:pt x="634" y="15924"/>
                    <a:pt x="661" y="15996"/>
                    <a:pt x="723" y="15996"/>
                  </a:cubicBezTo>
                  <a:cubicBezTo>
                    <a:pt x="732" y="16049"/>
                    <a:pt x="777" y="16076"/>
                    <a:pt x="813" y="16111"/>
                  </a:cubicBezTo>
                  <a:cubicBezTo>
                    <a:pt x="993" y="16144"/>
                    <a:pt x="1165" y="16230"/>
                    <a:pt x="1351" y="16230"/>
                  </a:cubicBezTo>
                  <a:cubicBezTo>
                    <a:pt x="1368" y="16230"/>
                    <a:pt x="1385" y="16229"/>
                    <a:pt x="1401" y="16227"/>
                  </a:cubicBezTo>
                  <a:cubicBezTo>
                    <a:pt x="1794" y="16424"/>
                    <a:pt x="2249" y="16442"/>
                    <a:pt x="2641" y="16647"/>
                  </a:cubicBezTo>
                  <a:cubicBezTo>
                    <a:pt x="2720" y="16726"/>
                    <a:pt x="2819" y="16738"/>
                    <a:pt x="2923" y="16738"/>
                  </a:cubicBezTo>
                  <a:cubicBezTo>
                    <a:pt x="2971" y="16738"/>
                    <a:pt x="3020" y="16735"/>
                    <a:pt x="3068" y="16735"/>
                  </a:cubicBezTo>
                  <a:cubicBezTo>
                    <a:pt x="3162" y="16735"/>
                    <a:pt x="3253" y="16746"/>
                    <a:pt x="3328" y="16807"/>
                  </a:cubicBezTo>
                  <a:cubicBezTo>
                    <a:pt x="3358" y="16798"/>
                    <a:pt x="3386" y="16794"/>
                    <a:pt x="3413" y="16794"/>
                  </a:cubicBezTo>
                  <a:cubicBezTo>
                    <a:pt x="3563" y="16794"/>
                    <a:pt x="3674" y="16922"/>
                    <a:pt x="3810" y="16968"/>
                  </a:cubicBezTo>
                  <a:cubicBezTo>
                    <a:pt x="3840" y="16953"/>
                    <a:pt x="3871" y="16949"/>
                    <a:pt x="3902" y="16949"/>
                  </a:cubicBezTo>
                  <a:cubicBezTo>
                    <a:pt x="3937" y="16949"/>
                    <a:pt x="3973" y="16954"/>
                    <a:pt x="4008" y="16954"/>
                  </a:cubicBezTo>
                  <a:cubicBezTo>
                    <a:pt x="4035" y="16954"/>
                    <a:pt x="4061" y="16951"/>
                    <a:pt x="4087" y="16941"/>
                  </a:cubicBezTo>
                  <a:cubicBezTo>
                    <a:pt x="4096" y="16941"/>
                    <a:pt x="4113" y="16950"/>
                    <a:pt x="4122" y="16959"/>
                  </a:cubicBezTo>
                  <a:cubicBezTo>
                    <a:pt x="4176" y="17057"/>
                    <a:pt x="4256" y="17111"/>
                    <a:pt x="4229" y="17253"/>
                  </a:cubicBezTo>
                  <a:cubicBezTo>
                    <a:pt x="4292" y="17289"/>
                    <a:pt x="4372" y="17298"/>
                    <a:pt x="4452" y="17316"/>
                  </a:cubicBezTo>
                  <a:cubicBezTo>
                    <a:pt x="4539" y="17386"/>
                    <a:pt x="4597" y="17492"/>
                    <a:pt x="4720" y="17492"/>
                  </a:cubicBezTo>
                  <a:cubicBezTo>
                    <a:pt x="4736" y="17492"/>
                    <a:pt x="4754" y="17490"/>
                    <a:pt x="4774" y="17485"/>
                  </a:cubicBezTo>
                  <a:cubicBezTo>
                    <a:pt x="4979" y="17601"/>
                    <a:pt x="5228" y="17601"/>
                    <a:pt x="5434" y="17708"/>
                  </a:cubicBezTo>
                  <a:cubicBezTo>
                    <a:pt x="5481" y="17739"/>
                    <a:pt x="5517" y="17751"/>
                    <a:pt x="5546" y="17751"/>
                  </a:cubicBezTo>
                  <a:cubicBezTo>
                    <a:pt x="5650" y="17751"/>
                    <a:pt x="5652" y="17587"/>
                    <a:pt x="5764" y="17566"/>
                  </a:cubicBezTo>
                  <a:cubicBezTo>
                    <a:pt x="5862" y="17592"/>
                    <a:pt x="5969" y="17601"/>
                    <a:pt x="6022" y="17690"/>
                  </a:cubicBezTo>
                  <a:cubicBezTo>
                    <a:pt x="6147" y="17878"/>
                    <a:pt x="6415" y="17780"/>
                    <a:pt x="6584" y="17896"/>
                  </a:cubicBezTo>
                  <a:cubicBezTo>
                    <a:pt x="6665" y="17922"/>
                    <a:pt x="6700" y="18012"/>
                    <a:pt x="6772" y="18029"/>
                  </a:cubicBezTo>
                  <a:cubicBezTo>
                    <a:pt x="6834" y="18137"/>
                    <a:pt x="6986" y="18145"/>
                    <a:pt x="7084" y="18208"/>
                  </a:cubicBezTo>
                  <a:cubicBezTo>
                    <a:pt x="7164" y="18386"/>
                    <a:pt x="7396" y="18404"/>
                    <a:pt x="7512" y="18547"/>
                  </a:cubicBezTo>
                  <a:cubicBezTo>
                    <a:pt x="7646" y="18654"/>
                    <a:pt x="7860" y="18556"/>
                    <a:pt x="7949" y="18725"/>
                  </a:cubicBezTo>
                  <a:cubicBezTo>
                    <a:pt x="7967" y="18754"/>
                    <a:pt x="7986" y="18765"/>
                    <a:pt x="8006" y="18765"/>
                  </a:cubicBezTo>
                  <a:cubicBezTo>
                    <a:pt x="8061" y="18765"/>
                    <a:pt x="8124" y="18679"/>
                    <a:pt x="8186" y="18679"/>
                  </a:cubicBezTo>
                  <a:cubicBezTo>
                    <a:pt x="8191" y="18679"/>
                    <a:pt x="8195" y="18680"/>
                    <a:pt x="8199" y="18681"/>
                  </a:cubicBezTo>
                  <a:cubicBezTo>
                    <a:pt x="8422" y="18752"/>
                    <a:pt x="8699" y="18788"/>
                    <a:pt x="8806" y="19046"/>
                  </a:cubicBezTo>
                  <a:cubicBezTo>
                    <a:pt x="8818" y="19109"/>
                    <a:pt x="8846" y="19128"/>
                    <a:pt x="8882" y="19128"/>
                  </a:cubicBezTo>
                  <a:cubicBezTo>
                    <a:pt x="8937" y="19128"/>
                    <a:pt x="9009" y="19084"/>
                    <a:pt x="9070" y="19084"/>
                  </a:cubicBezTo>
                  <a:cubicBezTo>
                    <a:pt x="9112" y="19084"/>
                    <a:pt x="9148" y="19104"/>
                    <a:pt x="9172" y="19171"/>
                  </a:cubicBezTo>
                  <a:cubicBezTo>
                    <a:pt x="9350" y="19323"/>
                    <a:pt x="9564" y="19421"/>
                    <a:pt x="9743" y="19573"/>
                  </a:cubicBezTo>
                  <a:cubicBezTo>
                    <a:pt x="9992" y="19591"/>
                    <a:pt x="10215" y="19698"/>
                    <a:pt x="10474" y="19698"/>
                  </a:cubicBezTo>
                  <a:lnTo>
                    <a:pt x="10465" y="19662"/>
                  </a:lnTo>
                  <a:cubicBezTo>
                    <a:pt x="10475" y="19659"/>
                    <a:pt x="10485" y="19658"/>
                    <a:pt x="10493" y="19658"/>
                  </a:cubicBezTo>
                  <a:cubicBezTo>
                    <a:pt x="10576" y="19658"/>
                    <a:pt x="10595" y="19765"/>
                    <a:pt x="10644" y="19814"/>
                  </a:cubicBezTo>
                  <a:cubicBezTo>
                    <a:pt x="10654" y="19816"/>
                    <a:pt x="10664" y="19817"/>
                    <a:pt x="10674" y="19817"/>
                  </a:cubicBezTo>
                  <a:cubicBezTo>
                    <a:pt x="10737" y="19817"/>
                    <a:pt x="10796" y="19777"/>
                    <a:pt x="10859" y="19777"/>
                  </a:cubicBezTo>
                  <a:cubicBezTo>
                    <a:pt x="10865" y="19777"/>
                    <a:pt x="10870" y="19777"/>
                    <a:pt x="10876" y="19778"/>
                  </a:cubicBezTo>
                  <a:cubicBezTo>
                    <a:pt x="10965" y="19840"/>
                    <a:pt x="11072" y="19867"/>
                    <a:pt x="11152" y="19948"/>
                  </a:cubicBezTo>
                  <a:cubicBezTo>
                    <a:pt x="11190" y="19974"/>
                    <a:pt x="11244" y="20005"/>
                    <a:pt x="11292" y="20005"/>
                  </a:cubicBezTo>
                  <a:cubicBezTo>
                    <a:pt x="11324" y="20005"/>
                    <a:pt x="11354" y="19992"/>
                    <a:pt x="11375" y="19956"/>
                  </a:cubicBezTo>
                  <a:cubicBezTo>
                    <a:pt x="11473" y="19992"/>
                    <a:pt x="11580" y="20046"/>
                    <a:pt x="11687" y="20072"/>
                  </a:cubicBezTo>
                  <a:cubicBezTo>
                    <a:pt x="11678" y="20251"/>
                    <a:pt x="11955" y="20206"/>
                    <a:pt x="12053" y="20313"/>
                  </a:cubicBezTo>
                  <a:cubicBezTo>
                    <a:pt x="12133" y="20483"/>
                    <a:pt x="12374" y="20465"/>
                    <a:pt x="12526" y="20483"/>
                  </a:cubicBezTo>
                  <a:cubicBezTo>
                    <a:pt x="12577" y="20526"/>
                    <a:pt x="12621" y="20593"/>
                    <a:pt x="12689" y="20593"/>
                  </a:cubicBezTo>
                  <a:cubicBezTo>
                    <a:pt x="12704" y="20593"/>
                    <a:pt x="12721" y="20589"/>
                    <a:pt x="12740" y="20581"/>
                  </a:cubicBezTo>
                  <a:cubicBezTo>
                    <a:pt x="12783" y="20565"/>
                    <a:pt x="12827" y="20562"/>
                    <a:pt x="12872" y="20562"/>
                  </a:cubicBezTo>
                  <a:cubicBezTo>
                    <a:pt x="12914" y="20562"/>
                    <a:pt x="12957" y="20565"/>
                    <a:pt x="13001" y="20565"/>
                  </a:cubicBezTo>
                  <a:cubicBezTo>
                    <a:pt x="13018" y="20565"/>
                    <a:pt x="13035" y="20564"/>
                    <a:pt x="13052" y="20563"/>
                  </a:cubicBezTo>
                  <a:cubicBezTo>
                    <a:pt x="13097" y="20661"/>
                    <a:pt x="13186" y="20750"/>
                    <a:pt x="13302" y="20768"/>
                  </a:cubicBezTo>
                  <a:cubicBezTo>
                    <a:pt x="13552" y="20947"/>
                    <a:pt x="13873" y="20929"/>
                    <a:pt x="14167" y="20956"/>
                  </a:cubicBezTo>
                  <a:cubicBezTo>
                    <a:pt x="14198" y="20941"/>
                    <a:pt x="14226" y="20934"/>
                    <a:pt x="14252" y="20934"/>
                  </a:cubicBezTo>
                  <a:cubicBezTo>
                    <a:pt x="14389" y="20934"/>
                    <a:pt x="14457" y="21117"/>
                    <a:pt x="14597" y="21117"/>
                  </a:cubicBezTo>
                  <a:cubicBezTo>
                    <a:pt x="14602" y="21117"/>
                    <a:pt x="14608" y="21117"/>
                    <a:pt x="14613" y="21116"/>
                  </a:cubicBezTo>
                  <a:cubicBezTo>
                    <a:pt x="14685" y="21110"/>
                    <a:pt x="14765" y="21068"/>
                    <a:pt x="14840" y="21068"/>
                  </a:cubicBezTo>
                  <a:cubicBezTo>
                    <a:pt x="14876" y="21068"/>
                    <a:pt x="14911" y="21078"/>
                    <a:pt x="14944" y="21107"/>
                  </a:cubicBezTo>
                  <a:cubicBezTo>
                    <a:pt x="15033" y="21169"/>
                    <a:pt x="15139" y="21232"/>
                    <a:pt x="15249" y="21232"/>
                  </a:cubicBezTo>
                  <a:cubicBezTo>
                    <a:pt x="15281" y="21232"/>
                    <a:pt x="15313" y="21226"/>
                    <a:pt x="15345" y="21214"/>
                  </a:cubicBezTo>
                  <a:cubicBezTo>
                    <a:pt x="15434" y="21223"/>
                    <a:pt x="15523" y="21277"/>
                    <a:pt x="15622" y="21277"/>
                  </a:cubicBezTo>
                  <a:cubicBezTo>
                    <a:pt x="15695" y="21247"/>
                    <a:pt x="15772" y="21238"/>
                    <a:pt x="15849" y="21238"/>
                  </a:cubicBezTo>
                  <a:cubicBezTo>
                    <a:pt x="15960" y="21238"/>
                    <a:pt x="16073" y="21257"/>
                    <a:pt x="16184" y="21268"/>
                  </a:cubicBezTo>
                  <a:cubicBezTo>
                    <a:pt x="16222" y="21232"/>
                    <a:pt x="16277" y="21221"/>
                    <a:pt x="16340" y="21221"/>
                  </a:cubicBezTo>
                  <a:cubicBezTo>
                    <a:pt x="16434" y="21221"/>
                    <a:pt x="16545" y="21245"/>
                    <a:pt x="16639" y="21245"/>
                  </a:cubicBezTo>
                  <a:cubicBezTo>
                    <a:pt x="16745" y="21245"/>
                    <a:pt x="16829" y="21214"/>
                    <a:pt x="16844" y="21080"/>
                  </a:cubicBezTo>
                  <a:cubicBezTo>
                    <a:pt x="16875" y="21074"/>
                    <a:pt x="16908" y="21072"/>
                    <a:pt x="16940" y="21072"/>
                  </a:cubicBezTo>
                  <a:cubicBezTo>
                    <a:pt x="17069" y="21072"/>
                    <a:pt x="17203" y="21110"/>
                    <a:pt x="17330" y="21110"/>
                  </a:cubicBezTo>
                  <a:cubicBezTo>
                    <a:pt x="17406" y="21110"/>
                    <a:pt x="17480" y="21097"/>
                    <a:pt x="17548" y="21054"/>
                  </a:cubicBezTo>
                  <a:cubicBezTo>
                    <a:pt x="17616" y="21054"/>
                    <a:pt x="17699" y="21070"/>
                    <a:pt x="17776" y="21070"/>
                  </a:cubicBezTo>
                  <a:cubicBezTo>
                    <a:pt x="17863" y="21070"/>
                    <a:pt x="17943" y="21050"/>
                    <a:pt x="17986" y="20964"/>
                  </a:cubicBezTo>
                  <a:cubicBezTo>
                    <a:pt x="18021" y="20947"/>
                    <a:pt x="18048" y="20920"/>
                    <a:pt x="18066" y="20875"/>
                  </a:cubicBezTo>
                  <a:cubicBezTo>
                    <a:pt x="18235" y="20786"/>
                    <a:pt x="18458" y="20795"/>
                    <a:pt x="18583" y="20625"/>
                  </a:cubicBezTo>
                  <a:cubicBezTo>
                    <a:pt x="18681" y="20518"/>
                    <a:pt x="18878" y="20492"/>
                    <a:pt x="18878" y="20313"/>
                  </a:cubicBezTo>
                  <a:cubicBezTo>
                    <a:pt x="19270" y="19930"/>
                    <a:pt x="19707" y="19582"/>
                    <a:pt x="20046" y="19171"/>
                  </a:cubicBezTo>
                  <a:cubicBezTo>
                    <a:pt x="20144" y="19136"/>
                    <a:pt x="20189" y="19020"/>
                    <a:pt x="20296" y="19002"/>
                  </a:cubicBezTo>
                  <a:cubicBezTo>
                    <a:pt x="20466" y="18948"/>
                    <a:pt x="20483" y="18734"/>
                    <a:pt x="20591" y="18609"/>
                  </a:cubicBezTo>
                  <a:cubicBezTo>
                    <a:pt x="20706" y="18529"/>
                    <a:pt x="20840" y="18449"/>
                    <a:pt x="20903" y="18315"/>
                  </a:cubicBezTo>
                  <a:cubicBezTo>
                    <a:pt x="20912" y="18306"/>
                    <a:pt x="20930" y="18288"/>
                    <a:pt x="20947" y="18279"/>
                  </a:cubicBezTo>
                  <a:cubicBezTo>
                    <a:pt x="21072" y="18172"/>
                    <a:pt x="21161" y="18003"/>
                    <a:pt x="21322" y="17922"/>
                  </a:cubicBezTo>
                  <a:cubicBezTo>
                    <a:pt x="21429" y="17735"/>
                    <a:pt x="21661" y="17619"/>
                    <a:pt x="21715" y="17423"/>
                  </a:cubicBezTo>
                  <a:cubicBezTo>
                    <a:pt x="21929" y="17289"/>
                    <a:pt x="22089" y="17057"/>
                    <a:pt x="22259" y="16870"/>
                  </a:cubicBezTo>
                  <a:cubicBezTo>
                    <a:pt x="22348" y="16870"/>
                    <a:pt x="22366" y="16682"/>
                    <a:pt x="22277" y="16682"/>
                  </a:cubicBezTo>
                  <a:cubicBezTo>
                    <a:pt x="22437" y="16513"/>
                    <a:pt x="22357" y="16254"/>
                    <a:pt x="22410" y="16040"/>
                  </a:cubicBezTo>
                  <a:cubicBezTo>
                    <a:pt x="22384" y="15924"/>
                    <a:pt x="22410" y="15772"/>
                    <a:pt x="22312" y="15683"/>
                  </a:cubicBezTo>
                  <a:cubicBezTo>
                    <a:pt x="22330" y="15451"/>
                    <a:pt x="22562" y="15344"/>
                    <a:pt x="22651" y="15157"/>
                  </a:cubicBezTo>
                  <a:cubicBezTo>
                    <a:pt x="22964" y="14782"/>
                    <a:pt x="23320" y="14443"/>
                    <a:pt x="23588" y="14060"/>
                  </a:cubicBezTo>
                  <a:cubicBezTo>
                    <a:pt x="23624" y="14033"/>
                    <a:pt x="23650" y="14006"/>
                    <a:pt x="23677" y="13979"/>
                  </a:cubicBezTo>
                  <a:cubicBezTo>
                    <a:pt x="23677" y="13970"/>
                    <a:pt x="23686" y="13953"/>
                    <a:pt x="23695" y="13944"/>
                  </a:cubicBezTo>
                  <a:cubicBezTo>
                    <a:pt x="23757" y="13935"/>
                    <a:pt x="23757" y="13854"/>
                    <a:pt x="23784" y="13810"/>
                  </a:cubicBezTo>
                  <a:cubicBezTo>
                    <a:pt x="24025" y="13685"/>
                    <a:pt x="24177" y="13453"/>
                    <a:pt x="24320" y="13239"/>
                  </a:cubicBezTo>
                  <a:lnTo>
                    <a:pt x="24355" y="13239"/>
                  </a:lnTo>
                  <a:cubicBezTo>
                    <a:pt x="24328" y="13141"/>
                    <a:pt x="24444" y="12873"/>
                    <a:pt x="24320" y="12873"/>
                  </a:cubicBezTo>
                  <a:cubicBezTo>
                    <a:pt x="24328" y="12793"/>
                    <a:pt x="24248" y="12757"/>
                    <a:pt x="24212" y="12704"/>
                  </a:cubicBezTo>
                  <a:cubicBezTo>
                    <a:pt x="24132" y="12588"/>
                    <a:pt x="24150" y="12445"/>
                    <a:pt x="24105" y="12320"/>
                  </a:cubicBezTo>
                  <a:cubicBezTo>
                    <a:pt x="23989" y="12177"/>
                    <a:pt x="23820" y="12088"/>
                    <a:pt x="23677" y="11972"/>
                  </a:cubicBezTo>
                  <a:cubicBezTo>
                    <a:pt x="23588" y="11919"/>
                    <a:pt x="23668" y="11776"/>
                    <a:pt x="23561" y="11731"/>
                  </a:cubicBezTo>
                  <a:cubicBezTo>
                    <a:pt x="23490" y="11606"/>
                    <a:pt x="23320" y="11624"/>
                    <a:pt x="23267" y="11490"/>
                  </a:cubicBezTo>
                  <a:cubicBezTo>
                    <a:pt x="23204" y="11321"/>
                    <a:pt x="23044" y="11250"/>
                    <a:pt x="22910" y="11160"/>
                  </a:cubicBezTo>
                  <a:cubicBezTo>
                    <a:pt x="22696" y="10911"/>
                    <a:pt x="22464" y="10688"/>
                    <a:pt x="22161" y="10554"/>
                  </a:cubicBezTo>
                  <a:lnTo>
                    <a:pt x="22170" y="10518"/>
                  </a:lnTo>
                  <a:lnTo>
                    <a:pt x="22125" y="10518"/>
                  </a:lnTo>
                  <a:cubicBezTo>
                    <a:pt x="22098" y="10464"/>
                    <a:pt x="22036" y="10456"/>
                    <a:pt x="21991" y="10429"/>
                  </a:cubicBezTo>
                  <a:cubicBezTo>
                    <a:pt x="22018" y="10375"/>
                    <a:pt x="21911" y="10384"/>
                    <a:pt x="21884" y="10366"/>
                  </a:cubicBezTo>
                  <a:cubicBezTo>
                    <a:pt x="21652" y="10108"/>
                    <a:pt x="21269" y="10054"/>
                    <a:pt x="21054" y="9769"/>
                  </a:cubicBezTo>
                  <a:cubicBezTo>
                    <a:pt x="21072" y="9671"/>
                    <a:pt x="21063" y="9537"/>
                    <a:pt x="21179" y="9492"/>
                  </a:cubicBezTo>
                  <a:cubicBezTo>
                    <a:pt x="21242" y="9430"/>
                    <a:pt x="21358" y="9412"/>
                    <a:pt x="21358" y="9305"/>
                  </a:cubicBezTo>
                  <a:cubicBezTo>
                    <a:pt x="21384" y="9162"/>
                    <a:pt x="21465" y="9046"/>
                    <a:pt x="21554" y="8939"/>
                  </a:cubicBezTo>
                  <a:cubicBezTo>
                    <a:pt x="21563" y="8930"/>
                    <a:pt x="21581" y="8903"/>
                    <a:pt x="21590" y="8894"/>
                  </a:cubicBezTo>
                  <a:cubicBezTo>
                    <a:pt x="21723" y="8859"/>
                    <a:pt x="21723" y="8680"/>
                    <a:pt x="21822" y="8600"/>
                  </a:cubicBezTo>
                  <a:cubicBezTo>
                    <a:pt x="21920" y="8439"/>
                    <a:pt x="22062" y="8297"/>
                    <a:pt x="22125" y="8127"/>
                  </a:cubicBezTo>
                  <a:cubicBezTo>
                    <a:pt x="22205" y="8091"/>
                    <a:pt x="22241" y="8002"/>
                    <a:pt x="22241" y="7922"/>
                  </a:cubicBezTo>
                  <a:cubicBezTo>
                    <a:pt x="22366" y="7842"/>
                    <a:pt x="22428" y="7699"/>
                    <a:pt x="22517" y="7583"/>
                  </a:cubicBezTo>
                  <a:cubicBezTo>
                    <a:pt x="22571" y="7467"/>
                    <a:pt x="22705" y="7369"/>
                    <a:pt x="22696" y="7235"/>
                  </a:cubicBezTo>
                  <a:lnTo>
                    <a:pt x="22696" y="7235"/>
                  </a:lnTo>
                  <a:lnTo>
                    <a:pt x="22660" y="7244"/>
                  </a:lnTo>
                  <a:cubicBezTo>
                    <a:pt x="22696" y="6923"/>
                    <a:pt x="22446" y="6700"/>
                    <a:pt x="22277" y="6477"/>
                  </a:cubicBezTo>
                  <a:cubicBezTo>
                    <a:pt x="22098" y="6361"/>
                    <a:pt x="21938" y="6227"/>
                    <a:pt x="21759" y="6138"/>
                  </a:cubicBezTo>
                  <a:cubicBezTo>
                    <a:pt x="21518" y="6022"/>
                    <a:pt x="21304" y="5808"/>
                    <a:pt x="21037" y="5763"/>
                  </a:cubicBezTo>
                  <a:cubicBezTo>
                    <a:pt x="20885" y="5719"/>
                    <a:pt x="20760" y="5576"/>
                    <a:pt x="20617" y="5531"/>
                  </a:cubicBezTo>
                  <a:cubicBezTo>
                    <a:pt x="20528" y="5406"/>
                    <a:pt x="20341" y="5344"/>
                    <a:pt x="20207" y="5255"/>
                  </a:cubicBezTo>
                  <a:cubicBezTo>
                    <a:pt x="19930" y="5192"/>
                    <a:pt x="19707" y="5032"/>
                    <a:pt x="19484" y="4871"/>
                  </a:cubicBezTo>
                  <a:cubicBezTo>
                    <a:pt x="19350" y="4764"/>
                    <a:pt x="19163" y="4693"/>
                    <a:pt x="19003" y="4639"/>
                  </a:cubicBezTo>
                  <a:cubicBezTo>
                    <a:pt x="18887" y="4461"/>
                    <a:pt x="18655" y="4389"/>
                    <a:pt x="18467" y="4345"/>
                  </a:cubicBezTo>
                  <a:cubicBezTo>
                    <a:pt x="18316" y="4282"/>
                    <a:pt x="18164" y="4166"/>
                    <a:pt x="18012" y="4086"/>
                  </a:cubicBezTo>
                  <a:cubicBezTo>
                    <a:pt x="17709" y="3997"/>
                    <a:pt x="17486" y="3693"/>
                    <a:pt x="17174" y="3658"/>
                  </a:cubicBezTo>
                  <a:cubicBezTo>
                    <a:pt x="17022" y="3542"/>
                    <a:pt x="16817" y="3444"/>
                    <a:pt x="16665" y="3310"/>
                  </a:cubicBezTo>
                  <a:cubicBezTo>
                    <a:pt x="16353" y="3158"/>
                    <a:pt x="16076" y="2908"/>
                    <a:pt x="15729" y="2864"/>
                  </a:cubicBezTo>
                  <a:cubicBezTo>
                    <a:pt x="15559" y="2739"/>
                    <a:pt x="15336" y="2739"/>
                    <a:pt x="15184" y="2605"/>
                  </a:cubicBezTo>
                  <a:cubicBezTo>
                    <a:pt x="14649" y="2311"/>
                    <a:pt x="14158" y="1882"/>
                    <a:pt x="13543" y="1767"/>
                  </a:cubicBezTo>
                  <a:cubicBezTo>
                    <a:pt x="13311" y="1722"/>
                    <a:pt x="13133" y="1517"/>
                    <a:pt x="12901" y="1472"/>
                  </a:cubicBezTo>
                  <a:cubicBezTo>
                    <a:pt x="12544" y="1213"/>
                    <a:pt x="12124" y="1089"/>
                    <a:pt x="11741" y="892"/>
                  </a:cubicBezTo>
                  <a:cubicBezTo>
                    <a:pt x="11669" y="848"/>
                    <a:pt x="11571" y="803"/>
                    <a:pt x="11482" y="776"/>
                  </a:cubicBezTo>
                  <a:cubicBezTo>
                    <a:pt x="11161" y="607"/>
                    <a:pt x="10768" y="473"/>
                    <a:pt x="10403" y="402"/>
                  </a:cubicBezTo>
                  <a:cubicBezTo>
                    <a:pt x="10322" y="250"/>
                    <a:pt x="10144" y="179"/>
                    <a:pt x="9992" y="179"/>
                  </a:cubicBezTo>
                  <a:cubicBezTo>
                    <a:pt x="9867" y="125"/>
                    <a:pt x="9769" y="9"/>
                    <a:pt x="9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rot="-3048325">
              <a:off x="8446277" y="4599437"/>
              <a:ext cx="384494" cy="334665"/>
            </a:xfrm>
            <a:custGeom>
              <a:avLst/>
              <a:gdLst/>
              <a:ahLst/>
              <a:cxnLst/>
              <a:rect l="l" t="t" r="r" b="b"/>
              <a:pathLst>
                <a:path w="24445" h="21277" extrusionOk="0">
                  <a:moveTo>
                    <a:pt x="9627" y="0"/>
                  </a:moveTo>
                  <a:cubicBezTo>
                    <a:pt x="9564" y="0"/>
                    <a:pt x="9439" y="0"/>
                    <a:pt x="9368" y="9"/>
                  </a:cubicBezTo>
                  <a:lnTo>
                    <a:pt x="9377" y="45"/>
                  </a:lnTo>
                  <a:cubicBezTo>
                    <a:pt x="9314" y="80"/>
                    <a:pt x="9243" y="87"/>
                    <a:pt x="9170" y="87"/>
                  </a:cubicBezTo>
                  <a:cubicBezTo>
                    <a:pt x="9127" y="87"/>
                    <a:pt x="9083" y="85"/>
                    <a:pt x="9040" y="85"/>
                  </a:cubicBezTo>
                  <a:cubicBezTo>
                    <a:pt x="9012" y="85"/>
                    <a:pt x="8984" y="86"/>
                    <a:pt x="8957" y="89"/>
                  </a:cubicBezTo>
                  <a:lnTo>
                    <a:pt x="8975" y="116"/>
                  </a:lnTo>
                  <a:cubicBezTo>
                    <a:pt x="8850" y="179"/>
                    <a:pt x="8770" y="303"/>
                    <a:pt x="8690" y="419"/>
                  </a:cubicBezTo>
                  <a:cubicBezTo>
                    <a:pt x="8675" y="445"/>
                    <a:pt x="8645" y="453"/>
                    <a:pt x="8609" y="453"/>
                  </a:cubicBezTo>
                  <a:cubicBezTo>
                    <a:pt x="8542" y="453"/>
                    <a:pt x="8452" y="425"/>
                    <a:pt x="8391" y="425"/>
                  </a:cubicBezTo>
                  <a:cubicBezTo>
                    <a:pt x="8347" y="425"/>
                    <a:pt x="8318" y="440"/>
                    <a:pt x="8324" y="491"/>
                  </a:cubicBezTo>
                  <a:cubicBezTo>
                    <a:pt x="8286" y="518"/>
                    <a:pt x="8248" y="528"/>
                    <a:pt x="8209" y="528"/>
                  </a:cubicBezTo>
                  <a:cubicBezTo>
                    <a:pt x="8096" y="528"/>
                    <a:pt x="7979" y="445"/>
                    <a:pt x="7872" y="445"/>
                  </a:cubicBezTo>
                  <a:cubicBezTo>
                    <a:pt x="7830" y="445"/>
                    <a:pt x="7791" y="457"/>
                    <a:pt x="7753" y="491"/>
                  </a:cubicBezTo>
                  <a:cubicBezTo>
                    <a:pt x="7673" y="509"/>
                    <a:pt x="7593" y="526"/>
                    <a:pt x="7521" y="544"/>
                  </a:cubicBezTo>
                  <a:cubicBezTo>
                    <a:pt x="7475" y="529"/>
                    <a:pt x="7430" y="521"/>
                    <a:pt x="7387" y="521"/>
                  </a:cubicBezTo>
                  <a:cubicBezTo>
                    <a:pt x="7208" y="521"/>
                    <a:pt x="7049" y="640"/>
                    <a:pt x="6941" y="776"/>
                  </a:cubicBezTo>
                  <a:cubicBezTo>
                    <a:pt x="6665" y="1249"/>
                    <a:pt x="6326" y="1695"/>
                    <a:pt x="6130" y="2195"/>
                  </a:cubicBezTo>
                  <a:cubicBezTo>
                    <a:pt x="5969" y="2445"/>
                    <a:pt x="5799" y="2703"/>
                    <a:pt x="5675" y="2971"/>
                  </a:cubicBezTo>
                  <a:cubicBezTo>
                    <a:pt x="5541" y="3096"/>
                    <a:pt x="5478" y="3292"/>
                    <a:pt x="5425" y="3470"/>
                  </a:cubicBezTo>
                  <a:lnTo>
                    <a:pt x="5407" y="3453"/>
                  </a:lnTo>
                  <a:cubicBezTo>
                    <a:pt x="5282" y="3890"/>
                    <a:pt x="4907" y="4238"/>
                    <a:pt x="4854" y="4702"/>
                  </a:cubicBezTo>
                  <a:cubicBezTo>
                    <a:pt x="4800" y="4764"/>
                    <a:pt x="4684" y="4791"/>
                    <a:pt x="4666" y="4880"/>
                  </a:cubicBezTo>
                  <a:cubicBezTo>
                    <a:pt x="4452" y="5049"/>
                    <a:pt x="4363" y="5362"/>
                    <a:pt x="4211" y="5594"/>
                  </a:cubicBezTo>
                  <a:cubicBezTo>
                    <a:pt x="4149" y="5603"/>
                    <a:pt x="4122" y="5638"/>
                    <a:pt x="4131" y="5692"/>
                  </a:cubicBezTo>
                  <a:cubicBezTo>
                    <a:pt x="4122" y="5710"/>
                    <a:pt x="4104" y="5745"/>
                    <a:pt x="4096" y="5772"/>
                  </a:cubicBezTo>
                  <a:cubicBezTo>
                    <a:pt x="3935" y="5843"/>
                    <a:pt x="3926" y="6058"/>
                    <a:pt x="3819" y="6182"/>
                  </a:cubicBezTo>
                  <a:cubicBezTo>
                    <a:pt x="3757" y="6289"/>
                    <a:pt x="3614" y="6361"/>
                    <a:pt x="3605" y="6504"/>
                  </a:cubicBezTo>
                  <a:cubicBezTo>
                    <a:pt x="3587" y="6539"/>
                    <a:pt x="3569" y="6575"/>
                    <a:pt x="3560" y="6620"/>
                  </a:cubicBezTo>
                  <a:cubicBezTo>
                    <a:pt x="3489" y="6771"/>
                    <a:pt x="3346" y="6878"/>
                    <a:pt x="3310" y="7039"/>
                  </a:cubicBezTo>
                  <a:cubicBezTo>
                    <a:pt x="3239" y="7039"/>
                    <a:pt x="3230" y="7155"/>
                    <a:pt x="3186" y="7199"/>
                  </a:cubicBezTo>
                  <a:cubicBezTo>
                    <a:pt x="3070" y="7271"/>
                    <a:pt x="3025" y="7467"/>
                    <a:pt x="2963" y="7601"/>
                  </a:cubicBezTo>
                  <a:cubicBezTo>
                    <a:pt x="3025" y="7788"/>
                    <a:pt x="2811" y="7949"/>
                    <a:pt x="2847" y="8136"/>
                  </a:cubicBezTo>
                  <a:lnTo>
                    <a:pt x="2838" y="8163"/>
                  </a:lnTo>
                  <a:cubicBezTo>
                    <a:pt x="2775" y="8172"/>
                    <a:pt x="2740" y="8225"/>
                    <a:pt x="2757" y="8288"/>
                  </a:cubicBezTo>
                  <a:lnTo>
                    <a:pt x="2722" y="8297"/>
                  </a:lnTo>
                  <a:cubicBezTo>
                    <a:pt x="2615" y="8529"/>
                    <a:pt x="2365" y="8734"/>
                    <a:pt x="2383" y="9019"/>
                  </a:cubicBezTo>
                  <a:cubicBezTo>
                    <a:pt x="2222" y="9117"/>
                    <a:pt x="2249" y="9358"/>
                    <a:pt x="2160" y="9519"/>
                  </a:cubicBezTo>
                  <a:cubicBezTo>
                    <a:pt x="2088" y="9742"/>
                    <a:pt x="1937" y="9929"/>
                    <a:pt x="1874" y="10161"/>
                  </a:cubicBezTo>
                  <a:cubicBezTo>
                    <a:pt x="1855" y="10158"/>
                    <a:pt x="1837" y="10156"/>
                    <a:pt x="1819" y="10156"/>
                  </a:cubicBezTo>
                  <a:cubicBezTo>
                    <a:pt x="1495" y="10156"/>
                    <a:pt x="1386" y="10671"/>
                    <a:pt x="1589" y="10866"/>
                  </a:cubicBezTo>
                  <a:cubicBezTo>
                    <a:pt x="1717" y="10934"/>
                    <a:pt x="1788" y="11117"/>
                    <a:pt x="1950" y="11117"/>
                  </a:cubicBezTo>
                  <a:cubicBezTo>
                    <a:pt x="1957" y="11117"/>
                    <a:pt x="1965" y="11116"/>
                    <a:pt x="1972" y="11116"/>
                  </a:cubicBezTo>
                  <a:cubicBezTo>
                    <a:pt x="1995" y="11101"/>
                    <a:pt x="2016" y="11095"/>
                    <a:pt x="2036" y="11095"/>
                  </a:cubicBezTo>
                  <a:cubicBezTo>
                    <a:pt x="2111" y="11095"/>
                    <a:pt x="2172" y="11179"/>
                    <a:pt x="2260" y="11179"/>
                  </a:cubicBezTo>
                  <a:cubicBezTo>
                    <a:pt x="2276" y="11179"/>
                    <a:pt x="2293" y="11176"/>
                    <a:pt x="2311" y="11169"/>
                  </a:cubicBezTo>
                  <a:cubicBezTo>
                    <a:pt x="2365" y="11223"/>
                    <a:pt x="2445" y="11258"/>
                    <a:pt x="2463" y="11339"/>
                  </a:cubicBezTo>
                  <a:cubicBezTo>
                    <a:pt x="2463" y="11464"/>
                    <a:pt x="2632" y="11473"/>
                    <a:pt x="2713" y="11544"/>
                  </a:cubicBezTo>
                  <a:cubicBezTo>
                    <a:pt x="2713" y="11606"/>
                    <a:pt x="2686" y="11678"/>
                    <a:pt x="2668" y="11740"/>
                  </a:cubicBezTo>
                  <a:cubicBezTo>
                    <a:pt x="2597" y="11776"/>
                    <a:pt x="2570" y="11856"/>
                    <a:pt x="2534" y="11928"/>
                  </a:cubicBezTo>
                  <a:cubicBezTo>
                    <a:pt x="2472" y="12044"/>
                    <a:pt x="2329" y="12124"/>
                    <a:pt x="2311" y="12267"/>
                  </a:cubicBezTo>
                  <a:cubicBezTo>
                    <a:pt x="2231" y="12293"/>
                    <a:pt x="2195" y="12374"/>
                    <a:pt x="2151" y="12436"/>
                  </a:cubicBezTo>
                  <a:cubicBezTo>
                    <a:pt x="2079" y="12534"/>
                    <a:pt x="1963" y="12588"/>
                    <a:pt x="1937" y="12713"/>
                  </a:cubicBezTo>
                  <a:cubicBezTo>
                    <a:pt x="1794" y="12918"/>
                    <a:pt x="1633" y="13141"/>
                    <a:pt x="1499" y="13364"/>
                  </a:cubicBezTo>
                  <a:cubicBezTo>
                    <a:pt x="1384" y="13417"/>
                    <a:pt x="1259" y="13596"/>
                    <a:pt x="1259" y="13738"/>
                  </a:cubicBezTo>
                  <a:cubicBezTo>
                    <a:pt x="1152" y="13837"/>
                    <a:pt x="1053" y="13953"/>
                    <a:pt x="1018" y="14095"/>
                  </a:cubicBezTo>
                  <a:cubicBezTo>
                    <a:pt x="893" y="14220"/>
                    <a:pt x="813" y="14416"/>
                    <a:pt x="732" y="14586"/>
                  </a:cubicBezTo>
                  <a:cubicBezTo>
                    <a:pt x="474" y="14648"/>
                    <a:pt x="349" y="14934"/>
                    <a:pt x="224" y="15139"/>
                  </a:cubicBezTo>
                  <a:cubicBezTo>
                    <a:pt x="72" y="15335"/>
                    <a:pt x="1" y="15594"/>
                    <a:pt x="36" y="15844"/>
                  </a:cubicBezTo>
                  <a:cubicBezTo>
                    <a:pt x="44" y="15845"/>
                    <a:pt x="52" y="15846"/>
                    <a:pt x="59" y="15846"/>
                  </a:cubicBezTo>
                  <a:cubicBezTo>
                    <a:pt x="153" y="15846"/>
                    <a:pt x="225" y="15760"/>
                    <a:pt x="322" y="15760"/>
                  </a:cubicBezTo>
                  <a:cubicBezTo>
                    <a:pt x="334" y="15760"/>
                    <a:pt x="345" y="15761"/>
                    <a:pt x="358" y="15764"/>
                  </a:cubicBezTo>
                  <a:cubicBezTo>
                    <a:pt x="438" y="15799"/>
                    <a:pt x="500" y="15880"/>
                    <a:pt x="598" y="15888"/>
                  </a:cubicBezTo>
                  <a:cubicBezTo>
                    <a:pt x="634" y="15924"/>
                    <a:pt x="661" y="15996"/>
                    <a:pt x="723" y="15996"/>
                  </a:cubicBezTo>
                  <a:cubicBezTo>
                    <a:pt x="732" y="16049"/>
                    <a:pt x="777" y="16076"/>
                    <a:pt x="813" y="16111"/>
                  </a:cubicBezTo>
                  <a:cubicBezTo>
                    <a:pt x="993" y="16144"/>
                    <a:pt x="1165" y="16230"/>
                    <a:pt x="1351" y="16230"/>
                  </a:cubicBezTo>
                  <a:cubicBezTo>
                    <a:pt x="1368" y="16230"/>
                    <a:pt x="1385" y="16229"/>
                    <a:pt x="1401" y="16227"/>
                  </a:cubicBezTo>
                  <a:cubicBezTo>
                    <a:pt x="1794" y="16424"/>
                    <a:pt x="2249" y="16442"/>
                    <a:pt x="2641" y="16647"/>
                  </a:cubicBezTo>
                  <a:cubicBezTo>
                    <a:pt x="2720" y="16726"/>
                    <a:pt x="2819" y="16738"/>
                    <a:pt x="2923" y="16738"/>
                  </a:cubicBezTo>
                  <a:cubicBezTo>
                    <a:pt x="2971" y="16738"/>
                    <a:pt x="3020" y="16735"/>
                    <a:pt x="3068" y="16735"/>
                  </a:cubicBezTo>
                  <a:cubicBezTo>
                    <a:pt x="3162" y="16735"/>
                    <a:pt x="3253" y="16746"/>
                    <a:pt x="3328" y="16807"/>
                  </a:cubicBezTo>
                  <a:cubicBezTo>
                    <a:pt x="3358" y="16798"/>
                    <a:pt x="3386" y="16794"/>
                    <a:pt x="3413" y="16794"/>
                  </a:cubicBezTo>
                  <a:cubicBezTo>
                    <a:pt x="3563" y="16794"/>
                    <a:pt x="3674" y="16922"/>
                    <a:pt x="3810" y="16968"/>
                  </a:cubicBezTo>
                  <a:cubicBezTo>
                    <a:pt x="3840" y="16953"/>
                    <a:pt x="3871" y="16949"/>
                    <a:pt x="3902" y="16949"/>
                  </a:cubicBezTo>
                  <a:cubicBezTo>
                    <a:pt x="3937" y="16949"/>
                    <a:pt x="3973" y="16954"/>
                    <a:pt x="4008" y="16954"/>
                  </a:cubicBezTo>
                  <a:cubicBezTo>
                    <a:pt x="4035" y="16954"/>
                    <a:pt x="4061" y="16951"/>
                    <a:pt x="4087" y="16941"/>
                  </a:cubicBezTo>
                  <a:cubicBezTo>
                    <a:pt x="4096" y="16941"/>
                    <a:pt x="4113" y="16950"/>
                    <a:pt x="4122" y="16959"/>
                  </a:cubicBezTo>
                  <a:cubicBezTo>
                    <a:pt x="4176" y="17057"/>
                    <a:pt x="4256" y="17111"/>
                    <a:pt x="4229" y="17253"/>
                  </a:cubicBezTo>
                  <a:cubicBezTo>
                    <a:pt x="4292" y="17289"/>
                    <a:pt x="4372" y="17298"/>
                    <a:pt x="4452" y="17316"/>
                  </a:cubicBezTo>
                  <a:cubicBezTo>
                    <a:pt x="4539" y="17386"/>
                    <a:pt x="4597" y="17492"/>
                    <a:pt x="4720" y="17492"/>
                  </a:cubicBezTo>
                  <a:cubicBezTo>
                    <a:pt x="4736" y="17492"/>
                    <a:pt x="4754" y="17490"/>
                    <a:pt x="4774" y="17485"/>
                  </a:cubicBezTo>
                  <a:cubicBezTo>
                    <a:pt x="4979" y="17601"/>
                    <a:pt x="5228" y="17601"/>
                    <a:pt x="5434" y="17708"/>
                  </a:cubicBezTo>
                  <a:cubicBezTo>
                    <a:pt x="5481" y="17739"/>
                    <a:pt x="5517" y="17751"/>
                    <a:pt x="5546" y="17751"/>
                  </a:cubicBezTo>
                  <a:cubicBezTo>
                    <a:pt x="5650" y="17751"/>
                    <a:pt x="5652" y="17587"/>
                    <a:pt x="5764" y="17566"/>
                  </a:cubicBezTo>
                  <a:cubicBezTo>
                    <a:pt x="5862" y="17592"/>
                    <a:pt x="5969" y="17601"/>
                    <a:pt x="6022" y="17690"/>
                  </a:cubicBezTo>
                  <a:cubicBezTo>
                    <a:pt x="6147" y="17878"/>
                    <a:pt x="6415" y="17780"/>
                    <a:pt x="6584" y="17896"/>
                  </a:cubicBezTo>
                  <a:cubicBezTo>
                    <a:pt x="6665" y="17922"/>
                    <a:pt x="6700" y="18012"/>
                    <a:pt x="6772" y="18029"/>
                  </a:cubicBezTo>
                  <a:cubicBezTo>
                    <a:pt x="6834" y="18137"/>
                    <a:pt x="6986" y="18145"/>
                    <a:pt x="7084" y="18208"/>
                  </a:cubicBezTo>
                  <a:cubicBezTo>
                    <a:pt x="7164" y="18386"/>
                    <a:pt x="7396" y="18404"/>
                    <a:pt x="7512" y="18547"/>
                  </a:cubicBezTo>
                  <a:cubicBezTo>
                    <a:pt x="7646" y="18654"/>
                    <a:pt x="7860" y="18556"/>
                    <a:pt x="7949" y="18725"/>
                  </a:cubicBezTo>
                  <a:cubicBezTo>
                    <a:pt x="7967" y="18754"/>
                    <a:pt x="7986" y="18765"/>
                    <a:pt x="8006" y="18765"/>
                  </a:cubicBezTo>
                  <a:cubicBezTo>
                    <a:pt x="8061" y="18765"/>
                    <a:pt x="8124" y="18679"/>
                    <a:pt x="8186" y="18679"/>
                  </a:cubicBezTo>
                  <a:cubicBezTo>
                    <a:pt x="8191" y="18679"/>
                    <a:pt x="8195" y="18680"/>
                    <a:pt x="8199" y="18681"/>
                  </a:cubicBezTo>
                  <a:cubicBezTo>
                    <a:pt x="8422" y="18752"/>
                    <a:pt x="8699" y="18788"/>
                    <a:pt x="8806" y="19046"/>
                  </a:cubicBezTo>
                  <a:cubicBezTo>
                    <a:pt x="8818" y="19109"/>
                    <a:pt x="8846" y="19128"/>
                    <a:pt x="8882" y="19128"/>
                  </a:cubicBezTo>
                  <a:cubicBezTo>
                    <a:pt x="8937" y="19128"/>
                    <a:pt x="9009" y="19084"/>
                    <a:pt x="9070" y="19084"/>
                  </a:cubicBezTo>
                  <a:cubicBezTo>
                    <a:pt x="9112" y="19084"/>
                    <a:pt x="9148" y="19104"/>
                    <a:pt x="9172" y="19171"/>
                  </a:cubicBezTo>
                  <a:cubicBezTo>
                    <a:pt x="9350" y="19323"/>
                    <a:pt x="9564" y="19421"/>
                    <a:pt x="9743" y="19573"/>
                  </a:cubicBezTo>
                  <a:cubicBezTo>
                    <a:pt x="9992" y="19591"/>
                    <a:pt x="10215" y="19698"/>
                    <a:pt x="10474" y="19698"/>
                  </a:cubicBezTo>
                  <a:lnTo>
                    <a:pt x="10465" y="19662"/>
                  </a:lnTo>
                  <a:cubicBezTo>
                    <a:pt x="10475" y="19659"/>
                    <a:pt x="10485" y="19658"/>
                    <a:pt x="10493" y="19658"/>
                  </a:cubicBezTo>
                  <a:cubicBezTo>
                    <a:pt x="10576" y="19658"/>
                    <a:pt x="10595" y="19765"/>
                    <a:pt x="10644" y="19814"/>
                  </a:cubicBezTo>
                  <a:cubicBezTo>
                    <a:pt x="10654" y="19816"/>
                    <a:pt x="10664" y="19817"/>
                    <a:pt x="10674" y="19817"/>
                  </a:cubicBezTo>
                  <a:cubicBezTo>
                    <a:pt x="10737" y="19817"/>
                    <a:pt x="10796" y="19777"/>
                    <a:pt x="10859" y="19777"/>
                  </a:cubicBezTo>
                  <a:cubicBezTo>
                    <a:pt x="10865" y="19777"/>
                    <a:pt x="10870" y="19777"/>
                    <a:pt x="10876" y="19778"/>
                  </a:cubicBezTo>
                  <a:cubicBezTo>
                    <a:pt x="10965" y="19840"/>
                    <a:pt x="11072" y="19867"/>
                    <a:pt x="11152" y="19948"/>
                  </a:cubicBezTo>
                  <a:cubicBezTo>
                    <a:pt x="11190" y="19974"/>
                    <a:pt x="11244" y="20005"/>
                    <a:pt x="11292" y="20005"/>
                  </a:cubicBezTo>
                  <a:cubicBezTo>
                    <a:pt x="11324" y="20005"/>
                    <a:pt x="11354" y="19992"/>
                    <a:pt x="11375" y="19956"/>
                  </a:cubicBezTo>
                  <a:cubicBezTo>
                    <a:pt x="11473" y="19992"/>
                    <a:pt x="11580" y="20046"/>
                    <a:pt x="11687" y="20072"/>
                  </a:cubicBezTo>
                  <a:cubicBezTo>
                    <a:pt x="11678" y="20251"/>
                    <a:pt x="11955" y="20206"/>
                    <a:pt x="12053" y="20313"/>
                  </a:cubicBezTo>
                  <a:cubicBezTo>
                    <a:pt x="12133" y="20483"/>
                    <a:pt x="12374" y="20465"/>
                    <a:pt x="12526" y="20483"/>
                  </a:cubicBezTo>
                  <a:cubicBezTo>
                    <a:pt x="12577" y="20526"/>
                    <a:pt x="12621" y="20593"/>
                    <a:pt x="12689" y="20593"/>
                  </a:cubicBezTo>
                  <a:cubicBezTo>
                    <a:pt x="12704" y="20593"/>
                    <a:pt x="12721" y="20589"/>
                    <a:pt x="12740" y="20581"/>
                  </a:cubicBezTo>
                  <a:cubicBezTo>
                    <a:pt x="12783" y="20565"/>
                    <a:pt x="12827" y="20562"/>
                    <a:pt x="12872" y="20562"/>
                  </a:cubicBezTo>
                  <a:cubicBezTo>
                    <a:pt x="12914" y="20562"/>
                    <a:pt x="12957" y="20565"/>
                    <a:pt x="13001" y="20565"/>
                  </a:cubicBezTo>
                  <a:cubicBezTo>
                    <a:pt x="13018" y="20565"/>
                    <a:pt x="13035" y="20564"/>
                    <a:pt x="13052" y="20563"/>
                  </a:cubicBezTo>
                  <a:cubicBezTo>
                    <a:pt x="13097" y="20661"/>
                    <a:pt x="13186" y="20750"/>
                    <a:pt x="13302" y="20768"/>
                  </a:cubicBezTo>
                  <a:cubicBezTo>
                    <a:pt x="13552" y="20947"/>
                    <a:pt x="13873" y="20929"/>
                    <a:pt x="14167" y="20956"/>
                  </a:cubicBezTo>
                  <a:cubicBezTo>
                    <a:pt x="14198" y="20941"/>
                    <a:pt x="14226" y="20934"/>
                    <a:pt x="14252" y="20934"/>
                  </a:cubicBezTo>
                  <a:cubicBezTo>
                    <a:pt x="14389" y="20934"/>
                    <a:pt x="14457" y="21117"/>
                    <a:pt x="14597" y="21117"/>
                  </a:cubicBezTo>
                  <a:cubicBezTo>
                    <a:pt x="14602" y="21117"/>
                    <a:pt x="14608" y="21117"/>
                    <a:pt x="14613" y="21116"/>
                  </a:cubicBezTo>
                  <a:cubicBezTo>
                    <a:pt x="14685" y="21110"/>
                    <a:pt x="14765" y="21068"/>
                    <a:pt x="14840" y="21068"/>
                  </a:cubicBezTo>
                  <a:cubicBezTo>
                    <a:pt x="14876" y="21068"/>
                    <a:pt x="14911" y="21078"/>
                    <a:pt x="14944" y="21107"/>
                  </a:cubicBezTo>
                  <a:cubicBezTo>
                    <a:pt x="15033" y="21169"/>
                    <a:pt x="15139" y="21232"/>
                    <a:pt x="15249" y="21232"/>
                  </a:cubicBezTo>
                  <a:cubicBezTo>
                    <a:pt x="15281" y="21232"/>
                    <a:pt x="15313" y="21226"/>
                    <a:pt x="15345" y="21214"/>
                  </a:cubicBezTo>
                  <a:cubicBezTo>
                    <a:pt x="15434" y="21223"/>
                    <a:pt x="15523" y="21277"/>
                    <a:pt x="15622" y="21277"/>
                  </a:cubicBezTo>
                  <a:cubicBezTo>
                    <a:pt x="15695" y="21247"/>
                    <a:pt x="15772" y="21238"/>
                    <a:pt x="15849" y="21238"/>
                  </a:cubicBezTo>
                  <a:cubicBezTo>
                    <a:pt x="15960" y="21238"/>
                    <a:pt x="16073" y="21257"/>
                    <a:pt x="16184" y="21268"/>
                  </a:cubicBezTo>
                  <a:cubicBezTo>
                    <a:pt x="16222" y="21232"/>
                    <a:pt x="16277" y="21221"/>
                    <a:pt x="16340" y="21221"/>
                  </a:cubicBezTo>
                  <a:cubicBezTo>
                    <a:pt x="16434" y="21221"/>
                    <a:pt x="16545" y="21245"/>
                    <a:pt x="16639" y="21245"/>
                  </a:cubicBezTo>
                  <a:cubicBezTo>
                    <a:pt x="16745" y="21245"/>
                    <a:pt x="16829" y="21214"/>
                    <a:pt x="16844" y="21080"/>
                  </a:cubicBezTo>
                  <a:cubicBezTo>
                    <a:pt x="16875" y="21074"/>
                    <a:pt x="16908" y="21072"/>
                    <a:pt x="16940" y="21072"/>
                  </a:cubicBezTo>
                  <a:cubicBezTo>
                    <a:pt x="17069" y="21072"/>
                    <a:pt x="17203" y="21110"/>
                    <a:pt x="17330" y="21110"/>
                  </a:cubicBezTo>
                  <a:cubicBezTo>
                    <a:pt x="17406" y="21110"/>
                    <a:pt x="17480" y="21097"/>
                    <a:pt x="17548" y="21054"/>
                  </a:cubicBezTo>
                  <a:cubicBezTo>
                    <a:pt x="17616" y="21054"/>
                    <a:pt x="17699" y="21070"/>
                    <a:pt x="17776" y="21070"/>
                  </a:cubicBezTo>
                  <a:cubicBezTo>
                    <a:pt x="17863" y="21070"/>
                    <a:pt x="17943" y="21050"/>
                    <a:pt x="17986" y="20964"/>
                  </a:cubicBezTo>
                  <a:cubicBezTo>
                    <a:pt x="18021" y="20947"/>
                    <a:pt x="18048" y="20920"/>
                    <a:pt x="18066" y="20875"/>
                  </a:cubicBezTo>
                  <a:cubicBezTo>
                    <a:pt x="18235" y="20786"/>
                    <a:pt x="18458" y="20795"/>
                    <a:pt x="18583" y="20625"/>
                  </a:cubicBezTo>
                  <a:cubicBezTo>
                    <a:pt x="18681" y="20518"/>
                    <a:pt x="18878" y="20492"/>
                    <a:pt x="18878" y="20313"/>
                  </a:cubicBezTo>
                  <a:cubicBezTo>
                    <a:pt x="19270" y="19930"/>
                    <a:pt x="19707" y="19582"/>
                    <a:pt x="20046" y="19171"/>
                  </a:cubicBezTo>
                  <a:cubicBezTo>
                    <a:pt x="20144" y="19136"/>
                    <a:pt x="20189" y="19020"/>
                    <a:pt x="20296" y="19002"/>
                  </a:cubicBezTo>
                  <a:cubicBezTo>
                    <a:pt x="20466" y="18948"/>
                    <a:pt x="20483" y="18734"/>
                    <a:pt x="20591" y="18609"/>
                  </a:cubicBezTo>
                  <a:cubicBezTo>
                    <a:pt x="20706" y="18529"/>
                    <a:pt x="20840" y="18449"/>
                    <a:pt x="20903" y="18315"/>
                  </a:cubicBezTo>
                  <a:cubicBezTo>
                    <a:pt x="20912" y="18306"/>
                    <a:pt x="20930" y="18288"/>
                    <a:pt x="20947" y="18279"/>
                  </a:cubicBezTo>
                  <a:cubicBezTo>
                    <a:pt x="21072" y="18172"/>
                    <a:pt x="21161" y="18003"/>
                    <a:pt x="21322" y="17922"/>
                  </a:cubicBezTo>
                  <a:cubicBezTo>
                    <a:pt x="21429" y="17735"/>
                    <a:pt x="21661" y="17619"/>
                    <a:pt x="21715" y="17423"/>
                  </a:cubicBezTo>
                  <a:cubicBezTo>
                    <a:pt x="21929" y="17289"/>
                    <a:pt x="22089" y="17057"/>
                    <a:pt x="22259" y="16870"/>
                  </a:cubicBezTo>
                  <a:cubicBezTo>
                    <a:pt x="22348" y="16870"/>
                    <a:pt x="22366" y="16682"/>
                    <a:pt x="22277" y="16682"/>
                  </a:cubicBezTo>
                  <a:cubicBezTo>
                    <a:pt x="22437" y="16513"/>
                    <a:pt x="22357" y="16254"/>
                    <a:pt x="22410" y="16040"/>
                  </a:cubicBezTo>
                  <a:cubicBezTo>
                    <a:pt x="22384" y="15924"/>
                    <a:pt x="22410" y="15772"/>
                    <a:pt x="22312" y="15683"/>
                  </a:cubicBezTo>
                  <a:cubicBezTo>
                    <a:pt x="22330" y="15451"/>
                    <a:pt x="22562" y="15344"/>
                    <a:pt x="22651" y="15157"/>
                  </a:cubicBezTo>
                  <a:cubicBezTo>
                    <a:pt x="22964" y="14782"/>
                    <a:pt x="23320" y="14443"/>
                    <a:pt x="23588" y="14060"/>
                  </a:cubicBezTo>
                  <a:cubicBezTo>
                    <a:pt x="23624" y="14033"/>
                    <a:pt x="23650" y="14006"/>
                    <a:pt x="23677" y="13979"/>
                  </a:cubicBezTo>
                  <a:cubicBezTo>
                    <a:pt x="23677" y="13970"/>
                    <a:pt x="23686" y="13953"/>
                    <a:pt x="23695" y="13944"/>
                  </a:cubicBezTo>
                  <a:cubicBezTo>
                    <a:pt x="23757" y="13935"/>
                    <a:pt x="23757" y="13854"/>
                    <a:pt x="23784" y="13810"/>
                  </a:cubicBezTo>
                  <a:cubicBezTo>
                    <a:pt x="24025" y="13685"/>
                    <a:pt x="24177" y="13453"/>
                    <a:pt x="24320" y="13239"/>
                  </a:cubicBezTo>
                  <a:lnTo>
                    <a:pt x="24355" y="13239"/>
                  </a:lnTo>
                  <a:cubicBezTo>
                    <a:pt x="24328" y="13141"/>
                    <a:pt x="24444" y="12873"/>
                    <a:pt x="24320" y="12873"/>
                  </a:cubicBezTo>
                  <a:cubicBezTo>
                    <a:pt x="24328" y="12793"/>
                    <a:pt x="24248" y="12757"/>
                    <a:pt x="24212" y="12704"/>
                  </a:cubicBezTo>
                  <a:cubicBezTo>
                    <a:pt x="24132" y="12588"/>
                    <a:pt x="24150" y="12445"/>
                    <a:pt x="24105" y="12320"/>
                  </a:cubicBezTo>
                  <a:cubicBezTo>
                    <a:pt x="23989" y="12177"/>
                    <a:pt x="23820" y="12088"/>
                    <a:pt x="23677" y="11972"/>
                  </a:cubicBezTo>
                  <a:cubicBezTo>
                    <a:pt x="23588" y="11919"/>
                    <a:pt x="23668" y="11776"/>
                    <a:pt x="23561" y="11731"/>
                  </a:cubicBezTo>
                  <a:cubicBezTo>
                    <a:pt x="23490" y="11606"/>
                    <a:pt x="23320" y="11624"/>
                    <a:pt x="23267" y="11490"/>
                  </a:cubicBezTo>
                  <a:cubicBezTo>
                    <a:pt x="23204" y="11321"/>
                    <a:pt x="23044" y="11250"/>
                    <a:pt x="22910" y="11160"/>
                  </a:cubicBezTo>
                  <a:cubicBezTo>
                    <a:pt x="22696" y="10911"/>
                    <a:pt x="22464" y="10688"/>
                    <a:pt x="22161" y="10554"/>
                  </a:cubicBezTo>
                  <a:lnTo>
                    <a:pt x="22170" y="10518"/>
                  </a:lnTo>
                  <a:lnTo>
                    <a:pt x="22125" y="10518"/>
                  </a:lnTo>
                  <a:cubicBezTo>
                    <a:pt x="22098" y="10464"/>
                    <a:pt x="22036" y="10456"/>
                    <a:pt x="21991" y="10429"/>
                  </a:cubicBezTo>
                  <a:cubicBezTo>
                    <a:pt x="22018" y="10375"/>
                    <a:pt x="21911" y="10384"/>
                    <a:pt x="21884" y="10366"/>
                  </a:cubicBezTo>
                  <a:cubicBezTo>
                    <a:pt x="21652" y="10108"/>
                    <a:pt x="21269" y="10054"/>
                    <a:pt x="21054" y="9769"/>
                  </a:cubicBezTo>
                  <a:cubicBezTo>
                    <a:pt x="21072" y="9671"/>
                    <a:pt x="21063" y="9537"/>
                    <a:pt x="21179" y="9492"/>
                  </a:cubicBezTo>
                  <a:cubicBezTo>
                    <a:pt x="21242" y="9430"/>
                    <a:pt x="21358" y="9412"/>
                    <a:pt x="21358" y="9305"/>
                  </a:cubicBezTo>
                  <a:cubicBezTo>
                    <a:pt x="21384" y="9162"/>
                    <a:pt x="21465" y="9046"/>
                    <a:pt x="21554" y="8939"/>
                  </a:cubicBezTo>
                  <a:cubicBezTo>
                    <a:pt x="21563" y="8930"/>
                    <a:pt x="21581" y="8903"/>
                    <a:pt x="21590" y="8894"/>
                  </a:cubicBezTo>
                  <a:cubicBezTo>
                    <a:pt x="21723" y="8859"/>
                    <a:pt x="21723" y="8680"/>
                    <a:pt x="21822" y="8600"/>
                  </a:cubicBezTo>
                  <a:cubicBezTo>
                    <a:pt x="21920" y="8439"/>
                    <a:pt x="22062" y="8297"/>
                    <a:pt x="22125" y="8127"/>
                  </a:cubicBezTo>
                  <a:cubicBezTo>
                    <a:pt x="22205" y="8091"/>
                    <a:pt x="22241" y="8002"/>
                    <a:pt x="22241" y="7922"/>
                  </a:cubicBezTo>
                  <a:cubicBezTo>
                    <a:pt x="22366" y="7842"/>
                    <a:pt x="22428" y="7699"/>
                    <a:pt x="22517" y="7583"/>
                  </a:cubicBezTo>
                  <a:cubicBezTo>
                    <a:pt x="22571" y="7467"/>
                    <a:pt x="22705" y="7369"/>
                    <a:pt x="22696" y="7235"/>
                  </a:cubicBezTo>
                  <a:lnTo>
                    <a:pt x="22696" y="7235"/>
                  </a:lnTo>
                  <a:lnTo>
                    <a:pt x="22660" y="7244"/>
                  </a:lnTo>
                  <a:cubicBezTo>
                    <a:pt x="22696" y="6923"/>
                    <a:pt x="22446" y="6700"/>
                    <a:pt x="22277" y="6477"/>
                  </a:cubicBezTo>
                  <a:cubicBezTo>
                    <a:pt x="22098" y="6361"/>
                    <a:pt x="21938" y="6227"/>
                    <a:pt x="21759" y="6138"/>
                  </a:cubicBezTo>
                  <a:cubicBezTo>
                    <a:pt x="21518" y="6022"/>
                    <a:pt x="21304" y="5808"/>
                    <a:pt x="21037" y="5763"/>
                  </a:cubicBezTo>
                  <a:cubicBezTo>
                    <a:pt x="20885" y="5719"/>
                    <a:pt x="20760" y="5576"/>
                    <a:pt x="20617" y="5531"/>
                  </a:cubicBezTo>
                  <a:cubicBezTo>
                    <a:pt x="20528" y="5406"/>
                    <a:pt x="20341" y="5344"/>
                    <a:pt x="20207" y="5255"/>
                  </a:cubicBezTo>
                  <a:cubicBezTo>
                    <a:pt x="19930" y="5192"/>
                    <a:pt x="19707" y="5032"/>
                    <a:pt x="19484" y="4871"/>
                  </a:cubicBezTo>
                  <a:cubicBezTo>
                    <a:pt x="19350" y="4764"/>
                    <a:pt x="19163" y="4693"/>
                    <a:pt x="19003" y="4639"/>
                  </a:cubicBezTo>
                  <a:cubicBezTo>
                    <a:pt x="18887" y="4461"/>
                    <a:pt x="18655" y="4389"/>
                    <a:pt x="18467" y="4345"/>
                  </a:cubicBezTo>
                  <a:cubicBezTo>
                    <a:pt x="18316" y="4282"/>
                    <a:pt x="18164" y="4166"/>
                    <a:pt x="18012" y="4086"/>
                  </a:cubicBezTo>
                  <a:cubicBezTo>
                    <a:pt x="17709" y="3997"/>
                    <a:pt x="17486" y="3693"/>
                    <a:pt x="17174" y="3658"/>
                  </a:cubicBezTo>
                  <a:cubicBezTo>
                    <a:pt x="17022" y="3542"/>
                    <a:pt x="16817" y="3444"/>
                    <a:pt x="16665" y="3310"/>
                  </a:cubicBezTo>
                  <a:cubicBezTo>
                    <a:pt x="16353" y="3158"/>
                    <a:pt x="16076" y="2908"/>
                    <a:pt x="15729" y="2864"/>
                  </a:cubicBezTo>
                  <a:cubicBezTo>
                    <a:pt x="15559" y="2739"/>
                    <a:pt x="15336" y="2739"/>
                    <a:pt x="15184" y="2605"/>
                  </a:cubicBezTo>
                  <a:cubicBezTo>
                    <a:pt x="14649" y="2311"/>
                    <a:pt x="14158" y="1882"/>
                    <a:pt x="13543" y="1767"/>
                  </a:cubicBezTo>
                  <a:cubicBezTo>
                    <a:pt x="13311" y="1722"/>
                    <a:pt x="13133" y="1517"/>
                    <a:pt x="12901" y="1472"/>
                  </a:cubicBezTo>
                  <a:cubicBezTo>
                    <a:pt x="12544" y="1213"/>
                    <a:pt x="12124" y="1089"/>
                    <a:pt x="11741" y="892"/>
                  </a:cubicBezTo>
                  <a:cubicBezTo>
                    <a:pt x="11669" y="848"/>
                    <a:pt x="11571" y="803"/>
                    <a:pt x="11482" y="776"/>
                  </a:cubicBezTo>
                  <a:cubicBezTo>
                    <a:pt x="11161" y="607"/>
                    <a:pt x="10768" y="473"/>
                    <a:pt x="10403" y="402"/>
                  </a:cubicBezTo>
                  <a:cubicBezTo>
                    <a:pt x="10322" y="250"/>
                    <a:pt x="10144" y="179"/>
                    <a:pt x="9992" y="179"/>
                  </a:cubicBezTo>
                  <a:cubicBezTo>
                    <a:pt x="9867" y="125"/>
                    <a:pt x="9769" y="9"/>
                    <a:pt x="96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161"/>
        <p:cNvGrpSpPr/>
        <p:nvPr/>
      </p:nvGrpSpPr>
      <p:grpSpPr>
        <a:xfrm>
          <a:off x="0" y="0"/>
          <a:ext cx="0" cy="0"/>
          <a:chOff x="0" y="0"/>
          <a:chExt cx="0" cy="0"/>
        </a:xfrm>
      </p:grpSpPr>
      <p:pic>
        <p:nvPicPr>
          <p:cNvPr id="162" name="Google Shape;162;p19"/>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163" name="Google Shape;163;p19"/>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4" name="Google Shape;164;p19"/>
          <p:cNvSpPr txBox="1">
            <a:spLocks noGrp="1"/>
          </p:cNvSpPr>
          <p:nvPr>
            <p:ph type="subTitle" idx="1"/>
          </p:nvPr>
        </p:nvSpPr>
        <p:spPr>
          <a:xfrm>
            <a:off x="712800" y="1780825"/>
            <a:ext cx="2408400" cy="10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65" name="Google Shape;165;p19"/>
          <p:cNvSpPr txBox="1">
            <a:spLocks noGrp="1"/>
          </p:cNvSpPr>
          <p:nvPr>
            <p:ph type="subTitle" idx="2"/>
          </p:nvPr>
        </p:nvSpPr>
        <p:spPr>
          <a:xfrm>
            <a:off x="3367574" y="1780825"/>
            <a:ext cx="2408400" cy="10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66" name="Google Shape;166;p19"/>
          <p:cNvSpPr txBox="1">
            <a:spLocks noGrp="1"/>
          </p:cNvSpPr>
          <p:nvPr>
            <p:ph type="subTitle" idx="3"/>
          </p:nvPr>
        </p:nvSpPr>
        <p:spPr>
          <a:xfrm>
            <a:off x="712800" y="3519025"/>
            <a:ext cx="2408400" cy="10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67" name="Google Shape;167;p19"/>
          <p:cNvSpPr txBox="1">
            <a:spLocks noGrp="1"/>
          </p:cNvSpPr>
          <p:nvPr>
            <p:ph type="subTitle" idx="4"/>
          </p:nvPr>
        </p:nvSpPr>
        <p:spPr>
          <a:xfrm>
            <a:off x="3367625" y="3519025"/>
            <a:ext cx="2408400" cy="10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68" name="Google Shape;168;p19"/>
          <p:cNvSpPr txBox="1">
            <a:spLocks noGrp="1"/>
          </p:cNvSpPr>
          <p:nvPr>
            <p:ph type="subTitle" idx="5"/>
          </p:nvPr>
        </p:nvSpPr>
        <p:spPr>
          <a:xfrm>
            <a:off x="6022347" y="1780825"/>
            <a:ext cx="2408400" cy="10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69" name="Google Shape;169;p19"/>
          <p:cNvSpPr txBox="1">
            <a:spLocks noGrp="1"/>
          </p:cNvSpPr>
          <p:nvPr>
            <p:ph type="subTitle" idx="6"/>
          </p:nvPr>
        </p:nvSpPr>
        <p:spPr>
          <a:xfrm>
            <a:off x="6022450" y="3519025"/>
            <a:ext cx="2408400" cy="10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0" name="Google Shape;170;p19"/>
          <p:cNvSpPr txBox="1">
            <a:spLocks noGrp="1"/>
          </p:cNvSpPr>
          <p:nvPr>
            <p:ph type="subTitle" idx="7"/>
          </p:nvPr>
        </p:nvSpPr>
        <p:spPr>
          <a:xfrm>
            <a:off x="3367580" y="1462225"/>
            <a:ext cx="240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algn="ctr" rtl="0">
              <a:lnSpc>
                <a:spcPct val="100000"/>
              </a:lnSpc>
              <a:spcBef>
                <a:spcPts val="0"/>
              </a:spcBef>
              <a:spcAft>
                <a:spcPts val="0"/>
              </a:spcAft>
              <a:buSzPts val="2000"/>
              <a:buFont typeface="Syne"/>
              <a:buNone/>
              <a:defRPr sz="2000">
                <a:latin typeface="Syne"/>
                <a:ea typeface="Syne"/>
                <a:cs typeface="Syne"/>
                <a:sym typeface="Syne"/>
              </a:defRPr>
            </a:lvl2pPr>
            <a:lvl3pPr lvl="2" algn="ctr" rtl="0">
              <a:lnSpc>
                <a:spcPct val="100000"/>
              </a:lnSpc>
              <a:spcBef>
                <a:spcPts val="0"/>
              </a:spcBef>
              <a:spcAft>
                <a:spcPts val="0"/>
              </a:spcAft>
              <a:buSzPts val="2000"/>
              <a:buFont typeface="Syne"/>
              <a:buNone/>
              <a:defRPr sz="2000">
                <a:latin typeface="Syne"/>
                <a:ea typeface="Syne"/>
                <a:cs typeface="Syne"/>
                <a:sym typeface="Syne"/>
              </a:defRPr>
            </a:lvl3pPr>
            <a:lvl4pPr lvl="3" algn="ctr" rtl="0">
              <a:lnSpc>
                <a:spcPct val="100000"/>
              </a:lnSpc>
              <a:spcBef>
                <a:spcPts val="0"/>
              </a:spcBef>
              <a:spcAft>
                <a:spcPts val="0"/>
              </a:spcAft>
              <a:buSzPts val="2000"/>
              <a:buFont typeface="Syne"/>
              <a:buNone/>
              <a:defRPr sz="2000">
                <a:latin typeface="Syne"/>
                <a:ea typeface="Syne"/>
                <a:cs typeface="Syne"/>
                <a:sym typeface="Syne"/>
              </a:defRPr>
            </a:lvl4pPr>
            <a:lvl5pPr lvl="4" algn="ctr" rtl="0">
              <a:lnSpc>
                <a:spcPct val="100000"/>
              </a:lnSpc>
              <a:spcBef>
                <a:spcPts val="0"/>
              </a:spcBef>
              <a:spcAft>
                <a:spcPts val="0"/>
              </a:spcAft>
              <a:buSzPts val="2000"/>
              <a:buFont typeface="Syne"/>
              <a:buNone/>
              <a:defRPr sz="2000">
                <a:latin typeface="Syne"/>
                <a:ea typeface="Syne"/>
                <a:cs typeface="Syne"/>
                <a:sym typeface="Syne"/>
              </a:defRPr>
            </a:lvl5pPr>
            <a:lvl6pPr lvl="5" algn="ctr" rtl="0">
              <a:lnSpc>
                <a:spcPct val="100000"/>
              </a:lnSpc>
              <a:spcBef>
                <a:spcPts val="0"/>
              </a:spcBef>
              <a:spcAft>
                <a:spcPts val="0"/>
              </a:spcAft>
              <a:buSzPts val="2000"/>
              <a:buFont typeface="Syne"/>
              <a:buNone/>
              <a:defRPr sz="2000">
                <a:latin typeface="Syne"/>
                <a:ea typeface="Syne"/>
                <a:cs typeface="Syne"/>
                <a:sym typeface="Syne"/>
              </a:defRPr>
            </a:lvl6pPr>
            <a:lvl7pPr lvl="6" algn="ctr" rtl="0">
              <a:lnSpc>
                <a:spcPct val="100000"/>
              </a:lnSpc>
              <a:spcBef>
                <a:spcPts val="0"/>
              </a:spcBef>
              <a:spcAft>
                <a:spcPts val="0"/>
              </a:spcAft>
              <a:buSzPts val="2000"/>
              <a:buFont typeface="Syne"/>
              <a:buNone/>
              <a:defRPr sz="2000">
                <a:latin typeface="Syne"/>
                <a:ea typeface="Syne"/>
                <a:cs typeface="Syne"/>
                <a:sym typeface="Syne"/>
              </a:defRPr>
            </a:lvl7pPr>
            <a:lvl8pPr lvl="7" algn="ctr" rtl="0">
              <a:lnSpc>
                <a:spcPct val="100000"/>
              </a:lnSpc>
              <a:spcBef>
                <a:spcPts val="0"/>
              </a:spcBef>
              <a:spcAft>
                <a:spcPts val="0"/>
              </a:spcAft>
              <a:buSzPts val="2000"/>
              <a:buFont typeface="Syne"/>
              <a:buNone/>
              <a:defRPr sz="2000">
                <a:latin typeface="Syne"/>
                <a:ea typeface="Syne"/>
                <a:cs typeface="Syne"/>
                <a:sym typeface="Syne"/>
              </a:defRPr>
            </a:lvl8pPr>
            <a:lvl9pPr lvl="8" algn="ctr"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171" name="Google Shape;171;p19"/>
          <p:cNvSpPr txBox="1">
            <a:spLocks noGrp="1"/>
          </p:cNvSpPr>
          <p:nvPr>
            <p:ph type="subTitle" idx="8"/>
          </p:nvPr>
        </p:nvSpPr>
        <p:spPr>
          <a:xfrm>
            <a:off x="3367630" y="3200425"/>
            <a:ext cx="240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algn="ctr" rtl="0">
              <a:lnSpc>
                <a:spcPct val="100000"/>
              </a:lnSpc>
              <a:spcBef>
                <a:spcPts val="0"/>
              </a:spcBef>
              <a:spcAft>
                <a:spcPts val="0"/>
              </a:spcAft>
              <a:buSzPts val="2000"/>
              <a:buFont typeface="Syne"/>
              <a:buNone/>
              <a:defRPr sz="2000">
                <a:latin typeface="Syne"/>
                <a:ea typeface="Syne"/>
                <a:cs typeface="Syne"/>
                <a:sym typeface="Syne"/>
              </a:defRPr>
            </a:lvl2pPr>
            <a:lvl3pPr lvl="2" algn="ctr" rtl="0">
              <a:lnSpc>
                <a:spcPct val="100000"/>
              </a:lnSpc>
              <a:spcBef>
                <a:spcPts val="0"/>
              </a:spcBef>
              <a:spcAft>
                <a:spcPts val="0"/>
              </a:spcAft>
              <a:buSzPts val="2000"/>
              <a:buFont typeface="Syne"/>
              <a:buNone/>
              <a:defRPr sz="2000">
                <a:latin typeface="Syne"/>
                <a:ea typeface="Syne"/>
                <a:cs typeface="Syne"/>
                <a:sym typeface="Syne"/>
              </a:defRPr>
            </a:lvl3pPr>
            <a:lvl4pPr lvl="3" algn="ctr" rtl="0">
              <a:lnSpc>
                <a:spcPct val="100000"/>
              </a:lnSpc>
              <a:spcBef>
                <a:spcPts val="0"/>
              </a:spcBef>
              <a:spcAft>
                <a:spcPts val="0"/>
              </a:spcAft>
              <a:buSzPts val="2000"/>
              <a:buFont typeface="Syne"/>
              <a:buNone/>
              <a:defRPr sz="2000">
                <a:latin typeface="Syne"/>
                <a:ea typeface="Syne"/>
                <a:cs typeface="Syne"/>
                <a:sym typeface="Syne"/>
              </a:defRPr>
            </a:lvl4pPr>
            <a:lvl5pPr lvl="4" algn="ctr" rtl="0">
              <a:lnSpc>
                <a:spcPct val="100000"/>
              </a:lnSpc>
              <a:spcBef>
                <a:spcPts val="0"/>
              </a:spcBef>
              <a:spcAft>
                <a:spcPts val="0"/>
              </a:spcAft>
              <a:buSzPts val="2000"/>
              <a:buFont typeface="Syne"/>
              <a:buNone/>
              <a:defRPr sz="2000">
                <a:latin typeface="Syne"/>
                <a:ea typeface="Syne"/>
                <a:cs typeface="Syne"/>
                <a:sym typeface="Syne"/>
              </a:defRPr>
            </a:lvl5pPr>
            <a:lvl6pPr lvl="5" algn="ctr" rtl="0">
              <a:lnSpc>
                <a:spcPct val="100000"/>
              </a:lnSpc>
              <a:spcBef>
                <a:spcPts val="0"/>
              </a:spcBef>
              <a:spcAft>
                <a:spcPts val="0"/>
              </a:spcAft>
              <a:buSzPts val="2000"/>
              <a:buFont typeface="Syne"/>
              <a:buNone/>
              <a:defRPr sz="2000">
                <a:latin typeface="Syne"/>
                <a:ea typeface="Syne"/>
                <a:cs typeface="Syne"/>
                <a:sym typeface="Syne"/>
              </a:defRPr>
            </a:lvl6pPr>
            <a:lvl7pPr lvl="6" algn="ctr" rtl="0">
              <a:lnSpc>
                <a:spcPct val="100000"/>
              </a:lnSpc>
              <a:spcBef>
                <a:spcPts val="0"/>
              </a:spcBef>
              <a:spcAft>
                <a:spcPts val="0"/>
              </a:spcAft>
              <a:buSzPts val="2000"/>
              <a:buFont typeface="Syne"/>
              <a:buNone/>
              <a:defRPr sz="2000">
                <a:latin typeface="Syne"/>
                <a:ea typeface="Syne"/>
                <a:cs typeface="Syne"/>
                <a:sym typeface="Syne"/>
              </a:defRPr>
            </a:lvl7pPr>
            <a:lvl8pPr lvl="7" algn="ctr" rtl="0">
              <a:lnSpc>
                <a:spcPct val="100000"/>
              </a:lnSpc>
              <a:spcBef>
                <a:spcPts val="0"/>
              </a:spcBef>
              <a:spcAft>
                <a:spcPts val="0"/>
              </a:spcAft>
              <a:buSzPts val="2000"/>
              <a:buFont typeface="Syne"/>
              <a:buNone/>
              <a:defRPr sz="2000">
                <a:latin typeface="Syne"/>
                <a:ea typeface="Syne"/>
                <a:cs typeface="Syne"/>
                <a:sym typeface="Syne"/>
              </a:defRPr>
            </a:lvl8pPr>
            <a:lvl9pPr lvl="8" algn="ctr"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172" name="Google Shape;172;p19"/>
          <p:cNvSpPr txBox="1">
            <a:spLocks noGrp="1"/>
          </p:cNvSpPr>
          <p:nvPr>
            <p:ph type="subTitle" idx="9"/>
          </p:nvPr>
        </p:nvSpPr>
        <p:spPr>
          <a:xfrm>
            <a:off x="6022504" y="1462225"/>
            <a:ext cx="240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algn="ctr" rtl="0">
              <a:lnSpc>
                <a:spcPct val="100000"/>
              </a:lnSpc>
              <a:spcBef>
                <a:spcPts val="0"/>
              </a:spcBef>
              <a:spcAft>
                <a:spcPts val="0"/>
              </a:spcAft>
              <a:buSzPts val="2000"/>
              <a:buFont typeface="Syne"/>
              <a:buNone/>
              <a:defRPr sz="2000">
                <a:latin typeface="Syne"/>
                <a:ea typeface="Syne"/>
                <a:cs typeface="Syne"/>
                <a:sym typeface="Syne"/>
              </a:defRPr>
            </a:lvl2pPr>
            <a:lvl3pPr lvl="2" algn="ctr" rtl="0">
              <a:lnSpc>
                <a:spcPct val="100000"/>
              </a:lnSpc>
              <a:spcBef>
                <a:spcPts val="0"/>
              </a:spcBef>
              <a:spcAft>
                <a:spcPts val="0"/>
              </a:spcAft>
              <a:buSzPts val="2000"/>
              <a:buFont typeface="Syne"/>
              <a:buNone/>
              <a:defRPr sz="2000">
                <a:latin typeface="Syne"/>
                <a:ea typeface="Syne"/>
                <a:cs typeface="Syne"/>
                <a:sym typeface="Syne"/>
              </a:defRPr>
            </a:lvl3pPr>
            <a:lvl4pPr lvl="3" algn="ctr" rtl="0">
              <a:lnSpc>
                <a:spcPct val="100000"/>
              </a:lnSpc>
              <a:spcBef>
                <a:spcPts val="0"/>
              </a:spcBef>
              <a:spcAft>
                <a:spcPts val="0"/>
              </a:spcAft>
              <a:buSzPts val="2000"/>
              <a:buFont typeface="Syne"/>
              <a:buNone/>
              <a:defRPr sz="2000">
                <a:latin typeface="Syne"/>
                <a:ea typeface="Syne"/>
                <a:cs typeface="Syne"/>
                <a:sym typeface="Syne"/>
              </a:defRPr>
            </a:lvl4pPr>
            <a:lvl5pPr lvl="4" algn="ctr" rtl="0">
              <a:lnSpc>
                <a:spcPct val="100000"/>
              </a:lnSpc>
              <a:spcBef>
                <a:spcPts val="0"/>
              </a:spcBef>
              <a:spcAft>
                <a:spcPts val="0"/>
              </a:spcAft>
              <a:buSzPts val="2000"/>
              <a:buFont typeface="Syne"/>
              <a:buNone/>
              <a:defRPr sz="2000">
                <a:latin typeface="Syne"/>
                <a:ea typeface="Syne"/>
                <a:cs typeface="Syne"/>
                <a:sym typeface="Syne"/>
              </a:defRPr>
            </a:lvl5pPr>
            <a:lvl6pPr lvl="5" algn="ctr" rtl="0">
              <a:lnSpc>
                <a:spcPct val="100000"/>
              </a:lnSpc>
              <a:spcBef>
                <a:spcPts val="0"/>
              </a:spcBef>
              <a:spcAft>
                <a:spcPts val="0"/>
              </a:spcAft>
              <a:buSzPts val="2000"/>
              <a:buFont typeface="Syne"/>
              <a:buNone/>
              <a:defRPr sz="2000">
                <a:latin typeface="Syne"/>
                <a:ea typeface="Syne"/>
                <a:cs typeface="Syne"/>
                <a:sym typeface="Syne"/>
              </a:defRPr>
            </a:lvl6pPr>
            <a:lvl7pPr lvl="6" algn="ctr" rtl="0">
              <a:lnSpc>
                <a:spcPct val="100000"/>
              </a:lnSpc>
              <a:spcBef>
                <a:spcPts val="0"/>
              </a:spcBef>
              <a:spcAft>
                <a:spcPts val="0"/>
              </a:spcAft>
              <a:buSzPts val="2000"/>
              <a:buFont typeface="Syne"/>
              <a:buNone/>
              <a:defRPr sz="2000">
                <a:latin typeface="Syne"/>
                <a:ea typeface="Syne"/>
                <a:cs typeface="Syne"/>
                <a:sym typeface="Syne"/>
              </a:defRPr>
            </a:lvl7pPr>
            <a:lvl8pPr lvl="7" algn="ctr" rtl="0">
              <a:lnSpc>
                <a:spcPct val="100000"/>
              </a:lnSpc>
              <a:spcBef>
                <a:spcPts val="0"/>
              </a:spcBef>
              <a:spcAft>
                <a:spcPts val="0"/>
              </a:spcAft>
              <a:buSzPts val="2000"/>
              <a:buFont typeface="Syne"/>
              <a:buNone/>
              <a:defRPr sz="2000">
                <a:latin typeface="Syne"/>
                <a:ea typeface="Syne"/>
                <a:cs typeface="Syne"/>
                <a:sym typeface="Syne"/>
              </a:defRPr>
            </a:lvl8pPr>
            <a:lvl9pPr lvl="8" algn="ctr"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173" name="Google Shape;173;p19"/>
          <p:cNvSpPr txBox="1">
            <a:spLocks noGrp="1"/>
          </p:cNvSpPr>
          <p:nvPr>
            <p:ph type="subTitle" idx="13"/>
          </p:nvPr>
        </p:nvSpPr>
        <p:spPr>
          <a:xfrm>
            <a:off x="6022504" y="3200425"/>
            <a:ext cx="240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algn="ctr" rtl="0">
              <a:lnSpc>
                <a:spcPct val="100000"/>
              </a:lnSpc>
              <a:spcBef>
                <a:spcPts val="0"/>
              </a:spcBef>
              <a:spcAft>
                <a:spcPts val="0"/>
              </a:spcAft>
              <a:buSzPts val="2000"/>
              <a:buFont typeface="Syne"/>
              <a:buNone/>
              <a:defRPr sz="2000">
                <a:latin typeface="Syne"/>
                <a:ea typeface="Syne"/>
                <a:cs typeface="Syne"/>
                <a:sym typeface="Syne"/>
              </a:defRPr>
            </a:lvl2pPr>
            <a:lvl3pPr lvl="2" algn="ctr" rtl="0">
              <a:lnSpc>
                <a:spcPct val="100000"/>
              </a:lnSpc>
              <a:spcBef>
                <a:spcPts val="0"/>
              </a:spcBef>
              <a:spcAft>
                <a:spcPts val="0"/>
              </a:spcAft>
              <a:buSzPts val="2000"/>
              <a:buFont typeface="Syne"/>
              <a:buNone/>
              <a:defRPr sz="2000">
                <a:latin typeface="Syne"/>
                <a:ea typeface="Syne"/>
                <a:cs typeface="Syne"/>
                <a:sym typeface="Syne"/>
              </a:defRPr>
            </a:lvl3pPr>
            <a:lvl4pPr lvl="3" algn="ctr" rtl="0">
              <a:lnSpc>
                <a:spcPct val="100000"/>
              </a:lnSpc>
              <a:spcBef>
                <a:spcPts val="0"/>
              </a:spcBef>
              <a:spcAft>
                <a:spcPts val="0"/>
              </a:spcAft>
              <a:buSzPts val="2000"/>
              <a:buFont typeface="Syne"/>
              <a:buNone/>
              <a:defRPr sz="2000">
                <a:latin typeface="Syne"/>
                <a:ea typeface="Syne"/>
                <a:cs typeface="Syne"/>
                <a:sym typeface="Syne"/>
              </a:defRPr>
            </a:lvl4pPr>
            <a:lvl5pPr lvl="4" algn="ctr" rtl="0">
              <a:lnSpc>
                <a:spcPct val="100000"/>
              </a:lnSpc>
              <a:spcBef>
                <a:spcPts val="0"/>
              </a:spcBef>
              <a:spcAft>
                <a:spcPts val="0"/>
              </a:spcAft>
              <a:buSzPts val="2000"/>
              <a:buFont typeface="Syne"/>
              <a:buNone/>
              <a:defRPr sz="2000">
                <a:latin typeface="Syne"/>
                <a:ea typeface="Syne"/>
                <a:cs typeface="Syne"/>
                <a:sym typeface="Syne"/>
              </a:defRPr>
            </a:lvl5pPr>
            <a:lvl6pPr lvl="5" algn="ctr" rtl="0">
              <a:lnSpc>
                <a:spcPct val="100000"/>
              </a:lnSpc>
              <a:spcBef>
                <a:spcPts val="0"/>
              </a:spcBef>
              <a:spcAft>
                <a:spcPts val="0"/>
              </a:spcAft>
              <a:buSzPts val="2000"/>
              <a:buFont typeface="Syne"/>
              <a:buNone/>
              <a:defRPr sz="2000">
                <a:latin typeface="Syne"/>
                <a:ea typeface="Syne"/>
                <a:cs typeface="Syne"/>
                <a:sym typeface="Syne"/>
              </a:defRPr>
            </a:lvl6pPr>
            <a:lvl7pPr lvl="6" algn="ctr" rtl="0">
              <a:lnSpc>
                <a:spcPct val="100000"/>
              </a:lnSpc>
              <a:spcBef>
                <a:spcPts val="0"/>
              </a:spcBef>
              <a:spcAft>
                <a:spcPts val="0"/>
              </a:spcAft>
              <a:buSzPts val="2000"/>
              <a:buFont typeface="Syne"/>
              <a:buNone/>
              <a:defRPr sz="2000">
                <a:latin typeface="Syne"/>
                <a:ea typeface="Syne"/>
                <a:cs typeface="Syne"/>
                <a:sym typeface="Syne"/>
              </a:defRPr>
            </a:lvl7pPr>
            <a:lvl8pPr lvl="7" algn="ctr" rtl="0">
              <a:lnSpc>
                <a:spcPct val="100000"/>
              </a:lnSpc>
              <a:spcBef>
                <a:spcPts val="0"/>
              </a:spcBef>
              <a:spcAft>
                <a:spcPts val="0"/>
              </a:spcAft>
              <a:buSzPts val="2000"/>
              <a:buFont typeface="Syne"/>
              <a:buNone/>
              <a:defRPr sz="2000">
                <a:latin typeface="Syne"/>
                <a:ea typeface="Syne"/>
                <a:cs typeface="Syne"/>
                <a:sym typeface="Syne"/>
              </a:defRPr>
            </a:lvl8pPr>
            <a:lvl9pPr lvl="8" algn="ctr"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174" name="Google Shape;174;p19"/>
          <p:cNvSpPr txBox="1">
            <a:spLocks noGrp="1"/>
          </p:cNvSpPr>
          <p:nvPr>
            <p:ph type="subTitle" idx="14"/>
          </p:nvPr>
        </p:nvSpPr>
        <p:spPr>
          <a:xfrm>
            <a:off x="712800" y="1462225"/>
            <a:ext cx="240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algn="ctr" rtl="0">
              <a:lnSpc>
                <a:spcPct val="100000"/>
              </a:lnSpc>
              <a:spcBef>
                <a:spcPts val="0"/>
              </a:spcBef>
              <a:spcAft>
                <a:spcPts val="0"/>
              </a:spcAft>
              <a:buSzPts val="2000"/>
              <a:buFont typeface="Syne"/>
              <a:buNone/>
              <a:defRPr sz="2000">
                <a:latin typeface="Syne"/>
                <a:ea typeface="Syne"/>
                <a:cs typeface="Syne"/>
                <a:sym typeface="Syne"/>
              </a:defRPr>
            </a:lvl2pPr>
            <a:lvl3pPr lvl="2" algn="ctr" rtl="0">
              <a:lnSpc>
                <a:spcPct val="100000"/>
              </a:lnSpc>
              <a:spcBef>
                <a:spcPts val="0"/>
              </a:spcBef>
              <a:spcAft>
                <a:spcPts val="0"/>
              </a:spcAft>
              <a:buSzPts val="2000"/>
              <a:buFont typeface="Syne"/>
              <a:buNone/>
              <a:defRPr sz="2000">
                <a:latin typeface="Syne"/>
                <a:ea typeface="Syne"/>
                <a:cs typeface="Syne"/>
                <a:sym typeface="Syne"/>
              </a:defRPr>
            </a:lvl3pPr>
            <a:lvl4pPr lvl="3" algn="ctr" rtl="0">
              <a:lnSpc>
                <a:spcPct val="100000"/>
              </a:lnSpc>
              <a:spcBef>
                <a:spcPts val="0"/>
              </a:spcBef>
              <a:spcAft>
                <a:spcPts val="0"/>
              </a:spcAft>
              <a:buSzPts val="2000"/>
              <a:buFont typeface="Syne"/>
              <a:buNone/>
              <a:defRPr sz="2000">
                <a:latin typeface="Syne"/>
                <a:ea typeface="Syne"/>
                <a:cs typeface="Syne"/>
                <a:sym typeface="Syne"/>
              </a:defRPr>
            </a:lvl4pPr>
            <a:lvl5pPr lvl="4" algn="ctr" rtl="0">
              <a:lnSpc>
                <a:spcPct val="100000"/>
              </a:lnSpc>
              <a:spcBef>
                <a:spcPts val="0"/>
              </a:spcBef>
              <a:spcAft>
                <a:spcPts val="0"/>
              </a:spcAft>
              <a:buSzPts val="2000"/>
              <a:buFont typeface="Syne"/>
              <a:buNone/>
              <a:defRPr sz="2000">
                <a:latin typeface="Syne"/>
                <a:ea typeface="Syne"/>
                <a:cs typeface="Syne"/>
                <a:sym typeface="Syne"/>
              </a:defRPr>
            </a:lvl5pPr>
            <a:lvl6pPr lvl="5" algn="ctr" rtl="0">
              <a:lnSpc>
                <a:spcPct val="100000"/>
              </a:lnSpc>
              <a:spcBef>
                <a:spcPts val="0"/>
              </a:spcBef>
              <a:spcAft>
                <a:spcPts val="0"/>
              </a:spcAft>
              <a:buSzPts val="2000"/>
              <a:buFont typeface="Syne"/>
              <a:buNone/>
              <a:defRPr sz="2000">
                <a:latin typeface="Syne"/>
                <a:ea typeface="Syne"/>
                <a:cs typeface="Syne"/>
                <a:sym typeface="Syne"/>
              </a:defRPr>
            </a:lvl6pPr>
            <a:lvl7pPr lvl="6" algn="ctr" rtl="0">
              <a:lnSpc>
                <a:spcPct val="100000"/>
              </a:lnSpc>
              <a:spcBef>
                <a:spcPts val="0"/>
              </a:spcBef>
              <a:spcAft>
                <a:spcPts val="0"/>
              </a:spcAft>
              <a:buSzPts val="2000"/>
              <a:buFont typeface="Syne"/>
              <a:buNone/>
              <a:defRPr sz="2000">
                <a:latin typeface="Syne"/>
                <a:ea typeface="Syne"/>
                <a:cs typeface="Syne"/>
                <a:sym typeface="Syne"/>
              </a:defRPr>
            </a:lvl7pPr>
            <a:lvl8pPr lvl="7" algn="ctr" rtl="0">
              <a:lnSpc>
                <a:spcPct val="100000"/>
              </a:lnSpc>
              <a:spcBef>
                <a:spcPts val="0"/>
              </a:spcBef>
              <a:spcAft>
                <a:spcPts val="0"/>
              </a:spcAft>
              <a:buSzPts val="2000"/>
              <a:buFont typeface="Syne"/>
              <a:buNone/>
              <a:defRPr sz="2000">
                <a:latin typeface="Syne"/>
                <a:ea typeface="Syne"/>
                <a:cs typeface="Syne"/>
                <a:sym typeface="Syne"/>
              </a:defRPr>
            </a:lvl8pPr>
            <a:lvl9pPr lvl="8" algn="ctr"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175" name="Google Shape;175;p19"/>
          <p:cNvSpPr txBox="1">
            <a:spLocks noGrp="1"/>
          </p:cNvSpPr>
          <p:nvPr>
            <p:ph type="subTitle" idx="15"/>
          </p:nvPr>
        </p:nvSpPr>
        <p:spPr>
          <a:xfrm>
            <a:off x="712800" y="3200425"/>
            <a:ext cx="240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algn="ctr" rtl="0">
              <a:lnSpc>
                <a:spcPct val="100000"/>
              </a:lnSpc>
              <a:spcBef>
                <a:spcPts val="0"/>
              </a:spcBef>
              <a:spcAft>
                <a:spcPts val="0"/>
              </a:spcAft>
              <a:buSzPts val="2000"/>
              <a:buFont typeface="Syne"/>
              <a:buNone/>
              <a:defRPr sz="2000">
                <a:latin typeface="Syne"/>
                <a:ea typeface="Syne"/>
                <a:cs typeface="Syne"/>
                <a:sym typeface="Syne"/>
              </a:defRPr>
            </a:lvl2pPr>
            <a:lvl3pPr lvl="2" algn="ctr" rtl="0">
              <a:lnSpc>
                <a:spcPct val="100000"/>
              </a:lnSpc>
              <a:spcBef>
                <a:spcPts val="0"/>
              </a:spcBef>
              <a:spcAft>
                <a:spcPts val="0"/>
              </a:spcAft>
              <a:buSzPts val="2000"/>
              <a:buFont typeface="Syne"/>
              <a:buNone/>
              <a:defRPr sz="2000">
                <a:latin typeface="Syne"/>
                <a:ea typeface="Syne"/>
                <a:cs typeface="Syne"/>
                <a:sym typeface="Syne"/>
              </a:defRPr>
            </a:lvl3pPr>
            <a:lvl4pPr lvl="3" algn="ctr" rtl="0">
              <a:lnSpc>
                <a:spcPct val="100000"/>
              </a:lnSpc>
              <a:spcBef>
                <a:spcPts val="0"/>
              </a:spcBef>
              <a:spcAft>
                <a:spcPts val="0"/>
              </a:spcAft>
              <a:buSzPts val="2000"/>
              <a:buFont typeface="Syne"/>
              <a:buNone/>
              <a:defRPr sz="2000">
                <a:latin typeface="Syne"/>
                <a:ea typeface="Syne"/>
                <a:cs typeface="Syne"/>
                <a:sym typeface="Syne"/>
              </a:defRPr>
            </a:lvl4pPr>
            <a:lvl5pPr lvl="4" algn="ctr" rtl="0">
              <a:lnSpc>
                <a:spcPct val="100000"/>
              </a:lnSpc>
              <a:spcBef>
                <a:spcPts val="0"/>
              </a:spcBef>
              <a:spcAft>
                <a:spcPts val="0"/>
              </a:spcAft>
              <a:buSzPts val="2000"/>
              <a:buFont typeface="Syne"/>
              <a:buNone/>
              <a:defRPr sz="2000">
                <a:latin typeface="Syne"/>
                <a:ea typeface="Syne"/>
                <a:cs typeface="Syne"/>
                <a:sym typeface="Syne"/>
              </a:defRPr>
            </a:lvl5pPr>
            <a:lvl6pPr lvl="5" algn="ctr" rtl="0">
              <a:lnSpc>
                <a:spcPct val="100000"/>
              </a:lnSpc>
              <a:spcBef>
                <a:spcPts val="0"/>
              </a:spcBef>
              <a:spcAft>
                <a:spcPts val="0"/>
              </a:spcAft>
              <a:buSzPts val="2000"/>
              <a:buFont typeface="Syne"/>
              <a:buNone/>
              <a:defRPr sz="2000">
                <a:latin typeface="Syne"/>
                <a:ea typeface="Syne"/>
                <a:cs typeface="Syne"/>
                <a:sym typeface="Syne"/>
              </a:defRPr>
            </a:lvl6pPr>
            <a:lvl7pPr lvl="6" algn="ctr" rtl="0">
              <a:lnSpc>
                <a:spcPct val="100000"/>
              </a:lnSpc>
              <a:spcBef>
                <a:spcPts val="0"/>
              </a:spcBef>
              <a:spcAft>
                <a:spcPts val="0"/>
              </a:spcAft>
              <a:buSzPts val="2000"/>
              <a:buFont typeface="Syne"/>
              <a:buNone/>
              <a:defRPr sz="2000">
                <a:latin typeface="Syne"/>
                <a:ea typeface="Syne"/>
                <a:cs typeface="Syne"/>
                <a:sym typeface="Syne"/>
              </a:defRPr>
            </a:lvl7pPr>
            <a:lvl8pPr lvl="7" algn="ctr" rtl="0">
              <a:lnSpc>
                <a:spcPct val="100000"/>
              </a:lnSpc>
              <a:spcBef>
                <a:spcPts val="0"/>
              </a:spcBef>
              <a:spcAft>
                <a:spcPts val="0"/>
              </a:spcAft>
              <a:buSzPts val="2000"/>
              <a:buFont typeface="Syne"/>
              <a:buNone/>
              <a:defRPr sz="2000">
                <a:latin typeface="Syne"/>
                <a:ea typeface="Syne"/>
                <a:cs typeface="Syne"/>
                <a:sym typeface="Syne"/>
              </a:defRPr>
            </a:lvl8pPr>
            <a:lvl9pPr lvl="8" algn="ctr"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grpSp>
        <p:nvGrpSpPr>
          <p:cNvPr id="176" name="Google Shape;176;p19"/>
          <p:cNvGrpSpPr/>
          <p:nvPr/>
        </p:nvGrpSpPr>
        <p:grpSpPr>
          <a:xfrm>
            <a:off x="261374" y="1955599"/>
            <a:ext cx="286906" cy="1627211"/>
            <a:chOff x="8150749" y="539399"/>
            <a:chExt cx="286906" cy="1627211"/>
          </a:xfrm>
        </p:grpSpPr>
        <p:sp>
          <p:nvSpPr>
            <p:cNvPr id="177" name="Google Shape;177;p19"/>
            <p:cNvSpPr/>
            <p:nvPr/>
          </p:nvSpPr>
          <p:spPr>
            <a:xfrm>
              <a:off x="8150749" y="1413265"/>
              <a:ext cx="286894" cy="316005"/>
            </a:xfrm>
            <a:custGeom>
              <a:avLst/>
              <a:gdLst/>
              <a:ahLst/>
              <a:cxnLst/>
              <a:rect l="l" t="t" r="r" b="b"/>
              <a:pathLst>
                <a:path w="19868" h="21884" extrusionOk="0">
                  <a:moveTo>
                    <a:pt x="8172" y="0"/>
                  </a:moveTo>
                  <a:cubicBezTo>
                    <a:pt x="7459" y="188"/>
                    <a:pt x="6700" y="116"/>
                    <a:pt x="6022" y="411"/>
                  </a:cubicBezTo>
                  <a:cubicBezTo>
                    <a:pt x="5755" y="589"/>
                    <a:pt x="5434" y="634"/>
                    <a:pt x="5130" y="714"/>
                  </a:cubicBezTo>
                  <a:cubicBezTo>
                    <a:pt x="5059" y="767"/>
                    <a:pt x="4916" y="794"/>
                    <a:pt x="4907" y="892"/>
                  </a:cubicBezTo>
                  <a:cubicBezTo>
                    <a:pt x="4874" y="883"/>
                    <a:pt x="4840" y="879"/>
                    <a:pt x="4807" y="879"/>
                  </a:cubicBezTo>
                  <a:cubicBezTo>
                    <a:pt x="4613" y="879"/>
                    <a:pt x="4430" y="1017"/>
                    <a:pt x="4247" y="1071"/>
                  </a:cubicBezTo>
                  <a:cubicBezTo>
                    <a:pt x="4087" y="1205"/>
                    <a:pt x="3881" y="1249"/>
                    <a:pt x="3730" y="1392"/>
                  </a:cubicBezTo>
                  <a:cubicBezTo>
                    <a:pt x="3569" y="1436"/>
                    <a:pt x="3391" y="1445"/>
                    <a:pt x="3239" y="1517"/>
                  </a:cubicBezTo>
                  <a:cubicBezTo>
                    <a:pt x="3195" y="1597"/>
                    <a:pt x="3087" y="1633"/>
                    <a:pt x="3052" y="1731"/>
                  </a:cubicBezTo>
                  <a:cubicBezTo>
                    <a:pt x="3007" y="1856"/>
                    <a:pt x="2829" y="1856"/>
                    <a:pt x="2740" y="1954"/>
                  </a:cubicBezTo>
                  <a:cubicBezTo>
                    <a:pt x="2490" y="2195"/>
                    <a:pt x="2186" y="2373"/>
                    <a:pt x="1910" y="2569"/>
                  </a:cubicBezTo>
                  <a:cubicBezTo>
                    <a:pt x="1669" y="2962"/>
                    <a:pt x="1321" y="3283"/>
                    <a:pt x="1134" y="3711"/>
                  </a:cubicBezTo>
                  <a:cubicBezTo>
                    <a:pt x="1062" y="3925"/>
                    <a:pt x="875" y="4086"/>
                    <a:pt x="813" y="4309"/>
                  </a:cubicBezTo>
                  <a:cubicBezTo>
                    <a:pt x="714" y="4407"/>
                    <a:pt x="643" y="4532"/>
                    <a:pt x="634" y="4666"/>
                  </a:cubicBezTo>
                  <a:cubicBezTo>
                    <a:pt x="545" y="4782"/>
                    <a:pt x="483" y="4907"/>
                    <a:pt x="438" y="5041"/>
                  </a:cubicBezTo>
                  <a:cubicBezTo>
                    <a:pt x="393" y="5504"/>
                    <a:pt x="215" y="5968"/>
                    <a:pt x="242" y="6441"/>
                  </a:cubicBezTo>
                  <a:cubicBezTo>
                    <a:pt x="144" y="6593"/>
                    <a:pt x="10" y="6736"/>
                    <a:pt x="117" y="6941"/>
                  </a:cubicBezTo>
                  <a:cubicBezTo>
                    <a:pt x="45" y="7467"/>
                    <a:pt x="63" y="7993"/>
                    <a:pt x="1" y="8529"/>
                  </a:cubicBezTo>
                  <a:cubicBezTo>
                    <a:pt x="72" y="8743"/>
                    <a:pt x="10" y="8966"/>
                    <a:pt x="1" y="9189"/>
                  </a:cubicBezTo>
                  <a:cubicBezTo>
                    <a:pt x="63" y="9376"/>
                    <a:pt x="19" y="9581"/>
                    <a:pt x="1" y="9769"/>
                  </a:cubicBezTo>
                  <a:cubicBezTo>
                    <a:pt x="36" y="10126"/>
                    <a:pt x="36" y="10482"/>
                    <a:pt x="108" y="10830"/>
                  </a:cubicBezTo>
                  <a:cubicBezTo>
                    <a:pt x="117" y="11098"/>
                    <a:pt x="304" y="11312"/>
                    <a:pt x="304" y="11580"/>
                  </a:cubicBezTo>
                  <a:cubicBezTo>
                    <a:pt x="268" y="11794"/>
                    <a:pt x="420" y="11972"/>
                    <a:pt x="402" y="12186"/>
                  </a:cubicBezTo>
                  <a:cubicBezTo>
                    <a:pt x="518" y="12276"/>
                    <a:pt x="545" y="12418"/>
                    <a:pt x="545" y="12561"/>
                  </a:cubicBezTo>
                  <a:cubicBezTo>
                    <a:pt x="554" y="12766"/>
                    <a:pt x="679" y="12936"/>
                    <a:pt x="732" y="13123"/>
                  </a:cubicBezTo>
                  <a:cubicBezTo>
                    <a:pt x="679" y="13266"/>
                    <a:pt x="697" y="13489"/>
                    <a:pt x="830" y="13569"/>
                  </a:cubicBezTo>
                  <a:cubicBezTo>
                    <a:pt x="1009" y="13953"/>
                    <a:pt x="1134" y="14354"/>
                    <a:pt x="1285" y="14756"/>
                  </a:cubicBezTo>
                  <a:cubicBezTo>
                    <a:pt x="1464" y="14889"/>
                    <a:pt x="1446" y="15139"/>
                    <a:pt x="1544" y="15326"/>
                  </a:cubicBezTo>
                  <a:cubicBezTo>
                    <a:pt x="1615" y="15532"/>
                    <a:pt x="1767" y="15701"/>
                    <a:pt x="1874" y="15880"/>
                  </a:cubicBezTo>
                  <a:cubicBezTo>
                    <a:pt x="2106" y="16129"/>
                    <a:pt x="2133" y="16504"/>
                    <a:pt x="2383" y="16745"/>
                  </a:cubicBezTo>
                  <a:cubicBezTo>
                    <a:pt x="2499" y="16834"/>
                    <a:pt x="2552" y="16959"/>
                    <a:pt x="2570" y="17093"/>
                  </a:cubicBezTo>
                  <a:cubicBezTo>
                    <a:pt x="2784" y="17459"/>
                    <a:pt x="3096" y="17744"/>
                    <a:pt x="3364" y="18074"/>
                  </a:cubicBezTo>
                  <a:cubicBezTo>
                    <a:pt x="3614" y="18199"/>
                    <a:pt x="3703" y="18502"/>
                    <a:pt x="3962" y="18618"/>
                  </a:cubicBezTo>
                  <a:cubicBezTo>
                    <a:pt x="4096" y="18645"/>
                    <a:pt x="4051" y="18824"/>
                    <a:pt x="4176" y="18850"/>
                  </a:cubicBezTo>
                  <a:cubicBezTo>
                    <a:pt x="4390" y="18939"/>
                    <a:pt x="4488" y="19189"/>
                    <a:pt x="4720" y="19278"/>
                  </a:cubicBezTo>
                  <a:cubicBezTo>
                    <a:pt x="4836" y="19314"/>
                    <a:pt x="4907" y="19439"/>
                    <a:pt x="5032" y="19457"/>
                  </a:cubicBezTo>
                  <a:cubicBezTo>
                    <a:pt x="5211" y="19582"/>
                    <a:pt x="5416" y="19716"/>
                    <a:pt x="5639" y="19760"/>
                  </a:cubicBezTo>
                  <a:cubicBezTo>
                    <a:pt x="5844" y="19948"/>
                    <a:pt x="6138" y="20028"/>
                    <a:pt x="6370" y="20180"/>
                  </a:cubicBezTo>
                  <a:cubicBezTo>
                    <a:pt x="6718" y="20313"/>
                    <a:pt x="7013" y="20545"/>
                    <a:pt x="7370" y="20652"/>
                  </a:cubicBezTo>
                  <a:cubicBezTo>
                    <a:pt x="7682" y="20813"/>
                    <a:pt x="8039" y="20911"/>
                    <a:pt x="8333" y="21107"/>
                  </a:cubicBezTo>
                  <a:cubicBezTo>
                    <a:pt x="8761" y="21277"/>
                    <a:pt x="9181" y="21464"/>
                    <a:pt x="9600" y="21643"/>
                  </a:cubicBezTo>
                  <a:cubicBezTo>
                    <a:pt x="9841" y="21651"/>
                    <a:pt x="10082" y="21687"/>
                    <a:pt x="10305" y="21785"/>
                  </a:cubicBezTo>
                  <a:cubicBezTo>
                    <a:pt x="10545" y="21830"/>
                    <a:pt x="10813" y="21767"/>
                    <a:pt x="11045" y="21883"/>
                  </a:cubicBezTo>
                  <a:cubicBezTo>
                    <a:pt x="11106" y="21836"/>
                    <a:pt x="11170" y="21821"/>
                    <a:pt x="11237" y="21821"/>
                  </a:cubicBezTo>
                  <a:cubicBezTo>
                    <a:pt x="11359" y="21821"/>
                    <a:pt x="11489" y="21873"/>
                    <a:pt x="11618" y="21873"/>
                  </a:cubicBezTo>
                  <a:cubicBezTo>
                    <a:pt x="11644" y="21873"/>
                    <a:pt x="11670" y="21871"/>
                    <a:pt x="11696" y="21866"/>
                  </a:cubicBezTo>
                  <a:cubicBezTo>
                    <a:pt x="11764" y="21832"/>
                    <a:pt x="11837" y="21814"/>
                    <a:pt x="11911" y="21814"/>
                  </a:cubicBezTo>
                  <a:cubicBezTo>
                    <a:pt x="11993" y="21814"/>
                    <a:pt x="12076" y="21836"/>
                    <a:pt x="12151" y="21883"/>
                  </a:cubicBezTo>
                  <a:cubicBezTo>
                    <a:pt x="12247" y="21836"/>
                    <a:pt x="12349" y="21815"/>
                    <a:pt x="12451" y="21815"/>
                  </a:cubicBezTo>
                  <a:cubicBezTo>
                    <a:pt x="12558" y="21815"/>
                    <a:pt x="12666" y="21838"/>
                    <a:pt x="12767" y="21874"/>
                  </a:cubicBezTo>
                  <a:cubicBezTo>
                    <a:pt x="12892" y="21776"/>
                    <a:pt x="13061" y="21883"/>
                    <a:pt x="13124" y="21714"/>
                  </a:cubicBezTo>
                  <a:cubicBezTo>
                    <a:pt x="13148" y="21717"/>
                    <a:pt x="13172" y="21719"/>
                    <a:pt x="13196" y="21719"/>
                  </a:cubicBezTo>
                  <a:cubicBezTo>
                    <a:pt x="13376" y="21719"/>
                    <a:pt x="13549" y="21633"/>
                    <a:pt x="13659" y="21491"/>
                  </a:cubicBezTo>
                  <a:cubicBezTo>
                    <a:pt x="13730" y="21393"/>
                    <a:pt x="13846" y="21393"/>
                    <a:pt x="13962" y="21393"/>
                  </a:cubicBezTo>
                  <a:cubicBezTo>
                    <a:pt x="14221" y="21286"/>
                    <a:pt x="14587" y="21295"/>
                    <a:pt x="14765" y="21045"/>
                  </a:cubicBezTo>
                  <a:lnTo>
                    <a:pt x="14756" y="21000"/>
                  </a:lnTo>
                  <a:cubicBezTo>
                    <a:pt x="14836" y="20956"/>
                    <a:pt x="14988" y="20956"/>
                    <a:pt x="15024" y="20858"/>
                  </a:cubicBezTo>
                  <a:cubicBezTo>
                    <a:pt x="15104" y="20840"/>
                    <a:pt x="15095" y="20706"/>
                    <a:pt x="15167" y="20652"/>
                  </a:cubicBezTo>
                  <a:cubicBezTo>
                    <a:pt x="15398" y="20474"/>
                    <a:pt x="15729" y="20420"/>
                    <a:pt x="15907" y="20162"/>
                  </a:cubicBezTo>
                  <a:cubicBezTo>
                    <a:pt x="16076" y="19912"/>
                    <a:pt x="16415" y="19849"/>
                    <a:pt x="16576" y="19582"/>
                  </a:cubicBezTo>
                  <a:cubicBezTo>
                    <a:pt x="16674" y="19359"/>
                    <a:pt x="17067" y="19332"/>
                    <a:pt x="16933" y="19011"/>
                  </a:cubicBezTo>
                  <a:cubicBezTo>
                    <a:pt x="17067" y="18877"/>
                    <a:pt x="17361" y="18895"/>
                    <a:pt x="17370" y="18663"/>
                  </a:cubicBezTo>
                  <a:cubicBezTo>
                    <a:pt x="17432" y="18618"/>
                    <a:pt x="17513" y="18574"/>
                    <a:pt x="17575" y="18511"/>
                  </a:cubicBezTo>
                  <a:cubicBezTo>
                    <a:pt x="17602" y="18351"/>
                    <a:pt x="17691" y="18226"/>
                    <a:pt x="17852" y="18163"/>
                  </a:cubicBezTo>
                  <a:cubicBezTo>
                    <a:pt x="18173" y="18038"/>
                    <a:pt x="18039" y="17619"/>
                    <a:pt x="18173" y="17378"/>
                  </a:cubicBezTo>
                  <a:cubicBezTo>
                    <a:pt x="18209" y="17253"/>
                    <a:pt x="18405" y="17289"/>
                    <a:pt x="18423" y="17146"/>
                  </a:cubicBezTo>
                  <a:cubicBezTo>
                    <a:pt x="18423" y="17013"/>
                    <a:pt x="18557" y="16932"/>
                    <a:pt x="18565" y="16798"/>
                  </a:cubicBezTo>
                  <a:cubicBezTo>
                    <a:pt x="18583" y="16611"/>
                    <a:pt x="18797" y="16522"/>
                    <a:pt x="18797" y="16326"/>
                  </a:cubicBezTo>
                  <a:cubicBezTo>
                    <a:pt x="18922" y="16183"/>
                    <a:pt x="19127" y="16067"/>
                    <a:pt x="19056" y="15826"/>
                  </a:cubicBezTo>
                  <a:cubicBezTo>
                    <a:pt x="19136" y="15416"/>
                    <a:pt x="19252" y="15005"/>
                    <a:pt x="19270" y="14586"/>
                  </a:cubicBezTo>
                  <a:cubicBezTo>
                    <a:pt x="19181" y="14381"/>
                    <a:pt x="19413" y="14283"/>
                    <a:pt x="19404" y="14104"/>
                  </a:cubicBezTo>
                  <a:cubicBezTo>
                    <a:pt x="19440" y="13667"/>
                    <a:pt x="19681" y="13266"/>
                    <a:pt x="19627" y="12820"/>
                  </a:cubicBezTo>
                  <a:cubicBezTo>
                    <a:pt x="19725" y="12766"/>
                    <a:pt x="19672" y="12579"/>
                    <a:pt x="19698" y="12463"/>
                  </a:cubicBezTo>
                  <a:cubicBezTo>
                    <a:pt x="19823" y="12204"/>
                    <a:pt x="19431" y="12079"/>
                    <a:pt x="19600" y="11821"/>
                  </a:cubicBezTo>
                  <a:cubicBezTo>
                    <a:pt x="19600" y="11482"/>
                    <a:pt x="19707" y="11151"/>
                    <a:pt x="19707" y="10821"/>
                  </a:cubicBezTo>
                  <a:lnTo>
                    <a:pt x="19752" y="10830"/>
                  </a:lnTo>
                  <a:cubicBezTo>
                    <a:pt x="19752" y="10491"/>
                    <a:pt x="19770" y="10152"/>
                    <a:pt x="19743" y="9822"/>
                  </a:cubicBezTo>
                  <a:cubicBezTo>
                    <a:pt x="19761" y="9653"/>
                    <a:pt x="19761" y="9483"/>
                    <a:pt x="19725" y="9314"/>
                  </a:cubicBezTo>
                  <a:cubicBezTo>
                    <a:pt x="19627" y="9225"/>
                    <a:pt x="19868" y="8859"/>
                    <a:pt x="19716" y="8841"/>
                  </a:cubicBezTo>
                  <a:cubicBezTo>
                    <a:pt x="19725" y="8645"/>
                    <a:pt x="19707" y="8457"/>
                    <a:pt x="19716" y="8261"/>
                  </a:cubicBezTo>
                  <a:lnTo>
                    <a:pt x="19672" y="8261"/>
                  </a:lnTo>
                  <a:cubicBezTo>
                    <a:pt x="19672" y="8181"/>
                    <a:pt x="19672" y="8100"/>
                    <a:pt x="19645" y="8029"/>
                  </a:cubicBezTo>
                  <a:cubicBezTo>
                    <a:pt x="19582" y="7860"/>
                    <a:pt x="19672" y="7681"/>
                    <a:pt x="19672" y="7512"/>
                  </a:cubicBezTo>
                  <a:lnTo>
                    <a:pt x="19627" y="7512"/>
                  </a:lnTo>
                  <a:cubicBezTo>
                    <a:pt x="19582" y="7298"/>
                    <a:pt x="19440" y="7110"/>
                    <a:pt x="19368" y="6896"/>
                  </a:cubicBezTo>
                  <a:cubicBezTo>
                    <a:pt x="19404" y="6807"/>
                    <a:pt x="19413" y="6709"/>
                    <a:pt x="19395" y="6620"/>
                  </a:cubicBezTo>
                  <a:cubicBezTo>
                    <a:pt x="19413" y="6405"/>
                    <a:pt x="19458" y="6111"/>
                    <a:pt x="19217" y="6013"/>
                  </a:cubicBezTo>
                  <a:cubicBezTo>
                    <a:pt x="19127" y="5879"/>
                    <a:pt x="19181" y="5656"/>
                    <a:pt x="19020" y="5549"/>
                  </a:cubicBezTo>
                  <a:cubicBezTo>
                    <a:pt x="19003" y="5344"/>
                    <a:pt x="19127" y="5049"/>
                    <a:pt x="18913" y="4898"/>
                  </a:cubicBezTo>
                  <a:cubicBezTo>
                    <a:pt x="18888" y="4838"/>
                    <a:pt x="18870" y="4754"/>
                    <a:pt x="18792" y="4754"/>
                  </a:cubicBezTo>
                  <a:cubicBezTo>
                    <a:pt x="18788" y="4754"/>
                    <a:pt x="18784" y="4755"/>
                    <a:pt x="18780" y="4755"/>
                  </a:cubicBezTo>
                  <a:cubicBezTo>
                    <a:pt x="18780" y="4657"/>
                    <a:pt x="18708" y="4577"/>
                    <a:pt x="18655" y="4496"/>
                  </a:cubicBezTo>
                  <a:cubicBezTo>
                    <a:pt x="18646" y="4407"/>
                    <a:pt x="18619" y="4273"/>
                    <a:pt x="18521" y="4238"/>
                  </a:cubicBezTo>
                  <a:cubicBezTo>
                    <a:pt x="18405" y="4122"/>
                    <a:pt x="18360" y="3952"/>
                    <a:pt x="18253" y="3836"/>
                  </a:cubicBezTo>
                  <a:cubicBezTo>
                    <a:pt x="18271" y="3765"/>
                    <a:pt x="18253" y="3720"/>
                    <a:pt x="18209" y="3702"/>
                  </a:cubicBezTo>
                  <a:cubicBezTo>
                    <a:pt x="18262" y="3533"/>
                    <a:pt x="18244" y="3301"/>
                    <a:pt x="18075" y="3221"/>
                  </a:cubicBezTo>
                  <a:cubicBezTo>
                    <a:pt x="18048" y="3158"/>
                    <a:pt x="18021" y="3060"/>
                    <a:pt x="17941" y="3051"/>
                  </a:cubicBezTo>
                  <a:cubicBezTo>
                    <a:pt x="17896" y="2944"/>
                    <a:pt x="17763" y="2900"/>
                    <a:pt x="17682" y="2819"/>
                  </a:cubicBezTo>
                  <a:cubicBezTo>
                    <a:pt x="17673" y="2614"/>
                    <a:pt x="17459" y="2569"/>
                    <a:pt x="17334" y="2462"/>
                  </a:cubicBezTo>
                  <a:cubicBezTo>
                    <a:pt x="17156" y="2213"/>
                    <a:pt x="16924" y="2016"/>
                    <a:pt x="16737" y="1775"/>
                  </a:cubicBezTo>
                  <a:cubicBezTo>
                    <a:pt x="16540" y="1731"/>
                    <a:pt x="16415" y="1544"/>
                    <a:pt x="16219" y="1490"/>
                  </a:cubicBezTo>
                  <a:cubicBezTo>
                    <a:pt x="16005" y="1383"/>
                    <a:pt x="15871" y="1151"/>
                    <a:pt x="15639" y="1053"/>
                  </a:cubicBezTo>
                  <a:cubicBezTo>
                    <a:pt x="15470" y="990"/>
                    <a:pt x="15309" y="892"/>
                    <a:pt x="15140" y="803"/>
                  </a:cubicBezTo>
                  <a:cubicBezTo>
                    <a:pt x="14792" y="758"/>
                    <a:pt x="14462" y="651"/>
                    <a:pt x="14114" y="589"/>
                  </a:cubicBezTo>
                  <a:cubicBezTo>
                    <a:pt x="13480" y="509"/>
                    <a:pt x="12856" y="402"/>
                    <a:pt x="12223" y="357"/>
                  </a:cubicBezTo>
                  <a:lnTo>
                    <a:pt x="12160" y="357"/>
                  </a:lnTo>
                  <a:cubicBezTo>
                    <a:pt x="12097" y="306"/>
                    <a:pt x="12020" y="296"/>
                    <a:pt x="11941" y="296"/>
                  </a:cubicBezTo>
                  <a:cubicBezTo>
                    <a:pt x="11894" y="296"/>
                    <a:pt x="11847" y="300"/>
                    <a:pt x="11800" y="300"/>
                  </a:cubicBezTo>
                  <a:cubicBezTo>
                    <a:pt x="11748" y="300"/>
                    <a:pt x="11697" y="295"/>
                    <a:pt x="11652" y="277"/>
                  </a:cubicBezTo>
                  <a:cubicBezTo>
                    <a:pt x="11259" y="170"/>
                    <a:pt x="10858" y="232"/>
                    <a:pt x="10465" y="134"/>
                  </a:cubicBezTo>
                  <a:cubicBezTo>
                    <a:pt x="10444" y="134"/>
                    <a:pt x="10422" y="135"/>
                    <a:pt x="10401" y="135"/>
                  </a:cubicBezTo>
                  <a:cubicBezTo>
                    <a:pt x="10036" y="135"/>
                    <a:pt x="9682" y="75"/>
                    <a:pt x="9320" y="75"/>
                  </a:cubicBezTo>
                  <a:cubicBezTo>
                    <a:pt x="9262" y="75"/>
                    <a:pt x="9203" y="77"/>
                    <a:pt x="9145" y="81"/>
                  </a:cubicBezTo>
                  <a:lnTo>
                    <a:pt x="9145" y="36"/>
                  </a:lnTo>
                  <a:cubicBezTo>
                    <a:pt x="9013" y="36"/>
                    <a:pt x="8882" y="39"/>
                    <a:pt x="8752" y="39"/>
                  </a:cubicBezTo>
                  <a:cubicBezTo>
                    <a:pt x="8558" y="39"/>
                    <a:pt x="8365" y="32"/>
                    <a:pt x="8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8150749" y="539399"/>
              <a:ext cx="286880" cy="267434"/>
            </a:xfrm>
            <a:custGeom>
              <a:avLst/>
              <a:gdLst/>
              <a:ahLst/>
              <a:cxnLst/>
              <a:rect l="l" t="t" r="r" b="b"/>
              <a:pathLst>
                <a:path w="22955" h="21399" extrusionOk="0">
                  <a:moveTo>
                    <a:pt x="12450" y="0"/>
                  </a:moveTo>
                  <a:cubicBezTo>
                    <a:pt x="12370" y="0"/>
                    <a:pt x="12270" y="24"/>
                    <a:pt x="12202" y="24"/>
                  </a:cubicBezTo>
                  <a:cubicBezTo>
                    <a:pt x="12186" y="24"/>
                    <a:pt x="12172" y="23"/>
                    <a:pt x="12160" y="20"/>
                  </a:cubicBezTo>
                  <a:cubicBezTo>
                    <a:pt x="12111" y="13"/>
                    <a:pt x="12064" y="6"/>
                    <a:pt x="12020" y="6"/>
                  </a:cubicBezTo>
                  <a:cubicBezTo>
                    <a:pt x="11951" y="6"/>
                    <a:pt x="11892" y="22"/>
                    <a:pt x="11848" y="82"/>
                  </a:cubicBezTo>
                  <a:cubicBezTo>
                    <a:pt x="11759" y="162"/>
                    <a:pt x="11625" y="171"/>
                    <a:pt x="11536" y="260"/>
                  </a:cubicBezTo>
                  <a:cubicBezTo>
                    <a:pt x="11513" y="275"/>
                    <a:pt x="11491" y="281"/>
                    <a:pt x="11470" y="281"/>
                  </a:cubicBezTo>
                  <a:cubicBezTo>
                    <a:pt x="11401" y="281"/>
                    <a:pt x="11339" y="216"/>
                    <a:pt x="11277" y="189"/>
                  </a:cubicBezTo>
                  <a:lnTo>
                    <a:pt x="11286" y="144"/>
                  </a:lnTo>
                  <a:cubicBezTo>
                    <a:pt x="11161" y="144"/>
                    <a:pt x="10911" y="153"/>
                    <a:pt x="10787" y="153"/>
                  </a:cubicBezTo>
                  <a:cubicBezTo>
                    <a:pt x="10735" y="130"/>
                    <a:pt x="10690" y="120"/>
                    <a:pt x="10648" y="120"/>
                  </a:cubicBezTo>
                  <a:cubicBezTo>
                    <a:pt x="10436" y="120"/>
                    <a:pt x="10329" y="381"/>
                    <a:pt x="10135" y="448"/>
                  </a:cubicBezTo>
                  <a:cubicBezTo>
                    <a:pt x="10020" y="370"/>
                    <a:pt x="9898" y="340"/>
                    <a:pt x="9774" y="340"/>
                  </a:cubicBezTo>
                  <a:cubicBezTo>
                    <a:pt x="9569" y="340"/>
                    <a:pt x="9360" y="422"/>
                    <a:pt x="9172" y="510"/>
                  </a:cubicBezTo>
                  <a:cubicBezTo>
                    <a:pt x="9145" y="626"/>
                    <a:pt x="9065" y="698"/>
                    <a:pt x="8967" y="769"/>
                  </a:cubicBezTo>
                  <a:cubicBezTo>
                    <a:pt x="8744" y="840"/>
                    <a:pt x="8503" y="903"/>
                    <a:pt x="8271" y="974"/>
                  </a:cubicBezTo>
                  <a:cubicBezTo>
                    <a:pt x="8191" y="1001"/>
                    <a:pt x="8021" y="965"/>
                    <a:pt x="7967" y="1063"/>
                  </a:cubicBezTo>
                  <a:cubicBezTo>
                    <a:pt x="7962" y="1063"/>
                    <a:pt x="7957" y="1062"/>
                    <a:pt x="7952" y="1062"/>
                  </a:cubicBezTo>
                  <a:cubicBezTo>
                    <a:pt x="7825" y="1062"/>
                    <a:pt x="7829" y="1278"/>
                    <a:pt x="7700" y="1286"/>
                  </a:cubicBezTo>
                  <a:cubicBezTo>
                    <a:pt x="7504" y="1295"/>
                    <a:pt x="7254" y="1286"/>
                    <a:pt x="7147" y="1483"/>
                  </a:cubicBezTo>
                  <a:cubicBezTo>
                    <a:pt x="7122" y="1598"/>
                    <a:pt x="7029" y="1735"/>
                    <a:pt x="6896" y="1735"/>
                  </a:cubicBezTo>
                  <a:cubicBezTo>
                    <a:pt x="6885" y="1735"/>
                    <a:pt x="6873" y="1734"/>
                    <a:pt x="6861" y="1732"/>
                  </a:cubicBezTo>
                  <a:cubicBezTo>
                    <a:pt x="6825" y="1716"/>
                    <a:pt x="6792" y="1709"/>
                    <a:pt x="6762" y="1709"/>
                  </a:cubicBezTo>
                  <a:cubicBezTo>
                    <a:pt x="6644" y="1709"/>
                    <a:pt x="6568" y="1818"/>
                    <a:pt x="6504" y="1911"/>
                  </a:cubicBezTo>
                  <a:cubicBezTo>
                    <a:pt x="6371" y="1973"/>
                    <a:pt x="6326" y="2143"/>
                    <a:pt x="6246" y="2268"/>
                  </a:cubicBezTo>
                  <a:cubicBezTo>
                    <a:pt x="6130" y="2357"/>
                    <a:pt x="5996" y="2384"/>
                    <a:pt x="5862" y="2410"/>
                  </a:cubicBezTo>
                  <a:cubicBezTo>
                    <a:pt x="5684" y="2553"/>
                    <a:pt x="5514" y="2687"/>
                    <a:pt x="5363" y="2848"/>
                  </a:cubicBezTo>
                  <a:cubicBezTo>
                    <a:pt x="5254" y="2964"/>
                    <a:pt x="5246" y="3223"/>
                    <a:pt x="5064" y="3223"/>
                  </a:cubicBezTo>
                  <a:cubicBezTo>
                    <a:pt x="5037" y="3223"/>
                    <a:pt x="5006" y="3217"/>
                    <a:pt x="4970" y="3204"/>
                  </a:cubicBezTo>
                  <a:cubicBezTo>
                    <a:pt x="4818" y="3320"/>
                    <a:pt x="4729" y="3499"/>
                    <a:pt x="4658" y="3677"/>
                  </a:cubicBezTo>
                  <a:cubicBezTo>
                    <a:pt x="4506" y="3775"/>
                    <a:pt x="4346" y="3865"/>
                    <a:pt x="4221" y="3998"/>
                  </a:cubicBezTo>
                  <a:cubicBezTo>
                    <a:pt x="4167" y="4141"/>
                    <a:pt x="4015" y="4186"/>
                    <a:pt x="3908" y="4266"/>
                  </a:cubicBezTo>
                  <a:cubicBezTo>
                    <a:pt x="3828" y="4346"/>
                    <a:pt x="3837" y="4471"/>
                    <a:pt x="3730" y="4534"/>
                  </a:cubicBezTo>
                  <a:cubicBezTo>
                    <a:pt x="3659" y="4676"/>
                    <a:pt x="3445" y="4560"/>
                    <a:pt x="3364" y="4694"/>
                  </a:cubicBezTo>
                  <a:cubicBezTo>
                    <a:pt x="3311" y="4855"/>
                    <a:pt x="3177" y="4962"/>
                    <a:pt x="3132" y="5122"/>
                  </a:cubicBezTo>
                  <a:cubicBezTo>
                    <a:pt x="2775" y="5426"/>
                    <a:pt x="2767" y="5934"/>
                    <a:pt x="2472" y="6282"/>
                  </a:cubicBezTo>
                  <a:cubicBezTo>
                    <a:pt x="2294" y="6514"/>
                    <a:pt x="2133" y="6791"/>
                    <a:pt x="2089" y="7085"/>
                  </a:cubicBezTo>
                  <a:lnTo>
                    <a:pt x="2053" y="7094"/>
                  </a:lnTo>
                  <a:cubicBezTo>
                    <a:pt x="1848" y="7620"/>
                    <a:pt x="1616" y="8129"/>
                    <a:pt x="1446" y="8673"/>
                  </a:cubicBezTo>
                  <a:cubicBezTo>
                    <a:pt x="1232" y="9057"/>
                    <a:pt x="1152" y="9494"/>
                    <a:pt x="1018" y="9913"/>
                  </a:cubicBezTo>
                  <a:cubicBezTo>
                    <a:pt x="893" y="10163"/>
                    <a:pt x="893" y="10457"/>
                    <a:pt x="813" y="10725"/>
                  </a:cubicBezTo>
                  <a:cubicBezTo>
                    <a:pt x="572" y="11269"/>
                    <a:pt x="456" y="11858"/>
                    <a:pt x="313" y="12438"/>
                  </a:cubicBezTo>
                  <a:cubicBezTo>
                    <a:pt x="197" y="12678"/>
                    <a:pt x="224" y="12973"/>
                    <a:pt x="135" y="13232"/>
                  </a:cubicBezTo>
                  <a:lnTo>
                    <a:pt x="99" y="13232"/>
                  </a:lnTo>
                  <a:cubicBezTo>
                    <a:pt x="1" y="13678"/>
                    <a:pt x="99" y="14115"/>
                    <a:pt x="99" y="14561"/>
                  </a:cubicBezTo>
                  <a:lnTo>
                    <a:pt x="135" y="14552"/>
                  </a:lnTo>
                  <a:cubicBezTo>
                    <a:pt x="162" y="14766"/>
                    <a:pt x="188" y="14989"/>
                    <a:pt x="197" y="15212"/>
                  </a:cubicBezTo>
                  <a:cubicBezTo>
                    <a:pt x="144" y="15408"/>
                    <a:pt x="251" y="15596"/>
                    <a:pt x="251" y="15783"/>
                  </a:cubicBezTo>
                  <a:cubicBezTo>
                    <a:pt x="286" y="15997"/>
                    <a:pt x="269" y="16229"/>
                    <a:pt x="411" y="16407"/>
                  </a:cubicBezTo>
                  <a:cubicBezTo>
                    <a:pt x="474" y="16479"/>
                    <a:pt x="438" y="16675"/>
                    <a:pt x="545" y="16675"/>
                  </a:cubicBezTo>
                  <a:cubicBezTo>
                    <a:pt x="501" y="16880"/>
                    <a:pt x="670" y="17050"/>
                    <a:pt x="750" y="17219"/>
                  </a:cubicBezTo>
                  <a:cubicBezTo>
                    <a:pt x="786" y="17415"/>
                    <a:pt x="982" y="17531"/>
                    <a:pt x="1000" y="17728"/>
                  </a:cubicBezTo>
                  <a:cubicBezTo>
                    <a:pt x="1214" y="18085"/>
                    <a:pt x="1375" y="18477"/>
                    <a:pt x="1634" y="18816"/>
                  </a:cubicBezTo>
                  <a:cubicBezTo>
                    <a:pt x="1919" y="18959"/>
                    <a:pt x="2133" y="19244"/>
                    <a:pt x="2231" y="19539"/>
                  </a:cubicBezTo>
                  <a:cubicBezTo>
                    <a:pt x="2543" y="19780"/>
                    <a:pt x="2954" y="19815"/>
                    <a:pt x="3248" y="20074"/>
                  </a:cubicBezTo>
                  <a:cubicBezTo>
                    <a:pt x="3436" y="20125"/>
                    <a:pt x="3591" y="20298"/>
                    <a:pt x="3791" y="20298"/>
                  </a:cubicBezTo>
                  <a:cubicBezTo>
                    <a:pt x="3800" y="20298"/>
                    <a:pt x="3810" y="20298"/>
                    <a:pt x="3819" y="20297"/>
                  </a:cubicBezTo>
                  <a:lnTo>
                    <a:pt x="3819" y="20297"/>
                  </a:lnTo>
                  <a:cubicBezTo>
                    <a:pt x="3792" y="20386"/>
                    <a:pt x="3917" y="20395"/>
                    <a:pt x="3971" y="20413"/>
                  </a:cubicBezTo>
                  <a:cubicBezTo>
                    <a:pt x="4122" y="20453"/>
                    <a:pt x="4259" y="20570"/>
                    <a:pt x="4419" y="20570"/>
                  </a:cubicBezTo>
                  <a:cubicBezTo>
                    <a:pt x="4439" y="20570"/>
                    <a:pt x="4459" y="20569"/>
                    <a:pt x="4479" y="20565"/>
                  </a:cubicBezTo>
                  <a:lnTo>
                    <a:pt x="4479" y="20565"/>
                  </a:lnTo>
                  <a:lnTo>
                    <a:pt x="4470" y="20609"/>
                  </a:lnTo>
                  <a:cubicBezTo>
                    <a:pt x="4923" y="20678"/>
                    <a:pt x="5327" y="20959"/>
                    <a:pt x="5792" y="20959"/>
                  </a:cubicBezTo>
                  <a:cubicBezTo>
                    <a:pt x="5812" y="20959"/>
                    <a:pt x="5833" y="20958"/>
                    <a:pt x="5853" y="20957"/>
                  </a:cubicBezTo>
                  <a:lnTo>
                    <a:pt x="5880" y="20957"/>
                  </a:lnTo>
                  <a:cubicBezTo>
                    <a:pt x="6451" y="21234"/>
                    <a:pt x="7102" y="21243"/>
                    <a:pt x="7718" y="21359"/>
                  </a:cubicBezTo>
                  <a:cubicBezTo>
                    <a:pt x="7741" y="21369"/>
                    <a:pt x="7765" y="21372"/>
                    <a:pt x="7788" y="21372"/>
                  </a:cubicBezTo>
                  <a:cubicBezTo>
                    <a:pt x="7862" y="21372"/>
                    <a:pt x="7938" y="21336"/>
                    <a:pt x="8012" y="21336"/>
                  </a:cubicBezTo>
                  <a:cubicBezTo>
                    <a:pt x="8042" y="21336"/>
                    <a:pt x="8072" y="21342"/>
                    <a:pt x="8101" y="21359"/>
                  </a:cubicBezTo>
                  <a:cubicBezTo>
                    <a:pt x="8343" y="21387"/>
                    <a:pt x="8585" y="21398"/>
                    <a:pt x="8827" y="21398"/>
                  </a:cubicBezTo>
                  <a:cubicBezTo>
                    <a:pt x="9426" y="21398"/>
                    <a:pt x="10026" y="21329"/>
                    <a:pt x="10617" y="21278"/>
                  </a:cubicBezTo>
                  <a:lnTo>
                    <a:pt x="10617" y="21234"/>
                  </a:lnTo>
                  <a:lnTo>
                    <a:pt x="10653" y="21225"/>
                  </a:lnTo>
                  <a:cubicBezTo>
                    <a:pt x="10705" y="21232"/>
                    <a:pt x="10758" y="21236"/>
                    <a:pt x="10811" y="21236"/>
                  </a:cubicBezTo>
                  <a:cubicBezTo>
                    <a:pt x="10896" y="21236"/>
                    <a:pt x="10981" y="21225"/>
                    <a:pt x="11063" y="21198"/>
                  </a:cubicBezTo>
                  <a:cubicBezTo>
                    <a:pt x="11277" y="21109"/>
                    <a:pt x="11527" y="21153"/>
                    <a:pt x="11741" y="21046"/>
                  </a:cubicBezTo>
                  <a:cubicBezTo>
                    <a:pt x="11787" y="21063"/>
                    <a:pt x="11833" y="21070"/>
                    <a:pt x="11879" y="21070"/>
                  </a:cubicBezTo>
                  <a:cubicBezTo>
                    <a:pt x="12040" y="21070"/>
                    <a:pt x="12200" y="20989"/>
                    <a:pt x="12361" y="20989"/>
                  </a:cubicBezTo>
                  <a:cubicBezTo>
                    <a:pt x="12395" y="20989"/>
                    <a:pt x="12430" y="20993"/>
                    <a:pt x="12464" y="21002"/>
                  </a:cubicBezTo>
                  <a:cubicBezTo>
                    <a:pt x="12821" y="20841"/>
                    <a:pt x="13204" y="20770"/>
                    <a:pt x="13552" y="20591"/>
                  </a:cubicBezTo>
                  <a:cubicBezTo>
                    <a:pt x="13891" y="20565"/>
                    <a:pt x="14168" y="20351"/>
                    <a:pt x="14507" y="20351"/>
                  </a:cubicBezTo>
                  <a:cubicBezTo>
                    <a:pt x="14466" y="20287"/>
                    <a:pt x="14478" y="20267"/>
                    <a:pt x="14515" y="20267"/>
                  </a:cubicBezTo>
                  <a:cubicBezTo>
                    <a:pt x="14573" y="20267"/>
                    <a:pt x="14691" y="20315"/>
                    <a:pt x="14761" y="20315"/>
                  </a:cubicBezTo>
                  <a:cubicBezTo>
                    <a:pt x="14784" y="20315"/>
                    <a:pt x="14801" y="20310"/>
                    <a:pt x="14810" y="20297"/>
                  </a:cubicBezTo>
                  <a:cubicBezTo>
                    <a:pt x="14975" y="20231"/>
                    <a:pt x="15110" y="20080"/>
                    <a:pt x="15307" y="20080"/>
                  </a:cubicBezTo>
                  <a:cubicBezTo>
                    <a:pt x="15322" y="20080"/>
                    <a:pt x="15338" y="20081"/>
                    <a:pt x="15354" y="20083"/>
                  </a:cubicBezTo>
                  <a:cubicBezTo>
                    <a:pt x="15354" y="20065"/>
                    <a:pt x="15354" y="20020"/>
                    <a:pt x="15354" y="20003"/>
                  </a:cubicBezTo>
                  <a:cubicBezTo>
                    <a:pt x="15470" y="19976"/>
                    <a:pt x="15568" y="19887"/>
                    <a:pt x="15657" y="19806"/>
                  </a:cubicBezTo>
                  <a:cubicBezTo>
                    <a:pt x="15671" y="19808"/>
                    <a:pt x="15684" y="19809"/>
                    <a:pt x="15697" y="19809"/>
                  </a:cubicBezTo>
                  <a:cubicBezTo>
                    <a:pt x="15899" y="19809"/>
                    <a:pt x="16082" y="19628"/>
                    <a:pt x="16294" y="19628"/>
                  </a:cubicBezTo>
                  <a:cubicBezTo>
                    <a:pt x="16299" y="19628"/>
                    <a:pt x="16304" y="19628"/>
                    <a:pt x="16309" y="19628"/>
                  </a:cubicBezTo>
                  <a:cubicBezTo>
                    <a:pt x="16380" y="19548"/>
                    <a:pt x="16585" y="19530"/>
                    <a:pt x="16576" y="19423"/>
                  </a:cubicBezTo>
                  <a:lnTo>
                    <a:pt x="16576" y="19423"/>
                  </a:lnTo>
                  <a:cubicBezTo>
                    <a:pt x="16603" y="19430"/>
                    <a:pt x="16629" y="19433"/>
                    <a:pt x="16654" y="19433"/>
                  </a:cubicBezTo>
                  <a:cubicBezTo>
                    <a:pt x="16833" y="19433"/>
                    <a:pt x="16970" y="19269"/>
                    <a:pt x="17163" y="19269"/>
                  </a:cubicBezTo>
                  <a:cubicBezTo>
                    <a:pt x="17175" y="19269"/>
                    <a:pt x="17188" y="19270"/>
                    <a:pt x="17201" y="19271"/>
                  </a:cubicBezTo>
                  <a:cubicBezTo>
                    <a:pt x="17415" y="19173"/>
                    <a:pt x="17629" y="19039"/>
                    <a:pt x="17816" y="18879"/>
                  </a:cubicBezTo>
                  <a:lnTo>
                    <a:pt x="17816" y="18834"/>
                  </a:lnTo>
                  <a:cubicBezTo>
                    <a:pt x="18048" y="18807"/>
                    <a:pt x="18182" y="18513"/>
                    <a:pt x="18441" y="18477"/>
                  </a:cubicBezTo>
                  <a:cubicBezTo>
                    <a:pt x="18575" y="18334"/>
                    <a:pt x="18726" y="18201"/>
                    <a:pt x="18887" y="18093"/>
                  </a:cubicBezTo>
                  <a:cubicBezTo>
                    <a:pt x="18887" y="18067"/>
                    <a:pt x="18887" y="18022"/>
                    <a:pt x="18878" y="18004"/>
                  </a:cubicBezTo>
                  <a:cubicBezTo>
                    <a:pt x="19038" y="17915"/>
                    <a:pt x="19235" y="17754"/>
                    <a:pt x="19235" y="17558"/>
                  </a:cubicBezTo>
                  <a:cubicBezTo>
                    <a:pt x="19467" y="17433"/>
                    <a:pt x="19538" y="17148"/>
                    <a:pt x="19761" y="17023"/>
                  </a:cubicBezTo>
                  <a:cubicBezTo>
                    <a:pt x="19984" y="16800"/>
                    <a:pt x="20136" y="16514"/>
                    <a:pt x="20341" y="16274"/>
                  </a:cubicBezTo>
                  <a:cubicBezTo>
                    <a:pt x="20841" y="15560"/>
                    <a:pt x="21394" y="14873"/>
                    <a:pt x="21893" y="14159"/>
                  </a:cubicBezTo>
                  <a:cubicBezTo>
                    <a:pt x="22045" y="14070"/>
                    <a:pt x="22063" y="13865"/>
                    <a:pt x="22018" y="13704"/>
                  </a:cubicBezTo>
                  <a:cubicBezTo>
                    <a:pt x="22018" y="13490"/>
                    <a:pt x="22143" y="13303"/>
                    <a:pt x="22277" y="13125"/>
                  </a:cubicBezTo>
                  <a:cubicBezTo>
                    <a:pt x="22384" y="12839"/>
                    <a:pt x="22544" y="12580"/>
                    <a:pt x="22705" y="12322"/>
                  </a:cubicBezTo>
                  <a:cubicBezTo>
                    <a:pt x="22785" y="12018"/>
                    <a:pt x="22875" y="11706"/>
                    <a:pt x="22803" y="11385"/>
                  </a:cubicBezTo>
                  <a:cubicBezTo>
                    <a:pt x="22785" y="11260"/>
                    <a:pt x="22955" y="11162"/>
                    <a:pt x="22910" y="11028"/>
                  </a:cubicBezTo>
                  <a:cubicBezTo>
                    <a:pt x="22848" y="10850"/>
                    <a:pt x="22883" y="10662"/>
                    <a:pt x="22821" y="10493"/>
                  </a:cubicBezTo>
                  <a:cubicBezTo>
                    <a:pt x="22794" y="10413"/>
                    <a:pt x="22839" y="10314"/>
                    <a:pt x="22759" y="10252"/>
                  </a:cubicBezTo>
                  <a:cubicBezTo>
                    <a:pt x="22723" y="10074"/>
                    <a:pt x="22714" y="9886"/>
                    <a:pt x="22634" y="9717"/>
                  </a:cubicBezTo>
                  <a:cubicBezTo>
                    <a:pt x="22509" y="9645"/>
                    <a:pt x="22402" y="9547"/>
                    <a:pt x="22420" y="9396"/>
                  </a:cubicBezTo>
                  <a:cubicBezTo>
                    <a:pt x="22214" y="9262"/>
                    <a:pt x="22134" y="9030"/>
                    <a:pt x="22018" y="8825"/>
                  </a:cubicBezTo>
                  <a:cubicBezTo>
                    <a:pt x="22018" y="8691"/>
                    <a:pt x="21947" y="8548"/>
                    <a:pt x="21974" y="8414"/>
                  </a:cubicBezTo>
                  <a:lnTo>
                    <a:pt x="21974" y="8414"/>
                  </a:lnTo>
                  <a:lnTo>
                    <a:pt x="21938" y="8423"/>
                  </a:lnTo>
                  <a:cubicBezTo>
                    <a:pt x="21947" y="8327"/>
                    <a:pt x="21964" y="8120"/>
                    <a:pt x="21847" y="8120"/>
                  </a:cubicBezTo>
                  <a:cubicBezTo>
                    <a:pt x="21845" y="8120"/>
                    <a:pt x="21842" y="8120"/>
                    <a:pt x="21840" y="8120"/>
                  </a:cubicBezTo>
                  <a:cubicBezTo>
                    <a:pt x="21866" y="7968"/>
                    <a:pt x="21849" y="7808"/>
                    <a:pt x="21849" y="7656"/>
                  </a:cubicBezTo>
                  <a:cubicBezTo>
                    <a:pt x="21858" y="7379"/>
                    <a:pt x="21849" y="7094"/>
                    <a:pt x="21849" y="6808"/>
                  </a:cubicBezTo>
                  <a:cubicBezTo>
                    <a:pt x="21911" y="6701"/>
                    <a:pt x="21911" y="6576"/>
                    <a:pt x="21947" y="6461"/>
                  </a:cubicBezTo>
                  <a:cubicBezTo>
                    <a:pt x="22089" y="6336"/>
                    <a:pt x="22072" y="6050"/>
                    <a:pt x="22036" y="5845"/>
                  </a:cubicBezTo>
                  <a:lnTo>
                    <a:pt x="22036" y="5845"/>
                  </a:lnTo>
                  <a:lnTo>
                    <a:pt x="21991" y="5854"/>
                  </a:lnTo>
                  <a:cubicBezTo>
                    <a:pt x="21920" y="5774"/>
                    <a:pt x="21858" y="5675"/>
                    <a:pt x="21947" y="5577"/>
                  </a:cubicBezTo>
                  <a:cubicBezTo>
                    <a:pt x="22018" y="5497"/>
                    <a:pt x="21893" y="5435"/>
                    <a:pt x="21875" y="5354"/>
                  </a:cubicBezTo>
                  <a:cubicBezTo>
                    <a:pt x="21884" y="5319"/>
                    <a:pt x="21893" y="5256"/>
                    <a:pt x="21902" y="5220"/>
                  </a:cubicBezTo>
                  <a:cubicBezTo>
                    <a:pt x="21893" y="5096"/>
                    <a:pt x="21777" y="5015"/>
                    <a:pt x="21742" y="4908"/>
                  </a:cubicBezTo>
                  <a:cubicBezTo>
                    <a:pt x="21750" y="4694"/>
                    <a:pt x="21599" y="4525"/>
                    <a:pt x="21456" y="4391"/>
                  </a:cubicBezTo>
                  <a:cubicBezTo>
                    <a:pt x="21429" y="4248"/>
                    <a:pt x="21331" y="4114"/>
                    <a:pt x="21180" y="4088"/>
                  </a:cubicBezTo>
                  <a:cubicBezTo>
                    <a:pt x="21108" y="4088"/>
                    <a:pt x="21117" y="4007"/>
                    <a:pt x="21064" y="3989"/>
                  </a:cubicBezTo>
                  <a:cubicBezTo>
                    <a:pt x="21072" y="3873"/>
                    <a:pt x="20983" y="3793"/>
                    <a:pt x="20974" y="3677"/>
                  </a:cubicBezTo>
                  <a:cubicBezTo>
                    <a:pt x="20967" y="3639"/>
                    <a:pt x="20952" y="3554"/>
                    <a:pt x="20903" y="3554"/>
                  </a:cubicBezTo>
                  <a:cubicBezTo>
                    <a:pt x="20895" y="3554"/>
                    <a:pt x="20886" y="3556"/>
                    <a:pt x="20876" y="3561"/>
                  </a:cubicBezTo>
                  <a:cubicBezTo>
                    <a:pt x="20805" y="3454"/>
                    <a:pt x="20814" y="3285"/>
                    <a:pt x="20689" y="3213"/>
                  </a:cubicBezTo>
                  <a:cubicBezTo>
                    <a:pt x="20600" y="3178"/>
                    <a:pt x="20484" y="3160"/>
                    <a:pt x="20430" y="3071"/>
                  </a:cubicBezTo>
                  <a:cubicBezTo>
                    <a:pt x="20332" y="2839"/>
                    <a:pt x="20020" y="2883"/>
                    <a:pt x="19877" y="2696"/>
                  </a:cubicBezTo>
                  <a:cubicBezTo>
                    <a:pt x="19734" y="2526"/>
                    <a:pt x="19458" y="2571"/>
                    <a:pt x="19360" y="2366"/>
                  </a:cubicBezTo>
                  <a:cubicBezTo>
                    <a:pt x="19199" y="2285"/>
                    <a:pt x="19021" y="2241"/>
                    <a:pt x="18860" y="2161"/>
                  </a:cubicBezTo>
                  <a:cubicBezTo>
                    <a:pt x="18771" y="2089"/>
                    <a:pt x="18708" y="1973"/>
                    <a:pt x="18584" y="1955"/>
                  </a:cubicBezTo>
                  <a:cubicBezTo>
                    <a:pt x="18334" y="1893"/>
                    <a:pt x="18102" y="1777"/>
                    <a:pt x="17906" y="1616"/>
                  </a:cubicBezTo>
                  <a:cubicBezTo>
                    <a:pt x="17558" y="1536"/>
                    <a:pt x="17299" y="1277"/>
                    <a:pt x="17022" y="1081"/>
                  </a:cubicBezTo>
                  <a:cubicBezTo>
                    <a:pt x="16764" y="1001"/>
                    <a:pt x="16496" y="929"/>
                    <a:pt x="16264" y="778"/>
                  </a:cubicBezTo>
                  <a:cubicBezTo>
                    <a:pt x="15943" y="653"/>
                    <a:pt x="15604" y="591"/>
                    <a:pt x="15292" y="421"/>
                  </a:cubicBezTo>
                  <a:cubicBezTo>
                    <a:pt x="14997" y="403"/>
                    <a:pt x="14685" y="394"/>
                    <a:pt x="14417" y="234"/>
                  </a:cubicBezTo>
                  <a:cubicBezTo>
                    <a:pt x="14351" y="184"/>
                    <a:pt x="14276" y="172"/>
                    <a:pt x="14197" y="172"/>
                  </a:cubicBezTo>
                  <a:cubicBezTo>
                    <a:pt x="14127" y="172"/>
                    <a:pt x="14054" y="182"/>
                    <a:pt x="13984" y="182"/>
                  </a:cubicBezTo>
                  <a:cubicBezTo>
                    <a:pt x="13920" y="182"/>
                    <a:pt x="13858" y="174"/>
                    <a:pt x="13802" y="144"/>
                  </a:cubicBezTo>
                  <a:cubicBezTo>
                    <a:pt x="13694" y="93"/>
                    <a:pt x="13575" y="63"/>
                    <a:pt x="13456" y="63"/>
                  </a:cubicBezTo>
                  <a:cubicBezTo>
                    <a:pt x="13368" y="63"/>
                    <a:pt x="13279" y="80"/>
                    <a:pt x="13195" y="118"/>
                  </a:cubicBezTo>
                  <a:cubicBezTo>
                    <a:pt x="13160" y="132"/>
                    <a:pt x="13127" y="137"/>
                    <a:pt x="13094" y="137"/>
                  </a:cubicBezTo>
                  <a:cubicBezTo>
                    <a:pt x="12953" y="137"/>
                    <a:pt x="12828" y="32"/>
                    <a:pt x="12684" y="32"/>
                  </a:cubicBezTo>
                  <a:cubicBezTo>
                    <a:pt x="12647" y="32"/>
                    <a:pt x="12610" y="39"/>
                    <a:pt x="12571" y="55"/>
                  </a:cubicBezTo>
                  <a:cubicBezTo>
                    <a:pt x="12554" y="12"/>
                    <a:pt x="12507" y="0"/>
                    <a:pt x="12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8150749" y="1879867"/>
              <a:ext cx="286890" cy="286743"/>
            </a:xfrm>
            <a:custGeom>
              <a:avLst/>
              <a:gdLst/>
              <a:ahLst/>
              <a:cxnLst/>
              <a:rect l="l" t="t" r="r" b="b"/>
              <a:pathLst>
                <a:path w="21510" h="21499" extrusionOk="0">
                  <a:moveTo>
                    <a:pt x="11164" y="0"/>
                  </a:moveTo>
                  <a:cubicBezTo>
                    <a:pt x="11086" y="0"/>
                    <a:pt x="10992" y="29"/>
                    <a:pt x="10947" y="74"/>
                  </a:cubicBezTo>
                  <a:cubicBezTo>
                    <a:pt x="10884" y="217"/>
                    <a:pt x="10706" y="217"/>
                    <a:pt x="10563" y="226"/>
                  </a:cubicBezTo>
                  <a:cubicBezTo>
                    <a:pt x="10545" y="208"/>
                    <a:pt x="10510" y="190"/>
                    <a:pt x="10483" y="181"/>
                  </a:cubicBezTo>
                  <a:cubicBezTo>
                    <a:pt x="10491" y="143"/>
                    <a:pt x="10466" y="135"/>
                    <a:pt x="10433" y="135"/>
                  </a:cubicBezTo>
                  <a:cubicBezTo>
                    <a:pt x="10407" y="135"/>
                    <a:pt x="10375" y="140"/>
                    <a:pt x="10350" y="140"/>
                  </a:cubicBezTo>
                  <a:cubicBezTo>
                    <a:pt x="10339" y="140"/>
                    <a:pt x="10330" y="139"/>
                    <a:pt x="10322" y="136"/>
                  </a:cubicBezTo>
                  <a:cubicBezTo>
                    <a:pt x="10318" y="101"/>
                    <a:pt x="10274" y="90"/>
                    <a:pt x="10219" y="90"/>
                  </a:cubicBezTo>
                  <a:cubicBezTo>
                    <a:pt x="10149" y="90"/>
                    <a:pt x="10063" y="108"/>
                    <a:pt x="10028" y="118"/>
                  </a:cubicBezTo>
                  <a:cubicBezTo>
                    <a:pt x="9936" y="142"/>
                    <a:pt x="9890" y="291"/>
                    <a:pt x="9798" y="291"/>
                  </a:cubicBezTo>
                  <a:cubicBezTo>
                    <a:pt x="9784" y="291"/>
                    <a:pt x="9768" y="288"/>
                    <a:pt x="9751" y="279"/>
                  </a:cubicBezTo>
                  <a:cubicBezTo>
                    <a:pt x="9719" y="266"/>
                    <a:pt x="9689" y="261"/>
                    <a:pt x="9659" y="261"/>
                  </a:cubicBezTo>
                  <a:cubicBezTo>
                    <a:pt x="9468" y="261"/>
                    <a:pt x="9317" y="491"/>
                    <a:pt x="9130" y="491"/>
                  </a:cubicBezTo>
                  <a:cubicBezTo>
                    <a:pt x="9103" y="491"/>
                    <a:pt x="9075" y="486"/>
                    <a:pt x="9047" y="475"/>
                  </a:cubicBezTo>
                  <a:cubicBezTo>
                    <a:pt x="8972" y="516"/>
                    <a:pt x="8908" y="577"/>
                    <a:pt x="8831" y="577"/>
                  </a:cubicBezTo>
                  <a:cubicBezTo>
                    <a:pt x="8806" y="577"/>
                    <a:pt x="8780" y="571"/>
                    <a:pt x="8752" y="556"/>
                  </a:cubicBezTo>
                  <a:cubicBezTo>
                    <a:pt x="8663" y="580"/>
                    <a:pt x="8572" y="586"/>
                    <a:pt x="8479" y="586"/>
                  </a:cubicBezTo>
                  <a:cubicBezTo>
                    <a:pt x="8394" y="586"/>
                    <a:pt x="8308" y="581"/>
                    <a:pt x="8221" y="581"/>
                  </a:cubicBezTo>
                  <a:cubicBezTo>
                    <a:pt x="8196" y="581"/>
                    <a:pt x="8171" y="581"/>
                    <a:pt x="8146" y="582"/>
                  </a:cubicBezTo>
                  <a:lnTo>
                    <a:pt x="8155" y="627"/>
                  </a:lnTo>
                  <a:cubicBezTo>
                    <a:pt x="8021" y="627"/>
                    <a:pt x="7896" y="672"/>
                    <a:pt x="7780" y="734"/>
                  </a:cubicBezTo>
                  <a:cubicBezTo>
                    <a:pt x="7477" y="743"/>
                    <a:pt x="7218" y="930"/>
                    <a:pt x="6915" y="957"/>
                  </a:cubicBezTo>
                  <a:cubicBezTo>
                    <a:pt x="6799" y="993"/>
                    <a:pt x="6736" y="1118"/>
                    <a:pt x="6620" y="1144"/>
                  </a:cubicBezTo>
                  <a:cubicBezTo>
                    <a:pt x="6600" y="1141"/>
                    <a:pt x="6580" y="1140"/>
                    <a:pt x="6560" y="1140"/>
                  </a:cubicBezTo>
                  <a:cubicBezTo>
                    <a:pt x="6414" y="1140"/>
                    <a:pt x="6282" y="1224"/>
                    <a:pt x="6219" y="1350"/>
                  </a:cubicBezTo>
                  <a:cubicBezTo>
                    <a:pt x="6130" y="1414"/>
                    <a:pt x="6021" y="1449"/>
                    <a:pt x="5909" y="1449"/>
                  </a:cubicBezTo>
                  <a:cubicBezTo>
                    <a:pt x="5896" y="1449"/>
                    <a:pt x="5883" y="1449"/>
                    <a:pt x="5871" y="1448"/>
                  </a:cubicBezTo>
                  <a:cubicBezTo>
                    <a:pt x="5728" y="1528"/>
                    <a:pt x="5541" y="1519"/>
                    <a:pt x="5443" y="1662"/>
                  </a:cubicBezTo>
                  <a:cubicBezTo>
                    <a:pt x="5086" y="2028"/>
                    <a:pt x="4613" y="2286"/>
                    <a:pt x="4372" y="2759"/>
                  </a:cubicBezTo>
                  <a:cubicBezTo>
                    <a:pt x="3935" y="3232"/>
                    <a:pt x="3685" y="3856"/>
                    <a:pt x="3257" y="4338"/>
                  </a:cubicBezTo>
                  <a:cubicBezTo>
                    <a:pt x="3079" y="4543"/>
                    <a:pt x="2998" y="4802"/>
                    <a:pt x="2838" y="5016"/>
                  </a:cubicBezTo>
                  <a:cubicBezTo>
                    <a:pt x="2659" y="5212"/>
                    <a:pt x="2543" y="5453"/>
                    <a:pt x="2436" y="5694"/>
                  </a:cubicBezTo>
                  <a:cubicBezTo>
                    <a:pt x="2276" y="5810"/>
                    <a:pt x="2204" y="6033"/>
                    <a:pt x="2088" y="6194"/>
                  </a:cubicBezTo>
                  <a:cubicBezTo>
                    <a:pt x="2070" y="6354"/>
                    <a:pt x="1963" y="6470"/>
                    <a:pt x="1901" y="6613"/>
                  </a:cubicBezTo>
                  <a:cubicBezTo>
                    <a:pt x="1758" y="6782"/>
                    <a:pt x="1874" y="7032"/>
                    <a:pt x="1723" y="7202"/>
                  </a:cubicBezTo>
                  <a:cubicBezTo>
                    <a:pt x="1696" y="7416"/>
                    <a:pt x="1508" y="7567"/>
                    <a:pt x="1437" y="7764"/>
                  </a:cubicBezTo>
                  <a:cubicBezTo>
                    <a:pt x="1357" y="8308"/>
                    <a:pt x="1125" y="8808"/>
                    <a:pt x="946" y="9325"/>
                  </a:cubicBezTo>
                  <a:cubicBezTo>
                    <a:pt x="982" y="9601"/>
                    <a:pt x="732" y="9816"/>
                    <a:pt x="741" y="10083"/>
                  </a:cubicBezTo>
                  <a:lnTo>
                    <a:pt x="706" y="10092"/>
                  </a:lnTo>
                  <a:cubicBezTo>
                    <a:pt x="572" y="10699"/>
                    <a:pt x="420" y="11305"/>
                    <a:pt x="268" y="11912"/>
                  </a:cubicBezTo>
                  <a:cubicBezTo>
                    <a:pt x="170" y="12162"/>
                    <a:pt x="304" y="12438"/>
                    <a:pt x="197" y="12688"/>
                  </a:cubicBezTo>
                  <a:cubicBezTo>
                    <a:pt x="117" y="12947"/>
                    <a:pt x="152" y="13214"/>
                    <a:pt x="108" y="13482"/>
                  </a:cubicBezTo>
                  <a:cubicBezTo>
                    <a:pt x="1" y="13687"/>
                    <a:pt x="224" y="13892"/>
                    <a:pt x="161" y="14098"/>
                  </a:cubicBezTo>
                  <a:cubicBezTo>
                    <a:pt x="108" y="14231"/>
                    <a:pt x="170" y="14374"/>
                    <a:pt x="143" y="14517"/>
                  </a:cubicBezTo>
                  <a:cubicBezTo>
                    <a:pt x="233" y="14829"/>
                    <a:pt x="268" y="15159"/>
                    <a:pt x="456" y="15445"/>
                  </a:cubicBezTo>
                  <a:cubicBezTo>
                    <a:pt x="554" y="15596"/>
                    <a:pt x="554" y="15802"/>
                    <a:pt x="688" y="15935"/>
                  </a:cubicBezTo>
                  <a:cubicBezTo>
                    <a:pt x="786" y="16114"/>
                    <a:pt x="982" y="16248"/>
                    <a:pt x="955" y="16480"/>
                  </a:cubicBezTo>
                  <a:cubicBezTo>
                    <a:pt x="1107" y="16845"/>
                    <a:pt x="1348" y="17184"/>
                    <a:pt x="1705" y="17372"/>
                  </a:cubicBezTo>
                  <a:cubicBezTo>
                    <a:pt x="1812" y="17461"/>
                    <a:pt x="1919" y="17550"/>
                    <a:pt x="1963" y="17684"/>
                  </a:cubicBezTo>
                  <a:cubicBezTo>
                    <a:pt x="2124" y="17773"/>
                    <a:pt x="2276" y="17880"/>
                    <a:pt x="2436" y="17969"/>
                  </a:cubicBezTo>
                  <a:cubicBezTo>
                    <a:pt x="2552" y="18139"/>
                    <a:pt x="2748" y="18157"/>
                    <a:pt x="2891" y="18282"/>
                  </a:cubicBezTo>
                  <a:cubicBezTo>
                    <a:pt x="3114" y="18344"/>
                    <a:pt x="3284" y="18531"/>
                    <a:pt x="3507" y="18603"/>
                  </a:cubicBezTo>
                  <a:cubicBezTo>
                    <a:pt x="3694" y="18799"/>
                    <a:pt x="3935" y="18942"/>
                    <a:pt x="4149" y="19120"/>
                  </a:cubicBezTo>
                  <a:cubicBezTo>
                    <a:pt x="4149" y="19218"/>
                    <a:pt x="4203" y="19352"/>
                    <a:pt x="4327" y="19352"/>
                  </a:cubicBezTo>
                  <a:cubicBezTo>
                    <a:pt x="4729" y="19397"/>
                    <a:pt x="5068" y="19620"/>
                    <a:pt x="5362" y="19878"/>
                  </a:cubicBezTo>
                  <a:cubicBezTo>
                    <a:pt x="5496" y="19994"/>
                    <a:pt x="5683" y="19950"/>
                    <a:pt x="5844" y="20003"/>
                  </a:cubicBezTo>
                  <a:cubicBezTo>
                    <a:pt x="5942" y="20075"/>
                    <a:pt x="6031" y="20164"/>
                    <a:pt x="6138" y="20226"/>
                  </a:cubicBezTo>
                  <a:cubicBezTo>
                    <a:pt x="6326" y="20280"/>
                    <a:pt x="6531" y="20289"/>
                    <a:pt x="6700" y="20396"/>
                  </a:cubicBezTo>
                  <a:cubicBezTo>
                    <a:pt x="6879" y="20548"/>
                    <a:pt x="7147" y="20530"/>
                    <a:pt x="7316" y="20708"/>
                  </a:cubicBezTo>
                  <a:cubicBezTo>
                    <a:pt x="7352" y="20797"/>
                    <a:pt x="7441" y="20833"/>
                    <a:pt x="7521" y="20869"/>
                  </a:cubicBezTo>
                  <a:cubicBezTo>
                    <a:pt x="7547" y="20884"/>
                    <a:pt x="7572" y="20890"/>
                    <a:pt x="7596" y="20890"/>
                  </a:cubicBezTo>
                  <a:cubicBezTo>
                    <a:pt x="7687" y="20890"/>
                    <a:pt x="7765" y="20803"/>
                    <a:pt x="7851" y="20803"/>
                  </a:cubicBezTo>
                  <a:cubicBezTo>
                    <a:pt x="7874" y="20803"/>
                    <a:pt x="7898" y="20809"/>
                    <a:pt x="7923" y="20824"/>
                  </a:cubicBezTo>
                  <a:cubicBezTo>
                    <a:pt x="8095" y="20853"/>
                    <a:pt x="8273" y="20951"/>
                    <a:pt x="8452" y="20951"/>
                  </a:cubicBezTo>
                  <a:cubicBezTo>
                    <a:pt x="8496" y="20951"/>
                    <a:pt x="8539" y="20945"/>
                    <a:pt x="8583" y="20931"/>
                  </a:cubicBezTo>
                  <a:cubicBezTo>
                    <a:pt x="8708" y="21101"/>
                    <a:pt x="8957" y="21136"/>
                    <a:pt x="9047" y="21350"/>
                  </a:cubicBezTo>
                  <a:cubicBezTo>
                    <a:pt x="9189" y="21359"/>
                    <a:pt x="9341" y="21359"/>
                    <a:pt x="9457" y="21466"/>
                  </a:cubicBezTo>
                  <a:cubicBezTo>
                    <a:pt x="9488" y="21489"/>
                    <a:pt x="9515" y="21498"/>
                    <a:pt x="9540" y="21498"/>
                  </a:cubicBezTo>
                  <a:cubicBezTo>
                    <a:pt x="9619" y="21498"/>
                    <a:pt x="9672" y="21404"/>
                    <a:pt x="9760" y="21404"/>
                  </a:cubicBezTo>
                  <a:cubicBezTo>
                    <a:pt x="9948" y="21374"/>
                    <a:pt x="10130" y="21287"/>
                    <a:pt x="10321" y="21287"/>
                  </a:cubicBezTo>
                  <a:cubicBezTo>
                    <a:pt x="10357" y="21287"/>
                    <a:pt x="10393" y="21290"/>
                    <a:pt x="10429" y="21297"/>
                  </a:cubicBezTo>
                  <a:cubicBezTo>
                    <a:pt x="10441" y="21298"/>
                    <a:pt x="10452" y="21298"/>
                    <a:pt x="10463" y="21298"/>
                  </a:cubicBezTo>
                  <a:cubicBezTo>
                    <a:pt x="10519" y="21298"/>
                    <a:pt x="10577" y="21290"/>
                    <a:pt x="10632" y="21290"/>
                  </a:cubicBezTo>
                  <a:cubicBezTo>
                    <a:pt x="10699" y="21290"/>
                    <a:pt x="10764" y="21301"/>
                    <a:pt x="10822" y="21350"/>
                  </a:cubicBezTo>
                  <a:cubicBezTo>
                    <a:pt x="11018" y="21359"/>
                    <a:pt x="11215" y="21364"/>
                    <a:pt x="11411" y="21364"/>
                  </a:cubicBezTo>
                  <a:cubicBezTo>
                    <a:pt x="11607" y="21364"/>
                    <a:pt x="11803" y="21359"/>
                    <a:pt x="12000" y="21350"/>
                  </a:cubicBezTo>
                  <a:cubicBezTo>
                    <a:pt x="12106" y="21286"/>
                    <a:pt x="12221" y="21270"/>
                    <a:pt x="12340" y="21270"/>
                  </a:cubicBezTo>
                  <a:cubicBezTo>
                    <a:pt x="12459" y="21270"/>
                    <a:pt x="12581" y="21286"/>
                    <a:pt x="12700" y="21286"/>
                  </a:cubicBezTo>
                  <a:cubicBezTo>
                    <a:pt x="12740" y="21286"/>
                    <a:pt x="12781" y="21284"/>
                    <a:pt x="12820" y="21279"/>
                  </a:cubicBezTo>
                  <a:lnTo>
                    <a:pt x="12820" y="21243"/>
                  </a:lnTo>
                  <a:cubicBezTo>
                    <a:pt x="13168" y="21145"/>
                    <a:pt x="13534" y="21154"/>
                    <a:pt x="13873" y="21047"/>
                  </a:cubicBezTo>
                  <a:cubicBezTo>
                    <a:pt x="14007" y="21029"/>
                    <a:pt x="14167" y="21003"/>
                    <a:pt x="14274" y="20922"/>
                  </a:cubicBezTo>
                  <a:cubicBezTo>
                    <a:pt x="14293" y="20924"/>
                    <a:pt x="14312" y="20925"/>
                    <a:pt x="14330" y="20925"/>
                  </a:cubicBezTo>
                  <a:cubicBezTo>
                    <a:pt x="14411" y="20925"/>
                    <a:pt x="14491" y="20905"/>
                    <a:pt x="14542" y="20833"/>
                  </a:cubicBezTo>
                  <a:cubicBezTo>
                    <a:pt x="14970" y="20637"/>
                    <a:pt x="15416" y="20467"/>
                    <a:pt x="15845" y="20271"/>
                  </a:cubicBezTo>
                  <a:cubicBezTo>
                    <a:pt x="16451" y="19941"/>
                    <a:pt x="17031" y="19557"/>
                    <a:pt x="17620" y="19200"/>
                  </a:cubicBezTo>
                  <a:cubicBezTo>
                    <a:pt x="18066" y="18879"/>
                    <a:pt x="18565" y="18621"/>
                    <a:pt x="18985" y="18264"/>
                  </a:cubicBezTo>
                  <a:cubicBezTo>
                    <a:pt x="19288" y="18112"/>
                    <a:pt x="19547" y="17862"/>
                    <a:pt x="19814" y="17648"/>
                  </a:cubicBezTo>
                  <a:cubicBezTo>
                    <a:pt x="19868" y="17505"/>
                    <a:pt x="19966" y="17398"/>
                    <a:pt x="20091" y="17318"/>
                  </a:cubicBezTo>
                  <a:cubicBezTo>
                    <a:pt x="20136" y="17211"/>
                    <a:pt x="20225" y="17158"/>
                    <a:pt x="20305" y="17086"/>
                  </a:cubicBezTo>
                  <a:cubicBezTo>
                    <a:pt x="20323" y="16801"/>
                    <a:pt x="20582" y="16631"/>
                    <a:pt x="20760" y="16453"/>
                  </a:cubicBezTo>
                  <a:cubicBezTo>
                    <a:pt x="20805" y="16346"/>
                    <a:pt x="20840" y="16230"/>
                    <a:pt x="20867" y="16123"/>
                  </a:cubicBezTo>
                  <a:cubicBezTo>
                    <a:pt x="20900" y="16090"/>
                    <a:pt x="20955" y="15968"/>
                    <a:pt x="20896" y="15968"/>
                  </a:cubicBezTo>
                  <a:cubicBezTo>
                    <a:pt x="20890" y="15968"/>
                    <a:pt x="20884" y="15969"/>
                    <a:pt x="20876" y="15971"/>
                  </a:cubicBezTo>
                  <a:cubicBezTo>
                    <a:pt x="20885" y="15819"/>
                    <a:pt x="21010" y="15730"/>
                    <a:pt x="21108" y="15632"/>
                  </a:cubicBezTo>
                  <a:cubicBezTo>
                    <a:pt x="21126" y="15356"/>
                    <a:pt x="21313" y="15115"/>
                    <a:pt x="21277" y="14838"/>
                  </a:cubicBezTo>
                  <a:lnTo>
                    <a:pt x="21242" y="14838"/>
                  </a:lnTo>
                  <a:cubicBezTo>
                    <a:pt x="21242" y="14785"/>
                    <a:pt x="21242" y="14731"/>
                    <a:pt x="21242" y="14686"/>
                  </a:cubicBezTo>
                  <a:cubicBezTo>
                    <a:pt x="21313" y="14624"/>
                    <a:pt x="21242" y="14499"/>
                    <a:pt x="21331" y="14446"/>
                  </a:cubicBezTo>
                  <a:cubicBezTo>
                    <a:pt x="21429" y="14365"/>
                    <a:pt x="21456" y="14231"/>
                    <a:pt x="21483" y="14116"/>
                  </a:cubicBezTo>
                  <a:cubicBezTo>
                    <a:pt x="21500" y="14017"/>
                    <a:pt x="21376" y="13991"/>
                    <a:pt x="21358" y="13910"/>
                  </a:cubicBezTo>
                  <a:cubicBezTo>
                    <a:pt x="21322" y="13536"/>
                    <a:pt x="21509" y="13179"/>
                    <a:pt x="21411" y="12813"/>
                  </a:cubicBezTo>
                  <a:cubicBezTo>
                    <a:pt x="21376" y="12679"/>
                    <a:pt x="21438" y="12483"/>
                    <a:pt x="21313" y="12421"/>
                  </a:cubicBezTo>
                  <a:lnTo>
                    <a:pt x="21322" y="12385"/>
                  </a:lnTo>
                  <a:lnTo>
                    <a:pt x="21286" y="12385"/>
                  </a:lnTo>
                  <a:cubicBezTo>
                    <a:pt x="21045" y="12269"/>
                    <a:pt x="21099" y="11974"/>
                    <a:pt x="20938" y="11796"/>
                  </a:cubicBezTo>
                  <a:cubicBezTo>
                    <a:pt x="20974" y="11573"/>
                    <a:pt x="21099" y="11377"/>
                    <a:pt x="21010" y="11145"/>
                  </a:cubicBezTo>
                  <a:cubicBezTo>
                    <a:pt x="20965" y="10984"/>
                    <a:pt x="21144" y="10841"/>
                    <a:pt x="21090" y="10681"/>
                  </a:cubicBezTo>
                  <a:cubicBezTo>
                    <a:pt x="21037" y="10476"/>
                    <a:pt x="21170" y="10297"/>
                    <a:pt x="21233" y="10119"/>
                  </a:cubicBezTo>
                  <a:lnTo>
                    <a:pt x="21188" y="10119"/>
                  </a:lnTo>
                  <a:cubicBezTo>
                    <a:pt x="21206" y="9896"/>
                    <a:pt x="21233" y="9646"/>
                    <a:pt x="21099" y="9459"/>
                  </a:cubicBezTo>
                  <a:cubicBezTo>
                    <a:pt x="21045" y="9378"/>
                    <a:pt x="21081" y="9280"/>
                    <a:pt x="21144" y="9227"/>
                  </a:cubicBezTo>
                  <a:cubicBezTo>
                    <a:pt x="21152" y="9152"/>
                    <a:pt x="21231" y="8920"/>
                    <a:pt x="21146" y="8920"/>
                  </a:cubicBezTo>
                  <a:cubicBezTo>
                    <a:pt x="21140" y="8920"/>
                    <a:pt x="21133" y="8921"/>
                    <a:pt x="21126" y="8923"/>
                  </a:cubicBezTo>
                  <a:cubicBezTo>
                    <a:pt x="21001" y="8709"/>
                    <a:pt x="21028" y="8397"/>
                    <a:pt x="20831" y="8237"/>
                  </a:cubicBezTo>
                  <a:cubicBezTo>
                    <a:pt x="20849" y="8094"/>
                    <a:pt x="20849" y="7942"/>
                    <a:pt x="20724" y="7862"/>
                  </a:cubicBezTo>
                  <a:cubicBezTo>
                    <a:pt x="20787" y="7692"/>
                    <a:pt x="20617" y="7648"/>
                    <a:pt x="20591" y="7514"/>
                  </a:cubicBezTo>
                  <a:cubicBezTo>
                    <a:pt x="20644" y="7416"/>
                    <a:pt x="20751" y="7157"/>
                    <a:pt x="20599" y="7104"/>
                  </a:cubicBezTo>
                  <a:cubicBezTo>
                    <a:pt x="20564" y="7032"/>
                    <a:pt x="20492" y="6997"/>
                    <a:pt x="20439" y="6934"/>
                  </a:cubicBezTo>
                  <a:cubicBezTo>
                    <a:pt x="20421" y="6684"/>
                    <a:pt x="20403" y="6426"/>
                    <a:pt x="20278" y="6212"/>
                  </a:cubicBezTo>
                  <a:cubicBezTo>
                    <a:pt x="20136" y="6104"/>
                    <a:pt x="20189" y="5890"/>
                    <a:pt x="20091" y="5748"/>
                  </a:cubicBezTo>
                  <a:cubicBezTo>
                    <a:pt x="19993" y="5605"/>
                    <a:pt x="19921" y="5444"/>
                    <a:pt x="19850" y="5284"/>
                  </a:cubicBezTo>
                  <a:cubicBezTo>
                    <a:pt x="19895" y="4971"/>
                    <a:pt x="19475" y="4945"/>
                    <a:pt x="19431" y="4686"/>
                  </a:cubicBezTo>
                  <a:cubicBezTo>
                    <a:pt x="19538" y="4401"/>
                    <a:pt x="19145" y="4418"/>
                    <a:pt x="19092" y="4213"/>
                  </a:cubicBezTo>
                  <a:cubicBezTo>
                    <a:pt x="19038" y="3990"/>
                    <a:pt x="18708" y="3963"/>
                    <a:pt x="18690" y="3731"/>
                  </a:cubicBezTo>
                  <a:cubicBezTo>
                    <a:pt x="18351" y="3455"/>
                    <a:pt x="18039" y="3134"/>
                    <a:pt x="17664" y="2911"/>
                  </a:cubicBezTo>
                  <a:cubicBezTo>
                    <a:pt x="17575" y="2857"/>
                    <a:pt x="17655" y="2723"/>
                    <a:pt x="17557" y="2697"/>
                  </a:cubicBezTo>
                  <a:cubicBezTo>
                    <a:pt x="17388" y="2607"/>
                    <a:pt x="17343" y="2393"/>
                    <a:pt x="17165" y="2313"/>
                  </a:cubicBezTo>
                  <a:cubicBezTo>
                    <a:pt x="17013" y="2224"/>
                    <a:pt x="16879" y="2090"/>
                    <a:pt x="16728" y="1992"/>
                  </a:cubicBezTo>
                  <a:cubicBezTo>
                    <a:pt x="16157" y="1573"/>
                    <a:pt x="15514" y="1278"/>
                    <a:pt x="14917" y="904"/>
                  </a:cubicBezTo>
                  <a:cubicBezTo>
                    <a:pt x="14899" y="832"/>
                    <a:pt x="14783" y="850"/>
                    <a:pt x="14729" y="832"/>
                  </a:cubicBezTo>
                  <a:cubicBezTo>
                    <a:pt x="14616" y="718"/>
                    <a:pt x="14489" y="637"/>
                    <a:pt x="14333" y="637"/>
                  </a:cubicBezTo>
                  <a:cubicBezTo>
                    <a:pt x="14306" y="637"/>
                    <a:pt x="14277" y="639"/>
                    <a:pt x="14248" y="645"/>
                  </a:cubicBezTo>
                  <a:cubicBezTo>
                    <a:pt x="14105" y="556"/>
                    <a:pt x="13927" y="520"/>
                    <a:pt x="13802" y="404"/>
                  </a:cubicBezTo>
                  <a:cubicBezTo>
                    <a:pt x="13659" y="252"/>
                    <a:pt x="13400" y="333"/>
                    <a:pt x="13275" y="172"/>
                  </a:cubicBezTo>
                  <a:cubicBezTo>
                    <a:pt x="13233" y="141"/>
                    <a:pt x="13189" y="129"/>
                    <a:pt x="13145" y="129"/>
                  </a:cubicBezTo>
                  <a:cubicBezTo>
                    <a:pt x="13017" y="129"/>
                    <a:pt x="12882" y="224"/>
                    <a:pt x="12755" y="224"/>
                  </a:cubicBezTo>
                  <a:cubicBezTo>
                    <a:pt x="12710" y="224"/>
                    <a:pt x="12666" y="212"/>
                    <a:pt x="12624" y="181"/>
                  </a:cubicBezTo>
                  <a:cubicBezTo>
                    <a:pt x="12426" y="82"/>
                    <a:pt x="12189" y="13"/>
                    <a:pt x="11967" y="13"/>
                  </a:cubicBezTo>
                  <a:cubicBezTo>
                    <a:pt x="11869" y="13"/>
                    <a:pt x="11774" y="26"/>
                    <a:pt x="11687" y="56"/>
                  </a:cubicBezTo>
                  <a:cubicBezTo>
                    <a:pt x="11682" y="55"/>
                    <a:pt x="11677" y="55"/>
                    <a:pt x="11672" y="55"/>
                  </a:cubicBezTo>
                  <a:cubicBezTo>
                    <a:pt x="11620" y="55"/>
                    <a:pt x="11596" y="96"/>
                    <a:pt x="11571" y="136"/>
                  </a:cubicBezTo>
                  <a:cubicBezTo>
                    <a:pt x="11557" y="139"/>
                    <a:pt x="11543" y="140"/>
                    <a:pt x="11529" y="140"/>
                  </a:cubicBezTo>
                  <a:cubicBezTo>
                    <a:pt x="11440" y="140"/>
                    <a:pt x="11363" y="95"/>
                    <a:pt x="11286" y="56"/>
                  </a:cubicBezTo>
                  <a:cubicBezTo>
                    <a:pt x="11274" y="17"/>
                    <a:pt x="11224" y="0"/>
                    <a:pt x="11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8150749" y="957462"/>
              <a:ext cx="286906" cy="305203"/>
            </a:xfrm>
            <a:custGeom>
              <a:avLst/>
              <a:gdLst/>
              <a:ahLst/>
              <a:cxnLst/>
              <a:rect l="l" t="t" r="r" b="b"/>
              <a:pathLst>
                <a:path w="20965" h="22302" extrusionOk="0">
                  <a:moveTo>
                    <a:pt x="10013" y="1"/>
                  </a:moveTo>
                  <a:cubicBezTo>
                    <a:pt x="9832" y="1"/>
                    <a:pt x="9646" y="47"/>
                    <a:pt x="9460" y="47"/>
                  </a:cubicBezTo>
                  <a:cubicBezTo>
                    <a:pt x="9432" y="47"/>
                    <a:pt x="9404" y="46"/>
                    <a:pt x="9376" y="44"/>
                  </a:cubicBezTo>
                  <a:lnTo>
                    <a:pt x="9376" y="44"/>
                  </a:lnTo>
                  <a:lnTo>
                    <a:pt x="9385" y="89"/>
                  </a:lnTo>
                  <a:cubicBezTo>
                    <a:pt x="9242" y="80"/>
                    <a:pt x="9100" y="77"/>
                    <a:pt x="8957" y="77"/>
                  </a:cubicBezTo>
                  <a:cubicBezTo>
                    <a:pt x="8814" y="77"/>
                    <a:pt x="8671" y="80"/>
                    <a:pt x="8529" y="80"/>
                  </a:cubicBezTo>
                  <a:cubicBezTo>
                    <a:pt x="8398" y="65"/>
                    <a:pt x="8260" y="40"/>
                    <a:pt x="8125" y="40"/>
                  </a:cubicBezTo>
                  <a:cubicBezTo>
                    <a:pt x="8011" y="40"/>
                    <a:pt x="7899" y="58"/>
                    <a:pt x="7797" y="115"/>
                  </a:cubicBezTo>
                  <a:cubicBezTo>
                    <a:pt x="7565" y="240"/>
                    <a:pt x="7289" y="213"/>
                    <a:pt x="7039" y="249"/>
                  </a:cubicBezTo>
                  <a:lnTo>
                    <a:pt x="7048" y="294"/>
                  </a:lnTo>
                  <a:cubicBezTo>
                    <a:pt x="7005" y="309"/>
                    <a:pt x="6959" y="312"/>
                    <a:pt x="6912" y="312"/>
                  </a:cubicBezTo>
                  <a:cubicBezTo>
                    <a:pt x="6880" y="312"/>
                    <a:pt x="6848" y="310"/>
                    <a:pt x="6816" y="310"/>
                  </a:cubicBezTo>
                  <a:cubicBezTo>
                    <a:pt x="6730" y="310"/>
                    <a:pt x="6649" y="321"/>
                    <a:pt x="6593" y="401"/>
                  </a:cubicBezTo>
                  <a:cubicBezTo>
                    <a:pt x="6486" y="561"/>
                    <a:pt x="6298" y="490"/>
                    <a:pt x="6156" y="570"/>
                  </a:cubicBezTo>
                  <a:cubicBezTo>
                    <a:pt x="6049" y="561"/>
                    <a:pt x="5941" y="552"/>
                    <a:pt x="5861" y="472"/>
                  </a:cubicBezTo>
                  <a:cubicBezTo>
                    <a:pt x="5832" y="446"/>
                    <a:pt x="5800" y="435"/>
                    <a:pt x="5769" y="435"/>
                  </a:cubicBezTo>
                  <a:cubicBezTo>
                    <a:pt x="5714" y="435"/>
                    <a:pt x="5664" y="472"/>
                    <a:pt x="5647" y="535"/>
                  </a:cubicBezTo>
                  <a:cubicBezTo>
                    <a:pt x="5478" y="588"/>
                    <a:pt x="5344" y="695"/>
                    <a:pt x="5201" y="776"/>
                  </a:cubicBezTo>
                  <a:cubicBezTo>
                    <a:pt x="5191" y="776"/>
                    <a:pt x="5180" y="776"/>
                    <a:pt x="5169" y="776"/>
                  </a:cubicBezTo>
                  <a:cubicBezTo>
                    <a:pt x="5093" y="776"/>
                    <a:pt x="5007" y="767"/>
                    <a:pt x="4924" y="767"/>
                  </a:cubicBezTo>
                  <a:cubicBezTo>
                    <a:pt x="4786" y="767"/>
                    <a:pt x="4654" y="793"/>
                    <a:pt x="4585" y="936"/>
                  </a:cubicBezTo>
                  <a:cubicBezTo>
                    <a:pt x="4354" y="1079"/>
                    <a:pt x="4104" y="1195"/>
                    <a:pt x="3872" y="1338"/>
                  </a:cubicBezTo>
                  <a:cubicBezTo>
                    <a:pt x="3760" y="1345"/>
                    <a:pt x="3829" y="1517"/>
                    <a:pt x="3730" y="1517"/>
                  </a:cubicBezTo>
                  <a:cubicBezTo>
                    <a:pt x="3703" y="1517"/>
                    <a:pt x="3663" y="1504"/>
                    <a:pt x="3604" y="1471"/>
                  </a:cubicBezTo>
                  <a:cubicBezTo>
                    <a:pt x="3488" y="1516"/>
                    <a:pt x="3337" y="1552"/>
                    <a:pt x="3345" y="1694"/>
                  </a:cubicBezTo>
                  <a:cubicBezTo>
                    <a:pt x="3238" y="1793"/>
                    <a:pt x="3131" y="1900"/>
                    <a:pt x="2998" y="1953"/>
                  </a:cubicBezTo>
                  <a:lnTo>
                    <a:pt x="2998" y="1998"/>
                  </a:lnTo>
                  <a:cubicBezTo>
                    <a:pt x="2935" y="2024"/>
                    <a:pt x="2855" y="2060"/>
                    <a:pt x="2801" y="2105"/>
                  </a:cubicBezTo>
                  <a:cubicBezTo>
                    <a:pt x="2819" y="2328"/>
                    <a:pt x="2641" y="2533"/>
                    <a:pt x="2436" y="2586"/>
                  </a:cubicBezTo>
                  <a:cubicBezTo>
                    <a:pt x="2587" y="2836"/>
                    <a:pt x="2088" y="2917"/>
                    <a:pt x="2266" y="3131"/>
                  </a:cubicBezTo>
                  <a:cubicBezTo>
                    <a:pt x="2159" y="3175"/>
                    <a:pt x="2141" y="3309"/>
                    <a:pt x="2034" y="3345"/>
                  </a:cubicBezTo>
                  <a:cubicBezTo>
                    <a:pt x="1918" y="3380"/>
                    <a:pt x="1882" y="3523"/>
                    <a:pt x="1829" y="3621"/>
                  </a:cubicBezTo>
                  <a:cubicBezTo>
                    <a:pt x="1722" y="3675"/>
                    <a:pt x="1579" y="3728"/>
                    <a:pt x="1543" y="3844"/>
                  </a:cubicBezTo>
                  <a:cubicBezTo>
                    <a:pt x="1427" y="3898"/>
                    <a:pt x="1445" y="4067"/>
                    <a:pt x="1365" y="4148"/>
                  </a:cubicBezTo>
                  <a:cubicBezTo>
                    <a:pt x="1294" y="4210"/>
                    <a:pt x="1258" y="4299"/>
                    <a:pt x="1240" y="4389"/>
                  </a:cubicBezTo>
                  <a:cubicBezTo>
                    <a:pt x="1097" y="4620"/>
                    <a:pt x="937" y="4879"/>
                    <a:pt x="937" y="5165"/>
                  </a:cubicBezTo>
                  <a:lnTo>
                    <a:pt x="901" y="5156"/>
                  </a:lnTo>
                  <a:cubicBezTo>
                    <a:pt x="865" y="5370"/>
                    <a:pt x="696" y="5530"/>
                    <a:pt x="687" y="5745"/>
                  </a:cubicBezTo>
                  <a:cubicBezTo>
                    <a:pt x="696" y="6003"/>
                    <a:pt x="535" y="6208"/>
                    <a:pt x="526" y="6458"/>
                  </a:cubicBezTo>
                  <a:lnTo>
                    <a:pt x="491" y="6458"/>
                  </a:lnTo>
                  <a:cubicBezTo>
                    <a:pt x="589" y="6851"/>
                    <a:pt x="223" y="7145"/>
                    <a:pt x="330" y="7529"/>
                  </a:cubicBezTo>
                  <a:cubicBezTo>
                    <a:pt x="321" y="7582"/>
                    <a:pt x="321" y="7645"/>
                    <a:pt x="294" y="7698"/>
                  </a:cubicBezTo>
                  <a:cubicBezTo>
                    <a:pt x="205" y="7823"/>
                    <a:pt x="348" y="7975"/>
                    <a:pt x="268" y="8109"/>
                  </a:cubicBezTo>
                  <a:cubicBezTo>
                    <a:pt x="187" y="8242"/>
                    <a:pt x="134" y="8421"/>
                    <a:pt x="223" y="8564"/>
                  </a:cubicBezTo>
                  <a:cubicBezTo>
                    <a:pt x="196" y="8867"/>
                    <a:pt x="152" y="9161"/>
                    <a:pt x="170" y="9465"/>
                  </a:cubicBezTo>
                  <a:cubicBezTo>
                    <a:pt x="161" y="9589"/>
                    <a:pt x="54" y="9705"/>
                    <a:pt x="98" y="9839"/>
                  </a:cubicBezTo>
                  <a:cubicBezTo>
                    <a:pt x="45" y="10312"/>
                    <a:pt x="116" y="10812"/>
                    <a:pt x="45" y="11284"/>
                  </a:cubicBezTo>
                  <a:cubicBezTo>
                    <a:pt x="107" y="11472"/>
                    <a:pt x="107" y="11659"/>
                    <a:pt x="89" y="11846"/>
                  </a:cubicBezTo>
                  <a:cubicBezTo>
                    <a:pt x="89" y="11909"/>
                    <a:pt x="27" y="11989"/>
                    <a:pt x="89" y="12034"/>
                  </a:cubicBezTo>
                  <a:cubicBezTo>
                    <a:pt x="196" y="12105"/>
                    <a:pt x="0" y="12301"/>
                    <a:pt x="116" y="12319"/>
                  </a:cubicBezTo>
                  <a:lnTo>
                    <a:pt x="125" y="12355"/>
                  </a:lnTo>
                  <a:cubicBezTo>
                    <a:pt x="98" y="12391"/>
                    <a:pt x="54" y="12453"/>
                    <a:pt x="89" y="12507"/>
                  </a:cubicBezTo>
                  <a:cubicBezTo>
                    <a:pt x="241" y="12640"/>
                    <a:pt x="116" y="12863"/>
                    <a:pt x="161" y="13033"/>
                  </a:cubicBezTo>
                  <a:lnTo>
                    <a:pt x="196" y="13033"/>
                  </a:lnTo>
                  <a:cubicBezTo>
                    <a:pt x="214" y="13042"/>
                    <a:pt x="232" y="13060"/>
                    <a:pt x="241" y="13069"/>
                  </a:cubicBezTo>
                  <a:cubicBezTo>
                    <a:pt x="268" y="13131"/>
                    <a:pt x="277" y="13194"/>
                    <a:pt x="294" y="13256"/>
                  </a:cubicBezTo>
                  <a:cubicBezTo>
                    <a:pt x="286" y="13434"/>
                    <a:pt x="303" y="13631"/>
                    <a:pt x="402" y="13791"/>
                  </a:cubicBezTo>
                  <a:cubicBezTo>
                    <a:pt x="393" y="14193"/>
                    <a:pt x="678" y="14514"/>
                    <a:pt x="776" y="14889"/>
                  </a:cubicBezTo>
                  <a:lnTo>
                    <a:pt x="821" y="14897"/>
                  </a:lnTo>
                  <a:cubicBezTo>
                    <a:pt x="830" y="14969"/>
                    <a:pt x="883" y="15031"/>
                    <a:pt x="910" y="15112"/>
                  </a:cubicBezTo>
                  <a:cubicBezTo>
                    <a:pt x="955" y="15433"/>
                    <a:pt x="1151" y="15727"/>
                    <a:pt x="1294" y="16004"/>
                  </a:cubicBezTo>
                  <a:cubicBezTo>
                    <a:pt x="1320" y="16289"/>
                    <a:pt x="1517" y="16521"/>
                    <a:pt x="1695" y="16726"/>
                  </a:cubicBezTo>
                  <a:cubicBezTo>
                    <a:pt x="1740" y="16887"/>
                    <a:pt x="1873" y="16994"/>
                    <a:pt x="1963" y="17137"/>
                  </a:cubicBezTo>
                  <a:cubicBezTo>
                    <a:pt x="2088" y="17217"/>
                    <a:pt x="2132" y="17386"/>
                    <a:pt x="2266" y="17476"/>
                  </a:cubicBezTo>
                  <a:cubicBezTo>
                    <a:pt x="2480" y="17672"/>
                    <a:pt x="2578" y="17975"/>
                    <a:pt x="2801" y="18180"/>
                  </a:cubicBezTo>
                  <a:cubicBezTo>
                    <a:pt x="3515" y="18876"/>
                    <a:pt x="4229" y="19617"/>
                    <a:pt x="5076" y="20152"/>
                  </a:cubicBezTo>
                  <a:cubicBezTo>
                    <a:pt x="5246" y="20357"/>
                    <a:pt x="5487" y="20491"/>
                    <a:pt x="5701" y="20643"/>
                  </a:cubicBezTo>
                  <a:cubicBezTo>
                    <a:pt x="5790" y="20750"/>
                    <a:pt x="5897" y="20830"/>
                    <a:pt x="6022" y="20883"/>
                  </a:cubicBezTo>
                  <a:cubicBezTo>
                    <a:pt x="6530" y="21285"/>
                    <a:pt x="7110" y="21597"/>
                    <a:pt x="7690" y="21900"/>
                  </a:cubicBezTo>
                  <a:cubicBezTo>
                    <a:pt x="7717" y="21900"/>
                    <a:pt x="7770" y="21909"/>
                    <a:pt x="7806" y="21909"/>
                  </a:cubicBezTo>
                  <a:lnTo>
                    <a:pt x="7806" y="21945"/>
                  </a:lnTo>
                  <a:cubicBezTo>
                    <a:pt x="7820" y="21942"/>
                    <a:pt x="7834" y="21941"/>
                    <a:pt x="7847" y="21941"/>
                  </a:cubicBezTo>
                  <a:cubicBezTo>
                    <a:pt x="7978" y="21941"/>
                    <a:pt x="8062" y="22064"/>
                    <a:pt x="8187" y="22064"/>
                  </a:cubicBezTo>
                  <a:cubicBezTo>
                    <a:pt x="8216" y="22064"/>
                    <a:pt x="8246" y="22058"/>
                    <a:pt x="8279" y="22043"/>
                  </a:cubicBezTo>
                  <a:cubicBezTo>
                    <a:pt x="8300" y="22040"/>
                    <a:pt x="8321" y="22039"/>
                    <a:pt x="8343" y="22039"/>
                  </a:cubicBezTo>
                  <a:cubicBezTo>
                    <a:pt x="8441" y="22039"/>
                    <a:pt x="8544" y="22065"/>
                    <a:pt x="8642" y="22065"/>
                  </a:cubicBezTo>
                  <a:cubicBezTo>
                    <a:pt x="8705" y="22065"/>
                    <a:pt x="8767" y="22054"/>
                    <a:pt x="8823" y="22016"/>
                  </a:cubicBezTo>
                  <a:lnTo>
                    <a:pt x="8877" y="22016"/>
                  </a:lnTo>
                  <a:cubicBezTo>
                    <a:pt x="8912" y="22097"/>
                    <a:pt x="9019" y="22088"/>
                    <a:pt x="9082" y="22123"/>
                  </a:cubicBezTo>
                  <a:cubicBezTo>
                    <a:pt x="9204" y="22148"/>
                    <a:pt x="9305" y="22233"/>
                    <a:pt x="9424" y="22233"/>
                  </a:cubicBezTo>
                  <a:cubicBezTo>
                    <a:pt x="9434" y="22233"/>
                    <a:pt x="9445" y="22232"/>
                    <a:pt x="9456" y="22231"/>
                  </a:cubicBezTo>
                  <a:cubicBezTo>
                    <a:pt x="9465" y="22284"/>
                    <a:pt x="9546" y="22284"/>
                    <a:pt x="9581" y="22302"/>
                  </a:cubicBezTo>
                  <a:cubicBezTo>
                    <a:pt x="9656" y="22276"/>
                    <a:pt x="9732" y="22268"/>
                    <a:pt x="9810" y="22268"/>
                  </a:cubicBezTo>
                  <a:cubicBezTo>
                    <a:pt x="9937" y="22268"/>
                    <a:pt x="10066" y="22289"/>
                    <a:pt x="10195" y="22289"/>
                  </a:cubicBezTo>
                  <a:cubicBezTo>
                    <a:pt x="10261" y="22289"/>
                    <a:pt x="10328" y="22284"/>
                    <a:pt x="10393" y="22266"/>
                  </a:cubicBezTo>
                  <a:lnTo>
                    <a:pt x="10393" y="22231"/>
                  </a:lnTo>
                  <a:cubicBezTo>
                    <a:pt x="10415" y="22231"/>
                    <a:pt x="10437" y="22232"/>
                    <a:pt x="10459" y="22232"/>
                  </a:cubicBezTo>
                  <a:cubicBezTo>
                    <a:pt x="10651" y="22232"/>
                    <a:pt x="10843" y="22198"/>
                    <a:pt x="11035" y="22150"/>
                  </a:cubicBezTo>
                  <a:cubicBezTo>
                    <a:pt x="11099" y="22199"/>
                    <a:pt x="11166" y="22218"/>
                    <a:pt x="11235" y="22218"/>
                  </a:cubicBezTo>
                  <a:cubicBezTo>
                    <a:pt x="11328" y="22218"/>
                    <a:pt x="11424" y="22183"/>
                    <a:pt x="11517" y="22141"/>
                  </a:cubicBezTo>
                  <a:cubicBezTo>
                    <a:pt x="11660" y="22141"/>
                    <a:pt x="11847" y="22141"/>
                    <a:pt x="11928" y="21999"/>
                  </a:cubicBezTo>
                  <a:cubicBezTo>
                    <a:pt x="11941" y="22005"/>
                    <a:pt x="11953" y="22008"/>
                    <a:pt x="11966" y="22008"/>
                  </a:cubicBezTo>
                  <a:cubicBezTo>
                    <a:pt x="12018" y="22008"/>
                    <a:pt x="12062" y="21959"/>
                    <a:pt x="12113" y="21959"/>
                  </a:cubicBezTo>
                  <a:cubicBezTo>
                    <a:pt x="12131" y="21959"/>
                    <a:pt x="12149" y="21965"/>
                    <a:pt x="12168" y="21981"/>
                  </a:cubicBezTo>
                  <a:cubicBezTo>
                    <a:pt x="12391" y="21892"/>
                    <a:pt x="12632" y="21892"/>
                    <a:pt x="12864" y="21856"/>
                  </a:cubicBezTo>
                  <a:cubicBezTo>
                    <a:pt x="12886" y="21862"/>
                    <a:pt x="12909" y="21864"/>
                    <a:pt x="12933" y="21864"/>
                  </a:cubicBezTo>
                  <a:cubicBezTo>
                    <a:pt x="13014" y="21864"/>
                    <a:pt x="13100" y="21836"/>
                    <a:pt x="13176" y="21829"/>
                  </a:cubicBezTo>
                  <a:cubicBezTo>
                    <a:pt x="13194" y="21870"/>
                    <a:pt x="13345" y="21916"/>
                    <a:pt x="13434" y="21916"/>
                  </a:cubicBezTo>
                  <a:cubicBezTo>
                    <a:pt x="13480" y="21916"/>
                    <a:pt x="13510" y="21904"/>
                    <a:pt x="13498" y="21874"/>
                  </a:cubicBezTo>
                  <a:cubicBezTo>
                    <a:pt x="13649" y="21829"/>
                    <a:pt x="13792" y="21811"/>
                    <a:pt x="13944" y="21793"/>
                  </a:cubicBezTo>
                  <a:cubicBezTo>
                    <a:pt x="13970" y="21820"/>
                    <a:pt x="14015" y="21838"/>
                    <a:pt x="14069" y="21838"/>
                  </a:cubicBezTo>
                  <a:cubicBezTo>
                    <a:pt x="14090" y="21896"/>
                    <a:pt x="14199" y="21936"/>
                    <a:pt x="14286" y="21936"/>
                  </a:cubicBezTo>
                  <a:cubicBezTo>
                    <a:pt x="14346" y="21936"/>
                    <a:pt x="14395" y="21917"/>
                    <a:pt x="14399" y="21874"/>
                  </a:cubicBezTo>
                  <a:cubicBezTo>
                    <a:pt x="14497" y="21856"/>
                    <a:pt x="14586" y="21793"/>
                    <a:pt x="14693" y="21758"/>
                  </a:cubicBezTo>
                  <a:cubicBezTo>
                    <a:pt x="14721" y="21733"/>
                    <a:pt x="14763" y="21731"/>
                    <a:pt x="14807" y="21731"/>
                  </a:cubicBezTo>
                  <a:cubicBezTo>
                    <a:pt x="14820" y="21731"/>
                    <a:pt x="14832" y="21731"/>
                    <a:pt x="14845" y="21731"/>
                  </a:cubicBezTo>
                  <a:cubicBezTo>
                    <a:pt x="14900" y="21731"/>
                    <a:pt x="14952" y="21726"/>
                    <a:pt x="14970" y="21677"/>
                  </a:cubicBezTo>
                  <a:cubicBezTo>
                    <a:pt x="14987" y="21668"/>
                    <a:pt x="15023" y="21651"/>
                    <a:pt x="15041" y="21642"/>
                  </a:cubicBezTo>
                  <a:cubicBezTo>
                    <a:pt x="15139" y="21642"/>
                    <a:pt x="15255" y="21624"/>
                    <a:pt x="15300" y="21526"/>
                  </a:cubicBezTo>
                  <a:cubicBezTo>
                    <a:pt x="15505" y="21454"/>
                    <a:pt x="15790" y="21490"/>
                    <a:pt x="15933" y="21312"/>
                  </a:cubicBezTo>
                  <a:cubicBezTo>
                    <a:pt x="15951" y="21312"/>
                    <a:pt x="15987" y="21312"/>
                    <a:pt x="15995" y="21303"/>
                  </a:cubicBezTo>
                  <a:cubicBezTo>
                    <a:pt x="16014" y="21307"/>
                    <a:pt x="16034" y="21310"/>
                    <a:pt x="16054" y="21310"/>
                  </a:cubicBezTo>
                  <a:cubicBezTo>
                    <a:pt x="16148" y="21310"/>
                    <a:pt x="16247" y="21262"/>
                    <a:pt x="16299" y="21196"/>
                  </a:cubicBezTo>
                  <a:cubicBezTo>
                    <a:pt x="16424" y="21151"/>
                    <a:pt x="16370" y="20964"/>
                    <a:pt x="16459" y="20883"/>
                  </a:cubicBezTo>
                  <a:cubicBezTo>
                    <a:pt x="16549" y="20892"/>
                    <a:pt x="16620" y="20928"/>
                    <a:pt x="16700" y="20955"/>
                  </a:cubicBezTo>
                  <a:cubicBezTo>
                    <a:pt x="16843" y="20892"/>
                    <a:pt x="16995" y="20830"/>
                    <a:pt x="17102" y="20723"/>
                  </a:cubicBezTo>
                  <a:cubicBezTo>
                    <a:pt x="17191" y="20696"/>
                    <a:pt x="17334" y="20643"/>
                    <a:pt x="17334" y="20544"/>
                  </a:cubicBezTo>
                  <a:cubicBezTo>
                    <a:pt x="17414" y="20464"/>
                    <a:pt x="17521" y="20411"/>
                    <a:pt x="17592" y="20330"/>
                  </a:cubicBezTo>
                  <a:cubicBezTo>
                    <a:pt x="17699" y="20330"/>
                    <a:pt x="17682" y="20205"/>
                    <a:pt x="17744" y="20161"/>
                  </a:cubicBezTo>
                  <a:cubicBezTo>
                    <a:pt x="17762" y="20125"/>
                    <a:pt x="17833" y="20098"/>
                    <a:pt x="17815" y="20054"/>
                  </a:cubicBezTo>
                  <a:cubicBezTo>
                    <a:pt x="17985" y="19956"/>
                    <a:pt x="18226" y="19893"/>
                    <a:pt x="18270" y="19688"/>
                  </a:cubicBezTo>
                  <a:cubicBezTo>
                    <a:pt x="18288" y="19545"/>
                    <a:pt x="18476" y="19536"/>
                    <a:pt x="18583" y="19474"/>
                  </a:cubicBezTo>
                  <a:cubicBezTo>
                    <a:pt x="18636" y="19340"/>
                    <a:pt x="18734" y="19242"/>
                    <a:pt x="18877" y="19206"/>
                  </a:cubicBezTo>
                  <a:cubicBezTo>
                    <a:pt x="18895" y="19117"/>
                    <a:pt x="18948" y="18948"/>
                    <a:pt x="18975" y="18867"/>
                  </a:cubicBezTo>
                  <a:cubicBezTo>
                    <a:pt x="19162" y="18796"/>
                    <a:pt x="19162" y="18600"/>
                    <a:pt x="19216" y="18430"/>
                  </a:cubicBezTo>
                  <a:cubicBezTo>
                    <a:pt x="19350" y="18332"/>
                    <a:pt x="19421" y="18189"/>
                    <a:pt x="19466" y="18038"/>
                  </a:cubicBezTo>
                  <a:cubicBezTo>
                    <a:pt x="19582" y="17904"/>
                    <a:pt x="19680" y="17752"/>
                    <a:pt x="19787" y="17609"/>
                  </a:cubicBezTo>
                  <a:cubicBezTo>
                    <a:pt x="19858" y="17574"/>
                    <a:pt x="19921" y="17511"/>
                    <a:pt x="19930" y="17431"/>
                  </a:cubicBezTo>
                  <a:cubicBezTo>
                    <a:pt x="19921" y="17181"/>
                    <a:pt x="20099" y="16976"/>
                    <a:pt x="20117" y="16735"/>
                  </a:cubicBezTo>
                  <a:cubicBezTo>
                    <a:pt x="20420" y="15914"/>
                    <a:pt x="20465" y="15031"/>
                    <a:pt x="20777" y="14219"/>
                  </a:cubicBezTo>
                  <a:cubicBezTo>
                    <a:pt x="20857" y="14041"/>
                    <a:pt x="20840" y="13836"/>
                    <a:pt x="20741" y="13666"/>
                  </a:cubicBezTo>
                  <a:cubicBezTo>
                    <a:pt x="20715" y="13283"/>
                    <a:pt x="20965" y="12926"/>
                    <a:pt x="20875" y="12551"/>
                  </a:cubicBezTo>
                  <a:cubicBezTo>
                    <a:pt x="20804" y="12462"/>
                    <a:pt x="20831" y="12373"/>
                    <a:pt x="20866" y="12284"/>
                  </a:cubicBezTo>
                  <a:lnTo>
                    <a:pt x="20902" y="12284"/>
                  </a:lnTo>
                  <a:cubicBezTo>
                    <a:pt x="20893" y="12150"/>
                    <a:pt x="20947" y="11954"/>
                    <a:pt x="20822" y="11882"/>
                  </a:cubicBezTo>
                  <a:cubicBezTo>
                    <a:pt x="20777" y="11784"/>
                    <a:pt x="20670" y="11704"/>
                    <a:pt x="20581" y="11641"/>
                  </a:cubicBezTo>
                  <a:cubicBezTo>
                    <a:pt x="20626" y="11606"/>
                    <a:pt x="20626" y="11543"/>
                    <a:pt x="20626" y="11490"/>
                  </a:cubicBezTo>
                  <a:cubicBezTo>
                    <a:pt x="20724" y="11445"/>
                    <a:pt x="20626" y="11222"/>
                    <a:pt x="20661" y="11133"/>
                  </a:cubicBezTo>
                  <a:lnTo>
                    <a:pt x="20697" y="11133"/>
                  </a:lnTo>
                  <a:cubicBezTo>
                    <a:pt x="20706" y="10954"/>
                    <a:pt x="20759" y="10785"/>
                    <a:pt x="20795" y="10606"/>
                  </a:cubicBezTo>
                  <a:cubicBezTo>
                    <a:pt x="20884" y="10571"/>
                    <a:pt x="20768" y="10392"/>
                    <a:pt x="20733" y="10312"/>
                  </a:cubicBezTo>
                  <a:cubicBezTo>
                    <a:pt x="20697" y="10116"/>
                    <a:pt x="20947" y="9893"/>
                    <a:pt x="20786" y="9750"/>
                  </a:cubicBezTo>
                  <a:cubicBezTo>
                    <a:pt x="20786" y="9723"/>
                    <a:pt x="20786" y="9688"/>
                    <a:pt x="20786" y="9670"/>
                  </a:cubicBezTo>
                  <a:lnTo>
                    <a:pt x="20741" y="9670"/>
                  </a:lnTo>
                  <a:cubicBezTo>
                    <a:pt x="20741" y="9652"/>
                    <a:pt x="20733" y="9616"/>
                    <a:pt x="20733" y="9598"/>
                  </a:cubicBezTo>
                  <a:cubicBezTo>
                    <a:pt x="20750" y="9393"/>
                    <a:pt x="20741" y="9188"/>
                    <a:pt x="20733" y="8983"/>
                  </a:cubicBezTo>
                  <a:cubicBezTo>
                    <a:pt x="20822" y="8876"/>
                    <a:pt x="20857" y="8742"/>
                    <a:pt x="20813" y="8608"/>
                  </a:cubicBezTo>
                  <a:cubicBezTo>
                    <a:pt x="20724" y="8510"/>
                    <a:pt x="20581" y="8430"/>
                    <a:pt x="20581" y="8278"/>
                  </a:cubicBezTo>
                  <a:cubicBezTo>
                    <a:pt x="20590" y="8225"/>
                    <a:pt x="20563" y="8171"/>
                    <a:pt x="20501" y="8171"/>
                  </a:cubicBezTo>
                  <a:cubicBezTo>
                    <a:pt x="20376" y="7975"/>
                    <a:pt x="20224" y="7796"/>
                    <a:pt x="20099" y="7600"/>
                  </a:cubicBezTo>
                  <a:cubicBezTo>
                    <a:pt x="19983" y="7431"/>
                    <a:pt x="20028" y="7190"/>
                    <a:pt x="19930" y="7020"/>
                  </a:cubicBezTo>
                  <a:cubicBezTo>
                    <a:pt x="19903" y="6904"/>
                    <a:pt x="19814" y="6815"/>
                    <a:pt x="19733" y="6735"/>
                  </a:cubicBezTo>
                  <a:cubicBezTo>
                    <a:pt x="19742" y="6663"/>
                    <a:pt x="19733" y="6628"/>
                    <a:pt x="19689" y="6619"/>
                  </a:cubicBezTo>
                  <a:cubicBezTo>
                    <a:pt x="19698" y="6538"/>
                    <a:pt x="19644" y="6485"/>
                    <a:pt x="19609" y="6423"/>
                  </a:cubicBezTo>
                  <a:cubicBezTo>
                    <a:pt x="19626" y="6217"/>
                    <a:pt x="19457" y="6039"/>
                    <a:pt x="19439" y="5825"/>
                  </a:cubicBezTo>
                  <a:lnTo>
                    <a:pt x="19403" y="5825"/>
                  </a:lnTo>
                  <a:cubicBezTo>
                    <a:pt x="19377" y="5655"/>
                    <a:pt x="19154" y="5629"/>
                    <a:pt x="19109" y="5459"/>
                  </a:cubicBezTo>
                  <a:cubicBezTo>
                    <a:pt x="18975" y="5165"/>
                    <a:pt x="18752" y="4870"/>
                    <a:pt x="18476" y="4674"/>
                  </a:cubicBezTo>
                  <a:cubicBezTo>
                    <a:pt x="18288" y="4540"/>
                    <a:pt x="18163" y="4344"/>
                    <a:pt x="17967" y="4228"/>
                  </a:cubicBezTo>
                  <a:cubicBezTo>
                    <a:pt x="17690" y="3862"/>
                    <a:pt x="17369" y="3523"/>
                    <a:pt x="16977" y="3291"/>
                  </a:cubicBezTo>
                  <a:cubicBezTo>
                    <a:pt x="16629" y="2970"/>
                    <a:pt x="16192" y="2711"/>
                    <a:pt x="15799" y="2426"/>
                  </a:cubicBezTo>
                  <a:cubicBezTo>
                    <a:pt x="15639" y="2283"/>
                    <a:pt x="15487" y="2114"/>
                    <a:pt x="15282" y="2024"/>
                  </a:cubicBezTo>
                  <a:cubicBezTo>
                    <a:pt x="15224" y="1941"/>
                    <a:pt x="15096" y="1835"/>
                    <a:pt x="14971" y="1835"/>
                  </a:cubicBezTo>
                  <a:cubicBezTo>
                    <a:pt x="14961" y="1835"/>
                    <a:pt x="14952" y="1836"/>
                    <a:pt x="14943" y="1837"/>
                  </a:cubicBezTo>
                  <a:lnTo>
                    <a:pt x="14952" y="1801"/>
                  </a:lnTo>
                  <a:cubicBezTo>
                    <a:pt x="14791" y="1721"/>
                    <a:pt x="14702" y="1525"/>
                    <a:pt x="14515" y="1507"/>
                  </a:cubicBezTo>
                  <a:cubicBezTo>
                    <a:pt x="14506" y="1498"/>
                    <a:pt x="14488" y="1480"/>
                    <a:pt x="14470" y="1471"/>
                  </a:cubicBezTo>
                  <a:cubicBezTo>
                    <a:pt x="14452" y="1391"/>
                    <a:pt x="14327" y="1400"/>
                    <a:pt x="14283" y="1338"/>
                  </a:cubicBezTo>
                  <a:cubicBezTo>
                    <a:pt x="14211" y="1248"/>
                    <a:pt x="14086" y="1257"/>
                    <a:pt x="13988" y="1230"/>
                  </a:cubicBezTo>
                  <a:cubicBezTo>
                    <a:pt x="13944" y="1168"/>
                    <a:pt x="13854" y="1168"/>
                    <a:pt x="13792" y="1150"/>
                  </a:cubicBezTo>
                  <a:cubicBezTo>
                    <a:pt x="13658" y="1043"/>
                    <a:pt x="13444" y="999"/>
                    <a:pt x="13292" y="891"/>
                  </a:cubicBezTo>
                  <a:cubicBezTo>
                    <a:pt x="13284" y="767"/>
                    <a:pt x="13052" y="704"/>
                    <a:pt x="12945" y="668"/>
                  </a:cubicBezTo>
                  <a:cubicBezTo>
                    <a:pt x="12918" y="633"/>
                    <a:pt x="12882" y="597"/>
                    <a:pt x="12846" y="570"/>
                  </a:cubicBezTo>
                  <a:cubicBezTo>
                    <a:pt x="12837" y="571"/>
                    <a:pt x="12828" y="572"/>
                    <a:pt x="12820" y="572"/>
                  </a:cubicBezTo>
                  <a:cubicBezTo>
                    <a:pt x="12692" y="572"/>
                    <a:pt x="12585" y="473"/>
                    <a:pt x="12461" y="473"/>
                  </a:cubicBezTo>
                  <a:cubicBezTo>
                    <a:pt x="12441" y="473"/>
                    <a:pt x="12421" y="475"/>
                    <a:pt x="12400" y="481"/>
                  </a:cubicBezTo>
                  <a:cubicBezTo>
                    <a:pt x="12324" y="458"/>
                    <a:pt x="12247" y="395"/>
                    <a:pt x="12164" y="395"/>
                  </a:cubicBezTo>
                  <a:cubicBezTo>
                    <a:pt x="12151" y="395"/>
                    <a:pt x="12137" y="397"/>
                    <a:pt x="12124" y="401"/>
                  </a:cubicBezTo>
                  <a:cubicBezTo>
                    <a:pt x="11874" y="347"/>
                    <a:pt x="11633" y="285"/>
                    <a:pt x="11392" y="213"/>
                  </a:cubicBezTo>
                  <a:cubicBezTo>
                    <a:pt x="11437" y="124"/>
                    <a:pt x="11294" y="169"/>
                    <a:pt x="11250" y="142"/>
                  </a:cubicBezTo>
                  <a:cubicBezTo>
                    <a:pt x="10928" y="115"/>
                    <a:pt x="10616" y="98"/>
                    <a:pt x="10295" y="53"/>
                  </a:cubicBezTo>
                  <a:cubicBezTo>
                    <a:pt x="10203" y="14"/>
                    <a:pt x="10108" y="1"/>
                    <a:pt x="10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181"/>
        <p:cNvGrpSpPr/>
        <p:nvPr/>
      </p:nvGrpSpPr>
      <p:grpSpPr>
        <a:xfrm>
          <a:off x="0" y="0"/>
          <a:ext cx="0" cy="0"/>
          <a:chOff x="0" y="0"/>
          <a:chExt cx="0" cy="0"/>
        </a:xfrm>
      </p:grpSpPr>
      <p:pic>
        <p:nvPicPr>
          <p:cNvPr id="182" name="Google Shape;182;p20"/>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183" name="Google Shape;183;p2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184" name="Google Shape;184;p20"/>
          <p:cNvGrpSpPr/>
          <p:nvPr/>
        </p:nvGrpSpPr>
        <p:grpSpPr>
          <a:xfrm>
            <a:off x="299060" y="3542040"/>
            <a:ext cx="286906" cy="1209182"/>
            <a:chOff x="8150749" y="1413265"/>
            <a:chExt cx="286906" cy="1209182"/>
          </a:xfrm>
        </p:grpSpPr>
        <p:sp>
          <p:nvSpPr>
            <p:cNvPr id="185" name="Google Shape;185;p20"/>
            <p:cNvSpPr/>
            <p:nvPr/>
          </p:nvSpPr>
          <p:spPr>
            <a:xfrm>
              <a:off x="8150749" y="1413265"/>
              <a:ext cx="286894" cy="316005"/>
            </a:xfrm>
            <a:custGeom>
              <a:avLst/>
              <a:gdLst/>
              <a:ahLst/>
              <a:cxnLst/>
              <a:rect l="l" t="t" r="r" b="b"/>
              <a:pathLst>
                <a:path w="19868" h="21884" extrusionOk="0">
                  <a:moveTo>
                    <a:pt x="8172" y="0"/>
                  </a:moveTo>
                  <a:cubicBezTo>
                    <a:pt x="7459" y="188"/>
                    <a:pt x="6700" y="116"/>
                    <a:pt x="6022" y="411"/>
                  </a:cubicBezTo>
                  <a:cubicBezTo>
                    <a:pt x="5755" y="589"/>
                    <a:pt x="5434" y="634"/>
                    <a:pt x="5130" y="714"/>
                  </a:cubicBezTo>
                  <a:cubicBezTo>
                    <a:pt x="5059" y="767"/>
                    <a:pt x="4916" y="794"/>
                    <a:pt x="4907" y="892"/>
                  </a:cubicBezTo>
                  <a:cubicBezTo>
                    <a:pt x="4874" y="883"/>
                    <a:pt x="4840" y="879"/>
                    <a:pt x="4807" y="879"/>
                  </a:cubicBezTo>
                  <a:cubicBezTo>
                    <a:pt x="4613" y="879"/>
                    <a:pt x="4430" y="1017"/>
                    <a:pt x="4247" y="1071"/>
                  </a:cubicBezTo>
                  <a:cubicBezTo>
                    <a:pt x="4087" y="1205"/>
                    <a:pt x="3881" y="1249"/>
                    <a:pt x="3730" y="1392"/>
                  </a:cubicBezTo>
                  <a:cubicBezTo>
                    <a:pt x="3569" y="1436"/>
                    <a:pt x="3391" y="1445"/>
                    <a:pt x="3239" y="1517"/>
                  </a:cubicBezTo>
                  <a:cubicBezTo>
                    <a:pt x="3195" y="1597"/>
                    <a:pt x="3087" y="1633"/>
                    <a:pt x="3052" y="1731"/>
                  </a:cubicBezTo>
                  <a:cubicBezTo>
                    <a:pt x="3007" y="1856"/>
                    <a:pt x="2829" y="1856"/>
                    <a:pt x="2740" y="1954"/>
                  </a:cubicBezTo>
                  <a:cubicBezTo>
                    <a:pt x="2490" y="2195"/>
                    <a:pt x="2186" y="2373"/>
                    <a:pt x="1910" y="2569"/>
                  </a:cubicBezTo>
                  <a:cubicBezTo>
                    <a:pt x="1669" y="2962"/>
                    <a:pt x="1321" y="3283"/>
                    <a:pt x="1134" y="3711"/>
                  </a:cubicBezTo>
                  <a:cubicBezTo>
                    <a:pt x="1062" y="3925"/>
                    <a:pt x="875" y="4086"/>
                    <a:pt x="813" y="4309"/>
                  </a:cubicBezTo>
                  <a:cubicBezTo>
                    <a:pt x="714" y="4407"/>
                    <a:pt x="643" y="4532"/>
                    <a:pt x="634" y="4666"/>
                  </a:cubicBezTo>
                  <a:cubicBezTo>
                    <a:pt x="545" y="4782"/>
                    <a:pt x="483" y="4907"/>
                    <a:pt x="438" y="5041"/>
                  </a:cubicBezTo>
                  <a:cubicBezTo>
                    <a:pt x="393" y="5504"/>
                    <a:pt x="215" y="5968"/>
                    <a:pt x="242" y="6441"/>
                  </a:cubicBezTo>
                  <a:cubicBezTo>
                    <a:pt x="144" y="6593"/>
                    <a:pt x="10" y="6736"/>
                    <a:pt x="117" y="6941"/>
                  </a:cubicBezTo>
                  <a:cubicBezTo>
                    <a:pt x="45" y="7467"/>
                    <a:pt x="63" y="7993"/>
                    <a:pt x="1" y="8529"/>
                  </a:cubicBezTo>
                  <a:cubicBezTo>
                    <a:pt x="72" y="8743"/>
                    <a:pt x="10" y="8966"/>
                    <a:pt x="1" y="9189"/>
                  </a:cubicBezTo>
                  <a:cubicBezTo>
                    <a:pt x="63" y="9376"/>
                    <a:pt x="19" y="9581"/>
                    <a:pt x="1" y="9769"/>
                  </a:cubicBezTo>
                  <a:cubicBezTo>
                    <a:pt x="36" y="10126"/>
                    <a:pt x="36" y="10482"/>
                    <a:pt x="108" y="10830"/>
                  </a:cubicBezTo>
                  <a:cubicBezTo>
                    <a:pt x="117" y="11098"/>
                    <a:pt x="304" y="11312"/>
                    <a:pt x="304" y="11580"/>
                  </a:cubicBezTo>
                  <a:cubicBezTo>
                    <a:pt x="268" y="11794"/>
                    <a:pt x="420" y="11972"/>
                    <a:pt x="402" y="12186"/>
                  </a:cubicBezTo>
                  <a:cubicBezTo>
                    <a:pt x="518" y="12276"/>
                    <a:pt x="545" y="12418"/>
                    <a:pt x="545" y="12561"/>
                  </a:cubicBezTo>
                  <a:cubicBezTo>
                    <a:pt x="554" y="12766"/>
                    <a:pt x="679" y="12936"/>
                    <a:pt x="732" y="13123"/>
                  </a:cubicBezTo>
                  <a:cubicBezTo>
                    <a:pt x="679" y="13266"/>
                    <a:pt x="697" y="13489"/>
                    <a:pt x="830" y="13569"/>
                  </a:cubicBezTo>
                  <a:cubicBezTo>
                    <a:pt x="1009" y="13953"/>
                    <a:pt x="1134" y="14354"/>
                    <a:pt x="1285" y="14756"/>
                  </a:cubicBezTo>
                  <a:cubicBezTo>
                    <a:pt x="1464" y="14889"/>
                    <a:pt x="1446" y="15139"/>
                    <a:pt x="1544" y="15326"/>
                  </a:cubicBezTo>
                  <a:cubicBezTo>
                    <a:pt x="1615" y="15532"/>
                    <a:pt x="1767" y="15701"/>
                    <a:pt x="1874" y="15880"/>
                  </a:cubicBezTo>
                  <a:cubicBezTo>
                    <a:pt x="2106" y="16129"/>
                    <a:pt x="2133" y="16504"/>
                    <a:pt x="2383" y="16745"/>
                  </a:cubicBezTo>
                  <a:cubicBezTo>
                    <a:pt x="2499" y="16834"/>
                    <a:pt x="2552" y="16959"/>
                    <a:pt x="2570" y="17093"/>
                  </a:cubicBezTo>
                  <a:cubicBezTo>
                    <a:pt x="2784" y="17459"/>
                    <a:pt x="3096" y="17744"/>
                    <a:pt x="3364" y="18074"/>
                  </a:cubicBezTo>
                  <a:cubicBezTo>
                    <a:pt x="3614" y="18199"/>
                    <a:pt x="3703" y="18502"/>
                    <a:pt x="3962" y="18618"/>
                  </a:cubicBezTo>
                  <a:cubicBezTo>
                    <a:pt x="4096" y="18645"/>
                    <a:pt x="4051" y="18824"/>
                    <a:pt x="4176" y="18850"/>
                  </a:cubicBezTo>
                  <a:cubicBezTo>
                    <a:pt x="4390" y="18939"/>
                    <a:pt x="4488" y="19189"/>
                    <a:pt x="4720" y="19278"/>
                  </a:cubicBezTo>
                  <a:cubicBezTo>
                    <a:pt x="4836" y="19314"/>
                    <a:pt x="4907" y="19439"/>
                    <a:pt x="5032" y="19457"/>
                  </a:cubicBezTo>
                  <a:cubicBezTo>
                    <a:pt x="5211" y="19582"/>
                    <a:pt x="5416" y="19716"/>
                    <a:pt x="5639" y="19760"/>
                  </a:cubicBezTo>
                  <a:cubicBezTo>
                    <a:pt x="5844" y="19948"/>
                    <a:pt x="6138" y="20028"/>
                    <a:pt x="6370" y="20180"/>
                  </a:cubicBezTo>
                  <a:cubicBezTo>
                    <a:pt x="6718" y="20313"/>
                    <a:pt x="7013" y="20545"/>
                    <a:pt x="7370" y="20652"/>
                  </a:cubicBezTo>
                  <a:cubicBezTo>
                    <a:pt x="7682" y="20813"/>
                    <a:pt x="8039" y="20911"/>
                    <a:pt x="8333" y="21107"/>
                  </a:cubicBezTo>
                  <a:cubicBezTo>
                    <a:pt x="8761" y="21277"/>
                    <a:pt x="9181" y="21464"/>
                    <a:pt x="9600" y="21643"/>
                  </a:cubicBezTo>
                  <a:cubicBezTo>
                    <a:pt x="9841" y="21651"/>
                    <a:pt x="10082" y="21687"/>
                    <a:pt x="10305" y="21785"/>
                  </a:cubicBezTo>
                  <a:cubicBezTo>
                    <a:pt x="10545" y="21830"/>
                    <a:pt x="10813" y="21767"/>
                    <a:pt x="11045" y="21883"/>
                  </a:cubicBezTo>
                  <a:cubicBezTo>
                    <a:pt x="11106" y="21836"/>
                    <a:pt x="11170" y="21821"/>
                    <a:pt x="11237" y="21821"/>
                  </a:cubicBezTo>
                  <a:cubicBezTo>
                    <a:pt x="11359" y="21821"/>
                    <a:pt x="11489" y="21873"/>
                    <a:pt x="11618" y="21873"/>
                  </a:cubicBezTo>
                  <a:cubicBezTo>
                    <a:pt x="11644" y="21873"/>
                    <a:pt x="11670" y="21871"/>
                    <a:pt x="11696" y="21866"/>
                  </a:cubicBezTo>
                  <a:cubicBezTo>
                    <a:pt x="11764" y="21832"/>
                    <a:pt x="11837" y="21814"/>
                    <a:pt x="11911" y="21814"/>
                  </a:cubicBezTo>
                  <a:cubicBezTo>
                    <a:pt x="11993" y="21814"/>
                    <a:pt x="12076" y="21836"/>
                    <a:pt x="12151" y="21883"/>
                  </a:cubicBezTo>
                  <a:cubicBezTo>
                    <a:pt x="12247" y="21836"/>
                    <a:pt x="12349" y="21815"/>
                    <a:pt x="12451" y="21815"/>
                  </a:cubicBezTo>
                  <a:cubicBezTo>
                    <a:pt x="12558" y="21815"/>
                    <a:pt x="12666" y="21838"/>
                    <a:pt x="12767" y="21874"/>
                  </a:cubicBezTo>
                  <a:cubicBezTo>
                    <a:pt x="12892" y="21776"/>
                    <a:pt x="13061" y="21883"/>
                    <a:pt x="13124" y="21714"/>
                  </a:cubicBezTo>
                  <a:cubicBezTo>
                    <a:pt x="13148" y="21717"/>
                    <a:pt x="13172" y="21719"/>
                    <a:pt x="13196" y="21719"/>
                  </a:cubicBezTo>
                  <a:cubicBezTo>
                    <a:pt x="13376" y="21719"/>
                    <a:pt x="13549" y="21633"/>
                    <a:pt x="13659" y="21491"/>
                  </a:cubicBezTo>
                  <a:cubicBezTo>
                    <a:pt x="13730" y="21393"/>
                    <a:pt x="13846" y="21393"/>
                    <a:pt x="13962" y="21393"/>
                  </a:cubicBezTo>
                  <a:cubicBezTo>
                    <a:pt x="14221" y="21286"/>
                    <a:pt x="14587" y="21295"/>
                    <a:pt x="14765" y="21045"/>
                  </a:cubicBezTo>
                  <a:lnTo>
                    <a:pt x="14756" y="21000"/>
                  </a:lnTo>
                  <a:cubicBezTo>
                    <a:pt x="14836" y="20956"/>
                    <a:pt x="14988" y="20956"/>
                    <a:pt x="15024" y="20858"/>
                  </a:cubicBezTo>
                  <a:cubicBezTo>
                    <a:pt x="15104" y="20840"/>
                    <a:pt x="15095" y="20706"/>
                    <a:pt x="15167" y="20652"/>
                  </a:cubicBezTo>
                  <a:cubicBezTo>
                    <a:pt x="15398" y="20474"/>
                    <a:pt x="15729" y="20420"/>
                    <a:pt x="15907" y="20162"/>
                  </a:cubicBezTo>
                  <a:cubicBezTo>
                    <a:pt x="16076" y="19912"/>
                    <a:pt x="16415" y="19849"/>
                    <a:pt x="16576" y="19582"/>
                  </a:cubicBezTo>
                  <a:cubicBezTo>
                    <a:pt x="16674" y="19359"/>
                    <a:pt x="17067" y="19332"/>
                    <a:pt x="16933" y="19011"/>
                  </a:cubicBezTo>
                  <a:cubicBezTo>
                    <a:pt x="17067" y="18877"/>
                    <a:pt x="17361" y="18895"/>
                    <a:pt x="17370" y="18663"/>
                  </a:cubicBezTo>
                  <a:cubicBezTo>
                    <a:pt x="17432" y="18618"/>
                    <a:pt x="17513" y="18574"/>
                    <a:pt x="17575" y="18511"/>
                  </a:cubicBezTo>
                  <a:cubicBezTo>
                    <a:pt x="17602" y="18351"/>
                    <a:pt x="17691" y="18226"/>
                    <a:pt x="17852" y="18163"/>
                  </a:cubicBezTo>
                  <a:cubicBezTo>
                    <a:pt x="18173" y="18038"/>
                    <a:pt x="18039" y="17619"/>
                    <a:pt x="18173" y="17378"/>
                  </a:cubicBezTo>
                  <a:cubicBezTo>
                    <a:pt x="18209" y="17253"/>
                    <a:pt x="18405" y="17289"/>
                    <a:pt x="18423" y="17146"/>
                  </a:cubicBezTo>
                  <a:cubicBezTo>
                    <a:pt x="18423" y="17013"/>
                    <a:pt x="18557" y="16932"/>
                    <a:pt x="18565" y="16798"/>
                  </a:cubicBezTo>
                  <a:cubicBezTo>
                    <a:pt x="18583" y="16611"/>
                    <a:pt x="18797" y="16522"/>
                    <a:pt x="18797" y="16326"/>
                  </a:cubicBezTo>
                  <a:cubicBezTo>
                    <a:pt x="18922" y="16183"/>
                    <a:pt x="19127" y="16067"/>
                    <a:pt x="19056" y="15826"/>
                  </a:cubicBezTo>
                  <a:cubicBezTo>
                    <a:pt x="19136" y="15416"/>
                    <a:pt x="19252" y="15005"/>
                    <a:pt x="19270" y="14586"/>
                  </a:cubicBezTo>
                  <a:cubicBezTo>
                    <a:pt x="19181" y="14381"/>
                    <a:pt x="19413" y="14283"/>
                    <a:pt x="19404" y="14104"/>
                  </a:cubicBezTo>
                  <a:cubicBezTo>
                    <a:pt x="19440" y="13667"/>
                    <a:pt x="19681" y="13266"/>
                    <a:pt x="19627" y="12820"/>
                  </a:cubicBezTo>
                  <a:cubicBezTo>
                    <a:pt x="19725" y="12766"/>
                    <a:pt x="19672" y="12579"/>
                    <a:pt x="19698" y="12463"/>
                  </a:cubicBezTo>
                  <a:cubicBezTo>
                    <a:pt x="19823" y="12204"/>
                    <a:pt x="19431" y="12079"/>
                    <a:pt x="19600" y="11821"/>
                  </a:cubicBezTo>
                  <a:cubicBezTo>
                    <a:pt x="19600" y="11482"/>
                    <a:pt x="19707" y="11151"/>
                    <a:pt x="19707" y="10821"/>
                  </a:cubicBezTo>
                  <a:lnTo>
                    <a:pt x="19752" y="10830"/>
                  </a:lnTo>
                  <a:cubicBezTo>
                    <a:pt x="19752" y="10491"/>
                    <a:pt x="19770" y="10152"/>
                    <a:pt x="19743" y="9822"/>
                  </a:cubicBezTo>
                  <a:cubicBezTo>
                    <a:pt x="19761" y="9653"/>
                    <a:pt x="19761" y="9483"/>
                    <a:pt x="19725" y="9314"/>
                  </a:cubicBezTo>
                  <a:cubicBezTo>
                    <a:pt x="19627" y="9225"/>
                    <a:pt x="19868" y="8859"/>
                    <a:pt x="19716" y="8841"/>
                  </a:cubicBezTo>
                  <a:cubicBezTo>
                    <a:pt x="19725" y="8645"/>
                    <a:pt x="19707" y="8457"/>
                    <a:pt x="19716" y="8261"/>
                  </a:cubicBezTo>
                  <a:lnTo>
                    <a:pt x="19672" y="8261"/>
                  </a:lnTo>
                  <a:cubicBezTo>
                    <a:pt x="19672" y="8181"/>
                    <a:pt x="19672" y="8100"/>
                    <a:pt x="19645" y="8029"/>
                  </a:cubicBezTo>
                  <a:cubicBezTo>
                    <a:pt x="19582" y="7860"/>
                    <a:pt x="19672" y="7681"/>
                    <a:pt x="19672" y="7512"/>
                  </a:cubicBezTo>
                  <a:lnTo>
                    <a:pt x="19627" y="7512"/>
                  </a:lnTo>
                  <a:cubicBezTo>
                    <a:pt x="19582" y="7298"/>
                    <a:pt x="19440" y="7110"/>
                    <a:pt x="19368" y="6896"/>
                  </a:cubicBezTo>
                  <a:cubicBezTo>
                    <a:pt x="19404" y="6807"/>
                    <a:pt x="19413" y="6709"/>
                    <a:pt x="19395" y="6620"/>
                  </a:cubicBezTo>
                  <a:cubicBezTo>
                    <a:pt x="19413" y="6405"/>
                    <a:pt x="19458" y="6111"/>
                    <a:pt x="19217" y="6013"/>
                  </a:cubicBezTo>
                  <a:cubicBezTo>
                    <a:pt x="19127" y="5879"/>
                    <a:pt x="19181" y="5656"/>
                    <a:pt x="19020" y="5549"/>
                  </a:cubicBezTo>
                  <a:cubicBezTo>
                    <a:pt x="19003" y="5344"/>
                    <a:pt x="19127" y="5049"/>
                    <a:pt x="18913" y="4898"/>
                  </a:cubicBezTo>
                  <a:cubicBezTo>
                    <a:pt x="18888" y="4838"/>
                    <a:pt x="18870" y="4754"/>
                    <a:pt x="18792" y="4754"/>
                  </a:cubicBezTo>
                  <a:cubicBezTo>
                    <a:pt x="18788" y="4754"/>
                    <a:pt x="18784" y="4755"/>
                    <a:pt x="18780" y="4755"/>
                  </a:cubicBezTo>
                  <a:cubicBezTo>
                    <a:pt x="18780" y="4657"/>
                    <a:pt x="18708" y="4577"/>
                    <a:pt x="18655" y="4496"/>
                  </a:cubicBezTo>
                  <a:cubicBezTo>
                    <a:pt x="18646" y="4407"/>
                    <a:pt x="18619" y="4273"/>
                    <a:pt x="18521" y="4238"/>
                  </a:cubicBezTo>
                  <a:cubicBezTo>
                    <a:pt x="18405" y="4122"/>
                    <a:pt x="18360" y="3952"/>
                    <a:pt x="18253" y="3836"/>
                  </a:cubicBezTo>
                  <a:cubicBezTo>
                    <a:pt x="18271" y="3765"/>
                    <a:pt x="18253" y="3720"/>
                    <a:pt x="18209" y="3702"/>
                  </a:cubicBezTo>
                  <a:cubicBezTo>
                    <a:pt x="18262" y="3533"/>
                    <a:pt x="18244" y="3301"/>
                    <a:pt x="18075" y="3221"/>
                  </a:cubicBezTo>
                  <a:cubicBezTo>
                    <a:pt x="18048" y="3158"/>
                    <a:pt x="18021" y="3060"/>
                    <a:pt x="17941" y="3051"/>
                  </a:cubicBezTo>
                  <a:cubicBezTo>
                    <a:pt x="17896" y="2944"/>
                    <a:pt x="17763" y="2900"/>
                    <a:pt x="17682" y="2819"/>
                  </a:cubicBezTo>
                  <a:cubicBezTo>
                    <a:pt x="17673" y="2614"/>
                    <a:pt x="17459" y="2569"/>
                    <a:pt x="17334" y="2462"/>
                  </a:cubicBezTo>
                  <a:cubicBezTo>
                    <a:pt x="17156" y="2213"/>
                    <a:pt x="16924" y="2016"/>
                    <a:pt x="16737" y="1775"/>
                  </a:cubicBezTo>
                  <a:cubicBezTo>
                    <a:pt x="16540" y="1731"/>
                    <a:pt x="16415" y="1544"/>
                    <a:pt x="16219" y="1490"/>
                  </a:cubicBezTo>
                  <a:cubicBezTo>
                    <a:pt x="16005" y="1383"/>
                    <a:pt x="15871" y="1151"/>
                    <a:pt x="15639" y="1053"/>
                  </a:cubicBezTo>
                  <a:cubicBezTo>
                    <a:pt x="15470" y="990"/>
                    <a:pt x="15309" y="892"/>
                    <a:pt x="15140" y="803"/>
                  </a:cubicBezTo>
                  <a:cubicBezTo>
                    <a:pt x="14792" y="758"/>
                    <a:pt x="14462" y="651"/>
                    <a:pt x="14114" y="589"/>
                  </a:cubicBezTo>
                  <a:cubicBezTo>
                    <a:pt x="13480" y="509"/>
                    <a:pt x="12856" y="402"/>
                    <a:pt x="12223" y="357"/>
                  </a:cubicBezTo>
                  <a:lnTo>
                    <a:pt x="12160" y="357"/>
                  </a:lnTo>
                  <a:cubicBezTo>
                    <a:pt x="12097" y="306"/>
                    <a:pt x="12020" y="296"/>
                    <a:pt x="11941" y="296"/>
                  </a:cubicBezTo>
                  <a:cubicBezTo>
                    <a:pt x="11894" y="296"/>
                    <a:pt x="11847" y="300"/>
                    <a:pt x="11800" y="300"/>
                  </a:cubicBezTo>
                  <a:cubicBezTo>
                    <a:pt x="11748" y="300"/>
                    <a:pt x="11697" y="295"/>
                    <a:pt x="11652" y="277"/>
                  </a:cubicBezTo>
                  <a:cubicBezTo>
                    <a:pt x="11259" y="170"/>
                    <a:pt x="10858" y="232"/>
                    <a:pt x="10465" y="134"/>
                  </a:cubicBezTo>
                  <a:cubicBezTo>
                    <a:pt x="10444" y="134"/>
                    <a:pt x="10422" y="135"/>
                    <a:pt x="10401" y="135"/>
                  </a:cubicBezTo>
                  <a:cubicBezTo>
                    <a:pt x="10036" y="135"/>
                    <a:pt x="9682" y="75"/>
                    <a:pt x="9320" y="75"/>
                  </a:cubicBezTo>
                  <a:cubicBezTo>
                    <a:pt x="9262" y="75"/>
                    <a:pt x="9203" y="77"/>
                    <a:pt x="9145" y="81"/>
                  </a:cubicBezTo>
                  <a:lnTo>
                    <a:pt x="9145" y="36"/>
                  </a:lnTo>
                  <a:cubicBezTo>
                    <a:pt x="9013" y="36"/>
                    <a:pt x="8882" y="39"/>
                    <a:pt x="8752" y="39"/>
                  </a:cubicBezTo>
                  <a:cubicBezTo>
                    <a:pt x="8558" y="39"/>
                    <a:pt x="8365" y="32"/>
                    <a:pt x="81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8150749" y="1879867"/>
              <a:ext cx="286890" cy="286743"/>
            </a:xfrm>
            <a:custGeom>
              <a:avLst/>
              <a:gdLst/>
              <a:ahLst/>
              <a:cxnLst/>
              <a:rect l="l" t="t" r="r" b="b"/>
              <a:pathLst>
                <a:path w="21510" h="21499" extrusionOk="0">
                  <a:moveTo>
                    <a:pt x="11164" y="0"/>
                  </a:moveTo>
                  <a:cubicBezTo>
                    <a:pt x="11086" y="0"/>
                    <a:pt x="10992" y="29"/>
                    <a:pt x="10947" y="74"/>
                  </a:cubicBezTo>
                  <a:cubicBezTo>
                    <a:pt x="10884" y="217"/>
                    <a:pt x="10706" y="217"/>
                    <a:pt x="10563" y="226"/>
                  </a:cubicBezTo>
                  <a:cubicBezTo>
                    <a:pt x="10545" y="208"/>
                    <a:pt x="10510" y="190"/>
                    <a:pt x="10483" y="181"/>
                  </a:cubicBezTo>
                  <a:cubicBezTo>
                    <a:pt x="10491" y="143"/>
                    <a:pt x="10466" y="135"/>
                    <a:pt x="10433" y="135"/>
                  </a:cubicBezTo>
                  <a:cubicBezTo>
                    <a:pt x="10407" y="135"/>
                    <a:pt x="10375" y="140"/>
                    <a:pt x="10350" y="140"/>
                  </a:cubicBezTo>
                  <a:cubicBezTo>
                    <a:pt x="10339" y="140"/>
                    <a:pt x="10330" y="139"/>
                    <a:pt x="10322" y="136"/>
                  </a:cubicBezTo>
                  <a:cubicBezTo>
                    <a:pt x="10318" y="101"/>
                    <a:pt x="10274" y="90"/>
                    <a:pt x="10219" y="90"/>
                  </a:cubicBezTo>
                  <a:cubicBezTo>
                    <a:pt x="10149" y="90"/>
                    <a:pt x="10063" y="108"/>
                    <a:pt x="10028" y="118"/>
                  </a:cubicBezTo>
                  <a:cubicBezTo>
                    <a:pt x="9936" y="142"/>
                    <a:pt x="9890" y="291"/>
                    <a:pt x="9798" y="291"/>
                  </a:cubicBezTo>
                  <a:cubicBezTo>
                    <a:pt x="9784" y="291"/>
                    <a:pt x="9768" y="288"/>
                    <a:pt x="9751" y="279"/>
                  </a:cubicBezTo>
                  <a:cubicBezTo>
                    <a:pt x="9719" y="266"/>
                    <a:pt x="9689" y="261"/>
                    <a:pt x="9659" y="261"/>
                  </a:cubicBezTo>
                  <a:cubicBezTo>
                    <a:pt x="9468" y="261"/>
                    <a:pt x="9317" y="491"/>
                    <a:pt x="9130" y="491"/>
                  </a:cubicBezTo>
                  <a:cubicBezTo>
                    <a:pt x="9103" y="491"/>
                    <a:pt x="9075" y="486"/>
                    <a:pt x="9047" y="475"/>
                  </a:cubicBezTo>
                  <a:cubicBezTo>
                    <a:pt x="8972" y="516"/>
                    <a:pt x="8908" y="577"/>
                    <a:pt x="8831" y="577"/>
                  </a:cubicBezTo>
                  <a:cubicBezTo>
                    <a:pt x="8806" y="577"/>
                    <a:pt x="8780" y="571"/>
                    <a:pt x="8752" y="556"/>
                  </a:cubicBezTo>
                  <a:cubicBezTo>
                    <a:pt x="8663" y="580"/>
                    <a:pt x="8572" y="586"/>
                    <a:pt x="8479" y="586"/>
                  </a:cubicBezTo>
                  <a:cubicBezTo>
                    <a:pt x="8394" y="586"/>
                    <a:pt x="8308" y="581"/>
                    <a:pt x="8221" y="581"/>
                  </a:cubicBezTo>
                  <a:cubicBezTo>
                    <a:pt x="8196" y="581"/>
                    <a:pt x="8171" y="581"/>
                    <a:pt x="8146" y="582"/>
                  </a:cubicBezTo>
                  <a:lnTo>
                    <a:pt x="8155" y="627"/>
                  </a:lnTo>
                  <a:cubicBezTo>
                    <a:pt x="8021" y="627"/>
                    <a:pt x="7896" y="672"/>
                    <a:pt x="7780" y="734"/>
                  </a:cubicBezTo>
                  <a:cubicBezTo>
                    <a:pt x="7477" y="743"/>
                    <a:pt x="7218" y="930"/>
                    <a:pt x="6915" y="957"/>
                  </a:cubicBezTo>
                  <a:cubicBezTo>
                    <a:pt x="6799" y="993"/>
                    <a:pt x="6736" y="1118"/>
                    <a:pt x="6620" y="1144"/>
                  </a:cubicBezTo>
                  <a:cubicBezTo>
                    <a:pt x="6600" y="1141"/>
                    <a:pt x="6580" y="1140"/>
                    <a:pt x="6560" y="1140"/>
                  </a:cubicBezTo>
                  <a:cubicBezTo>
                    <a:pt x="6414" y="1140"/>
                    <a:pt x="6282" y="1224"/>
                    <a:pt x="6219" y="1350"/>
                  </a:cubicBezTo>
                  <a:cubicBezTo>
                    <a:pt x="6130" y="1414"/>
                    <a:pt x="6021" y="1449"/>
                    <a:pt x="5909" y="1449"/>
                  </a:cubicBezTo>
                  <a:cubicBezTo>
                    <a:pt x="5896" y="1449"/>
                    <a:pt x="5883" y="1449"/>
                    <a:pt x="5871" y="1448"/>
                  </a:cubicBezTo>
                  <a:cubicBezTo>
                    <a:pt x="5728" y="1528"/>
                    <a:pt x="5541" y="1519"/>
                    <a:pt x="5443" y="1662"/>
                  </a:cubicBezTo>
                  <a:cubicBezTo>
                    <a:pt x="5086" y="2028"/>
                    <a:pt x="4613" y="2286"/>
                    <a:pt x="4372" y="2759"/>
                  </a:cubicBezTo>
                  <a:cubicBezTo>
                    <a:pt x="3935" y="3232"/>
                    <a:pt x="3685" y="3856"/>
                    <a:pt x="3257" y="4338"/>
                  </a:cubicBezTo>
                  <a:cubicBezTo>
                    <a:pt x="3079" y="4543"/>
                    <a:pt x="2998" y="4802"/>
                    <a:pt x="2838" y="5016"/>
                  </a:cubicBezTo>
                  <a:cubicBezTo>
                    <a:pt x="2659" y="5212"/>
                    <a:pt x="2543" y="5453"/>
                    <a:pt x="2436" y="5694"/>
                  </a:cubicBezTo>
                  <a:cubicBezTo>
                    <a:pt x="2276" y="5810"/>
                    <a:pt x="2204" y="6033"/>
                    <a:pt x="2088" y="6194"/>
                  </a:cubicBezTo>
                  <a:cubicBezTo>
                    <a:pt x="2070" y="6354"/>
                    <a:pt x="1963" y="6470"/>
                    <a:pt x="1901" y="6613"/>
                  </a:cubicBezTo>
                  <a:cubicBezTo>
                    <a:pt x="1758" y="6782"/>
                    <a:pt x="1874" y="7032"/>
                    <a:pt x="1723" y="7202"/>
                  </a:cubicBezTo>
                  <a:cubicBezTo>
                    <a:pt x="1696" y="7416"/>
                    <a:pt x="1508" y="7567"/>
                    <a:pt x="1437" y="7764"/>
                  </a:cubicBezTo>
                  <a:cubicBezTo>
                    <a:pt x="1357" y="8308"/>
                    <a:pt x="1125" y="8808"/>
                    <a:pt x="946" y="9325"/>
                  </a:cubicBezTo>
                  <a:cubicBezTo>
                    <a:pt x="982" y="9601"/>
                    <a:pt x="732" y="9816"/>
                    <a:pt x="741" y="10083"/>
                  </a:cubicBezTo>
                  <a:lnTo>
                    <a:pt x="706" y="10092"/>
                  </a:lnTo>
                  <a:cubicBezTo>
                    <a:pt x="572" y="10699"/>
                    <a:pt x="420" y="11305"/>
                    <a:pt x="268" y="11912"/>
                  </a:cubicBezTo>
                  <a:cubicBezTo>
                    <a:pt x="170" y="12162"/>
                    <a:pt x="304" y="12438"/>
                    <a:pt x="197" y="12688"/>
                  </a:cubicBezTo>
                  <a:cubicBezTo>
                    <a:pt x="117" y="12947"/>
                    <a:pt x="152" y="13214"/>
                    <a:pt x="108" y="13482"/>
                  </a:cubicBezTo>
                  <a:cubicBezTo>
                    <a:pt x="1" y="13687"/>
                    <a:pt x="224" y="13892"/>
                    <a:pt x="161" y="14098"/>
                  </a:cubicBezTo>
                  <a:cubicBezTo>
                    <a:pt x="108" y="14231"/>
                    <a:pt x="170" y="14374"/>
                    <a:pt x="143" y="14517"/>
                  </a:cubicBezTo>
                  <a:cubicBezTo>
                    <a:pt x="233" y="14829"/>
                    <a:pt x="268" y="15159"/>
                    <a:pt x="456" y="15445"/>
                  </a:cubicBezTo>
                  <a:cubicBezTo>
                    <a:pt x="554" y="15596"/>
                    <a:pt x="554" y="15802"/>
                    <a:pt x="688" y="15935"/>
                  </a:cubicBezTo>
                  <a:cubicBezTo>
                    <a:pt x="786" y="16114"/>
                    <a:pt x="982" y="16248"/>
                    <a:pt x="955" y="16480"/>
                  </a:cubicBezTo>
                  <a:cubicBezTo>
                    <a:pt x="1107" y="16845"/>
                    <a:pt x="1348" y="17184"/>
                    <a:pt x="1705" y="17372"/>
                  </a:cubicBezTo>
                  <a:cubicBezTo>
                    <a:pt x="1812" y="17461"/>
                    <a:pt x="1919" y="17550"/>
                    <a:pt x="1963" y="17684"/>
                  </a:cubicBezTo>
                  <a:cubicBezTo>
                    <a:pt x="2124" y="17773"/>
                    <a:pt x="2276" y="17880"/>
                    <a:pt x="2436" y="17969"/>
                  </a:cubicBezTo>
                  <a:cubicBezTo>
                    <a:pt x="2552" y="18139"/>
                    <a:pt x="2748" y="18157"/>
                    <a:pt x="2891" y="18282"/>
                  </a:cubicBezTo>
                  <a:cubicBezTo>
                    <a:pt x="3114" y="18344"/>
                    <a:pt x="3284" y="18531"/>
                    <a:pt x="3507" y="18603"/>
                  </a:cubicBezTo>
                  <a:cubicBezTo>
                    <a:pt x="3694" y="18799"/>
                    <a:pt x="3935" y="18942"/>
                    <a:pt x="4149" y="19120"/>
                  </a:cubicBezTo>
                  <a:cubicBezTo>
                    <a:pt x="4149" y="19218"/>
                    <a:pt x="4203" y="19352"/>
                    <a:pt x="4327" y="19352"/>
                  </a:cubicBezTo>
                  <a:cubicBezTo>
                    <a:pt x="4729" y="19397"/>
                    <a:pt x="5068" y="19620"/>
                    <a:pt x="5362" y="19878"/>
                  </a:cubicBezTo>
                  <a:cubicBezTo>
                    <a:pt x="5496" y="19994"/>
                    <a:pt x="5683" y="19950"/>
                    <a:pt x="5844" y="20003"/>
                  </a:cubicBezTo>
                  <a:cubicBezTo>
                    <a:pt x="5942" y="20075"/>
                    <a:pt x="6031" y="20164"/>
                    <a:pt x="6138" y="20226"/>
                  </a:cubicBezTo>
                  <a:cubicBezTo>
                    <a:pt x="6326" y="20280"/>
                    <a:pt x="6531" y="20289"/>
                    <a:pt x="6700" y="20396"/>
                  </a:cubicBezTo>
                  <a:cubicBezTo>
                    <a:pt x="6879" y="20548"/>
                    <a:pt x="7147" y="20530"/>
                    <a:pt x="7316" y="20708"/>
                  </a:cubicBezTo>
                  <a:cubicBezTo>
                    <a:pt x="7352" y="20797"/>
                    <a:pt x="7441" y="20833"/>
                    <a:pt x="7521" y="20869"/>
                  </a:cubicBezTo>
                  <a:cubicBezTo>
                    <a:pt x="7547" y="20884"/>
                    <a:pt x="7572" y="20890"/>
                    <a:pt x="7596" y="20890"/>
                  </a:cubicBezTo>
                  <a:cubicBezTo>
                    <a:pt x="7687" y="20890"/>
                    <a:pt x="7765" y="20803"/>
                    <a:pt x="7851" y="20803"/>
                  </a:cubicBezTo>
                  <a:cubicBezTo>
                    <a:pt x="7874" y="20803"/>
                    <a:pt x="7898" y="20809"/>
                    <a:pt x="7923" y="20824"/>
                  </a:cubicBezTo>
                  <a:cubicBezTo>
                    <a:pt x="8095" y="20853"/>
                    <a:pt x="8273" y="20951"/>
                    <a:pt x="8452" y="20951"/>
                  </a:cubicBezTo>
                  <a:cubicBezTo>
                    <a:pt x="8496" y="20951"/>
                    <a:pt x="8539" y="20945"/>
                    <a:pt x="8583" y="20931"/>
                  </a:cubicBezTo>
                  <a:cubicBezTo>
                    <a:pt x="8708" y="21101"/>
                    <a:pt x="8957" y="21136"/>
                    <a:pt x="9047" y="21350"/>
                  </a:cubicBezTo>
                  <a:cubicBezTo>
                    <a:pt x="9189" y="21359"/>
                    <a:pt x="9341" y="21359"/>
                    <a:pt x="9457" y="21466"/>
                  </a:cubicBezTo>
                  <a:cubicBezTo>
                    <a:pt x="9488" y="21489"/>
                    <a:pt x="9515" y="21498"/>
                    <a:pt x="9540" y="21498"/>
                  </a:cubicBezTo>
                  <a:cubicBezTo>
                    <a:pt x="9619" y="21498"/>
                    <a:pt x="9672" y="21404"/>
                    <a:pt x="9760" y="21404"/>
                  </a:cubicBezTo>
                  <a:cubicBezTo>
                    <a:pt x="9948" y="21374"/>
                    <a:pt x="10130" y="21287"/>
                    <a:pt x="10321" y="21287"/>
                  </a:cubicBezTo>
                  <a:cubicBezTo>
                    <a:pt x="10357" y="21287"/>
                    <a:pt x="10393" y="21290"/>
                    <a:pt x="10429" y="21297"/>
                  </a:cubicBezTo>
                  <a:cubicBezTo>
                    <a:pt x="10441" y="21298"/>
                    <a:pt x="10452" y="21298"/>
                    <a:pt x="10463" y="21298"/>
                  </a:cubicBezTo>
                  <a:cubicBezTo>
                    <a:pt x="10519" y="21298"/>
                    <a:pt x="10577" y="21290"/>
                    <a:pt x="10632" y="21290"/>
                  </a:cubicBezTo>
                  <a:cubicBezTo>
                    <a:pt x="10699" y="21290"/>
                    <a:pt x="10764" y="21301"/>
                    <a:pt x="10822" y="21350"/>
                  </a:cubicBezTo>
                  <a:cubicBezTo>
                    <a:pt x="11018" y="21359"/>
                    <a:pt x="11215" y="21364"/>
                    <a:pt x="11411" y="21364"/>
                  </a:cubicBezTo>
                  <a:cubicBezTo>
                    <a:pt x="11607" y="21364"/>
                    <a:pt x="11803" y="21359"/>
                    <a:pt x="12000" y="21350"/>
                  </a:cubicBezTo>
                  <a:cubicBezTo>
                    <a:pt x="12106" y="21286"/>
                    <a:pt x="12221" y="21270"/>
                    <a:pt x="12340" y="21270"/>
                  </a:cubicBezTo>
                  <a:cubicBezTo>
                    <a:pt x="12459" y="21270"/>
                    <a:pt x="12581" y="21286"/>
                    <a:pt x="12700" y="21286"/>
                  </a:cubicBezTo>
                  <a:cubicBezTo>
                    <a:pt x="12740" y="21286"/>
                    <a:pt x="12781" y="21284"/>
                    <a:pt x="12820" y="21279"/>
                  </a:cubicBezTo>
                  <a:lnTo>
                    <a:pt x="12820" y="21243"/>
                  </a:lnTo>
                  <a:cubicBezTo>
                    <a:pt x="13168" y="21145"/>
                    <a:pt x="13534" y="21154"/>
                    <a:pt x="13873" y="21047"/>
                  </a:cubicBezTo>
                  <a:cubicBezTo>
                    <a:pt x="14007" y="21029"/>
                    <a:pt x="14167" y="21003"/>
                    <a:pt x="14274" y="20922"/>
                  </a:cubicBezTo>
                  <a:cubicBezTo>
                    <a:pt x="14293" y="20924"/>
                    <a:pt x="14312" y="20925"/>
                    <a:pt x="14330" y="20925"/>
                  </a:cubicBezTo>
                  <a:cubicBezTo>
                    <a:pt x="14411" y="20925"/>
                    <a:pt x="14491" y="20905"/>
                    <a:pt x="14542" y="20833"/>
                  </a:cubicBezTo>
                  <a:cubicBezTo>
                    <a:pt x="14970" y="20637"/>
                    <a:pt x="15416" y="20467"/>
                    <a:pt x="15845" y="20271"/>
                  </a:cubicBezTo>
                  <a:cubicBezTo>
                    <a:pt x="16451" y="19941"/>
                    <a:pt x="17031" y="19557"/>
                    <a:pt x="17620" y="19200"/>
                  </a:cubicBezTo>
                  <a:cubicBezTo>
                    <a:pt x="18066" y="18879"/>
                    <a:pt x="18565" y="18621"/>
                    <a:pt x="18985" y="18264"/>
                  </a:cubicBezTo>
                  <a:cubicBezTo>
                    <a:pt x="19288" y="18112"/>
                    <a:pt x="19547" y="17862"/>
                    <a:pt x="19814" y="17648"/>
                  </a:cubicBezTo>
                  <a:cubicBezTo>
                    <a:pt x="19868" y="17505"/>
                    <a:pt x="19966" y="17398"/>
                    <a:pt x="20091" y="17318"/>
                  </a:cubicBezTo>
                  <a:cubicBezTo>
                    <a:pt x="20136" y="17211"/>
                    <a:pt x="20225" y="17158"/>
                    <a:pt x="20305" y="17086"/>
                  </a:cubicBezTo>
                  <a:cubicBezTo>
                    <a:pt x="20323" y="16801"/>
                    <a:pt x="20582" y="16631"/>
                    <a:pt x="20760" y="16453"/>
                  </a:cubicBezTo>
                  <a:cubicBezTo>
                    <a:pt x="20805" y="16346"/>
                    <a:pt x="20840" y="16230"/>
                    <a:pt x="20867" y="16123"/>
                  </a:cubicBezTo>
                  <a:cubicBezTo>
                    <a:pt x="20900" y="16090"/>
                    <a:pt x="20955" y="15968"/>
                    <a:pt x="20896" y="15968"/>
                  </a:cubicBezTo>
                  <a:cubicBezTo>
                    <a:pt x="20890" y="15968"/>
                    <a:pt x="20884" y="15969"/>
                    <a:pt x="20876" y="15971"/>
                  </a:cubicBezTo>
                  <a:cubicBezTo>
                    <a:pt x="20885" y="15819"/>
                    <a:pt x="21010" y="15730"/>
                    <a:pt x="21108" y="15632"/>
                  </a:cubicBezTo>
                  <a:cubicBezTo>
                    <a:pt x="21126" y="15356"/>
                    <a:pt x="21313" y="15115"/>
                    <a:pt x="21277" y="14838"/>
                  </a:cubicBezTo>
                  <a:lnTo>
                    <a:pt x="21242" y="14838"/>
                  </a:lnTo>
                  <a:cubicBezTo>
                    <a:pt x="21242" y="14785"/>
                    <a:pt x="21242" y="14731"/>
                    <a:pt x="21242" y="14686"/>
                  </a:cubicBezTo>
                  <a:cubicBezTo>
                    <a:pt x="21313" y="14624"/>
                    <a:pt x="21242" y="14499"/>
                    <a:pt x="21331" y="14446"/>
                  </a:cubicBezTo>
                  <a:cubicBezTo>
                    <a:pt x="21429" y="14365"/>
                    <a:pt x="21456" y="14231"/>
                    <a:pt x="21483" y="14116"/>
                  </a:cubicBezTo>
                  <a:cubicBezTo>
                    <a:pt x="21500" y="14017"/>
                    <a:pt x="21376" y="13991"/>
                    <a:pt x="21358" y="13910"/>
                  </a:cubicBezTo>
                  <a:cubicBezTo>
                    <a:pt x="21322" y="13536"/>
                    <a:pt x="21509" y="13179"/>
                    <a:pt x="21411" y="12813"/>
                  </a:cubicBezTo>
                  <a:cubicBezTo>
                    <a:pt x="21376" y="12679"/>
                    <a:pt x="21438" y="12483"/>
                    <a:pt x="21313" y="12421"/>
                  </a:cubicBezTo>
                  <a:lnTo>
                    <a:pt x="21322" y="12385"/>
                  </a:lnTo>
                  <a:lnTo>
                    <a:pt x="21286" y="12385"/>
                  </a:lnTo>
                  <a:cubicBezTo>
                    <a:pt x="21045" y="12269"/>
                    <a:pt x="21099" y="11974"/>
                    <a:pt x="20938" y="11796"/>
                  </a:cubicBezTo>
                  <a:cubicBezTo>
                    <a:pt x="20974" y="11573"/>
                    <a:pt x="21099" y="11377"/>
                    <a:pt x="21010" y="11145"/>
                  </a:cubicBezTo>
                  <a:cubicBezTo>
                    <a:pt x="20965" y="10984"/>
                    <a:pt x="21144" y="10841"/>
                    <a:pt x="21090" y="10681"/>
                  </a:cubicBezTo>
                  <a:cubicBezTo>
                    <a:pt x="21037" y="10476"/>
                    <a:pt x="21170" y="10297"/>
                    <a:pt x="21233" y="10119"/>
                  </a:cubicBezTo>
                  <a:lnTo>
                    <a:pt x="21188" y="10119"/>
                  </a:lnTo>
                  <a:cubicBezTo>
                    <a:pt x="21206" y="9896"/>
                    <a:pt x="21233" y="9646"/>
                    <a:pt x="21099" y="9459"/>
                  </a:cubicBezTo>
                  <a:cubicBezTo>
                    <a:pt x="21045" y="9378"/>
                    <a:pt x="21081" y="9280"/>
                    <a:pt x="21144" y="9227"/>
                  </a:cubicBezTo>
                  <a:cubicBezTo>
                    <a:pt x="21152" y="9152"/>
                    <a:pt x="21231" y="8920"/>
                    <a:pt x="21146" y="8920"/>
                  </a:cubicBezTo>
                  <a:cubicBezTo>
                    <a:pt x="21140" y="8920"/>
                    <a:pt x="21133" y="8921"/>
                    <a:pt x="21126" y="8923"/>
                  </a:cubicBezTo>
                  <a:cubicBezTo>
                    <a:pt x="21001" y="8709"/>
                    <a:pt x="21028" y="8397"/>
                    <a:pt x="20831" y="8237"/>
                  </a:cubicBezTo>
                  <a:cubicBezTo>
                    <a:pt x="20849" y="8094"/>
                    <a:pt x="20849" y="7942"/>
                    <a:pt x="20724" y="7862"/>
                  </a:cubicBezTo>
                  <a:cubicBezTo>
                    <a:pt x="20787" y="7692"/>
                    <a:pt x="20617" y="7648"/>
                    <a:pt x="20591" y="7514"/>
                  </a:cubicBezTo>
                  <a:cubicBezTo>
                    <a:pt x="20644" y="7416"/>
                    <a:pt x="20751" y="7157"/>
                    <a:pt x="20599" y="7104"/>
                  </a:cubicBezTo>
                  <a:cubicBezTo>
                    <a:pt x="20564" y="7032"/>
                    <a:pt x="20492" y="6997"/>
                    <a:pt x="20439" y="6934"/>
                  </a:cubicBezTo>
                  <a:cubicBezTo>
                    <a:pt x="20421" y="6684"/>
                    <a:pt x="20403" y="6426"/>
                    <a:pt x="20278" y="6212"/>
                  </a:cubicBezTo>
                  <a:cubicBezTo>
                    <a:pt x="20136" y="6104"/>
                    <a:pt x="20189" y="5890"/>
                    <a:pt x="20091" y="5748"/>
                  </a:cubicBezTo>
                  <a:cubicBezTo>
                    <a:pt x="19993" y="5605"/>
                    <a:pt x="19921" y="5444"/>
                    <a:pt x="19850" y="5284"/>
                  </a:cubicBezTo>
                  <a:cubicBezTo>
                    <a:pt x="19895" y="4971"/>
                    <a:pt x="19475" y="4945"/>
                    <a:pt x="19431" y="4686"/>
                  </a:cubicBezTo>
                  <a:cubicBezTo>
                    <a:pt x="19538" y="4401"/>
                    <a:pt x="19145" y="4418"/>
                    <a:pt x="19092" y="4213"/>
                  </a:cubicBezTo>
                  <a:cubicBezTo>
                    <a:pt x="19038" y="3990"/>
                    <a:pt x="18708" y="3963"/>
                    <a:pt x="18690" y="3731"/>
                  </a:cubicBezTo>
                  <a:cubicBezTo>
                    <a:pt x="18351" y="3455"/>
                    <a:pt x="18039" y="3134"/>
                    <a:pt x="17664" y="2911"/>
                  </a:cubicBezTo>
                  <a:cubicBezTo>
                    <a:pt x="17575" y="2857"/>
                    <a:pt x="17655" y="2723"/>
                    <a:pt x="17557" y="2697"/>
                  </a:cubicBezTo>
                  <a:cubicBezTo>
                    <a:pt x="17388" y="2607"/>
                    <a:pt x="17343" y="2393"/>
                    <a:pt x="17165" y="2313"/>
                  </a:cubicBezTo>
                  <a:cubicBezTo>
                    <a:pt x="17013" y="2224"/>
                    <a:pt x="16879" y="2090"/>
                    <a:pt x="16728" y="1992"/>
                  </a:cubicBezTo>
                  <a:cubicBezTo>
                    <a:pt x="16157" y="1573"/>
                    <a:pt x="15514" y="1278"/>
                    <a:pt x="14917" y="904"/>
                  </a:cubicBezTo>
                  <a:cubicBezTo>
                    <a:pt x="14899" y="832"/>
                    <a:pt x="14783" y="850"/>
                    <a:pt x="14729" y="832"/>
                  </a:cubicBezTo>
                  <a:cubicBezTo>
                    <a:pt x="14616" y="718"/>
                    <a:pt x="14489" y="637"/>
                    <a:pt x="14333" y="637"/>
                  </a:cubicBezTo>
                  <a:cubicBezTo>
                    <a:pt x="14306" y="637"/>
                    <a:pt x="14277" y="639"/>
                    <a:pt x="14248" y="645"/>
                  </a:cubicBezTo>
                  <a:cubicBezTo>
                    <a:pt x="14105" y="556"/>
                    <a:pt x="13927" y="520"/>
                    <a:pt x="13802" y="404"/>
                  </a:cubicBezTo>
                  <a:cubicBezTo>
                    <a:pt x="13659" y="252"/>
                    <a:pt x="13400" y="333"/>
                    <a:pt x="13275" y="172"/>
                  </a:cubicBezTo>
                  <a:cubicBezTo>
                    <a:pt x="13233" y="141"/>
                    <a:pt x="13189" y="129"/>
                    <a:pt x="13145" y="129"/>
                  </a:cubicBezTo>
                  <a:cubicBezTo>
                    <a:pt x="13017" y="129"/>
                    <a:pt x="12882" y="224"/>
                    <a:pt x="12755" y="224"/>
                  </a:cubicBezTo>
                  <a:cubicBezTo>
                    <a:pt x="12710" y="224"/>
                    <a:pt x="12666" y="212"/>
                    <a:pt x="12624" y="181"/>
                  </a:cubicBezTo>
                  <a:cubicBezTo>
                    <a:pt x="12426" y="82"/>
                    <a:pt x="12189" y="13"/>
                    <a:pt x="11967" y="13"/>
                  </a:cubicBezTo>
                  <a:cubicBezTo>
                    <a:pt x="11869" y="13"/>
                    <a:pt x="11774" y="26"/>
                    <a:pt x="11687" y="56"/>
                  </a:cubicBezTo>
                  <a:cubicBezTo>
                    <a:pt x="11682" y="55"/>
                    <a:pt x="11677" y="55"/>
                    <a:pt x="11672" y="55"/>
                  </a:cubicBezTo>
                  <a:cubicBezTo>
                    <a:pt x="11620" y="55"/>
                    <a:pt x="11596" y="96"/>
                    <a:pt x="11571" y="136"/>
                  </a:cubicBezTo>
                  <a:cubicBezTo>
                    <a:pt x="11557" y="139"/>
                    <a:pt x="11543" y="140"/>
                    <a:pt x="11529" y="140"/>
                  </a:cubicBezTo>
                  <a:cubicBezTo>
                    <a:pt x="11440" y="140"/>
                    <a:pt x="11363" y="95"/>
                    <a:pt x="11286" y="56"/>
                  </a:cubicBezTo>
                  <a:cubicBezTo>
                    <a:pt x="11274" y="17"/>
                    <a:pt x="11224" y="0"/>
                    <a:pt x="11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8150749" y="2317244"/>
              <a:ext cx="286906" cy="305203"/>
            </a:xfrm>
            <a:custGeom>
              <a:avLst/>
              <a:gdLst/>
              <a:ahLst/>
              <a:cxnLst/>
              <a:rect l="l" t="t" r="r" b="b"/>
              <a:pathLst>
                <a:path w="20965" h="22302" extrusionOk="0">
                  <a:moveTo>
                    <a:pt x="10013" y="1"/>
                  </a:moveTo>
                  <a:cubicBezTo>
                    <a:pt x="9832" y="1"/>
                    <a:pt x="9646" y="47"/>
                    <a:pt x="9460" y="47"/>
                  </a:cubicBezTo>
                  <a:cubicBezTo>
                    <a:pt x="9432" y="47"/>
                    <a:pt x="9404" y="46"/>
                    <a:pt x="9376" y="44"/>
                  </a:cubicBezTo>
                  <a:lnTo>
                    <a:pt x="9376" y="44"/>
                  </a:lnTo>
                  <a:lnTo>
                    <a:pt x="9385" y="89"/>
                  </a:lnTo>
                  <a:cubicBezTo>
                    <a:pt x="9242" y="80"/>
                    <a:pt x="9100" y="77"/>
                    <a:pt x="8957" y="77"/>
                  </a:cubicBezTo>
                  <a:cubicBezTo>
                    <a:pt x="8814" y="77"/>
                    <a:pt x="8671" y="80"/>
                    <a:pt x="8529" y="80"/>
                  </a:cubicBezTo>
                  <a:cubicBezTo>
                    <a:pt x="8398" y="65"/>
                    <a:pt x="8260" y="40"/>
                    <a:pt x="8125" y="40"/>
                  </a:cubicBezTo>
                  <a:cubicBezTo>
                    <a:pt x="8011" y="40"/>
                    <a:pt x="7899" y="58"/>
                    <a:pt x="7797" y="115"/>
                  </a:cubicBezTo>
                  <a:cubicBezTo>
                    <a:pt x="7565" y="240"/>
                    <a:pt x="7289" y="213"/>
                    <a:pt x="7039" y="249"/>
                  </a:cubicBezTo>
                  <a:lnTo>
                    <a:pt x="7048" y="294"/>
                  </a:lnTo>
                  <a:cubicBezTo>
                    <a:pt x="7005" y="309"/>
                    <a:pt x="6959" y="312"/>
                    <a:pt x="6912" y="312"/>
                  </a:cubicBezTo>
                  <a:cubicBezTo>
                    <a:pt x="6880" y="312"/>
                    <a:pt x="6848" y="310"/>
                    <a:pt x="6816" y="310"/>
                  </a:cubicBezTo>
                  <a:cubicBezTo>
                    <a:pt x="6730" y="310"/>
                    <a:pt x="6649" y="321"/>
                    <a:pt x="6593" y="401"/>
                  </a:cubicBezTo>
                  <a:cubicBezTo>
                    <a:pt x="6486" y="561"/>
                    <a:pt x="6298" y="490"/>
                    <a:pt x="6156" y="570"/>
                  </a:cubicBezTo>
                  <a:cubicBezTo>
                    <a:pt x="6049" y="561"/>
                    <a:pt x="5941" y="552"/>
                    <a:pt x="5861" y="472"/>
                  </a:cubicBezTo>
                  <a:cubicBezTo>
                    <a:pt x="5832" y="446"/>
                    <a:pt x="5800" y="435"/>
                    <a:pt x="5769" y="435"/>
                  </a:cubicBezTo>
                  <a:cubicBezTo>
                    <a:pt x="5714" y="435"/>
                    <a:pt x="5664" y="472"/>
                    <a:pt x="5647" y="535"/>
                  </a:cubicBezTo>
                  <a:cubicBezTo>
                    <a:pt x="5478" y="588"/>
                    <a:pt x="5344" y="695"/>
                    <a:pt x="5201" y="776"/>
                  </a:cubicBezTo>
                  <a:cubicBezTo>
                    <a:pt x="5191" y="776"/>
                    <a:pt x="5180" y="776"/>
                    <a:pt x="5169" y="776"/>
                  </a:cubicBezTo>
                  <a:cubicBezTo>
                    <a:pt x="5093" y="776"/>
                    <a:pt x="5007" y="767"/>
                    <a:pt x="4924" y="767"/>
                  </a:cubicBezTo>
                  <a:cubicBezTo>
                    <a:pt x="4786" y="767"/>
                    <a:pt x="4654" y="793"/>
                    <a:pt x="4585" y="936"/>
                  </a:cubicBezTo>
                  <a:cubicBezTo>
                    <a:pt x="4354" y="1079"/>
                    <a:pt x="4104" y="1195"/>
                    <a:pt x="3872" y="1338"/>
                  </a:cubicBezTo>
                  <a:cubicBezTo>
                    <a:pt x="3760" y="1345"/>
                    <a:pt x="3829" y="1517"/>
                    <a:pt x="3730" y="1517"/>
                  </a:cubicBezTo>
                  <a:cubicBezTo>
                    <a:pt x="3703" y="1517"/>
                    <a:pt x="3663" y="1504"/>
                    <a:pt x="3604" y="1471"/>
                  </a:cubicBezTo>
                  <a:cubicBezTo>
                    <a:pt x="3488" y="1516"/>
                    <a:pt x="3337" y="1552"/>
                    <a:pt x="3345" y="1694"/>
                  </a:cubicBezTo>
                  <a:cubicBezTo>
                    <a:pt x="3238" y="1793"/>
                    <a:pt x="3131" y="1900"/>
                    <a:pt x="2998" y="1953"/>
                  </a:cubicBezTo>
                  <a:lnTo>
                    <a:pt x="2998" y="1998"/>
                  </a:lnTo>
                  <a:cubicBezTo>
                    <a:pt x="2935" y="2024"/>
                    <a:pt x="2855" y="2060"/>
                    <a:pt x="2801" y="2105"/>
                  </a:cubicBezTo>
                  <a:cubicBezTo>
                    <a:pt x="2819" y="2328"/>
                    <a:pt x="2641" y="2533"/>
                    <a:pt x="2436" y="2586"/>
                  </a:cubicBezTo>
                  <a:cubicBezTo>
                    <a:pt x="2587" y="2836"/>
                    <a:pt x="2088" y="2917"/>
                    <a:pt x="2266" y="3131"/>
                  </a:cubicBezTo>
                  <a:cubicBezTo>
                    <a:pt x="2159" y="3175"/>
                    <a:pt x="2141" y="3309"/>
                    <a:pt x="2034" y="3345"/>
                  </a:cubicBezTo>
                  <a:cubicBezTo>
                    <a:pt x="1918" y="3380"/>
                    <a:pt x="1882" y="3523"/>
                    <a:pt x="1829" y="3621"/>
                  </a:cubicBezTo>
                  <a:cubicBezTo>
                    <a:pt x="1722" y="3675"/>
                    <a:pt x="1579" y="3728"/>
                    <a:pt x="1543" y="3844"/>
                  </a:cubicBezTo>
                  <a:cubicBezTo>
                    <a:pt x="1427" y="3898"/>
                    <a:pt x="1445" y="4067"/>
                    <a:pt x="1365" y="4148"/>
                  </a:cubicBezTo>
                  <a:cubicBezTo>
                    <a:pt x="1294" y="4210"/>
                    <a:pt x="1258" y="4299"/>
                    <a:pt x="1240" y="4389"/>
                  </a:cubicBezTo>
                  <a:cubicBezTo>
                    <a:pt x="1097" y="4620"/>
                    <a:pt x="937" y="4879"/>
                    <a:pt x="937" y="5165"/>
                  </a:cubicBezTo>
                  <a:lnTo>
                    <a:pt x="901" y="5156"/>
                  </a:lnTo>
                  <a:cubicBezTo>
                    <a:pt x="865" y="5370"/>
                    <a:pt x="696" y="5530"/>
                    <a:pt x="687" y="5745"/>
                  </a:cubicBezTo>
                  <a:cubicBezTo>
                    <a:pt x="696" y="6003"/>
                    <a:pt x="535" y="6208"/>
                    <a:pt x="526" y="6458"/>
                  </a:cubicBezTo>
                  <a:lnTo>
                    <a:pt x="491" y="6458"/>
                  </a:lnTo>
                  <a:cubicBezTo>
                    <a:pt x="589" y="6851"/>
                    <a:pt x="223" y="7145"/>
                    <a:pt x="330" y="7529"/>
                  </a:cubicBezTo>
                  <a:cubicBezTo>
                    <a:pt x="321" y="7582"/>
                    <a:pt x="321" y="7645"/>
                    <a:pt x="294" y="7698"/>
                  </a:cubicBezTo>
                  <a:cubicBezTo>
                    <a:pt x="205" y="7823"/>
                    <a:pt x="348" y="7975"/>
                    <a:pt x="268" y="8109"/>
                  </a:cubicBezTo>
                  <a:cubicBezTo>
                    <a:pt x="187" y="8242"/>
                    <a:pt x="134" y="8421"/>
                    <a:pt x="223" y="8564"/>
                  </a:cubicBezTo>
                  <a:cubicBezTo>
                    <a:pt x="196" y="8867"/>
                    <a:pt x="152" y="9161"/>
                    <a:pt x="170" y="9465"/>
                  </a:cubicBezTo>
                  <a:cubicBezTo>
                    <a:pt x="161" y="9589"/>
                    <a:pt x="54" y="9705"/>
                    <a:pt x="98" y="9839"/>
                  </a:cubicBezTo>
                  <a:cubicBezTo>
                    <a:pt x="45" y="10312"/>
                    <a:pt x="116" y="10812"/>
                    <a:pt x="45" y="11284"/>
                  </a:cubicBezTo>
                  <a:cubicBezTo>
                    <a:pt x="107" y="11472"/>
                    <a:pt x="107" y="11659"/>
                    <a:pt x="89" y="11846"/>
                  </a:cubicBezTo>
                  <a:cubicBezTo>
                    <a:pt x="89" y="11909"/>
                    <a:pt x="27" y="11989"/>
                    <a:pt x="89" y="12034"/>
                  </a:cubicBezTo>
                  <a:cubicBezTo>
                    <a:pt x="196" y="12105"/>
                    <a:pt x="0" y="12301"/>
                    <a:pt x="116" y="12319"/>
                  </a:cubicBezTo>
                  <a:lnTo>
                    <a:pt x="125" y="12355"/>
                  </a:lnTo>
                  <a:cubicBezTo>
                    <a:pt x="98" y="12391"/>
                    <a:pt x="54" y="12453"/>
                    <a:pt x="89" y="12507"/>
                  </a:cubicBezTo>
                  <a:cubicBezTo>
                    <a:pt x="241" y="12640"/>
                    <a:pt x="116" y="12863"/>
                    <a:pt x="161" y="13033"/>
                  </a:cubicBezTo>
                  <a:lnTo>
                    <a:pt x="196" y="13033"/>
                  </a:lnTo>
                  <a:cubicBezTo>
                    <a:pt x="214" y="13042"/>
                    <a:pt x="232" y="13060"/>
                    <a:pt x="241" y="13069"/>
                  </a:cubicBezTo>
                  <a:cubicBezTo>
                    <a:pt x="268" y="13131"/>
                    <a:pt x="277" y="13194"/>
                    <a:pt x="294" y="13256"/>
                  </a:cubicBezTo>
                  <a:cubicBezTo>
                    <a:pt x="286" y="13434"/>
                    <a:pt x="303" y="13631"/>
                    <a:pt x="402" y="13791"/>
                  </a:cubicBezTo>
                  <a:cubicBezTo>
                    <a:pt x="393" y="14193"/>
                    <a:pt x="678" y="14514"/>
                    <a:pt x="776" y="14889"/>
                  </a:cubicBezTo>
                  <a:lnTo>
                    <a:pt x="821" y="14897"/>
                  </a:lnTo>
                  <a:cubicBezTo>
                    <a:pt x="830" y="14969"/>
                    <a:pt x="883" y="15031"/>
                    <a:pt x="910" y="15112"/>
                  </a:cubicBezTo>
                  <a:cubicBezTo>
                    <a:pt x="955" y="15433"/>
                    <a:pt x="1151" y="15727"/>
                    <a:pt x="1294" y="16004"/>
                  </a:cubicBezTo>
                  <a:cubicBezTo>
                    <a:pt x="1320" y="16289"/>
                    <a:pt x="1517" y="16521"/>
                    <a:pt x="1695" y="16726"/>
                  </a:cubicBezTo>
                  <a:cubicBezTo>
                    <a:pt x="1740" y="16887"/>
                    <a:pt x="1873" y="16994"/>
                    <a:pt x="1963" y="17137"/>
                  </a:cubicBezTo>
                  <a:cubicBezTo>
                    <a:pt x="2088" y="17217"/>
                    <a:pt x="2132" y="17386"/>
                    <a:pt x="2266" y="17476"/>
                  </a:cubicBezTo>
                  <a:cubicBezTo>
                    <a:pt x="2480" y="17672"/>
                    <a:pt x="2578" y="17975"/>
                    <a:pt x="2801" y="18180"/>
                  </a:cubicBezTo>
                  <a:cubicBezTo>
                    <a:pt x="3515" y="18876"/>
                    <a:pt x="4229" y="19617"/>
                    <a:pt x="5076" y="20152"/>
                  </a:cubicBezTo>
                  <a:cubicBezTo>
                    <a:pt x="5246" y="20357"/>
                    <a:pt x="5487" y="20491"/>
                    <a:pt x="5701" y="20643"/>
                  </a:cubicBezTo>
                  <a:cubicBezTo>
                    <a:pt x="5790" y="20750"/>
                    <a:pt x="5897" y="20830"/>
                    <a:pt x="6022" y="20883"/>
                  </a:cubicBezTo>
                  <a:cubicBezTo>
                    <a:pt x="6530" y="21285"/>
                    <a:pt x="7110" y="21597"/>
                    <a:pt x="7690" y="21900"/>
                  </a:cubicBezTo>
                  <a:cubicBezTo>
                    <a:pt x="7717" y="21900"/>
                    <a:pt x="7770" y="21909"/>
                    <a:pt x="7806" y="21909"/>
                  </a:cubicBezTo>
                  <a:lnTo>
                    <a:pt x="7806" y="21945"/>
                  </a:lnTo>
                  <a:cubicBezTo>
                    <a:pt x="7820" y="21942"/>
                    <a:pt x="7834" y="21941"/>
                    <a:pt x="7847" y="21941"/>
                  </a:cubicBezTo>
                  <a:cubicBezTo>
                    <a:pt x="7978" y="21941"/>
                    <a:pt x="8062" y="22064"/>
                    <a:pt x="8187" y="22064"/>
                  </a:cubicBezTo>
                  <a:cubicBezTo>
                    <a:pt x="8216" y="22064"/>
                    <a:pt x="8246" y="22058"/>
                    <a:pt x="8279" y="22043"/>
                  </a:cubicBezTo>
                  <a:cubicBezTo>
                    <a:pt x="8300" y="22040"/>
                    <a:pt x="8321" y="22039"/>
                    <a:pt x="8343" y="22039"/>
                  </a:cubicBezTo>
                  <a:cubicBezTo>
                    <a:pt x="8441" y="22039"/>
                    <a:pt x="8544" y="22065"/>
                    <a:pt x="8642" y="22065"/>
                  </a:cubicBezTo>
                  <a:cubicBezTo>
                    <a:pt x="8705" y="22065"/>
                    <a:pt x="8767" y="22054"/>
                    <a:pt x="8823" y="22016"/>
                  </a:cubicBezTo>
                  <a:lnTo>
                    <a:pt x="8877" y="22016"/>
                  </a:lnTo>
                  <a:cubicBezTo>
                    <a:pt x="8912" y="22097"/>
                    <a:pt x="9019" y="22088"/>
                    <a:pt x="9082" y="22123"/>
                  </a:cubicBezTo>
                  <a:cubicBezTo>
                    <a:pt x="9204" y="22148"/>
                    <a:pt x="9305" y="22233"/>
                    <a:pt x="9424" y="22233"/>
                  </a:cubicBezTo>
                  <a:cubicBezTo>
                    <a:pt x="9434" y="22233"/>
                    <a:pt x="9445" y="22232"/>
                    <a:pt x="9456" y="22231"/>
                  </a:cubicBezTo>
                  <a:cubicBezTo>
                    <a:pt x="9465" y="22284"/>
                    <a:pt x="9546" y="22284"/>
                    <a:pt x="9581" y="22302"/>
                  </a:cubicBezTo>
                  <a:cubicBezTo>
                    <a:pt x="9656" y="22276"/>
                    <a:pt x="9732" y="22268"/>
                    <a:pt x="9810" y="22268"/>
                  </a:cubicBezTo>
                  <a:cubicBezTo>
                    <a:pt x="9937" y="22268"/>
                    <a:pt x="10066" y="22289"/>
                    <a:pt x="10195" y="22289"/>
                  </a:cubicBezTo>
                  <a:cubicBezTo>
                    <a:pt x="10261" y="22289"/>
                    <a:pt x="10328" y="22284"/>
                    <a:pt x="10393" y="22266"/>
                  </a:cubicBezTo>
                  <a:lnTo>
                    <a:pt x="10393" y="22231"/>
                  </a:lnTo>
                  <a:cubicBezTo>
                    <a:pt x="10415" y="22231"/>
                    <a:pt x="10437" y="22232"/>
                    <a:pt x="10459" y="22232"/>
                  </a:cubicBezTo>
                  <a:cubicBezTo>
                    <a:pt x="10651" y="22232"/>
                    <a:pt x="10843" y="22198"/>
                    <a:pt x="11035" y="22150"/>
                  </a:cubicBezTo>
                  <a:cubicBezTo>
                    <a:pt x="11099" y="22199"/>
                    <a:pt x="11166" y="22218"/>
                    <a:pt x="11235" y="22218"/>
                  </a:cubicBezTo>
                  <a:cubicBezTo>
                    <a:pt x="11328" y="22218"/>
                    <a:pt x="11424" y="22183"/>
                    <a:pt x="11517" y="22141"/>
                  </a:cubicBezTo>
                  <a:cubicBezTo>
                    <a:pt x="11660" y="22141"/>
                    <a:pt x="11847" y="22141"/>
                    <a:pt x="11928" y="21999"/>
                  </a:cubicBezTo>
                  <a:cubicBezTo>
                    <a:pt x="11941" y="22005"/>
                    <a:pt x="11953" y="22008"/>
                    <a:pt x="11966" y="22008"/>
                  </a:cubicBezTo>
                  <a:cubicBezTo>
                    <a:pt x="12018" y="22008"/>
                    <a:pt x="12062" y="21959"/>
                    <a:pt x="12113" y="21959"/>
                  </a:cubicBezTo>
                  <a:cubicBezTo>
                    <a:pt x="12131" y="21959"/>
                    <a:pt x="12149" y="21965"/>
                    <a:pt x="12168" y="21981"/>
                  </a:cubicBezTo>
                  <a:cubicBezTo>
                    <a:pt x="12391" y="21892"/>
                    <a:pt x="12632" y="21892"/>
                    <a:pt x="12864" y="21856"/>
                  </a:cubicBezTo>
                  <a:cubicBezTo>
                    <a:pt x="12886" y="21862"/>
                    <a:pt x="12909" y="21864"/>
                    <a:pt x="12933" y="21864"/>
                  </a:cubicBezTo>
                  <a:cubicBezTo>
                    <a:pt x="13014" y="21864"/>
                    <a:pt x="13100" y="21836"/>
                    <a:pt x="13176" y="21829"/>
                  </a:cubicBezTo>
                  <a:cubicBezTo>
                    <a:pt x="13194" y="21870"/>
                    <a:pt x="13345" y="21916"/>
                    <a:pt x="13434" y="21916"/>
                  </a:cubicBezTo>
                  <a:cubicBezTo>
                    <a:pt x="13480" y="21916"/>
                    <a:pt x="13510" y="21904"/>
                    <a:pt x="13498" y="21874"/>
                  </a:cubicBezTo>
                  <a:cubicBezTo>
                    <a:pt x="13649" y="21829"/>
                    <a:pt x="13792" y="21811"/>
                    <a:pt x="13944" y="21793"/>
                  </a:cubicBezTo>
                  <a:cubicBezTo>
                    <a:pt x="13970" y="21820"/>
                    <a:pt x="14015" y="21838"/>
                    <a:pt x="14069" y="21838"/>
                  </a:cubicBezTo>
                  <a:cubicBezTo>
                    <a:pt x="14090" y="21896"/>
                    <a:pt x="14199" y="21936"/>
                    <a:pt x="14286" y="21936"/>
                  </a:cubicBezTo>
                  <a:cubicBezTo>
                    <a:pt x="14346" y="21936"/>
                    <a:pt x="14395" y="21917"/>
                    <a:pt x="14399" y="21874"/>
                  </a:cubicBezTo>
                  <a:cubicBezTo>
                    <a:pt x="14497" y="21856"/>
                    <a:pt x="14586" y="21793"/>
                    <a:pt x="14693" y="21758"/>
                  </a:cubicBezTo>
                  <a:cubicBezTo>
                    <a:pt x="14721" y="21733"/>
                    <a:pt x="14763" y="21731"/>
                    <a:pt x="14807" y="21731"/>
                  </a:cubicBezTo>
                  <a:cubicBezTo>
                    <a:pt x="14820" y="21731"/>
                    <a:pt x="14832" y="21731"/>
                    <a:pt x="14845" y="21731"/>
                  </a:cubicBezTo>
                  <a:cubicBezTo>
                    <a:pt x="14900" y="21731"/>
                    <a:pt x="14952" y="21726"/>
                    <a:pt x="14970" y="21677"/>
                  </a:cubicBezTo>
                  <a:cubicBezTo>
                    <a:pt x="14987" y="21668"/>
                    <a:pt x="15023" y="21651"/>
                    <a:pt x="15041" y="21642"/>
                  </a:cubicBezTo>
                  <a:cubicBezTo>
                    <a:pt x="15139" y="21642"/>
                    <a:pt x="15255" y="21624"/>
                    <a:pt x="15300" y="21526"/>
                  </a:cubicBezTo>
                  <a:cubicBezTo>
                    <a:pt x="15505" y="21454"/>
                    <a:pt x="15790" y="21490"/>
                    <a:pt x="15933" y="21312"/>
                  </a:cubicBezTo>
                  <a:cubicBezTo>
                    <a:pt x="15951" y="21312"/>
                    <a:pt x="15987" y="21312"/>
                    <a:pt x="15995" y="21303"/>
                  </a:cubicBezTo>
                  <a:cubicBezTo>
                    <a:pt x="16014" y="21307"/>
                    <a:pt x="16034" y="21310"/>
                    <a:pt x="16054" y="21310"/>
                  </a:cubicBezTo>
                  <a:cubicBezTo>
                    <a:pt x="16148" y="21310"/>
                    <a:pt x="16247" y="21262"/>
                    <a:pt x="16299" y="21196"/>
                  </a:cubicBezTo>
                  <a:cubicBezTo>
                    <a:pt x="16424" y="21151"/>
                    <a:pt x="16370" y="20964"/>
                    <a:pt x="16459" y="20883"/>
                  </a:cubicBezTo>
                  <a:cubicBezTo>
                    <a:pt x="16549" y="20892"/>
                    <a:pt x="16620" y="20928"/>
                    <a:pt x="16700" y="20955"/>
                  </a:cubicBezTo>
                  <a:cubicBezTo>
                    <a:pt x="16843" y="20892"/>
                    <a:pt x="16995" y="20830"/>
                    <a:pt x="17102" y="20723"/>
                  </a:cubicBezTo>
                  <a:cubicBezTo>
                    <a:pt x="17191" y="20696"/>
                    <a:pt x="17334" y="20643"/>
                    <a:pt x="17334" y="20544"/>
                  </a:cubicBezTo>
                  <a:cubicBezTo>
                    <a:pt x="17414" y="20464"/>
                    <a:pt x="17521" y="20411"/>
                    <a:pt x="17592" y="20330"/>
                  </a:cubicBezTo>
                  <a:cubicBezTo>
                    <a:pt x="17699" y="20330"/>
                    <a:pt x="17682" y="20205"/>
                    <a:pt x="17744" y="20161"/>
                  </a:cubicBezTo>
                  <a:cubicBezTo>
                    <a:pt x="17762" y="20125"/>
                    <a:pt x="17833" y="20098"/>
                    <a:pt x="17815" y="20054"/>
                  </a:cubicBezTo>
                  <a:cubicBezTo>
                    <a:pt x="17985" y="19956"/>
                    <a:pt x="18226" y="19893"/>
                    <a:pt x="18270" y="19688"/>
                  </a:cubicBezTo>
                  <a:cubicBezTo>
                    <a:pt x="18288" y="19545"/>
                    <a:pt x="18476" y="19536"/>
                    <a:pt x="18583" y="19474"/>
                  </a:cubicBezTo>
                  <a:cubicBezTo>
                    <a:pt x="18636" y="19340"/>
                    <a:pt x="18734" y="19242"/>
                    <a:pt x="18877" y="19206"/>
                  </a:cubicBezTo>
                  <a:cubicBezTo>
                    <a:pt x="18895" y="19117"/>
                    <a:pt x="18948" y="18948"/>
                    <a:pt x="18975" y="18867"/>
                  </a:cubicBezTo>
                  <a:cubicBezTo>
                    <a:pt x="19162" y="18796"/>
                    <a:pt x="19162" y="18600"/>
                    <a:pt x="19216" y="18430"/>
                  </a:cubicBezTo>
                  <a:cubicBezTo>
                    <a:pt x="19350" y="18332"/>
                    <a:pt x="19421" y="18189"/>
                    <a:pt x="19466" y="18038"/>
                  </a:cubicBezTo>
                  <a:cubicBezTo>
                    <a:pt x="19582" y="17904"/>
                    <a:pt x="19680" y="17752"/>
                    <a:pt x="19787" y="17609"/>
                  </a:cubicBezTo>
                  <a:cubicBezTo>
                    <a:pt x="19858" y="17574"/>
                    <a:pt x="19921" y="17511"/>
                    <a:pt x="19930" y="17431"/>
                  </a:cubicBezTo>
                  <a:cubicBezTo>
                    <a:pt x="19921" y="17181"/>
                    <a:pt x="20099" y="16976"/>
                    <a:pt x="20117" y="16735"/>
                  </a:cubicBezTo>
                  <a:cubicBezTo>
                    <a:pt x="20420" y="15914"/>
                    <a:pt x="20465" y="15031"/>
                    <a:pt x="20777" y="14219"/>
                  </a:cubicBezTo>
                  <a:cubicBezTo>
                    <a:pt x="20857" y="14041"/>
                    <a:pt x="20840" y="13836"/>
                    <a:pt x="20741" y="13666"/>
                  </a:cubicBezTo>
                  <a:cubicBezTo>
                    <a:pt x="20715" y="13283"/>
                    <a:pt x="20965" y="12926"/>
                    <a:pt x="20875" y="12551"/>
                  </a:cubicBezTo>
                  <a:cubicBezTo>
                    <a:pt x="20804" y="12462"/>
                    <a:pt x="20831" y="12373"/>
                    <a:pt x="20866" y="12284"/>
                  </a:cubicBezTo>
                  <a:lnTo>
                    <a:pt x="20902" y="12284"/>
                  </a:lnTo>
                  <a:cubicBezTo>
                    <a:pt x="20893" y="12150"/>
                    <a:pt x="20947" y="11954"/>
                    <a:pt x="20822" y="11882"/>
                  </a:cubicBezTo>
                  <a:cubicBezTo>
                    <a:pt x="20777" y="11784"/>
                    <a:pt x="20670" y="11704"/>
                    <a:pt x="20581" y="11641"/>
                  </a:cubicBezTo>
                  <a:cubicBezTo>
                    <a:pt x="20626" y="11606"/>
                    <a:pt x="20626" y="11543"/>
                    <a:pt x="20626" y="11490"/>
                  </a:cubicBezTo>
                  <a:cubicBezTo>
                    <a:pt x="20724" y="11445"/>
                    <a:pt x="20626" y="11222"/>
                    <a:pt x="20661" y="11133"/>
                  </a:cubicBezTo>
                  <a:lnTo>
                    <a:pt x="20697" y="11133"/>
                  </a:lnTo>
                  <a:cubicBezTo>
                    <a:pt x="20706" y="10954"/>
                    <a:pt x="20759" y="10785"/>
                    <a:pt x="20795" y="10606"/>
                  </a:cubicBezTo>
                  <a:cubicBezTo>
                    <a:pt x="20884" y="10571"/>
                    <a:pt x="20768" y="10392"/>
                    <a:pt x="20733" y="10312"/>
                  </a:cubicBezTo>
                  <a:cubicBezTo>
                    <a:pt x="20697" y="10116"/>
                    <a:pt x="20947" y="9893"/>
                    <a:pt x="20786" y="9750"/>
                  </a:cubicBezTo>
                  <a:cubicBezTo>
                    <a:pt x="20786" y="9723"/>
                    <a:pt x="20786" y="9688"/>
                    <a:pt x="20786" y="9670"/>
                  </a:cubicBezTo>
                  <a:lnTo>
                    <a:pt x="20741" y="9670"/>
                  </a:lnTo>
                  <a:cubicBezTo>
                    <a:pt x="20741" y="9652"/>
                    <a:pt x="20733" y="9616"/>
                    <a:pt x="20733" y="9598"/>
                  </a:cubicBezTo>
                  <a:cubicBezTo>
                    <a:pt x="20750" y="9393"/>
                    <a:pt x="20741" y="9188"/>
                    <a:pt x="20733" y="8983"/>
                  </a:cubicBezTo>
                  <a:cubicBezTo>
                    <a:pt x="20822" y="8876"/>
                    <a:pt x="20857" y="8742"/>
                    <a:pt x="20813" y="8608"/>
                  </a:cubicBezTo>
                  <a:cubicBezTo>
                    <a:pt x="20724" y="8510"/>
                    <a:pt x="20581" y="8430"/>
                    <a:pt x="20581" y="8278"/>
                  </a:cubicBezTo>
                  <a:cubicBezTo>
                    <a:pt x="20590" y="8225"/>
                    <a:pt x="20563" y="8171"/>
                    <a:pt x="20501" y="8171"/>
                  </a:cubicBezTo>
                  <a:cubicBezTo>
                    <a:pt x="20376" y="7975"/>
                    <a:pt x="20224" y="7796"/>
                    <a:pt x="20099" y="7600"/>
                  </a:cubicBezTo>
                  <a:cubicBezTo>
                    <a:pt x="19983" y="7431"/>
                    <a:pt x="20028" y="7190"/>
                    <a:pt x="19930" y="7020"/>
                  </a:cubicBezTo>
                  <a:cubicBezTo>
                    <a:pt x="19903" y="6904"/>
                    <a:pt x="19814" y="6815"/>
                    <a:pt x="19733" y="6735"/>
                  </a:cubicBezTo>
                  <a:cubicBezTo>
                    <a:pt x="19742" y="6663"/>
                    <a:pt x="19733" y="6628"/>
                    <a:pt x="19689" y="6619"/>
                  </a:cubicBezTo>
                  <a:cubicBezTo>
                    <a:pt x="19698" y="6538"/>
                    <a:pt x="19644" y="6485"/>
                    <a:pt x="19609" y="6423"/>
                  </a:cubicBezTo>
                  <a:cubicBezTo>
                    <a:pt x="19626" y="6217"/>
                    <a:pt x="19457" y="6039"/>
                    <a:pt x="19439" y="5825"/>
                  </a:cubicBezTo>
                  <a:lnTo>
                    <a:pt x="19403" y="5825"/>
                  </a:lnTo>
                  <a:cubicBezTo>
                    <a:pt x="19377" y="5655"/>
                    <a:pt x="19154" y="5629"/>
                    <a:pt x="19109" y="5459"/>
                  </a:cubicBezTo>
                  <a:cubicBezTo>
                    <a:pt x="18975" y="5165"/>
                    <a:pt x="18752" y="4870"/>
                    <a:pt x="18476" y="4674"/>
                  </a:cubicBezTo>
                  <a:cubicBezTo>
                    <a:pt x="18288" y="4540"/>
                    <a:pt x="18163" y="4344"/>
                    <a:pt x="17967" y="4228"/>
                  </a:cubicBezTo>
                  <a:cubicBezTo>
                    <a:pt x="17690" y="3862"/>
                    <a:pt x="17369" y="3523"/>
                    <a:pt x="16977" y="3291"/>
                  </a:cubicBezTo>
                  <a:cubicBezTo>
                    <a:pt x="16629" y="2970"/>
                    <a:pt x="16192" y="2711"/>
                    <a:pt x="15799" y="2426"/>
                  </a:cubicBezTo>
                  <a:cubicBezTo>
                    <a:pt x="15639" y="2283"/>
                    <a:pt x="15487" y="2114"/>
                    <a:pt x="15282" y="2024"/>
                  </a:cubicBezTo>
                  <a:cubicBezTo>
                    <a:pt x="15224" y="1941"/>
                    <a:pt x="15096" y="1835"/>
                    <a:pt x="14971" y="1835"/>
                  </a:cubicBezTo>
                  <a:cubicBezTo>
                    <a:pt x="14961" y="1835"/>
                    <a:pt x="14952" y="1836"/>
                    <a:pt x="14943" y="1837"/>
                  </a:cubicBezTo>
                  <a:lnTo>
                    <a:pt x="14952" y="1801"/>
                  </a:lnTo>
                  <a:cubicBezTo>
                    <a:pt x="14791" y="1721"/>
                    <a:pt x="14702" y="1525"/>
                    <a:pt x="14515" y="1507"/>
                  </a:cubicBezTo>
                  <a:cubicBezTo>
                    <a:pt x="14506" y="1498"/>
                    <a:pt x="14488" y="1480"/>
                    <a:pt x="14470" y="1471"/>
                  </a:cubicBezTo>
                  <a:cubicBezTo>
                    <a:pt x="14452" y="1391"/>
                    <a:pt x="14327" y="1400"/>
                    <a:pt x="14283" y="1338"/>
                  </a:cubicBezTo>
                  <a:cubicBezTo>
                    <a:pt x="14211" y="1248"/>
                    <a:pt x="14086" y="1257"/>
                    <a:pt x="13988" y="1230"/>
                  </a:cubicBezTo>
                  <a:cubicBezTo>
                    <a:pt x="13944" y="1168"/>
                    <a:pt x="13854" y="1168"/>
                    <a:pt x="13792" y="1150"/>
                  </a:cubicBezTo>
                  <a:cubicBezTo>
                    <a:pt x="13658" y="1043"/>
                    <a:pt x="13444" y="999"/>
                    <a:pt x="13292" y="891"/>
                  </a:cubicBezTo>
                  <a:cubicBezTo>
                    <a:pt x="13284" y="767"/>
                    <a:pt x="13052" y="704"/>
                    <a:pt x="12945" y="668"/>
                  </a:cubicBezTo>
                  <a:cubicBezTo>
                    <a:pt x="12918" y="633"/>
                    <a:pt x="12882" y="597"/>
                    <a:pt x="12846" y="570"/>
                  </a:cubicBezTo>
                  <a:cubicBezTo>
                    <a:pt x="12837" y="571"/>
                    <a:pt x="12828" y="572"/>
                    <a:pt x="12820" y="572"/>
                  </a:cubicBezTo>
                  <a:cubicBezTo>
                    <a:pt x="12692" y="572"/>
                    <a:pt x="12585" y="473"/>
                    <a:pt x="12461" y="473"/>
                  </a:cubicBezTo>
                  <a:cubicBezTo>
                    <a:pt x="12441" y="473"/>
                    <a:pt x="12421" y="475"/>
                    <a:pt x="12400" y="481"/>
                  </a:cubicBezTo>
                  <a:cubicBezTo>
                    <a:pt x="12324" y="458"/>
                    <a:pt x="12247" y="395"/>
                    <a:pt x="12164" y="395"/>
                  </a:cubicBezTo>
                  <a:cubicBezTo>
                    <a:pt x="12151" y="395"/>
                    <a:pt x="12137" y="397"/>
                    <a:pt x="12124" y="401"/>
                  </a:cubicBezTo>
                  <a:cubicBezTo>
                    <a:pt x="11874" y="347"/>
                    <a:pt x="11633" y="285"/>
                    <a:pt x="11392" y="213"/>
                  </a:cubicBezTo>
                  <a:cubicBezTo>
                    <a:pt x="11437" y="124"/>
                    <a:pt x="11294" y="169"/>
                    <a:pt x="11250" y="142"/>
                  </a:cubicBezTo>
                  <a:cubicBezTo>
                    <a:pt x="10928" y="115"/>
                    <a:pt x="10616" y="98"/>
                    <a:pt x="10295" y="53"/>
                  </a:cubicBezTo>
                  <a:cubicBezTo>
                    <a:pt x="10203" y="14"/>
                    <a:pt x="10108" y="1"/>
                    <a:pt x="10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188"/>
        <p:cNvGrpSpPr/>
        <p:nvPr/>
      </p:nvGrpSpPr>
      <p:grpSpPr>
        <a:xfrm>
          <a:off x="0" y="0"/>
          <a:ext cx="0" cy="0"/>
          <a:chOff x="0" y="0"/>
          <a:chExt cx="0" cy="0"/>
        </a:xfrm>
      </p:grpSpPr>
      <p:pic>
        <p:nvPicPr>
          <p:cNvPr id="189" name="Google Shape;189;p21"/>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190" name="Google Shape;190;p2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191" name="Google Shape;191;p21"/>
          <p:cNvGrpSpPr/>
          <p:nvPr/>
        </p:nvGrpSpPr>
        <p:grpSpPr>
          <a:xfrm flipH="1">
            <a:off x="8423998" y="785251"/>
            <a:ext cx="475213" cy="1919519"/>
            <a:chOff x="340888" y="1431951"/>
            <a:chExt cx="475213" cy="1919519"/>
          </a:xfrm>
        </p:grpSpPr>
        <p:sp>
          <p:nvSpPr>
            <p:cNvPr id="192" name="Google Shape;192;p21"/>
            <p:cNvSpPr/>
            <p:nvPr/>
          </p:nvSpPr>
          <p:spPr>
            <a:xfrm rot="-5182940">
              <a:off x="249633" y="2323026"/>
              <a:ext cx="511279" cy="297101"/>
            </a:xfrm>
            <a:custGeom>
              <a:avLst/>
              <a:gdLst/>
              <a:ahLst/>
              <a:cxnLst/>
              <a:rect l="l" t="t" r="r" b="b"/>
              <a:pathLst>
                <a:path w="41493" h="16693" extrusionOk="0">
                  <a:moveTo>
                    <a:pt x="17883" y="1"/>
                  </a:moveTo>
                  <a:cubicBezTo>
                    <a:pt x="17746" y="1"/>
                    <a:pt x="17639" y="116"/>
                    <a:pt x="17504" y="116"/>
                  </a:cubicBezTo>
                  <a:cubicBezTo>
                    <a:pt x="17470" y="116"/>
                    <a:pt x="17435" y="109"/>
                    <a:pt x="17396" y="90"/>
                  </a:cubicBezTo>
                  <a:cubicBezTo>
                    <a:pt x="17183" y="33"/>
                    <a:pt x="16964" y="14"/>
                    <a:pt x="16744" y="14"/>
                  </a:cubicBezTo>
                  <a:cubicBezTo>
                    <a:pt x="16551" y="14"/>
                    <a:pt x="16357" y="29"/>
                    <a:pt x="16165" y="46"/>
                  </a:cubicBezTo>
                  <a:cubicBezTo>
                    <a:pt x="16120" y="33"/>
                    <a:pt x="16077" y="28"/>
                    <a:pt x="16035" y="28"/>
                  </a:cubicBezTo>
                  <a:cubicBezTo>
                    <a:pt x="15867" y="28"/>
                    <a:pt x="15715" y="112"/>
                    <a:pt x="15559" y="162"/>
                  </a:cubicBezTo>
                  <a:cubicBezTo>
                    <a:pt x="15378" y="146"/>
                    <a:pt x="15211" y="68"/>
                    <a:pt x="15040" y="68"/>
                  </a:cubicBezTo>
                  <a:cubicBezTo>
                    <a:pt x="15016" y="68"/>
                    <a:pt x="14993" y="69"/>
                    <a:pt x="14970" y="73"/>
                  </a:cubicBezTo>
                  <a:cubicBezTo>
                    <a:pt x="14949" y="74"/>
                    <a:pt x="14928" y="75"/>
                    <a:pt x="14907" y="75"/>
                  </a:cubicBezTo>
                  <a:cubicBezTo>
                    <a:pt x="14736" y="75"/>
                    <a:pt x="14551" y="24"/>
                    <a:pt x="14379" y="24"/>
                  </a:cubicBezTo>
                  <a:cubicBezTo>
                    <a:pt x="14250" y="24"/>
                    <a:pt x="14128" y="53"/>
                    <a:pt x="14024" y="153"/>
                  </a:cubicBezTo>
                  <a:cubicBezTo>
                    <a:pt x="13825" y="83"/>
                    <a:pt x="13609" y="29"/>
                    <a:pt x="13396" y="29"/>
                  </a:cubicBezTo>
                  <a:cubicBezTo>
                    <a:pt x="13257" y="29"/>
                    <a:pt x="13120" y="52"/>
                    <a:pt x="12989" y="108"/>
                  </a:cubicBezTo>
                  <a:cubicBezTo>
                    <a:pt x="12964" y="110"/>
                    <a:pt x="12938" y="110"/>
                    <a:pt x="12912" y="110"/>
                  </a:cubicBezTo>
                  <a:cubicBezTo>
                    <a:pt x="12713" y="110"/>
                    <a:pt x="12510" y="76"/>
                    <a:pt x="12309" y="76"/>
                  </a:cubicBezTo>
                  <a:cubicBezTo>
                    <a:pt x="12181" y="76"/>
                    <a:pt x="12053" y="90"/>
                    <a:pt x="11928" y="135"/>
                  </a:cubicBezTo>
                  <a:cubicBezTo>
                    <a:pt x="11913" y="146"/>
                    <a:pt x="11896" y="149"/>
                    <a:pt x="11877" y="149"/>
                  </a:cubicBezTo>
                  <a:cubicBezTo>
                    <a:pt x="11822" y="149"/>
                    <a:pt x="11756" y="115"/>
                    <a:pt x="11707" y="115"/>
                  </a:cubicBezTo>
                  <a:cubicBezTo>
                    <a:pt x="11676" y="115"/>
                    <a:pt x="11651" y="130"/>
                    <a:pt x="11642" y="180"/>
                  </a:cubicBezTo>
                  <a:cubicBezTo>
                    <a:pt x="11616" y="171"/>
                    <a:pt x="11589" y="166"/>
                    <a:pt x="11562" y="166"/>
                  </a:cubicBezTo>
                  <a:cubicBezTo>
                    <a:pt x="11535" y="166"/>
                    <a:pt x="11509" y="171"/>
                    <a:pt x="11482" y="180"/>
                  </a:cubicBezTo>
                  <a:cubicBezTo>
                    <a:pt x="11418" y="204"/>
                    <a:pt x="11352" y="212"/>
                    <a:pt x="11286" y="212"/>
                  </a:cubicBezTo>
                  <a:cubicBezTo>
                    <a:pt x="11160" y="212"/>
                    <a:pt x="11032" y="184"/>
                    <a:pt x="10908" y="184"/>
                  </a:cubicBezTo>
                  <a:cubicBezTo>
                    <a:pt x="10813" y="184"/>
                    <a:pt x="10721" y="200"/>
                    <a:pt x="10634" y="260"/>
                  </a:cubicBezTo>
                  <a:cubicBezTo>
                    <a:pt x="10544" y="339"/>
                    <a:pt x="10442" y="363"/>
                    <a:pt x="10335" y="363"/>
                  </a:cubicBezTo>
                  <a:cubicBezTo>
                    <a:pt x="10170" y="363"/>
                    <a:pt x="9992" y="307"/>
                    <a:pt x="9824" y="307"/>
                  </a:cubicBezTo>
                  <a:cubicBezTo>
                    <a:pt x="9743" y="307"/>
                    <a:pt x="9665" y="320"/>
                    <a:pt x="9591" y="358"/>
                  </a:cubicBezTo>
                  <a:cubicBezTo>
                    <a:pt x="9543" y="392"/>
                    <a:pt x="9491" y="403"/>
                    <a:pt x="9437" y="403"/>
                  </a:cubicBezTo>
                  <a:cubicBezTo>
                    <a:pt x="9341" y="403"/>
                    <a:pt x="9239" y="368"/>
                    <a:pt x="9142" y="368"/>
                  </a:cubicBezTo>
                  <a:cubicBezTo>
                    <a:pt x="9080" y="368"/>
                    <a:pt x="9021" y="383"/>
                    <a:pt x="8966" y="429"/>
                  </a:cubicBezTo>
                  <a:cubicBezTo>
                    <a:pt x="8776" y="486"/>
                    <a:pt x="8578" y="502"/>
                    <a:pt x="8377" y="502"/>
                  </a:cubicBezTo>
                  <a:cubicBezTo>
                    <a:pt x="8163" y="502"/>
                    <a:pt x="7947" y="483"/>
                    <a:pt x="7735" y="474"/>
                  </a:cubicBezTo>
                  <a:cubicBezTo>
                    <a:pt x="7587" y="561"/>
                    <a:pt x="7473" y="724"/>
                    <a:pt x="7286" y="724"/>
                  </a:cubicBezTo>
                  <a:cubicBezTo>
                    <a:pt x="7281" y="724"/>
                    <a:pt x="7276" y="724"/>
                    <a:pt x="7271" y="724"/>
                  </a:cubicBezTo>
                  <a:cubicBezTo>
                    <a:pt x="7102" y="697"/>
                    <a:pt x="6914" y="724"/>
                    <a:pt x="6780" y="608"/>
                  </a:cubicBezTo>
                  <a:cubicBezTo>
                    <a:pt x="6656" y="644"/>
                    <a:pt x="6415" y="572"/>
                    <a:pt x="6379" y="724"/>
                  </a:cubicBezTo>
                  <a:cubicBezTo>
                    <a:pt x="6361" y="733"/>
                    <a:pt x="6334" y="760"/>
                    <a:pt x="6325" y="768"/>
                  </a:cubicBezTo>
                  <a:cubicBezTo>
                    <a:pt x="6111" y="822"/>
                    <a:pt x="5799" y="751"/>
                    <a:pt x="5683" y="983"/>
                  </a:cubicBezTo>
                  <a:cubicBezTo>
                    <a:pt x="5639" y="1223"/>
                    <a:pt x="5282" y="1018"/>
                    <a:pt x="5201" y="1250"/>
                  </a:cubicBezTo>
                  <a:cubicBezTo>
                    <a:pt x="5085" y="1589"/>
                    <a:pt x="5068" y="1973"/>
                    <a:pt x="5005" y="2330"/>
                  </a:cubicBezTo>
                  <a:lnTo>
                    <a:pt x="4961" y="2330"/>
                  </a:lnTo>
                  <a:cubicBezTo>
                    <a:pt x="4961" y="2419"/>
                    <a:pt x="4961" y="2597"/>
                    <a:pt x="4961" y="2678"/>
                  </a:cubicBezTo>
                  <a:cubicBezTo>
                    <a:pt x="4871" y="2722"/>
                    <a:pt x="4853" y="2829"/>
                    <a:pt x="4916" y="3008"/>
                  </a:cubicBezTo>
                  <a:cubicBezTo>
                    <a:pt x="4898" y="3213"/>
                    <a:pt x="4925" y="3418"/>
                    <a:pt x="4996" y="3614"/>
                  </a:cubicBezTo>
                  <a:cubicBezTo>
                    <a:pt x="4934" y="3864"/>
                    <a:pt x="4916" y="4132"/>
                    <a:pt x="4898" y="4390"/>
                  </a:cubicBezTo>
                  <a:cubicBezTo>
                    <a:pt x="4871" y="4515"/>
                    <a:pt x="4764" y="4560"/>
                    <a:pt x="4648" y="4578"/>
                  </a:cubicBezTo>
                  <a:cubicBezTo>
                    <a:pt x="4587" y="4619"/>
                    <a:pt x="4518" y="4631"/>
                    <a:pt x="4445" y="4631"/>
                  </a:cubicBezTo>
                  <a:cubicBezTo>
                    <a:pt x="4343" y="4631"/>
                    <a:pt x="4235" y="4606"/>
                    <a:pt x="4137" y="4606"/>
                  </a:cubicBezTo>
                  <a:cubicBezTo>
                    <a:pt x="4032" y="4606"/>
                    <a:pt x="3937" y="4634"/>
                    <a:pt x="3872" y="4747"/>
                  </a:cubicBezTo>
                  <a:cubicBezTo>
                    <a:pt x="3851" y="4746"/>
                    <a:pt x="3831" y="4745"/>
                    <a:pt x="3810" y="4745"/>
                  </a:cubicBezTo>
                  <a:cubicBezTo>
                    <a:pt x="3557" y="4745"/>
                    <a:pt x="3318" y="4842"/>
                    <a:pt x="3078" y="4917"/>
                  </a:cubicBezTo>
                  <a:cubicBezTo>
                    <a:pt x="2956" y="4884"/>
                    <a:pt x="2841" y="4844"/>
                    <a:pt x="2721" y="4844"/>
                  </a:cubicBezTo>
                  <a:cubicBezTo>
                    <a:pt x="2709" y="4844"/>
                    <a:pt x="2697" y="4845"/>
                    <a:pt x="2686" y="4845"/>
                  </a:cubicBezTo>
                  <a:cubicBezTo>
                    <a:pt x="2638" y="4814"/>
                    <a:pt x="2584" y="4802"/>
                    <a:pt x="2530" y="4802"/>
                  </a:cubicBezTo>
                  <a:cubicBezTo>
                    <a:pt x="2444" y="4802"/>
                    <a:pt x="2356" y="4834"/>
                    <a:pt x="2284" y="4872"/>
                  </a:cubicBezTo>
                  <a:cubicBezTo>
                    <a:pt x="1999" y="4917"/>
                    <a:pt x="1722" y="4988"/>
                    <a:pt x="1455" y="5086"/>
                  </a:cubicBezTo>
                  <a:cubicBezTo>
                    <a:pt x="1312" y="5140"/>
                    <a:pt x="1044" y="5068"/>
                    <a:pt x="955" y="5238"/>
                  </a:cubicBezTo>
                  <a:cubicBezTo>
                    <a:pt x="848" y="5291"/>
                    <a:pt x="866" y="5434"/>
                    <a:pt x="812" y="5523"/>
                  </a:cubicBezTo>
                  <a:cubicBezTo>
                    <a:pt x="714" y="5595"/>
                    <a:pt x="589" y="5648"/>
                    <a:pt x="562" y="5773"/>
                  </a:cubicBezTo>
                  <a:cubicBezTo>
                    <a:pt x="322" y="6157"/>
                    <a:pt x="322" y="6630"/>
                    <a:pt x="322" y="7067"/>
                  </a:cubicBezTo>
                  <a:cubicBezTo>
                    <a:pt x="250" y="7147"/>
                    <a:pt x="232" y="7263"/>
                    <a:pt x="286" y="7415"/>
                  </a:cubicBezTo>
                  <a:cubicBezTo>
                    <a:pt x="179" y="7539"/>
                    <a:pt x="232" y="7709"/>
                    <a:pt x="232" y="7861"/>
                  </a:cubicBezTo>
                  <a:lnTo>
                    <a:pt x="188" y="7852"/>
                  </a:lnTo>
                  <a:cubicBezTo>
                    <a:pt x="179" y="8128"/>
                    <a:pt x="179" y="8414"/>
                    <a:pt x="179" y="8690"/>
                  </a:cubicBezTo>
                  <a:cubicBezTo>
                    <a:pt x="63" y="8726"/>
                    <a:pt x="161" y="8967"/>
                    <a:pt x="134" y="9092"/>
                  </a:cubicBezTo>
                  <a:cubicBezTo>
                    <a:pt x="134" y="9110"/>
                    <a:pt x="143" y="9154"/>
                    <a:pt x="143" y="9172"/>
                  </a:cubicBezTo>
                  <a:cubicBezTo>
                    <a:pt x="90" y="9805"/>
                    <a:pt x="0" y="10466"/>
                    <a:pt x="259" y="11072"/>
                  </a:cubicBezTo>
                  <a:cubicBezTo>
                    <a:pt x="286" y="11456"/>
                    <a:pt x="322" y="11839"/>
                    <a:pt x="295" y="12223"/>
                  </a:cubicBezTo>
                  <a:cubicBezTo>
                    <a:pt x="509" y="12669"/>
                    <a:pt x="1107" y="12678"/>
                    <a:pt x="1463" y="12981"/>
                  </a:cubicBezTo>
                  <a:cubicBezTo>
                    <a:pt x="1517" y="12955"/>
                    <a:pt x="1568" y="12943"/>
                    <a:pt x="1617" y="12943"/>
                  </a:cubicBezTo>
                  <a:cubicBezTo>
                    <a:pt x="1700" y="12943"/>
                    <a:pt x="1778" y="12976"/>
                    <a:pt x="1856" y="13026"/>
                  </a:cubicBezTo>
                  <a:cubicBezTo>
                    <a:pt x="2284" y="12999"/>
                    <a:pt x="2712" y="12919"/>
                    <a:pt x="3132" y="12883"/>
                  </a:cubicBezTo>
                  <a:cubicBezTo>
                    <a:pt x="3141" y="13008"/>
                    <a:pt x="3141" y="13142"/>
                    <a:pt x="3132" y="13276"/>
                  </a:cubicBezTo>
                  <a:lnTo>
                    <a:pt x="3096" y="13276"/>
                  </a:lnTo>
                  <a:cubicBezTo>
                    <a:pt x="3034" y="13534"/>
                    <a:pt x="3069" y="13802"/>
                    <a:pt x="3078" y="14061"/>
                  </a:cubicBezTo>
                  <a:cubicBezTo>
                    <a:pt x="2935" y="14462"/>
                    <a:pt x="3007" y="14890"/>
                    <a:pt x="3096" y="15292"/>
                  </a:cubicBezTo>
                  <a:cubicBezTo>
                    <a:pt x="3248" y="15649"/>
                    <a:pt x="3051" y="16068"/>
                    <a:pt x="3248" y="16416"/>
                  </a:cubicBezTo>
                  <a:cubicBezTo>
                    <a:pt x="3408" y="16692"/>
                    <a:pt x="3756" y="16657"/>
                    <a:pt x="4024" y="16675"/>
                  </a:cubicBezTo>
                  <a:cubicBezTo>
                    <a:pt x="4064" y="16682"/>
                    <a:pt x="4103" y="16685"/>
                    <a:pt x="4142" y="16685"/>
                  </a:cubicBezTo>
                  <a:cubicBezTo>
                    <a:pt x="4423" y="16685"/>
                    <a:pt x="4674" y="16521"/>
                    <a:pt x="4959" y="16521"/>
                  </a:cubicBezTo>
                  <a:cubicBezTo>
                    <a:pt x="4977" y="16521"/>
                    <a:pt x="4996" y="16521"/>
                    <a:pt x="5014" y="16523"/>
                  </a:cubicBezTo>
                  <a:cubicBezTo>
                    <a:pt x="5020" y="16523"/>
                    <a:pt x="5026" y="16523"/>
                    <a:pt x="5031" y="16523"/>
                  </a:cubicBezTo>
                  <a:cubicBezTo>
                    <a:pt x="5304" y="16523"/>
                    <a:pt x="5545" y="16326"/>
                    <a:pt x="5826" y="16326"/>
                  </a:cubicBezTo>
                  <a:cubicBezTo>
                    <a:pt x="5832" y="16326"/>
                    <a:pt x="5838" y="16326"/>
                    <a:pt x="5844" y="16327"/>
                  </a:cubicBezTo>
                  <a:cubicBezTo>
                    <a:pt x="6279" y="16201"/>
                    <a:pt x="6731" y="16075"/>
                    <a:pt x="7191" y="16075"/>
                  </a:cubicBezTo>
                  <a:cubicBezTo>
                    <a:pt x="7220" y="16075"/>
                    <a:pt x="7250" y="16076"/>
                    <a:pt x="7280" y="16077"/>
                  </a:cubicBezTo>
                  <a:cubicBezTo>
                    <a:pt x="7309" y="16087"/>
                    <a:pt x="7338" y="16091"/>
                    <a:pt x="7366" y="16091"/>
                  </a:cubicBezTo>
                  <a:cubicBezTo>
                    <a:pt x="7496" y="16091"/>
                    <a:pt x="7615" y="16002"/>
                    <a:pt x="7747" y="16002"/>
                  </a:cubicBezTo>
                  <a:cubicBezTo>
                    <a:pt x="7761" y="16002"/>
                    <a:pt x="7775" y="16003"/>
                    <a:pt x="7788" y="16005"/>
                  </a:cubicBezTo>
                  <a:cubicBezTo>
                    <a:pt x="7845" y="16025"/>
                    <a:pt x="7901" y="16033"/>
                    <a:pt x="7955" y="16033"/>
                  </a:cubicBezTo>
                  <a:cubicBezTo>
                    <a:pt x="8177" y="16033"/>
                    <a:pt x="8387" y="15904"/>
                    <a:pt x="8609" y="15890"/>
                  </a:cubicBezTo>
                  <a:cubicBezTo>
                    <a:pt x="8626" y="15891"/>
                    <a:pt x="8642" y="15892"/>
                    <a:pt x="8659" y="15892"/>
                  </a:cubicBezTo>
                  <a:cubicBezTo>
                    <a:pt x="8861" y="15892"/>
                    <a:pt x="9038" y="15770"/>
                    <a:pt x="9241" y="15770"/>
                  </a:cubicBezTo>
                  <a:cubicBezTo>
                    <a:pt x="9277" y="15770"/>
                    <a:pt x="9313" y="15774"/>
                    <a:pt x="9350" y="15782"/>
                  </a:cubicBezTo>
                  <a:cubicBezTo>
                    <a:pt x="9375" y="15788"/>
                    <a:pt x="9400" y="15791"/>
                    <a:pt x="9425" y="15791"/>
                  </a:cubicBezTo>
                  <a:cubicBezTo>
                    <a:pt x="9602" y="15791"/>
                    <a:pt x="9764" y="15662"/>
                    <a:pt x="9940" y="15662"/>
                  </a:cubicBezTo>
                  <a:cubicBezTo>
                    <a:pt x="9972" y="15662"/>
                    <a:pt x="10004" y="15666"/>
                    <a:pt x="10037" y="15675"/>
                  </a:cubicBezTo>
                  <a:cubicBezTo>
                    <a:pt x="10153" y="15666"/>
                    <a:pt x="10260" y="15649"/>
                    <a:pt x="10367" y="15631"/>
                  </a:cubicBezTo>
                  <a:cubicBezTo>
                    <a:pt x="10902" y="15622"/>
                    <a:pt x="11446" y="15533"/>
                    <a:pt x="11964" y="15399"/>
                  </a:cubicBezTo>
                  <a:cubicBezTo>
                    <a:pt x="12276" y="15399"/>
                    <a:pt x="12588" y="15345"/>
                    <a:pt x="12900" y="15310"/>
                  </a:cubicBezTo>
                  <a:cubicBezTo>
                    <a:pt x="12958" y="15315"/>
                    <a:pt x="13015" y="15318"/>
                    <a:pt x="13073" y="15318"/>
                  </a:cubicBezTo>
                  <a:cubicBezTo>
                    <a:pt x="13599" y="15318"/>
                    <a:pt x="14112" y="15110"/>
                    <a:pt x="14638" y="15110"/>
                  </a:cubicBezTo>
                  <a:cubicBezTo>
                    <a:pt x="14710" y="15110"/>
                    <a:pt x="14782" y="15114"/>
                    <a:pt x="14854" y="15122"/>
                  </a:cubicBezTo>
                  <a:cubicBezTo>
                    <a:pt x="14938" y="15087"/>
                    <a:pt x="15033" y="15063"/>
                    <a:pt x="15127" y="15063"/>
                  </a:cubicBezTo>
                  <a:cubicBezTo>
                    <a:pt x="15152" y="15063"/>
                    <a:pt x="15177" y="15065"/>
                    <a:pt x="15202" y="15069"/>
                  </a:cubicBezTo>
                  <a:cubicBezTo>
                    <a:pt x="15216" y="15069"/>
                    <a:pt x="15229" y="15069"/>
                    <a:pt x="15243" y="15069"/>
                  </a:cubicBezTo>
                  <a:cubicBezTo>
                    <a:pt x="15933" y="15069"/>
                    <a:pt x="16598" y="14855"/>
                    <a:pt x="17280" y="14846"/>
                  </a:cubicBezTo>
                  <a:cubicBezTo>
                    <a:pt x="17289" y="14837"/>
                    <a:pt x="17312" y="14835"/>
                    <a:pt x="17343" y="14835"/>
                  </a:cubicBezTo>
                  <a:cubicBezTo>
                    <a:pt x="17372" y="14835"/>
                    <a:pt x="17407" y="14837"/>
                    <a:pt x="17443" y="14837"/>
                  </a:cubicBezTo>
                  <a:cubicBezTo>
                    <a:pt x="17534" y="14837"/>
                    <a:pt x="17628" y="14826"/>
                    <a:pt x="17628" y="14748"/>
                  </a:cubicBezTo>
                  <a:lnTo>
                    <a:pt x="17664" y="14739"/>
                  </a:lnTo>
                  <a:cubicBezTo>
                    <a:pt x="17748" y="14749"/>
                    <a:pt x="17831" y="14753"/>
                    <a:pt x="17915" y="14753"/>
                  </a:cubicBezTo>
                  <a:cubicBezTo>
                    <a:pt x="18117" y="14753"/>
                    <a:pt x="18319" y="14728"/>
                    <a:pt x="18521" y="14703"/>
                  </a:cubicBezTo>
                  <a:cubicBezTo>
                    <a:pt x="18578" y="14699"/>
                    <a:pt x="18637" y="14698"/>
                    <a:pt x="18695" y="14698"/>
                  </a:cubicBezTo>
                  <a:cubicBezTo>
                    <a:pt x="18844" y="14698"/>
                    <a:pt x="18995" y="14706"/>
                    <a:pt x="19145" y="14706"/>
                  </a:cubicBezTo>
                  <a:cubicBezTo>
                    <a:pt x="19368" y="14706"/>
                    <a:pt x="19589" y="14688"/>
                    <a:pt x="19796" y="14596"/>
                  </a:cubicBezTo>
                  <a:cubicBezTo>
                    <a:pt x="20181" y="14513"/>
                    <a:pt x="20573" y="14507"/>
                    <a:pt x="20965" y="14507"/>
                  </a:cubicBezTo>
                  <a:cubicBezTo>
                    <a:pt x="21036" y="14507"/>
                    <a:pt x="21108" y="14507"/>
                    <a:pt x="21179" y="14507"/>
                  </a:cubicBezTo>
                  <a:cubicBezTo>
                    <a:pt x="21246" y="14484"/>
                    <a:pt x="21312" y="14477"/>
                    <a:pt x="21377" y="14477"/>
                  </a:cubicBezTo>
                  <a:cubicBezTo>
                    <a:pt x="21529" y="14477"/>
                    <a:pt x="21678" y="14519"/>
                    <a:pt x="21832" y="14519"/>
                  </a:cubicBezTo>
                  <a:cubicBezTo>
                    <a:pt x="21875" y="14519"/>
                    <a:pt x="21919" y="14516"/>
                    <a:pt x="21964" y="14507"/>
                  </a:cubicBezTo>
                  <a:cubicBezTo>
                    <a:pt x="22357" y="14435"/>
                    <a:pt x="22758" y="14489"/>
                    <a:pt x="23151" y="14409"/>
                  </a:cubicBezTo>
                  <a:cubicBezTo>
                    <a:pt x="23252" y="14435"/>
                    <a:pt x="23354" y="14446"/>
                    <a:pt x="23457" y="14446"/>
                  </a:cubicBezTo>
                  <a:cubicBezTo>
                    <a:pt x="23830" y="14446"/>
                    <a:pt x="24207" y="14303"/>
                    <a:pt x="24578" y="14275"/>
                  </a:cubicBezTo>
                  <a:cubicBezTo>
                    <a:pt x="24846" y="14346"/>
                    <a:pt x="25131" y="14319"/>
                    <a:pt x="25399" y="14337"/>
                  </a:cubicBezTo>
                  <a:cubicBezTo>
                    <a:pt x="25496" y="14293"/>
                    <a:pt x="25592" y="14280"/>
                    <a:pt x="25690" y="14280"/>
                  </a:cubicBezTo>
                  <a:cubicBezTo>
                    <a:pt x="25833" y="14280"/>
                    <a:pt x="25977" y="14308"/>
                    <a:pt x="26122" y="14308"/>
                  </a:cubicBezTo>
                  <a:cubicBezTo>
                    <a:pt x="26178" y="14308"/>
                    <a:pt x="26234" y="14304"/>
                    <a:pt x="26291" y="14293"/>
                  </a:cubicBezTo>
                  <a:cubicBezTo>
                    <a:pt x="26626" y="14201"/>
                    <a:pt x="26970" y="14178"/>
                    <a:pt x="27315" y="14178"/>
                  </a:cubicBezTo>
                  <a:cubicBezTo>
                    <a:pt x="27540" y="14178"/>
                    <a:pt x="27764" y="14187"/>
                    <a:pt x="27986" y="14195"/>
                  </a:cubicBezTo>
                  <a:cubicBezTo>
                    <a:pt x="28036" y="14208"/>
                    <a:pt x="28087" y="14214"/>
                    <a:pt x="28138" y="14214"/>
                  </a:cubicBezTo>
                  <a:cubicBezTo>
                    <a:pt x="28279" y="14214"/>
                    <a:pt x="28421" y="14174"/>
                    <a:pt x="28563" y="14174"/>
                  </a:cubicBezTo>
                  <a:cubicBezTo>
                    <a:pt x="28632" y="14174"/>
                    <a:pt x="28702" y="14184"/>
                    <a:pt x="28771" y="14212"/>
                  </a:cubicBezTo>
                  <a:cubicBezTo>
                    <a:pt x="29074" y="14096"/>
                    <a:pt x="29413" y="14230"/>
                    <a:pt x="29707" y="14070"/>
                  </a:cubicBezTo>
                  <a:cubicBezTo>
                    <a:pt x="29750" y="14094"/>
                    <a:pt x="29795" y="14104"/>
                    <a:pt x="29842" y="14104"/>
                  </a:cubicBezTo>
                  <a:cubicBezTo>
                    <a:pt x="29912" y="14104"/>
                    <a:pt x="29985" y="14082"/>
                    <a:pt x="30055" y="14061"/>
                  </a:cubicBezTo>
                  <a:cubicBezTo>
                    <a:pt x="30115" y="14084"/>
                    <a:pt x="30176" y="14093"/>
                    <a:pt x="30239" y="14093"/>
                  </a:cubicBezTo>
                  <a:cubicBezTo>
                    <a:pt x="30416" y="14093"/>
                    <a:pt x="30602" y="14020"/>
                    <a:pt x="30787" y="14007"/>
                  </a:cubicBezTo>
                  <a:lnTo>
                    <a:pt x="30787" y="14061"/>
                  </a:lnTo>
                  <a:cubicBezTo>
                    <a:pt x="30804" y="14061"/>
                    <a:pt x="30821" y="14061"/>
                    <a:pt x="30837" y="14061"/>
                  </a:cubicBezTo>
                  <a:cubicBezTo>
                    <a:pt x="31377" y="14061"/>
                    <a:pt x="31916" y="13934"/>
                    <a:pt x="32455" y="13934"/>
                  </a:cubicBezTo>
                  <a:cubicBezTo>
                    <a:pt x="32488" y="13934"/>
                    <a:pt x="32521" y="13935"/>
                    <a:pt x="32553" y="13936"/>
                  </a:cubicBezTo>
                  <a:cubicBezTo>
                    <a:pt x="32604" y="13957"/>
                    <a:pt x="32654" y="13965"/>
                    <a:pt x="32704" y="13965"/>
                  </a:cubicBezTo>
                  <a:cubicBezTo>
                    <a:pt x="32881" y="13965"/>
                    <a:pt x="33058" y="13864"/>
                    <a:pt x="33240" y="13864"/>
                  </a:cubicBezTo>
                  <a:cubicBezTo>
                    <a:pt x="33246" y="13864"/>
                    <a:pt x="33252" y="13864"/>
                    <a:pt x="33258" y="13864"/>
                  </a:cubicBezTo>
                  <a:cubicBezTo>
                    <a:pt x="33425" y="13880"/>
                    <a:pt x="33600" y="13909"/>
                    <a:pt x="33773" y="13909"/>
                  </a:cubicBezTo>
                  <a:cubicBezTo>
                    <a:pt x="33905" y="13909"/>
                    <a:pt x="34035" y="13892"/>
                    <a:pt x="34159" y="13838"/>
                  </a:cubicBezTo>
                  <a:cubicBezTo>
                    <a:pt x="34632" y="13775"/>
                    <a:pt x="35123" y="13775"/>
                    <a:pt x="35604" y="13748"/>
                  </a:cubicBezTo>
                  <a:cubicBezTo>
                    <a:pt x="35952" y="13641"/>
                    <a:pt x="36318" y="13677"/>
                    <a:pt x="36666" y="13588"/>
                  </a:cubicBezTo>
                  <a:cubicBezTo>
                    <a:pt x="37317" y="13499"/>
                    <a:pt x="37968" y="13472"/>
                    <a:pt x="38593" y="13294"/>
                  </a:cubicBezTo>
                  <a:cubicBezTo>
                    <a:pt x="38611" y="13286"/>
                    <a:pt x="38629" y="13283"/>
                    <a:pt x="38647" y="13283"/>
                  </a:cubicBezTo>
                  <a:cubicBezTo>
                    <a:pt x="38712" y="13283"/>
                    <a:pt x="38777" y="13321"/>
                    <a:pt x="38839" y="13321"/>
                  </a:cubicBezTo>
                  <a:cubicBezTo>
                    <a:pt x="38861" y="13321"/>
                    <a:pt x="38883" y="13316"/>
                    <a:pt x="38905" y="13302"/>
                  </a:cubicBezTo>
                  <a:cubicBezTo>
                    <a:pt x="39298" y="13115"/>
                    <a:pt x="39895" y="13169"/>
                    <a:pt x="40074" y="12696"/>
                  </a:cubicBezTo>
                  <a:cubicBezTo>
                    <a:pt x="40288" y="12571"/>
                    <a:pt x="40288" y="12285"/>
                    <a:pt x="40386" y="12080"/>
                  </a:cubicBezTo>
                  <a:cubicBezTo>
                    <a:pt x="40484" y="11804"/>
                    <a:pt x="40386" y="11465"/>
                    <a:pt x="40555" y="11215"/>
                  </a:cubicBezTo>
                  <a:cubicBezTo>
                    <a:pt x="40841" y="10519"/>
                    <a:pt x="41153" y="9841"/>
                    <a:pt x="41367" y="9118"/>
                  </a:cubicBezTo>
                  <a:cubicBezTo>
                    <a:pt x="41296" y="8869"/>
                    <a:pt x="41492" y="8610"/>
                    <a:pt x="41287" y="8396"/>
                  </a:cubicBezTo>
                  <a:cubicBezTo>
                    <a:pt x="41251" y="8253"/>
                    <a:pt x="41118" y="8244"/>
                    <a:pt x="41002" y="8235"/>
                  </a:cubicBezTo>
                  <a:cubicBezTo>
                    <a:pt x="40466" y="7986"/>
                    <a:pt x="39886" y="7861"/>
                    <a:pt x="39307" y="7825"/>
                  </a:cubicBezTo>
                  <a:cubicBezTo>
                    <a:pt x="38780" y="7629"/>
                    <a:pt x="38227" y="7575"/>
                    <a:pt x="37692" y="7468"/>
                  </a:cubicBezTo>
                  <a:cubicBezTo>
                    <a:pt x="37624" y="7492"/>
                    <a:pt x="37556" y="7501"/>
                    <a:pt x="37487" y="7501"/>
                  </a:cubicBezTo>
                  <a:cubicBezTo>
                    <a:pt x="37256" y="7501"/>
                    <a:pt x="37021" y="7396"/>
                    <a:pt x="36786" y="7396"/>
                  </a:cubicBezTo>
                  <a:cubicBezTo>
                    <a:pt x="36779" y="7396"/>
                    <a:pt x="36771" y="7397"/>
                    <a:pt x="36764" y="7397"/>
                  </a:cubicBezTo>
                  <a:cubicBezTo>
                    <a:pt x="36666" y="7334"/>
                    <a:pt x="36719" y="7200"/>
                    <a:pt x="36693" y="7102"/>
                  </a:cubicBezTo>
                  <a:cubicBezTo>
                    <a:pt x="36773" y="6924"/>
                    <a:pt x="36880" y="6754"/>
                    <a:pt x="36889" y="6558"/>
                  </a:cubicBezTo>
                  <a:cubicBezTo>
                    <a:pt x="37058" y="6148"/>
                    <a:pt x="37148" y="5711"/>
                    <a:pt x="37317" y="5300"/>
                  </a:cubicBezTo>
                  <a:cubicBezTo>
                    <a:pt x="37478" y="4997"/>
                    <a:pt x="37469" y="4658"/>
                    <a:pt x="37567" y="4337"/>
                  </a:cubicBezTo>
                  <a:cubicBezTo>
                    <a:pt x="37692" y="3980"/>
                    <a:pt x="37629" y="3587"/>
                    <a:pt x="37638" y="3222"/>
                  </a:cubicBezTo>
                  <a:lnTo>
                    <a:pt x="37594" y="3222"/>
                  </a:lnTo>
                  <a:cubicBezTo>
                    <a:pt x="37576" y="2874"/>
                    <a:pt x="37201" y="2793"/>
                    <a:pt x="37058" y="2526"/>
                  </a:cubicBezTo>
                  <a:cubicBezTo>
                    <a:pt x="36987" y="2392"/>
                    <a:pt x="36818" y="2401"/>
                    <a:pt x="36719" y="2321"/>
                  </a:cubicBezTo>
                  <a:cubicBezTo>
                    <a:pt x="36505" y="2169"/>
                    <a:pt x="36220" y="2223"/>
                    <a:pt x="35997" y="2107"/>
                  </a:cubicBezTo>
                  <a:cubicBezTo>
                    <a:pt x="35783" y="1991"/>
                    <a:pt x="35542" y="1973"/>
                    <a:pt x="35310" y="1910"/>
                  </a:cubicBezTo>
                  <a:cubicBezTo>
                    <a:pt x="34891" y="1840"/>
                    <a:pt x="34497" y="1642"/>
                    <a:pt x="34071" y="1642"/>
                  </a:cubicBezTo>
                  <a:cubicBezTo>
                    <a:pt x="34062" y="1642"/>
                    <a:pt x="34052" y="1642"/>
                    <a:pt x="34043" y="1643"/>
                  </a:cubicBezTo>
                  <a:cubicBezTo>
                    <a:pt x="34043" y="1594"/>
                    <a:pt x="34006" y="1582"/>
                    <a:pt x="33959" y="1582"/>
                  </a:cubicBezTo>
                  <a:cubicBezTo>
                    <a:pt x="33915" y="1582"/>
                    <a:pt x="33863" y="1592"/>
                    <a:pt x="33824" y="1592"/>
                  </a:cubicBezTo>
                  <a:cubicBezTo>
                    <a:pt x="33812" y="1592"/>
                    <a:pt x="33802" y="1591"/>
                    <a:pt x="33793" y="1589"/>
                  </a:cubicBezTo>
                  <a:cubicBezTo>
                    <a:pt x="33787" y="1552"/>
                    <a:pt x="33764" y="1532"/>
                    <a:pt x="33721" y="1532"/>
                  </a:cubicBezTo>
                  <a:cubicBezTo>
                    <a:pt x="33702" y="1532"/>
                    <a:pt x="33678" y="1536"/>
                    <a:pt x="33651" y="1545"/>
                  </a:cubicBezTo>
                  <a:lnTo>
                    <a:pt x="33651" y="1491"/>
                  </a:lnTo>
                  <a:cubicBezTo>
                    <a:pt x="33632" y="1490"/>
                    <a:pt x="33614" y="1490"/>
                    <a:pt x="33596" y="1490"/>
                  </a:cubicBezTo>
                  <a:cubicBezTo>
                    <a:pt x="33412" y="1490"/>
                    <a:pt x="33241" y="1528"/>
                    <a:pt x="33062" y="1545"/>
                  </a:cubicBezTo>
                  <a:cubicBezTo>
                    <a:pt x="32848" y="1536"/>
                    <a:pt x="32634" y="1482"/>
                    <a:pt x="32419" y="1482"/>
                  </a:cubicBezTo>
                  <a:cubicBezTo>
                    <a:pt x="32219" y="1382"/>
                    <a:pt x="32011" y="1321"/>
                    <a:pt x="31787" y="1321"/>
                  </a:cubicBezTo>
                  <a:cubicBezTo>
                    <a:pt x="31772" y="1321"/>
                    <a:pt x="31757" y="1321"/>
                    <a:pt x="31741" y="1322"/>
                  </a:cubicBezTo>
                  <a:cubicBezTo>
                    <a:pt x="31411" y="1152"/>
                    <a:pt x="31010" y="1179"/>
                    <a:pt x="30644" y="1099"/>
                  </a:cubicBezTo>
                  <a:cubicBezTo>
                    <a:pt x="30473" y="1037"/>
                    <a:pt x="30274" y="1012"/>
                    <a:pt x="30082" y="1012"/>
                  </a:cubicBezTo>
                  <a:cubicBezTo>
                    <a:pt x="30025" y="1012"/>
                    <a:pt x="29968" y="1014"/>
                    <a:pt x="29913" y="1018"/>
                  </a:cubicBezTo>
                  <a:cubicBezTo>
                    <a:pt x="29815" y="947"/>
                    <a:pt x="29690" y="902"/>
                    <a:pt x="29556" y="902"/>
                  </a:cubicBezTo>
                  <a:cubicBezTo>
                    <a:pt x="29525" y="904"/>
                    <a:pt x="29493" y="905"/>
                    <a:pt x="29462" y="905"/>
                  </a:cubicBezTo>
                  <a:cubicBezTo>
                    <a:pt x="29147" y="905"/>
                    <a:pt x="28838" y="828"/>
                    <a:pt x="28521" y="804"/>
                  </a:cubicBezTo>
                  <a:cubicBezTo>
                    <a:pt x="28409" y="826"/>
                    <a:pt x="28298" y="834"/>
                    <a:pt x="28188" y="834"/>
                  </a:cubicBezTo>
                  <a:cubicBezTo>
                    <a:pt x="27673" y="834"/>
                    <a:pt x="27168" y="643"/>
                    <a:pt x="26646" y="643"/>
                  </a:cubicBezTo>
                  <a:cubicBezTo>
                    <a:pt x="26581" y="643"/>
                    <a:pt x="26517" y="646"/>
                    <a:pt x="26451" y="652"/>
                  </a:cubicBezTo>
                  <a:cubicBezTo>
                    <a:pt x="25992" y="644"/>
                    <a:pt x="25540" y="472"/>
                    <a:pt x="25082" y="472"/>
                  </a:cubicBezTo>
                  <a:cubicBezTo>
                    <a:pt x="25051" y="472"/>
                    <a:pt x="25020" y="472"/>
                    <a:pt x="24988" y="474"/>
                  </a:cubicBezTo>
                  <a:cubicBezTo>
                    <a:pt x="24462" y="305"/>
                    <a:pt x="23882" y="456"/>
                    <a:pt x="23382" y="233"/>
                  </a:cubicBezTo>
                  <a:cubicBezTo>
                    <a:pt x="23362" y="222"/>
                    <a:pt x="23342" y="217"/>
                    <a:pt x="23323" y="217"/>
                  </a:cubicBezTo>
                  <a:cubicBezTo>
                    <a:pt x="23265" y="217"/>
                    <a:pt x="23210" y="256"/>
                    <a:pt x="23151" y="269"/>
                  </a:cubicBezTo>
                  <a:cubicBezTo>
                    <a:pt x="23066" y="301"/>
                    <a:pt x="22981" y="312"/>
                    <a:pt x="22895" y="312"/>
                  </a:cubicBezTo>
                  <a:cubicBezTo>
                    <a:pt x="22667" y="312"/>
                    <a:pt x="22433" y="231"/>
                    <a:pt x="22203" y="231"/>
                  </a:cubicBezTo>
                  <a:cubicBezTo>
                    <a:pt x="22180" y="231"/>
                    <a:pt x="22157" y="231"/>
                    <a:pt x="22134" y="233"/>
                  </a:cubicBezTo>
                  <a:cubicBezTo>
                    <a:pt x="22102" y="249"/>
                    <a:pt x="22070" y="254"/>
                    <a:pt x="22039" y="254"/>
                  </a:cubicBezTo>
                  <a:cubicBezTo>
                    <a:pt x="21966" y="254"/>
                    <a:pt x="21893" y="225"/>
                    <a:pt x="21820" y="225"/>
                  </a:cubicBezTo>
                  <a:cubicBezTo>
                    <a:pt x="21799" y="225"/>
                    <a:pt x="21779" y="227"/>
                    <a:pt x="21759" y="233"/>
                  </a:cubicBezTo>
                  <a:cubicBezTo>
                    <a:pt x="21402" y="197"/>
                    <a:pt x="21036" y="206"/>
                    <a:pt x="20679" y="126"/>
                  </a:cubicBezTo>
                  <a:cubicBezTo>
                    <a:pt x="19922" y="81"/>
                    <a:pt x="19164" y="11"/>
                    <a:pt x="18406" y="11"/>
                  </a:cubicBezTo>
                  <a:cubicBezTo>
                    <a:pt x="18263" y="11"/>
                    <a:pt x="18120" y="13"/>
                    <a:pt x="17976" y="19"/>
                  </a:cubicBezTo>
                  <a:cubicBezTo>
                    <a:pt x="17943" y="6"/>
                    <a:pt x="17913" y="1"/>
                    <a:pt x="17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rot="-4118660">
              <a:off x="293143" y="1710113"/>
              <a:ext cx="682025" cy="124044"/>
            </a:xfrm>
            <a:custGeom>
              <a:avLst/>
              <a:gdLst/>
              <a:ahLst/>
              <a:cxnLst/>
              <a:rect l="l" t="t" r="r" b="b"/>
              <a:pathLst>
                <a:path w="19981" h="3952" extrusionOk="0">
                  <a:moveTo>
                    <a:pt x="5286" y="1"/>
                  </a:moveTo>
                  <a:cubicBezTo>
                    <a:pt x="4865" y="1"/>
                    <a:pt x="4444" y="14"/>
                    <a:pt x="4024" y="53"/>
                  </a:cubicBezTo>
                  <a:cubicBezTo>
                    <a:pt x="3756" y="71"/>
                    <a:pt x="3497" y="107"/>
                    <a:pt x="3239" y="133"/>
                  </a:cubicBezTo>
                  <a:cubicBezTo>
                    <a:pt x="2320" y="249"/>
                    <a:pt x="1410" y="437"/>
                    <a:pt x="509" y="695"/>
                  </a:cubicBezTo>
                  <a:cubicBezTo>
                    <a:pt x="313" y="758"/>
                    <a:pt x="107" y="811"/>
                    <a:pt x="0" y="1061"/>
                  </a:cubicBezTo>
                  <a:cubicBezTo>
                    <a:pt x="97" y="1109"/>
                    <a:pt x="183" y="1129"/>
                    <a:pt x="270" y="1129"/>
                  </a:cubicBezTo>
                  <a:cubicBezTo>
                    <a:pt x="328" y="1129"/>
                    <a:pt x="386" y="1120"/>
                    <a:pt x="446" y="1106"/>
                  </a:cubicBezTo>
                  <a:cubicBezTo>
                    <a:pt x="1080" y="981"/>
                    <a:pt x="1713" y="847"/>
                    <a:pt x="2355" y="731"/>
                  </a:cubicBezTo>
                  <a:cubicBezTo>
                    <a:pt x="2659" y="678"/>
                    <a:pt x="2971" y="642"/>
                    <a:pt x="3283" y="615"/>
                  </a:cubicBezTo>
                  <a:cubicBezTo>
                    <a:pt x="3970" y="562"/>
                    <a:pt x="4657" y="499"/>
                    <a:pt x="5344" y="472"/>
                  </a:cubicBezTo>
                  <a:cubicBezTo>
                    <a:pt x="5397" y="469"/>
                    <a:pt x="5451" y="468"/>
                    <a:pt x="5505" y="468"/>
                  </a:cubicBezTo>
                  <a:cubicBezTo>
                    <a:pt x="5783" y="468"/>
                    <a:pt x="6066" y="502"/>
                    <a:pt x="6343" y="517"/>
                  </a:cubicBezTo>
                  <a:cubicBezTo>
                    <a:pt x="6798" y="544"/>
                    <a:pt x="7244" y="562"/>
                    <a:pt x="7690" y="615"/>
                  </a:cubicBezTo>
                  <a:cubicBezTo>
                    <a:pt x="8529" y="704"/>
                    <a:pt x="9376" y="785"/>
                    <a:pt x="10206" y="954"/>
                  </a:cubicBezTo>
                  <a:cubicBezTo>
                    <a:pt x="11223" y="1150"/>
                    <a:pt x="12258" y="1320"/>
                    <a:pt x="13266" y="1623"/>
                  </a:cubicBezTo>
                  <a:cubicBezTo>
                    <a:pt x="14122" y="1891"/>
                    <a:pt x="14997" y="2114"/>
                    <a:pt x="15853" y="2399"/>
                  </a:cubicBezTo>
                  <a:cubicBezTo>
                    <a:pt x="16406" y="2578"/>
                    <a:pt x="16932" y="2827"/>
                    <a:pt x="17477" y="3050"/>
                  </a:cubicBezTo>
                  <a:cubicBezTo>
                    <a:pt x="17503" y="3059"/>
                    <a:pt x="17512" y="3095"/>
                    <a:pt x="17575" y="3158"/>
                  </a:cubicBezTo>
                  <a:cubicBezTo>
                    <a:pt x="17378" y="3166"/>
                    <a:pt x="17227" y="3184"/>
                    <a:pt x="17075" y="3184"/>
                  </a:cubicBezTo>
                  <a:cubicBezTo>
                    <a:pt x="16602" y="3193"/>
                    <a:pt x="16174" y="3363"/>
                    <a:pt x="15764" y="3586"/>
                  </a:cubicBezTo>
                  <a:cubicBezTo>
                    <a:pt x="15675" y="3630"/>
                    <a:pt x="15603" y="3728"/>
                    <a:pt x="15469" y="3836"/>
                  </a:cubicBezTo>
                  <a:cubicBezTo>
                    <a:pt x="15603" y="3880"/>
                    <a:pt x="15675" y="3916"/>
                    <a:pt x="15746" y="3916"/>
                  </a:cubicBezTo>
                  <a:cubicBezTo>
                    <a:pt x="16228" y="3934"/>
                    <a:pt x="16709" y="3952"/>
                    <a:pt x="17191" y="3952"/>
                  </a:cubicBezTo>
                  <a:cubicBezTo>
                    <a:pt x="17646" y="3943"/>
                    <a:pt x="18110" y="3898"/>
                    <a:pt x="18565" y="3889"/>
                  </a:cubicBezTo>
                  <a:cubicBezTo>
                    <a:pt x="18694" y="3885"/>
                    <a:pt x="18825" y="3883"/>
                    <a:pt x="18956" y="3883"/>
                  </a:cubicBezTo>
                  <a:cubicBezTo>
                    <a:pt x="19142" y="3883"/>
                    <a:pt x="19328" y="3888"/>
                    <a:pt x="19511" y="3898"/>
                  </a:cubicBezTo>
                  <a:cubicBezTo>
                    <a:pt x="19517" y="3898"/>
                    <a:pt x="19523" y="3898"/>
                    <a:pt x="19529" y="3898"/>
                  </a:cubicBezTo>
                  <a:cubicBezTo>
                    <a:pt x="19829" y="3898"/>
                    <a:pt x="19980" y="3678"/>
                    <a:pt x="19832" y="3372"/>
                  </a:cubicBezTo>
                  <a:cubicBezTo>
                    <a:pt x="19760" y="3211"/>
                    <a:pt x="19680" y="3042"/>
                    <a:pt x="19573" y="2908"/>
                  </a:cubicBezTo>
                  <a:cubicBezTo>
                    <a:pt x="19154" y="2372"/>
                    <a:pt x="18672" y="1891"/>
                    <a:pt x="18101" y="1507"/>
                  </a:cubicBezTo>
                  <a:cubicBezTo>
                    <a:pt x="18003" y="1436"/>
                    <a:pt x="17914" y="1347"/>
                    <a:pt x="17807" y="1275"/>
                  </a:cubicBezTo>
                  <a:cubicBezTo>
                    <a:pt x="17712" y="1208"/>
                    <a:pt x="17611" y="1173"/>
                    <a:pt x="17528" y="1173"/>
                  </a:cubicBezTo>
                  <a:cubicBezTo>
                    <a:pt x="17478" y="1173"/>
                    <a:pt x="17435" y="1186"/>
                    <a:pt x="17405" y="1213"/>
                  </a:cubicBezTo>
                  <a:cubicBezTo>
                    <a:pt x="17307" y="1293"/>
                    <a:pt x="17316" y="1480"/>
                    <a:pt x="17450" y="1641"/>
                  </a:cubicBezTo>
                  <a:cubicBezTo>
                    <a:pt x="17664" y="1882"/>
                    <a:pt x="17887" y="2114"/>
                    <a:pt x="18110" y="2355"/>
                  </a:cubicBezTo>
                  <a:cubicBezTo>
                    <a:pt x="18164" y="2417"/>
                    <a:pt x="18217" y="2471"/>
                    <a:pt x="18297" y="2551"/>
                  </a:cubicBezTo>
                  <a:cubicBezTo>
                    <a:pt x="18268" y="2560"/>
                    <a:pt x="18241" y="2564"/>
                    <a:pt x="18216" y="2564"/>
                  </a:cubicBezTo>
                  <a:cubicBezTo>
                    <a:pt x="18121" y="2564"/>
                    <a:pt x="18058" y="2508"/>
                    <a:pt x="17994" y="2480"/>
                  </a:cubicBezTo>
                  <a:cubicBezTo>
                    <a:pt x="17262" y="2123"/>
                    <a:pt x="16504" y="1810"/>
                    <a:pt x="15719" y="1596"/>
                  </a:cubicBezTo>
                  <a:cubicBezTo>
                    <a:pt x="15425" y="1525"/>
                    <a:pt x="15121" y="1463"/>
                    <a:pt x="14827" y="1391"/>
                  </a:cubicBezTo>
                  <a:cubicBezTo>
                    <a:pt x="14069" y="1195"/>
                    <a:pt x="13310" y="990"/>
                    <a:pt x="12552" y="811"/>
                  </a:cubicBezTo>
                  <a:cubicBezTo>
                    <a:pt x="12026" y="695"/>
                    <a:pt x="11500" y="633"/>
                    <a:pt x="10973" y="526"/>
                  </a:cubicBezTo>
                  <a:cubicBezTo>
                    <a:pt x="9974" y="321"/>
                    <a:pt x="8948" y="249"/>
                    <a:pt x="7931" y="115"/>
                  </a:cubicBezTo>
                  <a:cubicBezTo>
                    <a:pt x="7512" y="53"/>
                    <a:pt x="7084" y="53"/>
                    <a:pt x="6655" y="35"/>
                  </a:cubicBezTo>
                  <a:cubicBezTo>
                    <a:pt x="6197" y="17"/>
                    <a:pt x="5741" y="1"/>
                    <a:pt x="5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rot="5400000">
              <a:off x="231461" y="2947428"/>
              <a:ext cx="516870" cy="291214"/>
            </a:xfrm>
            <a:custGeom>
              <a:avLst/>
              <a:gdLst/>
              <a:ahLst/>
              <a:cxnLst/>
              <a:rect l="l" t="t" r="r" b="b"/>
              <a:pathLst>
                <a:path w="39959" h="17644" extrusionOk="0">
                  <a:moveTo>
                    <a:pt x="26777" y="1"/>
                  </a:moveTo>
                  <a:cubicBezTo>
                    <a:pt x="26689" y="1"/>
                    <a:pt x="26603" y="13"/>
                    <a:pt x="26523" y="51"/>
                  </a:cubicBezTo>
                  <a:cubicBezTo>
                    <a:pt x="26464" y="137"/>
                    <a:pt x="26381" y="161"/>
                    <a:pt x="26290" y="161"/>
                  </a:cubicBezTo>
                  <a:cubicBezTo>
                    <a:pt x="26174" y="161"/>
                    <a:pt x="26044" y="122"/>
                    <a:pt x="25934" y="122"/>
                  </a:cubicBezTo>
                  <a:cubicBezTo>
                    <a:pt x="25909" y="124"/>
                    <a:pt x="25883" y="124"/>
                    <a:pt x="25857" y="124"/>
                  </a:cubicBezTo>
                  <a:cubicBezTo>
                    <a:pt x="25638" y="124"/>
                    <a:pt x="25422" y="75"/>
                    <a:pt x="25204" y="75"/>
                  </a:cubicBezTo>
                  <a:cubicBezTo>
                    <a:pt x="25147" y="75"/>
                    <a:pt x="25091" y="78"/>
                    <a:pt x="25033" y="86"/>
                  </a:cubicBezTo>
                  <a:lnTo>
                    <a:pt x="24989" y="78"/>
                  </a:lnTo>
                  <a:lnTo>
                    <a:pt x="25007" y="42"/>
                  </a:lnTo>
                  <a:cubicBezTo>
                    <a:pt x="24953" y="37"/>
                    <a:pt x="24900" y="34"/>
                    <a:pt x="24847" y="34"/>
                  </a:cubicBezTo>
                  <a:cubicBezTo>
                    <a:pt x="24627" y="34"/>
                    <a:pt x="24408" y="71"/>
                    <a:pt x="24192" y="71"/>
                  </a:cubicBezTo>
                  <a:cubicBezTo>
                    <a:pt x="24109" y="71"/>
                    <a:pt x="24027" y="65"/>
                    <a:pt x="23945" y="51"/>
                  </a:cubicBezTo>
                  <a:cubicBezTo>
                    <a:pt x="23825" y="71"/>
                    <a:pt x="23709" y="126"/>
                    <a:pt x="23591" y="126"/>
                  </a:cubicBezTo>
                  <a:cubicBezTo>
                    <a:pt x="23552" y="126"/>
                    <a:pt x="23512" y="120"/>
                    <a:pt x="23472" y="104"/>
                  </a:cubicBezTo>
                  <a:cubicBezTo>
                    <a:pt x="23469" y="105"/>
                    <a:pt x="23466" y="105"/>
                    <a:pt x="23463" y="105"/>
                  </a:cubicBezTo>
                  <a:cubicBezTo>
                    <a:pt x="23400" y="105"/>
                    <a:pt x="23301" y="52"/>
                    <a:pt x="23237" y="52"/>
                  </a:cubicBezTo>
                  <a:cubicBezTo>
                    <a:pt x="23208" y="52"/>
                    <a:pt x="23186" y="63"/>
                    <a:pt x="23178" y="95"/>
                  </a:cubicBezTo>
                  <a:cubicBezTo>
                    <a:pt x="23155" y="85"/>
                    <a:pt x="23133" y="81"/>
                    <a:pt x="23112" y="81"/>
                  </a:cubicBezTo>
                  <a:cubicBezTo>
                    <a:pt x="23039" y="81"/>
                    <a:pt x="22972" y="128"/>
                    <a:pt x="22910" y="149"/>
                  </a:cubicBezTo>
                  <a:cubicBezTo>
                    <a:pt x="22660" y="149"/>
                    <a:pt x="22420" y="113"/>
                    <a:pt x="22170" y="95"/>
                  </a:cubicBezTo>
                  <a:cubicBezTo>
                    <a:pt x="22009" y="131"/>
                    <a:pt x="21866" y="229"/>
                    <a:pt x="21697" y="229"/>
                  </a:cubicBezTo>
                  <a:cubicBezTo>
                    <a:pt x="21629" y="215"/>
                    <a:pt x="21561" y="211"/>
                    <a:pt x="21494" y="211"/>
                  </a:cubicBezTo>
                  <a:cubicBezTo>
                    <a:pt x="21392" y="211"/>
                    <a:pt x="21290" y="220"/>
                    <a:pt x="21188" y="220"/>
                  </a:cubicBezTo>
                  <a:lnTo>
                    <a:pt x="21197" y="176"/>
                  </a:lnTo>
                  <a:cubicBezTo>
                    <a:pt x="21145" y="171"/>
                    <a:pt x="21092" y="169"/>
                    <a:pt x="21040" y="169"/>
                  </a:cubicBezTo>
                  <a:cubicBezTo>
                    <a:pt x="20774" y="169"/>
                    <a:pt x="20510" y="222"/>
                    <a:pt x="20240" y="222"/>
                  </a:cubicBezTo>
                  <a:cubicBezTo>
                    <a:pt x="20176" y="222"/>
                    <a:pt x="20112" y="219"/>
                    <a:pt x="20047" y="211"/>
                  </a:cubicBezTo>
                  <a:lnTo>
                    <a:pt x="20047" y="256"/>
                  </a:lnTo>
                  <a:cubicBezTo>
                    <a:pt x="19997" y="250"/>
                    <a:pt x="19947" y="247"/>
                    <a:pt x="19899" y="247"/>
                  </a:cubicBezTo>
                  <a:cubicBezTo>
                    <a:pt x="19677" y="247"/>
                    <a:pt x="19465" y="308"/>
                    <a:pt x="19253" y="381"/>
                  </a:cubicBezTo>
                  <a:cubicBezTo>
                    <a:pt x="19213" y="366"/>
                    <a:pt x="19174" y="360"/>
                    <a:pt x="19133" y="360"/>
                  </a:cubicBezTo>
                  <a:cubicBezTo>
                    <a:pt x="19100" y="360"/>
                    <a:pt x="19066" y="364"/>
                    <a:pt x="19030" y="372"/>
                  </a:cubicBezTo>
                  <a:cubicBezTo>
                    <a:pt x="18941" y="349"/>
                    <a:pt x="18853" y="340"/>
                    <a:pt x="18763" y="340"/>
                  </a:cubicBezTo>
                  <a:cubicBezTo>
                    <a:pt x="18545" y="340"/>
                    <a:pt x="18323" y="390"/>
                    <a:pt x="18102" y="390"/>
                  </a:cubicBezTo>
                  <a:cubicBezTo>
                    <a:pt x="18075" y="382"/>
                    <a:pt x="18049" y="378"/>
                    <a:pt x="18025" y="378"/>
                  </a:cubicBezTo>
                  <a:cubicBezTo>
                    <a:pt x="17911" y="378"/>
                    <a:pt x="17821" y="451"/>
                    <a:pt x="17718" y="488"/>
                  </a:cubicBezTo>
                  <a:cubicBezTo>
                    <a:pt x="17477" y="479"/>
                    <a:pt x="17236" y="452"/>
                    <a:pt x="17004" y="443"/>
                  </a:cubicBezTo>
                  <a:cubicBezTo>
                    <a:pt x="16933" y="479"/>
                    <a:pt x="16799" y="443"/>
                    <a:pt x="16773" y="524"/>
                  </a:cubicBezTo>
                  <a:cubicBezTo>
                    <a:pt x="16469" y="550"/>
                    <a:pt x="16148" y="550"/>
                    <a:pt x="15863" y="675"/>
                  </a:cubicBezTo>
                  <a:cubicBezTo>
                    <a:pt x="15775" y="667"/>
                    <a:pt x="15688" y="664"/>
                    <a:pt x="15601" y="664"/>
                  </a:cubicBezTo>
                  <a:cubicBezTo>
                    <a:pt x="15270" y="664"/>
                    <a:pt x="14939" y="709"/>
                    <a:pt x="14608" y="709"/>
                  </a:cubicBezTo>
                  <a:cubicBezTo>
                    <a:pt x="14535" y="709"/>
                    <a:pt x="14463" y="707"/>
                    <a:pt x="14391" y="702"/>
                  </a:cubicBezTo>
                  <a:lnTo>
                    <a:pt x="14391" y="747"/>
                  </a:lnTo>
                  <a:cubicBezTo>
                    <a:pt x="14373" y="747"/>
                    <a:pt x="14328" y="756"/>
                    <a:pt x="14310" y="756"/>
                  </a:cubicBezTo>
                  <a:cubicBezTo>
                    <a:pt x="14244" y="745"/>
                    <a:pt x="14177" y="741"/>
                    <a:pt x="14111" y="741"/>
                  </a:cubicBezTo>
                  <a:cubicBezTo>
                    <a:pt x="14008" y="741"/>
                    <a:pt x="13905" y="750"/>
                    <a:pt x="13802" y="756"/>
                  </a:cubicBezTo>
                  <a:cubicBezTo>
                    <a:pt x="13769" y="750"/>
                    <a:pt x="13735" y="746"/>
                    <a:pt x="13702" y="746"/>
                  </a:cubicBezTo>
                  <a:cubicBezTo>
                    <a:pt x="13635" y="746"/>
                    <a:pt x="13570" y="762"/>
                    <a:pt x="13516" y="809"/>
                  </a:cubicBezTo>
                  <a:cubicBezTo>
                    <a:pt x="13477" y="799"/>
                    <a:pt x="13437" y="795"/>
                    <a:pt x="13396" y="795"/>
                  </a:cubicBezTo>
                  <a:cubicBezTo>
                    <a:pt x="13257" y="795"/>
                    <a:pt x="13114" y="843"/>
                    <a:pt x="12971" y="843"/>
                  </a:cubicBezTo>
                  <a:cubicBezTo>
                    <a:pt x="12942" y="843"/>
                    <a:pt x="12912" y="841"/>
                    <a:pt x="12883" y="836"/>
                  </a:cubicBezTo>
                  <a:cubicBezTo>
                    <a:pt x="12848" y="841"/>
                    <a:pt x="12812" y="844"/>
                    <a:pt x="12775" y="844"/>
                  </a:cubicBezTo>
                  <a:cubicBezTo>
                    <a:pt x="12664" y="844"/>
                    <a:pt x="12547" y="825"/>
                    <a:pt x="12435" y="825"/>
                  </a:cubicBezTo>
                  <a:cubicBezTo>
                    <a:pt x="12346" y="825"/>
                    <a:pt x="12261" y="837"/>
                    <a:pt x="12187" y="880"/>
                  </a:cubicBezTo>
                  <a:cubicBezTo>
                    <a:pt x="11759" y="898"/>
                    <a:pt x="11331" y="943"/>
                    <a:pt x="10911" y="979"/>
                  </a:cubicBezTo>
                  <a:cubicBezTo>
                    <a:pt x="10858" y="977"/>
                    <a:pt x="10804" y="977"/>
                    <a:pt x="10751" y="977"/>
                  </a:cubicBezTo>
                  <a:cubicBezTo>
                    <a:pt x="10108" y="977"/>
                    <a:pt x="9466" y="1068"/>
                    <a:pt x="8824" y="1068"/>
                  </a:cubicBezTo>
                  <a:cubicBezTo>
                    <a:pt x="8762" y="1063"/>
                    <a:pt x="8700" y="1061"/>
                    <a:pt x="8638" y="1061"/>
                  </a:cubicBezTo>
                  <a:cubicBezTo>
                    <a:pt x="8103" y="1061"/>
                    <a:pt x="7568" y="1209"/>
                    <a:pt x="7034" y="1209"/>
                  </a:cubicBezTo>
                  <a:cubicBezTo>
                    <a:pt x="6881" y="1209"/>
                    <a:pt x="6728" y="1197"/>
                    <a:pt x="6576" y="1166"/>
                  </a:cubicBezTo>
                  <a:cubicBezTo>
                    <a:pt x="6518" y="1159"/>
                    <a:pt x="6460" y="1156"/>
                    <a:pt x="6401" y="1156"/>
                  </a:cubicBezTo>
                  <a:cubicBezTo>
                    <a:pt x="6189" y="1156"/>
                    <a:pt x="5973" y="1193"/>
                    <a:pt x="5762" y="1193"/>
                  </a:cubicBezTo>
                  <a:cubicBezTo>
                    <a:pt x="5745" y="1193"/>
                    <a:pt x="5727" y="1193"/>
                    <a:pt x="5710" y="1193"/>
                  </a:cubicBezTo>
                  <a:cubicBezTo>
                    <a:pt x="5621" y="1211"/>
                    <a:pt x="5496" y="1219"/>
                    <a:pt x="5452" y="1309"/>
                  </a:cubicBezTo>
                  <a:cubicBezTo>
                    <a:pt x="5336" y="1327"/>
                    <a:pt x="5220" y="1371"/>
                    <a:pt x="5113" y="1416"/>
                  </a:cubicBezTo>
                  <a:cubicBezTo>
                    <a:pt x="5032" y="1550"/>
                    <a:pt x="5113" y="1701"/>
                    <a:pt x="5113" y="1844"/>
                  </a:cubicBezTo>
                  <a:cubicBezTo>
                    <a:pt x="5077" y="2031"/>
                    <a:pt x="5131" y="2228"/>
                    <a:pt x="5148" y="2424"/>
                  </a:cubicBezTo>
                  <a:cubicBezTo>
                    <a:pt x="5027" y="2493"/>
                    <a:pt x="4914" y="2638"/>
                    <a:pt x="4761" y="2638"/>
                  </a:cubicBezTo>
                  <a:cubicBezTo>
                    <a:pt x="4756" y="2638"/>
                    <a:pt x="4751" y="2638"/>
                    <a:pt x="4747" y="2638"/>
                  </a:cubicBezTo>
                  <a:cubicBezTo>
                    <a:pt x="4730" y="2633"/>
                    <a:pt x="4713" y="2631"/>
                    <a:pt x="4696" y="2631"/>
                  </a:cubicBezTo>
                  <a:cubicBezTo>
                    <a:pt x="4595" y="2631"/>
                    <a:pt x="4509" y="2715"/>
                    <a:pt x="4417" y="2754"/>
                  </a:cubicBezTo>
                  <a:cubicBezTo>
                    <a:pt x="4319" y="2763"/>
                    <a:pt x="4230" y="2790"/>
                    <a:pt x="4140" y="2834"/>
                  </a:cubicBezTo>
                  <a:cubicBezTo>
                    <a:pt x="4042" y="2814"/>
                    <a:pt x="3924" y="2786"/>
                    <a:pt x="3814" y="2786"/>
                  </a:cubicBezTo>
                  <a:cubicBezTo>
                    <a:pt x="3685" y="2786"/>
                    <a:pt x="3565" y="2824"/>
                    <a:pt x="3498" y="2959"/>
                  </a:cubicBezTo>
                  <a:lnTo>
                    <a:pt x="3507" y="2995"/>
                  </a:lnTo>
                  <a:cubicBezTo>
                    <a:pt x="3364" y="2995"/>
                    <a:pt x="3070" y="3021"/>
                    <a:pt x="3034" y="3191"/>
                  </a:cubicBezTo>
                  <a:cubicBezTo>
                    <a:pt x="3028" y="3191"/>
                    <a:pt x="3022" y="3192"/>
                    <a:pt x="3016" y="3192"/>
                  </a:cubicBezTo>
                  <a:cubicBezTo>
                    <a:pt x="2952" y="3192"/>
                    <a:pt x="2860" y="3170"/>
                    <a:pt x="2786" y="3170"/>
                  </a:cubicBezTo>
                  <a:cubicBezTo>
                    <a:pt x="2729" y="3170"/>
                    <a:pt x="2683" y="3183"/>
                    <a:pt x="2668" y="3227"/>
                  </a:cubicBezTo>
                  <a:cubicBezTo>
                    <a:pt x="2664" y="3226"/>
                    <a:pt x="2659" y="3226"/>
                    <a:pt x="2654" y="3226"/>
                  </a:cubicBezTo>
                  <a:cubicBezTo>
                    <a:pt x="2563" y="3226"/>
                    <a:pt x="2494" y="3307"/>
                    <a:pt x="2401" y="3307"/>
                  </a:cubicBezTo>
                  <a:cubicBezTo>
                    <a:pt x="2368" y="3297"/>
                    <a:pt x="2337" y="3292"/>
                    <a:pt x="2308" y="3292"/>
                  </a:cubicBezTo>
                  <a:cubicBezTo>
                    <a:pt x="2063" y="3292"/>
                    <a:pt x="1957" y="3620"/>
                    <a:pt x="1713" y="3620"/>
                  </a:cubicBezTo>
                  <a:cubicBezTo>
                    <a:pt x="1708" y="3620"/>
                    <a:pt x="1702" y="3620"/>
                    <a:pt x="1696" y="3619"/>
                  </a:cubicBezTo>
                  <a:cubicBezTo>
                    <a:pt x="1682" y="3619"/>
                    <a:pt x="1668" y="3619"/>
                    <a:pt x="1655" y="3619"/>
                  </a:cubicBezTo>
                  <a:cubicBezTo>
                    <a:pt x="1339" y="3619"/>
                    <a:pt x="1033" y="3716"/>
                    <a:pt x="768" y="3887"/>
                  </a:cubicBezTo>
                  <a:cubicBezTo>
                    <a:pt x="616" y="3931"/>
                    <a:pt x="625" y="4101"/>
                    <a:pt x="581" y="4226"/>
                  </a:cubicBezTo>
                  <a:cubicBezTo>
                    <a:pt x="393" y="4253"/>
                    <a:pt x="188" y="4333"/>
                    <a:pt x="108" y="4511"/>
                  </a:cubicBezTo>
                  <a:lnTo>
                    <a:pt x="63" y="4502"/>
                  </a:lnTo>
                  <a:lnTo>
                    <a:pt x="63" y="4502"/>
                  </a:lnTo>
                  <a:cubicBezTo>
                    <a:pt x="1" y="4993"/>
                    <a:pt x="251" y="5439"/>
                    <a:pt x="295" y="5921"/>
                  </a:cubicBezTo>
                  <a:lnTo>
                    <a:pt x="340" y="5912"/>
                  </a:lnTo>
                  <a:lnTo>
                    <a:pt x="340" y="5912"/>
                  </a:lnTo>
                  <a:cubicBezTo>
                    <a:pt x="304" y="6072"/>
                    <a:pt x="313" y="6242"/>
                    <a:pt x="367" y="6403"/>
                  </a:cubicBezTo>
                  <a:cubicBezTo>
                    <a:pt x="501" y="6768"/>
                    <a:pt x="492" y="7161"/>
                    <a:pt x="625" y="7518"/>
                  </a:cubicBezTo>
                  <a:cubicBezTo>
                    <a:pt x="688" y="7562"/>
                    <a:pt x="643" y="7687"/>
                    <a:pt x="732" y="7687"/>
                  </a:cubicBezTo>
                  <a:cubicBezTo>
                    <a:pt x="741" y="7705"/>
                    <a:pt x="759" y="7750"/>
                    <a:pt x="768" y="7767"/>
                  </a:cubicBezTo>
                  <a:cubicBezTo>
                    <a:pt x="759" y="8240"/>
                    <a:pt x="938" y="8686"/>
                    <a:pt x="1214" y="9052"/>
                  </a:cubicBezTo>
                  <a:lnTo>
                    <a:pt x="1259" y="9052"/>
                  </a:lnTo>
                  <a:cubicBezTo>
                    <a:pt x="1286" y="9186"/>
                    <a:pt x="1321" y="9320"/>
                    <a:pt x="1410" y="9427"/>
                  </a:cubicBezTo>
                  <a:cubicBezTo>
                    <a:pt x="1509" y="9703"/>
                    <a:pt x="1571" y="9998"/>
                    <a:pt x="1616" y="10292"/>
                  </a:cubicBezTo>
                  <a:cubicBezTo>
                    <a:pt x="1785" y="10479"/>
                    <a:pt x="2062" y="10479"/>
                    <a:pt x="2267" y="10604"/>
                  </a:cubicBezTo>
                  <a:cubicBezTo>
                    <a:pt x="2267" y="10667"/>
                    <a:pt x="2249" y="10747"/>
                    <a:pt x="2329" y="10765"/>
                  </a:cubicBezTo>
                  <a:cubicBezTo>
                    <a:pt x="2329" y="10961"/>
                    <a:pt x="2294" y="11264"/>
                    <a:pt x="2445" y="11407"/>
                  </a:cubicBezTo>
                  <a:cubicBezTo>
                    <a:pt x="2427" y="11470"/>
                    <a:pt x="2445" y="11514"/>
                    <a:pt x="2490" y="11541"/>
                  </a:cubicBezTo>
                  <a:cubicBezTo>
                    <a:pt x="2472" y="11648"/>
                    <a:pt x="2570" y="11737"/>
                    <a:pt x="2579" y="11844"/>
                  </a:cubicBezTo>
                  <a:cubicBezTo>
                    <a:pt x="2615" y="12157"/>
                    <a:pt x="2597" y="12513"/>
                    <a:pt x="2793" y="12772"/>
                  </a:cubicBezTo>
                  <a:cubicBezTo>
                    <a:pt x="2802" y="12844"/>
                    <a:pt x="2793" y="12906"/>
                    <a:pt x="2829" y="12968"/>
                  </a:cubicBezTo>
                  <a:cubicBezTo>
                    <a:pt x="2981" y="13281"/>
                    <a:pt x="3025" y="13629"/>
                    <a:pt x="3114" y="13968"/>
                  </a:cubicBezTo>
                  <a:cubicBezTo>
                    <a:pt x="3088" y="14084"/>
                    <a:pt x="3177" y="14155"/>
                    <a:pt x="3248" y="14226"/>
                  </a:cubicBezTo>
                  <a:cubicBezTo>
                    <a:pt x="3266" y="14360"/>
                    <a:pt x="3436" y="14360"/>
                    <a:pt x="3525" y="14431"/>
                  </a:cubicBezTo>
                  <a:cubicBezTo>
                    <a:pt x="3650" y="14476"/>
                    <a:pt x="3783" y="14503"/>
                    <a:pt x="3908" y="14539"/>
                  </a:cubicBezTo>
                  <a:cubicBezTo>
                    <a:pt x="3985" y="14520"/>
                    <a:pt x="4065" y="14516"/>
                    <a:pt x="4145" y="14516"/>
                  </a:cubicBezTo>
                  <a:cubicBezTo>
                    <a:pt x="4215" y="14516"/>
                    <a:pt x="4286" y="14519"/>
                    <a:pt x="4356" y="14519"/>
                  </a:cubicBezTo>
                  <a:cubicBezTo>
                    <a:pt x="4475" y="14519"/>
                    <a:pt x="4592" y="14509"/>
                    <a:pt x="4702" y="14458"/>
                  </a:cubicBezTo>
                  <a:cubicBezTo>
                    <a:pt x="4755" y="14427"/>
                    <a:pt x="4809" y="14416"/>
                    <a:pt x="4865" y="14416"/>
                  </a:cubicBezTo>
                  <a:cubicBezTo>
                    <a:pt x="5006" y="14416"/>
                    <a:pt x="5155" y="14488"/>
                    <a:pt x="5301" y="14488"/>
                  </a:cubicBezTo>
                  <a:cubicBezTo>
                    <a:pt x="5343" y="14488"/>
                    <a:pt x="5384" y="14482"/>
                    <a:pt x="5425" y="14467"/>
                  </a:cubicBezTo>
                  <a:cubicBezTo>
                    <a:pt x="5486" y="14428"/>
                    <a:pt x="5550" y="14414"/>
                    <a:pt x="5615" y="14414"/>
                  </a:cubicBezTo>
                  <a:cubicBezTo>
                    <a:pt x="5768" y="14414"/>
                    <a:pt x="5929" y="14489"/>
                    <a:pt x="6085" y="14489"/>
                  </a:cubicBezTo>
                  <a:cubicBezTo>
                    <a:pt x="6106" y="14489"/>
                    <a:pt x="6127" y="14488"/>
                    <a:pt x="6148" y="14485"/>
                  </a:cubicBezTo>
                  <a:cubicBezTo>
                    <a:pt x="6387" y="14418"/>
                    <a:pt x="6639" y="14384"/>
                    <a:pt x="6886" y="14384"/>
                  </a:cubicBezTo>
                  <a:cubicBezTo>
                    <a:pt x="6998" y="14384"/>
                    <a:pt x="7109" y="14391"/>
                    <a:pt x="7218" y="14405"/>
                  </a:cubicBezTo>
                  <a:cubicBezTo>
                    <a:pt x="7324" y="14368"/>
                    <a:pt x="7434" y="14362"/>
                    <a:pt x="7546" y="14362"/>
                  </a:cubicBezTo>
                  <a:cubicBezTo>
                    <a:pt x="7610" y="14362"/>
                    <a:pt x="7675" y="14364"/>
                    <a:pt x="7739" y="14364"/>
                  </a:cubicBezTo>
                  <a:cubicBezTo>
                    <a:pt x="7837" y="14364"/>
                    <a:pt x="7935" y="14359"/>
                    <a:pt x="8030" y="14333"/>
                  </a:cubicBezTo>
                  <a:cubicBezTo>
                    <a:pt x="8042" y="14330"/>
                    <a:pt x="8053" y="14329"/>
                    <a:pt x="8065" y="14329"/>
                  </a:cubicBezTo>
                  <a:cubicBezTo>
                    <a:pt x="8125" y="14329"/>
                    <a:pt x="8184" y="14362"/>
                    <a:pt x="8244" y="14369"/>
                  </a:cubicBezTo>
                  <a:lnTo>
                    <a:pt x="8235" y="14414"/>
                  </a:lnTo>
                  <a:cubicBezTo>
                    <a:pt x="8380" y="14402"/>
                    <a:pt x="8521" y="14378"/>
                    <a:pt x="8660" y="14378"/>
                  </a:cubicBezTo>
                  <a:cubicBezTo>
                    <a:pt x="8745" y="14378"/>
                    <a:pt x="8829" y="14387"/>
                    <a:pt x="8913" y="14414"/>
                  </a:cubicBezTo>
                  <a:cubicBezTo>
                    <a:pt x="8868" y="14494"/>
                    <a:pt x="8752" y="14539"/>
                    <a:pt x="8744" y="14619"/>
                  </a:cubicBezTo>
                  <a:cubicBezTo>
                    <a:pt x="8949" y="14842"/>
                    <a:pt x="8761" y="15145"/>
                    <a:pt x="8877" y="15395"/>
                  </a:cubicBezTo>
                  <a:cubicBezTo>
                    <a:pt x="8860" y="15511"/>
                    <a:pt x="8895" y="15618"/>
                    <a:pt x="8913" y="15725"/>
                  </a:cubicBezTo>
                  <a:cubicBezTo>
                    <a:pt x="8924" y="15723"/>
                    <a:pt x="8934" y="15721"/>
                    <a:pt x="8943" y="15721"/>
                  </a:cubicBezTo>
                  <a:cubicBezTo>
                    <a:pt x="9039" y="15721"/>
                    <a:pt x="9079" y="15833"/>
                    <a:pt x="8949" y="15841"/>
                  </a:cubicBezTo>
                  <a:cubicBezTo>
                    <a:pt x="8895" y="15975"/>
                    <a:pt x="9091" y="15966"/>
                    <a:pt x="9091" y="16082"/>
                  </a:cubicBezTo>
                  <a:cubicBezTo>
                    <a:pt x="9190" y="16251"/>
                    <a:pt x="9154" y="16474"/>
                    <a:pt x="9332" y="16590"/>
                  </a:cubicBezTo>
                  <a:cubicBezTo>
                    <a:pt x="9599" y="16677"/>
                    <a:pt x="9776" y="16984"/>
                    <a:pt x="10070" y="16984"/>
                  </a:cubicBezTo>
                  <a:cubicBezTo>
                    <a:pt x="10110" y="16984"/>
                    <a:pt x="10153" y="16978"/>
                    <a:pt x="10198" y="16965"/>
                  </a:cubicBezTo>
                  <a:cubicBezTo>
                    <a:pt x="10251" y="17001"/>
                    <a:pt x="10305" y="17045"/>
                    <a:pt x="10367" y="17063"/>
                  </a:cubicBezTo>
                  <a:cubicBezTo>
                    <a:pt x="10387" y="17061"/>
                    <a:pt x="10407" y="17059"/>
                    <a:pt x="10426" y="17059"/>
                  </a:cubicBezTo>
                  <a:cubicBezTo>
                    <a:pt x="10718" y="17059"/>
                    <a:pt x="10927" y="17336"/>
                    <a:pt x="11223" y="17336"/>
                  </a:cubicBezTo>
                  <a:cubicBezTo>
                    <a:pt x="11247" y="17336"/>
                    <a:pt x="11271" y="17334"/>
                    <a:pt x="11295" y="17331"/>
                  </a:cubicBezTo>
                  <a:lnTo>
                    <a:pt x="11295" y="17366"/>
                  </a:lnTo>
                  <a:cubicBezTo>
                    <a:pt x="11325" y="17355"/>
                    <a:pt x="11352" y="17350"/>
                    <a:pt x="11377" y="17350"/>
                  </a:cubicBezTo>
                  <a:cubicBezTo>
                    <a:pt x="11523" y="17350"/>
                    <a:pt x="11595" y="17522"/>
                    <a:pt x="11732" y="17545"/>
                  </a:cubicBezTo>
                  <a:cubicBezTo>
                    <a:pt x="11803" y="17550"/>
                    <a:pt x="11876" y="17552"/>
                    <a:pt x="11948" y="17552"/>
                  </a:cubicBezTo>
                  <a:cubicBezTo>
                    <a:pt x="12030" y="17552"/>
                    <a:pt x="12113" y="17550"/>
                    <a:pt x="12196" y="17550"/>
                  </a:cubicBezTo>
                  <a:cubicBezTo>
                    <a:pt x="12402" y="17550"/>
                    <a:pt x="12605" y="17561"/>
                    <a:pt x="12794" y="17643"/>
                  </a:cubicBezTo>
                  <a:cubicBezTo>
                    <a:pt x="13017" y="17474"/>
                    <a:pt x="13338" y="17527"/>
                    <a:pt x="13561" y="17349"/>
                  </a:cubicBezTo>
                  <a:cubicBezTo>
                    <a:pt x="13661" y="17367"/>
                    <a:pt x="13761" y="17421"/>
                    <a:pt x="13867" y="17421"/>
                  </a:cubicBezTo>
                  <a:cubicBezTo>
                    <a:pt x="13912" y="17421"/>
                    <a:pt x="13959" y="17411"/>
                    <a:pt x="14007" y="17384"/>
                  </a:cubicBezTo>
                  <a:cubicBezTo>
                    <a:pt x="14123" y="17313"/>
                    <a:pt x="14275" y="17322"/>
                    <a:pt x="14417" y="17313"/>
                  </a:cubicBezTo>
                  <a:cubicBezTo>
                    <a:pt x="14460" y="17261"/>
                    <a:pt x="14516" y="17247"/>
                    <a:pt x="14575" y="17247"/>
                  </a:cubicBezTo>
                  <a:cubicBezTo>
                    <a:pt x="14640" y="17247"/>
                    <a:pt x="14709" y="17264"/>
                    <a:pt x="14774" y="17268"/>
                  </a:cubicBezTo>
                  <a:cubicBezTo>
                    <a:pt x="14997" y="17161"/>
                    <a:pt x="15238" y="17090"/>
                    <a:pt x="15479" y="17090"/>
                  </a:cubicBezTo>
                  <a:cubicBezTo>
                    <a:pt x="15586" y="17063"/>
                    <a:pt x="15648" y="16947"/>
                    <a:pt x="15756" y="16920"/>
                  </a:cubicBezTo>
                  <a:cubicBezTo>
                    <a:pt x="15804" y="16898"/>
                    <a:pt x="15855" y="16889"/>
                    <a:pt x="15908" y="16889"/>
                  </a:cubicBezTo>
                  <a:cubicBezTo>
                    <a:pt x="16022" y="16889"/>
                    <a:pt x="16143" y="16931"/>
                    <a:pt x="16246" y="16974"/>
                  </a:cubicBezTo>
                  <a:cubicBezTo>
                    <a:pt x="16289" y="16980"/>
                    <a:pt x="16521" y="17041"/>
                    <a:pt x="16645" y="17041"/>
                  </a:cubicBezTo>
                  <a:cubicBezTo>
                    <a:pt x="16702" y="17041"/>
                    <a:pt x="16736" y="17028"/>
                    <a:pt x="16719" y="16992"/>
                  </a:cubicBezTo>
                  <a:cubicBezTo>
                    <a:pt x="16823" y="16894"/>
                    <a:pt x="16956" y="16863"/>
                    <a:pt x="17091" y="16863"/>
                  </a:cubicBezTo>
                  <a:cubicBezTo>
                    <a:pt x="17164" y="16863"/>
                    <a:pt x="17238" y="16872"/>
                    <a:pt x="17308" y="16885"/>
                  </a:cubicBezTo>
                  <a:cubicBezTo>
                    <a:pt x="17341" y="16887"/>
                    <a:pt x="17375" y="16888"/>
                    <a:pt x="17408" y="16888"/>
                  </a:cubicBezTo>
                  <a:cubicBezTo>
                    <a:pt x="17678" y="16888"/>
                    <a:pt x="17948" y="16830"/>
                    <a:pt x="18218" y="16822"/>
                  </a:cubicBezTo>
                  <a:cubicBezTo>
                    <a:pt x="18318" y="16753"/>
                    <a:pt x="18425" y="16683"/>
                    <a:pt x="18556" y="16683"/>
                  </a:cubicBezTo>
                  <a:cubicBezTo>
                    <a:pt x="18577" y="16683"/>
                    <a:pt x="18598" y="16685"/>
                    <a:pt x="18619" y="16688"/>
                  </a:cubicBezTo>
                  <a:cubicBezTo>
                    <a:pt x="18667" y="16638"/>
                    <a:pt x="18722" y="16623"/>
                    <a:pt x="18781" y="16623"/>
                  </a:cubicBezTo>
                  <a:cubicBezTo>
                    <a:pt x="18872" y="16623"/>
                    <a:pt x="18971" y="16659"/>
                    <a:pt x="19063" y="16659"/>
                  </a:cubicBezTo>
                  <a:cubicBezTo>
                    <a:pt x="19101" y="16659"/>
                    <a:pt x="19138" y="16653"/>
                    <a:pt x="19172" y="16635"/>
                  </a:cubicBezTo>
                  <a:cubicBezTo>
                    <a:pt x="19199" y="16598"/>
                    <a:pt x="19231" y="16586"/>
                    <a:pt x="19265" y="16586"/>
                  </a:cubicBezTo>
                  <a:cubicBezTo>
                    <a:pt x="19325" y="16586"/>
                    <a:pt x="19393" y="16624"/>
                    <a:pt x="19452" y="16624"/>
                  </a:cubicBezTo>
                  <a:cubicBezTo>
                    <a:pt x="19480" y="16624"/>
                    <a:pt x="19506" y="16615"/>
                    <a:pt x="19529" y="16590"/>
                  </a:cubicBezTo>
                  <a:cubicBezTo>
                    <a:pt x="19589" y="16517"/>
                    <a:pt x="19684" y="16464"/>
                    <a:pt x="19780" y="16464"/>
                  </a:cubicBezTo>
                  <a:cubicBezTo>
                    <a:pt x="19813" y="16464"/>
                    <a:pt x="19845" y="16470"/>
                    <a:pt x="19877" y="16483"/>
                  </a:cubicBezTo>
                  <a:cubicBezTo>
                    <a:pt x="20180" y="16474"/>
                    <a:pt x="20493" y="16358"/>
                    <a:pt x="20716" y="16135"/>
                  </a:cubicBezTo>
                  <a:cubicBezTo>
                    <a:pt x="20963" y="16135"/>
                    <a:pt x="21197" y="16048"/>
                    <a:pt x="21441" y="16048"/>
                  </a:cubicBezTo>
                  <a:cubicBezTo>
                    <a:pt x="21478" y="16048"/>
                    <a:pt x="21516" y="16050"/>
                    <a:pt x="21554" y="16055"/>
                  </a:cubicBezTo>
                  <a:cubicBezTo>
                    <a:pt x="21652" y="16065"/>
                    <a:pt x="21750" y="16072"/>
                    <a:pt x="21846" y="16072"/>
                  </a:cubicBezTo>
                  <a:cubicBezTo>
                    <a:pt x="21926" y="16072"/>
                    <a:pt x="22004" y="16067"/>
                    <a:pt x="22081" y="16055"/>
                  </a:cubicBezTo>
                  <a:cubicBezTo>
                    <a:pt x="22147" y="16061"/>
                    <a:pt x="22218" y="16091"/>
                    <a:pt x="22281" y="16091"/>
                  </a:cubicBezTo>
                  <a:cubicBezTo>
                    <a:pt x="22318" y="16091"/>
                    <a:pt x="22354" y="16080"/>
                    <a:pt x="22384" y="16046"/>
                  </a:cubicBezTo>
                  <a:cubicBezTo>
                    <a:pt x="22423" y="16030"/>
                    <a:pt x="22457" y="16023"/>
                    <a:pt x="22489" y="16023"/>
                  </a:cubicBezTo>
                  <a:cubicBezTo>
                    <a:pt x="22581" y="16023"/>
                    <a:pt x="22647" y="16085"/>
                    <a:pt x="22714" y="16171"/>
                  </a:cubicBezTo>
                  <a:cubicBezTo>
                    <a:pt x="22866" y="16153"/>
                    <a:pt x="23071" y="16180"/>
                    <a:pt x="23178" y="16037"/>
                  </a:cubicBezTo>
                  <a:cubicBezTo>
                    <a:pt x="23318" y="15980"/>
                    <a:pt x="23466" y="15960"/>
                    <a:pt x="23616" y="15960"/>
                  </a:cubicBezTo>
                  <a:cubicBezTo>
                    <a:pt x="23885" y="15960"/>
                    <a:pt x="24163" y="16023"/>
                    <a:pt x="24427" y="16046"/>
                  </a:cubicBezTo>
                  <a:cubicBezTo>
                    <a:pt x="24433" y="16047"/>
                    <a:pt x="24439" y="16048"/>
                    <a:pt x="24444" y="16048"/>
                  </a:cubicBezTo>
                  <a:cubicBezTo>
                    <a:pt x="24547" y="16048"/>
                    <a:pt x="24584" y="15903"/>
                    <a:pt x="24685" y="15903"/>
                  </a:cubicBezTo>
                  <a:cubicBezTo>
                    <a:pt x="24780" y="15885"/>
                    <a:pt x="24879" y="15839"/>
                    <a:pt x="24976" y="15839"/>
                  </a:cubicBezTo>
                  <a:cubicBezTo>
                    <a:pt x="25016" y="15839"/>
                    <a:pt x="25057" y="15847"/>
                    <a:pt x="25096" y="15868"/>
                  </a:cubicBezTo>
                  <a:cubicBezTo>
                    <a:pt x="25173" y="15905"/>
                    <a:pt x="25254" y="15918"/>
                    <a:pt x="25335" y="15918"/>
                  </a:cubicBezTo>
                  <a:cubicBezTo>
                    <a:pt x="25507" y="15918"/>
                    <a:pt x="25685" y="15859"/>
                    <a:pt x="25854" y="15841"/>
                  </a:cubicBezTo>
                  <a:cubicBezTo>
                    <a:pt x="25993" y="15827"/>
                    <a:pt x="26134" y="15827"/>
                    <a:pt x="26275" y="15827"/>
                  </a:cubicBezTo>
                  <a:cubicBezTo>
                    <a:pt x="26486" y="15827"/>
                    <a:pt x="26698" y="15827"/>
                    <a:pt x="26907" y="15779"/>
                  </a:cubicBezTo>
                  <a:lnTo>
                    <a:pt x="26898" y="15734"/>
                  </a:lnTo>
                  <a:cubicBezTo>
                    <a:pt x="27166" y="15609"/>
                    <a:pt x="27487" y="15707"/>
                    <a:pt x="27745" y="15564"/>
                  </a:cubicBezTo>
                  <a:cubicBezTo>
                    <a:pt x="27811" y="15570"/>
                    <a:pt x="27878" y="15605"/>
                    <a:pt x="27938" y="15605"/>
                  </a:cubicBezTo>
                  <a:cubicBezTo>
                    <a:pt x="27968" y="15605"/>
                    <a:pt x="27996" y="15597"/>
                    <a:pt x="28022" y="15573"/>
                  </a:cubicBezTo>
                  <a:cubicBezTo>
                    <a:pt x="28052" y="15547"/>
                    <a:pt x="28086" y="15538"/>
                    <a:pt x="28122" y="15538"/>
                  </a:cubicBezTo>
                  <a:cubicBezTo>
                    <a:pt x="28202" y="15538"/>
                    <a:pt x="28290" y="15584"/>
                    <a:pt x="28363" y="15584"/>
                  </a:cubicBezTo>
                  <a:cubicBezTo>
                    <a:pt x="28409" y="15584"/>
                    <a:pt x="28449" y="15565"/>
                    <a:pt x="28477" y="15502"/>
                  </a:cubicBezTo>
                  <a:cubicBezTo>
                    <a:pt x="28511" y="15481"/>
                    <a:pt x="28546" y="15474"/>
                    <a:pt x="28581" y="15474"/>
                  </a:cubicBezTo>
                  <a:cubicBezTo>
                    <a:pt x="28661" y="15474"/>
                    <a:pt x="28741" y="15512"/>
                    <a:pt x="28817" y="15512"/>
                  </a:cubicBezTo>
                  <a:cubicBezTo>
                    <a:pt x="28838" y="15512"/>
                    <a:pt x="28858" y="15509"/>
                    <a:pt x="28878" y="15502"/>
                  </a:cubicBezTo>
                  <a:cubicBezTo>
                    <a:pt x="28932" y="15442"/>
                    <a:pt x="28995" y="15425"/>
                    <a:pt x="29063" y="15425"/>
                  </a:cubicBezTo>
                  <a:cubicBezTo>
                    <a:pt x="29165" y="15425"/>
                    <a:pt x="29278" y="15465"/>
                    <a:pt x="29383" y="15465"/>
                  </a:cubicBezTo>
                  <a:cubicBezTo>
                    <a:pt x="29418" y="15465"/>
                    <a:pt x="29452" y="15460"/>
                    <a:pt x="29485" y="15448"/>
                  </a:cubicBezTo>
                  <a:cubicBezTo>
                    <a:pt x="29772" y="15425"/>
                    <a:pt x="30052" y="15272"/>
                    <a:pt x="30338" y="15272"/>
                  </a:cubicBezTo>
                  <a:cubicBezTo>
                    <a:pt x="30372" y="15272"/>
                    <a:pt x="30406" y="15274"/>
                    <a:pt x="30440" y="15279"/>
                  </a:cubicBezTo>
                  <a:cubicBezTo>
                    <a:pt x="30633" y="15175"/>
                    <a:pt x="30848" y="15136"/>
                    <a:pt x="31064" y="15136"/>
                  </a:cubicBezTo>
                  <a:cubicBezTo>
                    <a:pt x="31127" y="15136"/>
                    <a:pt x="31189" y="15139"/>
                    <a:pt x="31251" y="15145"/>
                  </a:cubicBezTo>
                  <a:cubicBezTo>
                    <a:pt x="31277" y="15152"/>
                    <a:pt x="31302" y="15155"/>
                    <a:pt x="31327" y="15155"/>
                  </a:cubicBezTo>
                  <a:cubicBezTo>
                    <a:pt x="31490" y="15155"/>
                    <a:pt x="31634" y="15020"/>
                    <a:pt x="31804" y="15020"/>
                  </a:cubicBezTo>
                  <a:cubicBezTo>
                    <a:pt x="31858" y="14949"/>
                    <a:pt x="31903" y="14878"/>
                    <a:pt x="31947" y="14806"/>
                  </a:cubicBezTo>
                  <a:cubicBezTo>
                    <a:pt x="32019" y="14779"/>
                    <a:pt x="32090" y="14744"/>
                    <a:pt x="32161" y="14708"/>
                  </a:cubicBezTo>
                  <a:cubicBezTo>
                    <a:pt x="32224" y="14701"/>
                    <a:pt x="32276" y="14650"/>
                    <a:pt x="32339" y="14650"/>
                  </a:cubicBezTo>
                  <a:cubicBezTo>
                    <a:pt x="32356" y="14650"/>
                    <a:pt x="32374" y="14654"/>
                    <a:pt x="32393" y="14663"/>
                  </a:cubicBezTo>
                  <a:cubicBezTo>
                    <a:pt x="32590" y="14721"/>
                    <a:pt x="32779" y="14808"/>
                    <a:pt x="32988" y="14808"/>
                  </a:cubicBezTo>
                  <a:cubicBezTo>
                    <a:pt x="33007" y="14808"/>
                    <a:pt x="33026" y="14808"/>
                    <a:pt x="33044" y="14806"/>
                  </a:cubicBezTo>
                  <a:cubicBezTo>
                    <a:pt x="33089" y="14753"/>
                    <a:pt x="33187" y="14654"/>
                    <a:pt x="33241" y="14601"/>
                  </a:cubicBezTo>
                  <a:cubicBezTo>
                    <a:pt x="33294" y="14627"/>
                    <a:pt x="33334" y="14638"/>
                    <a:pt x="33363" y="14638"/>
                  </a:cubicBezTo>
                  <a:cubicBezTo>
                    <a:pt x="33465" y="14638"/>
                    <a:pt x="33443" y="14506"/>
                    <a:pt x="33464" y="14423"/>
                  </a:cubicBezTo>
                  <a:cubicBezTo>
                    <a:pt x="33499" y="14342"/>
                    <a:pt x="33544" y="14271"/>
                    <a:pt x="33580" y="14191"/>
                  </a:cubicBezTo>
                  <a:cubicBezTo>
                    <a:pt x="33705" y="14137"/>
                    <a:pt x="33714" y="13959"/>
                    <a:pt x="33785" y="13852"/>
                  </a:cubicBezTo>
                  <a:cubicBezTo>
                    <a:pt x="33892" y="13718"/>
                    <a:pt x="33865" y="13522"/>
                    <a:pt x="33981" y="13397"/>
                  </a:cubicBezTo>
                  <a:cubicBezTo>
                    <a:pt x="34070" y="13316"/>
                    <a:pt x="34061" y="13138"/>
                    <a:pt x="34142" y="13022"/>
                  </a:cubicBezTo>
                  <a:cubicBezTo>
                    <a:pt x="34186" y="12728"/>
                    <a:pt x="34338" y="12451"/>
                    <a:pt x="34285" y="12139"/>
                  </a:cubicBezTo>
                  <a:cubicBezTo>
                    <a:pt x="34383" y="12058"/>
                    <a:pt x="34356" y="11898"/>
                    <a:pt x="34409" y="11791"/>
                  </a:cubicBezTo>
                  <a:cubicBezTo>
                    <a:pt x="34516" y="11595"/>
                    <a:pt x="34445" y="11345"/>
                    <a:pt x="34588" y="11175"/>
                  </a:cubicBezTo>
                  <a:cubicBezTo>
                    <a:pt x="34704" y="11059"/>
                    <a:pt x="34704" y="10899"/>
                    <a:pt x="34686" y="10738"/>
                  </a:cubicBezTo>
                  <a:cubicBezTo>
                    <a:pt x="34784" y="10658"/>
                    <a:pt x="34784" y="10462"/>
                    <a:pt x="34811" y="10328"/>
                  </a:cubicBezTo>
                  <a:cubicBezTo>
                    <a:pt x="34927" y="10194"/>
                    <a:pt x="34909" y="9980"/>
                    <a:pt x="34954" y="9810"/>
                  </a:cubicBezTo>
                  <a:cubicBezTo>
                    <a:pt x="35078" y="9739"/>
                    <a:pt x="35043" y="9489"/>
                    <a:pt x="35123" y="9364"/>
                  </a:cubicBezTo>
                  <a:cubicBezTo>
                    <a:pt x="35355" y="9222"/>
                    <a:pt x="35641" y="9186"/>
                    <a:pt x="35890" y="9070"/>
                  </a:cubicBezTo>
                  <a:cubicBezTo>
                    <a:pt x="36095" y="9043"/>
                    <a:pt x="36310" y="9052"/>
                    <a:pt x="36506" y="8972"/>
                  </a:cubicBezTo>
                  <a:cubicBezTo>
                    <a:pt x="36818" y="8856"/>
                    <a:pt x="37193" y="8865"/>
                    <a:pt x="37478" y="8660"/>
                  </a:cubicBezTo>
                  <a:cubicBezTo>
                    <a:pt x="37576" y="8579"/>
                    <a:pt x="37773" y="8624"/>
                    <a:pt x="37826" y="8481"/>
                  </a:cubicBezTo>
                  <a:cubicBezTo>
                    <a:pt x="37915" y="8445"/>
                    <a:pt x="37969" y="8356"/>
                    <a:pt x="38040" y="8294"/>
                  </a:cubicBezTo>
                  <a:cubicBezTo>
                    <a:pt x="38046" y="8294"/>
                    <a:pt x="38052" y="8295"/>
                    <a:pt x="38058" y="8295"/>
                  </a:cubicBezTo>
                  <a:cubicBezTo>
                    <a:pt x="38233" y="8295"/>
                    <a:pt x="38311" y="8040"/>
                    <a:pt x="38406" y="7910"/>
                  </a:cubicBezTo>
                  <a:cubicBezTo>
                    <a:pt x="38531" y="7776"/>
                    <a:pt x="38513" y="7571"/>
                    <a:pt x="38638" y="7437"/>
                  </a:cubicBezTo>
                  <a:cubicBezTo>
                    <a:pt x="38754" y="7357"/>
                    <a:pt x="38700" y="7197"/>
                    <a:pt x="38718" y="7072"/>
                  </a:cubicBezTo>
                  <a:cubicBezTo>
                    <a:pt x="38834" y="6991"/>
                    <a:pt x="38915" y="6813"/>
                    <a:pt x="38879" y="6661"/>
                  </a:cubicBezTo>
                  <a:cubicBezTo>
                    <a:pt x="39120" y="6349"/>
                    <a:pt x="39111" y="5939"/>
                    <a:pt x="39271" y="5591"/>
                  </a:cubicBezTo>
                  <a:cubicBezTo>
                    <a:pt x="39316" y="5359"/>
                    <a:pt x="39378" y="5127"/>
                    <a:pt x="39432" y="4895"/>
                  </a:cubicBezTo>
                  <a:lnTo>
                    <a:pt x="39459" y="4904"/>
                  </a:lnTo>
                  <a:cubicBezTo>
                    <a:pt x="39539" y="4547"/>
                    <a:pt x="39700" y="4199"/>
                    <a:pt x="39726" y="3833"/>
                  </a:cubicBezTo>
                  <a:cubicBezTo>
                    <a:pt x="39798" y="3735"/>
                    <a:pt x="39824" y="3610"/>
                    <a:pt x="39824" y="3494"/>
                  </a:cubicBezTo>
                  <a:cubicBezTo>
                    <a:pt x="39905" y="3378"/>
                    <a:pt x="39949" y="3200"/>
                    <a:pt x="39958" y="3048"/>
                  </a:cubicBezTo>
                  <a:lnTo>
                    <a:pt x="39914" y="3048"/>
                  </a:lnTo>
                  <a:cubicBezTo>
                    <a:pt x="39896" y="2923"/>
                    <a:pt x="39807" y="2790"/>
                    <a:pt x="39682" y="2736"/>
                  </a:cubicBezTo>
                  <a:cubicBezTo>
                    <a:pt x="39682" y="2656"/>
                    <a:pt x="39646" y="2531"/>
                    <a:pt x="39548" y="2513"/>
                  </a:cubicBezTo>
                  <a:cubicBezTo>
                    <a:pt x="39441" y="2397"/>
                    <a:pt x="39191" y="2415"/>
                    <a:pt x="39022" y="2379"/>
                  </a:cubicBezTo>
                  <a:lnTo>
                    <a:pt x="39022" y="2344"/>
                  </a:lnTo>
                  <a:cubicBezTo>
                    <a:pt x="39009" y="2345"/>
                    <a:pt x="38996" y="2345"/>
                    <a:pt x="38984" y="2345"/>
                  </a:cubicBezTo>
                  <a:cubicBezTo>
                    <a:pt x="38829" y="2345"/>
                    <a:pt x="38699" y="2254"/>
                    <a:pt x="38550" y="2254"/>
                  </a:cubicBezTo>
                  <a:cubicBezTo>
                    <a:pt x="38543" y="2254"/>
                    <a:pt x="38537" y="2254"/>
                    <a:pt x="38531" y="2254"/>
                  </a:cubicBezTo>
                  <a:cubicBezTo>
                    <a:pt x="38490" y="2220"/>
                    <a:pt x="38447" y="2208"/>
                    <a:pt x="38402" y="2208"/>
                  </a:cubicBezTo>
                  <a:cubicBezTo>
                    <a:pt x="38298" y="2208"/>
                    <a:pt x="38186" y="2274"/>
                    <a:pt x="38074" y="2274"/>
                  </a:cubicBezTo>
                  <a:cubicBezTo>
                    <a:pt x="38036" y="2274"/>
                    <a:pt x="37998" y="2266"/>
                    <a:pt x="37960" y="2245"/>
                  </a:cubicBezTo>
                  <a:cubicBezTo>
                    <a:pt x="37407" y="2129"/>
                    <a:pt x="36854" y="1969"/>
                    <a:pt x="36283" y="1942"/>
                  </a:cubicBezTo>
                  <a:lnTo>
                    <a:pt x="36283" y="1897"/>
                  </a:lnTo>
                  <a:cubicBezTo>
                    <a:pt x="36163" y="1873"/>
                    <a:pt x="36044" y="1865"/>
                    <a:pt x="35925" y="1865"/>
                  </a:cubicBezTo>
                  <a:cubicBezTo>
                    <a:pt x="35681" y="1865"/>
                    <a:pt x="35437" y="1900"/>
                    <a:pt x="35191" y="1900"/>
                  </a:cubicBezTo>
                  <a:cubicBezTo>
                    <a:pt x="35157" y="1900"/>
                    <a:pt x="35122" y="1899"/>
                    <a:pt x="35087" y="1897"/>
                  </a:cubicBezTo>
                  <a:cubicBezTo>
                    <a:pt x="35061" y="1897"/>
                    <a:pt x="34998" y="1906"/>
                    <a:pt x="34971" y="1906"/>
                  </a:cubicBezTo>
                  <a:cubicBezTo>
                    <a:pt x="34762" y="1866"/>
                    <a:pt x="34556" y="1863"/>
                    <a:pt x="34351" y="1863"/>
                  </a:cubicBezTo>
                  <a:cubicBezTo>
                    <a:pt x="34317" y="1863"/>
                    <a:pt x="34283" y="1863"/>
                    <a:pt x="34249" y="1863"/>
                  </a:cubicBezTo>
                  <a:cubicBezTo>
                    <a:pt x="34130" y="1863"/>
                    <a:pt x="34011" y="1862"/>
                    <a:pt x="33892" y="1853"/>
                  </a:cubicBezTo>
                  <a:lnTo>
                    <a:pt x="33892" y="1808"/>
                  </a:lnTo>
                  <a:cubicBezTo>
                    <a:pt x="33785" y="1799"/>
                    <a:pt x="33562" y="1773"/>
                    <a:pt x="33455" y="1755"/>
                  </a:cubicBezTo>
                  <a:cubicBezTo>
                    <a:pt x="33446" y="1683"/>
                    <a:pt x="33446" y="1612"/>
                    <a:pt x="33446" y="1541"/>
                  </a:cubicBezTo>
                  <a:lnTo>
                    <a:pt x="33491" y="1541"/>
                  </a:lnTo>
                  <a:cubicBezTo>
                    <a:pt x="33482" y="1318"/>
                    <a:pt x="33580" y="1103"/>
                    <a:pt x="33580" y="880"/>
                  </a:cubicBezTo>
                  <a:cubicBezTo>
                    <a:pt x="33669" y="702"/>
                    <a:pt x="33660" y="425"/>
                    <a:pt x="33491" y="292"/>
                  </a:cubicBezTo>
                  <a:lnTo>
                    <a:pt x="33491" y="247"/>
                  </a:lnTo>
                  <a:lnTo>
                    <a:pt x="33446" y="256"/>
                  </a:lnTo>
                  <a:lnTo>
                    <a:pt x="33446" y="220"/>
                  </a:lnTo>
                  <a:cubicBezTo>
                    <a:pt x="33259" y="211"/>
                    <a:pt x="33071" y="176"/>
                    <a:pt x="32875" y="167"/>
                  </a:cubicBezTo>
                  <a:cubicBezTo>
                    <a:pt x="32835" y="107"/>
                    <a:pt x="32755" y="92"/>
                    <a:pt x="32666" y="92"/>
                  </a:cubicBezTo>
                  <a:cubicBezTo>
                    <a:pt x="32577" y="92"/>
                    <a:pt x="32479" y="107"/>
                    <a:pt x="32403" y="107"/>
                  </a:cubicBezTo>
                  <a:cubicBezTo>
                    <a:pt x="32387" y="107"/>
                    <a:pt x="32372" y="106"/>
                    <a:pt x="32358" y="104"/>
                  </a:cubicBezTo>
                  <a:cubicBezTo>
                    <a:pt x="32263" y="121"/>
                    <a:pt x="32169" y="128"/>
                    <a:pt x="32076" y="128"/>
                  </a:cubicBezTo>
                  <a:cubicBezTo>
                    <a:pt x="31780" y="128"/>
                    <a:pt x="31487" y="60"/>
                    <a:pt x="31189" y="33"/>
                  </a:cubicBezTo>
                  <a:lnTo>
                    <a:pt x="31189" y="33"/>
                  </a:lnTo>
                  <a:lnTo>
                    <a:pt x="31198" y="78"/>
                  </a:lnTo>
                  <a:cubicBezTo>
                    <a:pt x="31118" y="78"/>
                    <a:pt x="30948" y="69"/>
                    <a:pt x="30868" y="69"/>
                  </a:cubicBezTo>
                  <a:lnTo>
                    <a:pt x="30886" y="33"/>
                  </a:lnTo>
                  <a:lnTo>
                    <a:pt x="30886" y="33"/>
                  </a:lnTo>
                  <a:cubicBezTo>
                    <a:pt x="30839" y="55"/>
                    <a:pt x="30792" y="63"/>
                    <a:pt x="30746" y="63"/>
                  </a:cubicBezTo>
                  <a:cubicBezTo>
                    <a:pt x="30627" y="63"/>
                    <a:pt x="30508" y="12"/>
                    <a:pt x="30390" y="12"/>
                  </a:cubicBezTo>
                  <a:cubicBezTo>
                    <a:pt x="30350" y="12"/>
                    <a:pt x="30310" y="17"/>
                    <a:pt x="30270" y="33"/>
                  </a:cubicBezTo>
                  <a:cubicBezTo>
                    <a:pt x="29982" y="94"/>
                    <a:pt x="29693" y="135"/>
                    <a:pt x="29394" y="135"/>
                  </a:cubicBezTo>
                  <a:cubicBezTo>
                    <a:pt x="29341" y="135"/>
                    <a:pt x="29288" y="134"/>
                    <a:pt x="29235" y="131"/>
                  </a:cubicBezTo>
                  <a:cubicBezTo>
                    <a:pt x="29111" y="81"/>
                    <a:pt x="28975" y="61"/>
                    <a:pt x="28838" y="61"/>
                  </a:cubicBezTo>
                  <a:cubicBezTo>
                    <a:pt x="28659" y="61"/>
                    <a:pt x="28478" y="95"/>
                    <a:pt x="28316" y="140"/>
                  </a:cubicBezTo>
                  <a:cubicBezTo>
                    <a:pt x="28284" y="127"/>
                    <a:pt x="28251" y="100"/>
                    <a:pt x="28215" y="100"/>
                  </a:cubicBezTo>
                  <a:cubicBezTo>
                    <a:pt x="28202" y="100"/>
                    <a:pt x="28188" y="104"/>
                    <a:pt x="28174" y="113"/>
                  </a:cubicBezTo>
                  <a:cubicBezTo>
                    <a:pt x="28095" y="142"/>
                    <a:pt x="28016" y="152"/>
                    <a:pt x="27937" y="152"/>
                  </a:cubicBezTo>
                  <a:cubicBezTo>
                    <a:pt x="27675" y="152"/>
                    <a:pt x="27413" y="33"/>
                    <a:pt x="27151" y="33"/>
                  </a:cubicBezTo>
                  <a:cubicBezTo>
                    <a:pt x="27144" y="33"/>
                    <a:pt x="27137" y="33"/>
                    <a:pt x="27130" y="33"/>
                  </a:cubicBezTo>
                  <a:cubicBezTo>
                    <a:pt x="27017" y="23"/>
                    <a:pt x="26896" y="1"/>
                    <a:pt x="26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95"/>
        <p:cNvGrpSpPr/>
        <p:nvPr/>
      </p:nvGrpSpPr>
      <p:grpSpPr>
        <a:xfrm>
          <a:off x="0" y="0"/>
          <a:ext cx="0" cy="0"/>
          <a:chOff x="0" y="0"/>
          <a:chExt cx="0" cy="0"/>
        </a:xfrm>
      </p:grpSpPr>
      <p:pic>
        <p:nvPicPr>
          <p:cNvPr id="196" name="Google Shape;196;p22"/>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197" name="Google Shape;197;p22"/>
          <p:cNvSpPr txBox="1">
            <a:spLocks noGrp="1"/>
          </p:cNvSpPr>
          <p:nvPr>
            <p:ph type="title"/>
          </p:nvPr>
        </p:nvSpPr>
        <p:spPr>
          <a:xfrm>
            <a:off x="5430725" y="694360"/>
            <a:ext cx="3000000" cy="873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sz="50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98" name="Google Shape;198;p22"/>
          <p:cNvSpPr txBox="1">
            <a:spLocks noGrp="1"/>
          </p:cNvSpPr>
          <p:nvPr>
            <p:ph type="subTitle" idx="1"/>
          </p:nvPr>
        </p:nvSpPr>
        <p:spPr>
          <a:xfrm>
            <a:off x="5430725" y="1491170"/>
            <a:ext cx="3000000" cy="9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
        <p:nvSpPr>
          <p:cNvPr id="199" name="Google Shape;199;p22"/>
          <p:cNvSpPr txBox="1"/>
          <p:nvPr/>
        </p:nvSpPr>
        <p:spPr>
          <a:xfrm>
            <a:off x="5430725" y="3354385"/>
            <a:ext cx="30000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b="1" u="sng">
                <a:solidFill>
                  <a:schemeClr val="dk1"/>
                </a:solid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000" b="1">
                <a:solidFill>
                  <a:schemeClr val="dk1"/>
                </a:solidFill>
                <a:latin typeface="Lato"/>
                <a:ea typeface="Lato"/>
                <a:cs typeface="Lato"/>
                <a:sym typeface="Lato"/>
              </a:rPr>
              <a:t> </a:t>
            </a:r>
            <a:r>
              <a:rPr lang="en" sz="1000">
                <a:solidFill>
                  <a:schemeClr val="dk1"/>
                </a:solidFill>
                <a:latin typeface="Lato"/>
                <a:ea typeface="Lato"/>
                <a:cs typeface="Lato"/>
                <a:sym typeface="Lato"/>
              </a:rPr>
              <a:t>and infographics &amp; images by </a:t>
            </a:r>
            <a:r>
              <a:rPr lang="en" sz="1000" b="1" u="sng">
                <a:solidFill>
                  <a:schemeClr val="dk1"/>
                </a:solidFill>
                <a:latin typeface="Lato"/>
                <a:ea typeface="Lato"/>
                <a:cs typeface="Lato"/>
                <a:sym typeface="Lato"/>
                <a:hlinkClick r:id="rId5">
                  <a:extLst>
                    <a:ext uri="{A12FA001-AC4F-418D-AE19-62706E023703}">
                      <ahyp:hlinkClr xmlns:ahyp="http://schemas.microsoft.com/office/drawing/2018/hyperlinkcolor" val="tx"/>
                    </a:ext>
                  </a:extLst>
                </a:hlinkClick>
              </a:rPr>
              <a:t>Freepik</a:t>
            </a:r>
            <a:endParaRPr sz="1000" b="1" u="sng">
              <a:solidFill>
                <a:schemeClr val="dk1"/>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0"/>
        <p:cNvGrpSpPr/>
        <p:nvPr/>
      </p:nvGrpSpPr>
      <p:grpSpPr>
        <a:xfrm>
          <a:off x="0" y="0"/>
          <a:ext cx="0" cy="0"/>
          <a:chOff x="0" y="0"/>
          <a:chExt cx="0" cy="0"/>
        </a:xfrm>
      </p:grpSpPr>
      <p:pic>
        <p:nvPicPr>
          <p:cNvPr id="201" name="Google Shape;201;p23"/>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grpSp>
        <p:nvGrpSpPr>
          <p:cNvPr id="202" name="Google Shape;202;p23"/>
          <p:cNvGrpSpPr/>
          <p:nvPr/>
        </p:nvGrpSpPr>
        <p:grpSpPr>
          <a:xfrm>
            <a:off x="304715" y="274676"/>
            <a:ext cx="1428340" cy="529445"/>
            <a:chOff x="6225915" y="123801"/>
            <a:chExt cx="1428340" cy="529445"/>
          </a:xfrm>
        </p:grpSpPr>
        <p:sp>
          <p:nvSpPr>
            <p:cNvPr id="203" name="Google Shape;203;p23"/>
            <p:cNvSpPr/>
            <p:nvPr/>
          </p:nvSpPr>
          <p:spPr>
            <a:xfrm rot="-1057777">
              <a:off x="6272849" y="173124"/>
              <a:ext cx="382982" cy="369324"/>
            </a:xfrm>
            <a:custGeom>
              <a:avLst/>
              <a:gdLst/>
              <a:ahLst/>
              <a:cxnLst/>
              <a:rect l="l" t="t" r="r" b="b"/>
              <a:pathLst>
                <a:path w="23891" h="23039" extrusionOk="0">
                  <a:moveTo>
                    <a:pt x="6466" y="0"/>
                  </a:moveTo>
                  <a:cubicBezTo>
                    <a:pt x="6348" y="0"/>
                    <a:pt x="6244" y="58"/>
                    <a:pt x="6227" y="199"/>
                  </a:cubicBezTo>
                  <a:cubicBezTo>
                    <a:pt x="6218" y="216"/>
                    <a:pt x="6209" y="252"/>
                    <a:pt x="6201" y="261"/>
                  </a:cubicBezTo>
                  <a:cubicBezTo>
                    <a:pt x="6022" y="431"/>
                    <a:pt x="5888" y="654"/>
                    <a:pt x="5799" y="868"/>
                  </a:cubicBezTo>
                  <a:cubicBezTo>
                    <a:pt x="5719" y="912"/>
                    <a:pt x="5683" y="993"/>
                    <a:pt x="5656" y="1073"/>
                  </a:cubicBezTo>
                  <a:cubicBezTo>
                    <a:pt x="5638" y="1091"/>
                    <a:pt x="5612" y="1144"/>
                    <a:pt x="5603" y="1162"/>
                  </a:cubicBezTo>
                  <a:cubicBezTo>
                    <a:pt x="5594" y="1189"/>
                    <a:pt x="5567" y="1233"/>
                    <a:pt x="5558" y="1260"/>
                  </a:cubicBezTo>
                  <a:cubicBezTo>
                    <a:pt x="5460" y="1332"/>
                    <a:pt x="5451" y="1483"/>
                    <a:pt x="5415" y="1599"/>
                  </a:cubicBezTo>
                  <a:cubicBezTo>
                    <a:pt x="5264" y="1581"/>
                    <a:pt x="5094" y="1626"/>
                    <a:pt x="4978" y="1510"/>
                  </a:cubicBezTo>
                  <a:cubicBezTo>
                    <a:pt x="4792" y="1445"/>
                    <a:pt x="4672" y="1189"/>
                    <a:pt x="4471" y="1189"/>
                  </a:cubicBezTo>
                  <a:cubicBezTo>
                    <a:pt x="4451" y="1189"/>
                    <a:pt x="4430" y="1192"/>
                    <a:pt x="4407" y="1198"/>
                  </a:cubicBezTo>
                  <a:cubicBezTo>
                    <a:pt x="4167" y="1296"/>
                    <a:pt x="3854" y="1180"/>
                    <a:pt x="3676" y="1394"/>
                  </a:cubicBezTo>
                  <a:cubicBezTo>
                    <a:pt x="3604" y="1465"/>
                    <a:pt x="3489" y="1465"/>
                    <a:pt x="3435" y="1546"/>
                  </a:cubicBezTo>
                  <a:cubicBezTo>
                    <a:pt x="3194" y="1546"/>
                    <a:pt x="3051" y="1813"/>
                    <a:pt x="2918" y="1983"/>
                  </a:cubicBezTo>
                  <a:cubicBezTo>
                    <a:pt x="2596" y="2598"/>
                    <a:pt x="2159" y="3160"/>
                    <a:pt x="1892" y="3812"/>
                  </a:cubicBezTo>
                  <a:cubicBezTo>
                    <a:pt x="1722" y="4035"/>
                    <a:pt x="1579" y="4284"/>
                    <a:pt x="1428" y="4525"/>
                  </a:cubicBezTo>
                  <a:cubicBezTo>
                    <a:pt x="1249" y="4677"/>
                    <a:pt x="1312" y="5007"/>
                    <a:pt x="1133" y="5159"/>
                  </a:cubicBezTo>
                  <a:cubicBezTo>
                    <a:pt x="955" y="5471"/>
                    <a:pt x="705" y="5783"/>
                    <a:pt x="696" y="6167"/>
                  </a:cubicBezTo>
                  <a:lnTo>
                    <a:pt x="661" y="6176"/>
                  </a:lnTo>
                  <a:cubicBezTo>
                    <a:pt x="545" y="6702"/>
                    <a:pt x="295" y="7175"/>
                    <a:pt x="81" y="7665"/>
                  </a:cubicBezTo>
                  <a:cubicBezTo>
                    <a:pt x="99" y="7844"/>
                    <a:pt x="0" y="8103"/>
                    <a:pt x="179" y="8228"/>
                  </a:cubicBezTo>
                  <a:cubicBezTo>
                    <a:pt x="509" y="8665"/>
                    <a:pt x="1107" y="8825"/>
                    <a:pt x="1330" y="9343"/>
                  </a:cubicBezTo>
                  <a:cubicBezTo>
                    <a:pt x="1410" y="9530"/>
                    <a:pt x="1678" y="9539"/>
                    <a:pt x="1758" y="9726"/>
                  </a:cubicBezTo>
                  <a:cubicBezTo>
                    <a:pt x="1874" y="9949"/>
                    <a:pt x="2293" y="9940"/>
                    <a:pt x="2284" y="10208"/>
                  </a:cubicBezTo>
                  <a:cubicBezTo>
                    <a:pt x="2097" y="10574"/>
                    <a:pt x="1918" y="10948"/>
                    <a:pt x="1669" y="11270"/>
                  </a:cubicBezTo>
                  <a:cubicBezTo>
                    <a:pt x="1526" y="11519"/>
                    <a:pt x="1481" y="11823"/>
                    <a:pt x="1240" y="12001"/>
                  </a:cubicBezTo>
                  <a:cubicBezTo>
                    <a:pt x="1151" y="12197"/>
                    <a:pt x="991" y="12358"/>
                    <a:pt x="964" y="12581"/>
                  </a:cubicBezTo>
                  <a:cubicBezTo>
                    <a:pt x="937" y="12893"/>
                    <a:pt x="803" y="13179"/>
                    <a:pt x="669" y="13446"/>
                  </a:cubicBezTo>
                  <a:cubicBezTo>
                    <a:pt x="664" y="13445"/>
                    <a:pt x="658" y="13445"/>
                    <a:pt x="653" y="13445"/>
                  </a:cubicBezTo>
                  <a:cubicBezTo>
                    <a:pt x="560" y="13445"/>
                    <a:pt x="541" y="13584"/>
                    <a:pt x="482" y="13643"/>
                  </a:cubicBezTo>
                  <a:cubicBezTo>
                    <a:pt x="455" y="13821"/>
                    <a:pt x="348" y="14035"/>
                    <a:pt x="455" y="14205"/>
                  </a:cubicBezTo>
                  <a:cubicBezTo>
                    <a:pt x="661" y="14588"/>
                    <a:pt x="1035" y="14820"/>
                    <a:pt x="1339" y="15106"/>
                  </a:cubicBezTo>
                  <a:cubicBezTo>
                    <a:pt x="1570" y="15355"/>
                    <a:pt x="1909" y="15462"/>
                    <a:pt x="2159" y="15685"/>
                  </a:cubicBezTo>
                  <a:cubicBezTo>
                    <a:pt x="2864" y="16132"/>
                    <a:pt x="3658" y="16426"/>
                    <a:pt x="4309" y="16943"/>
                  </a:cubicBezTo>
                  <a:lnTo>
                    <a:pt x="4318" y="16988"/>
                  </a:lnTo>
                  <a:cubicBezTo>
                    <a:pt x="4532" y="17041"/>
                    <a:pt x="4693" y="17175"/>
                    <a:pt x="4853" y="17318"/>
                  </a:cubicBezTo>
                  <a:cubicBezTo>
                    <a:pt x="5112" y="17354"/>
                    <a:pt x="5291" y="17568"/>
                    <a:pt x="5514" y="17666"/>
                  </a:cubicBezTo>
                  <a:cubicBezTo>
                    <a:pt x="6040" y="17898"/>
                    <a:pt x="6548" y="18201"/>
                    <a:pt x="6994" y="18549"/>
                  </a:cubicBezTo>
                  <a:cubicBezTo>
                    <a:pt x="7093" y="18772"/>
                    <a:pt x="6736" y="18692"/>
                    <a:pt x="6718" y="18879"/>
                  </a:cubicBezTo>
                  <a:cubicBezTo>
                    <a:pt x="6788" y="19062"/>
                    <a:pt x="6774" y="19107"/>
                    <a:pt x="6727" y="19107"/>
                  </a:cubicBezTo>
                  <a:cubicBezTo>
                    <a:pt x="6682" y="19107"/>
                    <a:pt x="6605" y="19065"/>
                    <a:pt x="6539" y="19065"/>
                  </a:cubicBezTo>
                  <a:cubicBezTo>
                    <a:pt x="6533" y="19065"/>
                    <a:pt x="6527" y="19066"/>
                    <a:pt x="6522" y="19067"/>
                  </a:cubicBezTo>
                  <a:cubicBezTo>
                    <a:pt x="6513" y="19165"/>
                    <a:pt x="6548" y="19254"/>
                    <a:pt x="6575" y="19352"/>
                  </a:cubicBezTo>
                  <a:cubicBezTo>
                    <a:pt x="6504" y="19388"/>
                    <a:pt x="6361" y="19468"/>
                    <a:pt x="6290" y="19504"/>
                  </a:cubicBezTo>
                  <a:cubicBezTo>
                    <a:pt x="6388" y="19816"/>
                    <a:pt x="5942" y="19976"/>
                    <a:pt x="6067" y="20280"/>
                  </a:cubicBezTo>
                  <a:cubicBezTo>
                    <a:pt x="6031" y="20440"/>
                    <a:pt x="5817" y="20530"/>
                    <a:pt x="5763" y="20690"/>
                  </a:cubicBezTo>
                  <a:cubicBezTo>
                    <a:pt x="5808" y="20753"/>
                    <a:pt x="5915" y="20788"/>
                    <a:pt x="5888" y="20877"/>
                  </a:cubicBezTo>
                  <a:cubicBezTo>
                    <a:pt x="5799" y="20913"/>
                    <a:pt x="5710" y="20967"/>
                    <a:pt x="5763" y="21074"/>
                  </a:cubicBezTo>
                  <a:cubicBezTo>
                    <a:pt x="5906" y="21109"/>
                    <a:pt x="5870" y="21306"/>
                    <a:pt x="5977" y="21395"/>
                  </a:cubicBezTo>
                  <a:cubicBezTo>
                    <a:pt x="6325" y="21903"/>
                    <a:pt x="6923" y="22126"/>
                    <a:pt x="7449" y="22412"/>
                  </a:cubicBezTo>
                  <a:cubicBezTo>
                    <a:pt x="7472" y="22408"/>
                    <a:pt x="7495" y="22407"/>
                    <a:pt x="7517" y="22407"/>
                  </a:cubicBezTo>
                  <a:cubicBezTo>
                    <a:pt x="7763" y="22407"/>
                    <a:pt x="7992" y="22595"/>
                    <a:pt x="8238" y="22595"/>
                  </a:cubicBezTo>
                  <a:cubicBezTo>
                    <a:pt x="8260" y="22595"/>
                    <a:pt x="8283" y="22594"/>
                    <a:pt x="8306" y="22590"/>
                  </a:cubicBezTo>
                  <a:cubicBezTo>
                    <a:pt x="8805" y="22680"/>
                    <a:pt x="9296" y="22858"/>
                    <a:pt x="9814" y="22903"/>
                  </a:cubicBezTo>
                  <a:cubicBezTo>
                    <a:pt x="10095" y="22938"/>
                    <a:pt x="10376" y="23039"/>
                    <a:pt x="10655" y="23039"/>
                  </a:cubicBezTo>
                  <a:cubicBezTo>
                    <a:pt x="10792" y="23039"/>
                    <a:pt x="10928" y="23015"/>
                    <a:pt x="11062" y="22947"/>
                  </a:cubicBezTo>
                  <a:cubicBezTo>
                    <a:pt x="11155" y="22974"/>
                    <a:pt x="11223" y="23005"/>
                    <a:pt x="11314" y="23005"/>
                  </a:cubicBezTo>
                  <a:cubicBezTo>
                    <a:pt x="11345" y="23005"/>
                    <a:pt x="11380" y="23001"/>
                    <a:pt x="11419" y="22992"/>
                  </a:cubicBezTo>
                  <a:cubicBezTo>
                    <a:pt x="11767" y="22947"/>
                    <a:pt x="12151" y="22911"/>
                    <a:pt x="12427" y="22662"/>
                  </a:cubicBezTo>
                  <a:cubicBezTo>
                    <a:pt x="12677" y="22662"/>
                    <a:pt x="12865" y="22403"/>
                    <a:pt x="13105" y="22332"/>
                  </a:cubicBezTo>
                  <a:cubicBezTo>
                    <a:pt x="13248" y="22073"/>
                    <a:pt x="13525" y="21948"/>
                    <a:pt x="13712" y="21734"/>
                  </a:cubicBezTo>
                  <a:cubicBezTo>
                    <a:pt x="14105" y="21457"/>
                    <a:pt x="14390" y="21065"/>
                    <a:pt x="14711" y="20717"/>
                  </a:cubicBezTo>
                  <a:cubicBezTo>
                    <a:pt x="14754" y="20724"/>
                    <a:pt x="14803" y="20749"/>
                    <a:pt x="14853" y="20749"/>
                  </a:cubicBezTo>
                  <a:cubicBezTo>
                    <a:pt x="14865" y="20749"/>
                    <a:pt x="14877" y="20747"/>
                    <a:pt x="14890" y="20744"/>
                  </a:cubicBezTo>
                  <a:cubicBezTo>
                    <a:pt x="15023" y="20601"/>
                    <a:pt x="15148" y="20458"/>
                    <a:pt x="15327" y="20369"/>
                  </a:cubicBezTo>
                  <a:cubicBezTo>
                    <a:pt x="15532" y="20485"/>
                    <a:pt x="15773" y="20521"/>
                    <a:pt x="15960" y="20654"/>
                  </a:cubicBezTo>
                  <a:cubicBezTo>
                    <a:pt x="16103" y="20779"/>
                    <a:pt x="16317" y="20770"/>
                    <a:pt x="16486" y="20851"/>
                  </a:cubicBezTo>
                  <a:cubicBezTo>
                    <a:pt x="16568" y="20932"/>
                    <a:pt x="16680" y="20982"/>
                    <a:pt x="16796" y="20982"/>
                  </a:cubicBezTo>
                  <a:cubicBezTo>
                    <a:pt x="16832" y="20982"/>
                    <a:pt x="16869" y="20977"/>
                    <a:pt x="16906" y="20967"/>
                  </a:cubicBezTo>
                  <a:cubicBezTo>
                    <a:pt x="16987" y="20975"/>
                    <a:pt x="17067" y="20979"/>
                    <a:pt x="17148" y="20979"/>
                  </a:cubicBezTo>
                  <a:cubicBezTo>
                    <a:pt x="17487" y="20979"/>
                    <a:pt x="17825" y="20915"/>
                    <a:pt x="18164" y="20886"/>
                  </a:cubicBezTo>
                  <a:cubicBezTo>
                    <a:pt x="18190" y="20842"/>
                    <a:pt x="18262" y="20806"/>
                    <a:pt x="18262" y="20744"/>
                  </a:cubicBezTo>
                  <a:cubicBezTo>
                    <a:pt x="18324" y="20735"/>
                    <a:pt x="18387" y="20717"/>
                    <a:pt x="18458" y="20708"/>
                  </a:cubicBezTo>
                  <a:cubicBezTo>
                    <a:pt x="18506" y="20734"/>
                    <a:pt x="18545" y="20745"/>
                    <a:pt x="18578" y="20745"/>
                  </a:cubicBezTo>
                  <a:cubicBezTo>
                    <a:pt x="18734" y="20745"/>
                    <a:pt x="18748" y="20497"/>
                    <a:pt x="18895" y="20467"/>
                  </a:cubicBezTo>
                  <a:cubicBezTo>
                    <a:pt x="18928" y="20476"/>
                    <a:pt x="18959" y="20480"/>
                    <a:pt x="18988" y="20480"/>
                  </a:cubicBezTo>
                  <a:cubicBezTo>
                    <a:pt x="19224" y="20480"/>
                    <a:pt x="19332" y="20218"/>
                    <a:pt x="19546" y="20155"/>
                  </a:cubicBezTo>
                  <a:cubicBezTo>
                    <a:pt x="19814" y="19869"/>
                    <a:pt x="20207" y="19700"/>
                    <a:pt x="20394" y="19361"/>
                  </a:cubicBezTo>
                  <a:cubicBezTo>
                    <a:pt x="20572" y="19245"/>
                    <a:pt x="20760" y="19120"/>
                    <a:pt x="20885" y="18942"/>
                  </a:cubicBezTo>
                  <a:cubicBezTo>
                    <a:pt x="21081" y="18852"/>
                    <a:pt x="21206" y="18683"/>
                    <a:pt x="21322" y="18504"/>
                  </a:cubicBezTo>
                  <a:cubicBezTo>
                    <a:pt x="21518" y="18344"/>
                    <a:pt x="21723" y="18174"/>
                    <a:pt x="21875" y="17960"/>
                  </a:cubicBezTo>
                  <a:cubicBezTo>
                    <a:pt x="21928" y="17853"/>
                    <a:pt x="22080" y="17835"/>
                    <a:pt x="22116" y="17719"/>
                  </a:cubicBezTo>
                  <a:cubicBezTo>
                    <a:pt x="22365" y="17595"/>
                    <a:pt x="22499" y="17327"/>
                    <a:pt x="22696" y="17140"/>
                  </a:cubicBezTo>
                  <a:cubicBezTo>
                    <a:pt x="22999" y="16845"/>
                    <a:pt x="23302" y="16515"/>
                    <a:pt x="23543" y="16167"/>
                  </a:cubicBezTo>
                  <a:cubicBezTo>
                    <a:pt x="23561" y="16042"/>
                    <a:pt x="23579" y="15908"/>
                    <a:pt x="23695" y="15828"/>
                  </a:cubicBezTo>
                  <a:cubicBezTo>
                    <a:pt x="23748" y="15730"/>
                    <a:pt x="23891" y="15516"/>
                    <a:pt x="23713" y="15454"/>
                  </a:cubicBezTo>
                  <a:lnTo>
                    <a:pt x="23713" y="15409"/>
                  </a:lnTo>
                  <a:lnTo>
                    <a:pt x="23668" y="15418"/>
                  </a:lnTo>
                  <a:cubicBezTo>
                    <a:pt x="23623" y="15320"/>
                    <a:pt x="23507" y="15284"/>
                    <a:pt x="23516" y="15168"/>
                  </a:cubicBezTo>
                  <a:cubicBezTo>
                    <a:pt x="23489" y="14909"/>
                    <a:pt x="23035" y="14838"/>
                    <a:pt x="23150" y="14561"/>
                  </a:cubicBezTo>
                  <a:cubicBezTo>
                    <a:pt x="23195" y="14419"/>
                    <a:pt x="23052" y="14267"/>
                    <a:pt x="23115" y="14124"/>
                  </a:cubicBezTo>
                  <a:cubicBezTo>
                    <a:pt x="22606" y="13687"/>
                    <a:pt x="22125" y="13205"/>
                    <a:pt x="21554" y="12849"/>
                  </a:cubicBezTo>
                  <a:cubicBezTo>
                    <a:pt x="21571" y="12617"/>
                    <a:pt x="21340" y="12501"/>
                    <a:pt x="21152" y="12429"/>
                  </a:cubicBezTo>
                  <a:cubicBezTo>
                    <a:pt x="21036" y="12197"/>
                    <a:pt x="20706" y="12171"/>
                    <a:pt x="20554" y="11965"/>
                  </a:cubicBezTo>
                  <a:cubicBezTo>
                    <a:pt x="20421" y="11725"/>
                    <a:pt x="20073" y="11769"/>
                    <a:pt x="19921" y="11546"/>
                  </a:cubicBezTo>
                  <a:cubicBezTo>
                    <a:pt x="19796" y="11359"/>
                    <a:pt x="19653" y="11154"/>
                    <a:pt x="19421" y="11082"/>
                  </a:cubicBezTo>
                  <a:cubicBezTo>
                    <a:pt x="19413" y="11073"/>
                    <a:pt x="19377" y="11038"/>
                    <a:pt x="19368" y="11029"/>
                  </a:cubicBezTo>
                  <a:cubicBezTo>
                    <a:pt x="19404" y="10824"/>
                    <a:pt x="19582" y="10699"/>
                    <a:pt x="19698" y="10538"/>
                  </a:cubicBezTo>
                  <a:cubicBezTo>
                    <a:pt x="20082" y="10021"/>
                    <a:pt x="20519" y="9539"/>
                    <a:pt x="20840" y="8977"/>
                  </a:cubicBezTo>
                  <a:cubicBezTo>
                    <a:pt x="20885" y="8888"/>
                    <a:pt x="21018" y="8620"/>
                    <a:pt x="20858" y="8611"/>
                  </a:cubicBezTo>
                  <a:cubicBezTo>
                    <a:pt x="20876" y="8522"/>
                    <a:pt x="20885" y="8415"/>
                    <a:pt x="20777" y="8379"/>
                  </a:cubicBezTo>
                  <a:cubicBezTo>
                    <a:pt x="20653" y="8103"/>
                    <a:pt x="20331" y="8058"/>
                    <a:pt x="20144" y="7844"/>
                  </a:cubicBezTo>
                  <a:cubicBezTo>
                    <a:pt x="20073" y="7781"/>
                    <a:pt x="19992" y="7719"/>
                    <a:pt x="19903" y="7701"/>
                  </a:cubicBezTo>
                  <a:cubicBezTo>
                    <a:pt x="19627" y="7442"/>
                    <a:pt x="19252" y="7246"/>
                    <a:pt x="18913" y="7068"/>
                  </a:cubicBezTo>
                  <a:cubicBezTo>
                    <a:pt x="18699" y="6898"/>
                    <a:pt x="18494" y="6693"/>
                    <a:pt x="18235" y="6622"/>
                  </a:cubicBezTo>
                  <a:cubicBezTo>
                    <a:pt x="18092" y="6461"/>
                    <a:pt x="17896" y="6318"/>
                    <a:pt x="17691" y="6256"/>
                  </a:cubicBezTo>
                  <a:cubicBezTo>
                    <a:pt x="17379" y="6078"/>
                    <a:pt x="17057" y="5890"/>
                    <a:pt x="16727" y="5739"/>
                  </a:cubicBezTo>
                  <a:cubicBezTo>
                    <a:pt x="16344" y="5400"/>
                    <a:pt x="15853" y="5123"/>
                    <a:pt x="15362" y="4936"/>
                  </a:cubicBezTo>
                  <a:cubicBezTo>
                    <a:pt x="15139" y="4864"/>
                    <a:pt x="14997" y="4659"/>
                    <a:pt x="14774" y="4606"/>
                  </a:cubicBezTo>
                  <a:cubicBezTo>
                    <a:pt x="14506" y="4579"/>
                    <a:pt x="14417" y="4276"/>
                    <a:pt x="14194" y="4186"/>
                  </a:cubicBezTo>
                  <a:cubicBezTo>
                    <a:pt x="13962" y="4133"/>
                    <a:pt x="13819" y="3928"/>
                    <a:pt x="13587" y="3865"/>
                  </a:cubicBezTo>
                  <a:cubicBezTo>
                    <a:pt x="13623" y="3794"/>
                    <a:pt x="13507" y="3767"/>
                    <a:pt x="13462" y="3749"/>
                  </a:cubicBezTo>
                  <a:cubicBezTo>
                    <a:pt x="13123" y="3651"/>
                    <a:pt x="12775" y="3544"/>
                    <a:pt x="12499" y="3321"/>
                  </a:cubicBezTo>
                  <a:cubicBezTo>
                    <a:pt x="12320" y="3169"/>
                    <a:pt x="12044" y="3196"/>
                    <a:pt x="11865" y="3044"/>
                  </a:cubicBezTo>
                  <a:cubicBezTo>
                    <a:pt x="11482" y="2768"/>
                    <a:pt x="11098" y="2500"/>
                    <a:pt x="10652" y="2331"/>
                  </a:cubicBezTo>
                  <a:cubicBezTo>
                    <a:pt x="10536" y="2295"/>
                    <a:pt x="10465" y="2170"/>
                    <a:pt x="10340" y="2152"/>
                  </a:cubicBezTo>
                  <a:cubicBezTo>
                    <a:pt x="9724" y="1840"/>
                    <a:pt x="9180" y="1412"/>
                    <a:pt x="8547" y="1126"/>
                  </a:cubicBezTo>
                  <a:cubicBezTo>
                    <a:pt x="8377" y="930"/>
                    <a:pt x="8047" y="930"/>
                    <a:pt x="7860" y="743"/>
                  </a:cubicBezTo>
                  <a:cubicBezTo>
                    <a:pt x="7797" y="680"/>
                    <a:pt x="7708" y="671"/>
                    <a:pt x="7628" y="645"/>
                  </a:cubicBezTo>
                  <a:cubicBezTo>
                    <a:pt x="7423" y="591"/>
                    <a:pt x="7289" y="413"/>
                    <a:pt x="7102" y="341"/>
                  </a:cubicBezTo>
                  <a:lnTo>
                    <a:pt x="7057" y="350"/>
                  </a:lnTo>
                  <a:cubicBezTo>
                    <a:pt x="7012" y="270"/>
                    <a:pt x="6905" y="225"/>
                    <a:pt x="6816" y="199"/>
                  </a:cubicBezTo>
                  <a:cubicBezTo>
                    <a:pt x="6759" y="79"/>
                    <a:pt x="6603" y="0"/>
                    <a:pt x="6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rot="7697233">
              <a:off x="7199172" y="203863"/>
              <a:ext cx="382982" cy="369324"/>
            </a:xfrm>
            <a:custGeom>
              <a:avLst/>
              <a:gdLst/>
              <a:ahLst/>
              <a:cxnLst/>
              <a:rect l="l" t="t" r="r" b="b"/>
              <a:pathLst>
                <a:path w="23891" h="23039" extrusionOk="0">
                  <a:moveTo>
                    <a:pt x="6466" y="0"/>
                  </a:moveTo>
                  <a:cubicBezTo>
                    <a:pt x="6348" y="0"/>
                    <a:pt x="6244" y="58"/>
                    <a:pt x="6227" y="199"/>
                  </a:cubicBezTo>
                  <a:cubicBezTo>
                    <a:pt x="6218" y="216"/>
                    <a:pt x="6209" y="252"/>
                    <a:pt x="6201" y="261"/>
                  </a:cubicBezTo>
                  <a:cubicBezTo>
                    <a:pt x="6022" y="431"/>
                    <a:pt x="5888" y="654"/>
                    <a:pt x="5799" y="868"/>
                  </a:cubicBezTo>
                  <a:cubicBezTo>
                    <a:pt x="5719" y="912"/>
                    <a:pt x="5683" y="993"/>
                    <a:pt x="5656" y="1073"/>
                  </a:cubicBezTo>
                  <a:cubicBezTo>
                    <a:pt x="5638" y="1091"/>
                    <a:pt x="5612" y="1144"/>
                    <a:pt x="5603" y="1162"/>
                  </a:cubicBezTo>
                  <a:cubicBezTo>
                    <a:pt x="5594" y="1189"/>
                    <a:pt x="5567" y="1233"/>
                    <a:pt x="5558" y="1260"/>
                  </a:cubicBezTo>
                  <a:cubicBezTo>
                    <a:pt x="5460" y="1332"/>
                    <a:pt x="5451" y="1483"/>
                    <a:pt x="5415" y="1599"/>
                  </a:cubicBezTo>
                  <a:cubicBezTo>
                    <a:pt x="5264" y="1581"/>
                    <a:pt x="5094" y="1626"/>
                    <a:pt x="4978" y="1510"/>
                  </a:cubicBezTo>
                  <a:cubicBezTo>
                    <a:pt x="4792" y="1445"/>
                    <a:pt x="4672" y="1189"/>
                    <a:pt x="4471" y="1189"/>
                  </a:cubicBezTo>
                  <a:cubicBezTo>
                    <a:pt x="4451" y="1189"/>
                    <a:pt x="4430" y="1192"/>
                    <a:pt x="4407" y="1198"/>
                  </a:cubicBezTo>
                  <a:cubicBezTo>
                    <a:pt x="4167" y="1296"/>
                    <a:pt x="3854" y="1180"/>
                    <a:pt x="3676" y="1394"/>
                  </a:cubicBezTo>
                  <a:cubicBezTo>
                    <a:pt x="3604" y="1465"/>
                    <a:pt x="3489" y="1465"/>
                    <a:pt x="3435" y="1546"/>
                  </a:cubicBezTo>
                  <a:cubicBezTo>
                    <a:pt x="3194" y="1546"/>
                    <a:pt x="3051" y="1813"/>
                    <a:pt x="2918" y="1983"/>
                  </a:cubicBezTo>
                  <a:cubicBezTo>
                    <a:pt x="2596" y="2598"/>
                    <a:pt x="2159" y="3160"/>
                    <a:pt x="1892" y="3812"/>
                  </a:cubicBezTo>
                  <a:cubicBezTo>
                    <a:pt x="1722" y="4035"/>
                    <a:pt x="1579" y="4284"/>
                    <a:pt x="1428" y="4525"/>
                  </a:cubicBezTo>
                  <a:cubicBezTo>
                    <a:pt x="1249" y="4677"/>
                    <a:pt x="1312" y="5007"/>
                    <a:pt x="1133" y="5159"/>
                  </a:cubicBezTo>
                  <a:cubicBezTo>
                    <a:pt x="955" y="5471"/>
                    <a:pt x="705" y="5783"/>
                    <a:pt x="696" y="6167"/>
                  </a:cubicBezTo>
                  <a:lnTo>
                    <a:pt x="661" y="6176"/>
                  </a:lnTo>
                  <a:cubicBezTo>
                    <a:pt x="545" y="6702"/>
                    <a:pt x="295" y="7175"/>
                    <a:pt x="81" y="7665"/>
                  </a:cubicBezTo>
                  <a:cubicBezTo>
                    <a:pt x="99" y="7844"/>
                    <a:pt x="0" y="8103"/>
                    <a:pt x="179" y="8228"/>
                  </a:cubicBezTo>
                  <a:cubicBezTo>
                    <a:pt x="509" y="8665"/>
                    <a:pt x="1107" y="8825"/>
                    <a:pt x="1330" y="9343"/>
                  </a:cubicBezTo>
                  <a:cubicBezTo>
                    <a:pt x="1410" y="9530"/>
                    <a:pt x="1678" y="9539"/>
                    <a:pt x="1758" y="9726"/>
                  </a:cubicBezTo>
                  <a:cubicBezTo>
                    <a:pt x="1874" y="9949"/>
                    <a:pt x="2293" y="9940"/>
                    <a:pt x="2284" y="10208"/>
                  </a:cubicBezTo>
                  <a:cubicBezTo>
                    <a:pt x="2097" y="10574"/>
                    <a:pt x="1918" y="10948"/>
                    <a:pt x="1669" y="11270"/>
                  </a:cubicBezTo>
                  <a:cubicBezTo>
                    <a:pt x="1526" y="11519"/>
                    <a:pt x="1481" y="11823"/>
                    <a:pt x="1240" y="12001"/>
                  </a:cubicBezTo>
                  <a:cubicBezTo>
                    <a:pt x="1151" y="12197"/>
                    <a:pt x="991" y="12358"/>
                    <a:pt x="964" y="12581"/>
                  </a:cubicBezTo>
                  <a:cubicBezTo>
                    <a:pt x="937" y="12893"/>
                    <a:pt x="803" y="13179"/>
                    <a:pt x="669" y="13446"/>
                  </a:cubicBezTo>
                  <a:cubicBezTo>
                    <a:pt x="664" y="13445"/>
                    <a:pt x="658" y="13445"/>
                    <a:pt x="653" y="13445"/>
                  </a:cubicBezTo>
                  <a:cubicBezTo>
                    <a:pt x="560" y="13445"/>
                    <a:pt x="541" y="13584"/>
                    <a:pt x="482" y="13643"/>
                  </a:cubicBezTo>
                  <a:cubicBezTo>
                    <a:pt x="455" y="13821"/>
                    <a:pt x="348" y="14035"/>
                    <a:pt x="455" y="14205"/>
                  </a:cubicBezTo>
                  <a:cubicBezTo>
                    <a:pt x="661" y="14588"/>
                    <a:pt x="1035" y="14820"/>
                    <a:pt x="1339" y="15106"/>
                  </a:cubicBezTo>
                  <a:cubicBezTo>
                    <a:pt x="1570" y="15355"/>
                    <a:pt x="1909" y="15462"/>
                    <a:pt x="2159" y="15685"/>
                  </a:cubicBezTo>
                  <a:cubicBezTo>
                    <a:pt x="2864" y="16132"/>
                    <a:pt x="3658" y="16426"/>
                    <a:pt x="4309" y="16943"/>
                  </a:cubicBezTo>
                  <a:lnTo>
                    <a:pt x="4318" y="16988"/>
                  </a:lnTo>
                  <a:cubicBezTo>
                    <a:pt x="4532" y="17041"/>
                    <a:pt x="4693" y="17175"/>
                    <a:pt x="4853" y="17318"/>
                  </a:cubicBezTo>
                  <a:cubicBezTo>
                    <a:pt x="5112" y="17354"/>
                    <a:pt x="5291" y="17568"/>
                    <a:pt x="5514" y="17666"/>
                  </a:cubicBezTo>
                  <a:cubicBezTo>
                    <a:pt x="6040" y="17898"/>
                    <a:pt x="6548" y="18201"/>
                    <a:pt x="6994" y="18549"/>
                  </a:cubicBezTo>
                  <a:cubicBezTo>
                    <a:pt x="7093" y="18772"/>
                    <a:pt x="6736" y="18692"/>
                    <a:pt x="6718" y="18879"/>
                  </a:cubicBezTo>
                  <a:cubicBezTo>
                    <a:pt x="6788" y="19062"/>
                    <a:pt x="6774" y="19107"/>
                    <a:pt x="6727" y="19107"/>
                  </a:cubicBezTo>
                  <a:cubicBezTo>
                    <a:pt x="6682" y="19107"/>
                    <a:pt x="6605" y="19065"/>
                    <a:pt x="6539" y="19065"/>
                  </a:cubicBezTo>
                  <a:cubicBezTo>
                    <a:pt x="6533" y="19065"/>
                    <a:pt x="6527" y="19066"/>
                    <a:pt x="6522" y="19067"/>
                  </a:cubicBezTo>
                  <a:cubicBezTo>
                    <a:pt x="6513" y="19165"/>
                    <a:pt x="6548" y="19254"/>
                    <a:pt x="6575" y="19352"/>
                  </a:cubicBezTo>
                  <a:cubicBezTo>
                    <a:pt x="6504" y="19388"/>
                    <a:pt x="6361" y="19468"/>
                    <a:pt x="6290" y="19504"/>
                  </a:cubicBezTo>
                  <a:cubicBezTo>
                    <a:pt x="6388" y="19816"/>
                    <a:pt x="5942" y="19976"/>
                    <a:pt x="6067" y="20280"/>
                  </a:cubicBezTo>
                  <a:cubicBezTo>
                    <a:pt x="6031" y="20440"/>
                    <a:pt x="5817" y="20530"/>
                    <a:pt x="5763" y="20690"/>
                  </a:cubicBezTo>
                  <a:cubicBezTo>
                    <a:pt x="5808" y="20753"/>
                    <a:pt x="5915" y="20788"/>
                    <a:pt x="5888" y="20877"/>
                  </a:cubicBezTo>
                  <a:cubicBezTo>
                    <a:pt x="5799" y="20913"/>
                    <a:pt x="5710" y="20967"/>
                    <a:pt x="5763" y="21074"/>
                  </a:cubicBezTo>
                  <a:cubicBezTo>
                    <a:pt x="5906" y="21109"/>
                    <a:pt x="5870" y="21306"/>
                    <a:pt x="5977" y="21395"/>
                  </a:cubicBezTo>
                  <a:cubicBezTo>
                    <a:pt x="6325" y="21903"/>
                    <a:pt x="6923" y="22126"/>
                    <a:pt x="7449" y="22412"/>
                  </a:cubicBezTo>
                  <a:cubicBezTo>
                    <a:pt x="7472" y="22408"/>
                    <a:pt x="7495" y="22407"/>
                    <a:pt x="7517" y="22407"/>
                  </a:cubicBezTo>
                  <a:cubicBezTo>
                    <a:pt x="7763" y="22407"/>
                    <a:pt x="7992" y="22595"/>
                    <a:pt x="8238" y="22595"/>
                  </a:cubicBezTo>
                  <a:cubicBezTo>
                    <a:pt x="8260" y="22595"/>
                    <a:pt x="8283" y="22594"/>
                    <a:pt x="8306" y="22590"/>
                  </a:cubicBezTo>
                  <a:cubicBezTo>
                    <a:pt x="8805" y="22680"/>
                    <a:pt x="9296" y="22858"/>
                    <a:pt x="9814" y="22903"/>
                  </a:cubicBezTo>
                  <a:cubicBezTo>
                    <a:pt x="10095" y="22938"/>
                    <a:pt x="10376" y="23039"/>
                    <a:pt x="10655" y="23039"/>
                  </a:cubicBezTo>
                  <a:cubicBezTo>
                    <a:pt x="10792" y="23039"/>
                    <a:pt x="10928" y="23015"/>
                    <a:pt x="11062" y="22947"/>
                  </a:cubicBezTo>
                  <a:cubicBezTo>
                    <a:pt x="11155" y="22974"/>
                    <a:pt x="11223" y="23005"/>
                    <a:pt x="11314" y="23005"/>
                  </a:cubicBezTo>
                  <a:cubicBezTo>
                    <a:pt x="11345" y="23005"/>
                    <a:pt x="11380" y="23001"/>
                    <a:pt x="11419" y="22992"/>
                  </a:cubicBezTo>
                  <a:cubicBezTo>
                    <a:pt x="11767" y="22947"/>
                    <a:pt x="12151" y="22911"/>
                    <a:pt x="12427" y="22662"/>
                  </a:cubicBezTo>
                  <a:cubicBezTo>
                    <a:pt x="12677" y="22662"/>
                    <a:pt x="12865" y="22403"/>
                    <a:pt x="13105" y="22332"/>
                  </a:cubicBezTo>
                  <a:cubicBezTo>
                    <a:pt x="13248" y="22073"/>
                    <a:pt x="13525" y="21948"/>
                    <a:pt x="13712" y="21734"/>
                  </a:cubicBezTo>
                  <a:cubicBezTo>
                    <a:pt x="14105" y="21457"/>
                    <a:pt x="14390" y="21065"/>
                    <a:pt x="14711" y="20717"/>
                  </a:cubicBezTo>
                  <a:cubicBezTo>
                    <a:pt x="14754" y="20724"/>
                    <a:pt x="14803" y="20749"/>
                    <a:pt x="14853" y="20749"/>
                  </a:cubicBezTo>
                  <a:cubicBezTo>
                    <a:pt x="14865" y="20749"/>
                    <a:pt x="14877" y="20747"/>
                    <a:pt x="14890" y="20744"/>
                  </a:cubicBezTo>
                  <a:cubicBezTo>
                    <a:pt x="15023" y="20601"/>
                    <a:pt x="15148" y="20458"/>
                    <a:pt x="15327" y="20369"/>
                  </a:cubicBezTo>
                  <a:cubicBezTo>
                    <a:pt x="15532" y="20485"/>
                    <a:pt x="15773" y="20521"/>
                    <a:pt x="15960" y="20654"/>
                  </a:cubicBezTo>
                  <a:cubicBezTo>
                    <a:pt x="16103" y="20779"/>
                    <a:pt x="16317" y="20770"/>
                    <a:pt x="16486" y="20851"/>
                  </a:cubicBezTo>
                  <a:cubicBezTo>
                    <a:pt x="16568" y="20932"/>
                    <a:pt x="16680" y="20982"/>
                    <a:pt x="16796" y="20982"/>
                  </a:cubicBezTo>
                  <a:cubicBezTo>
                    <a:pt x="16832" y="20982"/>
                    <a:pt x="16869" y="20977"/>
                    <a:pt x="16906" y="20967"/>
                  </a:cubicBezTo>
                  <a:cubicBezTo>
                    <a:pt x="16987" y="20975"/>
                    <a:pt x="17067" y="20979"/>
                    <a:pt x="17148" y="20979"/>
                  </a:cubicBezTo>
                  <a:cubicBezTo>
                    <a:pt x="17487" y="20979"/>
                    <a:pt x="17825" y="20915"/>
                    <a:pt x="18164" y="20886"/>
                  </a:cubicBezTo>
                  <a:cubicBezTo>
                    <a:pt x="18190" y="20842"/>
                    <a:pt x="18262" y="20806"/>
                    <a:pt x="18262" y="20744"/>
                  </a:cubicBezTo>
                  <a:cubicBezTo>
                    <a:pt x="18324" y="20735"/>
                    <a:pt x="18387" y="20717"/>
                    <a:pt x="18458" y="20708"/>
                  </a:cubicBezTo>
                  <a:cubicBezTo>
                    <a:pt x="18506" y="20734"/>
                    <a:pt x="18545" y="20745"/>
                    <a:pt x="18578" y="20745"/>
                  </a:cubicBezTo>
                  <a:cubicBezTo>
                    <a:pt x="18734" y="20745"/>
                    <a:pt x="18748" y="20497"/>
                    <a:pt x="18895" y="20467"/>
                  </a:cubicBezTo>
                  <a:cubicBezTo>
                    <a:pt x="18928" y="20476"/>
                    <a:pt x="18959" y="20480"/>
                    <a:pt x="18988" y="20480"/>
                  </a:cubicBezTo>
                  <a:cubicBezTo>
                    <a:pt x="19224" y="20480"/>
                    <a:pt x="19332" y="20218"/>
                    <a:pt x="19546" y="20155"/>
                  </a:cubicBezTo>
                  <a:cubicBezTo>
                    <a:pt x="19814" y="19869"/>
                    <a:pt x="20207" y="19700"/>
                    <a:pt x="20394" y="19361"/>
                  </a:cubicBezTo>
                  <a:cubicBezTo>
                    <a:pt x="20572" y="19245"/>
                    <a:pt x="20760" y="19120"/>
                    <a:pt x="20885" y="18942"/>
                  </a:cubicBezTo>
                  <a:cubicBezTo>
                    <a:pt x="21081" y="18852"/>
                    <a:pt x="21206" y="18683"/>
                    <a:pt x="21322" y="18504"/>
                  </a:cubicBezTo>
                  <a:cubicBezTo>
                    <a:pt x="21518" y="18344"/>
                    <a:pt x="21723" y="18174"/>
                    <a:pt x="21875" y="17960"/>
                  </a:cubicBezTo>
                  <a:cubicBezTo>
                    <a:pt x="21928" y="17853"/>
                    <a:pt x="22080" y="17835"/>
                    <a:pt x="22116" y="17719"/>
                  </a:cubicBezTo>
                  <a:cubicBezTo>
                    <a:pt x="22365" y="17595"/>
                    <a:pt x="22499" y="17327"/>
                    <a:pt x="22696" y="17140"/>
                  </a:cubicBezTo>
                  <a:cubicBezTo>
                    <a:pt x="22999" y="16845"/>
                    <a:pt x="23302" y="16515"/>
                    <a:pt x="23543" y="16167"/>
                  </a:cubicBezTo>
                  <a:cubicBezTo>
                    <a:pt x="23561" y="16042"/>
                    <a:pt x="23579" y="15908"/>
                    <a:pt x="23695" y="15828"/>
                  </a:cubicBezTo>
                  <a:cubicBezTo>
                    <a:pt x="23748" y="15730"/>
                    <a:pt x="23891" y="15516"/>
                    <a:pt x="23713" y="15454"/>
                  </a:cubicBezTo>
                  <a:lnTo>
                    <a:pt x="23713" y="15409"/>
                  </a:lnTo>
                  <a:lnTo>
                    <a:pt x="23668" y="15418"/>
                  </a:lnTo>
                  <a:cubicBezTo>
                    <a:pt x="23623" y="15320"/>
                    <a:pt x="23507" y="15284"/>
                    <a:pt x="23516" y="15168"/>
                  </a:cubicBezTo>
                  <a:cubicBezTo>
                    <a:pt x="23489" y="14909"/>
                    <a:pt x="23035" y="14838"/>
                    <a:pt x="23150" y="14561"/>
                  </a:cubicBezTo>
                  <a:cubicBezTo>
                    <a:pt x="23195" y="14419"/>
                    <a:pt x="23052" y="14267"/>
                    <a:pt x="23115" y="14124"/>
                  </a:cubicBezTo>
                  <a:cubicBezTo>
                    <a:pt x="22606" y="13687"/>
                    <a:pt x="22125" y="13205"/>
                    <a:pt x="21554" y="12849"/>
                  </a:cubicBezTo>
                  <a:cubicBezTo>
                    <a:pt x="21571" y="12617"/>
                    <a:pt x="21340" y="12501"/>
                    <a:pt x="21152" y="12429"/>
                  </a:cubicBezTo>
                  <a:cubicBezTo>
                    <a:pt x="21036" y="12197"/>
                    <a:pt x="20706" y="12171"/>
                    <a:pt x="20554" y="11965"/>
                  </a:cubicBezTo>
                  <a:cubicBezTo>
                    <a:pt x="20421" y="11725"/>
                    <a:pt x="20073" y="11769"/>
                    <a:pt x="19921" y="11546"/>
                  </a:cubicBezTo>
                  <a:cubicBezTo>
                    <a:pt x="19796" y="11359"/>
                    <a:pt x="19653" y="11154"/>
                    <a:pt x="19421" y="11082"/>
                  </a:cubicBezTo>
                  <a:cubicBezTo>
                    <a:pt x="19413" y="11073"/>
                    <a:pt x="19377" y="11038"/>
                    <a:pt x="19368" y="11029"/>
                  </a:cubicBezTo>
                  <a:cubicBezTo>
                    <a:pt x="19404" y="10824"/>
                    <a:pt x="19582" y="10699"/>
                    <a:pt x="19698" y="10538"/>
                  </a:cubicBezTo>
                  <a:cubicBezTo>
                    <a:pt x="20082" y="10021"/>
                    <a:pt x="20519" y="9539"/>
                    <a:pt x="20840" y="8977"/>
                  </a:cubicBezTo>
                  <a:cubicBezTo>
                    <a:pt x="20885" y="8888"/>
                    <a:pt x="21018" y="8620"/>
                    <a:pt x="20858" y="8611"/>
                  </a:cubicBezTo>
                  <a:cubicBezTo>
                    <a:pt x="20876" y="8522"/>
                    <a:pt x="20885" y="8415"/>
                    <a:pt x="20777" y="8379"/>
                  </a:cubicBezTo>
                  <a:cubicBezTo>
                    <a:pt x="20653" y="8103"/>
                    <a:pt x="20331" y="8058"/>
                    <a:pt x="20144" y="7844"/>
                  </a:cubicBezTo>
                  <a:cubicBezTo>
                    <a:pt x="20073" y="7781"/>
                    <a:pt x="19992" y="7719"/>
                    <a:pt x="19903" y="7701"/>
                  </a:cubicBezTo>
                  <a:cubicBezTo>
                    <a:pt x="19627" y="7442"/>
                    <a:pt x="19252" y="7246"/>
                    <a:pt x="18913" y="7068"/>
                  </a:cubicBezTo>
                  <a:cubicBezTo>
                    <a:pt x="18699" y="6898"/>
                    <a:pt x="18494" y="6693"/>
                    <a:pt x="18235" y="6622"/>
                  </a:cubicBezTo>
                  <a:cubicBezTo>
                    <a:pt x="18092" y="6461"/>
                    <a:pt x="17896" y="6318"/>
                    <a:pt x="17691" y="6256"/>
                  </a:cubicBezTo>
                  <a:cubicBezTo>
                    <a:pt x="17379" y="6078"/>
                    <a:pt x="17057" y="5890"/>
                    <a:pt x="16727" y="5739"/>
                  </a:cubicBezTo>
                  <a:cubicBezTo>
                    <a:pt x="16344" y="5400"/>
                    <a:pt x="15853" y="5123"/>
                    <a:pt x="15362" y="4936"/>
                  </a:cubicBezTo>
                  <a:cubicBezTo>
                    <a:pt x="15139" y="4864"/>
                    <a:pt x="14997" y="4659"/>
                    <a:pt x="14774" y="4606"/>
                  </a:cubicBezTo>
                  <a:cubicBezTo>
                    <a:pt x="14506" y="4579"/>
                    <a:pt x="14417" y="4276"/>
                    <a:pt x="14194" y="4186"/>
                  </a:cubicBezTo>
                  <a:cubicBezTo>
                    <a:pt x="13962" y="4133"/>
                    <a:pt x="13819" y="3928"/>
                    <a:pt x="13587" y="3865"/>
                  </a:cubicBezTo>
                  <a:cubicBezTo>
                    <a:pt x="13623" y="3794"/>
                    <a:pt x="13507" y="3767"/>
                    <a:pt x="13462" y="3749"/>
                  </a:cubicBezTo>
                  <a:cubicBezTo>
                    <a:pt x="13123" y="3651"/>
                    <a:pt x="12775" y="3544"/>
                    <a:pt x="12499" y="3321"/>
                  </a:cubicBezTo>
                  <a:cubicBezTo>
                    <a:pt x="12320" y="3169"/>
                    <a:pt x="12044" y="3196"/>
                    <a:pt x="11865" y="3044"/>
                  </a:cubicBezTo>
                  <a:cubicBezTo>
                    <a:pt x="11482" y="2768"/>
                    <a:pt x="11098" y="2500"/>
                    <a:pt x="10652" y="2331"/>
                  </a:cubicBezTo>
                  <a:cubicBezTo>
                    <a:pt x="10536" y="2295"/>
                    <a:pt x="10465" y="2170"/>
                    <a:pt x="10340" y="2152"/>
                  </a:cubicBezTo>
                  <a:cubicBezTo>
                    <a:pt x="9724" y="1840"/>
                    <a:pt x="9180" y="1412"/>
                    <a:pt x="8547" y="1126"/>
                  </a:cubicBezTo>
                  <a:cubicBezTo>
                    <a:pt x="8377" y="930"/>
                    <a:pt x="8047" y="930"/>
                    <a:pt x="7860" y="743"/>
                  </a:cubicBezTo>
                  <a:cubicBezTo>
                    <a:pt x="7797" y="680"/>
                    <a:pt x="7708" y="671"/>
                    <a:pt x="7628" y="645"/>
                  </a:cubicBezTo>
                  <a:cubicBezTo>
                    <a:pt x="7423" y="591"/>
                    <a:pt x="7289" y="413"/>
                    <a:pt x="7102" y="341"/>
                  </a:cubicBezTo>
                  <a:lnTo>
                    <a:pt x="7057" y="350"/>
                  </a:lnTo>
                  <a:cubicBezTo>
                    <a:pt x="7012" y="270"/>
                    <a:pt x="6905" y="225"/>
                    <a:pt x="6816" y="199"/>
                  </a:cubicBezTo>
                  <a:cubicBezTo>
                    <a:pt x="6759" y="79"/>
                    <a:pt x="6603" y="0"/>
                    <a:pt x="6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6702775" y="203863"/>
              <a:ext cx="424304" cy="369316"/>
            </a:xfrm>
            <a:custGeom>
              <a:avLst/>
              <a:gdLst/>
              <a:ahLst/>
              <a:cxnLst/>
              <a:rect l="l" t="t" r="r" b="b"/>
              <a:pathLst>
                <a:path w="24445" h="21277" extrusionOk="0">
                  <a:moveTo>
                    <a:pt x="9627" y="0"/>
                  </a:moveTo>
                  <a:cubicBezTo>
                    <a:pt x="9564" y="0"/>
                    <a:pt x="9439" y="0"/>
                    <a:pt x="9368" y="9"/>
                  </a:cubicBezTo>
                  <a:lnTo>
                    <a:pt x="9377" y="45"/>
                  </a:lnTo>
                  <a:cubicBezTo>
                    <a:pt x="9314" y="80"/>
                    <a:pt x="9243" y="87"/>
                    <a:pt x="9170" y="87"/>
                  </a:cubicBezTo>
                  <a:cubicBezTo>
                    <a:pt x="9127" y="87"/>
                    <a:pt x="9083" y="85"/>
                    <a:pt x="9040" y="85"/>
                  </a:cubicBezTo>
                  <a:cubicBezTo>
                    <a:pt x="9012" y="85"/>
                    <a:pt x="8984" y="86"/>
                    <a:pt x="8957" y="89"/>
                  </a:cubicBezTo>
                  <a:lnTo>
                    <a:pt x="8975" y="116"/>
                  </a:lnTo>
                  <a:cubicBezTo>
                    <a:pt x="8850" y="179"/>
                    <a:pt x="8770" y="303"/>
                    <a:pt x="8690" y="419"/>
                  </a:cubicBezTo>
                  <a:cubicBezTo>
                    <a:pt x="8675" y="445"/>
                    <a:pt x="8645" y="453"/>
                    <a:pt x="8609" y="453"/>
                  </a:cubicBezTo>
                  <a:cubicBezTo>
                    <a:pt x="8542" y="453"/>
                    <a:pt x="8452" y="425"/>
                    <a:pt x="8391" y="425"/>
                  </a:cubicBezTo>
                  <a:cubicBezTo>
                    <a:pt x="8347" y="425"/>
                    <a:pt x="8318" y="440"/>
                    <a:pt x="8324" y="491"/>
                  </a:cubicBezTo>
                  <a:cubicBezTo>
                    <a:pt x="8286" y="518"/>
                    <a:pt x="8248" y="528"/>
                    <a:pt x="8209" y="528"/>
                  </a:cubicBezTo>
                  <a:cubicBezTo>
                    <a:pt x="8096" y="528"/>
                    <a:pt x="7979" y="445"/>
                    <a:pt x="7872" y="445"/>
                  </a:cubicBezTo>
                  <a:cubicBezTo>
                    <a:pt x="7830" y="445"/>
                    <a:pt x="7791" y="457"/>
                    <a:pt x="7753" y="491"/>
                  </a:cubicBezTo>
                  <a:cubicBezTo>
                    <a:pt x="7673" y="509"/>
                    <a:pt x="7593" y="526"/>
                    <a:pt x="7521" y="544"/>
                  </a:cubicBezTo>
                  <a:cubicBezTo>
                    <a:pt x="7475" y="529"/>
                    <a:pt x="7430" y="521"/>
                    <a:pt x="7387" y="521"/>
                  </a:cubicBezTo>
                  <a:cubicBezTo>
                    <a:pt x="7208" y="521"/>
                    <a:pt x="7049" y="640"/>
                    <a:pt x="6941" y="776"/>
                  </a:cubicBezTo>
                  <a:cubicBezTo>
                    <a:pt x="6665" y="1249"/>
                    <a:pt x="6326" y="1695"/>
                    <a:pt x="6130" y="2195"/>
                  </a:cubicBezTo>
                  <a:cubicBezTo>
                    <a:pt x="5969" y="2445"/>
                    <a:pt x="5799" y="2703"/>
                    <a:pt x="5675" y="2971"/>
                  </a:cubicBezTo>
                  <a:cubicBezTo>
                    <a:pt x="5541" y="3096"/>
                    <a:pt x="5478" y="3292"/>
                    <a:pt x="5425" y="3470"/>
                  </a:cubicBezTo>
                  <a:lnTo>
                    <a:pt x="5407" y="3453"/>
                  </a:lnTo>
                  <a:cubicBezTo>
                    <a:pt x="5282" y="3890"/>
                    <a:pt x="4907" y="4238"/>
                    <a:pt x="4854" y="4702"/>
                  </a:cubicBezTo>
                  <a:cubicBezTo>
                    <a:pt x="4800" y="4764"/>
                    <a:pt x="4684" y="4791"/>
                    <a:pt x="4666" y="4880"/>
                  </a:cubicBezTo>
                  <a:cubicBezTo>
                    <a:pt x="4452" y="5049"/>
                    <a:pt x="4363" y="5362"/>
                    <a:pt x="4211" y="5594"/>
                  </a:cubicBezTo>
                  <a:cubicBezTo>
                    <a:pt x="4149" y="5603"/>
                    <a:pt x="4122" y="5638"/>
                    <a:pt x="4131" y="5692"/>
                  </a:cubicBezTo>
                  <a:cubicBezTo>
                    <a:pt x="4122" y="5710"/>
                    <a:pt x="4104" y="5745"/>
                    <a:pt x="4096" y="5772"/>
                  </a:cubicBezTo>
                  <a:cubicBezTo>
                    <a:pt x="3935" y="5843"/>
                    <a:pt x="3926" y="6058"/>
                    <a:pt x="3819" y="6182"/>
                  </a:cubicBezTo>
                  <a:cubicBezTo>
                    <a:pt x="3757" y="6289"/>
                    <a:pt x="3614" y="6361"/>
                    <a:pt x="3605" y="6504"/>
                  </a:cubicBezTo>
                  <a:cubicBezTo>
                    <a:pt x="3587" y="6539"/>
                    <a:pt x="3569" y="6575"/>
                    <a:pt x="3560" y="6620"/>
                  </a:cubicBezTo>
                  <a:cubicBezTo>
                    <a:pt x="3489" y="6771"/>
                    <a:pt x="3346" y="6878"/>
                    <a:pt x="3310" y="7039"/>
                  </a:cubicBezTo>
                  <a:cubicBezTo>
                    <a:pt x="3239" y="7039"/>
                    <a:pt x="3230" y="7155"/>
                    <a:pt x="3186" y="7199"/>
                  </a:cubicBezTo>
                  <a:cubicBezTo>
                    <a:pt x="3070" y="7271"/>
                    <a:pt x="3025" y="7467"/>
                    <a:pt x="2963" y="7601"/>
                  </a:cubicBezTo>
                  <a:cubicBezTo>
                    <a:pt x="3025" y="7788"/>
                    <a:pt x="2811" y="7949"/>
                    <a:pt x="2847" y="8136"/>
                  </a:cubicBezTo>
                  <a:lnTo>
                    <a:pt x="2838" y="8163"/>
                  </a:lnTo>
                  <a:cubicBezTo>
                    <a:pt x="2775" y="8172"/>
                    <a:pt x="2740" y="8225"/>
                    <a:pt x="2757" y="8288"/>
                  </a:cubicBezTo>
                  <a:lnTo>
                    <a:pt x="2722" y="8297"/>
                  </a:lnTo>
                  <a:cubicBezTo>
                    <a:pt x="2615" y="8529"/>
                    <a:pt x="2365" y="8734"/>
                    <a:pt x="2383" y="9019"/>
                  </a:cubicBezTo>
                  <a:cubicBezTo>
                    <a:pt x="2222" y="9117"/>
                    <a:pt x="2249" y="9358"/>
                    <a:pt x="2160" y="9519"/>
                  </a:cubicBezTo>
                  <a:cubicBezTo>
                    <a:pt x="2088" y="9742"/>
                    <a:pt x="1937" y="9929"/>
                    <a:pt x="1874" y="10161"/>
                  </a:cubicBezTo>
                  <a:cubicBezTo>
                    <a:pt x="1855" y="10158"/>
                    <a:pt x="1837" y="10156"/>
                    <a:pt x="1819" y="10156"/>
                  </a:cubicBezTo>
                  <a:cubicBezTo>
                    <a:pt x="1495" y="10156"/>
                    <a:pt x="1386" y="10671"/>
                    <a:pt x="1589" y="10866"/>
                  </a:cubicBezTo>
                  <a:cubicBezTo>
                    <a:pt x="1717" y="10934"/>
                    <a:pt x="1788" y="11117"/>
                    <a:pt x="1950" y="11117"/>
                  </a:cubicBezTo>
                  <a:cubicBezTo>
                    <a:pt x="1957" y="11117"/>
                    <a:pt x="1965" y="11116"/>
                    <a:pt x="1972" y="11116"/>
                  </a:cubicBezTo>
                  <a:cubicBezTo>
                    <a:pt x="1995" y="11101"/>
                    <a:pt x="2016" y="11095"/>
                    <a:pt x="2036" y="11095"/>
                  </a:cubicBezTo>
                  <a:cubicBezTo>
                    <a:pt x="2111" y="11095"/>
                    <a:pt x="2172" y="11179"/>
                    <a:pt x="2260" y="11179"/>
                  </a:cubicBezTo>
                  <a:cubicBezTo>
                    <a:pt x="2276" y="11179"/>
                    <a:pt x="2293" y="11176"/>
                    <a:pt x="2311" y="11169"/>
                  </a:cubicBezTo>
                  <a:cubicBezTo>
                    <a:pt x="2365" y="11223"/>
                    <a:pt x="2445" y="11258"/>
                    <a:pt x="2463" y="11339"/>
                  </a:cubicBezTo>
                  <a:cubicBezTo>
                    <a:pt x="2463" y="11464"/>
                    <a:pt x="2632" y="11473"/>
                    <a:pt x="2713" y="11544"/>
                  </a:cubicBezTo>
                  <a:cubicBezTo>
                    <a:pt x="2713" y="11606"/>
                    <a:pt x="2686" y="11678"/>
                    <a:pt x="2668" y="11740"/>
                  </a:cubicBezTo>
                  <a:cubicBezTo>
                    <a:pt x="2597" y="11776"/>
                    <a:pt x="2570" y="11856"/>
                    <a:pt x="2534" y="11928"/>
                  </a:cubicBezTo>
                  <a:cubicBezTo>
                    <a:pt x="2472" y="12044"/>
                    <a:pt x="2329" y="12124"/>
                    <a:pt x="2311" y="12267"/>
                  </a:cubicBezTo>
                  <a:cubicBezTo>
                    <a:pt x="2231" y="12293"/>
                    <a:pt x="2195" y="12374"/>
                    <a:pt x="2151" y="12436"/>
                  </a:cubicBezTo>
                  <a:cubicBezTo>
                    <a:pt x="2079" y="12534"/>
                    <a:pt x="1963" y="12588"/>
                    <a:pt x="1937" y="12713"/>
                  </a:cubicBezTo>
                  <a:cubicBezTo>
                    <a:pt x="1794" y="12918"/>
                    <a:pt x="1633" y="13141"/>
                    <a:pt x="1499" y="13364"/>
                  </a:cubicBezTo>
                  <a:cubicBezTo>
                    <a:pt x="1384" y="13417"/>
                    <a:pt x="1259" y="13596"/>
                    <a:pt x="1259" y="13738"/>
                  </a:cubicBezTo>
                  <a:cubicBezTo>
                    <a:pt x="1152" y="13837"/>
                    <a:pt x="1053" y="13953"/>
                    <a:pt x="1018" y="14095"/>
                  </a:cubicBezTo>
                  <a:cubicBezTo>
                    <a:pt x="893" y="14220"/>
                    <a:pt x="813" y="14416"/>
                    <a:pt x="732" y="14586"/>
                  </a:cubicBezTo>
                  <a:cubicBezTo>
                    <a:pt x="474" y="14648"/>
                    <a:pt x="349" y="14934"/>
                    <a:pt x="224" y="15139"/>
                  </a:cubicBezTo>
                  <a:cubicBezTo>
                    <a:pt x="72" y="15335"/>
                    <a:pt x="1" y="15594"/>
                    <a:pt x="36" y="15844"/>
                  </a:cubicBezTo>
                  <a:cubicBezTo>
                    <a:pt x="44" y="15845"/>
                    <a:pt x="52" y="15846"/>
                    <a:pt x="59" y="15846"/>
                  </a:cubicBezTo>
                  <a:cubicBezTo>
                    <a:pt x="153" y="15846"/>
                    <a:pt x="225" y="15760"/>
                    <a:pt x="322" y="15760"/>
                  </a:cubicBezTo>
                  <a:cubicBezTo>
                    <a:pt x="334" y="15760"/>
                    <a:pt x="345" y="15761"/>
                    <a:pt x="358" y="15764"/>
                  </a:cubicBezTo>
                  <a:cubicBezTo>
                    <a:pt x="438" y="15799"/>
                    <a:pt x="500" y="15880"/>
                    <a:pt x="598" y="15888"/>
                  </a:cubicBezTo>
                  <a:cubicBezTo>
                    <a:pt x="634" y="15924"/>
                    <a:pt x="661" y="15996"/>
                    <a:pt x="723" y="15996"/>
                  </a:cubicBezTo>
                  <a:cubicBezTo>
                    <a:pt x="732" y="16049"/>
                    <a:pt x="777" y="16076"/>
                    <a:pt x="813" y="16111"/>
                  </a:cubicBezTo>
                  <a:cubicBezTo>
                    <a:pt x="993" y="16144"/>
                    <a:pt x="1165" y="16230"/>
                    <a:pt x="1351" y="16230"/>
                  </a:cubicBezTo>
                  <a:cubicBezTo>
                    <a:pt x="1368" y="16230"/>
                    <a:pt x="1385" y="16229"/>
                    <a:pt x="1401" y="16227"/>
                  </a:cubicBezTo>
                  <a:cubicBezTo>
                    <a:pt x="1794" y="16424"/>
                    <a:pt x="2249" y="16442"/>
                    <a:pt x="2641" y="16647"/>
                  </a:cubicBezTo>
                  <a:cubicBezTo>
                    <a:pt x="2720" y="16726"/>
                    <a:pt x="2819" y="16738"/>
                    <a:pt x="2923" y="16738"/>
                  </a:cubicBezTo>
                  <a:cubicBezTo>
                    <a:pt x="2971" y="16738"/>
                    <a:pt x="3020" y="16735"/>
                    <a:pt x="3068" y="16735"/>
                  </a:cubicBezTo>
                  <a:cubicBezTo>
                    <a:pt x="3162" y="16735"/>
                    <a:pt x="3253" y="16746"/>
                    <a:pt x="3328" y="16807"/>
                  </a:cubicBezTo>
                  <a:cubicBezTo>
                    <a:pt x="3358" y="16798"/>
                    <a:pt x="3386" y="16794"/>
                    <a:pt x="3413" y="16794"/>
                  </a:cubicBezTo>
                  <a:cubicBezTo>
                    <a:pt x="3563" y="16794"/>
                    <a:pt x="3674" y="16922"/>
                    <a:pt x="3810" y="16968"/>
                  </a:cubicBezTo>
                  <a:cubicBezTo>
                    <a:pt x="3840" y="16953"/>
                    <a:pt x="3871" y="16949"/>
                    <a:pt x="3902" y="16949"/>
                  </a:cubicBezTo>
                  <a:cubicBezTo>
                    <a:pt x="3937" y="16949"/>
                    <a:pt x="3973" y="16954"/>
                    <a:pt x="4008" y="16954"/>
                  </a:cubicBezTo>
                  <a:cubicBezTo>
                    <a:pt x="4035" y="16954"/>
                    <a:pt x="4061" y="16951"/>
                    <a:pt x="4087" y="16941"/>
                  </a:cubicBezTo>
                  <a:cubicBezTo>
                    <a:pt x="4096" y="16941"/>
                    <a:pt x="4113" y="16950"/>
                    <a:pt x="4122" y="16959"/>
                  </a:cubicBezTo>
                  <a:cubicBezTo>
                    <a:pt x="4176" y="17057"/>
                    <a:pt x="4256" y="17111"/>
                    <a:pt x="4229" y="17253"/>
                  </a:cubicBezTo>
                  <a:cubicBezTo>
                    <a:pt x="4292" y="17289"/>
                    <a:pt x="4372" y="17298"/>
                    <a:pt x="4452" y="17316"/>
                  </a:cubicBezTo>
                  <a:cubicBezTo>
                    <a:pt x="4539" y="17386"/>
                    <a:pt x="4597" y="17492"/>
                    <a:pt x="4720" y="17492"/>
                  </a:cubicBezTo>
                  <a:cubicBezTo>
                    <a:pt x="4736" y="17492"/>
                    <a:pt x="4754" y="17490"/>
                    <a:pt x="4774" y="17485"/>
                  </a:cubicBezTo>
                  <a:cubicBezTo>
                    <a:pt x="4979" y="17601"/>
                    <a:pt x="5228" y="17601"/>
                    <a:pt x="5434" y="17708"/>
                  </a:cubicBezTo>
                  <a:cubicBezTo>
                    <a:pt x="5481" y="17739"/>
                    <a:pt x="5517" y="17751"/>
                    <a:pt x="5546" y="17751"/>
                  </a:cubicBezTo>
                  <a:cubicBezTo>
                    <a:pt x="5650" y="17751"/>
                    <a:pt x="5652" y="17587"/>
                    <a:pt x="5764" y="17566"/>
                  </a:cubicBezTo>
                  <a:cubicBezTo>
                    <a:pt x="5862" y="17592"/>
                    <a:pt x="5969" y="17601"/>
                    <a:pt x="6022" y="17690"/>
                  </a:cubicBezTo>
                  <a:cubicBezTo>
                    <a:pt x="6147" y="17878"/>
                    <a:pt x="6415" y="17780"/>
                    <a:pt x="6584" y="17896"/>
                  </a:cubicBezTo>
                  <a:cubicBezTo>
                    <a:pt x="6665" y="17922"/>
                    <a:pt x="6700" y="18012"/>
                    <a:pt x="6772" y="18029"/>
                  </a:cubicBezTo>
                  <a:cubicBezTo>
                    <a:pt x="6834" y="18137"/>
                    <a:pt x="6986" y="18145"/>
                    <a:pt x="7084" y="18208"/>
                  </a:cubicBezTo>
                  <a:cubicBezTo>
                    <a:pt x="7164" y="18386"/>
                    <a:pt x="7396" y="18404"/>
                    <a:pt x="7512" y="18547"/>
                  </a:cubicBezTo>
                  <a:cubicBezTo>
                    <a:pt x="7646" y="18654"/>
                    <a:pt x="7860" y="18556"/>
                    <a:pt x="7949" y="18725"/>
                  </a:cubicBezTo>
                  <a:cubicBezTo>
                    <a:pt x="7967" y="18754"/>
                    <a:pt x="7986" y="18765"/>
                    <a:pt x="8006" y="18765"/>
                  </a:cubicBezTo>
                  <a:cubicBezTo>
                    <a:pt x="8061" y="18765"/>
                    <a:pt x="8124" y="18679"/>
                    <a:pt x="8186" y="18679"/>
                  </a:cubicBezTo>
                  <a:cubicBezTo>
                    <a:pt x="8191" y="18679"/>
                    <a:pt x="8195" y="18680"/>
                    <a:pt x="8199" y="18681"/>
                  </a:cubicBezTo>
                  <a:cubicBezTo>
                    <a:pt x="8422" y="18752"/>
                    <a:pt x="8699" y="18788"/>
                    <a:pt x="8806" y="19046"/>
                  </a:cubicBezTo>
                  <a:cubicBezTo>
                    <a:pt x="8818" y="19109"/>
                    <a:pt x="8846" y="19128"/>
                    <a:pt x="8882" y="19128"/>
                  </a:cubicBezTo>
                  <a:cubicBezTo>
                    <a:pt x="8937" y="19128"/>
                    <a:pt x="9009" y="19084"/>
                    <a:pt x="9070" y="19084"/>
                  </a:cubicBezTo>
                  <a:cubicBezTo>
                    <a:pt x="9112" y="19084"/>
                    <a:pt x="9148" y="19104"/>
                    <a:pt x="9172" y="19171"/>
                  </a:cubicBezTo>
                  <a:cubicBezTo>
                    <a:pt x="9350" y="19323"/>
                    <a:pt x="9564" y="19421"/>
                    <a:pt x="9743" y="19573"/>
                  </a:cubicBezTo>
                  <a:cubicBezTo>
                    <a:pt x="9992" y="19591"/>
                    <a:pt x="10215" y="19698"/>
                    <a:pt x="10474" y="19698"/>
                  </a:cubicBezTo>
                  <a:lnTo>
                    <a:pt x="10465" y="19662"/>
                  </a:lnTo>
                  <a:cubicBezTo>
                    <a:pt x="10475" y="19659"/>
                    <a:pt x="10485" y="19658"/>
                    <a:pt x="10493" y="19658"/>
                  </a:cubicBezTo>
                  <a:cubicBezTo>
                    <a:pt x="10576" y="19658"/>
                    <a:pt x="10595" y="19765"/>
                    <a:pt x="10644" y="19814"/>
                  </a:cubicBezTo>
                  <a:cubicBezTo>
                    <a:pt x="10654" y="19816"/>
                    <a:pt x="10664" y="19817"/>
                    <a:pt x="10674" y="19817"/>
                  </a:cubicBezTo>
                  <a:cubicBezTo>
                    <a:pt x="10737" y="19817"/>
                    <a:pt x="10796" y="19777"/>
                    <a:pt x="10859" y="19777"/>
                  </a:cubicBezTo>
                  <a:cubicBezTo>
                    <a:pt x="10865" y="19777"/>
                    <a:pt x="10870" y="19777"/>
                    <a:pt x="10876" y="19778"/>
                  </a:cubicBezTo>
                  <a:cubicBezTo>
                    <a:pt x="10965" y="19840"/>
                    <a:pt x="11072" y="19867"/>
                    <a:pt x="11152" y="19948"/>
                  </a:cubicBezTo>
                  <a:cubicBezTo>
                    <a:pt x="11190" y="19974"/>
                    <a:pt x="11244" y="20005"/>
                    <a:pt x="11292" y="20005"/>
                  </a:cubicBezTo>
                  <a:cubicBezTo>
                    <a:pt x="11324" y="20005"/>
                    <a:pt x="11354" y="19992"/>
                    <a:pt x="11375" y="19956"/>
                  </a:cubicBezTo>
                  <a:cubicBezTo>
                    <a:pt x="11473" y="19992"/>
                    <a:pt x="11580" y="20046"/>
                    <a:pt x="11687" y="20072"/>
                  </a:cubicBezTo>
                  <a:cubicBezTo>
                    <a:pt x="11678" y="20251"/>
                    <a:pt x="11955" y="20206"/>
                    <a:pt x="12053" y="20313"/>
                  </a:cubicBezTo>
                  <a:cubicBezTo>
                    <a:pt x="12133" y="20483"/>
                    <a:pt x="12374" y="20465"/>
                    <a:pt x="12526" y="20483"/>
                  </a:cubicBezTo>
                  <a:cubicBezTo>
                    <a:pt x="12577" y="20526"/>
                    <a:pt x="12621" y="20593"/>
                    <a:pt x="12689" y="20593"/>
                  </a:cubicBezTo>
                  <a:cubicBezTo>
                    <a:pt x="12704" y="20593"/>
                    <a:pt x="12721" y="20589"/>
                    <a:pt x="12740" y="20581"/>
                  </a:cubicBezTo>
                  <a:cubicBezTo>
                    <a:pt x="12783" y="20565"/>
                    <a:pt x="12827" y="20562"/>
                    <a:pt x="12872" y="20562"/>
                  </a:cubicBezTo>
                  <a:cubicBezTo>
                    <a:pt x="12914" y="20562"/>
                    <a:pt x="12957" y="20565"/>
                    <a:pt x="13001" y="20565"/>
                  </a:cubicBezTo>
                  <a:cubicBezTo>
                    <a:pt x="13018" y="20565"/>
                    <a:pt x="13035" y="20564"/>
                    <a:pt x="13052" y="20563"/>
                  </a:cubicBezTo>
                  <a:cubicBezTo>
                    <a:pt x="13097" y="20661"/>
                    <a:pt x="13186" y="20750"/>
                    <a:pt x="13302" y="20768"/>
                  </a:cubicBezTo>
                  <a:cubicBezTo>
                    <a:pt x="13552" y="20947"/>
                    <a:pt x="13873" y="20929"/>
                    <a:pt x="14167" y="20956"/>
                  </a:cubicBezTo>
                  <a:cubicBezTo>
                    <a:pt x="14198" y="20941"/>
                    <a:pt x="14226" y="20934"/>
                    <a:pt x="14252" y="20934"/>
                  </a:cubicBezTo>
                  <a:cubicBezTo>
                    <a:pt x="14389" y="20934"/>
                    <a:pt x="14457" y="21117"/>
                    <a:pt x="14597" y="21117"/>
                  </a:cubicBezTo>
                  <a:cubicBezTo>
                    <a:pt x="14602" y="21117"/>
                    <a:pt x="14608" y="21117"/>
                    <a:pt x="14613" y="21116"/>
                  </a:cubicBezTo>
                  <a:cubicBezTo>
                    <a:pt x="14685" y="21110"/>
                    <a:pt x="14765" y="21068"/>
                    <a:pt x="14840" y="21068"/>
                  </a:cubicBezTo>
                  <a:cubicBezTo>
                    <a:pt x="14876" y="21068"/>
                    <a:pt x="14911" y="21078"/>
                    <a:pt x="14944" y="21107"/>
                  </a:cubicBezTo>
                  <a:cubicBezTo>
                    <a:pt x="15033" y="21169"/>
                    <a:pt x="15139" y="21232"/>
                    <a:pt x="15249" y="21232"/>
                  </a:cubicBezTo>
                  <a:cubicBezTo>
                    <a:pt x="15281" y="21232"/>
                    <a:pt x="15313" y="21226"/>
                    <a:pt x="15345" y="21214"/>
                  </a:cubicBezTo>
                  <a:cubicBezTo>
                    <a:pt x="15434" y="21223"/>
                    <a:pt x="15523" y="21277"/>
                    <a:pt x="15622" y="21277"/>
                  </a:cubicBezTo>
                  <a:cubicBezTo>
                    <a:pt x="15695" y="21247"/>
                    <a:pt x="15772" y="21238"/>
                    <a:pt x="15849" y="21238"/>
                  </a:cubicBezTo>
                  <a:cubicBezTo>
                    <a:pt x="15960" y="21238"/>
                    <a:pt x="16073" y="21257"/>
                    <a:pt x="16184" y="21268"/>
                  </a:cubicBezTo>
                  <a:cubicBezTo>
                    <a:pt x="16222" y="21232"/>
                    <a:pt x="16277" y="21221"/>
                    <a:pt x="16340" y="21221"/>
                  </a:cubicBezTo>
                  <a:cubicBezTo>
                    <a:pt x="16434" y="21221"/>
                    <a:pt x="16545" y="21245"/>
                    <a:pt x="16639" y="21245"/>
                  </a:cubicBezTo>
                  <a:cubicBezTo>
                    <a:pt x="16745" y="21245"/>
                    <a:pt x="16829" y="21214"/>
                    <a:pt x="16844" y="21080"/>
                  </a:cubicBezTo>
                  <a:cubicBezTo>
                    <a:pt x="16875" y="21074"/>
                    <a:pt x="16908" y="21072"/>
                    <a:pt x="16940" y="21072"/>
                  </a:cubicBezTo>
                  <a:cubicBezTo>
                    <a:pt x="17069" y="21072"/>
                    <a:pt x="17203" y="21110"/>
                    <a:pt x="17330" y="21110"/>
                  </a:cubicBezTo>
                  <a:cubicBezTo>
                    <a:pt x="17406" y="21110"/>
                    <a:pt x="17480" y="21097"/>
                    <a:pt x="17548" y="21054"/>
                  </a:cubicBezTo>
                  <a:cubicBezTo>
                    <a:pt x="17616" y="21054"/>
                    <a:pt x="17699" y="21070"/>
                    <a:pt x="17776" y="21070"/>
                  </a:cubicBezTo>
                  <a:cubicBezTo>
                    <a:pt x="17863" y="21070"/>
                    <a:pt x="17943" y="21050"/>
                    <a:pt x="17986" y="20964"/>
                  </a:cubicBezTo>
                  <a:cubicBezTo>
                    <a:pt x="18021" y="20947"/>
                    <a:pt x="18048" y="20920"/>
                    <a:pt x="18066" y="20875"/>
                  </a:cubicBezTo>
                  <a:cubicBezTo>
                    <a:pt x="18235" y="20786"/>
                    <a:pt x="18458" y="20795"/>
                    <a:pt x="18583" y="20625"/>
                  </a:cubicBezTo>
                  <a:cubicBezTo>
                    <a:pt x="18681" y="20518"/>
                    <a:pt x="18878" y="20492"/>
                    <a:pt x="18878" y="20313"/>
                  </a:cubicBezTo>
                  <a:cubicBezTo>
                    <a:pt x="19270" y="19930"/>
                    <a:pt x="19707" y="19582"/>
                    <a:pt x="20046" y="19171"/>
                  </a:cubicBezTo>
                  <a:cubicBezTo>
                    <a:pt x="20144" y="19136"/>
                    <a:pt x="20189" y="19020"/>
                    <a:pt x="20296" y="19002"/>
                  </a:cubicBezTo>
                  <a:cubicBezTo>
                    <a:pt x="20466" y="18948"/>
                    <a:pt x="20483" y="18734"/>
                    <a:pt x="20591" y="18609"/>
                  </a:cubicBezTo>
                  <a:cubicBezTo>
                    <a:pt x="20706" y="18529"/>
                    <a:pt x="20840" y="18449"/>
                    <a:pt x="20903" y="18315"/>
                  </a:cubicBezTo>
                  <a:cubicBezTo>
                    <a:pt x="20912" y="18306"/>
                    <a:pt x="20930" y="18288"/>
                    <a:pt x="20947" y="18279"/>
                  </a:cubicBezTo>
                  <a:cubicBezTo>
                    <a:pt x="21072" y="18172"/>
                    <a:pt x="21161" y="18003"/>
                    <a:pt x="21322" y="17922"/>
                  </a:cubicBezTo>
                  <a:cubicBezTo>
                    <a:pt x="21429" y="17735"/>
                    <a:pt x="21661" y="17619"/>
                    <a:pt x="21715" y="17423"/>
                  </a:cubicBezTo>
                  <a:cubicBezTo>
                    <a:pt x="21929" y="17289"/>
                    <a:pt x="22089" y="17057"/>
                    <a:pt x="22259" y="16870"/>
                  </a:cubicBezTo>
                  <a:cubicBezTo>
                    <a:pt x="22348" y="16870"/>
                    <a:pt x="22366" y="16682"/>
                    <a:pt x="22277" y="16682"/>
                  </a:cubicBezTo>
                  <a:cubicBezTo>
                    <a:pt x="22437" y="16513"/>
                    <a:pt x="22357" y="16254"/>
                    <a:pt x="22410" y="16040"/>
                  </a:cubicBezTo>
                  <a:cubicBezTo>
                    <a:pt x="22384" y="15924"/>
                    <a:pt x="22410" y="15772"/>
                    <a:pt x="22312" y="15683"/>
                  </a:cubicBezTo>
                  <a:cubicBezTo>
                    <a:pt x="22330" y="15451"/>
                    <a:pt x="22562" y="15344"/>
                    <a:pt x="22651" y="15157"/>
                  </a:cubicBezTo>
                  <a:cubicBezTo>
                    <a:pt x="22964" y="14782"/>
                    <a:pt x="23320" y="14443"/>
                    <a:pt x="23588" y="14060"/>
                  </a:cubicBezTo>
                  <a:cubicBezTo>
                    <a:pt x="23624" y="14033"/>
                    <a:pt x="23650" y="14006"/>
                    <a:pt x="23677" y="13979"/>
                  </a:cubicBezTo>
                  <a:cubicBezTo>
                    <a:pt x="23677" y="13970"/>
                    <a:pt x="23686" y="13953"/>
                    <a:pt x="23695" y="13944"/>
                  </a:cubicBezTo>
                  <a:cubicBezTo>
                    <a:pt x="23757" y="13935"/>
                    <a:pt x="23757" y="13854"/>
                    <a:pt x="23784" y="13810"/>
                  </a:cubicBezTo>
                  <a:cubicBezTo>
                    <a:pt x="24025" y="13685"/>
                    <a:pt x="24177" y="13453"/>
                    <a:pt x="24320" y="13239"/>
                  </a:cubicBezTo>
                  <a:lnTo>
                    <a:pt x="24355" y="13239"/>
                  </a:lnTo>
                  <a:cubicBezTo>
                    <a:pt x="24328" y="13141"/>
                    <a:pt x="24444" y="12873"/>
                    <a:pt x="24320" y="12873"/>
                  </a:cubicBezTo>
                  <a:cubicBezTo>
                    <a:pt x="24328" y="12793"/>
                    <a:pt x="24248" y="12757"/>
                    <a:pt x="24212" y="12704"/>
                  </a:cubicBezTo>
                  <a:cubicBezTo>
                    <a:pt x="24132" y="12588"/>
                    <a:pt x="24150" y="12445"/>
                    <a:pt x="24105" y="12320"/>
                  </a:cubicBezTo>
                  <a:cubicBezTo>
                    <a:pt x="23989" y="12177"/>
                    <a:pt x="23820" y="12088"/>
                    <a:pt x="23677" y="11972"/>
                  </a:cubicBezTo>
                  <a:cubicBezTo>
                    <a:pt x="23588" y="11919"/>
                    <a:pt x="23668" y="11776"/>
                    <a:pt x="23561" y="11731"/>
                  </a:cubicBezTo>
                  <a:cubicBezTo>
                    <a:pt x="23490" y="11606"/>
                    <a:pt x="23320" y="11624"/>
                    <a:pt x="23267" y="11490"/>
                  </a:cubicBezTo>
                  <a:cubicBezTo>
                    <a:pt x="23204" y="11321"/>
                    <a:pt x="23044" y="11250"/>
                    <a:pt x="22910" y="11160"/>
                  </a:cubicBezTo>
                  <a:cubicBezTo>
                    <a:pt x="22696" y="10911"/>
                    <a:pt x="22464" y="10688"/>
                    <a:pt x="22161" y="10554"/>
                  </a:cubicBezTo>
                  <a:lnTo>
                    <a:pt x="22170" y="10518"/>
                  </a:lnTo>
                  <a:lnTo>
                    <a:pt x="22125" y="10518"/>
                  </a:lnTo>
                  <a:cubicBezTo>
                    <a:pt x="22098" y="10464"/>
                    <a:pt x="22036" y="10456"/>
                    <a:pt x="21991" y="10429"/>
                  </a:cubicBezTo>
                  <a:cubicBezTo>
                    <a:pt x="22018" y="10375"/>
                    <a:pt x="21911" y="10384"/>
                    <a:pt x="21884" y="10366"/>
                  </a:cubicBezTo>
                  <a:cubicBezTo>
                    <a:pt x="21652" y="10108"/>
                    <a:pt x="21269" y="10054"/>
                    <a:pt x="21054" y="9769"/>
                  </a:cubicBezTo>
                  <a:cubicBezTo>
                    <a:pt x="21072" y="9671"/>
                    <a:pt x="21063" y="9537"/>
                    <a:pt x="21179" y="9492"/>
                  </a:cubicBezTo>
                  <a:cubicBezTo>
                    <a:pt x="21242" y="9430"/>
                    <a:pt x="21358" y="9412"/>
                    <a:pt x="21358" y="9305"/>
                  </a:cubicBezTo>
                  <a:cubicBezTo>
                    <a:pt x="21384" y="9162"/>
                    <a:pt x="21465" y="9046"/>
                    <a:pt x="21554" y="8939"/>
                  </a:cubicBezTo>
                  <a:cubicBezTo>
                    <a:pt x="21563" y="8930"/>
                    <a:pt x="21581" y="8903"/>
                    <a:pt x="21590" y="8894"/>
                  </a:cubicBezTo>
                  <a:cubicBezTo>
                    <a:pt x="21723" y="8859"/>
                    <a:pt x="21723" y="8680"/>
                    <a:pt x="21822" y="8600"/>
                  </a:cubicBezTo>
                  <a:cubicBezTo>
                    <a:pt x="21920" y="8439"/>
                    <a:pt x="22062" y="8297"/>
                    <a:pt x="22125" y="8127"/>
                  </a:cubicBezTo>
                  <a:cubicBezTo>
                    <a:pt x="22205" y="8091"/>
                    <a:pt x="22241" y="8002"/>
                    <a:pt x="22241" y="7922"/>
                  </a:cubicBezTo>
                  <a:cubicBezTo>
                    <a:pt x="22366" y="7842"/>
                    <a:pt x="22428" y="7699"/>
                    <a:pt x="22517" y="7583"/>
                  </a:cubicBezTo>
                  <a:cubicBezTo>
                    <a:pt x="22571" y="7467"/>
                    <a:pt x="22705" y="7369"/>
                    <a:pt x="22696" y="7235"/>
                  </a:cubicBezTo>
                  <a:lnTo>
                    <a:pt x="22696" y="7235"/>
                  </a:lnTo>
                  <a:lnTo>
                    <a:pt x="22660" y="7244"/>
                  </a:lnTo>
                  <a:cubicBezTo>
                    <a:pt x="22696" y="6923"/>
                    <a:pt x="22446" y="6700"/>
                    <a:pt x="22277" y="6477"/>
                  </a:cubicBezTo>
                  <a:cubicBezTo>
                    <a:pt x="22098" y="6361"/>
                    <a:pt x="21938" y="6227"/>
                    <a:pt x="21759" y="6138"/>
                  </a:cubicBezTo>
                  <a:cubicBezTo>
                    <a:pt x="21518" y="6022"/>
                    <a:pt x="21304" y="5808"/>
                    <a:pt x="21037" y="5763"/>
                  </a:cubicBezTo>
                  <a:cubicBezTo>
                    <a:pt x="20885" y="5719"/>
                    <a:pt x="20760" y="5576"/>
                    <a:pt x="20617" y="5531"/>
                  </a:cubicBezTo>
                  <a:cubicBezTo>
                    <a:pt x="20528" y="5406"/>
                    <a:pt x="20341" y="5344"/>
                    <a:pt x="20207" y="5255"/>
                  </a:cubicBezTo>
                  <a:cubicBezTo>
                    <a:pt x="19930" y="5192"/>
                    <a:pt x="19707" y="5032"/>
                    <a:pt x="19484" y="4871"/>
                  </a:cubicBezTo>
                  <a:cubicBezTo>
                    <a:pt x="19350" y="4764"/>
                    <a:pt x="19163" y="4693"/>
                    <a:pt x="19003" y="4639"/>
                  </a:cubicBezTo>
                  <a:cubicBezTo>
                    <a:pt x="18887" y="4461"/>
                    <a:pt x="18655" y="4389"/>
                    <a:pt x="18467" y="4345"/>
                  </a:cubicBezTo>
                  <a:cubicBezTo>
                    <a:pt x="18316" y="4282"/>
                    <a:pt x="18164" y="4166"/>
                    <a:pt x="18012" y="4086"/>
                  </a:cubicBezTo>
                  <a:cubicBezTo>
                    <a:pt x="17709" y="3997"/>
                    <a:pt x="17486" y="3693"/>
                    <a:pt x="17174" y="3658"/>
                  </a:cubicBezTo>
                  <a:cubicBezTo>
                    <a:pt x="17022" y="3542"/>
                    <a:pt x="16817" y="3444"/>
                    <a:pt x="16665" y="3310"/>
                  </a:cubicBezTo>
                  <a:cubicBezTo>
                    <a:pt x="16353" y="3158"/>
                    <a:pt x="16076" y="2908"/>
                    <a:pt x="15729" y="2864"/>
                  </a:cubicBezTo>
                  <a:cubicBezTo>
                    <a:pt x="15559" y="2739"/>
                    <a:pt x="15336" y="2739"/>
                    <a:pt x="15184" y="2605"/>
                  </a:cubicBezTo>
                  <a:cubicBezTo>
                    <a:pt x="14649" y="2311"/>
                    <a:pt x="14158" y="1882"/>
                    <a:pt x="13543" y="1767"/>
                  </a:cubicBezTo>
                  <a:cubicBezTo>
                    <a:pt x="13311" y="1722"/>
                    <a:pt x="13133" y="1517"/>
                    <a:pt x="12901" y="1472"/>
                  </a:cubicBezTo>
                  <a:cubicBezTo>
                    <a:pt x="12544" y="1213"/>
                    <a:pt x="12124" y="1089"/>
                    <a:pt x="11741" y="892"/>
                  </a:cubicBezTo>
                  <a:cubicBezTo>
                    <a:pt x="11669" y="848"/>
                    <a:pt x="11571" y="803"/>
                    <a:pt x="11482" y="776"/>
                  </a:cubicBezTo>
                  <a:cubicBezTo>
                    <a:pt x="11161" y="607"/>
                    <a:pt x="10768" y="473"/>
                    <a:pt x="10403" y="402"/>
                  </a:cubicBezTo>
                  <a:cubicBezTo>
                    <a:pt x="10322" y="250"/>
                    <a:pt x="10144" y="179"/>
                    <a:pt x="9992" y="179"/>
                  </a:cubicBezTo>
                  <a:cubicBezTo>
                    <a:pt x="9867" y="125"/>
                    <a:pt x="9769" y="9"/>
                    <a:pt x="9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pic>
        <p:nvPicPr>
          <p:cNvPr id="17" name="Google Shape;17;p4"/>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18" name="Google Shape;18;p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9" name="Google Shape;19;p4"/>
          <p:cNvSpPr txBox="1">
            <a:spLocks noGrp="1"/>
          </p:cNvSpPr>
          <p:nvPr>
            <p:ph type="body" idx="1"/>
          </p:nvPr>
        </p:nvSpPr>
        <p:spPr>
          <a:xfrm>
            <a:off x="720000" y="1139550"/>
            <a:ext cx="7704000" cy="346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15000"/>
              </a:lnSpc>
              <a:spcBef>
                <a:spcPts val="1600"/>
              </a:spcBef>
              <a:spcAft>
                <a:spcPts val="0"/>
              </a:spcAft>
              <a:buSzPts val="1200"/>
              <a:buFont typeface="Roboto Condensed Light"/>
              <a:buChar char="○"/>
              <a:defRPr/>
            </a:lvl2pPr>
            <a:lvl3pPr marL="1371600" lvl="2" indent="-304800" rtl="0">
              <a:lnSpc>
                <a:spcPct val="115000"/>
              </a:lnSpc>
              <a:spcBef>
                <a:spcPts val="1600"/>
              </a:spcBef>
              <a:spcAft>
                <a:spcPts val="0"/>
              </a:spcAft>
              <a:buSzPts val="1200"/>
              <a:buFont typeface="Roboto Condensed Light"/>
              <a:buChar char="■"/>
              <a:defRPr/>
            </a:lvl3pPr>
            <a:lvl4pPr marL="1828800" lvl="3" indent="-304800" rtl="0">
              <a:lnSpc>
                <a:spcPct val="115000"/>
              </a:lnSpc>
              <a:spcBef>
                <a:spcPts val="1600"/>
              </a:spcBef>
              <a:spcAft>
                <a:spcPts val="0"/>
              </a:spcAft>
              <a:buSzPts val="1200"/>
              <a:buFont typeface="Roboto Condensed Light"/>
              <a:buChar char="●"/>
              <a:defRPr/>
            </a:lvl4pPr>
            <a:lvl5pPr marL="2286000" lvl="4" indent="-304800" rtl="0">
              <a:lnSpc>
                <a:spcPct val="115000"/>
              </a:lnSpc>
              <a:spcBef>
                <a:spcPts val="1600"/>
              </a:spcBef>
              <a:spcAft>
                <a:spcPts val="0"/>
              </a:spcAft>
              <a:buSzPts val="1200"/>
              <a:buFont typeface="Roboto Condensed Light"/>
              <a:buChar char="○"/>
              <a:defRPr/>
            </a:lvl5pPr>
            <a:lvl6pPr marL="2743200" lvl="5" indent="-304800" rtl="0">
              <a:lnSpc>
                <a:spcPct val="115000"/>
              </a:lnSpc>
              <a:spcBef>
                <a:spcPts val="1600"/>
              </a:spcBef>
              <a:spcAft>
                <a:spcPts val="0"/>
              </a:spcAft>
              <a:buSzPts val="1200"/>
              <a:buFont typeface="Roboto Condensed Light"/>
              <a:buChar char="■"/>
              <a:defRPr/>
            </a:lvl6pPr>
            <a:lvl7pPr marL="3200400" lvl="6" indent="-304800" rtl="0">
              <a:lnSpc>
                <a:spcPct val="115000"/>
              </a:lnSpc>
              <a:spcBef>
                <a:spcPts val="1600"/>
              </a:spcBef>
              <a:spcAft>
                <a:spcPts val="0"/>
              </a:spcAft>
              <a:buSzPts val="1200"/>
              <a:buFont typeface="Roboto Condensed Light"/>
              <a:buChar char="●"/>
              <a:defRPr/>
            </a:lvl7pPr>
            <a:lvl8pPr marL="3657600" lvl="7" indent="-304800" rtl="0">
              <a:lnSpc>
                <a:spcPct val="115000"/>
              </a:lnSpc>
              <a:spcBef>
                <a:spcPts val="1600"/>
              </a:spcBef>
              <a:spcAft>
                <a:spcPts val="0"/>
              </a:spcAft>
              <a:buSzPts val="1200"/>
              <a:buFont typeface="Roboto Condensed Light"/>
              <a:buChar char="○"/>
              <a:defRPr/>
            </a:lvl8pPr>
            <a:lvl9pPr marL="4114800" lvl="8" indent="-304800" rtl="0">
              <a:lnSpc>
                <a:spcPct val="115000"/>
              </a:lnSpc>
              <a:spcBef>
                <a:spcPts val="1600"/>
              </a:spcBef>
              <a:spcAft>
                <a:spcPts val="1600"/>
              </a:spcAft>
              <a:buSzPts val="1200"/>
              <a:buFont typeface="Roboto Condensed Light"/>
              <a:buChar char="■"/>
              <a:defRPr/>
            </a:lvl9pPr>
          </a:lstStyle>
          <a:p>
            <a:endParaRPr/>
          </a:p>
        </p:txBody>
      </p:sp>
      <p:grpSp>
        <p:nvGrpSpPr>
          <p:cNvPr id="20" name="Google Shape;20;p4"/>
          <p:cNvGrpSpPr/>
          <p:nvPr/>
        </p:nvGrpSpPr>
        <p:grpSpPr>
          <a:xfrm>
            <a:off x="7368915" y="161901"/>
            <a:ext cx="1428340" cy="529445"/>
            <a:chOff x="6225915" y="123801"/>
            <a:chExt cx="1428340" cy="529445"/>
          </a:xfrm>
        </p:grpSpPr>
        <p:sp>
          <p:nvSpPr>
            <p:cNvPr id="21" name="Google Shape;21;p4"/>
            <p:cNvSpPr/>
            <p:nvPr/>
          </p:nvSpPr>
          <p:spPr>
            <a:xfrm rot="-1057777">
              <a:off x="6272849" y="173124"/>
              <a:ext cx="382982" cy="369324"/>
            </a:xfrm>
            <a:custGeom>
              <a:avLst/>
              <a:gdLst/>
              <a:ahLst/>
              <a:cxnLst/>
              <a:rect l="l" t="t" r="r" b="b"/>
              <a:pathLst>
                <a:path w="23891" h="23039" extrusionOk="0">
                  <a:moveTo>
                    <a:pt x="6466" y="0"/>
                  </a:moveTo>
                  <a:cubicBezTo>
                    <a:pt x="6348" y="0"/>
                    <a:pt x="6244" y="58"/>
                    <a:pt x="6227" y="199"/>
                  </a:cubicBezTo>
                  <a:cubicBezTo>
                    <a:pt x="6218" y="216"/>
                    <a:pt x="6209" y="252"/>
                    <a:pt x="6201" y="261"/>
                  </a:cubicBezTo>
                  <a:cubicBezTo>
                    <a:pt x="6022" y="431"/>
                    <a:pt x="5888" y="654"/>
                    <a:pt x="5799" y="868"/>
                  </a:cubicBezTo>
                  <a:cubicBezTo>
                    <a:pt x="5719" y="912"/>
                    <a:pt x="5683" y="993"/>
                    <a:pt x="5656" y="1073"/>
                  </a:cubicBezTo>
                  <a:cubicBezTo>
                    <a:pt x="5638" y="1091"/>
                    <a:pt x="5612" y="1144"/>
                    <a:pt x="5603" y="1162"/>
                  </a:cubicBezTo>
                  <a:cubicBezTo>
                    <a:pt x="5594" y="1189"/>
                    <a:pt x="5567" y="1233"/>
                    <a:pt x="5558" y="1260"/>
                  </a:cubicBezTo>
                  <a:cubicBezTo>
                    <a:pt x="5460" y="1332"/>
                    <a:pt x="5451" y="1483"/>
                    <a:pt x="5415" y="1599"/>
                  </a:cubicBezTo>
                  <a:cubicBezTo>
                    <a:pt x="5264" y="1581"/>
                    <a:pt x="5094" y="1626"/>
                    <a:pt x="4978" y="1510"/>
                  </a:cubicBezTo>
                  <a:cubicBezTo>
                    <a:pt x="4792" y="1445"/>
                    <a:pt x="4672" y="1189"/>
                    <a:pt x="4471" y="1189"/>
                  </a:cubicBezTo>
                  <a:cubicBezTo>
                    <a:pt x="4451" y="1189"/>
                    <a:pt x="4430" y="1192"/>
                    <a:pt x="4407" y="1198"/>
                  </a:cubicBezTo>
                  <a:cubicBezTo>
                    <a:pt x="4167" y="1296"/>
                    <a:pt x="3854" y="1180"/>
                    <a:pt x="3676" y="1394"/>
                  </a:cubicBezTo>
                  <a:cubicBezTo>
                    <a:pt x="3604" y="1465"/>
                    <a:pt x="3489" y="1465"/>
                    <a:pt x="3435" y="1546"/>
                  </a:cubicBezTo>
                  <a:cubicBezTo>
                    <a:pt x="3194" y="1546"/>
                    <a:pt x="3051" y="1813"/>
                    <a:pt x="2918" y="1983"/>
                  </a:cubicBezTo>
                  <a:cubicBezTo>
                    <a:pt x="2596" y="2598"/>
                    <a:pt x="2159" y="3160"/>
                    <a:pt x="1892" y="3812"/>
                  </a:cubicBezTo>
                  <a:cubicBezTo>
                    <a:pt x="1722" y="4035"/>
                    <a:pt x="1579" y="4284"/>
                    <a:pt x="1428" y="4525"/>
                  </a:cubicBezTo>
                  <a:cubicBezTo>
                    <a:pt x="1249" y="4677"/>
                    <a:pt x="1312" y="5007"/>
                    <a:pt x="1133" y="5159"/>
                  </a:cubicBezTo>
                  <a:cubicBezTo>
                    <a:pt x="955" y="5471"/>
                    <a:pt x="705" y="5783"/>
                    <a:pt x="696" y="6167"/>
                  </a:cubicBezTo>
                  <a:lnTo>
                    <a:pt x="661" y="6176"/>
                  </a:lnTo>
                  <a:cubicBezTo>
                    <a:pt x="545" y="6702"/>
                    <a:pt x="295" y="7175"/>
                    <a:pt x="81" y="7665"/>
                  </a:cubicBezTo>
                  <a:cubicBezTo>
                    <a:pt x="99" y="7844"/>
                    <a:pt x="0" y="8103"/>
                    <a:pt x="179" y="8228"/>
                  </a:cubicBezTo>
                  <a:cubicBezTo>
                    <a:pt x="509" y="8665"/>
                    <a:pt x="1107" y="8825"/>
                    <a:pt x="1330" y="9343"/>
                  </a:cubicBezTo>
                  <a:cubicBezTo>
                    <a:pt x="1410" y="9530"/>
                    <a:pt x="1678" y="9539"/>
                    <a:pt x="1758" y="9726"/>
                  </a:cubicBezTo>
                  <a:cubicBezTo>
                    <a:pt x="1874" y="9949"/>
                    <a:pt x="2293" y="9940"/>
                    <a:pt x="2284" y="10208"/>
                  </a:cubicBezTo>
                  <a:cubicBezTo>
                    <a:pt x="2097" y="10574"/>
                    <a:pt x="1918" y="10948"/>
                    <a:pt x="1669" y="11270"/>
                  </a:cubicBezTo>
                  <a:cubicBezTo>
                    <a:pt x="1526" y="11519"/>
                    <a:pt x="1481" y="11823"/>
                    <a:pt x="1240" y="12001"/>
                  </a:cubicBezTo>
                  <a:cubicBezTo>
                    <a:pt x="1151" y="12197"/>
                    <a:pt x="991" y="12358"/>
                    <a:pt x="964" y="12581"/>
                  </a:cubicBezTo>
                  <a:cubicBezTo>
                    <a:pt x="937" y="12893"/>
                    <a:pt x="803" y="13179"/>
                    <a:pt x="669" y="13446"/>
                  </a:cubicBezTo>
                  <a:cubicBezTo>
                    <a:pt x="664" y="13445"/>
                    <a:pt x="658" y="13445"/>
                    <a:pt x="653" y="13445"/>
                  </a:cubicBezTo>
                  <a:cubicBezTo>
                    <a:pt x="560" y="13445"/>
                    <a:pt x="541" y="13584"/>
                    <a:pt x="482" y="13643"/>
                  </a:cubicBezTo>
                  <a:cubicBezTo>
                    <a:pt x="455" y="13821"/>
                    <a:pt x="348" y="14035"/>
                    <a:pt x="455" y="14205"/>
                  </a:cubicBezTo>
                  <a:cubicBezTo>
                    <a:pt x="661" y="14588"/>
                    <a:pt x="1035" y="14820"/>
                    <a:pt x="1339" y="15106"/>
                  </a:cubicBezTo>
                  <a:cubicBezTo>
                    <a:pt x="1570" y="15355"/>
                    <a:pt x="1909" y="15462"/>
                    <a:pt x="2159" y="15685"/>
                  </a:cubicBezTo>
                  <a:cubicBezTo>
                    <a:pt x="2864" y="16132"/>
                    <a:pt x="3658" y="16426"/>
                    <a:pt x="4309" y="16943"/>
                  </a:cubicBezTo>
                  <a:lnTo>
                    <a:pt x="4318" y="16988"/>
                  </a:lnTo>
                  <a:cubicBezTo>
                    <a:pt x="4532" y="17041"/>
                    <a:pt x="4693" y="17175"/>
                    <a:pt x="4853" y="17318"/>
                  </a:cubicBezTo>
                  <a:cubicBezTo>
                    <a:pt x="5112" y="17354"/>
                    <a:pt x="5291" y="17568"/>
                    <a:pt x="5514" y="17666"/>
                  </a:cubicBezTo>
                  <a:cubicBezTo>
                    <a:pt x="6040" y="17898"/>
                    <a:pt x="6548" y="18201"/>
                    <a:pt x="6994" y="18549"/>
                  </a:cubicBezTo>
                  <a:cubicBezTo>
                    <a:pt x="7093" y="18772"/>
                    <a:pt x="6736" y="18692"/>
                    <a:pt x="6718" y="18879"/>
                  </a:cubicBezTo>
                  <a:cubicBezTo>
                    <a:pt x="6788" y="19062"/>
                    <a:pt x="6774" y="19107"/>
                    <a:pt x="6727" y="19107"/>
                  </a:cubicBezTo>
                  <a:cubicBezTo>
                    <a:pt x="6682" y="19107"/>
                    <a:pt x="6605" y="19065"/>
                    <a:pt x="6539" y="19065"/>
                  </a:cubicBezTo>
                  <a:cubicBezTo>
                    <a:pt x="6533" y="19065"/>
                    <a:pt x="6527" y="19066"/>
                    <a:pt x="6522" y="19067"/>
                  </a:cubicBezTo>
                  <a:cubicBezTo>
                    <a:pt x="6513" y="19165"/>
                    <a:pt x="6548" y="19254"/>
                    <a:pt x="6575" y="19352"/>
                  </a:cubicBezTo>
                  <a:cubicBezTo>
                    <a:pt x="6504" y="19388"/>
                    <a:pt x="6361" y="19468"/>
                    <a:pt x="6290" y="19504"/>
                  </a:cubicBezTo>
                  <a:cubicBezTo>
                    <a:pt x="6388" y="19816"/>
                    <a:pt x="5942" y="19976"/>
                    <a:pt x="6067" y="20280"/>
                  </a:cubicBezTo>
                  <a:cubicBezTo>
                    <a:pt x="6031" y="20440"/>
                    <a:pt x="5817" y="20530"/>
                    <a:pt x="5763" y="20690"/>
                  </a:cubicBezTo>
                  <a:cubicBezTo>
                    <a:pt x="5808" y="20753"/>
                    <a:pt x="5915" y="20788"/>
                    <a:pt x="5888" y="20877"/>
                  </a:cubicBezTo>
                  <a:cubicBezTo>
                    <a:pt x="5799" y="20913"/>
                    <a:pt x="5710" y="20967"/>
                    <a:pt x="5763" y="21074"/>
                  </a:cubicBezTo>
                  <a:cubicBezTo>
                    <a:pt x="5906" y="21109"/>
                    <a:pt x="5870" y="21306"/>
                    <a:pt x="5977" y="21395"/>
                  </a:cubicBezTo>
                  <a:cubicBezTo>
                    <a:pt x="6325" y="21903"/>
                    <a:pt x="6923" y="22126"/>
                    <a:pt x="7449" y="22412"/>
                  </a:cubicBezTo>
                  <a:cubicBezTo>
                    <a:pt x="7472" y="22408"/>
                    <a:pt x="7495" y="22407"/>
                    <a:pt x="7517" y="22407"/>
                  </a:cubicBezTo>
                  <a:cubicBezTo>
                    <a:pt x="7763" y="22407"/>
                    <a:pt x="7992" y="22595"/>
                    <a:pt x="8238" y="22595"/>
                  </a:cubicBezTo>
                  <a:cubicBezTo>
                    <a:pt x="8260" y="22595"/>
                    <a:pt x="8283" y="22594"/>
                    <a:pt x="8306" y="22590"/>
                  </a:cubicBezTo>
                  <a:cubicBezTo>
                    <a:pt x="8805" y="22680"/>
                    <a:pt x="9296" y="22858"/>
                    <a:pt x="9814" y="22903"/>
                  </a:cubicBezTo>
                  <a:cubicBezTo>
                    <a:pt x="10095" y="22938"/>
                    <a:pt x="10376" y="23039"/>
                    <a:pt x="10655" y="23039"/>
                  </a:cubicBezTo>
                  <a:cubicBezTo>
                    <a:pt x="10792" y="23039"/>
                    <a:pt x="10928" y="23015"/>
                    <a:pt x="11062" y="22947"/>
                  </a:cubicBezTo>
                  <a:cubicBezTo>
                    <a:pt x="11155" y="22974"/>
                    <a:pt x="11223" y="23005"/>
                    <a:pt x="11314" y="23005"/>
                  </a:cubicBezTo>
                  <a:cubicBezTo>
                    <a:pt x="11345" y="23005"/>
                    <a:pt x="11380" y="23001"/>
                    <a:pt x="11419" y="22992"/>
                  </a:cubicBezTo>
                  <a:cubicBezTo>
                    <a:pt x="11767" y="22947"/>
                    <a:pt x="12151" y="22911"/>
                    <a:pt x="12427" y="22662"/>
                  </a:cubicBezTo>
                  <a:cubicBezTo>
                    <a:pt x="12677" y="22662"/>
                    <a:pt x="12865" y="22403"/>
                    <a:pt x="13105" y="22332"/>
                  </a:cubicBezTo>
                  <a:cubicBezTo>
                    <a:pt x="13248" y="22073"/>
                    <a:pt x="13525" y="21948"/>
                    <a:pt x="13712" y="21734"/>
                  </a:cubicBezTo>
                  <a:cubicBezTo>
                    <a:pt x="14105" y="21457"/>
                    <a:pt x="14390" y="21065"/>
                    <a:pt x="14711" y="20717"/>
                  </a:cubicBezTo>
                  <a:cubicBezTo>
                    <a:pt x="14754" y="20724"/>
                    <a:pt x="14803" y="20749"/>
                    <a:pt x="14853" y="20749"/>
                  </a:cubicBezTo>
                  <a:cubicBezTo>
                    <a:pt x="14865" y="20749"/>
                    <a:pt x="14877" y="20747"/>
                    <a:pt x="14890" y="20744"/>
                  </a:cubicBezTo>
                  <a:cubicBezTo>
                    <a:pt x="15023" y="20601"/>
                    <a:pt x="15148" y="20458"/>
                    <a:pt x="15327" y="20369"/>
                  </a:cubicBezTo>
                  <a:cubicBezTo>
                    <a:pt x="15532" y="20485"/>
                    <a:pt x="15773" y="20521"/>
                    <a:pt x="15960" y="20654"/>
                  </a:cubicBezTo>
                  <a:cubicBezTo>
                    <a:pt x="16103" y="20779"/>
                    <a:pt x="16317" y="20770"/>
                    <a:pt x="16486" y="20851"/>
                  </a:cubicBezTo>
                  <a:cubicBezTo>
                    <a:pt x="16568" y="20932"/>
                    <a:pt x="16680" y="20982"/>
                    <a:pt x="16796" y="20982"/>
                  </a:cubicBezTo>
                  <a:cubicBezTo>
                    <a:pt x="16832" y="20982"/>
                    <a:pt x="16869" y="20977"/>
                    <a:pt x="16906" y="20967"/>
                  </a:cubicBezTo>
                  <a:cubicBezTo>
                    <a:pt x="16987" y="20975"/>
                    <a:pt x="17067" y="20979"/>
                    <a:pt x="17148" y="20979"/>
                  </a:cubicBezTo>
                  <a:cubicBezTo>
                    <a:pt x="17487" y="20979"/>
                    <a:pt x="17825" y="20915"/>
                    <a:pt x="18164" y="20886"/>
                  </a:cubicBezTo>
                  <a:cubicBezTo>
                    <a:pt x="18190" y="20842"/>
                    <a:pt x="18262" y="20806"/>
                    <a:pt x="18262" y="20744"/>
                  </a:cubicBezTo>
                  <a:cubicBezTo>
                    <a:pt x="18324" y="20735"/>
                    <a:pt x="18387" y="20717"/>
                    <a:pt x="18458" y="20708"/>
                  </a:cubicBezTo>
                  <a:cubicBezTo>
                    <a:pt x="18506" y="20734"/>
                    <a:pt x="18545" y="20745"/>
                    <a:pt x="18578" y="20745"/>
                  </a:cubicBezTo>
                  <a:cubicBezTo>
                    <a:pt x="18734" y="20745"/>
                    <a:pt x="18748" y="20497"/>
                    <a:pt x="18895" y="20467"/>
                  </a:cubicBezTo>
                  <a:cubicBezTo>
                    <a:pt x="18928" y="20476"/>
                    <a:pt x="18959" y="20480"/>
                    <a:pt x="18988" y="20480"/>
                  </a:cubicBezTo>
                  <a:cubicBezTo>
                    <a:pt x="19224" y="20480"/>
                    <a:pt x="19332" y="20218"/>
                    <a:pt x="19546" y="20155"/>
                  </a:cubicBezTo>
                  <a:cubicBezTo>
                    <a:pt x="19814" y="19869"/>
                    <a:pt x="20207" y="19700"/>
                    <a:pt x="20394" y="19361"/>
                  </a:cubicBezTo>
                  <a:cubicBezTo>
                    <a:pt x="20572" y="19245"/>
                    <a:pt x="20760" y="19120"/>
                    <a:pt x="20885" y="18942"/>
                  </a:cubicBezTo>
                  <a:cubicBezTo>
                    <a:pt x="21081" y="18852"/>
                    <a:pt x="21206" y="18683"/>
                    <a:pt x="21322" y="18504"/>
                  </a:cubicBezTo>
                  <a:cubicBezTo>
                    <a:pt x="21518" y="18344"/>
                    <a:pt x="21723" y="18174"/>
                    <a:pt x="21875" y="17960"/>
                  </a:cubicBezTo>
                  <a:cubicBezTo>
                    <a:pt x="21928" y="17853"/>
                    <a:pt x="22080" y="17835"/>
                    <a:pt x="22116" y="17719"/>
                  </a:cubicBezTo>
                  <a:cubicBezTo>
                    <a:pt x="22365" y="17595"/>
                    <a:pt x="22499" y="17327"/>
                    <a:pt x="22696" y="17140"/>
                  </a:cubicBezTo>
                  <a:cubicBezTo>
                    <a:pt x="22999" y="16845"/>
                    <a:pt x="23302" y="16515"/>
                    <a:pt x="23543" y="16167"/>
                  </a:cubicBezTo>
                  <a:cubicBezTo>
                    <a:pt x="23561" y="16042"/>
                    <a:pt x="23579" y="15908"/>
                    <a:pt x="23695" y="15828"/>
                  </a:cubicBezTo>
                  <a:cubicBezTo>
                    <a:pt x="23748" y="15730"/>
                    <a:pt x="23891" y="15516"/>
                    <a:pt x="23713" y="15454"/>
                  </a:cubicBezTo>
                  <a:lnTo>
                    <a:pt x="23713" y="15409"/>
                  </a:lnTo>
                  <a:lnTo>
                    <a:pt x="23668" y="15418"/>
                  </a:lnTo>
                  <a:cubicBezTo>
                    <a:pt x="23623" y="15320"/>
                    <a:pt x="23507" y="15284"/>
                    <a:pt x="23516" y="15168"/>
                  </a:cubicBezTo>
                  <a:cubicBezTo>
                    <a:pt x="23489" y="14909"/>
                    <a:pt x="23035" y="14838"/>
                    <a:pt x="23150" y="14561"/>
                  </a:cubicBezTo>
                  <a:cubicBezTo>
                    <a:pt x="23195" y="14419"/>
                    <a:pt x="23052" y="14267"/>
                    <a:pt x="23115" y="14124"/>
                  </a:cubicBezTo>
                  <a:cubicBezTo>
                    <a:pt x="22606" y="13687"/>
                    <a:pt x="22125" y="13205"/>
                    <a:pt x="21554" y="12849"/>
                  </a:cubicBezTo>
                  <a:cubicBezTo>
                    <a:pt x="21571" y="12617"/>
                    <a:pt x="21340" y="12501"/>
                    <a:pt x="21152" y="12429"/>
                  </a:cubicBezTo>
                  <a:cubicBezTo>
                    <a:pt x="21036" y="12197"/>
                    <a:pt x="20706" y="12171"/>
                    <a:pt x="20554" y="11965"/>
                  </a:cubicBezTo>
                  <a:cubicBezTo>
                    <a:pt x="20421" y="11725"/>
                    <a:pt x="20073" y="11769"/>
                    <a:pt x="19921" y="11546"/>
                  </a:cubicBezTo>
                  <a:cubicBezTo>
                    <a:pt x="19796" y="11359"/>
                    <a:pt x="19653" y="11154"/>
                    <a:pt x="19421" y="11082"/>
                  </a:cubicBezTo>
                  <a:cubicBezTo>
                    <a:pt x="19413" y="11073"/>
                    <a:pt x="19377" y="11038"/>
                    <a:pt x="19368" y="11029"/>
                  </a:cubicBezTo>
                  <a:cubicBezTo>
                    <a:pt x="19404" y="10824"/>
                    <a:pt x="19582" y="10699"/>
                    <a:pt x="19698" y="10538"/>
                  </a:cubicBezTo>
                  <a:cubicBezTo>
                    <a:pt x="20082" y="10021"/>
                    <a:pt x="20519" y="9539"/>
                    <a:pt x="20840" y="8977"/>
                  </a:cubicBezTo>
                  <a:cubicBezTo>
                    <a:pt x="20885" y="8888"/>
                    <a:pt x="21018" y="8620"/>
                    <a:pt x="20858" y="8611"/>
                  </a:cubicBezTo>
                  <a:cubicBezTo>
                    <a:pt x="20876" y="8522"/>
                    <a:pt x="20885" y="8415"/>
                    <a:pt x="20777" y="8379"/>
                  </a:cubicBezTo>
                  <a:cubicBezTo>
                    <a:pt x="20653" y="8103"/>
                    <a:pt x="20331" y="8058"/>
                    <a:pt x="20144" y="7844"/>
                  </a:cubicBezTo>
                  <a:cubicBezTo>
                    <a:pt x="20073" y="7781"/>
                    <a:pt x="19992" y="7719"/>
                    <a:pt x="19903" y="7701"/>
                  </a:cubicBezTo>
                  <a:cubicBezTo>
                    <a:pt x="19627" y="7442"/>
                    <a:pt x="19252" y="7246"/>
                    <a:pt x="18913" y="7068"/>
                  </a:cubicBezTo>
                  <a:cubicBezTo>
                    <a:pt x="18699" y="6898"/>
                    <a:pt x="18494" y="6693"/>
                    <a:pt x="18235" y="6622"/>
                  </a:cubicBezTo>
                  <a:cubicBezTo>
                    <a:pt x="18092" y="6461"/>
                    <a:pt x="17896" y="6318"/>
                    <a:pt x="17691" y="6256"/>
                  </a:cubicBezTo>
                  <a:cubicBezTo>
                    <a:pt x="17379" y="6078"/>
                    <a:pt x="17057" y="5890"/>
                    <a:pt x="16727" y="5739"/>
                  </a:cubicBezTo>
                  <a:cubicBezTo>
                    <a:pt x="16344" y="5400"/>
                    <a:pt x="15853" y="5123"/>
                    <a:pt x="15362" y="4936"/>
                  </a:cubicBezTo>
                  <a:cubicBezTo>
                    <a:pt x="15139" y="4864"/>
                    <a:pt x="14997" y="4659"/>
                    <a:pt x="14774" y="4606"/>
                  </a:cubicBezTo>
                  <a:cubicBezTo>
                    <a:pt x="14506" y="4579"/>
                    <a:pt x="14417" y="4276"/>
                    <a:pt x="14194" y="4186"/>
                  </a:cubicBezTo>
                  <a:cubicBezTo>
                    <a:pt x="13962" y="4133"/>
                    <a:pt x="13819" y="3928"/>
                    <a:pt x="13587" y="3865"/>
                  </a:cubicBezTo>
                  <a:cubicBezTo>
                    <a:pt x="13623" y="3794"/>
                    <a:pt x="13507" y="3767"/>
                    <a:pt x="13462" y="3749"/>
                  </a:cubicBezTo>
                  <a:cubicBezTo>
                    <a:pt x="13123" y="3651"/>
                    <a:pt x="12775" y="3544"/>
                    <a:pt x="12499" y="3321"/>
                  </a:cubicBezTo>
                  <a:cubicBezTo>
                    <a:pt x="12320" y="3169"/>
                    <a:pt x="12044" y="3196"/>
                    <a:pt x="11865" y="3044"/>
                  </a:cubicBezTo>
                  <a:cubicBezTo>
                    <a:pt x="11482" y="2768"/>
                    <a:pt x="11098" y="2500"/>
                    <a:pt x="10652" y="2331"/>
                  </a:cubicBezTo>
                  <a:cubicBezTo>
                    <a:pt x="10536" y="2295"/>
                    <a:pt x="10465" y="2170"/>
                    <a:pt x="10340" y="2152"/>
                  </a:cubicBezTo>
                  <a:cubicBezTo>
                    <a:pt x="9724" y="1840"/>
                    <a:pt x="9180" y="1412"/>
                    <a:pt x="8547" y="1126"/>
                  </a:cubicBezTo>
                  <a:cubicBezTo>
                    <a:pt x="8377" y="930"/>
                    <a:pt x="8047" y="930"/>
                    <a:pt x="7860" y="743"/>
                  </a:cubicBezTo>
                  <a:cubicBezTo>
                    <a:pt x="7797" y="680"/>
                    <a:pt x="7708" y="671"/>
                    <a:pt x="7628" y="645"/>
                  </a:cubicBezTo>
                  <a:cubicBezTo>
                    <a:pt x="7423" y="591"/>
                    <a:pt x="7289" y="413"/>
                    <a:pt x="7102" y="341"/>
                  </a:cubicBezTo>
                  <a:lnTo>
                    <a:pt x="7057" y="350"/>
                  </a:lnTo>
                  <a:cubicBezTo>
                    <a:pt x="7012" y="270"/>
                    <a:pt x="6905" y="225"/>
                    <a:pt x="6816" y="199"/>
                  </a:cubicBezTo>
                  <a:cubicBezTo>
                    <a:pt x="6759" y="79"/>
                    <a:pt x="6603" y="0"/>
                    <a:pt x="6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7697233">
              <a:off x="7199172" y="203863"/>
              <a:ext cx="382982" cy="369324"/>
            </a:xfrm>
            <a:custGeom>
              <a:avLst/>
              <a:gdLst/>
              <a:ahLst/>
              <a:cxnLst/>
              <a:rect l="l" t="t" r="r" b="b"/>
              <a:pathLst>
                <a:path w="23891" h="23039" extrusionOk="0">
                  <a:moveTo>
                    <a:pt x="6466" y="0"/>
                  </a:moveTo>
                  <a:cubicBezTo>
                    <a:pt x="6348" y="0"/>
                    <a:pt x="6244" y="58"/>
                    <a:pt x="6227" y="199"/>
                  </a:cubicBezTo>
                  <a:cubicBezTo>
                    <a:pt x="6218" y="216"/>
                    <a:pt x="6209" y="252"/>
                    <a:pt x="6201" y="261"/>
                  </a:cubicBezTo>
                  <a:cubicBezTo>
                    <a:pt x="6022" y="431"/>
                    <a:pt x="5888" y="654"/>
                    <a:pt x="5799" y="868"/>
                  </a:cubicBezTo>
                  <a:cubicBezTo>
                    <a:pt x="5719" y="912"/>
                    <a:pt x="5683" y="993"/>
                    <a:pt x="5656" y="1073"/>
                  </a:cubicBezTo>
                  <a:cubicBezTo>
                    <a:pt x="5638" y="1091"/>
                    <a:pt x="5612" y="1144"/>
                    <a:pt x="5603" y="1162"/>
                  </a:cubicBezTo>
                  <a:cubicBezTo>
                    <a:pt x="5594" y="1189"/>
                    <a:pt x="5567" y="1233"/>
                    <a:pt x="5558" y="1260"/>
                  </a:cubicBezTo>
                  <a:cubicBezTo>
                    <a:pt x="5460" y="1332"/>
                    <a:pt x="5451" y="1483"/>
                    <a:pt x="5415" y="1599"/>
                  </a:cubicBezTo>
                  <a:cubicBezTo>
                    <a:pt x="5264" y="1581"/>
                    <a:pt x="5094" y="1626"/>
                    <a:pt x="4978" y="1510"/>
                  </a:cubicBezTo>
                  <a:cubicBezTo>
                    <a:pt x="4792" y="1445"/>
                    <a:pt x="4672" y="1189"/>
                    <a:pt x="4471" y="1189"/>
                  </a:cubicBezTo>
                  <a:cubicBezTo>
                    <a:pt x="4451" y="1189"/>
                    <a:pt x="4430" y="1192"/>
                    <a:pt x="4407" y="1198"/>
                  </a:cubicBezTo>
                  <a:cubicBezTo>
                    <a:pt x="4167" y="1296"/>
                    <a:pt x="3854" y="1180"/>
                    <a:pt x="3676" y="1394"/>
                  </a:cubicBezTo>
                  <a:cubicBezTo>
                    <a:pt x="3604" y="1465"/>
                    <a:pt x="3489" y="1465"/>
                    <a:pt x="3435" y="1546"/>
                  </a:cubicBezTo>
                  <a:cubicBezTo>
                    <a:pt x="3194" y="1546"/>
                    <a:pt x="3051" y="1813"/>
                    <a:pt x="2918" y="1983"/>
                  </a:cubicBezTo>
                  <a:cubicBezTo>
                    <a:pt x="2596" y="2598"/>
                    <a:pt x="2159" y="3160"/>
                    <a:pt x="1892" y="3812"/>
                  </a:cubicBezTo>
                  <a:cubicBezTo>
                    <a:pt x="1722" y="4035"/>
                    <a:pt x="1579" y="4284"/>
                    <a:pt x="1428" y="4525"/>
                  </a:cubicBezTo>
                  <a:cubicBezTo>
                    <a:pt x="1249" y="4677"/>
                    <a:pt x="1312" y="5007"/>
                    <a:pt x="1133" y="5159"/>
                  </a:cubicBezTo>
                  <a:cubicBezTo>
                    <a:pt x="955" y="5471"/>
                    <a:pt x="705" y="5783"/>
                    <a:pt x="696" y="6167"/>
                  </a:cubicBezTo>
                  <a:lnTo>
                    <a:pt x="661" y="6176"/>
                  </a:lnTo>
                  <a:cubicBezTo>
                    <a:pt x="545" y="6702"/>
                    <a:pt x="295" y="7175"/>
                    <a:pt x="81" y="7665"/>
                  </a:cubicBezTo>
                  <a:cubicBezTo>
                    <a:pt x="99" y="7844"/>
                    <a:pt x="0" y="8103"/>
                    <a:pt x="179" y="8228"/>
                  </a:cubicBezTo>
                  <a:cubicBezTo>
                    <a:pt x="509" y="8665"/>
                    <a:pt x="1107" y="8825"/>
                    <a:pt x="1330" y="9343"/>
                  </a:cubicBezTo>
                  <a:cubicBezTo>
                    <a:pt x="1410" y="9530"/>
                    <a:pt x="1678" y="9539"/>
                    <a:pt x="1758" y="9726"/>
                  </a:cubicBezTo>
                  <a:cubicBezTo>
                    <a:pt x="1874" y="9949"/>
                    <a:pt x="2293" y="9940"/>
                    <a:pt x="2284" y="10208"/>
                  </a:cubicBezTo>
                  <a:cubicBezTo>
                    <a:pt x="2097" y="10574"/>
                    <a:pt x="1918" y="10948"/>
                    <a:pt x="1669" y="11270"/>
                  </a:cubicBezTo>
                  <a:cubicBezTo>
                    <a:pt x="1526" y="11519"/>
                    <a:pt x="1481" y="11823"/>
                    <a:pt x="1240" y="12001"/>
                  </a:cubicBezTo>
                  <a:cubicBezTo>
                    <a:pt x="1151" y="12197"/>
                    <a:pt x="991" y="12358"/>
                    <a:pt x="964" y="12581"/>
                  </a:cubicBezTo>
                  <a:cubicBezTo>
                    <a:pt x="937" y="12893"/>
                    <a:pt x="803" y="13179"/>
                    <a:pt x="669" y="13446"/>
                  </a:cubicBezTo>
                  <a:cubicBezTo>
                    <a:pt x="664" y="13445"/>
                    <a:pt x="658" y="13445"/>
                    <a:pt x="653" y="13445"/>
                  </a:cubicBezTo>
                  <a:cubicBezTo>
                    <a:pt x="560" y="13445"/>
                    <a:pt x="541" y="13584"/>
                    <a:pt x="482" y="13643"/>
                  </a:cubicBezTo>
                  <a:cubicBezTo>
                    <a:pt x="455" y="13821"/>
                    <a:pt x="348" y="14035"/>
                    <a:pt x="455" y="14205"/>
                  </a:cubicBezTo>
                  <a:cubicBezTo>
                    <a:pt x="661" y="14588"/>
                    <a:pt x="1035" y="14820"/>
                    <a:pt x="1339" y="15106"/>
                  </a:cubicBezTo>
                  <a:cubicBezTo>
                    <a:pt x="1570" y="15355"/>
                    <a:pt x="1909" y="15462"/>
                    <a:pt x="2159" y="15685"/>
                  </a:cubicBezTo>
                  <a:cubicBezTo>
                    <a:pt x="2864" y="16132"/>
                    <a:pt x="3658" y="16426"/>
                    <a:pt x="4309" y="16943"/>
                  </a:cubicBezTo>
                  <a:lnTo>
                    <a:pt x="4318" y="16988"/>
                  </a:lnTo>
                  <a:cubicBezTo>
                    <a:pt x="4532" y="17041"/>
                    <a:pt x="4693" y="17175"/>
                    <a:pt x="4853" y="17318"/>
                  </a:cubicBezTo>
                  <a:cubicBezTo>
                    <a:pt x="5112" y="17354"/>
                    <a:pt x="5291" y="17568"/>
                    <a:pt x="5514" y="17666"/>
                  </a:cubicBezTo>
                  <a:cubicBezTo>
                    <a:pt x="6040" y="17898"/>
                    <a:pt x="6548" y="18201"/>
                    <a:pt x="6994" y="18549"/>
                  </a:cubicBezTo>
                  <a:cubicBezTo>
                    <a:pt x="7093" y="18772"/>
                    <a:pt x="6736" y="18692"/>
                    <a:pt x="6718" y="18879"/>
                  </a:cubicBezTo>
                  <a:cubicBezTo>
                    <a:pt x="6788" y="19062"/>
                    <a:pt x="6774" y="19107"/>
                    <a:pt x="6727" y="19107"/>
                  </a:cubicBezTo>
                  <a:cubicBezTo>
                    <a:pt x="6682" y="19107"/>
                    <a:pt x="6605" y="19065"/>
                    <a:pt x="6539" y="19065"/>
                  </a:cubicBezTo>
                  <a:cubicBezTo>
                    <a:pt x="6533" y="19065"/>
                    <a:pt x="6527" y="19066"/>
                    <a:pt x="6522" y="19067"/>
                  </a:cubicBezTo>
                  <a:cubicBezTo>
                    <a:pt x="6513" y="19165"/>
                    <a:pt x="6548" y="19254"/>
                    <a:pt x="6575" y="19352"/>
                  </a:cubicBezTo>
                  <a:cubicBezTo>
                    <a:pt x="6504" y="19388"/>
                    <a:pt x="6361" y="19468"/>
                    <a:pt x="6290" y="19504"/>
                  </a:cubicBezTo>
                  <a:cubicBezTo>
                    <a:pt x="6388" y="19816"/>
                    <a:pt x="5942" y="19976"/>
                    <a:pt x="6067" y="20280"/>
                  </a:cubicBezTo>
                  <a:cubicBezTo>
                    <a:pt x="6031" y="20440"/>
                    <a:pt x="5817" y="20530"/>
                    <a:pt x="5763" y="20690"/>
                  </a:cubicBezTo>
                  <a:cubicBezTo>
                    <a:pt x="5808" y="20753"/>
                    <a:pt x="5915" y="20788"/>
                    <a:pt x="5888" y="20877"/>
                  </a:cubicBezTo>
                  <a:cubicBezTo>
                    <a:pt x="5799" y="20913"/>
                    <a:pt x="5710" y="20967"/>
                    <a:pt x="5763" y="21074"/>
                  </a:cubicBezTo>
                  <a:cubicBezTo>
                    <a:pt x="5906" y="21109"/>
                    <a:pt x="5870" y="21306"/>
                    <a:pt x="5977" y="21395"/>
                  </a:cubicBezTo>
                  <a:cubicBezTo>
                    <a:pt x="6325" y="21903"/>
                    <a:pt x="6923" y="22126"/>
                    <a:pt x="7449" y="22412"/>
                  </a:cubicBezTo>
                  <a:cubicBezTo>
                    <a:pt x="7472" y="22408"/>
                    <a:pt x="7495" y="22407"/>
                    <a:pt x="7517" y="22407"/>
                  </a:cubicBezTo>
                  <a:cubicBezTo>
                    <a:pt x="7763" y="22407"/>
                    <a:pt x="7992" y="22595"/>
                    <a:pt x="8238" y="22595"/>
                  </a:cubicBezTo>
                  <a:cubicBezTo>
                    <a:pt x="8260" y="22595"/>
                    <a:pt x="8283" y="22594"/>
                    <a:pt x="8306" y="22590"/>
                  </a:cubicBezTo>
                  <a:cubicBezTo>
                    <a:pt x="8805" y="22680"/>
                    <a:pt x="9296" y="22858"/>
                    <a:pt x="9814" y="22903"/>
                  </a:cubicBezTo>
                  <a:cubicBezTo>
                    <a:pt x="10095" y="22938"/>
                    <a:pt x="10376" y="23039"/>
                    <a:pt x="10655" y="23039"/>
                  </a:cubicBezTo>
                  <a:cubicBezTo>
                    <a:pt x="10792" y="23039"/>
                    <a:pt x="10928" y="23015"/>
                    <a:pt x="11062" y="22947"/>
                  </a:cubicBezTo>
                  <a:cubicBezTo>
                    <a:pt x="11155" y="22974"/>
                    <a:pt x="11223" y="23005"/>
                    <a:pt x="11314" y="23005"/>
                  </a:cubicBezTo>
                  <a:cubicBezTo>
                    <a:pt x="11345" y="23005"/>
                    <a:pt x="11380" y="23001"/>
                    <a:pt x="11419" y="22992"/>
                  </a:cubicBezTo>
                  <a:cubicBezTo>
                    <a:pt x="11767" y="22947"/>
                    <a:pt x="12151" y="22911"/>
                    <a:pt x="12427" y="22662"/>
                  </a:cubicBezTo>
                  <a:cubicBezTo>
                    <a:pt x="12677" y="22662"/>
                    <a:pt x="12865" y="22403"/>
                    <a:pt x="13105" y="22332"/>
                  </a:cubicBezTo>
                  <a:cubicBezTo>
                    <a:pt x="13248" y="22073"/>
                    <a:pt x="13525" y="21948"/>
                    <a:pt x="13712" y="21734"/>
                  </a:cubicBezTo>
                  <a:cubicBezTo>
                    <a:pt x="14105" y="21457"/>
                    <a:pt x="14390" y="21065"/>
                    <a:pt x="14711" y="20717"/>
                  </a:cubicBezTo>
                  <a:cubicBezTo>
                    <a:pt x="14754" y="20724"/>
                    <a:pt x="14803" y="20749"/>
                    <a:pt x="14853" y="20749"/>
                  </a:cubicBezTo>
                  <a:cubicBezTo>
                    <a:pt x="14865" y="20749"/>
                    <a:pt x="14877" y="20747"/>
                    <a:pt x="14890" y="20744"/>
                  </a:cubicBezTo>
                  <a:cubicBezTo>
                    <a:pt x="15023" y="20601"/>
                    <a:pt x="15148" y="20458"/>
                    <a:pt x="15327" y="20369"/>
                  </a:cubicBezTo>
                  <a:cubicBezTo>
                    <a:pt x="15532" y="20485"/>
                    <a:pt x="15773" y="20521"/>
                    <a:pt x="15960" y="20654"/>
                  </a:cubicBezTo>
                  <a:cubicBezTo>
                    <a:pt x="16103" y="20779"/>
                    <a:pt x="16317" y="20770"/>
                    <a:pt x="16486" y="20851"/>
                  </a:cubicBezTo>
                  <a:cubicBezTo>
                    <a:pt x="16568" y="20932"/>
                    <a:pt x="16680" y="20982"/>
                    <a:pt x="16796" y="20982"/>
                  </a:cubicBezTo>
                  <a:cubicBezTo>
                    <a:pt x="16832" y="20982"/>
                    <a:pt x="16869" y="20977"/>
                    <a:pt x="16906" y="20967"/>
                  </a:cubicBezTo>
                  <a:cubicBezTo>
                    <a:pt x="16987" y="20975"/>
                    <a:pt x="17067" y="20979"/>
                    <a:pt x="17148" y="20979"/>
                  </a:cubicBezTo>
                  <a:cubicBezTo>
                    <a:pt x="17487" y="20979"/>
                    <a:pt x="17825" y="20915"/>
                    <a:pt x="18164" y="20886"/>
                  </a:cubicBezTo>
                  <a:cubicBezTo>
                    <a:pt x="18190" y="20842"/>
                    <a:pt x="18262" y="20806"/>
                    <a:pt x="18262" y="20744"/>
                  </a:cubicBezTo>
                  <a:cubicBezTo>
                    <a:pt x="18324" y="20735"/>
                    <a:pt x="18387" y="20717"/>
                    <a:pt x="18458" y="20708"/>
                  </a:cubicBezTo>
                  <a:cubicBezTo>
                    <a:pt x="18506" y="20734"/>
                    <a:pt x="18545" y="20745"/>
                    <a:pt x="18578" y="20745"/>
                  </a:cubicBezTo>
                  <a:cubicBezTo>
                    <a:pt x="18734" y="20745"/>
                    <a:pt x="18748" y="20497"/>
                    <a:pt x="18895" y="20467"/>
                  </a:cubicBezTo>
                  <a:cubicBezTo>
                    <a:pt x="18928" y="20476"/>
                    <a:pt x="18959" y="20480"/>
                    <a:pt x="18988" y="20480"/>
                  </a:cubicBezTo>
                  <a:cubicBezTo>
                    <a:pt x="19224" y="20480"/>
                    <a:pt x="19332" y="20218"/>
                    <a:pt x="19546" y="20155"/>
                  </a:cubicBezTo>
                  <a:cubicBezTo>
                    <a:pt x="19814" y="19869"/>
                    <a:pt x="20207" y="19700"/>
                    <a:pt x="20394" y="19361"/>
                  </a:cubicBezTo>
                  <a:cubicBezTo>
                    <a:pt x="20572" y="19245"/>
                    <a:pt x="20760" y="19120"/>
                    <a:pt x="20885" y="18942"/>
                  </a:cubicBezTo>
                  <a:cubicBezTo>
                    <a:pt x="21081" y="18852"/>
                    <a:pt x="21206" y="18683"/>
                    <a:pt x="21322" y="18504"/>
                  </a:cubicBezTo>
                  <a:cubicBezTo>
                    <a:pt x="21518" y="18344"/>
                    <a:pt x="21723" y="18174"/>
                    <a:pt x="21875" y="17960"/>
                  </a:cubicBezTo>
                  <a:cubicBezTo>
                    <a:pt x="21928" y="17853"/>
                    <a:pt x="22080" y="17835"/>
                    <a:pt x="22116" y="17719"/>
                  </a:cubicBezTo>
                  <a:cubicBezTo>
                    <a:pt x="22365" y="17595"/>
                    <a:pt x="22499" y="17327"/>
                    <a:pt x="22696" y="17140"/>
                  </a:cubicBezTo>
                  <a:cubicBezTo>
                    <a:pt x="22999" y="16845"/>
                    <a:pt x="23302" y="16515"/>
                    <a:pt x="23543" y="16167"/>
                  </a:cubicBezTo>
                  <a:cubicBezTo>
                    <a:pt x="23561" y="16042"/>
                    <a:pt x="23579" y="15908"/>
                    <a:pt x="23695" y="15828"/>
                  </a:cubicBezTo>
                  <a:cubicBezTo>
                    <a:pt x="23748" y="15730"/>
                    <a:pt x="23891" y="15516"/>
                    <a:pt x="23713" y="15454"/>
                  </a:cubicBezTo>
                  <a:lnTo>
                    <a:pt x="23713" y="15409"/>
                  </a:lnTo>
                  <a:lnTo>
                    <a:pt x="23668" y="15418"/>
                  </a:lnTo>
                  <a:cubicBezTo>
                    <a:pt x="23623" y="15320"/>
                    <a:pt x="23507" y="15284"/>
                    <a:pt x="23516" y="15168"/>
                  </a:cubicBezTo>
                  <a:cubicBezTo>
                    <a:pt x="23489" y="14909"/>
                    <a:pt x="23035" y="14838"/>
                    <a:pt x="23150" y="14561"/>
                  </a:cubicBezTo>
                  <a:cubicBezTo>
                    <a:pt x="23195" y="14419"/>
                    <a:pt x="23052" y="14267"/>
                    <a:pt x="23115" y="14124"/>
                  </a:cubicBezTo>
                  <a:cubicBezTo>
                    <a:pt x="22606" y="13687"/>
                    <a:pt x="22125" y="13205"/>
                    <a:pt x="21554" y="12849"/>
                  </a:cubicBezTo>
                  <a:cubicBezTo>
                    <a:pt x="21571" y="12617"/>
                    <a:pt x="21340" y="12501"/>
                    <a:pt x="21152" y="12429"/>
                  </a:cubicBezTo>
                  <a:cubicBezTo>
                    <a:pt x="21036" y="12197"/>
                    <a:pt x="20706" y="12171"/>
                    <a:pt x="20554" y="11965"/>
                  </a:cubicBezTo>
                  <a:cubicBezTo>
                    <a:pt x="20421" y="11725"/>
                    <a:pt x="20073" y="11769"/>
                    <a:pt x="19921" y="11546"/>
                  </a:cubicBezTo>
                  <a:cubicBezTo>
                    <a:pt x="19796" y="11359"/>
                    <a:pt x="19653" y="11154"/>
                    <a:pt x="19421" y="11082"/>
                  </a:cubicBezTo>
                  <a:cubicBezTo>
                    <a:pt x="19413" y="11073"/>
                    <a:pt x="19377" y="11038"/>
                    <a:pt x="19368" y="11029"/>
                  </a:cubicBezTo>
                  <a:cubicBezTo>
                    <a:pt x="19404" y="10824"/>
                    <a:pt x="19582" y="10699"/>
                    <a:pt x="19698" y="10538"/>
                  </a:cubicBezTo>
                  <a:cubicBezTo>
                    <a:pt x="20082" y="10021"/>
                    <a:pt x="20519" y="9539"/>
                    <a:pt x="20840" y="8977"/>
                  </a:cubicBezTo>
                  <a:cubicBezTo>
                    <a:pt x="20885" y="8888"/>
                    <a:pt x="21018" y="8620"/>
                    <a:pt x="20858" y="8611"/>
                  </a:cubicBezTo>
                  <a:cubicBezTo>
                    <a:pt x="20876" y="8522"/>
                    <a:pt x="20885" y="8415"/>
                    <a:pt x="20777" y="8379"/>
                  </a:cubicBezTo>
                  <a:cubicBezTo>
                    <a:pt x="20653" y="8103"/>
                    <a:pt x="20331" y="8058"/>
                    <a:pt x="20144" y="7844"/>
                  </a:cubicBezTo>
                  <a:cubicBezTo>
                    <a:pt x="20073" y="7781"/>
                    <a:pt x="19992" y="7719"/>
                    <a:pt x="19903" y="7701"/>
                  </a:cubicBezTo>
                  <a:cubicBezTo>
                    <a:pt x="19627" y="7442"/>
                    <a:pt x="19252" y="7246"/>
                    <a:pt x="18913" y="7068"/>
                  </a:cubicBezTo>
                  <a:cubicBezTo>
                    <a:pt x="18699" y="6898"/>
                    <a:pt x="18494" y="6693"/>
                    <a:pt x="18235" y="6622"/>
                  </a:cubicBezTo>
                  <a:cubicBezTo>
                    <a:pt x="18092" y="6461"/>
                    <a:pt x="17896" y="6318"/>
                    <a:pt x="17691" y="6256"/>
                  </a:cubicBezTo>
                  <a:cubicBezTo>
                    <a:pt x="17379" y="6078"/>
                    <a:pt x="17057" y="5890"/>
                    <a:pt x="16727" y="5739"/>
                  </a:cubicBezTo>
                  <a:cubicBezTo>
                    <a:pt x="16344" y="5400"/>
                    <a:pt x="15853" y="5123"/>
                    <a:pt x="15362" y="4936"/>
                  </a:cubicBezTo>
                  <a:cubicBezTo>
                    <a:pt x="15139" y="4864"/>
                    <a:pt x="14997" y="4659"/>
                    <a:pt x="14774" y="4606"/>
                  </a:cubicBezTo>
                  <a:cubicBezTo>
                    <a:pt x="14506" y="4579"/>
                    <a:pt x="14417" y="4276"/>
                    <a:pt x="14194" y="4186"/>
                  </a:cubicBezTo>
                  <a:cubicBezTo>
                    <a:pt x="13962" y="4133"/>
                    <a:pt x="13819" y="3928"/>
                    <a:pt x="13587" y="3865"/>
                  </a:cubicBezTo>
                  <a:cubicBezTo>
                    <a:pt x="13623" y="3794"/>
                    <a:pt x="13507" y="3767"/>
                    <a:pt x="13462" y="3749"/>
                  </a:cubicBezTo>
                  <a:cubicBezTo>
                    <a:pt x="13123" y="3651"/>
                    <a:pt x="12775" y="3544"/>
                    <a:pt x="12499" y="3321"/>
                  </a:cubicBezTo>
                  <a:cubicBezTo>
                    <a:pt x="12320" y="3169"/>
                    <a:pt x="12044" y="3196"/>
                    <a:pt x="11865" y="3044"/>
                  </a:cubicBezTo>
                  <a:cubicBezTo>
                    <a:pt x="11482" y="2768"/>
                    <a:pt x="11098" y="2500"/>
                    <a:pt x="10652" y="2331"/>
                  </a:cubicBezTo>
                  <a:cubicBezTo>
                    <a:pt x="10536" y="2295"/>
                    <a:pt x="10465" y="2170"/>
                    <a:pt x="10340" y="2152"/>
                  </a:cubicBezTo>
                  <a:cubicBezTo>
                    <a:pt x="9724" y="1840"/>
                    <a:pt x="9180" y="1412"/>
                    <a:pt x="8547" y="1126"/>
                  </a:cubicBezTo>
                  <a:cubicBezTo>
                    <a:pt x="8377" y="930"/>
                    <a:pt x="8047" y="930"/>
                    <a:pt x="7860" y="743"/>
                  </a:cubicBezTo>
                  <a:cubicBezTo>
                    <a:pt x="7797" y="680"/>
                    <a:pt x="7708" y="671"/>
                    <a:pt x="7628" y="645"/>
                  </a:cubicBezTo>
                  <a:cubicBezTo>
                    <a:pt x="7423" y="591"/>
                    <a:pt x="7289" y="413"/>
                    <a:pt x="7102" y="341"/>
                  </a:cubicBezTo>
                  <a:lnTo>
                    <a:pt x="7057" y="350"/>
                  </a:lnTo>
                  <a:cubicBezTo>
                    <a:pt x="7012" y="270"/>
                    <a:pt x="6905" y="225"/>
                    <a:pt x="6816" y="199"/>
                  </a:cubicBezTo>
                  <a:cubicBezTo>
                    <a:pt x="6759" y="79"/>
                    <a:pt x="6603" y="0"/>
                    <a:pt x="6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702775" y="203863"/>
              <a:ext cx="424304" cy="369316"/>
            </a:xfrm>
            <a:custGeom>
              <a:avLst/>
              <a:gdLst/>
              <a:ahLst/>
              <a:cxnLst/>
              <a:rect l="l" t="t" r="r" b="b"/>
              <a:pathLst>
                <a:path w="24445" h="21277" extrusionOk="0">
                  <a:moveTo>
                    <a:pt x="9627" y="0"/>
                  </a:moveTo>
                  <a:cubicBezTo>
                    <a:pt x="9564" y="0"/>
                    <a:pt x="9439" y="0"/>
                    <a:pt x="9368" y="9"/>
                  </a:cubicBezTo>
                  <a:lnTo>
                    <a:pt x="9377" y="45"/>
                  </a:lnTo>
                  <a:cubicBezTo>
                    <a:pt x="9314" y="80"/>
                    <a:pt x="9243" y="87"/>
                    <a:pt x="9170" y="87"/>
                  </a:cubicBezTo>
                  <a:cubicBezTo>
                    <a:pt x="9127" y="87"/>
                    <a:pt x="9083" y="85"/>
                    <a:pt x="9040" y="85"/>
                  </a:cubicBezTo>
                  <a:cubicBezTo>
                    <a:pt x="9012" y="85"/>
                    <a:pt x="8984" y="86"/>
                    <a:pt x="8957" y="89"/>
                  </a:cubicBezTo>
                  <a:lnTo>
                    <a:pt x="8975" y="116"/>
                  </a:lnTo>
                  <a:cubicBezTo>
                    <a:pt x="8850" y="179"/>
                    <a:pt x="8770" y="303"/>
                    <a:pt x="8690" y="419"/>
                  </a:cubicBezTo>
                  <a:cubicBezTo>
                    <a:pt x="8675" y="445"/>
                    <a:pt x="8645" y="453"/>
                    <a:pt x="8609" y="453"/>
                  </a:cubicBezTo>
                  <a:cubicBezTo>
                    <a:pt x="8542" y="453"/>
                    <a:pt x="8452" y="425"/>
                    <a:pt x="8391" y="425"/>
                  </a:cubicBezTo>
                  <a:cubicBezTo>
                    <a:pt x="8347" y="425"/>
                    <a:pt x="8318" y="440"/>
                    <a:pt x="8324" y="491"/>
                  </a:cubicBezTo>
                  <a:cubicBezTo>
                    <a:pt x="8286" y="518"/>
                    <a:pt x="8248" y="528"/>
                    <a:pt x="8209" y="528"/>
                  </a:cubicBezTo>
                  <a:cubicBezTo>
                    <a:pt x="8096" y="528"/>
                    <a:pt x="7979" y="445"/>
                    <a:pt x="7872" y="445"/>
                  </a:cubicBezTo>
                  <a:cubicBezTo>
                    <a:pt x="7830" y="445"/>
                    <a:pt x="7791" y="457"/>
                    <a:pt x="7753" y="491"/>
                  </a:cubicBezTo>
                  <a:cubicBezTo>
                    <a:pt x="7673" y="509"/>
                    <a:pt x="7593" y="526"/>
                    <a:pt x="7521" y="544"/>
                  </a:cubicBezTo>
                  <a:cubicBezTo>
                    <a:pt x="7475" y="529"/>
                    <a:pt x="7430" y="521"/>
                    <a:pt x="7387" y="521"/>
                  </a:cubicBezTo>
                  <a:cubicBezTo>
                    <a:pt x="7208" y="521"/>
                    <a:pt x="7049" y="640"/>
                    <a:pt x="6941" y="776"/>
                  </a:cubicBezTo>
                  <a:cubicBezTo>
                    <a:pt x="6665" y="1249"/>
                    <a:pt x="6326" y="1695"/>
                    <a:pt x="6130" y="2195"/>
                  </a:cubicBezTo>
                  <a:cubicBezTo>
                    <a:pt x="5969" y="2445"/>
                    <a:pt x="5799" y="2703"/>
                    <a:pt x="5675" y="2971"/>
                  </a:cubicBezTo>
                  <a:cubicBezTo>
                    <a:pt x="5541" y="3096"/>
                    <a:pt x="5478" y="3292"/>
                    <a:pt x="5425" y="3470"/>
                  </a:cubicBezTo>
                  <a:lnTo>
                    <a:pt x="5407" y="3453"/>
                  </a:lnTo>
                  <a:cubicBezTo>
                    <a:pt x="5282" y="3890"/>
                    <a:pt x="4907" y="4238"/>
                    <a:pt x="4854" y="4702"/>
                  </a:cubicBezTo>
                  <a:cubicBezTo>
                    <a:pt x="4800" y="4764"/>
                    <a:pt x="4684" y="4791"/>
                    <a:pt x="4666" y="4880"/>
                  </a:cubicBezTo>
                  <a:cubicBezTo>
                    <a:pt x="4452" y="5049"/>
                    <a:pt x="4363" y="5362"/>
                    <a:pt x="4211" y="5594"/>
                  </a:cubicBezTo>
                  <a:cubicBezTo>
                    <a:pt x="4149" y="5603"/>
                    <a:pt x="4122" y="5638"/>
                    <a:pt x="4131" y="5692"/>
                  </a:cubicBezTo>
                  <a:cubicBezTo>
                    <a:pt x="4122" y="5710"/>
                    <a:pt x="4104" y="5745"/>
                    <a:pt x="4096" y="5772"/>
                  </a:cubicBezTo>
                  <a:cubicBezTo>
                    <a:pt x="3935" y="5843"/>
                    <a:pt x="3926" y="6058"/>
                    <a:pt x="3819" y="6182"/>
                  </a:cubicBezTo>
                  <a:cubicBezTo>
                    <a:pt x="3757" y="6289"/>
                    <a:pt x="3614" y="6361"/>
                    <a:pt x="3605" y="6504"/>
                  </a:cubicBezTo>
                  <a:cubicBezTo>
                    <a:pt x="3587" y="6539"/>
                    <a:pt x="3569" y="6575"/>
                    <a:pt x="3560" y="6620"/>
                  </a:cubicBezTo>
                  <a:cubicBezTo>
                    <a:pt x="3489" y="6771"/>
                    <a:pt x="3346" y="6878"/>
                    <a:pt x="3310" y="7039"/>
                  </a:cubicBezTo>
                  <a:cubicBezTo>
                    <a:pt x="3239" y="7039"/>
                    <a:pt x="3230" y="7155"/>
                    <a:pt x="3186" y="7199"/>
                  </a:cubicBezTo>
                  <a:cubicBezTo>
                    <a:pt x="3070" y="7271"/>
                    <a:pt x="3025" y="7467"/>
                    <a:pt x="2963" y="7601"/>
                  </a:cubicBezTo>
                  <a:cubicBezTo>
                    <a:pt x="3025" y="7788"/>
                    <a:pt x="2811" y="7949"/>
                    <a:pt x="2847" y="8136"/>
                  </a:cubicBezTo>
                  <a:lnTo>
                    <a:pt x="2838" y="8163"/>
                  </a:lnTo>
                  <a:cubicBezTo>
                    <a:pt x="2775" y="8172"/>
                    <a:pt x="2740" y="8225"/>
                    <a:pt x="2757" y="8288"/>
                  </a:cubicBezTo>
                  <a:lnTo>
                    <a:pt x="2722" y="8297"/>
                  </a:lnTo>
                  <a:cubicBezTo>
                    <a:pt x="2615" y="8529"/>
                    <a:pt x="2365" y="8734"/>
                    <a:pt x="2383" y="9019"/>
                  </a:cubicBezTo>
                  <a:cubicBezTo>
                    <a:pt x="2222" y="9117"/>
                    <a:pt x="2249" y="9358"/>
                    <a:pt x="2160" y="9519"/>
                  </a:cubicBezTo>
                  <a:cubicBezTo>
                    <a:pt x="2088" y="9742"/>
                    <a:pt x="1937" y="9929"/>
                    <a:pt x="1874" y="10161"/>
                  </a:cubicBezTo>
                  <a:cubicBezTo>
                    <a:pt x="1855" y="10158"/>
                    <a:pt x="1837" y="10156"/>
                    <a:pt x="1819" y="10156"/>
                  </a:cubicBezTo>
                  <a:cubicBezTo>
                    <a:pt x="1495" y="10156"/>
                    <a:pt x="1386" y="10671"/>
                    <a:pt x="1589" y="10866"/>
                  </a:cubicBezTo>
                  <a:cubicBezTo>
                    <a:pt x="1717" y="10934"/>
                    <a:pt x="1788" y="11117"/>
                    <a:pt x="1950" y="11117"/>
                  </a:cubicBezTo>
                  <a:cubicBezTo>
                    <a:pt x="1957" y="11117"/>
                    <a:pt x="1965" y="11116"/>
                    <a:pt x="1972" y="11116"/>
                  </a:cubicBezTo>
                  <a:cubicBezTo>
                    <a:pt x="1995" y="11101"/>
                    <a:pt x="2016" y="11095"/>
                    <a:pt x="2036" y="11095"/>
                  </a:cubicBezTo>
                  <a:cubicBezTo>
                    <a:pt x="2111" y="11095"/>
                    <a:pt x="2172" y="11179"/>
                    <a:pt x="2260" y="11179"/>
                  </a:cubicBezTo>
                  <a:cubicBezTo>
                    <a:pt x="2276" y="11179"/>
                    <a:pt x="2293" y="11176"/>
                    <a:pt x="2311" y="11169"/>
                  </a:cubicBezTo>
                  <a:cubicBezTo>
                    <a:pt x="2365" y="11223"/>
                    <a:pt x="2445" y="11258"/>
                    <a:pt x="2463" y="11339"/>
                  </a:cubicBezTo>
                  <a:cubicBezTo>
                    <a:pt x="2463" y="11464"/>
                    <a:pt x="2632" y="11473"/>
                    <a:pt x="2713" y="11544"/>
                  </a:cubicBezTo>
                  <a:cubicBezTo>
                    <a:pt x="2713" y="11606"/>
                    <a:pt x="2686" y="11678"/>
                    <a:pt x="2668" y="11740"/>
                  </a:cubicBezTo>
                  <a:cubicBezTo>
                    <a:pt x="2597" y="11776"/>
                    <a:pt x="2570" y="11856"/>
                    <a:pt x="2534" y="11928"/>
                  </a:cubicBezTo>
                  <a:cubicBezTo>
                    <a:pt x="2472" y="12044"/>
                    <a:pt x="2329" y="12124"/>
                    <a:pt x="2311" y="12267"/>
                  </a:cubicBezTo>
                  <a:cubicBezTo>
                    <a:pt x="2231" y="12293"/>
                    <a:pt x="2195" y="12374"/>
                    <a:pt x="2151" y="12436"/>
                  </a:cubicBezTo>
                  <a:cubicBezTo>
                    <a:pt x="2079" y="12534"/>
                    <a:pt x="1963" y="12588"/>
                    <a:pt x="1937" y="12713"/>
                  </a:cubicBezTo>
                  <a:cubicBezTo>
                    <a:pt x="1794" y="12918"/>
                    <a:pt x="1633" y="13141"/>
                    <a:pt x="1499" y="13364"/>
                  </a:cubicBezTo>
                  <a:cubicBezTo>
                    <a:pt x="1384" y="13417"/>
                    <a:pt x="1259" y="13596"/>
                    <a:pt x="1259" y="13738"/>
                  </a:cubicBezTo>
                  <a:cubicBezTo>
                    <a:pt x="1152" y="13837"/>
                    <a:pt x="1053" y="13953"/>
                    <a:pt x="1018" y="14095"/>
                  </a:cubicBezTo>
                  <a:cubicBezTo>
                    <a:pt x="893" y="14220"/>
                    <a:pt x="813" y="14416"/>
                    <a:pt x="732" y="14586"/>
                  </a:cubicBezTo>
                  <a:cubicBezTo>
                    <a:pt x="474" y="14648"/>
                    <a:pt x="349" y="14934"/>
                    <a:pt x="224" y="15139"/>
                  </a:cubicBezTo>
                  <a:cubicBezTo>
                    <a:pt x="72" y="15335"/>
                    <a:pt x="1" y="15594"/>
                    <a:pt x="36" y="15844"/>
                  </a:cubicBezTo>
                  <a:cubicBezTo>
                    <a:pt x="44" y="15845"/>
                    <a:pt x="52" y="15846"/>
                    <a:pt x="59" y="15846"/>
                  </a:cubicBezTo>
                  <a:cubicBezTo>
                    <a:pt x="153" y="15846"/>
                    <a:pt x="225" y="15760"/>
                    <a:pt x="322" y="15760"/>
                  </a:cubicBezTo>
                  <a:cubicBezTo>
                    <a:pt x="334" y="15760"/>
                    <a:pt x="345" y="15761"/>
                    <a:pt x="358" y="15764"/>
                  </a:cubicBezTo>
                  <a:cubicBezTo>
                    <a:pt x="438" y="15799"/>
                    <a:pt x="500" y="15880"/>
                    <a:pt x="598" y="15888"/>
                  </a:cubicBezTo>
                  <a:cubicBezTo>
                    <a:pt x="634" y="15924"/>
                    <a:pt x="661" y="15996"/>
                    <a:pt x="723" y="15996"/>
                  </a:cubicBezTo>
                  <a:cubicBezTo>
                    <a:pt x="732" y="16049"/>
                    <a:pt x="777" y="16076"/>
                    <a:pt x="813" y="16111"/>
                  </a:cubicBezTo>
                  <a:cubicBezTo>
                    <a:pt x="993" y="16144"/>
                    <a:pt x="1165" y="16230"/>
                    <a:pt x="1351" y="16230"/>
                  </a:cubicBezTo>
                  <a:cubicBezTo>
                    <a:pt x="1368" y="16230"/>
                    <a:pt x="1385" y="16229"/>
                    <a:pt x="1401" y="16227"/>
                  </a:cubicBezTo>
                  <a:cubicBezTo>
                    <a:pt x="1794" y="16424"/>
                    <a:pt x="2249" y="16442"/>
                    <a:pt x="2641" y="16647"/>
                  </a:cubicBezTo>
                  <a:cubicBezTo>
                    <a:pt x="2720" y="16726"/>
                    <a:pt x="2819" y="16738"/>
                    <a:pt x="2923" y="16738"/>
                  </a:cubicBezTo>
                  <a:cubicBezTo>
                    <a:pt x="2971" y="16738"/>
                    <a:pt x="3020" y="16735"/>
                    <a:pt x="3068" y="16735"/>
                  </a:cubicBezTo>
                  <a:cubicBezTo>
                    <a:pt x="3162" y="16735"/>
                    <a:pt x="3253" y="16746"/>
                    <a:pt x="3328" y="16807"/>
                  </a:cubicBezTo>
                  <a:cubicBezTo>
                    <a:pt x="3358" y="16798"/>
                    <a:pt x="3386" y="16794"/>
                    <a:pt x="3413" y="16794"/>
                  </a:cubicBezTo>
                  <a:cubicBezTo>
                    <a:pt x="3563" y="16794"/>
                    <a:pt x="3674" y="16922"/>
                    <a:pt x="3810" y="16968"/>
                  </a:cubicBezTo>
                  <a:cubicBezTo>
                    <a:pt x="3840" y="16953"/>
                    <a:pt x="3871" y="16949"/>
                    <a:pt x="3902" y="16949"/>
                  </a:cubicBezTo>
                  <a:cubicBezTo>
                    <a:pt x="3937" y="16949"/>
                    <a:pt x="3973" y="16954"/>
                    <a:pt x="4008" y="16954"/>
                  </a:cubicBezTo>
                  <a:cubicBezTo>
                    <a:pt x="4035" y="16954"/>
                    <a:pt x="4061" y="16951"/>
                    <a:pt x="4087" y="16941"/>
                  </a:cubicBezTo>
                  <a:cubicBezTo>
                    <a:pt x="4096" y="16941"/>
                    <a:pt x="4113" y="16950"/>
                    <a:pt x="4122" y="16959"/>
                  </a:cubicBezTo>
                  <a:cubicBezTo>
                    <a:pt x="4176" y="17057"/>
                    <a:pt x="4256" y="17111"/>
                    <a:pt x="4229" y="17253"/>
                  </a:cubicBezTo>
                  <a:cubicBezTo>
                    <a:pt x="4292" y="17289"/>
                    <a:pt x="4372" y="17298"/>
                    <a:pt x="4452" y="17316"/>
                  </a:cubicBezTo>
                  <a:cubicBezTo>
                    <a:pt x="4539" y="17386"/>
                    <a:pt x="4597" y="17492"/>
                    <a:pt x="4720" y="17492"/>
                  </a:cubicBezTo>
                  <a:cubicBezTo>
                    <a:pt x="4736" y="17492"/>
                    <a:pt x="4754" y="17490"/>
                    <a:pt x="4774" y="17485"/>
                  </a:cubicBezTo>
                  <a:cubicBezTo>
                    <a:pt x="4979" y="17601"/>
                    <a:pt x="5228" y="17601"/>
                    <a:pt x="5434" y="17708"/>
                  </a:cubicBezTo>
                  <a:cubicBezTo>
                    <a:pt x="5481" y="17739"/>
                    <a:pt x="5517" y="17751"/>
                    <a:pt x="5546" y="17751"/>
                  </a:cubicBezTo>
                  <a:cubicBezTo>
                    <a:pt x="5650" y="17751"/>
                    <a:pt x="5652" y="17587"/>
                    <a:pt x="5764" y="17566"/>
                  </a:cubicBezTo>
                  <a:cubicBezTo>
                    <a:pt x="5862" y="17592"/>
                    <a:pt x="5969" y="17601"/>
                    <a:pt x="6022" y="17690"/>
                  </a:cubicBezTo>
                  <a:cubicBezTo>
                    <a:pt x="6147" y="17878"/>
                    <a:pt x="6415" y="17780"/>
                    <a:pt x="6584" y="17896"/>
                  </a:cubicBezTo>
                  <a:cubicBezTo>
                    <a:pt x="6665" y="17922"/>
                    <a:pt x="6700" y="18012"/>
                    <a:pt x="6772" y="18029"/>
                  </a:cubicBezTo>
                  <a:cubicBezTo>
                    <a:pt x="6834" y="18137"/>
                    <a:pt x="6986" y="18145"/>
                    <a:pt x="7084" y="18208"/>
                  </a:cubicBezTo>
                  <a:cubicBezTo>
                    <a:pt x="7164" y="18386"/>
                    <a:pt x="7396" y="18404"/>
                    <a:pt x="7512" y="18547"/>
                  </a:cubicBezTo>
                  <a:cubicBezTo>
                    <a:pt x="7646" y="18654"/>
                    <a:pt x="7860" y="18556"/>
                    <a:pt x="7949" y="18725"/>
                  </a:cubicBezTo>
                  <a:cubicBezTo>
                    <a:pt x="7967" y="18754"/>
                    <a:pt x="7986" y="18765"/>
                    <a:pt x="8006" y="18765"/>
                  </a:cubicBezTo>
                  <a:cubicBezTo>
                    <a:pt x="8061" y="18765"/>
                    <a:pt x="8124" y="18679"/>
                    <a:pt x="8186" y="18679"/>
                  </a:cubicBezTo>
                  <a:cubicBezTo>
                    <a:pt x="8191" y="18679"/>
                    <a:pt x="8195" y="18680"/>
                    <a:pt x="8199" y="18681"/>
                  </a:cubicBezTo>
                  <a:cubicBezTo>
                    <a:pt x="8422" y="18752"/>
                    <a:pt x="8699" y="18788"/>
                    <a:pt x="8806" y="19046"/>
                  </a:cubicBezTo>
                  <a:cubicBezTo>
                    <a:pt x="8818" y="19109"/>
                    <a:pt x="8846" y="19128"/>
                    <a:pt x="8882" y="19128"/>
                  </a:cubicBezTo>
                  <a:cubicBezTo>
                    <a:pt x="8937" y="19128"/>
                    <a:pt x="9009" y="19084"/>
                    <a:pt x="9070" y="19084"/>
                  </a:cubicBezTo>
                  <a:cubicBezTo>
                    <a:pt x="9112" y="19084"/>
                    <a:pt x="9148" y="19104"/>
                    <a:pt x="9172" y="19171"/>
                  </a:cubicBezTo>
                  <a:cubicBezTo>
                    <a:pt x="9350" y="19323"/>
                    <a:pt x="9564" y="19421"/>
                    <a:pt x="9743" y="19573"/>
                  </a:cubicBezTo>
                  <a:cubicBezTo>
                    <a:pt x="9992" y="19591"/>
                    <a:pt x="10215" y="19698"/>
                    <a:pt x="10474" y="19698"/>
                  </a:cubicBezTo>
                  <a:lnTo>
                    <a:pt x="10465" y="19662"/>
                  </a:lnTo>
                  <a:cubicBezTo>
                    <a:pt x="10475" y="19659"/>
                    <a:pt x="10485" y="19658"/>
                    <a:pt x="10493" y="19658"/>
                  </a:cubicBezTo>
                  <a:cubicBezTo>
                    <a:pt x="10576" y="19658"/>
                    <a:pt x="10595" y="19765"/>
                    <a:pt x="10644" y="19814"/>
                  </a:cubicBezTo>
                  <a:cubicBezTo>
                    <a:pt x="10654" y="19816"/>
                    <a:pt x="10664" y="19817"/>
                    <a:pt x="10674" y="19817"/>
                  </a:cubicBezTo>
                  <a:cubicBezTo>
                    <a:pt x="10737" y="19817"/>
                    <a:pt x="10796" y="19777"/>
                    <a:pt x="10859" y="19777"/>
                  </a:cubicBezTo>
                  <a:cubicBezTo>
                    <a:pt x="10865" y="19777"/>
                    <a:pt x="10870" y="19777"/>
                    <a:pt x="10876" y="19778"/>
                  </a:cubicBezTo>
                  <a:cubicBezTo>
                    <a:pt x="10965" y="19840"/>
                    <a:pt x="11072" y="19867"/>
                    <a:pt x="11152" y="19948"/>
                  </a:cubicBezTo>
                  <a:cubicBezTo>
                    <a:pt x="11190" y="19974"/>
                    <a:pt x="11244" y="20005"/>
                    <a:pt x="11292" y="20005"/>
                  </a:cubicBezTo>
                  <a:cubicBezTo>
                    <a:pt x="11324" y="20005"/>
                    <a:pt x="11354" y="19992"/>
                    <a:pt x="11375" y="19956"/>
                  </a:cubicBezTo>
                  <a:cubicBezTo>
                    <a:pt x="11473" y="19992"/>
                    <a:pt x="11580" y="20046"/>
                    <a:pt x="11687" y="20072"/>
                  </a:cubicBezTo>
                  <a:cubicBezTo>
                    <a:pt x="11678" y="20251"/>
                    <a:pt x="11955" y="20206"/>
                    <a:pt x="12053" y="20313"/>
                  </a:cubicBezTo>
                  <a:cubicBezTo>
                    <a:pt x="12133" y="20483"/>
                    <a:pt x="12374" y="20465"/>
                    <a:pt x="12526" y="20483"/>
                  </a:cubicBezTo>
                  <a:cubicBezTo>
                    <a:pt x="12577" y="20526"/>
                    <a:pt x="12621" y="20593"/>
                    <a:pt x="12689" y="20593"/>
                  </a:cubicBezTo>
                  <a:cubicBezTo>
                    <a:pt x="12704" y="20593"/>
                    <a:pt x="12721" y="20589"/>
                    <a:pt x="12740" y="20581"/>
                  </a:cubicBezTo>
                  <a:cubicBezTo>
                    <a:pt x="12783" y="20565"/>
                    <a:pt x="12827" y="20562"/>
                    <a:pt x="12872" y="20562"/>
                  </a:cubicBezTo>
                  <a:cubicBezTo>
                    <a:pt x="12914" y="20562"/>
                    <a:pt x="12957" y="20565"/>
                    <a:pt x="13001" y="20565"/>
                  </a:cubicBezTo>
                  <a:cubicBezTo>
                    <a:pt x="13018" y="20565"/>
                    <a:pt x="13035" y="20564"/>
                    <a:pt x="13052" y="20563"/>
                  </a:cubicBezTo>
                  <a:cubicBezTo>
                    <a:pt x="13097" y="20661"/>
                    <a:pt x="13186" y="20750"/>
                    <a:pt x="13302" y="20768"/>
                  </a:cubicBezTo>
                  <a:cubicBezTo>
                    <a:pt x="13552" y="20947"/>
                    <a:pt x="13873" y="20929"/>
                    <a:pt x="14167" y="20956"/>
                  </a:cubicBezTo>
                  <a:cubicBezTo>
                    <a:pt x="14198" y="20941"/>
                    <a:pt x="14226" y="20934"/>
                    <a:pt x="14252" y="20934"/>
                  </a:cubicBezTo>
                  <a:cubicBezTo>
                    <a:pt x="14389" y="20934"/>
                    <a:pt x="14457" y="21117"/>
                    <a:pt x="14597" y="21117"/>
                  </a:cubicBezTo>
                  <a:cubicBezTo>
                    <a:pt x="14602" y="21117"/>
                    <a:pt x="14608" y="21117"/>
                    <a:pt x="14613" y="21116"/>
                  </a:cubicBezTo>
                  <a:cubicBezTo>
                    <a:pt x="14685" y="21110"/>
                    <a:pt x="14765" y="21068"/>
                    <a:pt x="14840" y="21068"/>
                  </a:cubicBezTo>
                  <a:cubicBezTo>
                    <a:pt x="14876" y="21068"/>
                    <a:pt x="14911" y="21078"/>
                    <a:pt x="14944" y="21107"/>
                  </a:cubicBezTo>
                  <a:cubicBezTo>
                    <a:pt x="15033" y="21169"/>
                    <a:pt x="15139" y="21232"/>
                    <a:pt x="15249" y="21232"/>
                  </a:cubicBezTo>
                  <a:cubicBezTo>
                    <a:pt x="15281" y="21232"/>
                    <a:pt x="15313" y="21226"/>
                    <a:pt x="15345" y="21214"/>
                  </a:cubicBezTo>
                  <a:cubicBezTo>
                    <a:pt x="15434" y="21223"/>
                    <a:pt x="15523" y="21277"/>
                    <a:pt x="15622" y="21277"/>
                  </a:cubicBezTo>
                  <a:cubicBezTo>
                    <a:pt x="15695" y="21247"/>
                    <a:pt x="15772" y="21238"/>
                    <a:pt x="15849" y="21238"/>
                  </a:cubicBezTo>
                  <a:cubicBezTo>
                    <a:pt x="15960" y="21238"/>
                    <a:pt x="16073" y="21257"/>
                    <a:pt x="16184" y="21268"/>
                  </a:cubicBezTo>
                  <a:cubicBezTo>
                    <a:pt x="16222" y="21232"/>
                    <a:pt x="16277" y="21221"/>
                    <a:pt x="16340" y="21221"/>
                  </a:cubicBezTo>
                  <a:cubicBezTo>
                    <a:pt x="16434" y="21221"/>
                    <a:pt x="16545" y="21245"/>
                    <a:pt x="16639" y="21245"/>
                  </a:cubicBezTo>
                  <a:cubicBezTo>
                    <a:pt x="16745" y="21245"/>
                    <a:pt x="16829" y="21214"/>
                    <a:pt x="16844" y="21080"/>
                  </a:cubicBezTo>
                  <a:cubicBezTo>
                    <a:pt x="16875" y="21074"/>
                    <a:pt x="16908" y="21072"/>
                    <a:pt x="16940" y="21072"/>
                  </a:cubicBezTo>
                  <a:cubicBezTo>
                    <a:pt x="17069" y="21072"/>
                    <a:pt x="17203" y="21110"/>
                    <a:pt x="17330" y="21110"/>
                  </a:cubicBezTo>
                  <a:cubicBezTo>
                    <a:pt x="17406" y="21110"/>
                    <a:pt x="17480" y="21097"/>
                    <a:pt x="17548" y="21054"/>
                  </a:cubicBezTo>
                  <a:cubicBezTo>
                    <a:pt x="17616" y="21054"/>
                    <a:pt x="17699" y="21070"/>
                    <a:pt x="17776" y="21070"/>
                  </a:cubicBezTo>
                  <a:cubicBezTo>
                    <a:pt x="17863" y="21070"/>
                    <a:pt x="17943" y="21050"/>
                    <a:pt x="17986" y="20964"/>
                  </a:cubicBezTo>
                  <a:cubicBezTo>
                    <a:pt x="18021" y="20947"/>
                    <a:pt x="18048" y="20920"/>
                    <a:pt x="18066" y="20875"/>
                  </a:cubicBezTo>
                  <a:cubicBezTo>
                    <a:pt x="18235" y="20786"/>
                    <a:pt x="18458" y="20795"/>
                    <a:pt x="18583" y="20625"/>
                  </a:cubicBezTo>
                  <a:cubicBezTo>
                    <a:pt x="18681" y="20518"/>
                    <a:pt x="18878" y="20492"/>
                    <a:pt x="18878" y="20313"/>
                  </a:cubicBezTo>
                  <a:cubicBezTo>
                    <a:pt x="19270" y="19930"/>
                    <a:pt x="19707" y="19582"/>
                    <a:pt x="20046" y="19171"/>
                  </a:cubicBezTo>
                  <a:cubicBezTo>
                    <a:pt x="20144" y="19136"/>
                    <a:pt x="20189" y="19020"/>
                    <a:pt x="20296" y="19002"/>
                  </a:cubicBezTo>
                  <a:cubicBezTo>
                    <a:pt x="20466" y="18948"/>
                    <a:pt x="20483" y="18734"/>
                    <a:pt x="20591" y="18609"/>
                  </a:cubicBezTo>
                  <a:cubicBezTo>
                    <a:pt x="20706" y="18529"/>
                    <a:pt x="20840" y="18449"/>
                    <a:pt x="20903" y="18315"/>
                  </a:cubicBezTo>
                  <a:cubicBezTo>
                    <a:pt x="20912" y="18306"/>
                    <a:pt x="20930" y="18288"/>
                    <a:pt x="20947" y="18279"/>
                  </a:cubicBezTo>
                  <a:cubicBezTo>
                    <a:pt x="21072" y="18172"/>
                    <a:pt x="21161" y="18003"/>
                    <a:pt x="21322" y="17922"/>
                  </a:cubicBezTo>
                  <a:cubicBezTo>
                    <a:pt x="21429" y="17735"/>
                    <a:pt x="21661" y="17619"/>
                    <a:pt x="21715" y="17423"/>
                  </a:cubicBezTo>
                  <a:cubicBezTo>
                    <a:pt x="21929" y="17289"/>
                    <a:pt x="22089" y="17057"/>
                    <a:pt x="22259" y="16870"/>
                  </a:cubicBezTo>
                  <a:cubicBezTo>
                    <a:pt x="22348" y="16870"/>
                    <a:pt x="22366" y="16682"/>
                    <a:pt x="22277" y="16682"/>
                  </a:cubicBezTo>
                  <a:cubicBezTo>
                    <a:pt x="22437" y="16513"/>
                    <a:pt x="22357" y="16254"/>
                    <a:pt x="22410" y="16040"/>
                  </a:cubicBezTo>
                  <a:cubicBezTo>
                    <a:pt x="22384" y="15924"/>
                    <a:pt x="22410" y="15772"/>
                    <a:pt x="22312" y="15683"/>
                  </a:cubicBezTo>
                  <a:cubicBezTo>
                    <a:pt x="22330" y="15451"/>
                    <a:pt x="22562" y="15344"/>
                    <a:pt x="22651" y="15157"/>
                  </a:cubicBezTo>
                  <a:cubicBezTo>
                    <a:pt x="22964" y="14782"/>
                    <a:pt x="23320" y="14443"/>
                    <a:pt x="23588" y="14060"/>
                  </a:cubicBezTo>
                  <a:cubicBezTo>
                    <a:pt x="23624" y="14033"/>
                    <a:pt x="23650" y="14006"/>
                    <a:pt x="23677" y="13979"/>
                  </a:cubicBezTo>
                  <a:cubicBezTo>
                    <a:pt x="23677" y="13970"/>
                    <a:pt x="23686" y="13953"/>
                    <a:pt x="23695" y="13944"/>
                  </a:cubicBezTo>
                  <a:cubicBezTo>
                    <a:pt x="23757" y="13935"/>
                    <a:pt x="23757" y="13854"/>
                    <a:pt x="23784" y="13810"/>
                  </a:cubicBezTo>
                  <a:cubicBezTo>
                    <a:pt x="24025" y="13685"/>
                    <a:pt x="24177" y="13453"/>
                    <a:pt x="24320" y="13239"/>
                  </a:cubicBezTo>
                  <a:lnTo>
                    <a:pt x="24355" y="13239"/>
                  </a:lnTo>
                  <a:cubicBezTo>
                    <a:pt x="24328" y="13141"/>
                    <a:pt x="24444" y="12873"/>
                    <a:pt x="24320" y="12873"/>
                  </a:cubicBezTo>
                  <a:cubicBezTo>
                    <a:pt x="24328" y="12793"/>
                    <a:pt x="24248" y="12757"/>
                    <a:pt x="24212" y="12704"/>
                  </a:cubicBezTo>
                  <a:cubicBezTo>
                    <a:pt x="24132" y="12588"/>
                    <a:pt x="24150" y="12445"/>
                    <a:pt x="24105" y="12320"/>
                  </a:cubicBezTo>
                  <a:cubicBezTo>
                    <a:pt x="23989" y="12177"/>
                    <a:pt x="23820" y="12088"/>
                    <a:pt x="23677" y="11972"/>
                  </a:cubicBezTo>
                  <a:cubicBezTo>
                    <a:pt x="23588" y="11919"/>
                    <a:pt x="23668" y="11776"/>
                    <a:pt x="23561" y="11731"/>
                  </a:cubicBezTo>
                  <a:cubicBezTo>
                    <a:pt x="23490" y="11606"/>
                    <a:pt x="23320" y="11624"/>
                    <a:pt x="23267" y="11490"/>
                  </a:cubicBezTo>
                  <a:cubicBezTo>
                    <a:pt x="23204" y="11321"/>
                    <a:pt x="23044" y="11250"/>
                    <a:pt x="22910" y="11160"/>
                  </a:cubicBezTo>
                  <a:cubicBezTo>
                    <a:pt x="22696" y="10911"/>
                    <a:pt x="22464" y="10688"/>
                    <a:pt x="22161" y="10554"/>
                  </a:cubicBezTo>
                  <a:lnTo>
                    <a:pt x="22170" y="10518"/>
                  </a:lnTo>
                  <a:lnTo>
                    <a:pt x="22125" y="10518"/>
                  </a:lnTo>
                  <a:cubicBezTo>
                    <a:pt x="22098" y="10464"/>
                    <a:pt x="22036" y="10456"/>
                    <a:pt x="21991" y="10429"/>
                  </a:cubicBezTo>
                  <a:cubicBezTo>
                    <a:pt x="22018" y="10375"/>
                    <a:pt x="21911" y="10384"/>
                    <a:pt x="21884" y="10366"/>
                  </a:cubicBezTo>
                  <a:cubicBezTo>
                    <a:pt x="21652" y="10108"/>
                    <a:pt x="21269" y="10054"/>
                    <a:pt x="21054" y="9769"/>
                  </a:cubicBezTo>
                  <a:cubicBezTo>
                    <a:pt x="21072" y="9671"/>
                    <a:pt x="21063" y="9537"/>
                    <a:pt x="21179" y="9492"/>
                  </a:cubicBezTo>
                  <a:cubicBezTo>
                    <a:pt x="21242" y="9430"/>
                    <a:pt x="21358" y="9412"/>
                    <a:pt x="21358" y="9305"/>
                  </a:cubicBezTo>
                  <a:cubicBezTo>
                    <a:pt x="21384" y="9162"/>
                    <a:pt x="21465" y="9046"/>
                    <a:pt x="21554" y="8939"/>
                  </a:cubicBezTo>
                  <a:cubicBezTo>
                    <a:pt x="21563" y="8930"/>
                    <a:pt x="21581" y="8903"/>
                    <a:pt x="21590" y="8894"/>
                  </a:cubicBezTo>
                  <a:cubicBezTo>
                    <a:pt x="21723" y="8859"/>
                    <a:pt x="21723" y="8680"/>
                    <a:pt x="21822" y="8600"/>
                  </a:cubicBezTo>
                  <a:cubicBezTo>
                    <a:pt x="21920" y="8439"/>
                    <a:pt x="22062" y="8297"/>
                    <a:pt x="22125" y="8127"/>
                  </a:cubicBezTo>
                  <a:cubicBezTo>
                    <a:pt x="22205" y="8091"/>
                    <a:pt x="22241" y="8002"/>
                    <a:pt x="22241" y="7922"/>
                  </a:cubicBezTo>
                  <a:cubicBezTo>
                    <a:pt x="22366" y="7842"/>
                    <a:pt x="22428" y="7699"/>
                    <a:pt x="22517" y="7583"/>
                  </a:cubicBezTo>
                  <a:cubicBezTo>
                    <a:pt x="22571" y="7467"/>
                    <a:pt x="22705" y="7369"/>
                    <a:pt x="22696" y="7235"/>
                  </a:cubicBezTo>
                  <a:lnTo>
                    <a:pt x="22696" y="7235"/>
                  </a:lnTo>
                  <a:lnTo>
                    <a:pt x="22660" y="7244"/>
                  </a:lnTo>
                  <a:cubicBezTo>
                    <a:pt x="22696" y="6923"/>
                    <a:pt x="22446" y="6700"/>
                    <a:pt x="22277" y="6477"/>
                  </a:cubicBezTo>
                  <a:cubicBezTo>
                    <a:pt x="22098" y="6361"/>
                    <a:pt x="21938" y="6227"/>
                    <a:pt x="21759" y="6138"/>
                  </a:cubicBezTo>
                  <a:cubicBezTo>
                    <a:pt x="21518" y="6022"/>
                    <a:pt x="21304" y="5808"/>
                    <a:pt x="21037" y="5763"/>
                  </a:cubicBezTo>
                  <a:cubicBezTo>
                    <a:pt x="20885" y="5719"/>
                    <a:pt x="20760" y="5576"/>
                    <a:pt x="20617" y="5531"/>
                  </a:cubicBezTo>
                  <a:cubicBezTo>
                    <a:pt x="20528" y="5406"/>
                    <a:pt x="20341" y="5344"/>
                    <a:pt x="20207" y="5255"/>
                  </a:cubicBezTo>
                  <a:cubicBezTo>
                    <a:pt x="19930" y="5192"/>
                    <a:pt x="19707" y="5032"/>
                    <a:pt x="19484" y="4871"/>
                  </a:cubicBezTo>
                  <a:cubicBezTo>
                    <a:pt x="19350" y="4764"/>
                    <a:pt x="19163" y="4693"/>
                    <a:pt x="19003" y="4639"/>
                  </a:cubicBezTo>
                  <a:cubicBezTo>
                    <a:pt x="18887" y="4461"/>
                    <a:pt x="18655" y="4389"/>
                    <a:pt x="18467" y="4345"/>
                  </a:cubicBezTo>
                  <a:cubicBezTo>
                    <a:pt x="18316" y="4282"/>
                    <a:pt x="18164" y="4166"/>
                    <a:pt x="18012" y="4086"/>
                  </a:cubicBezTo>
                  <a:cubicBezTo>
                    <a:pt x="17709" y="3997"/>
                    <a:pt x="17486" y="3693"/>
                    <a:pt x="17174" y="3658"/>
                  </a:cubicBezTo>
                  <a:cubicBezTo>
                    <a:pt x="17022" y="3542"/>
                    <a:pt x="16817" y="3444"/>
                    <a:pt x="16665" y="3310"/>
                  </a:cubicBezTo>
                  <a:cubicBezTo>
                    <a:pt x="16353" y="3158"/>
                    <a:pt x="16076" y="2908"/>
                    <a:pt x="15729" y="2864"/>
                  </a:cubicBezTo>
                  <a:cubicBezTo>
                    <a:pt x="15559" y="2739"/>
                    <a:pt x="15336" y="2739"/>
                    <a:pt x="15184" y="2605"/>
                  </a:cubicBezTo>
                  <a:cubicBezTo>
                    <a:pt x="14649" y="2311"/>
                    <a:pt x="14158" y="1882"/>
                    <a:pt x="13543" y="1767"/>
                  </a:cubicBezTo>
                  <a:cubicBezTo>
                    <a:pt x="13311" y="1722"/>
                    <a:pt x="13133" y="1517"/>
                    <a:pt x="12901" y="1472"/>
                  </a:cubicBezTo>
                  <a:cubicBezTo>
                    <a:pt x="12544" y="1213"/>
                    <a:pt x="12124" y="1089"/>
                    <a:pt x="11741" y="892"/>
                  </a:cubicBezTo>
                  <a:cubicBezTo>
                    <a:pt x="11669" y="848"/>
                    <a:pt x="11571" y="803"/>
                    <a:pt x="11482" y="776"/>
                  </a:cubicBezTo>
                  <a:cubicBezTo>
                    <a:pt x="11161" y="607"/>
                    <a:pt x="10768" y="473"/>
                    <a:pt x="10403" y="402"/>
                  </a:cubicBezTo>
                  <a:cubicBezTo>
                    <a:pt x="10322" y="250"/>
                    <a:pt x="10144" y="179"/>
                    <a:pt x="9992" y="179"/>
                  </a:cubicBezTo>
                  <a:cubicBezTo>
                    <a:pt x="9867" y="125"/>
                    <a:pt x="9769" y="9"/>
                    <a:pt x="9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6"/>
        <p:cNvGrpSpPr/>
        <p:nvPr/>
      </p:nvGrpSpPr>
      <p:grpSpPr>
        <a:xfrm>
          <a:off x="0" y="0"/>
          <a:ext cx="0" cy="0"/>
          <a:chOff x="0" y="0"/>
          <a:chExt cx="0" cy="0"/>
        </a:xfrm>
      </p:grpSpPr>
      <p:pic>
        <p:nvPicPr>
          <p:cNvPr id="207" name="Google Shape;207;p24"/>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grpSp>
        <p:nvGrpSpPr>
          <p:cNvPr id="208" name="Google Shape;208;p24"/>
          <p:cNvGrpSpPr/>
          <p:nvPr/>
        </p:nvGrpSpPr>
        <p:grpSpPr>
          <a:xfrm>
            <a:off x="8596935" y="254440"/>
            <a:ext cx="286906" cy="1209182"/>
            <a:chOff x="8150749" y="1413265"/>
            <a:chExt cx="286906" cy="1209182"/>
          </a:xfrm>
        </p:grpSpPr>
        <p:sp>
          <p:nvSpPr>
            <p:cNvPr id="209" name="Google Shape;209;p24"/>
            <p:cNvSpPr/>
            <p:nvPr/>
          </p:nvSpPr>
          <p:spPr>
            <a:xfrm>
              <a:off x="8150749" y="1413265"/>
              <a:ext cx="286894" cy="316005"/>
            </a:xfrm>
            <a:custGeom>
              <a:avLst/>
              <a:gdLst/>
              <a:ahLst/>
              <a:cxnLst/>
              <a:rect l="l" t="t" r="r" b="b"/>
              <a:pathLst>
                <a:path w="19868" h="21884" extrusionOk="0">
                  <a:moveTo>
                    <a:pt x="8172" y="0"/>
                  </a:moveTo>
                  <a:cubicBezTo>
                    <a:pt x="7459" y="188"/>
                    <a:pt x="6700" y="116"/>
                    <a:pt x="6022" y="411"/>
                  </a:cubicBezTo>
                  <a:cubicBezTo>
                    <a:pt x="5755" y="589"/>
                    <a:pt x="5434" y="634"/>
                    <a:pt x="5130" y="714"/>
                  </a:cubicBezTo>
                  <a:cubicBezTo>
                    <a:pt x="5059" y="767"/>
                    <a:pt x="4916" y="794"/>
                    <a:pt x="4907" y="892"/>
                  </a:cubicBezTo>
                  <a:cubicBezTo>
                    <a:pt x="4874" y="883"/>
                    <a:pt x="4840" y="879"/>
                    <a:pt x="4807" y="879"/>
                  </a:cubicBezTo>
                  <a:cubicBezTo>
                    <a:pt x="4613" y="879"/>
                    <a:pt x="4430" y="1017"/>
                    <a:pt x="4247" y="1071"/>
                  </a:cubicBezTo>
                  <a:cubicBezTo>
                    <a:pt x="4087" y="1205"/>
                    <a:pt x="3881" y="1249"/>
                    <a:pt x="3730" y="1392"/>
                  </a:cubicBezTo>
                  <a:cubicBezTo>
                    <a:pt x="3569" y="1436"/>
                    <a:pt x="3391" y="1445"/>
                    <a:pt x="3239" y="1517"/>
                  </a:cubicBezTo>
                  <a:cubicBezTo>
                    <a:pt x="3195" y="1597"/>
                    <a:pt x="3087" y="1633"/>
                    <a:pt x="3052" y="1731"/>
                  </a:cubicBezTo>
                  <a:cubicBezTo>
                    <a:pt x="3007" y="1856"/>
                    <a:pt x="2829" y="1856"/>
                    <a:pt x="2740" y="1954"/>
                  </a:cubicBezTo>
                  <a:cubicBezTo>
                    <a:pt x="2490" y="2195"/>
                    <a:pt x="2186" y="2373"/>
                    <a:pt x="1910" y="2569"/>
                  </a:cubicBezTo>
                  <a:cubicBezTo>
                    <a:pt x="1669" y="2962"/>
                    <a:pt x="1321" y="3283"/>
                    <a:pt x="1134" y="3711"/>
                  </a:cubicBezTo>
                  <a:cubicBezTo>
                    <a:pt x="1062" y="3925"/>
                    <a:pt x="875" y="4086"/>
                    <a:pt x="813" y="4309"/>
                  </a:cubicBezTo>
                  <a:cubicBezTo>
                    <a:pt x="714" y="4407"/>
                    <a:pt x="643" y="4532"/>
                    <a:pt x="634" y="4666"/>
                  </a:cubicBezTo>
                  <a:cubicBezTo>
                    <a:pt x="545" y="4782"/>
                    <a:pt x="483" y="4907"/>
                    <a:pt x="438" y="5041"/>
                  </a:cubicBezTo>
                  <a:cubicBezTo>
                    <a:pt x="393" y="5504"/>
                    <a:pt x="215" y="5968"/>
                    <a:pt x="242" y="6441"/>
                  </a:cubicBezTo>
                  <a:cubicBezTo>
                    <a:pt x="144" y="6593"/>
                    <a:pt x="10" y="6736"/>
                    <a:pt x="117" y="6941"/>
                  </a:cubicBezTo>
                  <a:cubicBezTo>
                    <a:pt x="45" y="7467"/>
                    <a:pt x="63" y="7993"/>
                    <a:pt x="1" y="8529"/>
                  </a:cubicBezTo>
                  <a:cubicBezTo>
                    <a:pt x="72" y="8743"/>
                    <a:pt x="10" y="8966"/>
                    <a:pt x="1" y="9189"/>
                  </a:cubicBezTo>
                  <a:cubicBezTo>
                    <a:pt x="63" y="9376"/>
                    <a:pt x="19" y="9581"/>
                    <a:pt x="1" y="9769"/>
                  </a:cubicBezTo>
                  <a:cubicBezTo>
                    <a:pt x="36" y="10126"/>
                    <a:pt x="36" y="10482"/>
                    <a:pt x="108" y="10830"/>
                  </a:cubicBezTo>
                  <a:cubicBezTo>
                    <a:pt x="117" y="11098"/>
                    <a:pt x="304" y="11312"/>
                    <a:pt x="304" y="11580"/>
                  </a:cubicBezTo>
                  <a:cubicBezTo>
                    <a:pt x="268" y="11794"/>
                    <a:pt x="420" y="11972"/>
                    <a:pt x="402" y="12186"/>
                  </a:cubicBezTo>
                  <a:cubicBezTo>
                    <a:pt x="518" y="12276"/>
                    <a:pt x="545" y="12418"/>
                    <a:pt x="545" y="12561"/>
                  </a:cubicBezTo>
                  <a:cubicBezTo>
                    <a:pt x="554" y="12766"/>
                    <a:pt x="679" y="12936"/>
                    <a:pt x="732" y="13123"/>
                  </a:cubicBezTo>
                  <a:cubicBezTo>
                    <a:pt x="679" y="13266"/>
                    <a:pt x="697" y="13489"/>
                    <a:pt x="830" y="13569"/>
                  </a:cubicBezTo>
                  <a:cubicBezTo>
                    <a:pt x="1009" y="13953"/>
                    <a:pt x="1134" y="14354"/>
                    <a:pt x="1285" y="14756"/>
                  </a:cubicBezTo>
                  <a:cubicBezTo>
                    <a:pt x="1464" y="14889"/>
                    <a:pt x="1446" y="15139"/>
                    <a:pt x="1544" y="15326"/>
                  </a:cubicBezTo>
                  <a:cubicBezTo>
                    <a:pt x="1615" y="15532"/>
                    <a:pt x="1767" y="15701"/>
                    <a:pt x="1874" y="15880"/>
                  </a:cubicBezTo>
                  <a:cubicBezTo>
                    <a:pt x="2106" y="16129"/>
                    <a:pt x="2133" y="16504"/>
                    <a:pt x="2383" y="16745"/>
                  </a:cubicBezTo>
                  <a:cubicBezTo>
                    <a:pt x="2499" y="16834"/>
                    <a:pt x="2552" y="16959"/>
                    <a:pt x="2570" y="17093"/>
                  </a:cubicBezTo>
                  <a:cubicBezTo>
                    <a:pt x="2784" y="17459"/>
                    <a:pt x="3096" y="17744"/>
                    <a:pt x="3364" y="18074"/>
                  </a:cubicBezTo>
                  <a:cubicBezTo>
                    <a:pt x="3614" y="18199"/>
                    <a:pt x="3703" y="18502"/>
                    <a:pt x="3962" y="18618"/>
                  </a:cubicBezTo>
                  <a:cubicBezTo>
                    <a:pt x="4096" y="18645"/>
                    <a:pt x="4051" y="18824"/>
                    <a:pt x="4176" y="18850"/>
                  </a:cubicBezTo>
                  <a:cubicBezTo>
                    <a:pt x="4390" y="18939"/>
                    <a:pt x="4488" y="19189"/>
                    <a:pt x="4720" y="19278"/>
                  </a:cubicBezTo>
                  <a:cubicBezTo>
                    <a:pt x="4836" y="19314"/>
                    <a:pt x="4907" y="19439"/>
                    <a:pt x="5032" y="19457"/>
                  </a:cubicBezTo>
                  <a:cubicBezTo>
                    <a:pt x="5211" y="19582"/>
                    <a:pt x="5416" y="19716"/>
                    <a:pt x="5639" y="19760"/>
                  </a:cubicBezTo>
                  <a:cubicBezTo>
                    <a:pt x="5844" y="19948"/>
                    <a:pt x="6138" y="20028"/>
                    <a:pt x="6370" y="20180"/>
                  </a:cubicBezTo>
                  <a:cubicBezTo>
                    <a:pt x="6718" y="20313"/>
                    <a:pt x="7013" y="20545"/>
                    <a:pt x="7370" y="20652"/>
                  </a:cubicBezTo>
                  <a:cubicBezTo>
                    <a:pt x="7682" y="20813"/>
                    <a:pt x="8039" y="20911"/>
                    <a:pt x="8333" y="21107"/>
                  </a:cubicBezTo>
                  <a:cubicBezTo>
                    <a:pt x="8761" y="21277"/>
                    <a:pt x="9181" y="21464"/>
                    <a:pt x="9600" y="21643"/>
                  </a:cubicBezTo>
                  <a:cubicBezTo>
                    <a:pt x="9841" y="21651"/>
                    <a:pt x="10082" y="21687"/>
                    <a:pt x="10305" y="21785"/>
                  </a:cubicBezTo>
                  <a:cubicBezTo>
                    <a:pt x="10545" y="21830"/>
                    <a:pt x="10813" y="21767"/>
                    <a:pt x="11045" y="21883"/>
                  </a:cubicBezTo>
                  <a:cubicBezTo>
                    <a:pt x="11106" y="21836"/>
                    <a:pt x="11170" y="21821"/>
                    <a:pt x="11237" y="21821"/>
                  </a:cubicBezTo>
                  <a:cubicBezTo>
                    <a:pt x="11359" y="21821"/>
                    <a:pt x="11489" y="21873"/>
                    <a:pt x="11618" y="21873"/>
                  </a:cubicBezTo>
                  <a:cubicBezTo>
                    <a:pt x="11644" y="21873"/>
                    <a:pt x="11670" y="21871"/>
                    <a:pt x="11696" y="21866"/>
                  </a:cubicBezTo>
                  <a:cubicBezTo>
                    <a:pt x="11764" y="21832"/>
                    <a:pt x="11837" y="21814"/>
                    <a:pt x="11911" y="21814"/>
                  </a:cubicBezTo>
                  <a:cubicBezTo>
                    <a:pt x="11993" y="21814"/>
                    <a:pt x="12076" y="21836"/>
                    <a:pt x="12151" y="21883"/>
                  </a:cubicBezTo>
                  <a:cubicBezTo>
                    <a:pt x="12247" y="21836"/>
                    <a:pt x="12349" y="21815"/>
                    <a:pt x="12451" y="21815"/>
                  </a:cubicBezTo>
                  <a:cubicBezTo>
                    <a:pt x="12558" y="21815"/>
                    <a:pt x="12666" y="21838"/>
                    <a:pt x="12767" y="21874"/>
                  </a:cubicBezTo>
                  <a:cubicBezTo>
                    <a:pt x="12892" y="21776"/>
                    <a:pt x="13061" y="21883"/>
                    <a:pt x="13124" y="21714"/>
                  </a:cubicBezTo>
                  <a:cubicBezTo>
                    <a:pt x="13148" y="21717"/>
                    <a:pt x="13172" y="21719"/>
                    <a:pt x="13196" y="21719"/>
                  </a:cubicBezTo>
                  <a:cubicBezTo>
                    <a:pt x="13376" y="21719"/>
                    <a:pt x="13549" y="21633"/>
                    <a:pt x="13659" y="21491"/>
                  </a:cubicBezTo>
                  <a:cubicBezTo>
                    <a:pt x="13730" y="21393"/>
                    <a:pt x="13846" y="21393"/>
                    <a:pt x="13962" y="21393"/>
                  </a:cubicBezTo>
                  <a:cubicBezTo>
                    <a:pt x="14221" y="21286"/>
                    <a:pt x="14587" y="21295"/>
                    <a:pt x="14765" y="21045"/>
                  </a:cubicBezTo>
                  <a:lnTo>
                    <a:pt x="14756" y="21000"/>
                  </a:lnTo>
                  <a:cubicBezTo>
                    <a:pt x="14836" y="20956"/>
                    <a:pt x="14988" y="20956"/>
                    <a:pt x="15024" y="20858"/>
                  </a:cubicBezTo>
                  <a:cubicBezTo>
                    <a:pt x="15104" y="20840"/>
                    <a:pt x="15095" y="20706"/>
                    <a:pt x="15167" y="20652"/>
                  </a:cubicBezTo>
                  <a:cubicBezTo>
                    <a:pt x="15398" y="20474"/>
                    <a:pt x="15729" y="20420"/>
                    <a:pt x="15907" y="20162"/>
                  </a:cubicBezTo>
                  <a:cubicBezTo>
                    <a:pt x="16076" y="19912"/>
                    <a:pt x="16415" y="19849"/>
                    <a:pt x="16576" y="19582"/>
                  </a:cubicBezTo>
                  <a:cubicBezTo>
                    <a:pt x="16674" y="19359"/>
                    <a:pt x="17067" y="19332"/>
                    <a:pt x="16933" y="19011"/>
                  </a:cubicBezTo>
                  <a:cubicBezTo>
                    <a:pt x="17067" y="18877"/>
                    <a:pt x="17361" y="18895"/>
                    <a:pt x="17370" y="18663"/>
                  </a:cubicBezTo>
                  <a:cubicBezTo>
                    <a:pt x="17432" y="18618"/>
                    <a:pt x="17513" y="18574"/>
                    <a:pt x="17575" y="18511"/>
                  </a:cubicBezTo>
                  <a:cubicBezTo>
                    <a:pt x="17602" y="18351"/>
                    <a:pt x="17691" y="18226"/>
                    <a:pt x="17852" y="18163"/>
                  </a:cubicBezTo>
                  <a:cubicBezTo>
                    <a:pt x="18173" y="18038"/>
                    <a:pt x="18039" y="17619"/>
                    <a:pt x="18173" y="17378"/>
                  </a:cubicBezTo>
                  <a:cubicBezTo>
                    <a:pt x="18209" y="17253"/>
                    <a:pt x="18405" y="17289"/>
                    <a:pt x="18423" y="17146"/>
                  </a:cubicBezTo>
                  <a:cubicBezTo>
                    <a:pt x="18423" y="17013"/>
                    <a:pt x="18557" y="16932"/>
                    <a:pt x="18565" y="16798"/>
                  </a:cubicBezTo>
                  <a:cubicBezTo>
                    <a:pt x="18583" y="16611"/>
                    <a:pt x="18797" y="16522"/>
                    <a:pt x="18797" y="16326"/>
                  </a:cubicBezTo>
                  <a:cubicBezTo>
                    <a:pt x="18922" y="16183"/>
                    <a:pt x="19127" y="16067"/>
                    <a:pt x="19056" y="15826"/>
                  </a:cubicBezTo>
                  <a:cubicBezTo>
                    <a:pt x="19136" y="15416"/>
                    <a:pt x="19252" y="15005"/>
                    <a:pt x="19270" y="14586"/>
                  </a:cubicBezTo>
                  <a:cubicBezTo>
                    <a:pt x="19181" y="14381"/>
                    <a:pt x="19413" y="14283"/>
                    <a:pt x="19404" y="14104"/>
                  </a:cubicBezTo>
                  <a:cubicBezTo>
                    <a:pt x="19440" y="13667"/>
                    <a:pt x="19681" y="13266"/>
                    <a:pt x="19627" y="12820"/>
                  </a:cubicBezTo>
                  <a:cubicBezTo>
                    <a:pt x="19725" y="12766"/>
                    <a:pt x="19672" y="12579"/>
                    <a:pt x="19698" y="12463"/>
                  </a:cubicBezTo>
                  <a:cubicBezTo>
                    <a:pt x="19823" y="12204"/>
                    <a:pt x="19431" y="12079"/>
                    <a:pt x="19600" y="11821"/>
                  </a:cubicBezTo>
                  <a:cubicBezTo>
                    <a:pt x="19600" y="11482"/>
                    <a:pt x="19707" y="11151"/>
                    <a:pt x="19707" y="10821"/>
                  </a:cubicBezTo>
                  <a:lnTo>
                    <a:pt x="19752" y="10830"/>
                  </a:lnTo>
                  <a:cubicBezTo>
                    <a:pt x="19752" y="10491"/>
                    <a:pt x="19770" y="10152"/>
                    <a:pt x="19743" y="9822"/>
                  </a:cubicBezTo>
                  <a:cubicBezTo>
                    <a:pt x="19761" y="9653"/>
                    <a:pt x="19761" y="9483"/>
                    <a:pt x="19725" y="9314"/>
                  </a:cubicBezTo>
                  <a:cubicBezTo>
                    <a:pt x="19627" y="9225"/>
                    <a:pt x="19868" y="8859"/>
                    <a:pt x="19716" y="8841"/>
                  </a:cubicBezTo>
                  <a:cubicBezTo>
                    <a:pt x="19725" y="8645"/>
                    <a:pt x="19707" y="8457"/>
                    <a:pt x="19716" y="8261"/>
                  </a:cubicBezTo>
                  <a:lnTo>
                    <a:pt x="19672" y="8261"/>
                  </a:lnTo>
                  <a:cubicBezTo>
                    <a:pt x="19672" y="8181"/>
                    <a:pt x="19672" y="8100"/>
                    <a:pt x="19645" y="8029"/>
                  </a:cubicBezTo>
                  <a:cubicBezTo>
                    <a:pt x="19582" y="7860"/>
                    <a:pt x="19672" y="7681"/>
                    <a:pt x="19672" y="7512"/>
                  </a:cubicBezTo>
                  <a:lnTo>
                    <a:pt x="19627" y="7512"/>
                  </a:lnTo>
                  <a:cubicBezTo>
                    <a:pt x="19582" y="7298"/>
                    <a:pt x="19440" y="7110"/>
                    <a:pt x="19368" y="6896"/>
                  </a:cubicBezTo>
                  <a:cubicBezTo>
                    <a:pt x="19404" y="6807"/>
                    <a:pt x="19413" y="6709"/>
                    <a:pt x="19395" y="6620"/>
                  </a:cubicBezTo>
                  <a:cubicBezTo>
                    <a:pt x="19413" y="6405"/>
                    <a:pt x="19458" y="6111"/>
                    <a:pt x="19217" y="6013"/>
                  </a:cubicBezTo>
                  <a:cubicBezTo>
                    <a:pt x="19127" y="5879"/>
                    <a:pt x="19181" y="5656"/>
                    <a:pt x="19020" y="5549"/>
                  </a:cubicBezTo>
                  <a:cubicBezTo>
                    <a:pt x="19003" y="5344"/>
                    <a:pt x="19127" y="5049"/>
                    <a:pt x="18913" y="4898"/>
                  </a:cubicBezTo>
                  <a:cubicBezTo>
                    <a:pt x="18888" y="4838"/>
                    <a:pt x="18870" y="4754"/>
                    <a:pt x="18792" y="4754"/>
                  </a:cubicBezTo>
                  <a:cubicBezTo>
                    <a:pt x="18788" y="4754"/>
                    <a:pt x="18784" y="4755"/>
                    <a:pt x="18780" y="4755"/>
                  </a:cubicBezTo>
                  <a:cubicBezTo>
                    <a:pt x="18780" y="4657"/>
                    <a:pt x="18708" y="4577"/>
                    <a:pt x="18655" y="4496"/>
                  </a:cubicBezTo>
                  <a:cubicBezTo>
                    <a:pt x="18646" y="4407"/>
                    <a:pt x="18619" y="4273"/>
                    <a:pt x="18521" y="4238"/>
                  </a:cubicBezTo>
                  <a:cubicBezTo>
                    <a:pt x="18405" y="4122"/>
                    <a:pt x="18360" y="3952"/>
                    <a:pt x="18253" y="3836"/>
                  </a:cubicBezTo>
                  <a:cubicBezTo>
                    <a:pt x="18271" y="3765"/>
                    <a:pt x="18253" y="3720"/>
                    <a:pt x="18209" y="3702"/>
                  </a:cubicBezTo>
                  <a:cubicBezTo>
                    <a:pt x="18262" y="3533"/>
                    <a:pt x="18244" y="3301"/>
                    <a:pt x="18075" y="3221"/>
                  </a:cubicBezTo>
                  <a:cubicBezTo>
                    <a:pt x="18048" y="3158"/>
                    <a:pt x="18021" y="3060"/>
                    <a:pt x="17941" y="3051"/>
                  </a:cubicBezTo>
                  <a:cubicBezTo>
                    <a:pt x="17896" y="2944"/>
                    <a:pt x="17763" y="2900"/>
                    <a:pt x="17682" y="2819"/>
                  </a:cubicBezTo>
                  <a:cubicBezTo>
                    <a:pt x="17673" y="2614"/>
                    <a:pt x="17459" y="2569"/>
                    <a:pt x="17334" y="2462"/>
                  </a:cubicBezTo>
                  <a:cubicBezTo>
                    <a:pt x="17156" y="2213"/>
                    <a:pt x="16924" y="2016"/>
                    <a:pt x="16737" y="1775"/>
                  </a:cubicBezTo>
                  <a:cubicBezTo>
                    <a:pt x="16540" y="1731"/>
                    <a:pt x="16415" y="1544"/>
                    <a:pt x="16219" y="1490"/>
                  </a:cubicBezTo>
                  <a:cubicBezTo>
                    <a:pt x="16005" y="1383"/>
                    <a:pt x="15871" y="1151"/>
                    <a:pt x="15639" y="1053"/>
                  </a:cubicBezTo>
                  <a:cubicBezTo>
                    <a:pt x="15470" y="990"/>
                    <a:pt x="15309" y="892"/>
                    <a:pt x="15140" y="803"/>
                  </a:cubicBezTo>
                  <a:cubicBezTo>
                    <a:pt x="14792" y="758"/>
                    <a:pt x="14462" y="651"/>
                    <a:pt x="14114" y="589"/>
                  </a:cubicBezTo>
                  <a:cubicBezTo>
                    <a:pt x="13480" y="509"/>
                    <a:pt x="12856" y="402"/>
                    <a:pt x="12223" y="357"/>
                  </a:cubicBezTo>
                  <a:lnTo>
                    <a:pt x="12160" y="357"/>
                  </a:lnTo>
                  <a:cubicBezTo>
                    <a:pt x="12097" y="306"/>
                    <a:pt x="12020" y="296"/>
                    <a:pt x="11941" y="296"/>
                  </a:cubicBezTo>
                  <a:cubicBezTo>
                    <a:pt x="11894" y="296"/>
                    <a:pt x="11847" y="300"/>
                    <a:pt x="11800" y="300"/>
                  </a:cubicBezTo>
                  <a:cubicBezTo>
                    <a:pt x="11748" y="300"/>
                    <a:pt x="11697" y="295"/>
                    <a:pt x="11652" y="277"/>
                  </a:cubicBezTo>
                  <a:cubicBezTo>
                    <a:pt x="11259" y="170"/>
                    <a:pt x="10858" y="232"/>
                    <a:pt x="10465" y="134"/>
                  </a:cubicBezTo>
                  <a:cubicBezTo>
                    <a:pt x="10444" y="134"/>
                    <a:pt x="10422" y="135"/>
                    <a:pt x="10401" y="135"/>
                  </a:cubicBezTo>
                  <a:cubicBezTo>
                    <a:pt x="10036" y="135"/>
                    <a:pt x="9682" y="75"/>
                    <a:pt x="9320" y="75"/>
                  </a:cubicBezTo>
                  <a:cubicBezTo>
                    <a:pt x="9262" y="75"/>
                    <a:pt x="9203" y="77"/>
                    <a:pt x="9145" y="81"/>
                  </a:cubicBezTo>
                  <a:lnTo>
                    <a:pt x="9145" y="36"/>
                  </a:lnTo>
                  <a:cubicBezTo>
                    <a:pt x="9013" y="36"/>
                    <a:pt x="8882" y="39"/>
                    <a:pt x="8752" y="39"/>
                  </a:cubicBezTo>
                  <a:cubicBezTo>
                    <a:pt x="8558" y="39"/>
                    <a:pt x="8365" y="32"/>
                    <a:pt x="81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8150749" y="1879867"/>
              <a:ext cx="286890" cy="286743"/>
            </a:xfrm>
            <a:custGeom>
              <a:avLst/>
              <a:gdLst/>
              <a:ahLst/>
              <a:cxnLst/>
              <a:rect l="l" t="t" r="r" b="b"/>
              <a:pathLst>
                <a:path w="21510" h="21499" extrusionOk="0">
                  <a:moveTo>
                    <a:pt x="11164" y="0"/>
                  </a:moveTo>
                  <a:cubicBezTo>
                    <a:pt x="11086" y="0"/>
                    <a:pt x="10992" y="29"/>
                    <a:pt x="10947" y="74"/>
                  </a:cubicBezTo>
                  <a:cubicBezTo>
                    <a:pt x="10884" y="217"/>
                    <a:pt x="10706" y="217"/>
                    <a:pt x="10563" y="226"/>
                  </a:cubicBezTo>
                  <a:cubicBezTo>
                    <a:pt x="10545" y="208"/>
                    <a:pt x="10510" y="190"/>
                    <a:pt x="10483" y="181"/>
                  </a:cubicBezTo>
                  <a:cubicBezTo>
                    <a:pt x="10491" y="143"/>
                    <a:pt x="10466" y="135"/>
                    <a:pt x="10433" y="135"/>
                  </a:cubicBezTo>
                  <a:cubicBezTo>
                    <a:pt x="10407" y="135"/>
                    <a:pt x="10375" y="140"/>
                    <a:pt x="10350" y="140"/>
                  </a:cubicBezTo>
                  <a:cubicBezTo>
                    <a:pt x="10339" y="140"/>
                    <a:pt x="10330" y="139"/>
                    <a:pt x="10322" y="136"/>
                  </a:cubicBezTo>
                  <a:cubicBezTo>
                    <a:pt x="10318" y="101"/>
                    <a:pt x="10274" y="90"/>
                    <a:pt x="10219" y="90"/>
                  </a:cubicBezTo>
                  <a:cubicBezTo>
                    <a:pt x="10149" y="90"/>
                    <a:pt x="10063" y="108"/>
                    <a:pt x="10028" y="118"/>
                  </a:cubicBezTo>
                  <a:cubicBezTo>
                    <a:pt x="9936" y="142"/>
                    <a:pt x="9890" y="291"/>
                    <a:pt x="9798" y="291"/>
                  </a:cubicBezTo>
                  <a:cubicBezTo>
                    <a:pt x="9784" y="291"/>
                    <a:pt x="9768" y="288"/>
                    <a:pt x="9751" y="279"/>
                  </a:cubicBezTo>
                  <a:cubicBezTo>
                    <a:pt x="9719" y="266"/>
                    <a:pt x="9689" y="261"/>
                    <a:pt x="9659" y="261"/>
                  </a:cubicBezTo>
                  <a:cubicBezTo>
                    <a:pt x="9468" y="261"/>
                    <a:pt x="9317" y="491"/>
                    <a:pt x="9130" y="491"/>
                  </a:cubicBezTo>
                  <a:cubicBezTo>
                    <a:pt x="9103" y="491"/>
                    <a:pt x="9075" y="486"/>
                    <a:pt x="9047" y="475"/>
                  </a:cubicBezTo>
                  <a:cubicBezTo>
                    <a:pt x="8972" y="516"/>
                    <a:pt x="8908" y="577"/>
                    <a:pt x="8831" y="577"/>
                  </a:cubicBezTo>
                  <a:cubicBezTo>
                    <a:pt x="8806" y="577"/>
                    <a:pt x="8780" y="571"/>
                    <a:pt x="8752" y="556"/>
                  </a:cubicBezTo>
                  <a:cubicBezTo>
                    <a:pt x="8663" y="580"/>
                    <a:pt x="8572" y="586"/>
                    <a:pt x="8479" y="586"/>
                  </a:cubicBezTo>
                  <a:cubicBezTo>
                    <a:pt x="8394" y="586"/>
                    <a:pt x="8308" y="581"/>
                    <a:pt x="8221" y="581"/>
                  </a:cubicBezTo>
                  <a:cubicBezTo>
                    <a:pt x="8196" y="581"/>
                    <a:pt x="8171" y="581"/>
                    <a:pt x="8146" y="582"/>
                  </a:cubicBezTo>
                  <a:lnTo>
                    <a:pt x="8155" y="627"/>
                  </a:lnTo>
                  <a:cubicBezTo>
                    <a:pt x="8021" y="627"/>
                    <a:pt x="7896" y="672"/>
                    <a:pt x="7780" y="734"/>
                  </a:cubicBezTo>
                  <a:cubicBezTo>
                    <a:pt x="7477" y="743"/>
                    <a:pt x="7218" y="930"/>
                    <a:pt x="6915" y="957"/>
                  </a:cubicBezTo>
                  <a:cubicBezTo>
                    <a:pt x="6799" y="993"/>
                    <a:pt x="6736" y="1118"/>
                    <a:pt x="6620" y="1144"/>
                  </a:cubicBezTo>
                  <a:cubicBezTo>
                    <a:pt x="6600" y="1141"/>
                    <a:pt x="6580" y="1140"/>
                    <a:pt x="6560" y="1140"/>
                  </a:cubicBezTo>
                  <a:cubicBezTo>
                    <a:pt x="6414" y="1140"/>
                    <a:pt x="6282" y="1224"/>
                    <a:pt x="6219" y="1350"/>
                  </a:cubicBezTo>
                  <a:cubicBezTo>
                    <a:pt x="6130" y="1414"/>
                    <a:pt x="6021" y="1449"/>
                    <a:pt x="5909" y="1449"/>
                  </a:cubicBezTo>
                  <a:cubicBezTo>
                    <a:pt x="5896" y="1449"/>
                    <a:pt x="5883" y="1449"/>
                    <a:pt x="5871" y="1448"/>
                  </a:cubicBezTo>
                  <a:cubicBezTo>
                    <a:pt x="5728" y="1528"/>
                    <a:pt x="5541" y="1519"/>
                    <a:pt x="5443" y="1662"/>
                  </a:cubicBezTo>
                  <a:cubicBezTo>
                    <a:pt x="5086" y="2028"/>
                    <a:pt x="4613" y="2286"/>
                    <a:pt x="4372" y="2759"/>
                  </a:cubicBezTo>
                  <a:cubicBezTo>
                    <a:pt x="3935" y="3232"/>
                    <a:pt x="3685" y="3856"/>
                    <a:pt x="3257" y="4338"/>
                  </a:cubicBezTo>
                  <a:cubicBezTo>
                    <a:pt x="3079" y="4543"/>
                    <a:pt x="2998" y="4802"/>
                    <a:pt x="2838" y="5016"/>
                  </a:cubicBezTo>
                  <a:cubicBezTo>
                    <a:pt x="2659" y="5212"/>
                    <a:pt x="2543" y="5453"/>
                    <a:pt x="2436" y="5694"/>
                  </a:cubicBezTo>
                  <a:cubicBezTo>
                    <a:pt x="2276" y="5810"/>
                    <a:pt x="2204" y="6033"/>
                    <a:pt x="2088" y="6194"/>
                  </a:cubicBezTo>
                  <a:cubicBezTo>
                    <a:pt x="2070" y="6354"/>
                    <a:pt x="1963" y="6470"/>
                    <a:pt x="1901" y="6613"/>
                  </a:cubicBezTo>
                  <a:cubicBezTo>
                    <a:pt x="1758" y="6782"/>
                    <a:pt x="1874" y="7032"/>
                    <a:pt x="1723" y="7202"/>
                  </a:cubicBezTo>
                  <a:cubicBezTo>
                    <a:pt x="1696" y="7416"/>
                    <a:pt x="1508" y="7567"/>
                    <a:pt x="1437" y="7764"/>
                  </a:cubicBezTo>
                  <a:cubicBezTo>
                    <a:pt x="1357" y="8308"/>
                    <a:pt x="1125" y="8808"/>
                    <a:pt x="946" y="9325"/>
                  </a:cubicBezTo>
                  <a:cubicBezTo>
                    <a:pt x="982" y="9601"/>
                    <a:pt x="732" y="9816"/>
                    <a:pt x="741" y="10083"/>
                  </a:cubicBezTo>
                  <a:lnTo>
                    <a:pt x="706" y="10092"/>
                  </a:lnTo>
                  <a:cubicBezTo>
                    <a:pt x="572" y="10699"/>
                    <a:pt x="420" y="11305"/>
                    <a:pt x="268" y="11912"/>
                  </a:cubicBezTo>
                  <a:cubicBezTo>
                    <a:pt x="170" y="12162"/>
                    <a:pt x="304" y="12438"/>
                    <a:pt x="197" y="12688"/>
                  </a:cubicBezTo>
                  <a:cubicBezTo>
                    <a:pt x="117" y="12947"/>
                    <a:pt x="152" y="13214"/>
                    <a:pt x="108" y="13482"/>
                  </a:cubicBezTo>
                  <a:cubicBezTo>
                    <a:pt x="1" y="13687"/>
                    <a:pt x="224" y="13892"/>
                    <a:pt x="161" y="14098"/>
                  </a:cubicBezTo>
                  <a:cubicBezTo>
                    <a:pt x="108" y="14231"/>
                    <a:pt x="170" y="14374"/>
                    <a:pt x="143" y="14517"/>
                  </a:cubicBezTo>
                  <a:cubicBezTo>
                    <a:pt x="233" y="14829"/>
                    <a:pt x="268" y="15159"/>
                    <a:pt x="456" y="15445"/>
                  </a:cubicBezTo>
                  <a:cubicBezTo>
                    <a:pt x="554" y="15596"/>
                    <a:pt x="554" y="15802"/>
                    <a:pt x="688" y="15935"/>
                  </a:cubicBezTo>
                  <a:cubicBezTo>
                    <a:pt x="786" y="16114"/>
                    <a:pt x="982" y="16248"/>
                    <a:pt x="955" y="16480"/>
                  </a:cubicBezTo>
                  <a:cubicBezTo>
                    <a:pt x="1107" y="16845"/>
                    <a:pt x="1348" y="17184"/>
                    <a:pt x="1705" y="17372"/>
                  </a:cubicBezTo>
                  <a:cubicBezTo>
                    <a:pt x="1812" y="17461"/>
                    <a:pt x="1919" y="17550"/>
                    <a:pt x="1963" y="17684"/>
                  </a:cubicBezTo>
                  <a:cubicBezTo>
                    <a:pt x="2124" y="17773"/>
                    <a:pt x="2276" y="17880"/>
                    <a:pt x="2436" y="17969"/>
                  </a:cubicBezTo>
                  <a:cubicBezTo>
                    <a:pt x="2552" y="18139"/>
                    <a:pt x="2748" y="18157"/>
                    <a:pt x="2891" y="18282"/>
                  </a:cubicBezTo>
                  <a:cubicBezTo>
                    <a:pt x="3114" y="18344"/>
                    <a:pt x="3284" y="18531"/>
                    <a:pt x="3507" y="18603"/>
                  </a:cubicBezTo>
                  <a:cubicBezTo>
                    <a:pt x="3694" y="18799"/>
                    <a:pt x="3935" y="18942"/>
                    <a:pt x="4149" y="19120"/>
                  </a:cubicBezTo>
                  <a:cubicBezTo>
                    <a:pt x="4149" y="19218"/>
                    <a:pt x="4203" y="19352"/>
                    <a:pt x="4327" y="19352"/>
                  </a:cubicBezTo>
                  <a:cubicBezTo>
                    <a:pt x="4729" y="19397"/>
                    <a:pt x="5068" y="19620"/>
                    <a:pt x="5362" y="19878"/>
                  </a:cubicBezTo>
                  <a:cubicBezTo>
                    <a:pt x="5496" y="19994"/>
                    <a:pt x="5683" y="19950"/>
                    <a:pt x="5844" y="20003"/>
                  </a:cubicBezTo>
                  <a:cubicBezTo>
                    <a:pt x="5942" y="20075"/>
                    <a:pt x="6031" y="20164"/>
                    <a:pt x="6138" y="20226"/>
                  </a:cubicBezTo>
                  <a:cubicBezTo>
                    <a:pt x="6326" y="20280"/>
                    <a:pt x="6531" y="20289"/>
                    <a:pt x="6700" y="20396"/>
                  </a:cubicBezTo>
                  <a:cubicBezTo>
                    <a:pt x="6879" y="20548"/>
                    <a:pt x="7147" y="20530"/>
                    <a:pt x="7316" y="20708"/>
                  </a:cubicBezTo>
                  <a:cubicBezTo>
                    <a:pt x="7352" y="20797"/>
                    <a:pt x="7441" y="20833"/>
                    <a:pt x="7521" y="20869"/>
                  </a:cubicBezTo>
                  <a:cubicBezTo>
                    <a:pt x="7547" y="20884"/>
                    <a:pt x="7572" y="20890"/>
                    <a:pt x="7596" y="20890"/>
                  </a:cubicBezTo>
                  <a:cubicBezTo>
                    <a:pt x="7687" y="20890"/>
                    <a:pt x="7765" y="20803"/>
                    <a:pt x="7851" y="20803"/>
                  </a:cubicBezTo>
                  <a:cubicBezTo>
                    <a:pt x="7874" y="20803"/>
                    <a:pt x="7898" y="20809"/>
                    <a:pt x="7923" y="20824"/>
                  </a:cubicBezTo>
                  <a:cubicBezTo>
                    <a:pt x="8095" y="20853"/>
                    <a:pt x="8273" y="20951"/>
                    <a:pt x="8452" y="20951"/>
                  </a:cubicBezTo>
                  <a:cubicBezTo>
                    <a:pt x="8496" y="20951"/>
                    <a:pt x="8539" y="20945"/>
                    <a:pt x="8583" y="20931"/>
                  </a:cubicBezTo>
                  <a:cubicBezTo>
                    <a:pt x="8708" y="21101"/>
                    <a:pt x="8957" y="21136"/>
                    <a:pt x="9047" y="21350"/>
                  </a:cubicBezTo>
                  <a:cubicBezTo>
                    <a:pt x="9189" y="21359"/>
                    <a:pt x="9341" y="21359"/>
                    <a:pt x="9457" y="21466"/>
                  </a:cubicBezTo>
                  <a:cubicBezTo>
                    <a:pt x="9488" y="21489"/>
                    <a:pt x="9515" y="21498"/>
                    <a:pt x="9540" y="21498"/>
                  </a:cubicBezTo>
                  <a:cubicBezTo>
                    <a:pt x="9619" y="21498"/>
                    <a:pt x="9672" y="21404"/>
                    <a:pt x="9760" y="21404"/>
                  </a:cubicBezTo>
                  <a:cubicBezTo>
                    <a:pt x="9948" y="21374"/>
                    <a:pt x="10130" y="21287"/>
                    <a:pt x="10321" y="21287"/>
                  </a:cubicBezTo>
                  <a:cubicBezTo>
                    <a:pt x="10357" y="21287"/>
                    <a:pt x="10393" y="21290"/>
                    <a:pt x="10429" y="21297"/>
                  </a:cubicBezTo>
                  <a:cubicBezTo>
                    <a:pt x="10441" y="21298"/>
                    <a:pt x="10452" y="21298"/>
                    <a:pt x="10463" y="21298"/>
                  </a:cubicBezTo>
                  <a:cubicBezTo>
                    <a:pt x="10519" y="21298"/>
                    <a:pt x="10577" y="21290"/>
                    <a:pt x="10632" y="21290"/>
                  </a:cubicBezTo>
                  <a:cubicBezTo>
                    <a:pt x="10699" y="21290"/>
                    <a:pt x="10764" y="21301"/>
                    <a:pt x="10822" y="21350"/>
                  </a:cubicBezTo>
                  <a:cubicBezTo>
                    <a:pt x="11018" y="21359"/>
                    <a:pt x="11215" y="21364"/>
                    <a:pt x="11411" y="21364"/>
                  </a:cubicBezTo>
                  <a:cubicBezTo>
                    <a:pt x="11607" y="21364"/>
                    <a:pt x="11803" y="21359"/>
                    <a:pt x="12000" y="21350"/>
                  </a:cubicBezTo>
                  <a:cubicBezTo>
                    <a:pt x="12106" y="21286"/>
                    <a:pt x="12221" y="21270"/>
                    <a:pt x="12340" y="21270"/>
                  </a:cubicBezTo>
                  <a:cubicBezTo>
                    <a:pt x="12459" y="21270"/>
                    <a:pt x="12581" y="21286"/>
                    <a:pt x="12700" y="21286"/>
                  </a:cubicBezTo>
                  <a:cubicBezTo>
                    <a:pt x="12740" y="21286"/>
                    <a:pt x="12781" y="21284"/>
                    <a:pt x="12820" y="21279"/>
                  </a:cubicBezTo>
                  <a:lnTo>
                    <a:pt x="12820" y="21243"/>
                  </a:lnTo>
                  <a:cubicBezTo>
                    <a:pt x="13168" y="21145"/>
                    <a:pt x="13534" y="21154"/>
                    <a:pt x="13873" y="21047"/>
                  </a:cubicBezTo>
                  <a:cubicBezTo>
                    <a:pt x="14007" y="21029"/>
                    <a:pt x="14167" y="21003"/>
                    <a:pt x="14274" y="20922"/>
                  </a:cubicBezTo>
                  <a:cubicBezTo>
                    <a:pt x="14293" y="20924"/>
                    <a:pt x="14312" y="20925"/>
                    <a:pt x="14330" y="20925"/>
                  </a:cubicBezTo>
                  <a:cubicBezTo>
                    <a:pt x="14411" y="20925"/>
                    <a:pt x="14491" y="20905"/>
                    <a:pt x="14542" y="20833"/>
                  </a:cubicBezTo>
                  <a:cubicBezTo>
                    <a:pt x="14970" y="20637"/>
                    <a:pt x="15416" y="20467"/>
                    <a:pt x="15845" y="20271"/>
                  </a:cubicBezTo>
                  <a:cubicBezTo>
                    <a:pt x="16451" y="19941"/>
                    <a:pt x="17031" y="19557"/>
                    <a:pt x="17620" y="19200"/>
                  </a:cubicBezTo>
                  <a:cubicBezTo>
                    <a:pt x="18066" y="18879"/>
                    <a:pt x="18565" y="18621"/>
                    <a:pt x="18985" y="18264"/>
                  </a:cubicBezTo>
                  <a:cubicBezTo>
                    <a:pt x="19288" y="18112"/>
                    <a:pt x="19547" y="17862"/>
                    <a:pt x="19814" y="17648"/>
                  </a:cubicBezTo>
                  <a:cubicBezTo>
                    <a:pt x="19868" y="17505"/>
                    <a:pt x="19966" y="17398"/>
                    <a:pt x="20091" y="17318"/>
                  </a:cubicBezTo>
                  <a:cubicBezTo>
                    <a:pt x="20136" y="17211"/>
                    <a:pt x="20225" y="17158"/>
                    <a:pt x="20305" y="17086"/>
                  </a:cubicBezTo>
                  <a:cubicBezTo>
                    <a:pt x="20323" y="16801"/>
                    <a:pt x="20582" y="16631"/>
                    <a:pt x="20760" y="16453"/>
                  </a:cubicBezTo>
                  <a:cubicBezTo>
                    <a:pt x="20805" y="16346"/>
                    <a:pt x="20840" y="16230"/>
                    <a:pt x="20867" y="16123"/>
                  </a:cubicBezTo>
                  <a:cubicBezTo>
                    <a:pt x="20900" y="16090"/>
                    <a:pt x="20955" y="15968"/>
                    <a:pt x="20896" y="15968"/>
                  </a:cubicBezTo>
                  <a:cubicBezTo>
                    <a:pt x="20890" y="15968"/>
                    <a:pt x="20884" y="15969"/>
                    <a:pt x="20876" y="15971"/>
                  </a:cubicBezTo>
                  <a:cubicBezTo>
                    <a:pt x="20885" y="15819"/>
                    <a:pt x="21010" y="15730"/>
                    <a:pt x="21108" y="15632"/>
                  </a:cubicBezTo>
                  <a:cubicBezTo>
                    <a:pt x="21126" y="15356"/>
                    <a:pt x="21313" y="15115"/>
                    <a:pt x="21277" y="14838"/>
                  </a:cubicBezTo>
                  <a:lnTo>
                    <a:pt x="21242" y="14838"/>
                  </a:lnTo>
                  <a:cubicBezTo>
                    <a:pt x="21242" y="14785"/>
                    <a:pt x="21242" y="14731"/>
                    <a:pt x="21242" y="14686"/>
                  </a:cubicBezTo>
                  <a:cubicBezTo>
                    <a:pt x="21313" y="14624"/>
                    <a:pt x="21242" y="14499"/>
                    <a:pt x="21331" y="14446"/>
                  </a:cubicBezTo>
                  <a:cubicBezTo>
                    <a:pt x="21429" y="14365"/>
                    <a:pt x="21456" y="14231"/>
                    <a:pt x="21483" y="14116"/>
                  </a:cubicBezTo>
                  <a:cubicBezTo>
                    <a:pt x="21500" y="14017"/>
                    <a:pt x="21376" y="13991"/>
                    <a:pt x="21358" y="13910"/>
                  </a:cubicBezTo>
                  <a:cubicBezTo>
                    <a:pt x="21322" y="13536"/>
                    <a:pt x="21509" y="13179"/>
                    <a:pt x="21411" y="12813"/>
                  </a:cubicBezTo>
                  <a:cubicBezTo>
                    <a:pt x="21376" y="12679"/>
                    <a:pt x="21438" y="12483"/>
                    <a:pt x="21313" y="12421"/>
                  </a:cubicBezTo>
                  <a:lnTo>
                    <a:pt x="21322" y="12385"/>
                  </a:lnTo>
                  <a:lnTo>
                    <a:pt x="21286" y="12385"/>
                  </a:lnTo>
                  <a:cubicBezTo>
                    <a:pt x="21045" y="12269"/>
                    <a:pt x="21099" y="11974"/>
                    <a:pt x="20938" y="11796"/>
                  </a:cubicBezTo>
                  <a:cubicBezTo>
                    <a:pt x="20974" y="11573"/>
                    <a:pt x="21099" y="11377"/>
                    <a:pt x="21010" y="11145"/>
                  </a:cubicBezTo>
                  <a:cubicBezTo>
                    <a:pt x="20965" y="10984"/>
                    <a:pt x="21144" y="10841"/>
                    <a:pt x="21090" y="10681"/>
                  </a:cubicBezTo>
                  <a:cubicBezTo>
                    <a:pt x="21037" y="10476"/>
                    <a:pt x="21170" y="10297"/>
                    <a:pt x="21233" y="10119"/>
                  </a:cubicBezTo>
                  <a:lnTo>
                    <a:pt x="21188" y="10119"/>
                  </a:lnTo>
                  <a:cubicBezTo>
                    <a:pt x="21206" y="9896"/>
                    <a:pt x="21233" y="9646"/>
                    <a:pt x="21099" y="9459"/>
                  </a:cubicBezTo>
                  <a:cubicBezTo>
                    <a:pt x="21045" y="9378"/>
                    <a:pt x="21081" y="9280"/>
                    <a:pt x="21144" y="9227"/>
                  </a:cubicBezTo>
                  <a:cubicBezTo>
                    <a:pt x="21152" y="9152"/>
                    <a:pt x="21231" y="8920"/>
                    <a:pt x="21146" y="8920"/>
                  </a:cubicBezTo>
                  <a:cubicBezTo>
                    <a:pt x="21140" y="8920"/>
                    <a:pt x="21133" y="8921"/>
                    <a:pt x="21126" y="8923"/>
                  </a:cubicBezTo>
                  <a:cubicBezTo>
                    <a:pt x="21001" y="8709"/>
                    <a:pt x="21028" y="8397"/>
                    <a:pt x="20831" y="8237"/>
                  </a:cubicBezTo>
                  <a:cubicBezTo>
                    <a:pt x="20849" y="8094"/>
                    <a:pt x="20849" y="7942"/>
                    <a:pt x="20724" y="7862"/>
                  </a:cubicBezTo>
                  <a:cubicBezTo>
                    <a:pt x="20787" y="7692"/>
                    <a:pt x="20617" y="7648"/>
                    <a:pt x="20591" y="7514"/>
                  </a:cubicBezTo>
                  <a:cubicBezTo>
                    <a:pt x="20644" y="7416"/>
                    <a:pt x="20751" y="7157"/>
                    <a:pt x="20599" y="7104"/>
                  </a:cubicBezTo>
                  <a:cubicBezTo>
                    <a:pt x="20564" y="7032"/>
                    <a:pt x="20492" y="6997"/>
                    <a:pt x="20439" y="6934"/>
                  </a:cubicBezTo>
                  <a:cubicBezTo>
                    <a:pt x="20421" y="6684"/>
                    <a:pt x="20403" y="6426"/>
                    <a:pt x="20278" y="6212"/>
                  </a:cubicBezTo>
                  <a:cubicBezTo>
                    <a:pt x="20136" y="6104"/>
                    <a:pt x="20189" y="5890"/>
                    <a:pt x="20091" y="5748"/>
                  </a:cubicBezTo>
                  <a:cubicBezTo>
                    <a:pt x="19993" y="5605"/>
                    <a:pt x="19921" y="5444"/>
                    <a:pt x="19850" y="5284"/>
                  </a:cubicBezTo>
                  <a:cubicBezTo>
                    <a:pt x="19895" y="4971"/>
                    <a:pt x="19475" y="4945"/>
                    <a:pt x="19431" y="4686"/>
                  </a:cubicBezTo>
                  <a:cubicBezTo>
                    <a:pt x="19538" y="4401"/>
                    <a:pt x="19145" y="4418"/>
                    <a:pt x="19092" y="4213"/>
                  </a:cubicBezTo>
                  <a:cubicBezTo>
                    <a:pt x="19038" y="3990"/>
                    <a:pt x="18708" y="3963"/>
                    <a:pt x="18690" y="3731"/>
                  </a:cubicBezTo>
                  <a:cubicBezTo>
                    <a:pt x="18351" y="3455"/>
                    <a:pt x="18039" y="3134"/>
                    <a:pt x="17664" y="2911"/>
                  </a:cubicBezTo>
                  <a:cubicBezTo>
                    <a:pt x="17575" y="2857"/>
                    <a:pt x="17655" y="2723"/>
                    <a:pt x="17557" y="2697"/>
                  </a:cubicBezTo>
                  <a:cubicBezTo>
                    <a:pt x="17388" y="2607"/>
                    <a:pt x="17343" y="2393"/>
                    <a:pt x="17165" y="2313"/>
                  </a:cubicBezTo>
                  <a:cubicBezTo>
                    <a:pt x="17013" y="2224"/>
                    <a:pt x="16879" y="2090"/>
                    <a:pt x="16728" y="1992"/>
                  </a:cubicBezTo>
                  <a:cubicBezTo>
                    <a:pt x="16157" y="1573"/>
                    <a:pt x="15514" y="1278"/>
                    <a:pt x="14917" y="904"/>
                  </a:cubicBezTo>
                  <a:cubicBezTo>
                    <a:pt x="14899" y="832"/>
                    <a:pt x="14783" y="850"/>
                    <a:pt x="14729" y="832"/>
                  </a:cubicBezTo>
                  <a:cubicBezTo>
                    <a:pt x="14616" y="718"/>
                    <a:pt x="14489" y="637"/>
                    <a:pt x="14333" y="637"/>
                  </a:cubicBezTo>
                  <a:cubicBezTo>
                    <a:pt x="14306" y="637"/>
                    <a:pt x="14277" y="639"/>
                    <a:pt x="14248" y="645"/>
                  </a:cubicBezTo>
                  <a:cubicBezTo>
                    <a:pt x="14105" y="556"/>
                    <a:pt x="13927" y="520"/>
                    <a:pt x="13802" y="404"/>
                  </a:cubicBezTo>
                  <a:cubicBezTo>
                    <a:pt x="13659" y="252"/>
                    <a:pt x="13400" y="333"/>
                    <a:pt x="13275" y="172"/>
                  </a:cubicBezTo>
                  <a:cubicBezTo>
                    <a:pt x="13233" y="141"/>
                    <a:pt x="13189" y="129"/>
                    <a:pt x="13145" y="129"/>
                  </a:cubicBezTo>
                  <a:cubicBezTo>
                    <a:pt x="13017" y="129"/>
                    <a:pt x="12882" y="224"/>
                    <a:pt x="12755" y="224"/>
                  </a:cubicBezTo>
                  <a:cubicBezTo>
                    <a:pt x="12710" y="224"/>
                    <a:pt x="12666" y="212"/>
                    <a:pt x="12624" y="181"/>
                  </a:cubicBezTo>
                  <a:cubicBezTo>
                    <a:pt x="12426" y="82"/>
                    <a:pt x="12189" y="13"/>
                    <a:pt x="11967" y="13"/>
                  </a:cubicBezTo>
                  <a:cubicBezTo>
                    <a:pt x="11869" y="13"/>
                    <a:pt x="11774" y="26"/>
                    <a:pt x="11687" y="56"/>
                  </a:cubicBezTo>
                  <a:cubicBezTo>
                    <a:pt x="11682" y="55"/>
                    <a:pt x="11677" y="55"/>
                    <a:pt x="11672" y="55"/>
                  </a:cubicBezTo>
                  <a:cubicBezTo>
                    <a:pt x="11620" y="55"/>
                    <a:pt x="11596" y="96"/>
                    <a:pt x="11571" y="136"/>
                  </a:cubicBezTo>
                  <a:cubicBezTo>
                    <a:pt x="11557" y="139"/>
                    <a:pt x="11543" y="140"/>
                    <a:pt x="11529" y="140"/>
                  </a:cubicBezTo>
                  <a:cubicBezTo>
                    <a:pt x="11440" y="140"/>
                    <a:pt x="11363" y="95"/>
                    <a:pt x="11286" y="56"/>
                  </a:cubicBezTo>
                  <a:cubicBezTo>
                    <a:pt x="11274" y="17"/>
                    <a:pt x="11224" y="0"/>
                    <a:pt x="11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8150749" y="2317244"/>
              <a:ext cx="286906" cy="305203"/>
            </a:xfrm>
            <a:custGeom>
              <a:avLst/>
              <a:gdLst/>
              <a:ahLst/>
              <a:cxnLst/>
              <a:rect l="l" t="t" r="r" b="b"/>
              <a:pathLst>
                <a:path w="20965" h="22302" extrusionOk="0">
                  <a:moveTo>
                    <a:pt x="10013" y="1"/>
                  </a:moveTo>
                  <a:cubicBezTo>
                    <a:pt x="9832" y="1"/>
                    <a:pt x="9646" y="47"/>
                    <a:pt x="9460" y="47"/>
                  </a:cubicBezTo>
                  <a:cubicBezTo>
                    <a:pt x="9432" y="47"/>
                    <a:pt x="9404" y="46"/>
                    <a:pt x="9376" y="44"/>
                  </a:cubicBezTo>
                  <a:lnTo>
                    <a:pt x="9376" y="44"/>
                  </a:lnTo>
                  <a:lnTo>
                    <a:pt x="9385" y="89"/>
                  </a:lnTo>
                  <a:cubicBezTo>
                    <a:pt x="9242" y="80"/>
                    <a:pt x="9100" y="77"/>
                    <a:pt x="8957" y="77"/>
                  </a:cubicBezTo>
                  <a:cubicBezTo>
                    <a:pt x="8814" y="77"/>
                    <a:pt x="8671" y="80"/>
                    <a:pt x="8529" y="80"/>
                  </a:cubicBezTo>
                  <a:cubicBezTo>
                    <a:pt x="8398" y="65"/>
                    <a:pt x="8260" y="40"/>
                    <a:pt x="8125" y="40"/>
                  </a:cubicBezTo>
                  <a:cubicBezTo>
                    <a:pt x="8011" y="40"/>
                    <a:pt x="7899" y="58"/>
                    <a:pt x="7797" y="115"/>
                  </a:cubicBezTo>
                  <a:cubicBezTo>
                    <a:pt x="7565" y="240"/>
                    <a:pt x="7289" y="213"/>
                    <a:pt x="7039" y="249"/>
                  </a:cubicBezTo>
                  <a:lnTo>
                    <a:pt x="7048" y="294"/>
                  </a:lnTo>
                  <a:cubicBezTo>
                    <a:pt x="7005" y="309"/>
                    <a:pt x="6959" y="312"/>
                    <a:pt x="6912" y="312"/>
                  </a:cubicBezTo>
                  <a:cubicBezTo>
                    <a:pt x="6880" y="312"/>
                    <a:pt x="6848" y="310"/>
                    <a:pt x="6816" y="310"/>
                  </a:cubicBezTo>
                  <a:cubicBezTo>
                    <a:pt x="6730" y="310"/>
                    <a:pt x="6649" y="321"/>
                    <a:pt x="6593" y="401"/>
                  </a:cubicBezTo>
                  <a:cubicBezTo>
                    <a:pt x="6486" y="561"/>
                    <a:pt x="6298" y="490"/>
                    <a:pt x="6156" y="570"/>
                  </a:cubicBezTo>
                  <a:cubicBezTo>
                    <a:pt x="6049" y="561"/>
                    <a:pt x="5941" y="552"/>
                    <a:pt x="5861" y="472"/>
                  </a:cubicBezTo>
                  <a:cubicBezTo>
                    <a:pt x="5832" y="446"/>
                    <a:pt x="5800" y="435"/>
                    <a:pt x="5769" y="435"/>
                  </a:cubicBezTo>
                  <a:cubicBezTo>
                    <a:pt x="5714" y="435"/>
                    <a:pt x="5664" y="472"/>
                    <a:pt x="5647" y="535"/>
                  </a:cubicBezTo>
                  <a:cubicBezTo>
                    <a:pt x="5478" y="588"/>
                    <a:pt x="5344" y="695"/>
                    <a:pt x="5201" y="776"/>
                  </a:cubicBezTo>
                  <a:cubicBezTo>
                    <a:pt x="5191" y="776"/>
                    <a:pt x="5180" y="776"/>
                    <a:pt x="5169" y="776"/>
                  </a:cubicBezTo>
                  <a:cubicBezTo>
                    <a:pt x="5093" y="776"/>
                    <a:pt x="5007" y="767"/>
                    <a:pt x="4924" y="767"/>
                  </a:cubicBezTo>
                  <a:cubicBezTo>
                    <a:pt x="4786" y="767"/>
                    <a:pt x="4654" y="793"/>
                    <a:pt x="4585" y="936"/>
                  </a:cubicBezTo>
                  <a:cubicBezTo>
                    <a:pt x="4354" y="1079"/>
                    <a:pt x="4104" y="1195"/>
                    <a:pt x="3872" y="1338"/>
                  </a:cubicBezTo>
                  <a:cubicBezTo>
                    <a:pt x="3760" y="1345"/>
                    <a:pt x="3829" y="1517"/>
                    <a:pt x="3730" y="1517"/>
                  </a:cubicBezTo>
                  <a:cubicBezTo>
                    <a:pt x="3703" y="1517"/>
                    <a:pt x="3663" y="1504"/>
                    <a:pt x="3604" y="1471"/>
                  </a:cubicBezTo>
                  <a:cubicBezTo>
                    <a:pt x="3488" y="1516"/>
                    <a:pt x="3337" y="1552"/>
                    <a:pt x="3345" y="1694"/>
                  </a:cubicBezTo>
                  <a:cubicBezTo>
                    <a:pt x="3238" y="1793"/>
                    <a:pt x="3131" y="1900"/>
                    <a:pt x="2998" y="1953"/>
                  </a:cubicBezTo>
                  <a:lnTo>
                    <a:pt x="2998" y="1998"/>
                  </a:lnTo>
                  <a:cubicBezTo>
                    <a:pt x="2935" y="2024"/>
                    <a:pt x="2855" y="2060"/>
                    <a:pt x="2801" y="2105"/>
                  </a:cubicBezTo>
                  <a:cubicBezTo>
                    <a:pt x="2819" y="2328"/>
                    <a:pt x="2641" y="2533"/>
                    <a:pt x="2436" y="2586"/>
                  </a:cubicBezTo>
                  <a:cubicBezTo>
                    <a:pt x="2587" y="2836"/>
                    <a:pt x="2088" y="2917"/>
                    <a:pt x="2266" y="3131"/>
                  </a:cubicBezTo>
                  <a:cubicBezTo>
                    <a:pt x="2159" y="3175"/>
                    <a:pt x="2141" y="3309"/>
                    <a:pt x="2034" y="3345"/>
                  </a:cubicBezTo>
                  <a:cubicBezTo>
                    <a:pt x="1918" y="3380"/>
                    <a:pt x="1882" y="3523"/>
                    <a:pt x="1829" y="3621"/>
                  </a:cubicBezTo>
                  <a:cubicBezTo>
                    <a:pt x="1722" y="3675"/>
                    <a:pt x="1579" y="3728"/>
                    <a:pt x="1543" y="3844"/>
                  </a:cubicBezTo>
                  <a:cubicBezTo>
                    <a:pt x="1427" y="3898"/>
                    <a:pt x="1445" y="4067"/>
                    <a:pt x="1365" y="4148"/>
                  </a:cubicBezTo>
                  <a:cubicBezTo>
                    <a:pt x="1294" y="4210"/>
                    <a:pt x="1258" y="4299"/>
                    <a:pt x="1240" y="4389"/>
                  </a:cubicBezTo>
                  <a:cubicBezTo>
                    <a:pt x="1097" y="4620"/>
                    <a:pt x="937" y="4879"/>
                    <a:pt x="937" y="5165"/>
                  </a:cubicBezTo>
                  <a:lnTo>
                    <a:pt x="901" y="5156"/>
                  </a:lnTo>
                  <a:cubicBezTo>
                    <a:pt x="865" y="5370"/>
                    <a:pt x="696" y="5530"/>
                    <a:pt x="687" y="5745"/>
                  </a:cubicBezTo>
                  <a:cubicBezTo>
                    <a:pt x="696" y="6003"/>
                    <a:pt x="535" y="6208"/>
                    <a:pt x="526" y="6458"/>
                  </a:cubicBezTo>
                  <a:lnTo>
                    <a:pt x="491" y="6458"/>
                  </a:lnTo>
                  <a:cubicBezTo>
                    <a:pt x="589" y="6851"/>
                    <a:pt x="223" y="7145"/>
                    <a:pt x="330" y="7529"/>
                  </a:cubicBezTo>
                  <a:cubicBezTo>
                    <a:pt x="321" y="7582"/>
                    <a:pt x="321" y="7645"/>
                    <a:pt x="294" y="7698"/>
                  </a:cubicBezTo>
                  <a:cubicBezTo>
                    <a:pt x="205" y="7823"/>
                    <a:pt x="348" y="7975"/>
                    <a:pt x="268" y="8109"/>
                  </a:cubicBezTo>
                  <a:cubicBezTo>
                    <a:pt x="187" y="8242"/>
                    <a:pt x="134" y="8421"/>
                    <a:pt x="223" y="8564"/>
                  </a:cubicBezTo>
                  <a:cubicBezTo>
                    <a:pt x="196" y="8867"/>
                    <a:pt x="152" y="9161"/>
                    <a:pt x="170" y="9465"/>
                  </a:cubicBezTo>
                  <a:cubicBezTo>
                    <a:pt x="161" y="9589"/>
                    <a:pt x="54" y="9705"/>
                    <a:pt x="98" y="9839"/>
                  </a:cubicBezTo>
                  <a:cubicBezTo>
                    <a:pt x="45" y="10312"/>
                    <a:pt x="116" y="10812"/>
                    <a:pt x="45" y="11284"/>
                  </a:cubicBezTo>
                  <a:cubicBezTo>
                    <a:pt x="107" y="11472"/>
                    <a:pt x="107" y="11659"/>
                    <a:pt x="89" y="11846"/>
                  </a:cubicBezTo>
                  <a:cubicBezTo>
                    <a:pt x="89" y="11909"/>
                    <a:pt x="27" y="11989"/>
                    <a:pt x="89" y="12034"/>
                  </a:cubicBezTo>
                  <a:cubicBezTo>
                    <a:pt x="196" y="12105"/>
                    <a:pt x="0" y="12301"/>
                    <a:pt x="116" y="12319"/>
                  </a:cubicBezTo>
                  <a:lnTo>
                    <a:pt x="125" y="12355"/>
                  </a:lnTo>
                  <a:cubicBezTo>
                    <a:pt x="98" y="12391"/>
                    <a:pt x="54" y="12453"/>
                    <a:pt x="89" y="12507"/>
                  </a:cubicBezTo>
                  <a:cubicBezTo>
                    <a:pt x="241" y="12640"/>
                    <a:pt x="116" y="12863"/>
                    <a:pt x="161" y="13033"/>
                  </a:cubicBezTo>
                  <a:lnTo>
                    <a:pt x="196" y="13033"/>
                  </a:lnTo>
                  <a:cubicBezTo>
                    <a:pt x="214" y="13042"/>
                    <a:pt x="232" y="13060"/>
                    <a:pt x="241" y="13069"/>
                  </a:cubicBezTo>
                  <a:cubicBezTo>
                    <a:pt x="268" y="13131"/>
                    <a:pt x="277" y="13194"/>
                    <a:pt x="294" y="13256"/>
                  </a:cubicBezTo>
                  <a:cubicBezTo>
                    <a:pt x="286" y="13434"/>
                    <a:pt x="303" y="13631"/>
                    <a:pt x="402" y="13791"/>
                  </a:cubicBezTo>
                  <a:cubicBezTo>
                    <a:pt x="393" y="14193"/>
                    <a:pt x="678" y="14514"/>
                    <a:pt x="776" y="14889"/>
                  </a:cubicBezTo>
                  <a:lnTo>
                    <a:pt x="821" y="14897"/>
                  </a:lnTo>
                  <a:cubicBezTo>
                    <a:pt x="830" y="14969"/>
                    <a:pt x="883" y="15031"/>
                    <a:pt x="910" y="15112"/>
                  </a:cubicBezTo>
                  <a:cubicBezTo>
                    <a:pt x="955" y="15433"/>
                    <a:pt x="1151" y="15727"/>
                    <a:pt x="1294" y="16004"/>
                  </a:cubicBezTo>
                  <a:cubicBezTo>
                    <a:pt x="1320" y="16289"/>
                    <a:pt x="1517" y="16521"/>
                    <a:pt x="1695" y="16726"/>
                  </a:cubicBezTo>
                  <a:cubicBezTo>
                    <a:pt x="1740" y="16887"/>
                    <a:pt x="1873" y="16994"/>
                    <a:pt x="1963" y="17137"/>
                  </a:cubicBezTo>
                  <a:cubicBezTo>
                    <a:pt x="2088" y="17217"/>
                    <a:pt x="2132" y="17386"/>
                    <a:pt x="2266" y="17476"/>
                  </a:cubicBezTo>
                  <a:cubicBezTo>
                    <a:pt x="2480" y="17672"/>
                    <a:pt x="2578" y="17975"/>
                    <a:pt x="2801" y="18180"/>
                  </a:cubicBezTo>
                  <a:cubicBezTo>
                    <a:pt x="3515" y="18876"/>
                    <a:pt x="4229" y="19617"/>
                    <a:pt x="5076" y="20152"/>
                  </a:cubicBezTo>
                  <a:cubicBezTo>
                    <a:pt x="5246" y="20357"/>
                    <a:pt x="5487" y="20491"/>
                    <a:pt x="5701" y="20643"/>
                  </a:cubicBezTo>
                  <a:cubicBezTo>
                    <a:pt x="5790" y="20750"/>
                    <a:pt x="5897" y="20830"/>
                    <a:pt x="6022" y="20883"/>
                  </a:cubicBezTo>
                  <a:cubicBezTo>
                    <a:pt x="6530" y="21285"/>
                    <a:pt x="7110" y="21597"/>
                    <a:pt x="7690" y="21900"/>
                  </a:cubicBezTo>
                  <a:cubicBezTo>
                    <a:pt x="7717" y="21900"/>
                    <a:pt x="7770" y="21909"/>
                    <a:pt x="7806" y="21909"/>
                  </a:cubicBezTo>
                  <a:lnTo>
                    <a:pt x="7806" y="21945"/>
                  </a:lnTo>
                  <a:cubicBezTo>
                    <a:pt x="7820" y="21942"/>
                    <a:pt x="7834" y="21941"/>
                    <a:pt x="7847" y="21941"/>
                  </a:cubicBezTo>
                  <a:cubicBezTo>
                    <a:pt x="7978" y="21941"/>
                    <a:pt x="8062" y="22064"/>
                    <a:pt x="8187" y="22064"/>
                  </a:cubicBezTo>
                  <a:cubicBezTo>
                    <a:pt x="8216" y="22064"/>
                    <a:pt x="8246" y="22058"/>
                    <a:pt x="8279" y="22043"/>
                  </a:cubicBezTo>
                  <a:cubicBezTo>
                    <a:pt x="8300" y="22040"/>
                    <a:pt x="8321" y="22039"/>
                    <a:pt x="8343" y="22039"/>
                  </a:cubicBezTo>
                  <a:cubicBezTo>
                    <a:pt x="8441" y="22039"/>
                    <a:pt x="8544" y="22065"/>
                    <a:pt x="8642" y="22065"/>
                  </a:cubicBezTo>
                  <a:cubicBezTo>
                    <a:pt x="8705" y="22065"/>
                    <a:pt x="8767" y="22054"/>
                    <a:pt x="8823" y="22016"/>
                  </a:cubicBezTo>
                  <a:lnTo>
                    <a:pt x="8877" y="22016"/>
                  </a:lnTo>
                  <a:cubicBezTo>
                    <a:pt x="8912" y="22097"/>
                    <a:pt x="9019" y="22088"/>
                    <a:pt x="9082" y="22123"/>
                  </a:cubicBezTo>
                  <a:cubicBezTo>
                    <a:pt x="9204" y="22148"/>
                    <a:pt x="9305" y="22233"/>
                    <a:pt x="9424" y="22233"/>
                  </a:cubicBezTo>
                  <a:cubicBezTo>
                    <a:pt x="9434" y="22233"/>
                    <a:pt x="9445" y="22232"/>
                    <a:pt x="9456" y="22231"/>
                  </a:cubicBezTo>
                  <a:cubicBezTo>
                    <a:pt x="9465" y="22284"/>
                    <a:pt x="9546" y="22284"/>
                    <a:pt x="9581" y="22302"/>
                  </a:cubicBezTo>
                  <a:cubicBezTo>
                    <a:pt x="9656" y="22276"/>
                    <a:pt x="9732" y="22268"/>
                    <a:pt x="9810" y="22268"/>
                  </a:cubicBezTo>
                  <a:cubicBezTo>
                    <a:pt x="9937" y="22268"/>
                    <a:pt x="10066" y="22289"/>
                    <a:pt x="10195" y="22289"/>
                  </a:cubicBezTo>
                  <a:cubicBezTo>
                    <a:pt x="10261" y="22289"/>
                    <a:pt x="10328" y="22284"/>
                    <a:pt x="10393" y="22266"/>
                  </a:cubicBezTo>
                  <a:lnTo>
                    <a:pt x="10393" y="22231"/>
                  </a:lnTo>
                  <a:cubicBezTo>
                    <a:pt x="10415" y="22231"/>
                    <a:pt x="10437" y="22232"/>
                    <a:pt x="10459" y="22232"/>
                  </a:cubicBezTo>
                  <a:cubicBezTo>
                    <a:pt x="10651" y="22232"/>
                    <a:pt x="10843" y="22198"/>
                    <a:pt x="11035" y="22150"/>
                  </a:cubicBezTo>
                  <a:cubicBezTo>
                    <a:pt x="11099" y="22199"/>
                    <a:pt x="11166" y="22218"/>
                    <a:pt x="11235" y="22218"/>
                  </a:cubicBezTo>
                  <a:cubicBezTo>
                    <a:pt x="11328" y="22218"/>
                    <a:pt x="11424" y="22183"/>
                    <a:pt x="11517" y="22141"/>
                  </a:cubicBezTo>
                  <a:cubicBezTo>
                    <a:pt x="11660" y="22141"/>
                    <a:pt x="11847" y="22141"/>
                    <a:pt x="11928" y="21999"/>
                  </a:cubicBezTo>
                  <a:cubicBezTo>
                    <a:pt x="11941" y="22005"/>
                    <a:pt x="11953" y="22008"/>
                    <a:pt x="11966" y="22008"/>
                  </a:cubicBezTo>
                  <a:cubicBezTo>
                    <a:pt x="12018" y="22008"/>
                    <a:pt x="12062" y="21959"/>
                    <a:pt x="12113" y="21959"/>
                  </a:cubicBezTo>
                  <a:cubicBezTo>
                    <a:pt x="12131" y="21959"/>
                    <a:pt x="12149" y="21965"/>
                    <a:pt x="12168" y="21981"/>
                  </a:cubicBezTo>
                  <a:cubicBezTo>
                    <a:pt x="12391" y="21892"/>
                    <a:pt x="12632" y="21892"/>
                    <a:pt x="12864" y="21856"/>
                  </a:cubicBezTo>
                  <a:cubicBezTo>
                    <a:pt x="12886" y="21862"/>
                    <a:pt x="12909" y="21864"/>
                    <a:pt x="12933" y="21864"/>
                  </a:cubicBezTo>
                  <a:cubicBezTo>
                    <a:pt x="13014" y="21864"/>
                    <a:pt x="13100" y="21836"/>
                    <a:pt x="13176" y="21829"/>
                  </a:cubicBezTo>
                  <a:cubicBezTo>
                    <a:pt x="13194" y="21870"/>
                    <a:pt x="13345" y="21916"/>
                    <a:pt x="13434" y="21916"/>
                  </a:cubicBezTo>
                  <a:cubicBezTo>
                    <a:pt x="13480" y="21916"/>
                    <a:pt x="13510" y="21904"/>
                    <a:pt x="13498" y="21874"/>
                  </a:cubicBezTo>
                  <a:cubicBezTo>
                    <a:pt x="13649" y="21829"/>
                    <a:pt x="13792" y="21811"/>
                    <a:pt x="13944" y="21793"/>
                  </a:cubicBezTo>
                  <a:cubicBezTo>
                    <a:pt x="13970" y="21820"/>
                    <a:pt x="14015" y="21838"/>
                    <a:pt x="14069" y="21838"/>
                  </a:cubicBezTo>
                  <a:cubicBezTo>
                    <a:pt x="14090" y="21896"/>
                    <a:pt x="14199" y="21936"/>
                    <a:pt x="14286" y="21936"/>
                  </a:cubicBezTo>
                  <a:cubicBezTo>
                    <a:pt x="14346" y="21936"/>
                    <a:pt x="14395" y="21917"/>
                    <a:pt x="14399" y="21874"/>
                  </a:cubicBezTo>
                  <a:cubicBezTo>
                    <a:pt x="14497" y="21856"/>
                    <a:pt x="14586" y="21793"/>
                    <a:pt x="14693" y="21758"/>
                  </a:cubicBezTo>
                  <a:cubicBezTo>
                    <a:pt x="14721" y="21733"/>
                    <a:pt x="14763" y="21731"/>
                    <a:pt x="14807" y="21731"/>
                  </a:cubicBezTo>
                  <a:cubicBezTo>
                    <a:pt x="14820" y="21731"/>
                    <a:pt x="14832" y="21731"/>
                    <a:pt x="14845" y="21731"/>
                  </a:cubicBezTo>
                  <a:cubicBezTo>
                    <a:pt x="14900" y="21731"/>
                    <a:pt x="14952" y="21726"/>
                    <a:pt x="14970" y="21677"/>
                  </a:cubicBezTo>
                  <a:cubicBezTo>
                    <a:pt x="14987" y="21668"/>
                    <a:pt x="15023" y="21651"/>
                    <a:pt x="15041" y="21642"/>
                  </a:cubicBezTo>
                  <a:cubicBezTo>
                    <a:pt x="15139" y="21642"/>
                    <a:pt x="15255" y="21624"/>
                    <a:pt x="15300" y="21526"/>
                  </a:cubicBezTo>
                  <a:cubicBezTo>
                    <a:pt x="15505" y="21454"/>
                    <a:pt x="15790" y="21490"/>
                    <a:pt x="15933" y="21312"/>
                  </a:cubicBezTo>
                  <a:cubicBezTo>
                    <a:pt x="15951" y="21312"/>
                    <a:pt x="15987" y="21312"/>
                    <a:pt x="15995" y="21303"/>
                  </a:cubicBezTo>
                  <a:cubicBezTo>
                    <a:pt x="16014" y="21307"/>
                    <a:pt x="16034" y="21310"/>
                    <a:pt x="16054" y="21310"/>
                  </a:cubicBezTo>
                  <a:cubicBezTo>
                    <a:pt x="16148" y="21310"/>
                    <a:pt x="16247" y="21262"/>
                    <a:pt x="16299" y="21196"/>
                  </a:cubicBezTo>
                  <a:cubicBezTo>
                    <a:pt x="16424" y="21151"/>
                    <a:pt x="16370" y="20964"/>
                    <a:pt x="16459" y="20883"/>
                  </a:cubicBezTo>
                  <a:cubicBezTo>
                    <a:pt x="16549" y="20892"/>
                    <a:pt x="16620" y="20928"/>
                    <a:pt x="16700" y="20955"/>
                  </a:cubicBezTo>
                  <a:cubicBezTo>
                    <a:pt x="16843" y="20892"/>
                    <a:pt x="16995" y="20830"/>
                    <a:pt x="17102" y="20723"/>
                  </a:cubicBezTo>
                  <a:cubicBezTo>
                    <a:pt x="17191" y="20696"/>
                    <a:pt x="17334" y="20643"/>
                    <a:pt x="17334" y="20544"/>
                  </a:cubicBezTo>
                  <a:cubicBezTo>
                    <a:pt x="17414" y="20464"/>
                    <a:pt x="17521" y="20411"/>
                    <a:pt x="17592" y="20330"/>
                  </a:cubicBezTo>
                  <a:cubicBezTo>
                    <a:pt x="17699" y="20330"/>
                    <a:pt x="17682" y="20205"/>
                    <a:pt x="17744" y="20161"/>
                  </a:cubicBezTo>
                  <a:cubicBezTo>
                    <a:pt x="17762" y="20125"/>
                    <a:pt x="17833" y="20098"/>
                    <a:pt x="17815" y="20054"/>
                  </a:cubicBezTo>
                  <a:cubicBezTo>
                    <a:pt x="17985" y="19956"/>
                    <a:pt x="18226" y="19893"/>
                    <a:pt x="18270" y="19688"/>
                  </a:cubicBezTo>
                  <a:cubicBezTo>
                    <a:pt x="18288" y="19545"/>
                    <a:pt x="18476" y="19536"/>
                    <a:pt x="18583" y="19474"/>
                  </a:cubicBezTo>
                  <a:cubicBezTo>
                    <a:pt x="18636" y="19340"/>
                    <a:pt x="18734" y="19242"/>
                    <a:pt x="18877" y="19206"/>
                  </a:cubicBezTo>
                  <a:cubicBezTo>
                    <a:pt x="18895" y="19117"/>
                    <a:pt x="18948" y="18948"/>
                    <a:pt x="18975" y="18867"/>
                  </a:cubicBezTo>
                  <a:cubicBezTo>
                    <a:pt x="19162" y="18796"/>
                    <a:pt x="19162" y="18600"/>
                    <a:pt x="19216" y="18430"/>
                  </a:cubicBezTo>
                  <a:cubicBezTo>
                    <a:pt x="19350" y="18332"/>
                    <a:pt x="19421" y="18189"/>
                    <a:pt x="19466" y="18038"/>
                  </a:cubicBezTo>
                  <a:cubicBezTo>
                    <a:pt x="19582" y="17904"/>
                    <a:pt x="19680" y="17752"/>
                    <a:pt x="19787" y="17609"/>
                  </a:cubicBezTo>
                  <a:cubicBezTo>
                    <a:pt x="19858" y="17574"/>
                    <a:pt x="19921" y="17511"/>
                    <a:pt x="19930" y="17431"/>
                  </a:cubicBezTo>
                  <a:cubicBezTo>
                    <a:pt x="19921" y="17181"/>
                    <a:pt x="20099" y="16976"/>
                    <a:pt x="20117" y="16735"/>
                  </a:cubicBezTo>
                  <a:cubicBezTo>
                    <a:pt x="20420" y="15914"/>
                    <a:pt x="20465" y="15031"/>
                    <a:pt x="20777" y="14219"/>
                  </a:cubicBezTo>
                  <a:cubicBezTo>
                    <a:pt x="20857" y="14041"/>
                    <a:pt x="20840" y="13836"/>
                    <a:pt x="20741" y="13666"/>
                  </a:cubicBezTo>
                  <a:cubicBezTo>
                    <a:pt x="20715" y="13283"/>
                    <a:pt x="20965" y="12926"/>
                    <a:pt x="20875" y="12551"/>
                  </a:cubicBezTo>
                  <a:cubicBezTo>
                    <a:pt x="20804" y="12462"/>
                    <a:pt x="20831" y="12373"/>
                    <a:pt x="20866" y="12284"/>
                  </a:cubicBezTo>
                  <a:lnTo>
                    <a:pt x="20902" y="12284"/>
                  </a:lnTo>
                  <a:cubicBezTo>
                    <a:pt x="20893" y="12150"/>
                    <a:pt x="20947" y="11954"/>
                    <a:pt x="20822" y="11882"/>
                  </a:cubicBezTo>
                  <a:cubicBezTo>
                    <a:pt x="20777" y="11784"/>
                    <a:pt x="20670" y="11704"/>
                    <a:pt x="20581" y="11641"/>
                  </a:cubicBezTo>
                  <a:cubicBezTo>
                    <a:pt x="20626" y="11606"/>
                    <a:pt x="20626" y="11543"/>
                    <a:pt x="20626" y="11490"/>
                  </a:cubicBezTo>
                  <a:cubicBezTo>
                    <a:pt x="20724" y="11445"/>
                    <a:pt x="20626" y="11222"/>
                    <a:pt x="20661" y="11133"/>
                  </a:cubicBezTo>
                  <a:lnTo>
                    <a:pt x="20697" y="11133"/>
                  </a:lnTo>
                  <a:cubicBezTo>
                    <a:pt x="20706" y="10954"/>
                    <a:pt x="20759" y="10785"/>
                    <a:pt x="20795" y="10606"/>
                  </a:cubicBezTo>
                  <a:cubicBezTo>
                    <a:pt x="20884" y="10571"/>
                    <a:pt x="20768" y="10392"/>
                    <a:pt x="20733" y="10312"/>
                  </a:cubicBezTo>
                  <a:cubicBezTo>
                    <a:pt x="20697" y="10116"/>
                    <a:pt x="20947" y="9893"/>
                    <a:pt x="20786" y="9750"/>
                  </a:cubicBezTo>
                  <a:cubicBezTo>
                    <a:pt x="20786" y="9723"/>
                    <a:pt x="20786" y="9688"/>
                    <a:pt x="20786" y="9670"/>
                  </a:cubicBezTo>
                  <a:lnTo>
                    <a:pt x="20741" y="9670"/>
                  </a:lnTo>
                  <a:cubicBezTo>
                    <a:pt x="20741" y="9652"/>
                    <a:pt x="20733" y="9616"/>
                    <a:pt x="20733" y="9598"/>
                  </a:cubicBezTo>
                  <a:cubicBezTo>
                    <a:pt x="20750" y="9393"/>
                    <a:pt x="20741" y="9188"/>
                    <a:pt x="20733" y="8983"/>
                  </a:cubicBezTo>
                  <a:cubicBezTo>
                    <a:pt x="20822" y="8876"/>
                    <a:pt x="20857" y="8742"/>
                    <a:pt x="20813" y="8608"/>
                  </a:cubicBezTo>
                  <a:cubicBezTo>
                    <a:pt x="20724" y="8510"/>
                    <a:pt x="20581" y="8430"/>
                    <a:pt x="20581" y="8278"/>
                  </a:cubicBezTo>
                  <a:cubicBezTo>
                    <a:pt x="20590" y="8225"/>
                    <a:pt x="20563" y="8171"/>
                    <a:pt x="20501" y="8171"/>
                  </a:cubicBezTo>
                  <a:cubicBezTo>
                    <a:pt x="20376" y="7975"/>
                    <a:pt x="20224" y="7796"/>
                    <a:pt x="20099" y="7600"/>
                  </a:cubicBezTo>
                  <a:cubicBezTo>
                    <a:pt x="19983" y="7431"/>
                    <a:pt x="20028" y="7190"/>
                    <a:pt x="19930" y="7020"/>
                  </a:cubicBezTo>
                  <a:cubicBezTo>
                    <a:pt x="19903" y="6904"/>
                    <a:pt x="19814" y="6815"/>
                    <a:pt x="19733" y="6735"/>
                  </a:cubicBezTo>
                  <a:cubicBezTo>
                    <a:pt x="19742" y="6663"/>
                    <a:pt x="19733" y="6628"/>
                    <a:pt x="19689" y="6619"/>
                  </a:cubicBezTo>
                  <a:cubicBezTo>
                    <a:pt x="19698" y="6538"/>
                    <a:pt x="19644" y="6485"/>
                    <a:pt x="19609" y="6423"/>
                  </a:cubicBezTo>
                  <a:cubicBezTo>
                    <a:pt x="19626" y="6217"/>
                    <a:pt x="19457" y="6039"/>
                    <a:pt x="19439" y="5825"/>
                  </a:cubicBezTo>
                  <a:lnTo>
                    <a:pt x="19403" y="5825"/>
                  </a:lnTo>
                  <a:cubicBezTo>
                    <a:pt x="19377" y="5655"/>
                    <a:pt x="19154" y="5629"/>
                    <a:pt x="19109" y="5459"/>
                  </a:cubicBezTo>
                  <a:cubicBezTo>
                    <a:pt x="18975" y="5165"/>
                    <a:pt x="18752" y="4870"/>
                    <a:pt x="18476" y="4674"/>
                  </a:cubicBezTo>
                  <a:cubicBezTo>
                    <a:pt x="18288" y="4540"/>
                    <a:pt x="18163" y="4344"/>
                    <a:pt x="17967" y="4228"/>
                  </a:cubicBezTo>
                  <a:cubicBezTo>
                    <a:pt x="17690" y="3862"/>
                    <a:pt x="17369" y="3523"/>
                    <a:pt x="16977" y="3291"/>
                  </a:cubicBezTo>
                  <a:cubicBezTo>
                    <a:pt x="16629" y="2970"/>
                    <a:pt x="16192" y="2711"/>
                    <a:pt x="15799" y="2426"/>
                  </a:cubicBezTo>
                  <a:cubicBezTo>
                    <a:pt x="15639" y="2283"/>
                    <a:pt x="15487" y="2114"/>
                    <a:pt x="15282" y="2024"/>
                  </a:cubicBezTo>
                  <a:cubicBezTo>
                    <a:pt x="15224" y="1941"/>
                    <a:pt x="15096" y="1835"/>
                    <a:pt x="14971" y="1835"/>
                  </a:cubicBezTo>
                  <a:cubicBezTo>
                    <a:pt x="14961" y="1835"/>
                    <a:pt x="14952" y="1836"/>
                    <a:pt x="14943" y="1837"/>
                  </a:cubicBezTo>
                  <a:lnTo>
                    <a:pt x="14952" y="1801"/>
                  </a:lnTo>
                  <a:cubicBezTo>
                    <a:pt x="14791" y="1721"/>
                    <a:pt x="14702" y="1525"/>
                    <a:pt x="14515" y="1507"/>
                  </a:cubicBezTo>
                  <a:cubicBezTo>
                    <a:pt x="14506" y="1498"/>
                    <a:pt x="14488" y="1480"/>
                    <a:pt x="14470" y="1471"/>
                  </a:cubicBezTo>
                  <a:cubicBezTo>
                    <a:pt x="14452" y="1391"/>
                    <a:pt x="14327" y="1400"/>
                    <a:pt x="14283" y="1338"/>
                  </a:cubicBezTo>
                  <a:cubicBezTo>
                    <a:pt x="14211" y="1248"/>
                    <a:pt x="14086" y="1257"/>
                    <a:pt x="13988" y="1230"/>
                  </a:cubicBezTo>
                  <a:cubicBezTo>
                    <a:pt x="13944" y="1168"/>
                    <a:pt x="13854" y="1168"/>
                    <a:pt x="13792" y="1150"/>
                  </a:cubicBezTo>
                  <a:cubicBezTo>
                    <a:pt x="13658" y="1043"/>
                    <a:pt x="13444" y="999"/>
                    <a:pt x="13292" y="891"/>
                  </a:cubicBezTo>
                  <a:cubicBezTo>
                    <a:pt x="13284" y="767"/>
                    <a:pt x="13052" y="704"/>
                    <a:pt x="12945" y="668"/>
                  </a:cubicBezTo>
                  <a:cubicBezTo>
                    <a:pt x="12918" y="633"/>
                    <a:pt x="12882" y="597"/>
                    <a:pt x="12846" y="570"/>
                  </a:cubicBezTo>
                  <a:cubicBezTo>
                    <a:pt x="12837" y="571"/>
                    <a:pt x="12828" y="572"/>
                    <a:pt x="12820" y="572"/>
                  </a:cubicBezTo>
                  <a:cubicBezTo>
                    <a:pt x="12692" y="572"/>
                    <a:pt x="12585" y="473"/>
                    <a:pt x="12461" y="473"/>
                  </a:cubicBezTo>
                  <a:cubicBezTo>
                    <a:pt x="12441" y="473"/>
                    <a:pt x="12421" y="475"/>
                    <a:pt x="12400" y="481"/>
                  </a:cubicBezTo>
                  <a:cubicBezTo>
                    <a:pt x="12324" y="458"/>
                    <a:pt x="12247" y="395"/>
                    <a:pt x="12164" y="395"/>
                  </a:cubicBezTo>
                  <a:cubicBezTo>
                    <a:pt x="12151" y="395"/>
                    <a:pt x="12137" y="397"/>
                    <a:pt x="12124" y="401"/>
                  </a:cubicBezTo>
                  <a:cubicBezTo>
                    <a:pt x="11874" y="347"/>
                    <a:pt x="11633" y="285"/>
                    <a:pt x="11392" y="213"/>
                  </a:cubicBezTo>
                  <a:cubicBezTo>
                    <a:pt x="11437" y="124"/>
                    <a:pt x="11294" y="169"/>
                    <a:pt x="11250" y="142"/>
                  </a:cubicBezTo>
                  <a:cubicBezTo>
                    <a:pt x="10928" y="115"/>
                    <a:pt x="10616" y="98"/>
                    <a:pt x="10295" y="53"/>
                  </a:cubicBezTo>
                  <a:cubicBezTo>
                    <a:pt x="10203" y="14"/>
                    <a:pt x="10108" y="1"/>
                    <a:pt x="10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12"/>
        <p:cNvGrpSpPr/>
        <p:nvPr/>
      </p:nvGrpSpPr>
      <p:grpSpPr>
        <a:xfrm>
          <a:off x="0" y="0"/>
          <a:ext cx="0" cy="0"/>
          <a:chOff x="0" y="0"/>
          <a:chExt cx="0" cy="0"/>
        </a:xfrm>
      </p:grpSpPr>
      <p:pic>
        <p:nvPicPr>
          <p:cNvPr id="213" name="Google Shape;213;p25"/>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grpSp>
        <p:nvGrpSpPr>
          <p:cNvPr id="214" name="Google Shape;214;p25"/>
          <p:cNvGrpSpPr/>
          <p:nvPr/>
        </p:nvGrpSpPr>
        <p:grpSpPr>
          <a:xfrm>
            <a:off x="259063" y="276093"/>
            <a:ext cx="579510" cy="1939302"/>
            <a:chOff x="340888" y="1487168"/>
            <a:chExt cx="579510" cy="1939302"/>
          </a:xfrm>
        </p:grpSpPr>
        <p:sp>
          <p:nvSpPr>
            <p:cNvPr id="215" name="Google Shape;215;p25"/>
            <p:cNvSpPr/>
            <p:nvPr/>
          </p:nvSpPr>
          <p:spPr>
            <a:xfrm rot="-5182940">
              <a:off x="249633" y="2398026"/>
              <a:ext cx="511279" cy="297101"/>
            </a:xfrm>
            <a:custGeom>
              <a:avLst/>
              <a:gdLst/>
              <a:ahLst/>
              <a:cxnLst/>
              <a:rect l="l" t="t" r="r" b="b"/>
              <a:pathLst>
                <a:path w="41493" h="16693" extrusionOk="0">
                  <a:moveTo>
                    <a:pt x="17883" y="1"/>
                  </a:moveTo>
                  <a:cubicBezTo>
                    <a:pt x="17746" y="1"/>
                    <a:pt x="17639" y="116"/>
                    <a:pt x="17504" y="116"/>
                  </a:cubicBezTo>
                  <a:cubicBezTo>
                    <a:pt x="17470" y="116"/>
                    <a:pt x="17435" y="109"/>
                    <a:pt x="17396" y="90"/>
                  </a:cubicBezTo>
                  <a:cubicBezTo>
                    <a:pt x="17183" y="33"/>
                    <a:pt x="16964" y="14"/>
                    <a:pt x="16744" y="14"/>
                  </a:cubicBezTo>
                  <a:cubicBezTo>
                    <a:pt x="16551" y="14"/>
                    <a:pt x="16357" y="29"/>
                    <a:pt x="16165" y="46"/>
                  </a:cubicBezTo>
                  <a:cubicBezTo>
                    <a:pt x="16120" y="33"/>
                    <a:pt x="16077" y="28"/>
                    <a:pt x="16035" y="28"/>
                  </a:cubicBezTo>
                  <a:cubicBezTo>
                    <a:pt x="15867" y="28"/>
                    <a:pt x="15715" y="112"/>
                    <a:pt x="15559" y="162"/>
                  </a:cubicBezTo>
                  <a:cubicBezTo>
                    <a:pt x="15378" y="146"/>
                    <a:pt x="15211" y="68"/>
                    <a:pt x="15040" y="68"/>
                  </a:cubicBezTo>
                  <a:cubicBezTo>
                    <a:pt x="15016" y="68"/>
                    <a:pt x="14993" y="69"/>
                    <a:pt x="14970" y="73"/>
                  </a:cubicBezTo>
                  <a:cubicBezTo>
                    <a:pt x="14949" y="74"/>
                    <a:pt x="14928" y="75"/>
                    <a:pt x="14907" y="75"/>
                  </a:cubicBezTo>
                  <a:cubicBezTo>
                    <a:pt x="14736" y="75"/>
                    <a:pt x="14551" y="24"/>
                    <a:pt x="14379" y="24"/>
                  </a:cubicBezTo>
                  <a:cubicBezTo>
                    <a:pt x="14250" y="24"/>
                    <a:pt x="14128" y="53"/>
                    <a:pt x="14024" y="153"/>
                  </a:cubicBezTo>
                  <a:cubicBezTo>
                    <a:pt x="13825" y="83"/>
                    <a:pt x="13609" y="29"/>
                    <a:pt x="13396" y="29"/>
                  </a:cubicBezTo>
                  <a:cubicBezTo>
                    <a:pt x="13257" y="29"/>
                    <a:pt x="13120" y="52"/>
                    <a:pt x="12989" y="108"/>
                  </a:cubicBezTo>
                  <a:cubicBezTo>
                    <a:pt x="12964" y="110"/>
                    <a:pt x="12938" y="110"/>
                    <a:pt x="12912" y="110"/>
                  </a:cubicBezTo>
                  <a:cubicBezTo>
                    <a:pt x="12713" y="110"/>
                    <a:pt x="12510" y="76"/>
                    <a:pt x="12309" y="76"/>
                  </a:cubicBezTo>
                  <a:cubicBezTo>
                    <a:pt x="12181" y="76"/>
                    <a:pt x="12053" y="90"/>
                    <a:pt x="11928" y="135"/>
                  </a:cubicBezTo>
                  <a:cubicBezTo>
                    <a:pt x="11913" y="146"/>
                    <a:pt x="11896" y="149"/>
                    <a:pt x="11877" y="149"/>
                  </a:cubicBezTo>
                  <a:cubicBezTo>
                    <a:pt x="11822" y="149"/>
                    <a:pt x="11756" y="115"/>
                    <a:pt x="11707" y="115"/>
                  </a:cubicBezTo>
                  <a:cubicBezTo>
                    <a:pt x="11676" y="115"/>
                    <a:pt x="11651" y="130"/>
                    <a:pt x="11642" y="180"/>
                  </a:cubicBezTo>
                  <a:cubicBezTo>
                    <a:pt x="11616" y="171"/>
                    <a:pt x="11589" y="166"/>
                    <a:pt x="11562" y="166"/>
                  </a:cubicBezTo>
                  <a:cubicBezTo>
                    <a:pt x="11535" y="166"/>
                    <a:pt x="11509" y="171"/>
                    <a:pt x="11482" y="180"/>
                  </a:cubicBezTo>
                  <a:cubicBezTo>
                    <a:pt x="11418" y="204"/>
                    <a:pt x="11352" y="212"/>
                    <a:pt x="11286" y="212"/>
                  </a:cubicBezTo>
                  <a:cubicBezTo>
                    <a:pt x="11160" y="212"/>
                    <a:pt x="11032" y="184"/>
                    <a:pt x="10908" y="184"/>
                  </a:cubicBezTo>
                  <a:cubicBezTo>
                    <a:pt x="10813" y="184"/>
                    <a:pt x="10721" y="200"/>
                    <a:pt x="10634" y="260"/>
                  </a:cubicBezTo>
                  <a:cubicBezTo>
                    <a:pt x="10544" y="339"/>
                    <a:pt x="10442" y="363"/>
                    <a:pt x="10335" y="363"/>
                  </a:cubicBezTo>
                  <a:cubicBezTo>
                    <a:pt x="10170" y="363"/>
                    <a:pt x="9992" y="307"/>
                    <a:pt x="9824" y="307"/>
                  </a:cubicBezTo>
                  <a:cubicBezTo>
                    <a:pt x="9743" y="307"/>
                    <a:pt x="9665" y="320"/>
                    <a:pt x="9591" y="358"/>
                  </a:cubicBezTo>
                  <a:cubicBezTo>
                    <a:pt x="9543" y="392"/>
                    <a:pt x="9491" y="403"/>
                    <a:pt x="9437" y="403"/>
                  </a:cubicBezTo>
                  <a:cubicBezTo>
                    <a:pt x="9341" y="403"/>
                    <a:pt x="9239" y="368"/>
                    <a:pt x="9142" y="368"/>
                  </a:cubicBezTo>
                  <a:cubicBezTo>
                    <a:pt x="9080" y="368"/>
                    <a:pt x="9021" y="383"/>
                    <a:pt x="8966" y="429"/>
                  </a:cubicBezTo>
                  <a:cubicBezTo>
                    <a:pt x="8776" y="486"/>
                    <a:pt x="8578" y="502"/>
                    <a:pt x="8377" y="502"/>
                  </a:cubicBezTo>
                  <a:cubicBezTo>
                    <a:pt x="8163" y="502"/>
                    <a:pt x="7947" y="483"/>
                    <a:pt x="7735" y="474"/>
                  </a:cubicBezTo>
                  <a:cubicBezTo>
                    <a:pt x="7587" y="561"/>
                    <a:pt x="7473" y="724"/>
                    <a:pt x="7286" y="724"/>
                  </a:cubicBezTo>
                  <a:cubicBezTo>
                    <a:pt x="7281" y="724"/>
                    <a:pt x="7276" y="724"/>
                    <a:pt x="7271" y="724"/>
                  </a:cubicBezTo>
                  <a:cubicBezTo>
                    <a:pt x="7102" y="697"/>
                    <a:pt x="6914" y="724"/>
                    <a:pt x="6780" y="608"/>
                  </a:cubicBezTo>
                  <a:cubicBezTo>
                    <a:pt x="6656" y="644"/>
                    <a:pt x="6415" y="572"/>
                    <a:pt x="6379" y="724"/>
                  </a:cubicBezTo>
                  <a:cubicBezTo>
                    <a:pt x="6361" y="733"/>
                    <a:pt x="6334" y="760"/>
                    <a:pt x="6325" y="768"/>
                  </a:cubicBezTo>
                  <a:cubicBezTo>
                    <a:pt x="6111" y="822"/>
                    <a:pt x="5799" y="751"/>
                    <a:pt x="5683" y="983"/>
                  </a:cubicBezTo>
                  <a:cubicBezTo>
                    <a:pt x="5639" y="1223"/>
                    <a:pt x="5282" y="1018"/>
                    <a:pt x="5201" y="1250"/>
                  </a:cubicBezTo>
                  <a:cubicBezTo>
                    <a:pt x="5085" y="1589"/>
                    <a:pt x="5068" y="1973"/>
                    <a:pt x="5005" y="2330"/>
                  </a:cubicBezTo>
                  <a:lnTo>
                    <a:pt x="4961" y="2330"/>
                  </a:lnTo>
                  <a:cubicBezTo>
                    <a:pt x="4961" y="2419"/>
                    <a:pt x="4961" y="2597"/>
                    <a:pt x="4961" y="2678"/>
                  </a:cubicBezTo>
                  <a:cubicBezTo>
                    <a:pt x="4871" y="2722"/>
                    <a:pt x="4853" y="2829"/>
                    <a:pt x="4916" y="3008"/>
                  </a:cubicBezTo>
                  <a:cubicBezTo>
                    <a:pt x="4898" y="3213"/>
                    <a:pt x="4925" y="3418"/>
                    <a:pt x="4996" y="3614"/>
                  </a:cubicBezTo>
                  <a:cubicBezTo>
                    <a:pt x="4934" y="3864"/>
                    <a:pt x="4916" y="4132"/>
                    <a:pt x="4898" y="4390"/>
                  </a:cubicBezTo>
                  <a:cubicBezTo>
                    <a:pt x="4871" y="4515"/>
                    <a:pt x="4764" y="4560"/>
                    <a:pt x="4648" y="4578"/>
                  </a:cubicBezTo>
                  <a:cubicBezTo>
                    <a:pt x="4587" y="4619"/>
                    <a:pt x="4518" y="4631"/>
                    <a:pt x="4445" y="4631"/>
                  </a:cubicBezTo>
                  <a:cubicBezTo>
                    <a:pt x="4343" y="4631"/>
                    <a:pt x="4235" y="4606"/>
                    <a:pt x="4137" y="4606"/>
                  </a:cubicBezTo>
                  <a:cubicBezTo>
                    <a:pt x="4032" y="4606"/>
                    <a:pt x="3937" y="4634"/>
                    <a:pt x="3872" y="4747"/>
                  </a:cubicBezTo>
                  <a:cubicBezTo>
                    <a:pt x="3851" y="4746"/>
                    <a:pt x="3831" y="4745"/>
                    <a:pt x="3810" y="4745"/>
                  </a:cubicBezTo>
                  <a:cubicBezTo>
                    <a:pt x="3557" y="4745"/>
                    <a:pt x="3318" y="4842"/>
                    <a:pt x="3078" y="4917"/>
                  </a:cubicBezTo>
                  <a:cubicBezTo>
                    <a:pt x="2956" y="4884"/>
                    <a:pt x="2841" y="4844"/>
                    <a:pt x="2721" y="4844"/>
                  </a:cubicBezTo>
                  <a:cubicBezTo>
                    <a:pt x="2709" y="4844"/>
                    <a:pt x="2697" y="4845"/>
                    <a:pt x="2686" y="4845"/>
                  </a:cubicBezTo>
                  <a:cubicBezTo>
                    <a:pt x="2638" y="4814"/>
                    <a:pt x="2584" y="4802"/>
                    <a:pt x="2530" y="4802"/>
                  </a:cubicBezTo>
                  <a:cubicBezTo>
                    <a:pt x="2444" y="4802"/>
                    <a:pt x="2356" y="4834"/>
                    <a:pt x="2284" y="4872"/>
                  </a:cubicBezTo>
                  <a:cubicBezTo>
                    <a:pt x="1999" y="4917"/>
                    <a:pt x="1722" y="4988"/>
                    <a:pt x="1455" y="5086"/>
                  </a:cubicBezTo>
                  <a:cubicBezTo>
                    <a:pt x="1312" y="5140"/>
                    <a:pt x="1044" y="5068"/>
                    <a:pt x="955" y="5238"/>
                  </a:cubicBezTo>
                  <a:cubicBezTo>
                    <a:pt x="848" y="5291"/>
                    <a:pt x="866" y="5434"/>
                    <a:pt x="812" y="5523"/>
                  </a:cubicBezTo>
                  <a:cubicBezTo>
                    <a:pt x="714" y="5595"/>
                    <a:pt x="589" y="5648"/>
                    <a:pt x="562" y="5773"/>
                  </a:cubicBezTo>
                  <a:cubicBezTo>
                    <a:pt x="322" y="6157"/>
                    <a:pt x="322" y="6630"/>
                    <a:pt x="322" y="7067"/>
                  </a:cubicBezTo>
                  <a:cubicBezTo>
                    <a:pt x="250" y="7147"/>
                    <a:pt x="232" y="7263"/>
                    <a:pt x="286" y="7415"/>
                  </a:cubicBezTo>
                  <a:cubicBezTo>
                    <a:pt x="179" y="7539"/>
                    <a:pt x="232" y="7709"/>
                    <a:pt x="232" y="7861"/>
                  </a:cubicBezTo>
                  <a:lnTo>
                    <a:pt x="188" y="7852"/>
                  </a:lnTo>
                  <a:cubicBezTo>
                    <a:pt x="179" y="8128"/>
                    <a:pt x="179" y="8414"/>
                    <a:pt x="179" y="8690"/>
                  </a:cubicBezTo>
                  <a:cubicBezTo>
                    <a:pt x="63" y="8726"/>
                    <a:pt x="161" y="8967"/>
                    <a:pt x="134" y="9092"/>
                  </a:cubicBezTo>
                  <a:cubicBezTo>
                    <a:pt x="134" y="9110"/>
                    <a:pt x="143" y="9154"/>
                    <a:pt x="143" y="9172"/>
                  </a:cubicBezTo>
                  <a:cubicBezTo>
                    <a:pt x="90" y="9805"/>
                    <a:pt x="0" y="10466"/>
                    <a:pt x="259" y="11072"/>
                  </a:cubicBezTo>
                  <a:cubicBezTo>
                    <a:pt x="286" y="11456"/>
                    <a:pt x="322" y="11839"/>
                    <a:pt x="295" y="12223"/>
                  </a:cubicBezTo>
                  <a:cubicBezTo>
                    <a:pt x="509" y="12669"/>
                    <a:pt x="1107" y="12678"/>
                    <a:pt x="1463" y="12981"/>
                  </a:cubicBezTo>
                  <a:cubicBezTo>
                    <a:pt x="1517" y="12955"/>
                    <a:pt x="1568" y="12943"/>
                    <a:pt x="1617" y="12943"/>
                  </a:cubicBezTo>
                  <a:cubicBezTo>
                    <a:pt x="1700" y="12943"/>
                    <a:pt x="1778" y="12976"/>
                    <a:pt x="1856" y="13026"/>
                  </a:cubicBezTo>
                  <a:cubicBezTo>
                    <a:pt x="2284" y="12999"/>
                    <a:pt x="2712" y="12919"/>
                    <a:pt x="3132" y="12883"/>
                  </a:cubicBezTo>
                  <a:cubicBezTo>
                    <a:pt x="3141" y="13008"/>
                    <a:pt x="3141" y="13142"/>
                    <a:pt x="3132" y="13276"/>
                  </a:cubicBezTo>
                  <a:lnTo>
                    <a:pt x="3096" y="13276"/>
                  </a:lnTo>
                  <a:cubicBezTo>
                    <a:pt x="3034" y="13534"/>
                    <a:pt x="3069" y="13802"/>
                    <a:pt x="3078" y="14061"/>
                  </a:cubicBezTo>
                  <a:cubicBezTo>
                    <a:pt x="2935" y="14462"/>
                    <a:pt x="3007" y="14890"/>
                    <a:pt x="3096" y="15292"/>
                  </a:cubicBezTo>
                  <a:cubicBezTo>
                    <a:pt x="3248" y="15649"/>
                    <a:pt x="3051" y="16068"/>
                    <a:pt x="3248" y="16416"/>
                  </a:cubicBezTo>
                  <a:cubicBezTo>
                    <a:pt x="3408" y="16692"/>
                    <a:pt x="3756" y="16657"/>
                    <a:pt x="4024" y="16675"/>
                  </a:cubicBezTo>
                  <a:cubicBezTo>
                    <a:pt x="4064" y="16682"/>
                    <a:pt x="4103" y="16685"/>
                    <a:pt x="4142" y="16685"/>
                  </a:cubicBezTo>
                  <a:cubicBezTo>
                    <a:pt x="4423" y="16685"/>
                    <a:pt x="4674" y="16521"/>
                    <a:pt x="4959" y="16521"/>
                  </a:cubicBezTo>
                  <a:cubicBezTo>
                    <a:pt x="4977" y="16521"/>
                    <a:pt x="4996" y="16521"/>
                    <a:pt x="5014" y="16523"/>
                  </a:cubicBezTo>
                  <a:cubicBezTo>
                    <a:pt x="5020" y="16523"/>
                    <a:pt x="5026" y="16523"/>
                    <a:pt x="5031" y="16523"/>
                  </a:cubicBezTo>
                  <a:cubicBezTo>
                    <a:pt x="5304" y="16523"/>
                    <a:pt x="5545" y="16326"/>
                    <a:pt x="5826" y="16326"/>
                  </a:cubicBezTo>
                  <a:cubicBezTo>
                    <a:pt x="5832" y="16326"/>
                    <a:pt x="5838" y="16326"/>
                    <a:pt x="5844" y="16327"/>
                  </a:cubicBezTo>
                  <a:cubicBezTo>
                    <a:pt x="6279" y="16201"/>
                    <a:pt x="6731" y="16075"/>
                    <a:pt x="7191" y="16075"/>
                  </a:cubicBezTo>
                  <a:cubicBezTo>
                    <a:pt x="7220" y="16075"/>
                    <a:pt x="7250" y="16076"/>
                    <a:pt x="7280" y="16077"/>
                  </a:cubicBezTo>
                  <a:cubicBezTo>
                    <a:pt x="7309" y="16087"/>
                    <a:pt x="7338" y="16091"/>
                    <a:pt x="7366" y="16091"/>
                  </a:cubicBezTo>
                  <a:cubicBezTo>
                    <a:pt x="7496" y="16091"/>
                    <a:pt x="7615" y="16002"/>
                    <a:pt x="7747" y="16002"/>
                  </a:cubicBezTo>
                  <a:cubicBezTo>
                    <a:pt x="7761" y="16002"/>
                    <a:pt x="7775" y="16003"/>
                    <a:pt x="7788" y="16005"/>
                  </a:cubicBezTo>
                  <a:cubicBezTo>
                    <a:pt x="7845" y="16025"/>
                    <a:pt x="7901" y="16033"/>
                    <a:pt x="7955" y="16033"/>
                  </a:cubicBezTo>
                  <a:cubicBezTo>
                    <a:pt x="8177" y="16033"/>
                    <a:pt x="8387" y="15904"/>
                    <a:pt x="8609" y="15890"/>
                  </a:cubicBezTo>
                  <a:cubicBezTo>
                    <a:pt x="8626" y="15891"/>
                    <a:pt x="8642" y="15892"/>
                    <a:pt x="8659" y="15892"/>
                  </a:cubicBezTo>
                  <a:cubicBezTo>
                    <a:pt x="8861" y="15892"/>
                    <a:pt x="9038" y="15770"/>
                    <a:pt x="9241" y="15770"/>
                  </a:cubicBezTo>
                  <a:cubicBezTo>
                    <a:pt x="9277" y="15770"/>
                    <a:pt x="9313" y="15774"/>
                    <a:pt x="9350" y="15782"/>
                  </a:cubicBezTo>
                  <a:cubicBezTo>
                    <a:pt x="9375" y="15788"/>
                    <a:pt x="9400" y="15791"/>
                    <a:pt x="9425" y="15791"/>
                  </a:cubicBezTo>
                  <a:cubicBezTo>
                    <a:pt x="9602" y="15791"/>
                    <a:pt x="9764" y="15662"/>
                    <a:pt x="9940" y="15662"/>
                  </a:cubicBezTo>
                  <a:cubicBezTo>
                    <a:pt x="9972" y="15662"/>
                    <a:pt x="10004" y="15666"/>
                    <a:pt x="10037" y="15675"/>
                  </a:cubicBezTo>
                  <a:cubicBezTo>
                    <a:pt x="10153" y="15666"/>
                    <a:pt x="10260" y="15649"/>
                    <a:pt x="10367" y="15631"/>
                  </a:cubicBezTo>
                  <a:cubicBezTo>
                    <a:pt x="10902" y="15622"/>
                    <a:pt x="11446" y="15533"/>
                    <a:pt x="11964" y="15399"/>
                  </a:cubicBezTo>
                  <a:cubicBezTo>
                    <a:pt x="12276" y="15399"/>
                    <a:pt x="12588" y="15345"/>
                    <a:pt x="12900" y="15310"/>
                  </a:cubicBezTo>
                  <a:cubicBezTo>
                    <a:pt x="12958" y="15315"/>
                    <a:pt x="13015" y="15318"/>
                    <a:pt x="13073" y="15318"/>
                  </a:cubicBezTo>
                  <a:cubicBezTo>
                    <a:pt x="13599" y="15318"/>
                    <a:pt x="14112" y="15110"/>
                    <a:pt x="14638" y="15110"/>
                  </a:cubicBezTo>
                  <a:cubicBezTo>
                    <a:pt x="14710" y="15110"/>
                    <a:pt x="14782" y="15114"/>
                    <a:pt x="14854" y="15122"/>
                  </a:cubicBezTo>
                  <a:cubicBezTo>
                    <a:pt x="14938" y="15087"/>
                    <a:pt x="15033" y="15063"/>
                    <a:pt x="15127" y="15063"/>
                  </a:cubicBezTo>
                  <a:cubicBezTo>
                    <a:pt x="15152" y="15063"/>
                    <a:pt x="15177" y="15065"/>
                    <a:pt x="15202" y="15069"/>
                  </a:cubicBezTo>
                  <a:cubicBezTo>
                    <a:pt x="15216" y="15069"/>
                    <a:pt x="15229" y="15069"/>
                    <a:pt x="15243" y="15069"/>
                  </a:cubicBezTo>
                  <a:cubicBezTo>
                    <a:pt x="15933" y="15069"/>
                    <a:pt x="16598" y="14855"/>
                    <a:pt x="17280" y="14846"/>
                  </a:cubicBezTo>
                  <a:cubicBezTo>
                    <a:pt x="17289" y="14837"/>
                    <a:pt x="17312" y="14835"/>
                    <a:pt x="17343" y="14835"/>
                  </a:cubicBezTo>
                  <a:cubicBezTo>
                    <a:pt x="17372" y="14835"/>
                    <a:pt x="17407" y="14837"/>
                    <a:pt x="17443" y="14837"/>
                  </a:cubicBezTo>
                  <a:cubicBezTo>
                    <a:pt x="17534" y="14837"/>
                    <a:pt x="17628" y="14826"/>
                    <a:pt x="17628" y="14748"/>
                  </a:cubicBezTo>
                  <a:lnTo>
                    <a:pt x="17664" y="14739"/>
                  </a:lnTo>
                  <a:cubicBezTo>
                    <a:pt x="17748" y="14749"/>
                    <a:pt x="17831" y="14753"/>
                    <a:pt x="17915" y="14753"/>
                  </a:cubicBezTo>
                  <a:cubicBezTo>
                    <a:pt x="18117" y="14753"/>
                    <a:pt x="18319" y="14728"/>
                    <a:pt x="18521" y="14703"/>
                  </a:cubicBezTo>
                  <a:cubicBezTo>
                    <a:pt x="18578" y="14699"/>
                    <a:pt x="18637" y="14698"/>
                    <a:pt x="18695" y="14698"/>
                  </a:cubicBezTo>
                  <a:cubicBezTo>
                    <a:pt x="18844" y="14698"/>
                    <a:pt x="18995" y="14706"/>
                    <a:pt x="19145" y="14706"/>
                  </a:cubicBezTo>
                  <a:cubicBezTo>
                    <a:pt x="19368" y="14706"/>
                    <a:pt x="19589" y="14688"/>
                    <a:pt x="19796" y="14596"/>
                  </a:cubicBezTo>
                  <a:cubicBezTo>
                    <a:pt x="20181" y="14513"/>
                    <a:pt x="20573" y="14507"/>
                    <a:pt x="20965" y="14507"/>
                  </a:cubicBezTo>
                  <a:cubicBezTo>
                    <a:pt x="21036" y="14507"/>
                    <a:pt x="21108" y="14507"/>
                    <a:pt x="21179" y="14507"/>
                  </a:cubicBezTo>
                  <a:cubicBezTo>
                    <a:pt x="21246" y="14484"/>
                    <a:pt x="21312" y="14477"/>
                    <a:pt x="21377" y="14477"/>
                  </a:cubicBezTo>
                  <a:cubicBezTo>
                    <a:pt x="21529" y="14477"/>
                    <a:pt x="21678" y="14519"/>
                    <a:pt x="21832" y="14519"/>
                  </a:cubicBezTo>
                  <a:cubicBezTo>
                    <a:pt x="21875" y="14519"/>
                    <a:pt x="21919" y="14516"/>
                    <a:pt x="21964" y="14507"/>
                  </a:cubicBezTo>
                  <a:cubicBezTo>
                    <a:pt x="22357" y="14435"/>
                    <a:pt x="22758" y="14489"/>
                    <a:pt x="23151" y="14409"/>
                  </a:cubicBezTo>
                  <a:cubicBezTo>
                    <a:pt x="23252" y="14435"/>
                    <a:pt x="23354" y="14446"/>
                    <a:pt x="23457" y="14446"/>
                  </a:cubicBezTo>
                  <a:cubicBezTo>
                    <a:pt x="23830" y="14446"/>
                    <a:pt x="24207" y="14303"/>
                    <a:pt x="24578" y="14275"/>
                  </a:cubicBezTo>
                  <a:cubicBezTo>
                    <a:pt x="24846" y="14346"/>
                    <a:pt x="25131" y="14319"/>
                    <a:pt x="25399" y="14337"/>
                  </a:cubicBezTo>
                  <a:cubicBezTo>
                    <a:pt x="25496" y="14293"/>
                    <a:pt x="25592" y="14280"/>
                    <a:pt x="25690" y="14280"/>
                  </a:cubicBezTo>
                  <a:cubicBezTo>
                    <a:pt x="25833" y="14280"/>
                    <a:pt x="25977" y="14308"/>
                    <a:pt x="26122" y="14308"/>
                  </a:cubicBezTo>
                  <a:cubicBezTo>
                    <a:pt x="26178" y="14308"/>
                    <a:pt x="26234" y="14304"/>
                    <a:pt x="26291" y="14293"/>
                  </a:cubicBezTo>
                  <a:cubicBezTo>
                    <a:pt x="26626" y="14201"/>
                    <a:pt x="26970" y="14178"/>
                    <a:pt x="27315" y="14178"/>
                  </a:cubicBezTo>
                  <a:cubicBezTo>
                    <a:pt x="27540" y="14178"/>
                    <a:pt x="27764" y="14187"/>
                    <a:pt x="27986" y="14195"/>
                  </a:cubicBezTo>
                  <a:cubicBezTo>
                    <a:pt x="28036" y="14208"/>
                    <a:pt x="28087" y="14214"/>
                    <a:pt x="28138" y="14214"/>
                  </a:cubicBezTo>
                  <a:cubicBezTo>
                    <a:pt x="28279" y="14214"/>
                    <a:pt x="28421" y="14174"/>
                    <a:pt x="28563" y="14174"/>
                  </a:cubicBezTo>
                  <a:cubicBezTo>
                    <a:pt x="28632" y="14174"/>
                    <a:pt x="28702" y="14184"/>
                    <a:pt x="28771" y="14212"/>
                  </a:cubicBezTo>
                  <a:cubicBezTo>
                    <a:pt x="29074" y="14096"/>
                    <a:pt x="29413" y="14230"/>
                    <a:pt x="29707" y="14070"/>
                  </a:cubicBezTo>
                  <a:cubicBezTo>
                    <a:pt x="29750" y="14094"/>
                    <a:pt x="29795" y="14104"/>
                    <a:pt x="29842" y="14104"/>
                  </a:cubicBezTo>
                  <a:cubicBezTo>
                    <a:pt x="29912" y="14104"/>
                    <a:pt x="29985" y="14082"/>
                    <a:pt x="30055" y="14061"/>
                  </a:cubicBezTo>
                  <a:cubicBezTo>
                    <a:pt x="30115" y="14084"/>
                    <a:pt x="30176" y="14093"/>
                    <a:pt x="30239" y="14093"/>
                  </a:cubicBezTo>
                  <a:cubicBezTo>
                    <a:pt x="30416" y="14093"/>
                    <a:pt x="30602" y="14020"/>
                    <a:pt x="30787" y="14007"/>
                  </a:cubicBezTo>
                  <a:lnTo>
                    <a:pt x="30787" y="14061"/>
                  </a:lnTo>
                  <a:cubicBezTo>
                    <a:pt x="30804" y="14061"/>
                    <a:pt x="30821" y="14061"/>
                    <a:pt x="30837" y="14061"/>
                  </a:cubicBezTo>
                  <a:cubicBezTo>
                    <a:pt x="31377" y="14061"/>
                    <a:pt x="31916" y="13934"/>
                    <a:pt x="32455" y="13934"/>
                  </a:cubicBezTo>
                  <a:cubicBezTo>
                    <a:pt x="32488" y="13934"/>
                    <a:pt x="32521" y="13935"/>
                    <a:pt x="32553" y="13936"/>
                  </a:cubicBezTo>
                  <a:cubicBezTo>
                    <a:pt x="32604" y="13957"/>
                    <a:pt x="32654" y="13965"/>
                    <a:pt x="32704" y="13965"/>
                  </a:cubicBezTo>
                  <a:cubicBezTo>
                    <a:pt x="32881" y="13965"/>
                    <a:pt x="33058" y="13864"/>
                    <a:pt x="33240" y="13864"/>
                  </a:cubicBezTo>
                  <a:cubicBezTo>
                    <a:pt x="33246" y="13864"/>
                    <a:pt x="33252" y="13864"/>
                    <a:pt x="33258" y="13864"/>
                  </a:cubicBezTo>
                  <a:cubicBezTo>
                    <a:pt x="33425" y="13880"/>
                    <a:pt x="33600" y="13909"/>
                    <a:pt x="33773" y="13909"/>
                  </a:cubicBezTo>
                  <a:cubicBezTo>
                    <a:pt x="33905" y="13909"/>
                    <a:pt x="34035" y="13892"/>
                    <a:pt x="34159" y="13838"/>
                  </a:cubicBezTo>
                  <a:cubicBezTo>
                    <a:pt x="34632" y="13775"/>
                    <a:pt x="35123" y="13775"/>
                    <a:pt x="35604" y="13748"/>
                  </a:cubicBezTo>
                  <a:cubicBezTo>
                    <a:pt x="35952" y="13641"/>
                    <a:pt x="36318" y="13677"/>
                    <a:pt x="36666" y="13588"/>
                  </a:cubicBezTo>
                  <a:cubicBezTo>
                    <a:pt x="37317" y="13499"/>
                    <a:pt x="37968" y="13472"/>
                    <a:pt x="38593" y="13294"/>
                  </a:cubicBezTo>
                  <a:cubicBezTo>
                    <a:pt x="38611" y="13286"/>
                    <a:pt x="38629" y="13283"/>
                    <a:pt x="38647" y="13283"/>
                  </a:cubicBezTo>
                  <a:cubicBezTo>
                    <a:pt x="38712" y="13283"/>
                    <a:pt x="38777" y="13321"/>
                    <a:pt x="38839" y="13321"/>
                  </a:cubicBezTo>
                  <a:cubicBezTo>
                    <a:pt x="38861" y="13321"/>
                    <a:pt x="38883" y="13316"/>
                    <a:pt x="38905" y="13302"/>
                  </a:cubicBezTo>
                  <a:cubicBezTo>
                    <a:pt x="39298" y="13115"/>
                    <a:pt x="39895" y="13169"/>
                    <a:pt x="40074" y="12696"/>
                  </a:cubicBezTo>
                  <a:cubicBezTo>
                    <a:pt x="40288" y="12571"/>
                    <a:pt x="40288" y="12285"/>
                    <a:pt x="40386" y="12080"/>
                  </a:cubicBezTo>
                  <a:cubicBezTo>
                    <a:pt x="40484" y="11804"/>
                    <a:pt x="40386" y="11465"/>
                    <a:pt x="40555" y="11215"/>
                  </a:cubicBezTo>
                  <a:cubicBezTo>
                    <a:pt x="40841" y="10519"/>
                    <a:pt x="41153" y="9841"/>
                    <a:pt x="41367" y="9118"/>
                  </a:cubicBezTo>
                  <a:cubicBezTo>
                    <a:pt x="41296" y="8869"/>
                    <a:pt x="41492" y="8610"/>
                    <a:pt x="41287" y="8396"/>
                  </a:cubicBezTo>
                  <a:cubicBezTo>
                    <a:pt x="41251" y="8253"/>
                    <a:pt x="41118" y="8244"/>
                    <a:pt x="41002" y="8235"/>
                  </a:cubicBezTo>
                  <a:cubicBezTo>
                    <a:pt x="40466" y="7986"/>
                    <a:pt x="39886" y="7861"/>
                    <a:pt x="39307" y="7825"/>
                  </a:cubicBezTo>
                  <a:cubicBezTo>
                    <a:pt x="38780" y="7629"/>
                    <a:pt x="38227" y="7575"/>
                    <a:pt x="37692" y="7468"/>
                  </a:cubicBezTo>
                  <a:cubicBezTo>
                    <a:pt x="37624" y="7492"/>
                    <a:pt x="37556" y="7501"/>
                    <a:pt x="37487" y="7501"/>
                  </a:cubicBezTo>
                  <a:cubicBezTo>
                    <a:pt x="37256" y="7501"/>
                    <a:pt x="37021" y="7396"/>
                    <a:pt x="36786" y="7396"/>
                  </a:cubicBezTo>
                  <a:cubicBezTo>
                    <a:pt x="36779" y="7396"/>
                    <a:pt x="36771" y="7397"/>
                    <a:pt x="36764" y="7397"/>
                  </a:cubicBezTo>
                  <a:cubicBezTo>
                    <a:pt x="36666" y="7334"/>
                    <a:pt x="36719" y="7200"/>
                    <a:pt x="36693" y="7102"/>
                  </a:cubicBezTo>
                  <a:cubicBezTo>
                    <a:pt x="36773" y="6924"/>
                    <a:pt x="36880" y="6754"/>
                    <a:pt x="36889" y="6558"/>
                  </a:cubicBezTo>
                  <a:cubicBezTo>
                    <a:pt x="37058" y="6148"/>
                    <a:pt x="37148" y="5711"/>
                    <a:pt x="37317" y="5300"/>
                  </a:cubicBezTo>
                  <a:cubicBezTo>
                    <a:pt x="37478" y="4997"/>
                    <a:pt x="37469" y="4658"/>
                    <a:pt x="37567" y="4337"/>
                  </a:cubicBezTo>
                  <a:cubicBezTo>
                    <a:pt x="37692" y="3980"/>
                    <a:pt x="37629" y="3587"/>
                    <a:pt x="37638" y="3222"/>
                  </a:cubicBezTo>
                  <a:lnTo>
                    <a:pt x="37594" y="3222"/>
                  </a:lnTo>
                  <a:cubicBezTo>
                    <a:pt x="37576" y="2874"/>
                    <a:pt x="37201" y="2793"/>
                    <a:pt x="37058" y="2526"/>
                  </a:cubicBezTo>
                  <a:cubicBezTo>
                    <a:pt x="36987" y="2392"/>
                    <a:pt x="36818" y="2401"/>
                    <a:pt x="36719" y="2321"/>
                  </a:cubicBezTo>
                  <a:cubicBezTo>
                    <a:pt x="36505" y="2169"/>
                    <a:pt x="36220" y="2223"/>
                    <a:pt x="35997" y="2107"/>
                  </a:cubicBezTo>
                  <a:cubicBezTo>
                    <a:pt x="35783" y="1991"/>
                    <a:pt x="35542" y="1973"/>
                    <a:pt x="35310" y="1910"/>
                  </a:cubicBezTo>
                  <a:cubicBezTo>
                    <a:pt x="34891" y="1840"/>
                    <a:pt x="34497" y="1642"/>
                    <a:pt x="34071" y="1642"/>
                  </a:cubicBezTo>
                  <a:cubicBezTo>
                    <a:pt x="34062" y="1642"/>
                    <a:pt x="34052" y="1642"/>
                    <a:pt x="34043" y="1643"/>
                  </a:cubicBezTo>
                  <a:cubicBezTo>
                    <a:pt x="34043" y="1594"/>
                    <a:pt x="34006" y="1582"/>
                    <a:pt x="33959" y="1582"/>
                  </a:cubicBezTo>
                  <a:cubicBezTo>
                    <a:pt x="33915" y="1582"/>
                    <a:pt x="33863" y="1592"/>
                    <a:pt x="33824" y="1592"/>
                  </a:cubicBezTo>
                  <a:cubicBezTo>
                    <a:pt x="33812" y="1592"/>
                    <a:pt x="33802" y="1591"/>
                    <a:pt x="33793" y="1589"/>
                  </a:cubicBezTo>
                  <a:cubicBezTo>
                    <a:pt x="33787" y="1552"/>
                    <a:pt x="33764" y="1532"/>
                    <a:pt x="33721" y="1532"/>
                  </a:cubicBezTo>
                  <a:cubicBezTo>
                    <a:pt x="33702" y="1532"/>
                    <a:pt x="33678" y="1536"/>
                    <a:pt x="33651" y="1545"/>
                  </a:cubicBezTo>
                  <a:lnTo>
                    <a:pt x="33651" y="1491"/>
                  </a:lnTo>
                  <a:cubicBezTo>
                    <a:pt x="33632" y="1490"/>
                    <a:pt x="33614" y="1490"/>
                    <a:pt x="33596" y="1490"/>
                  </a:cubicBezTo>
                  <a:cubicBezTo>
                    <a:pt x="33412" y="1490"/>
                    <a:pt x="33241" y="1528"/>
                    <a:pt x="33062" y="1545"/>
                  </a:cubicBezTo>
                  <a:cubicBezTo>
                    <a:pt x="32848" y="1536"/>
                    <a:pt x="32634" y="1482"/>
                    <a:pt x="32419" y="1482"/>
                  </a:cubicBezTo>
                  <a:cubicBezTo>
                    <a:pt x="32219" y="1382"/>
                    <a:pt x="32011" y="1321"/>
                    <a:pt x="31787" y="1321"/>
                  </a:cubicBezTo>
                  <a:cubicBezTo>
                    <a:pt x="31772" y="1321"/>
                    <a:pt x="31757" y="1321"/>
                    <a:pt x="31741" y="1322"/>
                  </a:cubicBezTo>
                  <a:cubicBezTo>
                    <a:pt x="31411" y="1152"/>
                    <a:pt x="31010" y="1179"/>
                    <a:pt x="30644" y="1099"/>
                  </a:cubicBezTo>
                  <a:cubicBezTo>
                    <a:pt x="30473" y="1037"/>
                    <a:pt x="30274" y="1012"/>
                    <a:pt x="30082" y="1012"/>
                  </a:cubicBezTo>
                  <a:cubicBezTo>
                    <a:pt x="30025" y="1012"/>
                    <a:pt x="29968" y="1014"/>
                    <a:pt x="29913" y="1018"/>
                  </a:cubicBezTo>
                  <a:cubicBezTo>
                    <a:pt x="29815" y="947"/>
                    <a:pt x="29690" y="902"/>
                    <a:pt x="29556" y="902"/>
                  </a:cubicBezTo>
                  <a:cubicBezTo>
                    <a:pt x="29525" y="904"/>
                    <a:pt x="29493" y="905"/>
                    <a:pt x="29462" y="905"/>
                  </a:cubicBezTo>
                  <a:cubicBezTo>
                    <a:pt x="29147" y="905"/>
                    <a:pt x="28838" y="828"/>
                    <a:pt x="28521" y="804"/>
                  </a:cubicBezTo>
                  <a:cubicBezTo>
                    <a:pt x="28409" y="826"/>
                    <a:pt x="28298" y="834"/>
                    <a:pt x="28188" y="834"/>
                  </a:cubicBezTo>
                  <a:cubicBezTo>
                    <a:pt x="27673" y="834"/>
                    <a:pt x="27168" y="643"/>
                    <a:pt x="26646" y="643"/>
                  </a:cubicBezTo>
                  <a:cubicBezTo>
                    <a:pt x="26581" y="643"/>
                    <a:pt x="26517" y="646"/>
                    <a:pt x="26451" y="652"/>
                  </a:cubicBezTo>
                  <a:cubicBezTo>
                    <a:pt x="25992" y="644"/>
                    <a:pt x="25540" y="472"/>
                    <a:pt x="25082" y="472"/>
                  </a:cubicBezTo>
                  <a:cubicBezTo>
                    <a:pt x="25051" y="472"/>
                    <a:pt x="25020" y="472"/>
                    <a:pt x="24988" y="474"/>
                  </a:cubicBezTo>
                  <a:cubicBezTo>
                    <a:pt x="24462" y="305"/>
                    <a:pt x="23882" y="456"/>
                    <a:pt x="23382" y="233"/>
                  </a:cubicBezTo>
                  <a:cubicBezTo>
                    <a:pt x="23362" y="222"/>
                    <a:pt x="23342" y="217"/>
                    <a:pt x="23323" y="217"/>
                  </a:cubicBezTo>
                  <a:cubicBezTo>
                    <a:pt x="23265" y="217"/>
                    <a:pt x="23210" y="256"/>
                    <a:pt x="23151" y="269"/>
                  </a:cubicBezTo>
                  <a:cubicBezTo>
                    <a:pt x="23066" y="301"/>
                    <a:pt x="22981" y="312"/>
                    <a:pt x="22895" y="312"/>
                  </a:cubicBezTo>
                  <a:cubicBezTo>
                    <a:pt x="22667" y="312"/>
                    <a:pt x="22433" y="231"/>
                    <a:pt x="22203" y="231"/>
                  </a:cubicBezTo>
                  <a:cubicBezTo>
                    <a:pt x="22180" y="231"/>
                    <a:pt x="22157" y="231"/>
                    <a:pt x="22134" y="233"/>
                  </a:cubicBezTo>
                  <a:cubicBezTo>
                    <a:pt x="22102" y="249"/>
                    <a:pt x="22070" y="254"/>
                    <a:pt x="22039" y="254"/>
                  </a:cubicBezTo>
                  <a:cubicBezTo>
                    <a:pt x="21966" y="254"/>
                    <a:pt x="21893" y="225"/>
                    <a:pt x="21820" y="225"/>
                  </a:cubicBezTo>
                  <a:cubicBezTo>
                    <a:pt x="21799" y="225"/>
                    <a:pt x="21779" y="227"/>
                    <a:pt x="21759" y="233"/>
                  </a:cubicBezTo>
                  <a:cubicBezTo>
                    <a:pt x="21402" y="197"/>
                    <a:pt x="21036" y="206"/>
                    <a:pt x="20679" y="126"/>
                  </a:cubicBezTo>
                  <a:cubicBezTo>
                    <a:pt x="19922" y="81"/>
                    <a:pt x="19164" y="11"/>
                    <a:pt x="18406" y="11"/>
                  </a:cubicBezTo>
                  <a:cubicBezTo>
                    <a:pt x="18263" y="11"/>
                    <a:pt x="18120" y="13"/>
                    <a:pt x="17976" y="19"/>
                  </a:cubicBezTo>
                  <a:cubicBezTo>
                    <a:pt x="17943" y="6"/>
                    <a:pt x="17913" y="1"/>
                    <a:pt x="17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rot="-3135783">
              <a:off x="321652" y="1732774"/>
              <a:ext cx="681990" cy="124044"/>
            </a:xfrm>
            <a:custGeom>
              <a:avLst/>
              <a:gdLst/>
              <a:ahLst/>
              <a:cxnLst/>
              <a:rect l="l" t="t" r="r" b="b"/>
              <a:pathLst>
                <a:path w="19981" h="3952" extrusionOk="0">
                  <a:moveTo>
                    <a:pt x="5286" y="1"/>
                  </a:moveTo>
                  <a:cubicBezTo>
                    <a:pt x="4865" y="1"/>
                    <a:pt x="4444" y="14"/>
                    <a:pt x="4024" y="53"/>
                  </a:cubicBezTo>
                  <a:cubicBezTo>
                    <a:pt x="3756" y="71"/>
                    <a:pt x="3497" y="107"/>
                    <a:pt x="3239" y="133"/>
                  </a:cubicBezTo>
                  <a:cubicBezTo>
                    <a:pt x="2320" y="249"/>
                    <a:pt x="1410" y="437"/>
                    <a:pt x="509" y="695"/>
                  </a:cubicBezTo>
                  <a:cubicBezTo>
                    <a:pt x="313" y="758"/>
                    <a:pt x="107" y="811"/>
                    <a:pt x="0" y="1061"/>
                  </a:cubicBezTo>
                  <a:cubicBezTo>
                    <a:pt x="97" y="1109"/>
                    <a:pt x="183" y="1129"/>
                    <a:pt x="270" y="1129"/>
                  </a:cubicBezTo>
                  <a:cubicBezTo>
                    <a:pt x="328" y="1129"/>
                    <a:pt x="386" y="1120"/>
                    <a:pt x="446" y="1106"/>
                  </a:cubicBezTo>
                  <a:cubicBezTo>
                    <a:pt x="1080" y="981"/>
                    <a:pt x="1713" y="847"/>
                    <a:pt x="2355" y="731"/>
                  </a:cubicBezTo>
                  <a:cubicBezTo>
                    <a:pt x="2659" y="678"/>
                    <a:pt x="2971" y="642"/>
                    <a:pt x="3283" y="615"/>
                  </a:cubicBezTo>
                  <a:cubicBezTo>
                    <a:pt x="3970" y="562"/>
                    <a:pt x="4657" y="499"/>
                    <a:pt x="5344" y="472"/>
                  </a:cubicBezTo>
                  <a:cubicBezTo>
                    <a:pt x="5397" y="469"/>
                    <a:pt x="5451" y="468"/>
                    <a:pt x="5505" y="468"/>
                  </a:cubicBezTo>
                  <a:cubicBezTo>
                    <a:pt x="5783" y="468"/>
                    <a:pt x="6066" y="502"/>
                    <a:pt x="6343" y="517"/>
                  </a:cubicBezTo>
                  <a:cubicBezTo>
                    <a:pt x="6798" y="544"/>
                    <a:pt x="7244" y="562"/>
                    <a:pt x="7690" y="615"/>
                  </a:cubicBezTo>
                  <a:cubicBezTo>
                    <a:pt x="8529" y="704"/>
                    <a:pt x="9376" y="785"/>
                    <a:pt x="10206" y="954"/>
                  </a:cubicBezTo>
                  <a:cubicBezTo>
                    <a:pt x="11223" y="1150"/>
                    <a:pt x="12258" y="1320"/>
                    <a:pt x="13266" y="1623"/>
                  </a:cubicBezTo>
                  <a:cubicBezTo>
                    <a:pt x="14122" y="1891"/>
                    <a:pt x="14997" y="2114"/>
                    <a:pt x="15853" y="2399"/>
                  </a:cubicBezTo>
                  <a:cubicBezTo>
                    <a:pt x="16406" y="2578"/>
                    <a:pt x="16932" y="2827"/>
                    <a:pt x="17477" y="3050"/>
                  </a:cubicBezTo>
                  <a:cubicBezTo>
                    <a:pt x="17503" y="3059"/>
                    <a:pt x="17512" y="3095"/>
                    <a:pt x="17575" y="3158"/>
                  </a:cubicBezTo>
                  <a:cubicBezTo>
                    <a:pt x="17378" y="3166"/>
                    <a:pt x="17227" y="3184"/>
                    <a:pt x="17075" y="3184"/>
                  </a:cubicBezTo>
                  <a:cubicBezTo>
                    <a:pt x="16602" y="3193"/>
                    <a:pt x="16174" y="3363"/>
                    <a:pt x="15764" y="3586"/>
                  </a:cubicBezTo>
                  <a:cubicBezTo>
                    <a:pt x="15675" y="3630"/>
                    <a:pt x="15603" y="3728"/>
                    <a:pt x="15469" y="3836"/>
                  </a:cubicBezTo>
                  <a:cubicBezTo>
                    <a:pt x="15603" y="3880"/>
                    <a:pt x="15675" y="3916"/>
                    <a:pt x="15746" y="3916"/>
                  </a:cubicBezTo>
                  <a:cubicBezTo>
                    <a:pt x="16228" y="3934"/>
                    <a:pt x="16709" y="3952"/>
                    <a:pt x="17191" y="3952"/>
                  </a:cubicBezTo>
                  <a:cubicBezTo>
                    <a:pt x="17646" y="3943"/>
                    <a:pt x="18110" y="3898"/>
                    <a:pt x="18565" y="3889"/>
                  </a:cubicBezTo>
                  <a:cubicBezTo>
                    <a:pt x="18694" y="3885"/>
                    <a:pt x="18825" y="3883"/>
                    <a:pt x="18956" y="3883"/>
                  </a:cubicBezTo>
                  <a:cubicBezTo>
                    <a:pt x="19142" y="3883"/>
                    <a:pt x="19328" y="3888"/>
                    <a:pt x="19511" y="3898"/>
                  </a:cubicBezTo>
                  <a:cubicBezTo>
                    <a:pt x="19517" y="3898"/>
                    <a:pt x="19523" y="3898"/>
                    <a:pt x="19529" y="3898"/>
                  </a:cubicBezTo>
                  <a:cubicBezTo>
                    <a:pt x="19829" y="3898"/>
                    <a:pt x="19980" y="3678"/>
                    <a:pt x="19832" y="3372"/>
                  </a:cubicBezTo>
                  <a:cubicBezTo>
                    <a:pt x="19760" y="3211"/>
                    <a:pt x="19680" y="3042"/>
                    <a:pt x="19573" y="2908"/>
                  </a:cubicBezTo>
                  <a:cubicBezTo>
                    <a:pt x="19154" y="2372"/>
                    <a:pt x="18672" y="1891"/>
                    <a:pt x="18101" y="1507"/>
                  </a:cubicBezTo>
                  <a:cubicBezTo>
                    <a:pt x="18003" y="1436"/>
                    <a:pt x="17914" y="1347"/>
                    <a:pt x="17807" y="1275"/>
                  </a:cubicBezTo>
                  <a:cubicBezTo>
                    <a:pt x="17712" y="1208"/>
                    <a:pt x="17611" y="1173"/>
                    <a:pt x="17528" y="1173"/>
                  </a:cubicBezTo>
                  <a:cubicBezTo>
                    <a:pt x="17478" y="1173"/>
                    <a:pt x="17435" y="1186"/>
                    <a:pt x="17405" y="1213"/>
                  </a:cubicBezTo>
                  <a:cubicBezTo>
                    <a:pt x="17307" y="1293"/>
                    <a:pt x="17316" y="1480"/>
                    <a:pt x="17450" y="1641"/>
                  </a:cubicBezTo>
                  <a:cubicBezTo>
                    <a:pt x="17664" y="1882"/>
                    <a:pt x="17887" y="2114"/>
                    <a:pt x="18110" y="2355"/>
                  </a:cubicBezTo>
                  <a:cubicBezTo>
                    <a:pt x="18164" y="2417"/>
                    <a:pt x="18217" y="2471"/>
                    <a:pt x="18297" y="2551"/>
                  </a:cubicBezTo>
                  <a:cubicBezTo>
                    <a:pt x="18268" y="2560"/>
                    <a:pt x="18241" y="2564"/>
                    <a:pt x="18216" y="2564"/>
                  </a:cubicBezTo>
                  <a:cubicBezTo>
                    <a:pt x="18121" y="2564"/>
                    <a:pt x="18058" y="2508"/>
                    <a:pt x="17994" y="2480"/>
                  </a:cubicBezTo>
                  <a:cubicBezTo>
                    <a:pt x="17262" y="2123"/>
                    <a:pt x="16504" y="1810"/>
                    <a:pt x="15719" y="1596"/>
                  </a:cubicBezTo>
                  <a:cubicBezTo>
                    <a:pt x="15425" y="1525"/>
                    <a:pt x="15121" y="1463"/>
                    <a:pt x="14827" y="1391"/>
                  </a:cubicBezTo>
                  <a:cubicBezTo>
                    <a:pt x="14069" y="1195"/>
                    <a:pt x="13310" y="990"/>
                    <a:pt x="12552" y="811"/>
                  </a:cubicBezTo>
                  <a:cubicBezTo>
                    <a:pt x="12026" y="695"/>
                    <a:pt x="11500" y="633"/>
                    <a:pt x="10973" y="526"/>
                  </a:cubicBezTo>
                  <a:cubicBezTo>
                    <a:pt x="9974" y="321"/>
                    <a:pt x="8948" y="249"/>
                    <a:pt x="7931" y="115"/>
                  </a:cubicBezTo>
                  <a:cubicBezTo>
                    <a:pt x="7512" y="53"/>
                    <a:pt x="7084" y="53"/>
                    <a:pt x="6655" y="35"/>
                  </a:cubicBezTo>
                  <a:cubicBezTo>
                    <a:pt x="6197" y="17"/>
                    <a:pt x="5741" y="1"/>
                    <a:pt x="5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rot="5400000">
              <a:off x="231461" y="3022428"/>
              <a:ext cx="516870" cy="291214"/>
            </a:xfrm>
            <a:custGeom>
              <a:avLst/>
              <a:gdLst/>
              <a:ahLst/>
              <a:cxnLst/>
              <a:rect l="l" t="t" r="r" b="b"/>
              <a:pathLst>
                <a:path w="39959" h="17644" extrusionOk="0">
                  <a:moveTo>
                    <a:pt x="26777" y="1"/>
                  </a:moveTo>
                  <a:cubicBezTo>
                    <a:pt x="26689" y="1"/>
                    <a:pt x="26603" y="13"/>
                    <a:pt x="26523" y="51"/>
                  </a:cubicBezTo>
                  <a:cubicBezTo>
                    <a:pt x="26464" y="137"/>
                    <a:pt x="26381" y="161"/>
                    <a:pt x="26290" y="161"/>
                  </a:cubicBezTo>
                  <a:cubicBezTo>
                    <a:pt x="26174" y="161"/>
                    <a:pt x="26044" y="122"/>
                    <a:pt x="25934" y="122"/>
                  </a:cubicBezTo>
                  <a:cubicBezTo>
                    <a:pt x="25909" y="124"/>
                    <a:pt x="25883" y="124"/>
                    <a:pt x="25857" y="124"/>
                  </a:cubicBezTo>
                  <a:cubicBezTo>
                    <a:pt x="25638" y="124"/>
                    <a:pt x="25422" y="75"/>
                    <a:pt x="25204" y="75"/>
                  </a:cubicBezTo>
                  <a:cubicBezTo>
                    <a:pt x="25147" y="75"/>
                    <a:pt x="25091" y="78"/>
                    <a:pt x="25033" y="86"/>
                  </a:cubicBezTo>
                  <a:lnTo>
                    <a:pt x="24989" y="78"/>
                  </a:lnTo>
                  <a:lnTo>
                    <a:pt x="25007" y="42"/>
                  </a:lnTo>
                  <a:cubicBezTo>
                    <a:pt x="24953" y="37"/>
                    <a:pt x="24900" y="34"/>
                    <a:pt x="24847" y="34"/>
                  </a:cubicBezTo>
                  <a:cubicBezTo>
                    <a:pt x="24627" y="34"/>
                    <a:pt x="24408" y="71"/>
                    <a:pt x="24192" y="71"/>
                  </a:cubicBezTo>
                  <a:cubicBezTo>
                    <a:pt x="24109" y="71"/>
                    <a:pt x="24027" y="65"/>
                    <a:pt x="23945" y="51"/>
                  </a:cubicBezTo>
                  <a:cubicBezTo>
                    <a:pt x="23825" y="71"/>
                    <a:pt x="23709" y="126"/>
                    <a:pt x="23591" y="126"/>
                  </a:cubicBezTo>
                  <a:cubicBezTo>
                    <a:pt x="23552" y="126"/>
                    <a:pt x="23512" y="120"/>
                    <a:pt x="23472" y="104"/>
                  </a:cubicBezTo>
                  <a:cubicBezTo>
                    <a:pt x="23469" y="105"/>
                    <a:pt x="23466" y="105"/>
                    <a:pt x="23463" y="105"/>
                  </a:cubicBezTo>
                  <a:cubicBezTo>
                    <a:pt x="23400" y="105"/>
                    <a:pt x="23301" y="52"/>
                    <a:pt x="23237" y="52"/>
                  </a:cubicBezTo>
                  <a:cubicBezTo>
                    <a:pt x="23208" y="52"/>
                    <a:pt x="23186" y="63"/>
                    <a:pt x="23178" y="95"/>
                  </a:cubicBezTo>
                  <a:cubicBezTo>
                    <a:pt x="23155" y="85"/>
                    <a:pt x="23133" y="81"/>
                    <a:pt x="23112" y="81"/>
                  </a:cubicBezTo>
                  <a:cubicBezTo>
                    <a:pt x="23039" y="81"/>
                    <a:pt x="22972" y="128"/>
                    <a:pt x="22910" y="149"/>
                  </a:cubicBezTo>
                  <a:cubicBezTo>
                    <a:pt x="22660" y="149"/>
                    <a:pt x="22420" y="113"/>
                    <a:pt x="22170" y="95"/>
                  </a:cubicBezTo>
                  <a:cubicBezTo>
                    <a:pt x="22009" y="131"/>
                    <a:pt x="21866" y="229"/>
                    <a:pt x="21697" y="229"/>
                  </a:cubicBezTo>
                  <a:cubicBezTo>
                    <a:pt x="21629" y="215"/>
                    <a:pt x="21561" y="211"/>
                    <a:pt x="21494" y="211"/>
                  </a:cubicBezTo>
                  <a:cubicBezTo>
                    <a:pt x="21392" y="211"/>
                    <a:pt x="21290" y="220"/>
                    <a:pt x="21188" y="220"/>
                  </a:cubicBezTo>
                  <a:lnTo>
                    <a:pt x="21197" y="176"/>
                  </a:lnTo>
                  <a:cubicBezTo>
                    <a:pt x="21145" y="171"/>
                    <a:pt x="21092" y="169"/>
                    <a:pt x="21040" y="169"/>
                  </a:cubicBezTo>
                  <a:cubicBezTo>
                    <a:pt x="20774" y="169"/>
                    <a:pt x="20510" y="222"/>
                    <a:pt x="20240" y="222"/>
                  </a:cubicBezTo>
                  <a:cubicBezTo>
                    <a:pt x="20176" y="222"/>
                    <a:pt x="20112" y="219"/>
                    <a:pt x="20047" y="211"/>
                  </a:cubicBezTo>
                  <a:lnTo>
                    <a:pt x="20047" y="256"/>
                  </a:lnTo>
                  <a:cubicBezTo>
                    <a:pt x="19997" y="250"/>
                    <a:pt x="19947" y="247"/>
                    <a:pt x="19899" y="247"/>
                  </a:cubicBezTo>
                  <a:cubicBezTo>
                    <a:pt x="19677" y="247"/>
                    <a:pt x="19465" y="308"/>
                    <a:pt x="19253" y="381"/>
                  </a:cubicBezTo>
                  <a:cubicBezTo>
                    <a:pt x="19213" y="366"/>
                    <a:pt x="19174" y="360"/>
                    <a:pt x="19133" y="360"/>
                  </a:cubicBezTo>
                  <a:cubicBezTo>
                    <a:pt x="19100" y="360"/>
                    <a:pt x="19066" y="364"/>
                    <a:pt x="19030" y="372"/>
                  </a:cubicBezTo>
                  <a:cubicBezTo>
                    <a:pt x="18941" y="349"/>
                    <a:pt x="18853" y="340"/>
                    <a:pt x="18763" y="340"/>
                  </a:cubicBezTo>
                  <a:cubicBezTo>
                    <a:pt x="18545" y="340"/>
                    <a:pt x="18323" y="390"/>
                    <a:pt x="18102" y="390"/>
                  </a:cubicBezTo>
                  <a:cubicBezTo>
                    <a:pt x="18075" y="382"/>
                    <a:pt x="18049" y="378"/>
                    <a:pt x="18025" y="378"/>
                  </a:cubicBezTo>
                  <a:cubicBezTo>
                    <a:pt x="17911" y="378"/>
                    <a:pt x="17821" y="451"/>
                    <a:pt x="17718" y="488"/>
                  </a:cubicBezTo>
                  <a:cubicBezTo>
                    <a:pt x="17477" y="479"/>
                    <a:pt x="17236" y="452"/>
                    <a:pt x="17004" y="443"/>
                  </a:cubicBezTo>
                  <a:cubicBezTo>
                    <a:pt x="16933" y="479"/>
                    <a:pt x="16799" y="443"/>
                    <a:pt x="16773" y="524"/>
                  </a:cubicBezTo>
                  <a:cubicBezTo>
                    <a:pt x="16469" y="550"/>
                    <a:pt x="16148" y="550"/>
                    <a:pt x="15863" y="675"/>
                  </a:cubicBezTo>
                  <a:cubicBezTo>
                    <a:pt x="15775" y="667"/>
                    <a:pt x="15688" y="664"/>
                    <a:pt x="15601" y="664"/>
                  </a:cubicBezTo>
                  <a:cubicBezTo>
                    <a:pt x="15270" y="664"/>
                    <a:pt x="14939" y="709"/>
                    <a:pt x="14608" y="709"/>
                  </a:cubicBezTo>
                  <a:cubicBezTo>
                    <a:pt x="14535" y="709"/>
                    <a:pt x="14463" y="707"/>
                    <a:pt x="14391" y="702"/>
                  </a:cubicBezTo>
                  <a:lnTo>
                    <a:pt x="14391" y="747"/>
                  </a:lnTo>
                  <a:cubicBezTo>
                    <a:pt x="14373" y="747"/>
                    <a:pt x="14328" y="756"/>
                    <a:pt x="14310" y="756"/>
                  </a:cubicBezTo>
                  <a:cubicBezTo>
                    <a:pt x="14244" y="745"/>
                    <a:pt x="14177" y="741"/>
                    <a:pt x="14111" y="741"/>
                  </a:cubicBezTo>
                  <a:cubicBezTo>
                    <a:pt x="14008" y="741"/>
                    <a:pt x="13905" y="750"/>
                    <a:pt x="13802" y="756"/>
                  </a:cubicBezTo>
                  <a:cubicBezTo>
                    <a:pt x="13769" y="750"/>
                    <a:pt x="13735" y="746"/>
                    <a:pt x="13702" y="746"/>
                  </a:cubicBezTo>
                  <a:cubicBezTo>
                    <a:pt x="13635" y="746"/>
                    <a:pt x="13570" y="762"/>
                    <a:pt x="13516" y="809"/>
                  </a:cubicBezTo>
                  <a:cubicBezTo>
                    <a:pt x="13477" y="799"/>
                    <a:pt x="13437" y="795"/>
                    <a:pt x="13396" y="795"/>
                  </a:cubicBezTo>
                  <a:cubicBezTo>
                    <a:pt x="13257" y="795"/>
                    <a:pt x="13114" y="843"/>
                    <a:pt x="12971" y="843"/>
                  </a:cubicBezTo>
                  <a:cubicBezTo>
                    <a:pt x="12942" y="843"/>
                    <a:pt x="12912" y="841"/>
                    <a:pt x="12883" y="836"/>
                  </a:cubicBezTo>
                  <a:cubicBezTo>
                    <a:pt x="12848" y="841"/>
                    <a:pt x="12812" y="844"/>
                    <a:pt x="12775" y="844"/>
                  </a:cubicBezTo>
                  <a:cubicBezTo>
                    <a:pt x="12664" y="844"/>
                    <a:pt x="12547" y="825"/>
                    <a:pt x="12435" y="825"/>
                  </a:cubicBezTo>
                  <a:cubicBezTo>
                    <a:pt x="12346" y="825"/>
                    <a:pt x="12261" y="837"/>
                    <a:pt x="12187" y="880"/>
                  </a:cubicBezTo>
                  <a:cubicBezTo>
                    <a:pt x="11759" y="898"/>
                    <a:pt x="11331" y="943"/>
                    <a:pt x="10911" y="979"/>
                  </a:cubicBezTo>
                  <a:cubicBezTo>
                    <a:pt x="10858" y="977"/>
                    <a:pt x="10804" y="977"/>
                    <a:pt x="10751" y="977"/>
                  </a:cubicBezTo>
                  <a:cubicBezTo>
                    <a:pt x="10108" y="977"/>
                    <a:pt x="9466" y="1068"/>
                    <a:pt x="8824" y="1068"/>
                  </a:cubicBezTo>
                  <a:cubicBezTo>
                    <a:pt x="8762" y="1063"/>
                    <a:pt x="8700" y="1061"/>
                    <a:pt x="8638" y="1061"/>
                  </a:cubicBezTo>
                  <a:cubicBezTo>
                    <a:pt x="8103" y="1061"/>
                    <a:pt x="7568" y="1209"/>
                    <a:pt x="7034" y="1209"/>
                  </a:cubicBezTo>
                  <a:cubicBezTo>
                    <a:pt x="6881" y="1209"/>
                    <a:pt x="6728" y="1197"/>
                    <a:pt x="6576" y="1166"/>
                  </a:cubicBezTo>
                  <a:cubicBezTo>
                    <a:pt x="6518" y="1159"/>
                    <a:pt x="6460" y="1156"/>
                    <a:pt x="6401" y="1156"/>
                  </a:cubicBezTo>
                  <a:cubicBezTo>
                    <a:pt x="6189" y="1156"/>
                    <a:pt x="5973" y="1193"/>
                    <a:pt x="5762" y="1193"/>
                  </a:cubicBezTo>
                  <a:cubicBezTo>
                    <a:pt x="5745" y="1193"/>
                    <a:pt x="5727" y="1193"/>
                    <a:pt x="5710" y="1193"/>
                  </a:cubicBezTo>
                  <a:cubicBezTo>
                    <a:pt x="5621" y="1211"/>
                    <a:pt x="5496" y="1219"/>
                    <a:pt x="5452" y="1309"/>
                  </a:cubicBezTo>
                  <a:cubicBezTo>
                    <a:pt x="5336" y="1327"/>
                    <a:pt x="5220" y="1371"/>
                    <a:pt x="5113" y="1416"/>
                  </a:cubicBezTo>
                  <a:cubicBezTo>
                    <a:pt x="5032" y="1550"/>
                    <a:pt x="5113" y="1701"/>
                    <a:pt x="5113" y="1844"/>
                  </a:cubicBezTo>
                  <a:cubicBezTo>
                    <a:pt x="5077" y="2031"/>
                    <a:pt x="5131" y="2228"/>
                    <a:pt x="5148" y="2424"/>
                  </a:cubicBezTo>
                  <a:cubicBezTo>
                    <a:pt x="5027" y="2493"/>
                    <a:pt x="4914" y="2638"/>
                    <a:pt x="4761" y="2638"/>
                  </a:cubicBezTo>
                  <a:cubicBezTo>
                    <a:pt x="4756" y="2638"/>
                    <a:pt x="4751" y="2638"/>
                    <a:pt x="4747" y="2638"/>
                  </a:cubicBezTo>
                  <a:cubicBezTo>
                    <a:pt x="4730" y="2633"/>
                    <a:pt x="4713" y="2631"/>
                    <a:pt x="4696" y="2631"/>
                  </a:cubicBezTo>
                  <a:cubicBezTo>
                    <a:pt x="4595" y="2631"/>
                    <a:pt x="4509" y="2715"/>
                    <a:pt x="4417" y="2754"/>
                  </a:cubicBezTo>
                  <a:cubicBezTo>
                    <a:pt x="4319" y="2763"/>
                    <a:pt x="4230" y="2790"/>
                    <a:pt x="4140" y="2834"/>
                  </a:cubicBezTo>
                  <a:cubicBezTo>
                    <a:pt x="4042" y="2814"/>
                    <a:pt x="3924" y="2786"/>
                    <a:pt x="3814" y="2786"/>
                  </a:cubicBezTo>
                  <a:cubicBezTo>
                    <a:pt x="3685" y="2786"/>
                    <a:pt x="3565" y="2824"/>
                    <a:pt x="3498" y="2959"/>
                  </a:cubicBezTo>
                  <a:lnTo>
                    <a:pt x="3507" y="2995"/>
                  </a:lnTo>
                  <a:cubicBezTo>
                    <a:pt x="3364" y="2995"/>
                    <a:pt x="3070" y="3021"/>
                    <a:pt x="3034" y="3191"/>
                  </a:cubicBezTo>
                  <a:cubicBezTo>
                    <a:pt x="3028" y="3191"/>
                    <a:pt x="3022" y="3192"/>
                    <a:pt x="3016" y="3192"/>
                  </a:cubicBezTo>
                  <a:cubicBezTo>
                    <a:pt x="2952" y="3192"/>
                    <a:pt x="2860" y="3170"/>
                    <a:pt x="2786" y="3170"/>
                  </a:cubicBezTo>
                  <a:cubicBezTo>
                    <a:pt x="2729" y="3170"/>
                    <a:pt x="2683" y="3183"/>
                    <a:pt x="2668" y="3227"/>
                  </a:cubicBezTo>
                  <a:cubicBezTo>
                    <a:pt x="2664" y="3226"/>
                    <a:pt x="2659" y="3226"/>
                    <a:pt x="2654" y="3226"/>
                  </a:cubicBezTo>
                  <a:cubicBezTo>
                    <a:pt x="2563" y="3226"/>
                    <a:pt x="2494" y="3307"/>
                    <a:pt x="2401" y="3307"/>
                  </a:cubicBezTo>
                  <a:cubicBezTo>
                    <a:pt x="2368" y="3297"/>
                    <a:pt x="2337" y="3292"/>
                    <a:pt x="2308" y="3292"/>
                  </a:cubicBezTo>
                  <a:cubicBezTo>
                    <a:pt x="2063" y="3292"/>
                    <a:pt x="1957" y="3620"/>
                    <a:pt x="1713" y="3620"/>
                  </a:cubicBezTo>
                  <a:cubicBezTo>
                    <a:pt x="1708" y="3620"/>
                    <a:pt x="1702" y="3620"/>
                    <a:pt x="1696" y="3619"/>
                  </a:cubicBezTo>
                  <a:cubicBezTo>
                    <a:pt x="1682" y="3619"/>
                    <a:pt x="1668" y="3619"/>
                    <a:pt x="1655" y="3619"/>
                  </a:cubicBezTo>
                  <a:cubicBezTo>
                    <a:pt x="1339" y="3619"/>
                    <a:pt x="1033" y="3716"/>
                    <a:pt x="768" y="3887"/>
                  </a:cubicBezTo>
                  <a:cubicBezTo>
                    <a:pt x="616" y="3931"/>
                    <a:pt x="625" y="4101"/>
                    <a:pt x="581" y="4226"/>
                  </a:cubicBezTo>
                  <a:cubicBezTo>
                    <a:pt x="393" y="4253"/>
                    <a:pt x="188" y="4333"/>
                    <a:pt x="108" y="4511"/>
                  </a:cubicBezTo>
                  <a:lnTo>
                    <a:pt x="63" y="4502"/>
                  </a:lnTo>
                  <a:lnTo>
                    <a:pt x="63" y="4502"/>
                  </a:lnTo>
                  <a:cubicBezTo>
                    <a:pt x="1" y="4993"/>
                    <a:pt x="251" y="5439"/>
                    <a:pt x="295" y="5921"/>
                  </a:cubicBezTo>
                  <a:lnTo>
                    <a:pt x="340" y="5912"/>
                  </a:lnTo>
                  <a:lnTo>
                    <a:pt x="340" y="5912"/>
                  </a:lnTo>
                  <a:cubicBezTo>
                    <a:pt x="304" y="6072"/>
                    <a:pt x="313" y="6242"/>
                    <a:pt x="367" y="6403"/>
                  </a:cubicBezTo>
                  <a:cubicBezTo>
                    <a:pt x="501" y="6768"/>
                    <a:pt x="492" y="7161"/>
                    <a:pt x="625" y="7518"/>
                  </a:cubicBezTo>
                  <a:cubicBezTo>
                    <a:pt x="688" y="7562"/>
                    <a:pt x="643" y="7687"/>
                    <a:pt x="732" y="7687"/>
                  </a:cubicBezTo>
                  <a:cubicBezTo>
                    <a:pt x="741" y="7705"/>
                    <a:pt x="759" y="7750"/>
                    <a:pt x="768" y="7767"/>
                  </a:cubicBezTo>
                  <a:cubicBezTo>
                    <a:pt x="759" y="8240"/>
                    <a:pt x="938" y="8686"/>
                    <a:pt x="1214" y="9052"/>
                  </a:cubicBezTo>
                  <a:lnTo>
                    <a:pt x="1259" y="9052"/>
                  </a:lnTo>
                  <a:cubicBezTo>
                    <a:pt x="1286" y="9186"/>
                    <a:pt x="1321" y="9320"/>
                    <a:pt x="1410" y="9427"/>
                  </a:cubicBezTo>
                  <a:cubicBezTo>
                    <a:pt x="1509" y="9703"/>
                    <a:pt x="1571" y="9998"/>
                    <a:pt x="1616" y="10292"/>
                  </a:cubicBezTo>
                  <a:cubicBezTo>
                    <a:pt x="1785" y="10479"/>
                    <a:pt x="2062" y="10479"/>
                    <a:pt x="2267" y="10604"/>
                  </a:cubicBezTo>
                  <a:cubicBezTo>
                    <a:pt x="2267" y="10667"/>
                    <a:pt x="2249" y="10747"/>
                    <a:pt x="2329" y="10765"/>
                  </a:cubicBezTo>
                  <a:cubicBezTo>
                    <a:pt x="2329" y="10961"/>
                    <a:pt x="2294" y="11264"/>
                    <a:pt x="2445" y="11407"/>
                  </a:cubicBezTo>
                  <a:cubicBezTo>
                    <a:pt x="2427" y="11470"/>
                    <a:pt x="2445" y="11514"/>
                    <a:pt x="2490" y="11541"/>
                  </a:cubicBezTo>
                  <a:cubicBezTo>
                    <a:pt x="2472" y="11648"/>
                    <a:pt x="2570" y="11737"/>
                    <a:pt x="2579" y="11844"/>
                  </a:cubicBezTo>
                  <a:cubicBezTo>
                    <a:pt x="2615" y="12157"/>
                    <a:pt x="2597" y="12513"/>
                    <a:pt x="2793" y="12772"/>
                  </a:cubicBezTo>
                  <a:cubicBezTo>
                    <a:pt x="2802" y="12844"/>
                    <a:pt x="2793" y="12906"/>
                    <a:pt x="2829" y="12968"/>
                  </a:cubicBezTo>
                  <a:cubicBezTo>
                    <a:pt x="2981" y="13281"/>
                    <a:pt x="3025" y="13629"/>
                    <a:pt x="3114" y="13968"/>
                  </a:cubicBezTo>
                  <a:cubicBezTo>
                    <a:pt x="3088" y="14084"/>
                    <a:pt x="3177" y="14155"/>
                    <a:pt x="3248" y="14226"/>
                  </a:cubicBezTo>
                  <a:cubicBezTo>
                    <a:pt x="3266" y="14360"/>
                    <a:pt x="3436" y="14360"/>
                    <a:pt x="3525" y="14431"/>
                  </a:cubicBezTo>
                  <a:cubicBezTo>
                    <a:pt x="3650" y="14476"/>
                    <a:pt x="3783" y="14503"/>
                    <a:pt x="3908" y="14539"/>
                  </a:cubicBezTo>
                  <a:cubicBezTo>
                    <a:pt x="3985" y="14520"/>
                    <a:pt x="4065" y="14516"/>
                    <a:pt x="4145" y="14516"/>
                  </a:cubicBezTo>
                  <a:cubicBezTo>
                    <a:pt x="4215" y="14516"/>
                    <a:pt x="4286" y="14519"/>
                    <a:pt x="4356" y="14519"/>
                  </a:cubicBezTo>
                  <a:cubicBezTo>
                    <a:pt x="4475" y="14519"/>
                    <a:pt x="4592" y="14509"/>
                    <a:pt x="4702" y="14458"/>
                  </a:cubicBezTo>
                  <a:cubicBezTo>
                    <a:pt x="4755" y="14427"/>
                    <a:pt x="4809" y="14416"/>
                    <a:pt x="4865" y="14416"/>
                  </a:cubicBezTo>
                  <a:cubicBezTo>
                    <a:pt x="5006" y="14416"/>
                    <a:pt x="5155" y="14488"/>
                    <a:pt x="5301" y="14488"/>
                  </a:cubicBezTo>
                  <a:cubicBezTo>
                    <a:pt x="5343" y="14488"/>
                    <a:pt x="5384" y="14482"/>
                    <a:pt x="5425" y="14467"/>
                  </a:cubicBezTo>
                  <a:cubicBezTo>
                    <a:pt x="5486" y="14428"/>
                    <a:pt x="5550" y="14414"/>
                    <a:pt x="5615" y="14414"/>
                  </a:cubicBezTo>
                  <a:cubicBezTo>
                    <a:pt x="5768" y="14414"/>
                    <a:pt x="5929" y="14489"/>
                    <a:pt x="6085" y="14489"/>
                  </a:cubicBezTo>
                  <a:cubicBezTo>
                    <a:pt x="6106" y="14489"/>
                    <a:pt x="6127" y="14488"/>
                    <a:pt x="6148" y="14485"/>
                  </a:cubicBezTo>
                  <a:cubicBezTo>
                    <a:pt x="6387" y="14418"/>
                    <a:pt x="6639" y="14384"/>
                    <a:pt x="6886" y="14384"/>
                  </a:cubicBezTo>
                  <a:cubicBezTo>
                    <a:pt x="6998" y="14384"/>
                    <a:pt x="7109" y="14391"/>
                    <a:pt x="7218" y="14405"/>
                  </a:cubicBezTo>
                  <a:cubicBezTo>
                    <a:pt x="7324" y="14368"/>
                    <a:pt x="7434" y="14362"/>
                    <a:pt x="7546" y="14362"/>
                  </a:cubicBezTo>
                  <a:cubicBezTo>
                    <a:pt x="7610" y="14362"/>
                    <a:pt x="7675" y="14364"/>
                    <a:pt x="7739" y="14364"/>
                  </a:cubicBezTo>
                  <a:cubicBezTo>
                    <a:pt x="7837" y="14364"/>
                    <a:pt x="7935" y="14359"/>
                    <a:pt x="8030" y="14333"/>
                  </a:cubicBezTo>
                  <a:cubicBezTo>
                    <a:pt x="8042" y="14330"/>
                    <a:pt x="8053" y="14329"/>
                    <a:pt x="8065" y="14329"/>
                  </a:cubicBezTo>
                  <a:cubicBezTo>
                    <a:pt x="8125" y="14329"/>
                    <a:pt x="8184" y="14362"/>
                    <a:pt x="8244" y="14369"/>
                  </a:cubicBezTo>
                  <a:lnTo>
                    <a:pt x="8235" y="14414"/>
                  </a:lnTo>
                  <a:cubicBezTo>
                    <a:pt x="8380" y="14402"/>
                    <a:pt x="8521" y="14378"/>
                    <a:pt x="8660" y="14378"/>
                  </a:cubicBezTo>
                  <a:cubicBezTo>
                    <a:pt x="8745" y="14378"/>
                    <a:pt x="8829" y="14387"/>
                    <a:pt x="8913" y="14414"/>
                  </a:cubicBezTo>
                  <a:cubicBezTo>
                    <a:pt x="8868" y="14494"/>
                    <a:pt x="8752" y="14539"/>
                    <a:pt x="8744" y="14619"/>
                  </a:cubicBezTo>
                  <a:cubicBezTo>
                    <a:pt x="8949" y="14842"/>
                    <a:pt x="8761" y="15145"/>
                    <a:pt x="8877" y="15395"/>
                  </a:cubicBezTo>
                  <a:cubicBezTo>
                    <a:pt x="8860" y="15511"/>
                    <a:pt x="8895" y="15618"/>
                    <a:pt x="8913" y="15725"/>
                  </a:cubicBezTo>
                  <a:cubicBezTo>
                    <a:pt x="8924" y="15723"/>
                    <a:pt x="8934" y="15721"/>
                    <a:pt x="8943" y="15721"/>
                  </a:cubicBezTo>
                  <a:cubicBezTo>
                    <a:pt x="9039" y="15721"/>
                    <a:pt x="9079" y="15833"/>
                    <a:pt x="8949" y="15841"/>
                  </a:cubicBezTo>
                  <a:cubicBezTo>
                    <a:pt x="8895" y="15975"/>
                    <a:pt x="9091" y="15966"/>
                    <a:pt x="9091" y="16082"/>
                  </a:cubicBezTo>
                  <a:cubicBezTo>
                    <a:pt x="9190" y="16251"/>
                    <a:pt x="9154" y="16474"/>
                    <a:pt x="9332" y="16590"/>
                  </a:cubicBezTo>
                  <a:cubicBezTo>
                    <a:pt x="9599" y="16677"/>
                    <a:pt x="9776" y="16984"/>
                    <a:pt x="10070" y="16984"/>
                  </a:cubicBezTo>
                  <a:cubicBezTo>
                    <a:pt x="10110" y="16984"/>
                    <a:pt x="10153" y="16978"/>
                    <a:pt x="10198" y="16965"/>
                  </a:cubicBezTo>
                  <a:cubicBezTo>
                    <a:pt x="10251" y="17001"/>
                    <a:pt x="10305" y="17045"/>
                    <a:pt x="10367" y="17063"/>
                  </a:cubicBezTo>
                  <a:cubicBezTo>
                    <a:pt x="10387" y="17061"/>
                    <a:pt x="10407" y="17059"/>
                    <a:pt x="10426" y="17059"/>
                  </a:cubicBezTo>
                  <a:cubicBezTo>
                    <a:pt x="10718" y="17059"/>
                    <a:pt x="10927" y="17336"/>
                    <a:pt x="11223" y="17336"/>
                  </a:cubicBezTo>
                  <a:cubicBezTo>
                    <a:pt x="11247" y="17336"/>
                    <a:pt x="11271" y="17334"/>
                    <a:pt x="11295" y="17331"/>
                  </a:cubicBezTo>
                  <a:lnTo>
                    <a:pt x="11295" y="17366"/>
                  </a:lnTo>
                  <a:cubicBezTo>
                    <a:pt x="11325" y="17355"/>
                    <a:pt x="11352" y="17350"/>
                    <a:pt x="11377" y="17350"/>
                  </a:cubicBezTo>
                  <a:cubicBezTo>
                    <a:pt x="11523" y="17350"/>
                    <a:pt x="11595" y="17522"/>
                    <a:pt x="11732" y="17545"/>
                  </a:cubicBezTo>
                  <a:cubicBezTo>
                    <a:pt x="11803" y="17550"/>
                    <a:pt x="11876" y="17552"/>
                    <a:pt x="11948" y="17552"/>
                  </a:cubicBezTo>
                  <a:cubicBezTo>
                    <a:pt x="12030" y="17552"/>
                    <a:pt x="12113" y="17550"/>
                    <a:pt x="12196" y="17550"/>
                  </a:cubicBezTo>
                  <a:cubicBezTo>
                    <a:pt x="12402" y="17550"/>
                    <a:pt x="12605" y="17561"/>
                    <a:pt x="12794" y="17643"/>
                  </a:cubicBezTo>
                  <a:cubicBezTo>
                    <a:pt x="13017" y="17474"/>
                    <a:pt x="13338" y="17527"/>
                    <a:pt x="13561" y="17349"/>
                  </a:cubicBezTo>
                  <a:cubicBezTo>
                    <a:pt x="13661" y="17367"/>
                    <a:pt x="13761" y="17421"/>
                    <a:pt x="13867" y="17421"/>
                  </a:cubicBezTo>
                  <a:cubicBezTo>
                    <a:pt x="13912" y="17421"/>
                    <a:pt x="13959" y="17411"/>
                    <a:pt x="14007" y="17384"/>
                  </a:cubicBezTo>
                  <a:cubicBezTo>
                    <a:pt x="14123" y="17313"/>
                    <a:pt x="14275" y="17322"/>
                    <a:pt x="14417" y="17313"/>
                  </a:cubicBezTo>
                  <a:cubicBezTo>
                    <a:pt x="14460" y="17261"/>
                    <a:pt x="14516" y="17247"/>
                    <a:pt x="14575" y="17247"/>
                  </a:cubicBezTo>
                  <a:cubicBezTo>
                    <a:pt x="14640" y="17247"/>
                    <a:pt x="14709" y="17264"/>
                    <a:pt x="14774" y="17268"/>
                  </a:cubicBezTo>
                  <a:cubicBezTo>
                    <a:pt x="14997" y="17161"/>
                    <a:pt x="15238" y="17090"/>
                    <a:pt x="15479" y="17090"/>
                  </a:cubicBezTo>
                  <a:cubicBezTo>
                    <a:pt x="15586" y="17063"/>
                    <a:pt x="15648" y="16947"/>
                    <a:pt x="15756" y="16920"/>
                  </a:cubicBezTo>
                  <a:cubicBezTo>
                    <a:pt x="15804" y="16898"/>
                    <a:pt x="15855" y="16889"/>
                    <a:pt x="15908" y="16889"/>
                  </a:cubicBezTo>
                  <a:cubicBezTo>
                    <a:pt x="16022" y="16889"/>
                    <a:pt x="16143" y="16931"/>
                    <a:pt x="16246" y="16974"/>
                  </a:cubicBezTo>
                  <a:cubicBezTo>
                    <a:pt x="16289" y="16980"/>
                    <a:pt x="16521" y="17041"/>
                    <a:pt x="16645" y="17041"/>
                  </a:cubicBezTo>
                  <a:cubicBezTo>
                    <a:pt x="16702" y="17041"/>
                    <a:pt x="16736" y="17028"/>
                    <a:pt x="16719" y="16992"/>
                  </a:cubicBezTo>
                  <a:cubicBezTo>
                    <a:pt x="16823" y="16894"/>
                    <a:pt x="16956" y="16863"/>
                    <a:pt x="17091" y="16863"/>
                  </a:cubicBezTo>
                  <a:cubicBezTo>
                    <a:pt x="17164" y="16863"/>
                    <a:pt x="17238" y="16872"/>
                    <a:pt x="17308" y="16885"/>
                  </a:cubicBezTo>
                  <a:cubicBezTo>
                    <a:pt x="17341" y="16887"/>
                    <a:pt x="17375" y="16888"/>
                    <a:pt x="17408" y="16888"/>
                  </a:cubicBezTo>
                  <a:cubicBezTo>
                    <a:pt x="17678" y="16888"/>
                    <a:pt x="17948" y="16830"/>
                    <a:pt x="18218" y="16822"/>
                  </a:cubicBezTo>
                  <a:cubicBezTo>
                    <a:pt x="18318" y="16753"/>
                    <a:pt x="18425" y="16683"/>
                    <a:pt x="18556" y="16683"/>
                  </a:cubicBezTo>
                  <a:cubicBezTo>
                    <a:pt x="18577" y="16683"/>
                    <a:pt x="18598" y="16685"/>
                    <a:pt x="18619" y="16688"/>
                  </a:cubicBezTo>
                  <a:cubicBezTo>
                    <a:pt x="18667" y="16638"/>
                    <a:pt x="18722" y="16623"/>
                    <a:pt x="18781" y="16623"/>
                  </a:cubicBezTo>
                  <a:cubicBezTo>
                    <a:pt x="18872" y="16623"/>
                    <a:pt x="18971" y="16659"/>
                    <a:pt x="19063" y="16659"/>
                  </a:cubicBezTo>
                  <a:cubicBezTo>
                    <a:pt x="19101" y="16659"/>
                    <a:pt x="19138" y="16653"/>
                    <a:pt x="19172" y="16635"/>
                  </a:cubicBezTo>
                  <a:cubicBezTo>
                    <a:pt x="19199" y="16598"/>
                    <a:pt x="19231" y="16586"/>
                    <a:pt x="19265" y="16586"/>
                  </a:cubicBezTo>
                  <a:cubicBezTo>
                    <a:pt x="19325" y="16586"/>
                    <a:pt x="19393" y="16624"/>
                    <a:pt x="19452" y="16624"/>
                  </a:cubicBezTo>
                  <a:cubicBezTo>
                    <a:pt x="19480" y="16624"/>
                    <a:pt x="19506" y="16615"/>
                    <a:pt x="19529" y="16590"/>
                  </a:cubicBezTo>
                  <a:cubicBezTo>
                    <a:pt x="19589" y="16517"/>
                    <a:pt x="19684" y="16464"/>
                    <a:pt x="19780" y="16464"/>
                  </a:cubicBezTo>
                  <a:cubicBezTo>
                    <a:pt x="19813" y="16464"/>
                    <a:pt x="19845" y="16470"/>
                    <a:pt x="19877" y="16483"/>
                  </a:cubicBezTo>
                  <a:cubicBezTo>
                    <a:pt x="20180" y="16474"/>
                    <a:pt x="20493" y="16358"/>
                    <a:pt x="20716" y="16135"/>
                  </a:cubicBezTo>
                  <a:cubicBezTo>
                    <a:pt x="20963" y="16135"/>
                    <a:pt x="21197" y="16048"/>
                    <a:pt x="21441" y="16048"/>
                  </a:cubicBezTo>
                  <a:cubicBezTo>
                    <a:pt x="21478" y="16048"/>
                    <a:pt x="21516" y="16050"/>
                    <a:pt x="21554" y="16055"/>
                  </a:cubicBezTo>
                  <a:cubicBezTo>
                    <a:pt x="21652" y="16065"/>
                    <a:pt x="21750" y="16072"/>
                    <a:pt x="21846" y="16072"/>
                  </a:cubicBezTo>
                  <a:cubicBezTo>
                    <a:pt x="21926" y="16072"/>
                    <a:pt x="22004" y="16067"/>
                    <a:pt x="22081" y="16055"/>
                  </a:cubicBezTo>
                  <a:cubicBezTo>
                    <a:pt x="22147" y="16061"/>
                    <a:pt x="22218" y="16091"/>
                    <a:pt x="22281" y="16091"/>
                  </a:cubicBezTo>
                  <a:cubicBezTo>
                    <a:pt x="22318" y="16091"/>
                    <a:pt x="22354" y="16080"/>
                    <a:pt x="22384" y="16046"/>
                  </a:cubicBezTo>
                  <a:cubicBezTo>
                    <a:pt x="22423" y="16030"/>
                    <a:pt x="22457" y="16023"/>
                    <a:pt x="22489" y="16023"/>
                  </a:cubicBezTo>
                  <a:cubicBezTo>
                    <a:pt x="22581" y="16023"/>
                    <a:pt x="22647" y="16085"/>
                    <a:pt x="22714" y="16171"/>
                  </a:cubicBezTo>
                  <a:cubicBezTo>
                    <a:pt x="22866" y="16153"/>
                    <a:pt x="23071" y="16180"/>
                    <a:pt x="23178" y="16037"/>
                  </a:cubicBezTo>
                  <a:cubicBezTo>
                    <a:pt x="23318" y="15980"/>
                    <a:pt x="23466" y="15960"/>
                    <a:pt x="23616" y="15960"/>
                  </a:cubicBezTo>
                  <a:cubicBezTo>
                    <a:pt x="23885" y="15960"/>
                    <a:pt x="24163" y="16023"/>
                    <a:pt x="24427" y="16046"/>
                  </a:cubicBezTo>
                  <a:cubicBezTo>
                    <a:pt x="24433" y="16047"/>
                    <a:pt x="24439" y="16048"/>
                    <a:pt x="24444" y="16048"/>
                  </a:cubicBezTo>
                  <a:cubicBezTo>
                    <a:pt x="24547" y="16048"/>
                    <a:pt x="24584" y="15903"/>
                    <a:pt x="24685" y="15903"/>
                  </a:cubicBezTo>
                  <a:cubicBezTo>
                    <a:pt x="24780" y="15885"/>
                    <a:pt x="24879" y="15839"/>
                    <a:pt x="24976" y="15839"/>
                  </a:cubicBezTo>
                  <a:cubicBezTo>
                    <a:pt x="25016" y="15839"/>
                    <a:pt x="25057" y="15847"/>
                    <a:pt x="25096" y="15868"/>
                  </a:cubicBezTo>
                  <a:cubicBezTo>
                    <a:pt x="25173" y="15905"/>
                    <a:pt x="25254" y="15918"/>
                    <a:pt x="25335" y="15918"/>
                  </a:cubicBezTo>
                  <a:cubicBezTo>
                    <a:pt x="25507" y="15918"/>
                    <a:pt x="25685" y="15859"/>
                    <a:pt x="25854" y="15841"/>
                  </a:cubicBezTo>
                  <a:cubicBezTo>
                    <a:pt x="25993" y="15827"/>
                    <a:pt x="26134" y="15827"/>
                    <a:pt x="26275" y="15827"/>
                  </a:cubicBezTo>
                  <a:cubicBezTo>
                    <a:pt x="26486" y="15827"/>
                    <a:pt x="26698" y="15827"/>
                    <a:pt x="26907" y="15779"/>
                  </a:cubicBezTo>
                  <a:lnTo>
                    <a:pt x="26898" y="15734"/>
                  </a:lnTo>
                  <a:cubicBezTo>
                    <a:pt x="27166" y="15609"/>
                    <a:pt x="27487" y="15707"/>
                    <a:pt x="27745" y="15564"/>
                  </a:cubicBezTo>
                  <a:cubicBezTo>
                    <a:pt x="27811" y="15570"/>
                    <a:pt x="27878" y="15605"/>
                    <a:pt x="27938" y="15605"/>
                  </a:cubicBezTo>
                  <a:cubicBezTo>
                    <a:pt x="27968" y="15605"/>
                    <a:pt x="27996" y="15597"/>
                    <a:pt x="28022" y="15573"/>
                  </a:cubicBezTo>
                  <a:cubicBezTo>
                    <a:pt x="28052" y="15547"/>
                    <a:pt x="28086" y="15538"/>
                    <a:pt x="28122" y="15538"/>
                  </a:cubicBezTo>
                  <a:cubicBezTo>
                    <a:pt x="28202" y="15538"/>
                    <a:pt x="28290" y="15584"/>
                    <a:pt x="28363" y="15584"/>
                  </a:cubicBezTo>
                  <a:cubicBezTo>
                    <a:pt x="28409" y="15584"/>
                    <a:pt x="28449" y="15565"/>
                    <a:pt x="28477" y="15502"/>
                  </a:cubicBezTo>
                  <a:cubicBezTo>
                    <a:pt x="28511" y="15481"/>
                    <a:pt x="28546" y="15474"/>
                    <a:pt x="28581" y="15474"/>
                  </a:cubicBezTo>
                  <a:cubicBezTo>
                    <a:pt x="28661" y="15474"/>
                    <a:pt x="28741" y="15512"/>
                    <a:pt x="28817" y="15512"/>
                  </a:cubicBezTo>
                  <a:cubicBezTo>
                    <a:pt x="28838" y="15512"/>
                    <a:pt x="28858" y="15509"/>
                    <a:pt x="28878" y="15502"/>
                  </a:cubicBezTo>
                  <a:cubicBezTo>
                    <a:pt x="28932" y="15442"/>
                    <a:pt x="28995" y="15425"/>
                    <a:pt x="29063" y="15425"/>
                  </a:cubicBezTo>
                  <a:cubicBezTo>
                    <a:pt x="29165" y="15425"/>
                    <a:pt x="29278" y="15465"/>
                    <a:pt x="29383" y="15465"/>
                  </a:cubicBezTo>
                  <a:cubicBezTo>
                    <a:pt x="29418" y="15465"/>
                    <a:pt x="29452" y="15460"/>
                    <a:pt x="29485" y="15448"/>
                  </a:cubicBezTo>
                  <a:cubicBezTo>
                    <a:pt x="29772" y="15425"/>
                    <a:pt x="30052" y="15272"/>
                    <a:pt x="30338" y="15272"/>
                  </a:cubicBezTo>
                  <a:cubicBezTo>
                    <a:pt x="30372" y="15272"/>
                    <a:pt x="30406" y="15274"/>
                    <a:pt x="30440" y="15279"/>
                  </a:cubicBezTo>
                  <a:cubicBezTo>
                    <a:pt x="30633" y="15175"/>
                    <a:pt x="30848" y="15136"/>
                    <a:pt x="31064" y="15136"/>
                  </a:cubicBezTo>
                  <a:cubicBezTo>
                    <a:pt x="31127" y="15136"/>
                    <a:pt x="31189" y="15139"/>
                    <a:pt x="31251" y="15145"/>
                  </a:cubicBezTo>
                  <a:cubicBezTo>
                    <a:pt x="31277" y="15152"/>
                    <a:pt x="31302" y="15155"/>
                    <a:pt x="31327" y="15155"/>
                  </a:cubicBezTo>
                  <a:cubicBezTo>
                    <a:pt x="31490" y="15155"/>
                    <a:pt x="31634" y="15020"/>
                    <a:pt x="31804" y="15020"/>
                  </a:cubicBezTo>
                  <a:cubicBezTo>
                    <a:pt x="31858" y="14949"/>
                    <a:pt x="31903" y="14878"/>
                    <a:pt x="31947" y="14806"/>
                  </a:cubicBezTo>
                  <a:cubicBezTo>
                    <a:pt x="32019" y="14779"/>
                    <a:pt x="32090" y="14744"/>
                    <a:pt x="32161" y="14708"/>
                  </a:cubicBezTo>
                  <a:cubicBezTo>
                    <a:pt x="32224" y="14701"/>
                    <a:pt x="32276" y="14650"/>
                    <a:pt x="32339" y="14650"/>
                  </a:cubicBezTo>
                  <a:cubicBezTo>
                    <a:pt x="32356" y="14650"/>
                    <a:pt x="32374" y="14654"/>
                    <a:pt x="32393" y="14663"/>
                  </a:cubicBezTo>
                  <a:cubicBezTo>
                    <a:pt x="32590" y="14721"/>
                    <a:pt x="32779" y="14808"/>
                    <a:pt x="32988" y="14808"/>
                  </a:cubicBezTo>
                  <a:cubicBezTo>
                    <a:pt x="33007" y="14808"/>
                    <a:pt x="33026" y="14808"/>
                    <a:pt x="33044" y="14806"/>
                  </a:cubicBezTo>
                  <a:cubicBezTo>
                    <a:pt x="33089" y="14753"/>
                    <a:pt x="33187" y="14654"/>
                    <a:pt x="33241" y="14601"/>
                  </a:cubicBezTo>
                  <a:cubicBezTo>
                    <a:pt x="33294" y="14627"/>
                    <a:pt x="33334" y="14638"/>
                    <a:pt x="33363" y="14638"/>
                  </a:cubicBezTo>
                  <a:cubicBezTo>
                    <a:pt x="33465" y="14638"/>
                    <a:pt x="33443" y="14506"/>
                    <a:pt x="33464" y="14423"/>
                  </a:cubicBezTo>
                  <a:cubicBezTo>
                    <a:pt x="33499" y="14342"/>
                    <a:pt x="33544" y="14271"/>
                    <a:pt x="33580" y="14191"/>
                  </a:cubicBezTo>
                  <a:cubicBezTo>
                    <a:pt x="33705" y="14137"/>
                    <a:pt x="33714" y="13959"/>
                    <a:pt x="33785" y="13852"/>
                  </a:cubicBezTo>
                  <a:cubicBezTo>
                    <a:pt x="33892" y="13718"/>
                    <a:pt x="33865" y="13522"/>
                    <a:pt x="33981" y="13397"/>
                  </a:cubicBezTo>
                  <a:cubicBezTo>
                    <a:pt x="34070" y="13316"/>
                    <a:pt x="34061" y="13138"/>
                    <a:pt x="34142" y="13022"/>
                  </a:cubicBezTo>
                  <a:cubicBezTo>
                    <a:pt x="34186" y="12728"/>
                    <a:pt x="34338" y="12451"/>
                    <a:pt x="34285" y="12139"/>
                  </a:cubicBezTo>
                  <a:cubicBezTo>
                    <a:pt x="34383" y="12058"/>
                    <a:pt x="34356" y="11898"/>
                    <a:pt x="34409" y="11791"/>
                  </a:cubicBezTo>
                  <a:cubicBezTo>
                    <a:pt x="34516" y="11595"/>
                    <a:pt x="34445" y="11345"/>
                    <a:pt x="34588" y="11175"/>
                  </a:cubicBezTo>
                  <a:cubicBezTo>
                    <a:pt x="34704" y="11059"/>
                    <a:pt x="34704" y="10899"/>
                    <a:pt x="34686" y="10738"/>
                  </a:cubicBezTo>
                  <a:cubicBezTo>
                    <a:pt x="34784" y="10658"/>
                    <a:pt x="34784" y="10462"/>
                    <a:pt x="34811" y="10328"/>
                  </a:cubicBezTo>
                  <a:cubicBezTo>
                    <a:pt x="34927" y="10194"/>
                    <a:pt x="34909" y="9980"/>
                    <a:pt x="34954" y="9810"/>
                  </a:cubicBezTo>
                  <a:cubicBezTo>
                    <a:pt x="35078" y="9739"/>
                    <a:pt x="35043" y="9489"/>
                    <a:pt x="35123" y="9364"/>
                  </a:cubicBezTo>
                  <a:cubicBezTo>
                    <a:pt x="35355" y="9222"/>
                    <a:pt x="35641" y="9186"/>
                    <a:pt x="35890" y="9070"/>
                  </a:cubicBezTo>
                  <a:cubicBezTo>
                    <a:pt x="36095" y="9043"/>
                    <a:pt x="36310" y="9052"/>
                    <a:pt x="36506" y="8972"/>
                  </a:cubicBezTo>
                  <a:cubicBezTo>
                    <a:pt x="36818" y="8856"/>
                    <a:pt x="37193" y="8865"/>
                    <a:pt x="37478" y="8660"/>
                  </a:cubicBezTo>
                  <a:cubicBezTo>
                    <a:pt x="37576" y="8579"/>
                    <a:pt x="37773" y="8624"/>
                    <a:pt x="37826" y="8481"/>
                  </a:cubicBezTo>
                  <a:cubicBezTo>
                    <a:pt x="37915" y="8445"/>
                    <a:pt x="37969" y="8356"/>
                    <a:pt x="38040" y="8294"/>
                  </a:cubicBezTo>
                  <a:cubicBezTo>
                    <a:pt x="38046" y="8294"/>
                    <a:pt x="38052" y="8295"/>
                    <a:pt x="38058" y="8295"/>
                  </a:cubicBezTo>
                  <a:cubicBezTo>
                    <a:pt x="38233" y="8295"/>
                    <a:pt x="38311" y="8040"/>
                    <a:pt x="38406" y="7910"/>
                  </a:cubicBezTo>
                  <a:cubicBezTo>
                    <a:pt x="38531" y="7776"/>
                    <a:pt x="38513" y="7571"/>
                    <a:pt x="38638" y="7437"/>
                  </a:cubicBezTo>
                  <a:cubicBezTo>
                    <a:pt x="38754" y="7357"/>
                    <a:pt x="38700" y="7197"/>
                    <a:pt x="38718" y="7072"/>
                  </a:cubicBezTo>
                  <a:cubicBezTo>
                    <a:pt x="38834" y="6991"/>
                    <a:pt x="38915" y="6813"/>
                    <a:pt x="38879" y="6661"/>
                  </a:cubicBezTo>
                  <a:cubicBezTo>
                    <a:pt x="39120" y="6349"/>
                    <a:pt x="39111" y="5939"/>
                    <a:pt x="39271" y="5591"/>
                  </a:cubicBezTo>
                  <a:cubicBezTo>
                    <a:pt x="39316" y="5359"/>
                    <a:pt x="39378" y="5127"/>
                    <a:pt x="39432" y="4895"/>
                  </a:cubicBezTo>
                  <a:lnTo>
                    <a:pt x="39459" y="4904"/>
                  </a:lnTo>
                  <a:cubicBezTo>
                    <a:pt x="39539" y="4547"/>
                    <a:pt x="39700" y="4199"/>
                    <a:pt x="39726" y="3833"/>
                  </a:cubicBezTo>
                  <a:cubicBezTo>
                    <a:pt x="39798" y="3735"/>
                    <a:pt x="39824" y="3610"/>
                    <a:pt x="39824" y="3494"/>
                  </a:cubicBezTo>
                  <a:cubicBezTo>
                    <a:pt x="39905" y="3378"/>
                    <a:pt x="39949" y="3200"/>
                    <a:pt x="39958" y="3048"/>
                  </a:cubicBezTo>
                  <a:lnTo>
                    <a:pt x="39914" y="3048"/>
                  </a:lnTo>
                  <a:cubicBezTo>
                    <a:pt x="39896" y="2923"/>
                    <a:pt x="39807" y="2790"/>
                    <a:pt x="39682" y="2736"/>
                  </a:cubicBezTo>
                  <a:cubicBezTo>
                    <a:pt x="39682" y="2656"/>
                    <a:pt x="39646" y="2531"/>
                    <a:pt x="39548" y="2513"/>
                  </a:cubicBezTo>
                  <a:cubicBezTo>
                    <a:pt x="39441" y="2397"/>
                    <a:pt x="39191" y="2415"/>
                    <a:pt x="39022" y="2379"/>
                  </a:cubicBezTo>
                  <a:lnTo>
                    <a:pt x="39022" y="2344"/>
                  </a:lnTo>
                  <a:cubicBezTo>
                    <a:pt x="39009" y="2345"/>
                    <a:pt x="38996" y="2345"/>
                    <a:pt x="38984" y="2345"/>
                  </a:cubicBezTo>
                  <a:cubicBezTo>
                    <a:pt x="38829" y="2345"/>
                    <a:pt x="38699" y="2254"/>
                    <a:pt x="38550" y="2254"/>
                  </a:cubicBezTo>
                  <a:cubicBezTo>
                    <a:pt x="38543" y="2254"/>
                    <a:pt x="38537" y="2254"/>
                    <a:pt x="38531" y="2254"/>
                  </a:cubicBezTo>
                  <a:cubicBezTo>
                    <a:pt x="38490" y="2220"/>
                    <a:pt x="38447" y="2208"/>
                    <a:pt x="38402" y="2208"/>
                  </a:cubicBezTo>
                  <a:cubicBezTo>
                    <a:pt x="38298" y="2208"/>
                    <a:pt x="38186" y="2274"/>
                    <a:pt x="38074" y="2274"/>
                  </a:cubicBezTo>
                  <a:cubicBezTo>
                    <a:pt x="38036" y="2274"/>
                    <a:pt x="37998" y="2266"/>
                    <a:pt x="37960" y="2245"/>
                  </a:cubicBezTo>
                  <a:cubicBezTo>
                    <a:pt x="37407" y="2129"/>
                    <a:pt x="36854" y="1969"/>
                    <a:pt x="36283" y="1942"/>
                  </a:cubicBezTo>
                  <a:lnTo>
                    <a:pt x="36283" y="1897"/>
                  </a:lnTo>
                  <a:cubicBezTo>
                    <a:pt x="36163" y="1873"/>
                    <a:pt x="36044" y="1865"/>
                    <a:pt x="35925" y="1865"/>
                  </a:cubicBezTo>
                  <a:cubicBezTo>
                    <a:pt x="35681" y="1865"/>
                    <a:pt x="35437" y="1900"/>
                    <a:pt x="35191" y="1900"/>
                  </a:cubicBezTo>
                  <a:cubicBezTo>
                    <a:pt x="35157" y="1900"/>
                    <a:pt x="35122" y="1899"/>
                    <a:pt x="35087" y="1897"/>
                  </a:cubicBezTo>
                  <a:cubicBezTo>
                    <a:pt x="35061" y="1897"/>
                    <a:pt x="34998" y="1906"/>
                    <a:pt x="34971" y="1906"/>
                  </a:cubicBezTo>
                  <a:cubicBezTo>
                    <a:pt x="34762" y="1866"/>
                    <a:pt x="34556" y="1863"/>
                    <a:pt x="34351" y="1863"/>
                  </a:cubicBezTo>
                  <a:cubicBezTo>
                    <a:pt x="34317" y="1863"/>
                    <a:pt x="34283" y="1863"/>
                    <a:pt x="34249" y="1863"/>
                  </a:cubicBezTo>
                  <a:cubicBezTo>
                    <a:pt x="34130" y="1863"/>
                    <a:pt x="34011" y="1862"/>
                    <a:pt x="33892" y="1853"/>
                  </a:cubicBezTo>
                  <a:lnTo>
                    <a:pt x="33892" y="1808"/>
                  </a:lnTo>
                  <a:cubicBezTo>
                    <a:pt x="33785" y="1799"/>
                    <a:pt x="33562" y="1773"/>
                    <a:pt x="33455" y="1755"/>
                  </a:cubicBezTo>
                  <a:cubicBezTo>
                    <a:pt x="33446" y="1683"/>
                    <a:pt x="33446" y="1612"/>
                    <a:pt x="33446" y="1541"/>
                  </a:cubicBezTo>
                  <a:lnTo>
                    <a:pt x="33491" y="1541"/>
                  </a:lnTo>
                  <a:cubicBezTo>
                    <a:pt x="33482" y="1318"/>
                    <a:pt x="33580" y="1103"/>
                    <a:pt x="33580" y="880"/>
                  </a:cubicBezTo>
                  <a:cubicBezTo>
                    <a:pt x="33669" y="702"/>
                    <a:pt x="33660" y="425"/>
                    <a:pt x="33491" y="292"/>
                  </a:cubicBezTo>
                  <a:lnTo>
                    <a:pt x="33491" y="247"/>
                  </a:lnTo>
                  <a:lnTo>
                    <a:pt x="33446" y="256"/>
                  </a:lnTo>
                  <a:lnTo>
                    <a:pt x="33446" y="220"/>
                  </a:lnTo>
                  <a:cubicBezTo>
                    <a:pt x="33259" y="211"/>
                    <a:pt x="33071" y="176"/>
                    <a:pt x="32875" y="167"/>
                  </a:cubicBezTo>
                  <a:cubicBezTo>
                    <a:pt x="32835" y="107"/>
                    <a:pt x="32755" y="92"/>
                    <a:pt x="32666" y="92"/>
                  </a:cubicBezTo>
                  <a:cubicBezTo>
                    <a:pt x="32577" y="92"/>
                    <a:pt x="32479" y="107"/>
                    <a:pt x="32403" y="107"/>
                  </a:cubicBezTo>
                  <a:cubicBezTo>
                    <a:pt x="32387" y="107"/>
                    <a:pt x="32372" y="106"/>
                    <a:pt x="32358" y="104"/>
                  </a:cubicBezTo>
                  <a:cubicBezTo>
                    <a:pt x="32263" y="121"/>
                    <a:pt x="32169" y="128"/>
                    <a:pt x="32076" y="128"/>
                  </a:cubicBezTo>
                  <a:cubicBezTo>
                    <a:pt x="31780" y="128"/>
                    <a:pt x="31487" y="60"/>
                    <a:pt x="31189" y="33"/>
                  </a:cubicBezTo>
                  <a:lnTo>
                    <a:pt x="31189" y="33"/>
                  </a:lnTo>
                  <a:lnTo>
                    <a:pt x="31198" y="78"/>
                  </a:lnTo>
                  <a:cubicBezTo>
                    <a:pt x="31118" y="78"/>
                    <a:pt x="30948" y="69"/>
                    <a:pt x="30868" y="69"/>
                  </a:cubicBezTo>
                  <a:lnTo>
                    <a:pt x="30886" y="33"/>
                  </a:lnTo>
                  <a:lnTo>
                    <a:pt x="30886" y="33"/>
                  </a:lnTo>
                  <a:cubicBezTo>
                    <a:pt x="30839" y="55"/>
                    <a:pt x="30792" y="63"/>
                    <a:pt x="30746" y="63"/>
                  </a:cubicBezTo>
                  <a:cubicBezTo>
                    <a:pt x="30627" y="63"/>
                    <a:pt x="30508" y="12"/>
                    <a:pt x="30390" y="12"/>
                  </a:cubicBezTo>
                  <a:cubicBezTo>
                    <a:pt x="30350" y="12"/>
                    <a:pt x="30310" y="17"/>
                    <a:pt x="30270" y="33"/>
                  </a:cubicBezTo>
                  <a:cubicBezTo>
                    <a:pt x="29982" y="94"/>
                    <a:pt x="29693" y="135"/>
                    <a:pt x="29394" y="135"/>
                  </a:cubicBezTo>
                  <a:cubicBezTo>
                    <a:pt x="29341" y="135"/>
                    <a:pt x="29288" y="134"/>
                    <a:pt x="29235" y="131"/>
                  </a:cubicBezTo>
                  <a:cubicBezTo>
                    <a:pt x="29111" y="81"/>
                    <a:pt x="28975" y="61"/>
                    <a:pt x="28838" y="61"/>
                  </a:cubicBezTo>
                  <a:cubicBezTo>
                    <a:pt x="28659" y="61"/>
                    <a:pt x="28478" y="95"/>
                    <a:pt x="28316" y="140"/>
                  </a:cubicBezTo>
                  <a:cubicBezTo>
                    <a:pt x="28284" y="127"/>
                    <a:pt x="28251" y="100"/>
                    <a:pt x="28215" y="100"/>
                  </a:cubicBezTo>
                  <a:cubicBezTo>
                    <a:pt x="28202" y="100"/>
                    <a:pt x="28188" y="104"/>
                    <a:pt x="28174" y="113"/>
                  </a:cubicBezTo>
                  <a:cubicBezTo>
                    <a:pt x="28095" y="142"/>
                    <a:pt x="28016" y="152"/>
                    <a:pt x="27937" y="152"/>
                  </a:cubicBezTo>
                  <a:cubicBezTo>
                    <a:pt x="27675" y="152"/>
                    <a:pt x="27413" y="33"/>
                    <a:pt x="27151" y="33"/>
                  </a:cubicBezTo>
                  <a:cubicBezTo>
                    <a:pt x="27144" y="33"/>
                    <a:pt x="27137" y="33"/>
                    <a:pt x="27130" y="33"/>
                  </a:cubicBezTo>
                  <a:cubicBezTo>
                    <a:pt x="27017" y="23"/>
                    <a:pt x="26896" y="1"/>
                    <a:pt x="26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26" name="Google Shape;26;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7" name="Google Shape;27;p5"/>
          <p:cNvSpPr txBox="1">
            <a:spLocks noGrp="1"/>
          </p:cNvSpPr>
          <p:nvPr>
            <p:ph type="subTitle" idx="1"/>
          </p:nvPr>
        </p:nvSpPr>
        <p:spPr>
          <a:xfrm>
            <a:off x="1064900" y="2630143"/>
            <a:ext cx="3330600" cy="111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5"/>
          <p:cNvSpPr txBox="1">
            <a:spLocks noGrp="1"/>
          </p:cNvSpPr>
          <p:nvPr>
            <p:ph type="subTitle" idx="2"/>
          </p:nvPr>
        </p:nvSpPr>
        <p:spPr>
          <a:xfrm>
            <a:off x="4748484" y="2630131"/>
            <a:ext cx="3330600" cy="111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solidFill>
                  <a:schemeClr val="dk1"/>
                </a:solidFill>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29" name="Google Shape;29;p5"/>
          <p:cNvSpPr txBox="1">
            <a:spLocks noGrp="1"/>
          </p:cNvSpPr>
          <p:nvPr>
            <p:ph type="subTitle" idx="3"/>
          </p:nvPr>
        </p:nvSpPr>
        <p:spPr>
          <a:xfrm>
            <a:off x="1064900" y="2311532"/>
            <a:ext cx="33306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rtl="0">
              <a:lnSpc>
                <a:spcPct val="100000"/>
              </a:lnSpc>
              <a:spcBef>
                <a:spcPts val="0"/>
              </a:spcBef>
              <a:spcAft>
                <a:spcPts val="0"/>
              </a:spcAft>
              <a:buSzPts val="2000"/>
              <a:buFont typeface="Syne"/>
              <a:buNone/>
              <a:defRPr sz="2000">
                <a:latin typeface="Syne"/>
                <a:ea typeface="Syne"/>
                <a:cs typeface="Syne"/>
                <a:sym typeface="Syne"/>
              </a:defRPr>
            </a:lvl2pPr>
            <a:lvl3pPr lvl="2" rtl="0">
              <a:lnSpc>
                <a:spcPct val="100000"/>
              </a:lnSpc>
              <a:spcBef>
                <a:spcPts val="0"/>
              </a:spcBef>
              <a:spcAft>
                <a:spcPts val="0"/>
              </a:spcAft>
              <a:buSzPts val="2000"/>
              <a:buFont typeface="Syne"/>
              <a:buNone/>
              <a:defRPr sz="2000">
                <a:latin typeface="Syne"/>
                <a:ea typeface="Syne"/>
                <a:cs typeface="Syne"/>
                <a:sym typeface="Syne"/>
              </a:defRPr>
            </a:lvl3pPr>
            <a:lvl4pPr lvl="3" rtl="0">
              <a:lnSpc>
                <a:spcPct val="100000"/>
              </a:lnSpc>
              <a:spcBef>
                <a:spcPts val="0"/>
              </a:spcBef>
              <a:spcAft>
                <a:spcPts val="0"/>
              </a:spcAft>
              <a:buSzPts val="2000"/>
              <a:buFont typeface="Syne"/>
              <a:buNone/>
              <a:defRPr sz="2000">
                <a:latin typeface="Syne"/>
                <a:ea typeface="Syne"/>
                <a:cs typeface="Syne"/>
                <a:sym typeface="Syne"/>
              </a:defRPr>
            </a:lvl4pPr>
            <a:lvl5pPr lvl="4" rtl="0">
              <a:lnSpc>
                <a:spcPct val="100000"/>
              </a:lnSpc>
              <a:spcBef>
                <a:spcPts val="0"/>
              </a:spcBef>
              <a:spcAft>
                <a:spcPts val="0"/>
              </a:spcAft>
              <a:buSzPts val="2000"/>
              <a:buFont typeface="Syne"/>
              <a:buNone/>
              <a:defRPr sz="2000">
                <a:latin typeface="Syne"/>
                <a:ea typeface="Syne"/>
                <a:cs typeface="Syne"/>
                <a:sym typeface="Syne"/>
              </a:defRPr>
            </a:lvl5pPr>
            <a:lvl6pPr lvl="5" rtl="0">
              <a:lnSpc>
                <a:spcPct val="100000"/>
              </a:lnSpc>
              <a:spcBef>
                <a:spcPts val="0"/>
              </a:spcBef>
              <a:spcAft>
                <a:spcPts val="0"/>
              </a:spcAft>
              <a:buSzPts val="2000"/>
              <a:buFont typeface="Syne"/>
              <a:buNone/>
              <a:defRPr sz="2000">
                <a:latin typeface="Syne"/>
                <a:ea typeface="Syne"/>
                <a:cs typeface="Syne"/>
                <a:sym typeface="Syne"/>
              </a:defRPr>
            </a:lvl6pPr>
            <a:lvl7pPr lvl="6" rtl="0">
              <a:lnSpc>
                <a:spcPct val="100000"/>
              </a:lnSpc>
              <a:spcBef>
                <a:spcPts val="0"/>
              </a:spcBef>
              <a:spcAft>
                <a:spcPts val="0"/>
              </a:spcAft>
              <a:buSzPts val="2000"/>
              <a:buFont typeface="Syne"/>
              <a:buNone/>
              <a:defRPr sz="2000">
                <a:latin typeface="Syne"/>
                <a:ea typeface="Syne"/>
                <a:cs typeface="Syne"/>
                <a:sym typeface="Syne"/>
              </a:defRPr>
            </a:lvl7pPr>
            <a:lvl8pPr lvl="7" rtl="0">
              <a:lnSpc>
                <a:spcPct val="100000"/>
              </a:lnSpc>
              <a:spcBef>
                <a:spcPts val="0"/>
              </a:spcBef>
              <a:spcAft>
                <a:spcPts val="0"/>
              </a:spcAft>
              <a:buSzPts val="2000"/>
              <a:buFont typeface="Syne"/>
              <a:buNone/>
              <a:defRPr sz="2000">
                <a:latin typeface="Syne"/>
                <a:ea typeface="Syne"/>
                <a:cs typeface="Syne"/>
                <a:sym typeface="Syne"/>
              </a:defRPr>
            </a:lvl8pPr>
            <a:lvl9pPr lvl="8"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sp>
        <p:nvSpPr>
          <p:cNvPr id="30" name="Google Shape;30;p5"/>
          <p:cNvSpPr txBox="1">
            <a:spLocks noGrp="1"/>
          </p:cNvSpPr>
          <p:nvPr>
            <p:ph type="subTitle" idx="4"/>
          </p:nvPr>
        </p:nvSpPr>
        <p:spPr>
          <a:xfrm>
            <a:off x="4748495" y="2311525"/>
            <a:ext cx="33306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yne"/>
              <a:buNone/>
              <a:defRPr sz="2000">
                <a:solidFill>
                  <a:schemeClr val="dk1"/>
                </a:solidFill>
                <a:latin typeface="Syne"/>
                <a:ea typeface="Syne"/>
                <a:cs typeface="Syne"/>
                <a:sym typeface="Syne"/>
              </a:defRPr>
            </a:lvl1pPr>
            <a:lvl2pPr lvl="1" algn="r" rtl="0">
              <a:lnSpc>
                <a:spcPct val="100000"/>
              </a:lnSpc>
              <a:spcBef>
                <a:spcPts val="0"/>
              </a:spcBef>
              <a:spcAft>
                <a:spcPts val="0"/>
              </a:spcAft>
              <a:buSzPts val="2000"/>
              <a:buFont typeface="Syne"/>
              <a:buNone/>
              <a:defRPr sz="2000">
                <a:latin typeface="Syne"/>
                <a:ea typeface="Syne"/>
                <a:cs typeface="Syne"/>
                <a:sym typeface="Syne"/>
              </a:defRPr>
            </a:lvl2pPr>
            <a:lvl3pPr lvl="2" algn="r" rtl="0">
              <a:lnSpc>
                <a:spcPct val="100000"/>
              </a:lnSpc>
              <a:spcBef>
                <a:spcPts val="0"/>
              </a:spcBef>
              <a:spcAft>
                <a:spcPts val="0"/>
              </a:spcAft>
              <a:buSzPts val="2000"/>
              <a:buFont typeface="Syne"/>
              <a:buNone/>
              <a:defRPr sz="2000">
                <a:latin typeface="Syne"/>
                <a:ea typeface="Syne"/>
                <a:cs typeface="Syne"/>
                <a:sym typeface="Syne"/>
              </a:defRPr>
            </a:lvl3pPr>
            <a:lvl4pPr lvl="3" algn="r" rtl="0">
              <a:lnSpc>
                <a:spcPct val="100000"/>
              </a:lnSpc>
              <a:spcBef>
                <a:spcPts val="0"/>
              </a:spcBef>
              <a:spcAft>
                <a:spcPts val="0"/>
              </a:spcAft>
              <a:buSzPts val="2000"/>
              <a:buFont typeface="Syne"/>
              <a:buNone/>
              <a:defRPr sz="2000">
                <a:latin typeface="Syne"/>
                <a:ea typeface="Syne"/>
                <a:cs typeface="Syne"/>
                <a:sym typeface="Syne"/>
              </a:defRPr>
            </a:lvl4pPr>
            <a:lvl5pPr lvl="4" algn="r" rtl="0">
              <a:lnSpc>
                <a:spcPct val="100000"/>
              </a:lnSpc>
              <a:spcBef>
                <a:spcPts val="0"/>
              </a:spcBef>
              <a:spcAft>
                <a:spcPts val="0"/>
              </a:spcAft>
              <a:buSzPts val="2000"/>
              <a:buFont typeface="Syne"/>
              <a:buNone/>
              <a:defRPr sz="2000">
                <a:latin typeface="Syne"/>
                <a:ea typeface="Syne"/>
                <a:cs typeface="Syne"/>
                <a:sym typeface="Syne"/>
              </a:defRPr>
            </a:lvl5pPr>
            <a:lvl6pPr lvl="5" algn="r" rtl="0">
              <a:lnSpc>
                <a:spcPct val="100000"/>
              </a:lnSpc>
              <a:spcBef>
                <a:spcPts val="0"/>
              </a:spcBef>
              <a:spcAft>
                <a:spcPts val="0"/>
              </a:spcAft>
              <a:buSzPts val="2000"/>
              <a:buFont typeface="Syne"/>
              <a:buNone/>
              <a:defRPr sz="2000">
                <a:latin typeface="Syne"/>
                <a:ea typeface="Syne"/>
                <a:cs typeface="Syne"/>
                <a:sym typeface="Syne"/>
              </a:defRPr>
            </a:lvl6pPr>
            <a:lvl7pPr lvl="6" algn="r" rtl="0">
              <a:lnSpc>
                <a:spcPct val="100000"/>
              </a:lnSpc>
              <a:spcBef>
                <a:spcPts val="0"/>
              </a:spcBef>
              <a:spcAft>
                <a:spcPts val="0"/>
              </a:spcAft>
              <a:buSzPts val="2000"/>
              <a:buFont typeface="Syne"/>
              <a:buNone/>
              <a:defRPr sz="2000">
                <a:latin typeface="Syne"/>
                <a:ea typeface="Syne"/>
                <a:cs typeface="Syne"/>
                <a:sym typeface="Syne"/>
              </a:defRPr>
            </a:lvl7pPr>
            <a:lvl8pPr lvl="7" algn="r" rtl="0">
              <a:lnSpc>
                <a:spcPct val="100000"/>
              </a:lnSpc>
              <a:spcBef>
                <a:spcPts val="0"/>
              </a:spcBef>
              <a:spcAft>
                <a:spcPts val="0"/>
              </a:spcAft>
              <a:buSzPts val="2000"/>
              <a:buFont typeface="Syne"/>
              <a:buNone/>
              <a:defRPr sz="2000">
                <a:latin typeface="Syne"/>
                <a:ea typeface="Syne"/>
                <a:cs typeface="Syne"/>
                <a:sym typeface="Syne"/>
              </a:defRPr>
            </a:lvl8pPr>
            <a:lvl9pPr lvl="8" algn="r" rtl="0">
              <a:lnSpc>
                <a:spcPct val="100000"/>
              </a:lnSpc>
              <a:spcBef>
                <a:spcPts val="0"/>
              </a:spcBef>
              <a:spcAft>
                <a:spcPts val="0"/>
              </a:spcAft>
              <a:buSzPts val="2000"/>
              <a:buFont typeface="Syne"/>
              <a:buNone/>
              <a:defRPr sz="2000">
                <a:latin typeface="Syne"/>
                <a:ea typeface="Syne"/>
                <a:cs typeface="Syne"/>
                <a:sym typeface="Syne"/>
              </a:defRPr>
            </a:lvl9pPr>
          </a:lstStyle>
          <a:p>
            <a:endParaRPr/>
          </a:p>
        </p:txBody>
      </p:sp>
      <p:grpSp>
        <p:nvGrpSpPr>
          <p:cNvPr id="31" name="Google Shape;31;p5"/>
          <p:cNvGrpSpPr/>
          <p:nvPr/>
        </p:nvGrpSpPr>
        <p:grpSpPr>
          <a:xfrm>
            <a:off x="299638" y="1031180"/>
            <a:ext cx="369299" cy="2000864"/>
            <a:chOff x="340888" y="1425605"/>
            <a:chExt cx="369299" cy="2000864"/>
          </a:xfrm>
        </p:grpSpPr>
        <p:sp>
          <p:nvSpPr>
            <p:cNvPr id="32" name="Google Shape;32;p5"/>
            <p:cNvSpPr/>
            <p:nvPr/>
          </p:nvSpPr>
          <p:spPr>
            <a:xfrm rot="-5182940">
              <a:off x="249633" y="2398026"/>
              <a:ext cx="511279" cy="297101"/>
            </a:xfrm>
            <a:custGeom>
              <a:avLst/>
              <a:gdLst/>
              <a:ahLst/>
              <a:cxnLst/>
              <a:rect l="l" t="t" r="r" b="b"/>
              <a:pathLst>
                <a:path w="41493" h="16693" extrusionOk="0">
                  <a:moveTo>
                    <a:pt x="17883" y="1"/>
                  </a:moveTo>
                  <a:cubicBezTo>
                    <a:pt x="17746" y="1"/>
                    <a:pt x="17639" y="116"/>
                    <a:pt x="17504" y="116"/>
                  </a:cubicBezTo>
                  <a:cubicBezTo>
                    <a:pt x="17470" y="116"/>
                    <a:pt x="17435" y="109"/>
                    <a:pt x="17396" y="90"/>
                  </a:cubicBezTo>
                  <a:cubicBezTo>
                    <a:pt x="17183" y="33"/>
                    <a:pt x="16964" y="14"/>
                    <a:pt x="16744" y="14"/>
                  </a:cubicBezTo>
                  <a:cubicBezTo>
                    <a:pt x="16551" y="14"/>
                    <a:pt x="16357" y="29"/>
                    <a:pt x="16165" y="46"/>
                  </a:cubicBezTo>
                  <a:cubicBezTo>
                    <a:pt x="16120" y="33"/>
                    <a:pt x="16077" y="28"/>
                    <a:pt x="16035" y="28"/>
                  </a:cubicBezTo>
                  <a:cubicBezTo>
                    <a:pt x="15867" y="28"/>
                    <a:pt x="15715" y="112"/>
                    <a:pt x="15559" y="162"/>
                  </a:cubicBezTo>
                  <a:cubicBezTo>
                    <a:pt x="15378" y="146"/>
                    <a:pt x="15211" y="68"/>
                    <a:pt x="15040" y="68"/>
                  </a:cubicBezTo>
                  <a:cubicBezTo>
                    <a:pt x="15016" y="68"/>
                    <a:pt x="14993" y="69"/>
                    <a:pt x="14970" y="73"/>
                  </a:cubicBezTo>
                  <a:cubicBezTo>
                    <a:pt x="14949" y="74"/>
                    <a:pt x="14928" y="75"/>
                    <a:pt x="14907" y="75"/>
                  </a:cubicBezTo>
                  <a:cubicBezTo>
                    <a:pt x="14736" y="75"/>
                    <a:pt x="14551" y="24"/>
                    <a:pt x="14379" y="24"/>
                  </a:cubicBezTo>
                  <a:cubicBezTo>
                    <a:pt x="14250" y="24"/>
                    <a:pt x="14128" y="53"/>
                    <a:pt x="14024" y="153"/>
                  </a:cubicBezTo>
                  <a:cubicBezTo>
                    <a:pt x="13825" y="83"/>
                    <a:pt x="13609" y="29"/>
                    <a:pt x="13396" y="29"/>
                  </a:cubicBezTo>
                  <a:cubicBezTo>
                    <a:pt x="13257" y="29"/>
                    <a:pt x="13120" y="52"/>
                    <a:pt x="12989" y="108"/>
                  </a:cubicBezTo>
                  <a:cubicBezTo>
                    <a:pt x="12964" y="110"/>
                    <a:pt x="12938" y="110"/>
                    <a:pt x="12912" y="110"/>
                  </a:cubicBezTo>
                  <a:cubicBezTo>
                    <a:pt x="12713" y="110"/>
                    <a:pt x="12510" y="76"/>
                    <a:pt x="12309" y="76"/>
                  </a:cubicBezTo>
                  <a:cubicBezTo>
                    <a:pt x="12181" y="76"/>
                    <a:pt x="12053" y="90"/>
                    <a:pt x="11928" y="135"/>
                  </a:cubicBezTo>
                  <a:cubicBezTo>
                    <a:pt x="11913" y="146"/>
                    <a:pt x="11896" y="149"/>
                    <a:pt x="11877" y="149"/>
                  </a:cubicBezTo>
                  <a:cubicBezTo>
                    <a:pt x="11822" y="149"/>
                    <a:pt x="11756" y="115"/>
                    <a:pt x="11707" y="115"/>
                  </a:cubicBezTo>
                  <a:cubicBezTo>
                    <a:pt x="11676" y="115"/>
                    <a:pt x="11651" y="130"/>
                    <a:pt x="11642" y="180"/>
                  </a:cubicBezTo>
                  <a:cubicBezTo>
                    <a:pt x="11616" y="171"/>
                    <a:pt x="11589" y="166"/>
                    <a:pt x="11562" y="166"/>
                  </a:cubicBezTo>
                  <a:cubicBezTo>
                    <a:pt x="11535" y="166"/>
                    <a:pt x="11509" y="171"/>
                    <a:pt x="11482" y="180"/>
                  </a:cubicBezTo>
                  <a:cubicBezTo>
                    <a:pt x="11418" y="204"/>
                    <a:pt x="11352" y="212"/>
                    <a:pt x="11286" y="212"/>
                  </a:cubicBezTo>
                  <a:cubicBezTo>
                    <a:pt x="11160" y="212"/>
                    <a:pt x="11032" y="184"/>
                    <a:pt x="10908" y="184"/>
                  </a:cubicBezTo>
                  <a:cubicBezTo>
                    <a:pt x="10813" y="184"/>
                    <a:pt x="10721" y="200"/>
                    <a:pt x="10634" y="260"/>
                  </a:cubicBezTo>
                  <a:cubicBezTo>
                    <a:pt x="10544" y="339"/>
                    <a:pt x="10442" y="363"/>
                    <a:pt x="10335" y="363"/>
                  </a:cubicBezTo>
                  <a:cubicBezTo>
                    <a:pt x="10170" y="363"/>
                    <a:pt x="9992" y="307"/>
                    <a:pt x="9824" y="307"/>
                  </a:cubicBezTo>
                  <a:cubicBezTo>
                    <a:pt x="9743" y="307"/>
                    <a:pt x="9665" y="320"/>
                    <a:pt x="9591" y="358"/>
                  </a:cubicBezTo>
                  <a:cubicBezTo>
                    <a:pt x="9543" y="392"/>
                    <a:pt x="9491" y="403"/>
                    <a:pt x="9437" y="403"/>
                  </a:cubicBezTo>
                  <a:cubicBezTo>
                    <a:pt x="9341" y="403"/>
                    <a:pt x="9239" y="368"/>
                    <a:pt x="9142" y="368"/>
                  </a:cubicBezTo>
                  <a:cubicBezTo>
                    <a:pt x="9080" y="368"/>
                    <a:pt x="9021" y="383"/>
                    <a:pt x="8966" y="429"/>
                  </a:cubicBezTo>
                  <a:cubicBezTo>
                    <a:pt x="8776" y="486"/>
                    <a:pt x="8578" y="502"/>
                    <a:pt x="8377" y="502"/>
                  </a:cubicBezTo>
                  <a:cubicBezTo>
                    <a:pt x="8163" y="502"/>
                    <a:pt x="7947" y="483"/>
                    <a:pt x="7735" y="474"/>
                  </a:cubicBezTo>
                  <a:cubicBezTo>
                    <a:pt x="7587" y="561"/>
                    <a:pt x="7473" y="724"/>
                    <a:pt x="7286" y="724"/>
                  </a:cubicBezTo>
                  <a:cubicBezTo>
                    <a:pt x="7281" y="724"/>
                    <a:pt x="7276" y="724"/>
                    <a:pt x="7271" y="724"/>
                  </a:cubicBezTo>
                  <a:cubicBezTo>
                    <a:pt x="7102" y="697"/>
                    <a:pt x="6914" y="724"/>
                    <a:pt x="6780" y="608"/>
                  </a:cubicBezTo>
                  <a:cubicBezTo>
                    <a:pt x="6656" y="644"/>
                    <a:pt x="6415" y="572"/>
                    <a:pt x="6379" y="724"/>
                  </a:cubicBezTo>
                  <a:cubicBezTo>
                    <a:pt x="6361" y="733"/>
                    <a:pt x="6334" y="760"/>
                    <a:pt x="6325" y="768"/>
                  </a:cubicBezTo>
                  <a:cubicBezTo>
                    <a:pt x="6111" y="822"/>
                    <a:pt x="5799" y="751"/>
                    <a:pt x="5683" y="983"/>
                  </a:cubicBezTo>
                  <a:cubicBezTo>
                    <a:pt x="5639" y="1223"/>
                    <a:pt x="5282" y="1018"/>
                    <a:pt x="5201" y="1250"/>
                  </a:cubicBezTo>
                  <a:cubicBezTo>
                    <a:pt x="5085" y="1589"/>
                    <a:pt x="5068" y="1973"/>
                    <a:pt x="5005" y="2330"/>
                  </a:cubicBezTo>
                  <a:lnTo>
                    <a:pt x="4961" y="2330"/>
                  </a:lnTo>
                  <a:cubicBezTo>
                    <a:pt x="4961" y="2419"/>
                    <a:pt x="4961" y="2597"/>
                    <a:pt x="4961" y="2678"/>
                  </a:cubicBezTo>
                  <a:cubicBezTo>
                    <a:pt x="4871" y="2722"/>
                    <a:pt x="4853" y="2829"/>
                    <a:pt x="4916" y="3008"/>
                  </a:cubicBezTo>
                  <a:cubicBezTo>
                    <a:pt x="4898" y="3213"/>
                    <a:pt x="4925" y="3418"/>
                    <a:pt x="4996" y="3614"/>
                  </a:cubicBezTo>
                  <a:cubicBezTo>
                    <a:pt x="4934" y="3864"/>
                    <a:pt x="4916" y="4132"/>
                    <a:pt x="4898" y="4390"/>
                  </a:cubicBezTo>
                  <a:cubicBezTo>
                    <a:pt x="4871" y="4515"/>
                    <a:pt x="4764" y="4560"/>
                    <a:pt x="4648" y="4578"/>
                  </a:cubicBezTo>
                  <a:cubicBezTo>
                    <a:pt x="4587" y="4619"/>
                    <a:pt x="4518" y="4631"/>
                    <a:pt x="4445" y="4631"/>
                  </a:cubicBezTo>
                  <a:cubicBezTo>
                    <a:pt x="4343" y="4631"/>
                    <a:pt x="4235" y="4606"/>
                    <a:pt x="4137" y="4606"/>
                  </a:cubicBezTo>
                  <a:cubicBezTo>
                    <a:pt x="4032" y="4606"/>
                    <a:pt x="3937" y="4634"/>
                    <a:pt x="3872" y="4747"/>
                  </a:cubicBezTo>
                  <a:cubicBezTo>
                    <a:pt x="3851" y="4746"/>
                    <a:pt x="3831" y="4745"/>
                    <a:pt x="3810" y="4745"/>
                  </a:cubicBezTo>
                  <a:cubicBezTo>
                    <a:pt x="3557" y="4745"/>
                    <a:pt x="3318" y="4842"/>
                    <a:pt x="3078" y="4917"/>
                  </a:cubicBezTo>
                  <a:cubicBezTo>
                    <a:pt x="2956" y="4884"/>
                    <a:pt x="2841" y="4844"/>
                    <a:pt x="2721" y="4844"/>
                  </a:cubicBezTo>
                  <a:cubicBezTo>
                    <a:pt x="2709" y="4844"/>
                    <a:pt x="2697" y="4845"/>
                    <a:pt x="2686" y="4845"/>
                  </a:cubicBezTo>
                  <a:cubicBezTo>
                    <a:pt x="2638" y="4814"/>
                    <a:pt x="2584" y="4802"/>
                    <a:pt x="2530" y="4802"/>
                  </a:cubicBezTo>
                  <a:cubicBezTo>
                    <a:pt x="2444" y="4802"/>
                    <a:pt x="2356" y="4834"/>
                    <a:pt x="2284" y="4872"/>
                  </a:cubicBezTo>
                  <a:cubicBezTo>
                    <a:pt x="1999" y="4917"/>
                    <a:pt x="1722" y="4988"/>
                    <a:pt x="1455" y="5086"/>
                  </a:cubicBezTo>
                  <a:cubicBezTo>
                    <a:pt x="1312" y="5140"/>
                    <a:pt x="1044" y="5068"/>
                    <a:pt x="955" y="5238"/>
                  </a:cubicBezTo>
                  <a:cubicBezTo>
                    <a:pt x="848" y="5291"/>
                    <a:pt x="866" y="5434"/>
                    <a:pt x="812" y="5523"/>
                  </a:cubicBezTo>
                  <a:cubicBezTo>
                    <a:pt x="714" y="5595"/>
                    <a:pt x="589" y="5648"/>
                    <a:pt x="562" y="5773"/>
                  </a:cubicBezTo>
                  <a:cubicBezTo>
                    <a:pt x="322" y="6157"/>
                    <a:pt x="322" y="6630"/>
                    <a:pt x="322" y="7067"/>
                  </a:cubicBezTo>
                  <a:cubicBezTo>
                    <a:pt x="250" y="7147"/>
                    <a:pt x="232" y="7263"/>
                    <a:pt x="286" y="7415"/>
                  </a:cubicBezTo>
                  <a:cubicBezTo>
                    <a:pt x="179" y="7539"/>
                    <a:pt x="232" y="7709"/>
                    <a:pt x="232" y="7861"/>
                  </a:cubicBezTo>
                  <a:lnTo>
                    <a:pt x="188" y="7852"/>
                  </a:lnTo>
                  <a:cubicBezTo>
                    <a:pt x="179" y="8128"/>
                    <a:pt x="179" y="8414"/>
                    <a:pt x="179" y="8690"/>
                  </a:cubicBezTo>
                  <a:cubicBezTo>
                    <a:pt x="63" y="8726"/>
                    <a:pt x="161" y="8967"/>
                    <a:pt x="134" y="9092"/>
                  </a:cubicBezTo>
                  <a:cubicBezTo>
                    <a:pt x="134" y="9110"/>
                    <a:pt x="143" y="9154"/>
                    <a:pt x="143" y="9172"/>
                  </a:cubicBezTo>
                  <a:cubicBezTo>
                    <a:pt x="90" y="9805"/>
                    <a:pt x="0" y="10466"/>
                    <a:pt x="259" y="11072"/>
                  </a:cubicBezTo>
                  <a:cubicBezTo>
                    <a:pt x="286" y="11456"/>
                    <a:pt x="322" y="11839"/>
                    <a:pt x="295" y="12223"/>
                  </a:cubicBezTo>
                  <a:cubicBezTo>
                    <a:pt x="509" y="12669"/>
                    <a:pt x="1107" y="12678"/>
                    <a:pt x="1463" y="12981"/>
                  </a:cubicBezTo>
                  <a:cubicBezTo>
                    <a:pt x="1517" y="12955"/>
                    <a:pt x="1568" y="12943"/>
                    <a:pt x="1617" y="12943"/>
                  </a:cubicBezTo>
                  <a:cubicBezTo>
                    <a:pt x="1700" y="12943"/>
                    <a:pt x="1778" y="12976"/>
                    <a:pt x="1856" y="13026"/>
                  </a:cubicBezTo>
                  <a:cubicBezTo>
                    <a:pt x="2284" y="12999"/>
                    <a:pt x="2712" y="12919"/>
                    <a:pt x="3132" y="12883"/>
                  </a:cubicBezTo>
                  <a:cubicBezTo>
                    <a:pt x="3141" y="13008"/>
                    <a:pt x="3141" y="13142"/>
                    <a:pt x="3132" y="13276"/>
                  </a:cubicBezTo>
                  <a:lnTo>
                    <a:pt x="3096" y="13276"/>
                  </a:lnTo>
                  <a:cubicBezTo>
                    <a:pt x="3034" y="13534"/>
                    <a:pt x="3069" y="13802"/>
                    <a:pt x="3078" y="14061"/>
                  </a:cubicBezTo>
                  <a:cubicBezTo>
                    <a:pt x="2935" y="14462"/>
                    <a:pt x="3007" y="14890"/>
                    <a:pt x="3096" y="15292"/>
                  </a:cubicBezTo>
                  <a:cubicBezTo>
                    <a:pt x="3248" y="15649"/>
                    <a:pt x="3051" y="16068"/>
                    <a:pt x="3248" y="16416"/>
                  </a:cubicBezTo>
                  <a:cubicBezTo>
                    <a:pt x="3408" y="16692"/>
                    <a:pt x="3756" y="16657"/>
                    <a:pt x="4024" y="16675"/>
                  </a:cubicBezTo>
                  <a:cubicBezTo>
                    <a:pt x="4064" y="16682"/>
                    <a:pt x="4103" y="16685"/>
                    <a:pt x="4142" y="16685"/>
                  </a:cubicBezTo>
                  <a:cubicBezTo>
                    <a:pt x="4423" y="16685"/>
                    <a:pt x="4674" y="16521"/>
                    <a:pt x="4959" y="16521"/>
                  </a:cubicBezTo>
                  <a:cubicBezTo>
                    <a:pt x="4977" y="16521"/>
                    <a:pt x="4996" y="16521"/>
                    <a:pt x="5014" y="16523"/>
                  </a:cubicBezTo>
                  <a:cubicBezTo>
                    <a:pt x="5020" y="16523"/>
                    <a:pt x="5026" y="16523"/>
                    <a:pt x="5031" y="16523"/>
                  </a:cubicBezTo>
                  <a:cubicBezTo>
                    <a:pt x="5304" y="16523"/>
                    <a:pt x="5545" y="16326"/>
                    <a:pt x="5826" y="16326"/>
                  </a:cubicBezTo>
                  <a:cubicBezTo>
                    <a:pt x="5832" y="16326"/>
                    <a:pt x="5838" y="16326"/>
                    <a:pt x="5844" y="16327"/>
                  </a:cubicBezTo>
                  <a:cubicBezTo>
                    <a:pt x="6279" y="16201"/>
                    <a:pt x="6731" y="16075"/>
                    <a:pt x="7191" y="16075"/>
                  </a:cubicBezTo>
                  <a:cubicBezTo>
                    <a:pt x="7220" y="16075"/>
                    <a:pt x="7250" y="16076"/>
                    <a:pt x="7280" y="16077"/>
                  </a:cubicBezTo>
                  <a:cubicBezTo>
                    <a:pt x="7309" y="16087"/>
                    <a:pt x="7338" y="16091"/>
                    <a:pt x="7366" y="16091"/>
                  </a:cubicBezTo>
                  <a:cubicBezTo>
                    <a:pt x="7496" y="16091"/>
                    <a:pt x="7615" y="16002"/>
                    <a:pt x="7747" y="16002"/>
                  </a:cubicBezTo>
                  <a:cubicBezTo>
                    <a:pt x="7761" y="16002"/>
                    <a:pt x="7775" y="16003"/>
                    <a:pt x="7788" y="16005"/>
                  </a:cubicBezTo>
                  <a:cubicBezTo>
                    <a:pt x="7845" y="16025"/>
                    <a:pt x="7901" y="16033"/>
                    <a:pt x="7955" y="16033"/>
                  </a:cubicBezTo>
                  <a:cubicBezTo>
                    <a:pt x="8177" y="16033"/>
                    <a:pt x="8387" y="15904"/>
                    <a:pt x="8609" y="15890"/>
                  </a:cubicBezTo>
                  <a:cubicBezTo>
                    <a:pt x="8626" y="15891"/>
                    <a:pt x="8642" y="15892"/>
                    <a:pt x="8659" y="15892"/>
                  </a:cubicBezTo>
                  <a:cubicBezTo>
                    <a:pt x="8861" y="15892"/>
                    <a:pt x="9038" y="15770"/>
                    <a:pt x="9241" y="15770"/>
                  </a:cubicBezTo>
                  <a:cubicBezTo>
                    <a:pt x="9277" y="15770"/>
                    <a:pt x="9313" y="15774"/>
                    <a:pt x="9350" y="15782"/>
                  </a:cubicBezTo>
                  <a:cubicBezTo>
                    <a:pt x="9375" y="15788"/>
                    <a:pt x="9400" y="15791"/>
                    <a:pt x="9425" y="15791"/>
                  </a:cubicBezTo>
                  <a:cubicBezTo>
                    <a:pt x="9602" y="15791"/>
                    <a:pt x="9764" y="15662"/>
                    <a:pt x="9940" y="15662"/>
                  </a:cubicBezTo>
                  <a:cubicBezTo>
                    <a:pt x="9972" y="15662"/>
                    <a:pt x="10004" y="15666"/>
                    <a:pt x="10037" y="15675"/>
                  </a:cubicBezTo>
                  <a:cubicBezTo>
                    <a:pt x="10153" y="15666"/>
                    <a:pt x="10260" y="15649"/>
                    <a:pt x="10367" y="15631"/>
                  </a:cubicBezTo>
                  <a:cubicBezTo>
                    <a:pt x="10902" y="15622"/>
                    <a:pt x="11446" y="15533"/>
                    <a:pt x="11964" y="15399"/>
                  </a:cubicBezTo>
                  <a:cubicBezTo>
                    <a:pt x="12276" y="15399"/>
                    <a:pt x="12588" y="15345"/>
                    <a:pt x="12900" y="15310"/>
                  </a:cubicBezTo>
                  <a:cubicBezTo>
                    <a:pt x="12958" y="15315"/>
                    <a:pt x="13015" y="15318"/>
                    <a:pt x="13073" y="15318"/>
                  </a:cubicBezTo>
                  <a:cubicBezTo>
                    <a:pt x="13599" y="15318"/>
                    <a:pt x="14112" y="15110"/>
                    <a:pt x="14638" y="15110"/>
                  </a:cubicBezTo>
                  <a:cubicBezTo>
                    <a:pt x="14710" y="15110"/>
                    <a:pt x="14782" y="15114"/>
                    <a:pt x="14854" y="15122"/>
                  </a:cubicBezTo>
                  <a:cubicBezTo>
                    <a:pt x="14938" y="15087"/>
                    <a:pt x="15033" y="15063"/>
                    <a:pt x="15127" y="15063"/>
                  </a:cubicBezTo>
                  <a:cubicBezTo>
                    <a:pt x="15152" y="15063"/>
                    <a:pt x="15177" y="15065"/>
                    <a:pt x="15202" y="15069"/>
                  </a:cubicBezTo>
                  <a:cubicBezTo>
                    <a:pt x="15216" y="15069"/>
                    <a:pt x="15229" y="15069"/>
                    <a:pt x="15243" y="15069"/>
                  </a:cubicBezTo>
                  <a:cubicBezTo>
                    <a:pt x="15933" y="15069"/>
                    <a:pt x="16598" y="14855"/>
                    <a:pt x="17280" y="14846"/>
                  </a:cubicBezTo>
                  <a:cubicBezTo>
                    <a:pt x="17289" y="14837"/>
                    <a:pt x="17312" y="14835"/>
                    <a:pt x="17343" y="14835"/>
                  </a:cubicBezTo>
                  <a:cubicBezTo>
                    <a:pt x="17372" y="14835"/>
                    <a:pt x="17407" y="14837"/>
                    <a:pt x="17443" y="14837"/>
                  </a:cubicBezTo>
                  <a:cubicBezTo>
                    <a:pt x="17534" y="14837"/>
                    <a:pt x="17628" y="14826"/>
                    <a:pt x="17628" y="14748"/>
                  </a:cubicBezTo>
                  <a:lnTo>
                    <a:pt x="17664" y="14739"/>
                  </a:lnTo>
                  <a:cubicBezTo>
                    <a:pt x="17748" y="14749"/>
                    <a:pt x="17831" y="14753"/>
                    <a:pt x="17915" y="14753"/>
                  </a:cubicBezTo>
                  <a:cubicBezTo>
                    <a:pt x="18117" y="14753"/>
                    <a:pt x="18319" y="14728"/>
                    <a:pt x="18521" y="14703"/>
                  </a:cubicBezTo>
                  <a:cubicBezTo>
                    <a:pt x="18578" y="14699"/>
                    <a:pt x="18637" y="14698"/>
                    <a:pt x="18695" y="14698"/>
                  </a:cubicBezTo>
                  <a:cubicBezTo>
                    <a:pt x="18844" y="14698"/>
                    <a:pt x="18995" y="14706"/>
                    <a:pt x="19145" y="14706"/>
                  </a:cubicBezTo>
                  <a:cubicBezTo>
                    <a:pt x="19368" y="14706"/>
                    <a:pt x="19589" y="14688"/>
                    <a:pt x="19796" y="14596"/>
                  </a:cubicBezTo>
                  <a:cubicBezTo>
                    <a:pt x="20181" y="14513"/>
                    <a:pt x="20573" y="14507"/>
                    <a:pt x="20965" y="14507"/>
                  </a:cubicBezTo>
                  <a:cubicBezTo>
                    <a:pt x="21036" y="14507"/>
                    <a:pt x="21108" y="14507"/>
                    <a:pt x="21179" y="14507"/>
                  </a:cubicBezTo>
                  <a:cubicBezTo>
                    <a:pt x="21246" y="14484"/>
                    <a:pt x="21312" y="14477"/>
                    <a:pt x="21377" y="14477"/>
                  </a:cubicBezTo>
                  <a:cubicBezTo>
                    <a:pt x="21529" y="14477"/>
                    <a:pt x="21678" y="14519"/>
                    <a:pt x="21832" y="14519"/>
                  </a:cubicBezTo>
                  <a:cubicBezTo>
                    <a:pt x="21875" y="14519"/>
                    <a:pt x="21919" y="14516"/>
                    <a:pt x="21964" y="14507"/>
                  </a:cubicBezTo>
                  <a:cubicBezTo>
                    <a:pt x="22357" y="14435"/>
                    <a:pt x="22758" y="14489"/>
                    <a:pt x="23151" y="14409"/>
                  </a:cubicBezTo>
                  <a:cubicBezTo>
                    <a:pt x="23252" y="14435"/>
                    <a:pt x="23354" y="14446"/>
                    <a:pt x="23457" y="14446"/>
                  </a:cubicBezTo>
                  <a:cubicBezTo>
                    <a:pt x="23830" y="14446"/>
                    <a:pt x="24207" y="14303"/>
                    <a:pt x="24578" y="14275"/>
                  </a:cubicBezTo>
                  <a:cubicBezTo>
                    <a:pt x="24846" y="14346"/>
                    <a:pt x="25131" y="14319"/>
                    <a:pt x="25399" y="14337"/>
                  </a:cubicBezTo>
                  <a:cubicBezTo>
                    <a:pt x="25496" y="14293"/>
                    <a:pt x="25592" y="14280"/>
                    <a:pt x="25690" y="14280"/>
                  </a:cubicBezTo>
                  <a:cubicBezTo>
                    <a:pt x="25833" y="14280"/>
                    <a:pt x="25977" y="14308"/>
                    <a:pt x="26122" y="14308"/>
                  </a:cubicBezTo>
                  <a:cubicBezTo>
                    <a:pt x="26178" y="14308"/>
                    <a:pt x="26234" y="14304"/>
                    <a:pt x="26291" y="14293"/>
                  </a:cubicBezTo>
                  <a:cubicBezTo>
                    <a:pt x="26626" y="14201"/>
                    <a:pt x="26970" y="14178"/>
                    <a:pt x="27315" y="14178"/>
                  </a:cubicBezTo>
                  <a:cubicBezTo>
                    <a:pt x="27540" y="14178"/>
                    <a:pt x="27764" y="14187"/>
                    <a:pt x="27986" y="14195"/>
                  </a:cubicBezTo>
                  <a:cubicBezTo>
                    <a:pt x="28036" y="14208"/>
                    <a:pt x="28087" y="14214"/>
                    <a:pt x="28138" y="14214"/>
                  </a:cubicBezTo>
                  <a:cubicBezTo>
                    <a:pt x="28279" y="14214"/>
                    <a:pt x="28421" y="14174"/>
                    <a:pt x="28563" y="14174"/>
                  </a:cubicBezTo>
                  <a:cubicBezTo>
                    <a:pt x="28632" y="14174"/>
                    <a:pt x="28702" y="14184"/>
                    <a:pt x="28771" y="14212"/>
                  </a:cubicBezTo>
                  <a:cubicBezTo>
                    <a:pt x="29074" y="14096"/>
                    <a:pt x="29413" y="14230"/>
                    <a:pt x="29707" y="14070"/>
                  </a:cubicBezTo>
                  <a:cubicBezTo>
                    <a:pt x="29750" y="14094"/>
                    <a:pt x="29795" y="14104"/>
                    <a:pt x="29842" y="14104"/>
                  </a:cubicBezTo>
                  <a:cubicBezTo>
                    <a:pt x="29912" y="14104"/>
                    <a:pt x="29985" y="14082"/>
                    <a:pt x="30055" y="14061"/>
                  </a:cubicBezTo>
                  <a:cubicBezTo>
                    <a:pt x="30115" y="14084"/>
                    <a:pt x="30176" y="14093"/>
                    <a:pt x="30239" y="14093"/>
                  </a:cubicBezTo>
                  <a:cubicBezTo>
                    <a:pt x="30416" y="14093"/>
                    <a:pt x="30602" y="14020"/>
                    <a:pt x="30787" y="14007"/>
                  </a:cubicBezTo>
                  <a:lnTo>
                    <a:pt x="30787" y="14061"/>
                  </a:lnTo>
                  <a:cubicBezTo>
                    <a:pt x="30804" y="14061"/>
                    <a:pt x="30821" y="14061"/>
                    <a:pt x="30837" y="14061"/>
                  </a:cubicBezTo>
                  <a:cubicBezTo>
                    <a:pt x="31377" y="14061"/>
                    <a:pt x="31916" y="13934"/>
                    <a:pt x="32455" y="13934"/>
                  </a:cubicBezTo>
                  <a:cubicBezTo>
                    <a:pt x="32488" y="13934"/>
                    <a:pt x="32521" y="13935"/>
                    <a:pt x="32553" y="13936"/>
                  </a:cubicBezTo>
                  <a:cubicBezTo>
                    <a:pt x="32604" y="13957"/>
                    <a:pt x="32654" y="13965"/>
                    <a:pt x="32704" y="13965"/>
                  </a:cubicBezTo>
                  <a:cubicBezTo>
                    <a:pt x="32881" y="13965"/>
                    <a:pt x="33058" y="13864"/>
                    <a:pt x="33240" y="13864"/>
                  </a:cubicBezTo>
                  <a:cubicBezTo>
                    <a:pt x="33246" y="13864"/>
                    <a:pt x="33252" y="13864"/>
                    <a:pt x="33258" y="13864"/>
                  </a:cubicBezTo>
                  <a:cubicBezTo>
                    <a:pt x="33425" y="13880"/>
                    <a:pt x="33600" y="13909"/>
                    <a:pt x="33773" y="13909"/>
                  </a:cubicBezTo>
                  <a:cubicBezTo>
                    <a:pt x="33905" y="13909"/>
                    <a:pt x="34035" y="13892"/>
                    <a:pt x="34159" y="13838"/>
                  </a:cubicBezTo>
                  <a:cubicBezTo>
                    <a:pt x="34632" y="13775"/>
                    <a:pt x="35123" y="13775"/>
                    <a:pt x="35604" y="13748"/>
                  </a:cubicBezTo>
                  <a:cubicBezTo>
                    <a:pt x="35952" y="13641"/>
                    <a:pt x="36318" y="13677"/>
                    <a:pt x="36666" y="13588"/>
                  </a:cubicBezTo>
                  <a:cubicBezTo>
                    <a:pt x="37317" y="13499"/>
                    <a:pt x="37968" y="13472"/>
                    <a:pt x="38593" y="13294"/>
                  </a:cubicBezTo>
                  <a:cubicBezTo>
                    <a:pt x="38611" y="13286"/>
                    <a:pt x="38629" y="13283"/>
                    <a:pt x="38647" y="13283"/>
                  </a:cubicBezTo>
                  <a:cubicBezTo>
                    <a:pt x="38712" y="13283"/>
                    <a:pt x="38777" y="13321"/>
                    <a:pt x="38839" y="13321"/>
                  </a:cubicBezTo>
                  <a:cubicBezTo>
                    <a:pt x="38861" y="13321"/>
                    <a:pt x="38883" y="13316"/>
                    <a:pt x="38905" y="13302"/>
                  </a:cubicBezTo>
                  <a:cubicBezTo>
                    <a:pt x="39298" y="13115"/>
                    <a:pt x="39895" y="13169"/>
                    <a:pt x="40074" y="12696"/>
                  </a:cubicBezTo>
                  <a:cubicBezTo>
                    <a:pt x="40288" y="12571"/>
                    <a:pt x="40288" y="12285"/>
                    <a:pt x="40386" y="12080"/>
                  </a:cubicBezTo>
                  <a:cubicBezTo>
                    <a:pt x="40484" y="11804"/>
                    <a:pt x="40386" y="11465"/>
                    <a:pt x="40555" y="11215"/>
                  </a:cubicBezTo>
                  <a:cubicBezTo>
                    <a:pt x="40841" y="10519"/>
                    <a:pt x="41153" y="9841"/>
                    <a:pt x="41367" y="9118"/>
                  </a:cubicBezTo>
                  <a:cubicBezTo>
                    <a:pt x="41296" y="8869"/>
                    <a:pt x="41492" y="8610"/>
                    <a:pt x="41287" y="8396"/>
                  </a:cubicBezTo>
                  <a:cubicBezTo>
                    <a:pt x="41251" y="8253"/>
                    <a:pt x="41118" y="8244"/>
                    <a:pt x="41002" y="8235"/>
                  </a:cubicBezTo>
                  <a:cubicBezTo>
                    <a:pt x="40466" y="7986"/>
                    <a:pt x="39886" y="7861"/>
                    <a:pt x="39307" y="7825"/>
                  </a:cubicBezTo>
                  <a:cubicBezTo>
                    <a:pt x="38780" y="7629"/>
                    <a:pt x="38227" y="7575"/>
                    <a:pt x="37692" y="7468"/>
                  </a:cubicBezTo>
                  <a:cubicBezTo>
                    <a:pt x="37624" y="7492"/>
                    <a:pt x="37556" y="7501"/>
                    <a:pt x="37487" y="7501"/>
                  </a:cubicBezTo>
                  <a:cubicBezTo>
                    <a:pt x="37256" y="7501"/>
                    <a:pt x="37021" y="7396"/>
                    <a:pt x="36786" y="7396"/>
                  </a:cubicBezTo>
                  <a:cubicBezTo>
                    <a:pt x="36779" y="7396"/>
                    <a:pt x="36771" y="7397"/>
                    <a:pt x="36764" y="7397"/>
                  </a:cubicBezTo>
                  <a:cubicBezTo>
                    <a:pt x="36666" y="7334"/>
                    <a:pt x="36719" y="7200"/>
                    <a:pt x="36693" y="7102"/>
                  </a:cubicBezTo>
                  <a:cubicBezTo>
                    <a:pt x="36773" y="6924"/>
                    <a:pt x="36880" y="6754"/>
                    <a:pt x="36889" y="6558"/>
                  </a:cubicBezTo>
                  <a:cubicBezTo>
                    <a:pt x="37058" y="6148"/>
                    <a:pt x="37148" y="5711"/>
                    <a:pt x="37317" y="5300"/>
                  </a:cubicBezTo>
                  <a:cubicBezTo>
                    <a:pt x="37478" y="4997"/>
                    <a:pt x="37469" y="4658"/>
                    <a:pt x="37567" y="4337"/>
                  </a:cubicBezTo>
                  <a:cubicBezTo>
                    <a:pt x="37692" y="3980"/>
                    <a:pt x="37629" y="3587"/>
                    <a:pt x="37638" y="3222"/>
                  </a:cubicBezTo>
                  <a:lnTo>
                    <a:pt x="37594" y="3222"/>
                  </a:lnTo>
                  <a:cubicBezTo>
                    <a:pt x="37576" y="2874"/>
                    <a:pt x="37201" y="2793"/>
                    <a:pt x="37058" y="2526"/>
                  </a:cubicBezTo>
                  <a:cubicBezTo>
                    <a:pt x="36987" y="2392"/>
                    <a:pt x="36818" y="2401"/>
                    <a:pt x="36719" y="2321"/>
                  </a:cubicBezTo>
                  <a:cubicBezTo>
                    <a:pt x="36505" y="2169"/>
                    <a:pt x="36220" y="2223"/>
                    <a:pt x="35997" y="2107"/>
                  </a:cubicBezTo>
                  <a:cubicBezTo>
                    <a:pt x="35783" y="1991"/>
                    <a:pt x="35542" y="1973"/>
                    <a:pt x="35310" y="1910"/>
                  </a:cubicBezTo>
                  <a:cubicBezTo>
                    <a:pt x="34891" y="1840"/>
                    <a:pt x="34497" y="1642"/>
                    <a:pt x="34071" y="1642"/>
                  </a:cubicBezTo>
                  <a:cubicBezTo>
                    <a:pt x="34062" y="1642"/>
                    <a:pt x="34052" y="1642"/>
                    <a:pt x="34043" y="1643"/>
                  </a:cubicBezTo>
                  <a:cubicBezTo>
                    <a:pt x="34043" y="1594"/>
                    <a:pt x="34006" y="1582"/>
                    <a:pt x="33959" y="1582"/>
                  </a:cubicBezTo>
                  <a:cubicBezTo>
                    <a:pt x="33915" y="1582"/>
                    <a:pt x="33863" y="1592"/>
                    <a:pt x="33824" y="1592"/>
                  </a:cubicBezTo>
                  <a:cubicBezTo>
                    <a:pt x="33812" y="1592"/>
                    <a:pt x="33802" y="1591"/>
                    <a:pt x="33793" y="1589"/>
                  </a:cubicBezTo>
                  <a:cubicBezTo>
                    <a:pt x="33787" y="1552"/>
                    <a:pt x="33764" y="1532"/>
                    <a:pt x="33721" y="1532"/>
                  </a:cubicBezTo>
                  <a:cubicBezTo>
                    <a:pt x="33702" y="1532"/>
                    <a:pt x="33678" y="1536"/>
                    <a:pt x="33651" y="1545"/>
                  </a:cubicBezTo>
                  <a:lnTo>
                    <a:pt x="33651" y="1491"/>
                  </a:lnTo>
                  <a:cubicBezTo>
                    <a:pt x="33632" y="1490"/>
                    <a:pt x="33614" y="1490"/>
                    <a:pt x="33596" y="1490"/>
                  </a:cubicBezTo>
                  <a:cubicBezTo>
                    <a:pt x="33412" y="1490"/>
                    <a:pt x="33241" y="1528"/>
                    <a:pt x="33062" y="1545"/>
                  </a:cubicBezTo>
                  <a:cubicBezTo>
                    <a:pt x="32848" y="1536"/>
                    <a:pt x="32634" y="1482"/>
                    <a:pt x="32419" y="1482"/>
                  </a:cubicBezTo>
                  <a:cubicBezTo>
                    <a:pt x="32219" y="1382"/>
                    <a:pt x="32011" y="1321"/>
                    <a:pt x="31787" y="1321"/>
                  </a:cubicBezTo>
                  <a:cubicBezTo>
                    <a:pt x="31772" y="1321"/>
                    <a:pt x="31757" y="1321"/>
                    <a:pt x="31741" y="1322"/>
                  </a:cubicBezTo>
                  <a:cubicBezTo>
                    <a:pt x="31411" y="1152"/>
                    <a:pt x="31010" y="1179"/>
                    <a:pt x="30644" y="1099"/>
                  </a:cubicBezTo>
                  <a:cubicBezTo>
                    <a:pt x="30473" y="1037"/>
                    <a:pt x="30274" y="1012"/>
                    <a:pt x="30082" y="1012"/>
                  </a:cubicBezTo>
                  <a:cubicBezTo>
                    <a:pt x="30025" y="1012"/>
                    <a:pt x="29968" y="1014"/>
                    <a:pt x="29913" y="1018"/>
                  </a:cubicBezTo>
                  <a:cubicBezTo>
                    <a:pt x="29815" y="947"/>
                    <a:pt x="29690" y="902"/>
                    <a:pt x="29556" y="902"/>
                  </a:cubicBezTo>
                  <a:cubicBezTo>
                    <a:pt x="29525" y="904"/>
                    <a:pt x="29493" y="905"/>
                    <a:pt x="29462" y="905"/>
                  </a:cubicBezTo>
                  <a:cubicBezTo>
                    <a:pt x="29147" y="905"/>
                    <a:pt x="28838" y="828"/>
                    <a:pt x="28521" y="804"/>
                  </a:cubicBezTo>
                  <a:cubicBezTo>
                    <a:pt x="28409" y="826"/>
                    <a:pt x="28298" y="834"/>
                    <a:pt x="28188" y="834"/>
                  </a:cubicBezTo>
                  <a:cubicBezTo>
                    <a:pt x="27673" y="834"/>
                    <a:pt x="27168" y="643"/>
                    <a:pt x="26646" y="643"/>
                  </a:cubicBezTo>
                  <a:cubicBezTo>
                    <a:pt x="26581" y="643"/>
                    <a:pt x="26517" y="646"/>
                    <a:pt x="26451" y="652"/>
                  </a:cubicBezTo>
                  <a:cubicBezTo>
                    <a:pt x="25992" y="644"/>
                    <a:pt x="25540" y="472"/>
                    <a:pt x="25082" y="472"/>
                  </a:cubicBezTo>
                  <a:cubicBezTo>
                    <a:pt x="25051" y="472"/>
                    <a:pt x="25020" y="472"/>
                    <a:pt x="24988" y="474"/>
                  </a:cubicBezTo>
                  <a:cubicBezTo>
                    <a:pt x="24462" y="305"/>
                    <a:pt x="23882" y="456"/>
                    <a:pt x="23382" y="233"/>
                  </a:cubicBezTo>
                  <a:cubicBezTo>
                    <a:pt x="23362" y="222"/>
                    <a:pt x="23342" y="217"/>
                    <a:pt x="23323" y="217"/>
                  </a:cubicBezTo>
                  <a:cubicBezTo>
                    <a:pt x="23265" y="217"/>
                    <a:pt x="23210" y="256"/>
                    <a:pt x="23151" y="269"/>
                  </a:cubicBezTo>
                  <a:cubicBezTo>
                    <a:pt x="23066" y="301"/>
                    <a:pt x="22981" y="312"/>
                    <a:pt x="22895" y="312"/>
                  </a:cubicBezTo>
                  <a:cubicBezTo>
                    <a:pt x="22667" y="312"/>
                    <a:pt x="22433" y="231"/>
                    <a:pt x="22203" y="231"/>
                  </a:cubicBezTo>
                  <a:cubicBezTo>
                    <a:pt x="22180" y="231"/>
                    <a:pt x="22157" y="231"/>
                    <a:pt x="22134" y="233"/>
                  </a:cubicBezTo>
                  <a:cubicBezTo>
                    <a:pt x="22102" y="249"/>
                    <a:pt x="22070" y="254"/>
                    <a:pt x="22039" y="254"/>
                  </a:cubicBezTo>
                  <a:cubicBezTo>
                    <a:pt x="21966" y="254"/>
                    <a:pt x="21893" y="225"/>
                    <a:pt x="21820" y="225"/>
                  </a:cubicBezTo>
                  <a:cubicBezTo>
                    <a:pt x="21799" y="225"/>
                    <a:pt x="21779" y="227"/>
                    <a:pt x="21759" y="233"/>
                  </a:cubicBezTo>
                  <a:cubicBezTo>
                    <a:pt x="21402" y="197"/>
                    <a:pt x="21036" y="206"/>
                    <a:pt x="20679" y="126"/>
                  </a:cubicBezTo>
                  <a:cubicBezTo>
                    <a:pt x="19922" y="81"/>
                    <a:pt x="19164" y="11"/>
                    <a:pt x="18406" y="11"/>
                  </a:cubicBezTo>
                  <a:cubicBezTo>
                    <a:pt x="18263" y="11"/>
                    <a:pt x="18120" y="13"/>
                    <a:pt x="17976" y="19"/>
                  </a:cubicBezTo>
                  <a:cubicBezTo>
                    <a:pt x="17943" y="6"/>
                    <a:pt x="17913" y="1"/>
                    <a:pt x="17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4848487">
              <a:off x="253478" y="1710117"/>
              <a:ext cx="682018" cy="124045"/>
            </a:xfrm>
            <a:custGeom>
              <a:avLst/>
              <a:gdLst/>
              <a:ahLst/>
              <a:cxnLst/>
              <a:rect l="l" t="t" r="r" b="b"/>
              <a:pathLst>
                <a:path w="19981" h="3952" extrusionOk="0">
                  <a:moveTo>
                    <a:pt x="5286" y="1"/>
                  </a:moveTo>
                  <a:cubicBezTo>
                    <a:pt x="4865" y="1"/>
                    <a:pt x="4444" y="14"/>
                    <a:pt x="4024" y="53"/>
                  </a:cubicBezTo>
                  <a:cubicBezTo>
                    <a:pt x="3756" y="71"/>
                    <a:pt x="3497" y="107"/>
                    <a:pt x="3239" y="133"/>
                  </a:cubicBezTo>
                  <a:cubicBezTo>
                    <a:pt x="2320" y="249"/>
                    <a:pt x="1410" y="437"/>
                    <a:pt x="509" y="695"/>
                  </a:cubicBezTo>
                  <a:cubicBezTo>
                    <a:pt x="313" y="758"/>
                    <a:pt x="107" y="811"/>
                    <a:pt x="0" y="1061"/>
                  </a:cubicBezTo>
                  <a:cubicBezTo>
                    <a:pt x="97" y="1109"/>
                    <a:pt x="183" y="1129"/>
                    <a:pt x="270" y="1129"/>
                  </a:cubicBezTo>
                  <a:cubicBezTo>
                    <a:pt x="328" y="1129"/>
                    <a:pt x="386" y="1120"/>
                    <a:pt x="446" y="1106"/>
                  </a:cubicBezTo>
                  <a:cubicBezTo>
                    <a:pt x="1080" y="981"/>
                    <a:pt x="1713" y="847"/>
                    <a:pt x="2355" y="731"/>
                  </a:cubicBezTo>
                  <a:cubicBezTo>
                    <a:pt x="2659" y="678"/>
                    <a:pt x="2971" y="642"/>
                    <a:pt x="3283" y="615"/>
                  </a:cubicBezTo>
                  <a:cubicBezTo>
                    <a:pt x="3970" y="562"/>
                    <a:pt x="4657" y="499"/>
                    <a:pt x="5344" y="472"/>
                  </a:cubicBezTo>
                  <a:cubicBezTo>
                    <a:pt x="5397" y="469"/>
                    <a:pt x="5451" y="468"/>
                    <a:pt x="5505" y="468"/>
                  </a:cubicBezTo>
                  <a:cubicBezTo>
                    <a:pt x="5783" y="468"/>
                    <a:pt x="6066" y="502"/>
                    <a:pt x="6343" y="517"/>
                  </a:cubicBezTo>
                  <a:cubicBezTo>
                    <a:pt x="6798" y="544"/>
                    <a:pt x="7244" y="562"/>
                    <a:pt x="7690" y="615"/>
                  </a:cubicBezTo>
                  <a:cubicBezTo>
                    <a:pt x="8529" y="704"/>
                    <a:pt x="9376" y="785"/>
                    <a:pt x="10206" y="954"/>
                  </a:cubicBezTo>
                  <a:cubicBezTo>
                    <a:pt x="11223" y="1150"/>
                    <a:pt x="12258" y="1320"/>
                    <a:pt x="13266" y="1623"/>
                  </a:cubicBezTo>
                  <a:cubicBezTo>
                    <a:pt x="14122" y="1891"/>
                    <a:pt x="14997" y="2114"/>
                    <a:pt x="15853" y="2399"/>
                  </a:cubicBezTo>
                  <a:cubicBezTo>
                    <a:pt x="16406" y="2578"/>
                    <a:pt x="16932" y="2827"/>
                    <a:pt x="17477" y="3050"/>
                  </a:cubicBezTo>
                  <a:cubicBezTo>
                    <a:pt x="17503" y="3059"/>
                    <a:pt x="17512" y="3095"/>
                    <a:pt x="17575" y="3158"/>
                  </a:cubicBezTo>
                  <a:cubicBezTo>
                    <a:pt x="17378" y="3166"/>
                    <a:pt x="17227" y="3184"/>
                    <a:pt x="17075" y="3184"/>
                  </a:cubicBezTo>
                  <a:cubicBezTo>
                    <a:pt x="16602" y="3193"/>
                    <a:pt x="16174" y="3363"/>
                    <a:pt x="15764" y="3586"/>
                  </a:cubicBezTo>
                  <a:cubicBezTo>
                    <a:pt x="15675" y="3630"/>
                    <a:pt x="15603" y="3728"/>
                    <a:pt x="15469" y="3836"/>
                  </a:cubicBezTo>
                  <a:cubicBezTo>
                    <a:pt x="15603" y="3880"/>
                    <a:pt x="15675" y="3916"/>
                    <a:pt x="15746" y="3916"/>
                  </a:cubicBezTo>
                  <a:cubicBezTo>
                    <a:pt x="16228" y="3934"/>
                    <a:pt x="16709" y="3952"/>
                    <a:pt x="17191" y="3952"/>
                  </a:cubicBezTo>
                  <a:cubicBezTo>
                    <a:pt x="17646" y="3943"/>
                    <a:pt x="18110" y="3898"/>
                    <a:pt x="18565" y="3889"/>
                  </a:cubicBezTo>
                  <a:cubicBezTo>
                    <a:pt x="18694" y="3885"/>
                    <a:pt x="18825" y="3883"/>
                    <a:pt x="18956" y="3883"/>
                  </a:cubicBezTo>
                  <a:cubicBezTo>
                    <a:pt x="19142" y="3883"/>
                    <a:pt x="19328" y="3888"/>
                    <a:pt x="19511" y="3898"/>
                  </a:cubicBezTo>
                  <a:cubicBezTo>
                    <a:pt x="19517" y="3898"/>
                    <a:pt x="19523" y="3898"/>
                    <a:pt x="19529" y="3898"/>
                  </a:cubicBezTo>
                  <a:cubicBezTo>
                    <a:pt x="19829" y="3898"/>
                    <a:pt x="19980" y="3678"/>
                    <a:pt x="19832" y="3372"/>
                  </a:cubicBezTo>
                  <a:cubicBezTo>
                    <a:pt x="19760" y="3211"/>
                    <a:pt x="19680" y="3042"/>
                    <a:pt x="19573" y="2908"/>
                  </a:cubicBezTo>
                  <a:cubicBezTo>
                    <a:pt x="19154" y="2372"/>
                    <a:pt x="18672" y="1891"/>
                    <a:pt x="18101" y="1507"/>
                  </a:cubicBezTo>
                  <a:cubicBezTo>
                    <a:pt x="18003" y="1436"/>
                    <a:pt x="17914" y="1347"/>
                    <a:pt x="17807" y="1275"/>
                  </a:cubicBezTo>
                  <a:cubicBezTo>
                    <a:pt x="17712" y="1208"/>
                    <a:pt x="17611" y="1173"/>
                    <a:pt x="17528" y="1173"/>
                  </a:cubicBezTo>
                  <a:cubicBezTo>
                    <a:pt x="17478" y="1173"/>
                    <a:pt x="17435" y="1186"/>
                    <a:pt x="17405" y="1213"/>
                  </a:cubicBezTo>
                  <a:cubicBezTo>
                    <a:pt x="17307" y="1293"/>
                    <a:pt x="17316" y="1480"/>
                    <a:pt x="17450" y="1641"/>
                  </a:cubicBezTo>
                  <a:cubicBezTo>
                    <a:pt x="17664" y="1882"/>
                    <a:pt x="17887" y="2114"/>
                    <a:pt x="18110" y="2355"/>
                  </a:cubicBezTo>
                  <a:cubicBezTo>
                    <a:pt x="18164" y="2417"/>
                    <a:pt x="18217" y="2471"/>
                    <a:pt x="18297" y="2551"/>
                  </a:cubicBezTo>
                  <a:cubicBezTo>
                    <a:pt x="18268" y="2560"/>
                    <a:pt x="18241" y="2564"/>
                    <a:pt x="18216" y="2564"/>
                  </a:cubicBezTo>
                  <a:cubicBezTo>
                    <a:pt x="18121" y="2564"/>
                    <a:pt x="18058" y="2508"/>
                    <a:pt x="17994" y="2480"/>
                  </a:cubicBezTo>
                  <a:cubicBezTo>
                    <a:pt x="17262" y="2123"/>
                    <a:pt x="16504" y="1810"/>
                    <a:pt x="15719" y="1596"/>
                  </a:cubicBezTo>
                  <a:cubicBezTo>
                    <a:pt x="15425" y="1525"/>
                    <a:pt x="15121" y="1463"/>
                    <a:pt x="14827" y="1391"/>
                  </a:cubicBezTo>
                  <a:cubicBezTo>
                    <a:pt x="14069" y="1195"/>
                    <a:pt x="13310" y="990"/>
                    <a:pt x="12552" y="811"/>
                  </a:cubicBezTo>
                  <a:cubicBezTo>
                    <a:pt x="12026" y="695"/>
                    <a:pt x="11500" y="633"/>
                    <a:pt x="10973" y="526"/>
                  </a:cubicBezTo>
                  <a:cubicBezTo>
                    <a:pt x="9974" y="321"/>
                    <a:pt x="8948" y="249"/>
                    <a:pt x="7931" y="115"/>
                  </a:cubicBezTo>
                  <a:cubicBezTo>
                    <a:pt x="7512" y="53"/>
                    <a:pt x="7084" y="53"/>
                    <a:pt x="6655" y="35"/>
                  </a:cubicBezTo>
                  <a:cubicBezTo>
                    <a:pt x="6197" y="17"/>
                    <a:pt x="5741" y="1"/>
                    <a:pt x="5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5400000">
              <a:off x="231461" y="3022428"/>
              <a:ext cx="516870" cy="291214"/>
            </a:xfrm>
            <a:custGeom>
              <a:avLst/>
              <a:gdLst/>
              <a:ahLst/>
              <a:cxnLst/>
              <a:rect l="l" t="t" r="r" b="b"/>
              <a:pathLst>
                <a:path w="39959" h="17644" extrusionOk="0">
                  <a:moveTo>
                    <a:pt x="26777" y="1"/>
                  </a:moveTo>
                  <a:cubicBezTo>
                    <a:pt x="26689" y="1"/>
                    <a:pt x="26603" y="13"/>
                    <a:pt x="26523" y="51"/>
                  </a:cubicBezTo>
                  <a:cubicBezTo>
                    <a:pt x="26464" y="137"/>
                    <a:pt x="26381" y="161"/>
                    <a:pt x="26290" y="161"/>
                  </a:cubicBezTo>
                  <a:cubicBezTo>
                    <a:pt x="26174" y="161"/>
                    <a:pt x="26044" y="122"/>
                    <a:pt x="25934" y="122"/>
                  </a:cubicBezTo>
                  <a:cubicBezTo>
                    <a:pt x="25909" y="124"/>
                    <a:pt x="25883" y="124"/>
                    <a:pt x="25857" y="124"/>
                  </a:cubicBezTo>
                  <a:cubicBezTo>
                    <a:pt x="25638" y="124"/>
                    <a:pt x="25422" y="75"/>
                    <a:pt x="25204" y="75"/>
                  </a:cubicBezTo>
                  <a:cubicBezTo>
                    <a:pt x="25147" y="75"/>
                    <a:pt x="25091" y="78"/>
                    <a:pt x="25033" y="86"/>
                  </a:cubicBezTo>
                  <a:lnTo>
                    <a:pt x="24989" y="78"/>
                  </a:lnTo>
                  <a:lnTo>
                    <a:pt x="25007" y="42"/>
                  </a:lnTo>
                  <a:cubicBezTo>
                    <a:pt x="24953" y="37"/>
                    <a:pt x="24900" y="34"/>
                    <a:pt x="24847" y="34"/>
                  </a:cubicBezTo>
                  <a:cubicBezTo>
                    <a:pt x="24627" y="34"/>
                    <a:pt x="24408" y="71"/>
                    <a:pt x="24192" y="71"/>
                  </a:cubicBezTo>
                  <a:cubicBezTo>
                    <a:pt x="24109" y="71"/>
                    <a:pt x="24027" y="65"/>
                    <a:pt x="23945" y="51"/>
                  </a:cubicBezTo>
                  <a:cubicBezTo>
                    <a:pt x="23825" y="71"/>
                    <a:pt x="23709" y="126"/>
                    <a:pt x="23591" y="126"/>
                  </a:cubicBezTo>
                  <a:cubicBezTo>
                    <a:pt x="23552" y="126"/>
                    <a:pt x="23512" y="120"/>
                    <a:pt x="23472" y="104"/>
                  </a:cubicBezTo>
                  <a:cubicBezTo>
                    <a:pt x="23469" y="105"/>
                    <a:pt x="23466" y="105"/>
                    <a:pt x="23463" y="105"/>
                  </a:cubicBezTo>
                  <a:cubicBezTo>
                    <a:pt x="23400" y="105"/>
                    <a:pt x="23301" y="52"/>
                    <a:pt x="23237" y="52"/>
                  </a:cubicBezTo>
                  <a:cubicBezTo>
                    <a:pt x="23208" y="52"/>
                    <a:pt x="23186" y="63"/>
                    <a:pt x="23178" y="95"/>
                  </a:cubicBezTo>
                  <a:cubicBezTo>
                    <a:pt x="23155" y="85"/>
                    <a:pt x="23133" y="81"/>
                    <a:pt x="23112" y="81"/>
                  </a:cubicBezTo>
                  <a:cubicBezTo>
                    <a:pt x="23039" y="81"/>
                    <a:pt x="22972" y="128"/>
                    <a:pt x="22910" y="149"/>
                  </a:cubicBezTo>
                  <a:cubicBezTo>
                    <a:pt x="22660" y="149"/>
                    <a:pt x="22420" y="113"/>
                    <a:pt x="22170" y="95"/>
                  </a:cubicBezTo>
                  <a:cubicBezTo>
                    <a:pt x="22009" y="131"/>
                    <a:pt x="21866" y="229"/>
                    <a:pt x="21697" y="229"/>
                  </a:cubicBezTo>
                  <a:cubicBezTo>
                    <a:pt x="21629" y="215"/>
                    <a:pt x="21561" y="211"/>
                    <a:pt x="21494" y="211"/>
                  </a:cubicBezTo>
                  <a:cubicBezTo>
                    <a:pt x="21392" y="211"/>
                    <a:pt x="21290" y="220"/>
                    <a:pt x="21188" y="220"/>
                  </a:cubicBezTo>
                  <a:lnTo>
                    <a:pt x="21197" y="176"/>
                  </a:lnTo>
                  <a:cubicBezTo>
                    <a:pt x="21145" y="171"/>
                    <a:pt x="21092" y="169"/>
                    <a:pt x="21040" y="169"/>
                  </a:cubicBezTo>
                  <a:cubicBezTo>
                    <a:pt x="20774" y="169"/>
                    <a:pt x="20510" y="222"/>
                    <a:pt x="20240" y="222"/>
                  </a:cubicBezTo>
                  <a:cubicBezTo>
                    <a:pt x="20176" y="222"/>
                    <a:pt x="20112" y="219"/>
                    <a:pt x="20047" y="211"/>
                  </a:cubicBezTo>
                  <a:lnTo>
                    <a:pt x="20047" y="256"/>
                  </a:lnTo>
                  <a:cubicBezTo>
                    <a:pt x="19997" y="250"/>
                    <a:pt x="19947" y="247"/>
                    <a:pt x="19899" y="247"/>
                  </a:cubicBezTo>
                  <a:cubicBezTo>
                    <a:pt x="19677" y="247"/>
                    <a:pt x="19465" y="308"/>
                    <a:pt x="19253" y="381"/>
                  </a:cubicBezTo>
                  <a:cubicBezTo>
                    <a:pt x="19213" y="366"/>
                    <a:pt x="19174" y="360"/>
                    <a:pt x="19133" y="360"/>
                  </a:cubicBezTo>
                  <a:cubicBezTo>
                    <a:pt x="19100" y="360"/>
                    <a:pt x="19066" y="364"/>
                    <a:pt x="19030" y="372"/>
                  </a:cubicBezTo>
                  <a:cubicBezTo>
                    <a:pt x="18941" y="349"/>
                    <a:pt x="18853" y="340"/>
                    <a:pt x="18763" y="340"/>
                  </a:cubicBezTo>
                  <a:cubicBezTo>
                    <a:pt x="18545" y="340"/>
                    <a:pt x="18323" y="390"/>
                    <a:pt x="18102" y="390"/>
                  </a:cubicBezTo>
                  <a:cubicBezTo>
                    <a:pt x="18075" y="382"/>
                    <a:pt x="18049" y="378"/>
                    <a:pt x="18025" y="378"/>
                  </a:cubicBezTo>
                  <a:cubicBezTo>
                    <a:pt x="17911" y="378"/>
                    <a:pt x="17821" y="451"/>
                    <a:pt x="17718" y="488"/>
                  </a:cubicBezTo>
                  <a:cubicBezTo>
                    <a:pt x="17477" y="479"/>
                    <a:pt x="17236" y="452"/>
                    <a:pt x="17004" y="443"/>
                  </a:cubicBezTo>
                  <a:cubicBezTo>
                    <a:pt x="16933" y="479"/>
                    <a:pt x="16799" y="443"/>
                    <a:pt x="16773" y="524"/>
                  </a:cubicBezTo>
                  <a:cubicBezTo>
                    <a:pt x="16469" y="550"/>
                    <a:pt x="16148" y="550"/>
                    <a:pt x="15863" y="675"/>
                  </a:cubicBezTo>
                  <a:cubicBezTo>
                    <a:pt x="15775" y="667"/>
                    <a:pt x="15688" y="664"/>
                    <a:pt x="15601" y="664"/>
                  </a:cubicBezTo>
                  <a:cubicBezTo>
                    <a:pt x="15270" y="664"/>
                    <a:pt x="14939" y="709"/>
                    <a:pt x="14608" y="709"/>
                  </a:cubicBezTo>
                  <a:cubicBezTo>
                    <a:pt x="14535" y="709"/>
                    <a:pt x="14463" y="707"/>
                    <a:pt x="14391" y="702"/>
                  </a:cubicBezTo>
                  <a:lnTo>
                    <a:pt x="14391" y="747"/>
                  </a:lnTo>
                  <a:cubicBezTo>
                    <a:pt x="14373" y="747"/>
                    <a:pt x="14328" y="756"/>
                    <a:pt x="14310" y="756"/>
                  </a:cubicBezTo>
                  <a:cubicBezTo>
                    <a:pt x="14244" y="745"/>
                    <a:pt x="14177" y="741"/>
                    <a:pt x="14111" y="741"/>
                  </a:cubicBezTo>
                  <a:cubicBezTo>
                    <a:pt x="14008" y="741"/>
                    <a:pt x="13905" y="750"/>
                    <a:pt x="13802" y="756"/>
                  </a:cubicBezTo>
                  <a:cubicBezTo>
                    <a:pt x="13769" y="750"/>
                    <a:pt x="13735" y="746"/>
                    <a:pt x="13702" y="746"/>
                  </a:cubicBezTo>
                  <a:cubicBezTo>
                    <a:pt x="13635" y="746"/>
                    <a:pt x="13570" y="762"/>
                    <a:pt x="13516" y="809"/>
                  </a:cubicBezTo>
                  <a:cubicBezTo>
                    <a:pt x="13477" y="799"/>
                    <a:pt x="13437" y="795"/>
                    <a:pt x="13396" y="795"/>
                  </a:cubicBezTo>
                  <a:cubicBezTo>
                    <a:pt x="13257" y="795"/>
                    <a:pt x="13114" y="843"/>
                    <a:pt x="12971" y="843"/>
                  </a:cubicBezTo>
                  <a:cubicBezTo>
                    <a:pt x="12942" y="843"/>
                    <a:pt x="12912" y="841"/>
                    <a:pt x="12883" y="836"/>
                  </a:cubicBezTo>
                  <a:cubicBezTo>
                    <a:pt x="12848" y="841"/>
                    <a:pt x="12812" y="844"/>
                    <a:pt x="12775" y="844"/>
                  </a:cubicBezTo>
                  <a:cubicBezTo>
                    <a:pt x="12664" y="844"/>
                    <a:pt x="12547" y="825"/>
                    <a:pt x="12435" y="825"/>
                  </a:cubicBezTo>
                  <a:cubicBezTo>
                    <a:pt x="12346" y="825"/>
                    <a:pt x="12261" y="837"/>
                    <a:pt x="12187" y="880"/>
                  </a:cubicBezTo>
                  <a:cubicBezTo>
                    <a:pt x="11759" y="898"/>
                    <a:pt x="11331" y="943"/>
                    <a:pt x="10911" y="979"/>
                  </a:cubicBezTo>
                  <a:cubicBezTo>
                    <a:pt x="10858" y="977"/>
                    <a:pt x="10804" y="977"/>
                    <a:pt x="10751" y="977"/>
                  </a:cubicBezTo>
                  <a:cubicBezTo>
                    <a:pt x="10108" y="977"/>
                    <a:pt x="9466" y="1068"/>
                    <a:pt x="8824" y="1068"/>
                  </a:cubicBezTo>
                  <a:cubicBezTo>
                    <a:pt x="8762" y="1063"/>
                    <a:pt x="8700" y="1061"/>
                    <a:pt x="8638" y="1061"/>
                  </a:cubicBezTo>
                  <a:cubicBezTo>
                    <a:pt x="8103" y="1061"/>
                    <a:pt x="7568" y="1209"/>
                    <a:pt x="7034" y="1209"/>
                  </a:cubicBezTo>
                  <a:cubicBezTo>
                    <a:pt x="6881" y="1209"/>
                    <a:pt x="6728" y="1197"/>
                    <a:pt x="6576" y="1166"/>
                  </a:cubicBezTo>
                  <a:cubicBezTo>
                    <a:pt x="6518" y="1159"/>
                    <a:pt x="6460" y="1156"/>
                    <a:pt x="6401" y="1156"/>
                  </a:cubicBezTo>
                  <a:cubicBezTo>
                    <a:pt x="6189" y="1156"/>
                    <a:pt x="5973" y="1193"/>
                    <a:pt x="5762" y="1193"/>
                  </a:cubicBezTo>
                  <a:cubicBezTo>
                    <a:pt x="5745" y="1193"/>
                    <a:pt x="5727" y="1193"/>
                    <a:pt x="5710" y="1193"/>
                  </a:cubicBezTo>
                  <a:cubicBezTo>
                    <a:pt x="5621" y="1211"/>
                    <a:pt x="5496" y="1219"/>
                    <a:pt x="5452" y="1309"/>
                  </a:cubicBezTo>
                  <a:cubicBezTo>
                    <a:pt x="5336" y="1327"/>
                    <a:pt x="5220" y="1371"/>
                    <a:pt x="5113" y="1416"/>
                  </a:cubicBezTo>
                  <a:cubicBezTo>
                    <a:pt x="5032" y="1550"/>
                    <a:pt x="5113" y="1701"/>
                    <a:pt x="5113" y="1844"/>
                  </a:cubicBezTo>
                  <a:cubicBezTo>
                    <a:pt x="5077" y="2031"/>
                    <a:pt x="5131" y="2228"/>
                    <a:pt x="5148" y="2424"/>
                  </a:cubicBezTo>
                  <a:cubicBezTo>
                    <a:pt x="5027" y="2493"/>
                    <a:pt x="4914" y="2638"/>
                    <a:pt x="4761" y="2638"/>
                  </a:cubicBezTo>
                  <a:cubicBezTo>
                    <a:pt x="4756" y="2638"/>
                    <a:pt x="4751" y="2638"/>
                    <a:pt x="4747" y="2638"/>
                  </a:cubicBezTo>
                  <a:cubicBezTo>
                    <a:pt x="4730" y="2633"/>
                    <a:pt x="4713" y="2631"/>
                    <a:pt x="4696" y="2631"/>
                  </a:cubicBezTo>
                  <a:cubicBezTo>
                    <a:pt x="4595" y="2631"/>
                    <a:pt x="4509" y="2715"/>
                    <a:pt x="4417" y="2754"/>
                  </a:cubicBezTo>
                  <a:cubicBezTo>
                    <a:pt x="4319" y="2763"/>
                    <a:pt x="4230" y="2790"/>
                    <a:pt x="4140" y="2834"/>
                  </a:cubicBezTo>
                  <a:cubicBezTo>
                    <a:pt x="4042" y="2814"/>
                    <a:pt x="3924" y="2786"/>
                    <a:pt x="3814" y="2786"/>
                  </a:cubicBezTo>
                  <a:cubicBezTo>
                    <a:pt x="3685" y="2786"/>
                    <a:pt x="3565" y="2824"/>
                    <a:pt x="3498" y="2959"/>
                  </a:cubicBezTo>
                  <a:lnTo>
                    <a:pt x="3507" y="2995"/>
                  </a:lnTo>
                  <a:cubicBezTo>
                    <a:pt x="3364" y="2995"/>
                    <a:pt x="3070" y="3021"/>
                    <a:pt x="3034" y="3191"/>
                  </a:cubicBezTo>
                  <a:cubicBezTo>
                    <a:pt x="3028" y="3191"/>
                    <a:pt x="3022" y="3192"/>
                    <a:pt x="3016" y="3192"/>
                  </a:cubicBezTo>
                  <a:cubicBezTo>
                    <a:pt x="2952" y="3192"/>
                    <a:pt x="2860" y="3170"/>
                    <a:pt x="2786" y="3170"/>
                  </a:cubicBezTo>
                  <a:cubicBezTo>
                    <a:pt x="2729" y="3170"/>
                    <a:pt x="2683" y="3183"/>
                    <a:pt x="2668" y="3227"/>
                  </a:cubicBezTo>
                  <a:cubicBezTo>
                    <a:pt x="2664" y="3226"/>
                    <a:pt x="2659" y="3226"/>
                    <a:pt x="2654" y="3226"/>
                  </a:cubicBezTo>
                  <a:cubicBezTo>
                    <a:pt x="2563" y="3226"/>
                    <a:pt x="2494" y="3307"/>
                    <a:pt x="2401" y="3307"/>
                  </a:cubicBezTo>
                  <a:cubicBezTo>
                    <a:pt x="2368" y="3297"/>
                    <a:pt x="2337" y="3292"/>
                    <a:pt x="2308" y="3292"/>
                  </a:cubicBezTo>
                  <a:cubicBezTo>
                    <a:pt x="2063" y="3292"/>
                    <a:pt x="1957" y="3620"/>
                    <a:pt x="1713" y="3620"/>
                  </a:cubicBezTo>
                  <a:cubicBezTo>
                    <a:pt x="1708" y="3620"/>
                    <a:pt x="1702" y="3620"/>
                    <a:pt x="1696" y="3619"/>
                  </a:cubicBezTo>
                  <a:cubicBezTo>
                    <a:pt x="1682" y="3619"/>
                    <a:pt x="1668" y="3619"/>
                    <a:pt x="1655" y="3619"/>
                  </a:cubicBezTo>
                  <a:cubicBezTo>
                    <a:pt x="1339" y="3619"/>
                    <a:pt x="1033" y="3716"/>
                    <a:pt x="768" y="3887"/>
                  </a:cubicBezTo>
                  <a:cubicBezTo>
                    <a:pt x="616" y="3931"/>
                    <a:pt x="625" y="4101"/>
                    <a:pt x="581" y="4226"/>
                  </a:cubicBezTo>
                  <a:cubicBezTo>
                    <a:pt x="393" y="4253"/>
                    <a:pt x="188" y="4333"/>
                    <a:pt x="108" y="4511"/>
                  </a:cubicBezTo>
                  <a:lnTo>
                    <a:pt x="63" y="4502"/>
                  </a:lnTo>
                  <a:lnTo>
                    <a:pt x="63" y="4502"/>
                  </a:lnTo>
                  <a:cubicBezTo>
                    <a:pt x="1" y="4993"/>
                    <a:pt x="251" y="5439"/>
                    <a:pt x="295" y="5921"/>
                  </a:cubicBezTo>
                  <a:lnTo>
                    <a:pt x="340" y="5912"/>
                  </a:lnTo>
                  <a:lnTo>
                    <a:pt x="340" y="5912"/>
                  </a:lnTo>
                  <a:cubicBezTo>
                    <a:pt x="304" y="6072"/>
                    <a:pt x="313" y="6242"/>
                    <a:pt x="367" y="6403"/>
                  </a:cubicBezTo>
                  <a:cubicBezTo>
                    <a:pt x="501" y="6768"/>
                    <a:pt x="492" y="7161"/>
                    <a:pt x="625" y="7518"/>
                  </a:cubicBezTo>
                  <a:cubicBezTo>
                    <a:pt x="688" y="7562"/>
                    <a:pt x="643" y="7687"/>
                    <a:pt x="732" y="7687"/>
                  </a:cubicBezTo>
                  <a:cubicBezTo>
                    <a:pt x="741" y="7705"/>
                    <a:pt x="759" y="7750"/>
                    <a:pt x="768" y="7767"/>
                  </a:cubicBezTo>
                  <a:cubicBezTo>
                    <a:pt x="759" y="8240"/>
                    <a:pt x="938" y="8686"/>
                    <a:pt x="1214" y="9052"/>
                  </a:cubicBezTo>
                  <a:lnTo>
                    <a:pt x="1259" y="9052"/>
                  </a:lnTo>
                  <a:cubicBezTo>
                    <a:pt x="1286" y="9186"/>
                    <a:pt x="1321" y="9320"/>
                    <a:pt x="1410" y="9427"/>
                  </a:cubicBezTo>
                  <a:cubicBezTo>
                    <a:pt x="1509" y="9703"/>
                    <a:pt x="1571" y="9998"/>
                    <a:pt x="1616" y="10292"/>
                  </a:cubicBezTo>
                  <a:cubicBezTo>
                    <a:pt x="1785" y="10479"/>
                    <a:pt x="2062" y="10479"/>
                    <a:pt x="2267" y="10604"/>
                  </a:cubicBezTo>
                  <a:cubicBezTo>
                    <a:pt x="2267" y="10667"/>
                    <a:pt x="2249" y="10747"/>
                    <a:pt x="2329" y="10765"/>
                  </a:cubicBezTo>
                  <a:cubicBezTo>
                    <a:pt x="2329" y="10961"/>
                    <a:pt x="2294" y="11264"/>
                    <a:pt x="2445" y="11407"/>
                  </a:cubicBezTo>
                  <a:cubicBezTo>
                    <a:pt x="2427" y="11470"/>
                    <a:pt x="2445" y="11514"/>
                    <a:pt x="2490" y="11541"/>
                  </a:cubicBezTo>
                  <a:cubicBezTo>
                    <a:pt x="2472" y="11648"/>
                    <a:pt x="2570" y="11737"/>
                    <a:pt x="2579" y="11844"/>
                  </a:cubicBezTo>
                  <a:cubicBezTo>
                    <a:pt x="2615" y="12157"/>
                    <a:pt x="2597" y="12513"/>
                    <a:pt x="2793" y="12772"/>
                  </a:cubicBezTo>
                  <a:cubicBezTo>
                    <a:pt x="2802" y="12844"/>
                    <a:pt x="2793" y="12906"/>
                    <a:pt x="2829" y="12968"/>
                  </a:cubicBezTo>
                  <a:cubicBezTo>
                    <a:pt x="2981" y="13281"/>
                    <a:pt x="3025" y="13629"/>
                    <a:pt x="3114" y="13968"/>
                  </a:cubicBezTo>
                  <a:cubicBezTo>
                    <a:pt x="3088" y="14084"/>
                    <a:pt x="3177" y="14155"/>
                    <a:pt x="3248" y="14226"/>
                  </a:cubicBezTo>
                  <a:cubicBezTo>
                    <a:pt x="3266" y="14360"/>
                    <a:pt x="3436" y="14360"/>
                    <a:pt x="3525" y="14431"/>
                  </a:cubicBezTo>
                  <a:cubicBezTo>
                    <a:pt x="3650" y="14476"/>
                    <a:pt x="3783" y="14503"/>
                    <a:pt x="3908" y="14539"/>
                  </a:cubicBezTo>
                  <a:cubicBezTo>
                    <a:pt x="3985" y="14520"/>
                    <a:pt x="4065" y="14516"/>
                    <a:pt x="4145" y="14516"/>
                  </a:cubicBezTo>
                  <a:cubicBezTo>
                    <a:pt x="4215" y="14516"/>
                    <a:pt x="4286" y="14519"/>
                    <a:pt x="4356" y="14519"/>
                  </a:cubicBezTo>
                  <a:cubicBezTo>
                    <a:pt x="4475" y="14519"/>
                    <a:pt x="4592" y="14509"/>
                    <a:pt x="4702" y="14458"/>
                  </a:cubicBezTo>
                  <a:cubicBezTo>
                    <a:pt x="4755" y="14427"/>
                    <a:pt x="4809" y="14416"/>
                    <a:pt x="4865" y="14416"/>
                  </a:cubicBezTo>
                  <a:cubicBezTo>
                    <a:pt x="5006" y="14416"/>
                    <a:pt x="5155" y="14488"/>
                    <a:pt x="5301" y="14488"/>
                  </a:cubicBezTo>
                  <a:cubicBezTo>
                    <a:pt x="5343" y="14488"/>
                    <a:pt x="5384" y="14482"/>
                    <a:pt x="5425" y="14467"/>
                  </a:cubicBezTo>
                  <a:cubicBezTo>
                    <a:pt x="5486" y="14428"/>
                    <a:pt x="5550" y="14414"/>
                    <a:pt x="5615" y="14414"/>
                  </a:cubicBezTo>
                  <a:cubicBezTo>
                    <a:pt x="5768" y="14414"/>
                    <a:pt x="5929" y="14489"/>
                    <a:pt x="6085" y="14489"/>
                  </a:cubicBezTo>
                  <a:cubicBezTo>
                    <a:pt x="6106" y="14489"/>
                    <a:pt x="6127" y="14488"/>
                    <a:pt x="6148" y="14485"/>
                  </a:cubicBezTo>
                  <a:cubicBezTo>
                    <a:pt x="6387" y="14418"/>
                    <a:pt x="6639" y="14384"/>
                    <a:pt x="6886" y="14384"/>
                  </a:cubicBezTo>
                  <a:cubicBezTo>
                    <a:pt x="6998" y="14384"/>
                    <a:pt x="7109" y="14391"/>
                    <a:pt x="7218" y="14405"/>
                  </a:cubicBezTo>
                  <a:cubicBezTo>
                    <a:pt x="7324" y="14368"/>
                    <a:pt x="7434" y="14362"/>
                    <a:pt x="7546" y="14362"/>
                  </a:cubicBezTo>
                  <a:cubicBezTo>
                    <a:pt x="7610" y="14362"/>
                    <a:pt x="7675" y="14364"/>
                    <a:pt x="7739" y="14364"/>
                  </a:cubicBezTo>
                  <a:cubicBezTo>
                    <a:pt x="7837" y="14364"/>
                    <a:pt x="7935" y="14359"/>
                    <a:pt x="8030" y="14333"/>
                  </a:cubicBezTo>
                  <a:cubicBezTo>
                    <a:pt x="8042" y="14330"/>
                    <a:pt x="8053" y="14329"/>
                    <a:pt x="8065" y="14329"/>
                  </a:cubicBezTo>
                  <a:cubicBezTo>
                    <a:pt x="8125" y="14329"/>
                    <a:pt x="8184" y="14362"/>
                    <a:pt x="8244" y="14369"/>
                  </a:cubicBezTo>
                  <a:lnTo>
                    <a:pt x="8235" y="14414"/>
                  </a:lnTo>
                  <a:cubicBezTo>
                    <a:pt x="8380" y="14402"/>
                    <a:pt x="8521" y="14378"/>
                    <a:pt x="8660" y="14378"/>
                  </a:cubicBezTo>
                  <a:cubicBezTo>
                    <a:pt x="8745" y="14378"/>
                    <a:pt x="8829" y="14387"/>
                    <a:pt x="8913" y="14414"/>
                  </a:cubicBezTo>
                  <a:cubicBezTo>
                    <a:pt x="8868" y="14494"/>
                    <a:pt x="8752" y="14539"/>
                    <a:pt x="8744" y="14619"/>
                  </a:cubicBezTo>
                  <a:cubicBezTo>
                    <a:pt x="8949" y="14842"/>
                    <a:pt x="8761" y="15145"/>
                    <a:pt x="8877" y="15395"/>
                  </a:cubicBezTo>
                  <a:cubicBezTo>
                    <a:pt x="8860" y="15511"/>
                    <a:pt x="8895" y="15618"/>
                    <a:pt x="8913" y="15725"/>
                  </a:cubicBezTo>
                  <a:cubicBezTo>
                    <a:pt x="8924" y="15723"/>
                    <a:pt x="8934" y="15721"/>
                    <a:pt x="8943" y="15721"/>
                  </a:cubicBezTo>
                  <a:cubicBezTo>
                    <a:pt x="9039" y="15721"/>
                    <a:pt x="9079" y="15833"/>
                    <a:pt x="8949" y="15841"/>
                  </a:cubicBezTo>
                  <a:cubicBezTo>
                    <a:pt x="8895" y="15975"/>
                    <a:pt x="9091" y="15966"/>
                    <a:pt x="9091" y="16082"/>
                  </a:cubicBezTo>
                  <a:cubicBezTo>
                    <a:pt x="9190" y="16251"/>
                    <a:pt x="9154" y="16474"/>
                    <a:pt x="9332" y="16590"/>
                  </a:cubicBezTo>
                  <a:cubicBezTo>
                    <a:pt x="9599" y="16677"/>
                    <a:pt x="9776" y="16984"/>
                    <a:pt x="10070" y="16984"/>
                  </a:cubicBezTo>
                  <a:cubicBezTo>
                    <a:pt x="10110" y="16984"/>
                    <a:pt x="10153" y="16978"/>
                    <a:pt x="10198" y="16965"/>
                  </a:cubicBezTo>
                  <a:cubicBezTo>
                    <a:pt x="10251" y="17001"/>
                    <a:pt x="10305" y="17045"/>
                    <a:pt x="10367" y="17063"/>
                  </a:cubicBezTo>
                  <a:cubicBezTo>
                    <a:pt x="10387" y="17061"/>
                    <a:pt x="10407" y="17059"/>
                    <a:pt x="10426" y="17059"/>
                  </a:cubicBezTo>
                  <a:cubicBezTo>
                    <a:pt x="10718" y="17059"/>
                    <a:pt x="10927" y="17336"/>
                    <a:pt x="11223" y="17336"/>
                  </a:cubicBezTo>
                  <a:cubicBezTo>
                    <a:pt x="11247" y="17336"/>
                    <a:pt x="11271" y="17334"/>
                    <a:pt x="11295" y="17331"/>
                  </a:cubicBezTo>
                  <a:lnTo>
                    <a:pt x="11295" y="17366"/>
                  </a:lnTo>
                  <a:cubicBezTo>
                    <a:pt x="11325" y="17355"/>
                    <a:pt x="11352" y="17350"/>
                    <a:pt x="11377" y="17350"/>
                  </a:cubicBezTo>
                  <a:cubicBezTo>
                    <a:pt x="11523" y="17350"/>
                    <a:pt x="11595" y="17522"/>
                    <a:pt x="11732" y="17545"/>
                  </a:cubicBezTo>
                  <a:cubicBezTo>
                    <a:pt x="11803" y="17550"/>
                    <a:pt x="11876" y="17552"/>
                    <a:pt x="11948" y="17552"/>
                  </a:cubicBezTo>
                  <a:cubicBezTo>
                    <a:pt x="12030" y="17552"/>
                    <a:pt x="12113" y="17550"/>
                    <a:pt x="12196" y="17550"/>
                  </a:cubicBezTo>
                  <a:cubicBezTo>
                    <a:pt x="12402" y="17550"/>
                    <a:pt x="12605" y="17561"/>
                    <a:pt x="12794" y="17643"/>
                  </a:cubicBezTo>
                  <a:cubicBezTo>
                    <a:pt x="13017" y="17474"/>
                    <a:pt x="13338" y="17527"/>
                    <a:pt x="13561" y="17349"/>
                  </a:cubicBezTo>
                  <a:cubicBezTo>
                    <a:pt x="13661" y="17367"/>
                    <a:pt x="13761" y="17421"/>
                    <a:pt x="13867" y="17421"/>
                  </a:cubicBezTo>
                  <a:cubicBezTo>
                    <a:pt x="13912" y="17421"/>
                    <a:pt x="13959" y="17411"/>
                    <a:pt x="14007" y="17384"/>
                  </a:cubicBezTo>
                  <a:cubicBezTo>
                    <a:pt x="14123" y="17313"/>
                    <a:pt x="14275" y="17322"/>
                    <a:pt x="14417" y="17313"/>
                  </a:cubicBezTo>
                  <a:cubicBezTo>
                    <a:pt x="14460" y="17261"/>
                    <a:pt x="14516" y="17247"/>
                    <a:pt x="14575" y="17247"/>
                  </a:cubicBezTo>
                  <a:cubicBezTo>
                    <a:pt x="14640" y="17247"/>
                    <a:pt x="14709" y="17264"/>
                    <a:pt x="14774" y="17268"/>
                  </a:cubicBezTo>
                  <a:cubicBezTo>
                    <a:pt x="14997" y="17161"/>
                    <a:pt x="15238" y="17090"/>
                    <a:pt x="15479" y="17090"/>
                  </a:cubicBezTo>
                  <a:cubicBezTo>
                    <a:pt x="15586" y="17063"/>
                    <a:pt x="15648" y="16947"/>
                    <a:pt x="15756" y="16920"/>
                  </a:cubicBezTo>
                  <a:cubicBezTo>
                    <a:pt x="15804" y="16898"/>
                    <a:pt x="15855" y="16889"/>
                    <a:pt x="15908" y="16889"/>
                  </a:cubicBezTo>
                  <a:cubicBezTo>
                    <a:pt x="16022" y="16889"/>
                    <a:pt x="16143" y="16931"/>
                    <a:pt x="16246" y="16974"/>
                  </a:cubicBezTo>
                  <a:cubicBezTo>
                    <a:pt x="16289" y="16980"/>
                    <a:pt x="16521" y="17041"/>
                    <a:pt x="16645" y="17041"/>
                  </a:cubicBezTo>
                  <a:cubicBezTo>
                    <a:pt x="16702" y="17041"/>
                    <a:pt x="16736" y="17028"/>
                    <a:pt x="16719" y="16992"/>
                  </a:cubicBezTo>
                  <a:cubicBezTo>
                    <a:pt x="16823" y="16894"/>
                    <a:pt x="16956" y="16863"/>
                    <a:pt x="17091" y="16863"/>
                  </a:cubicBezTo>
                  <a:cubicBezTo>
                    <a:pt x="17164" y="16863"/>
                    <a:pt x="17238" y="16872"/>
                    <a:pt x="17308" y="16885"/>
                  </a:cubicBezTo>
                  <a:cubicBezTo>
                    <a:pt x="17341" y="16887"/>
                    <a:pt x="17375" y="16888"/>
                    <a:pt x="17408" y="16888"/>
                  </a:cubicBezTo>
                  <a:cubicBezTo>
                    <a:pt x="17678" y="16888"/>
                    <a:pt x="17948" y="16830"/>
                    <a:pt x="18218" y="16822"/>
                  </a:cubicBezTo>
                  <a:cubicBezTo>
                    <a:pt x="18318" y="16753"/>
                    <a:pt x="18425" y="16683"/>
                    <a:pt x="18556" y="16683"/>
                  </a:cubicBezTo>
                  <a:cubicBezTo>
                    <a:pt x="18577" y="16683"/>
                    <a:pt x="18598" y="16685"/>
                    <a:pt x="18619" y="16688"/>
                  </a:cubicBezTo>
                  <a:cubicBezTo>
                    <a:pt x="18667" y="16638"/>
                    <a:pt x="18722" y="16623"/>
                    <a:pt x="18781" y="16623"/>
                  </a:cubicBezTo>
                  <a:cubicBezTo>
                    <a:pt x="18872" y="16623"/>
                    <a:pt x="18971" y="16659"/>
                    <a:pt x="19063" y="16659"/>
                  </a:cubicBezTo>
                  <a:cubicBezTo>
                    <a:pt x="19101" y="16659"/>
                    <a:pt x="19138" y="16653"/>
                    <a:pt x="19172" y="16635"/>
                  </a:cubicBezTo>
                  <a:cubicBezTo>
                    <a:pt x="19199" y="16598"/>
                    <a:pt x="19231" y="16586"/>
                    <a:pt x="19265" y="16586"/>
                  </a:cubicBezTo>
                  <a:cubicBezTo>
                    <a:pt x="19325" y="16586"/>
                    <a:pt x="19393" y="16624"/>
                    <a:pt x="19452" y="16624"/>
                  </a:cubicBezTo>
                  <a:cubicBezTo>
                    <a:pt x="19480" y="16624"/>
                    <a:pt x="19506" y="16615"/>
                    <a:pt x="19529" y="16590"/>
                  </a:cubicBezTo>
                  <a:cubicBezTo>
                    <a:pt x="19589" y="16517"/>
                    <a:pt x="19684" y="16464"/>
                    <a:pt x="19780" y="16464"/>
                  </a:cubicBezTo>
                  <a:cubicBezTo>
                    <a:pt x="19813" y="16464"/>
                    <a:pt x="19845" y="16470"/>
                    <a:pt x="19877" y="16483"/>
                  </a:cubicBezTo>
                  <a:cubicBezTo>
                    <a:pt x="20180" y="16474"/>
                    <a:pt x="20493" y="16358"/>
                    <a:pt x="20716" y="16135"/>
                  </a:cubicBezTo>
                  <a:cubicBezTo>
                    <a:pt x="20963" y="16135"/>
                    <a:pt x="21197" y="16048"/>
                    <a:pt x="21441" y="16048"/>
                  </a:cubicBezTo>
                  <a:cubicBezTo>
                    <a:pt x="21478" y="16048"/>
                    <a:pt x="21516" y="16050"/>
                    <a:pt x="21554" y="16055"/>
                  </a:cubicBezTo>
                  <a:cubicBezTo>
                    <a:pt x="21652" y="16065"/>
                    <a:pt x="21750" y="16072"/>
                    <a:pt x="21846" y="16072"/>
                  </a:cubicBezTo>
                  <a:cubicBezTo>
                    <a:pt x="21926" y="16072"/>
                    <a:pt x="22004" y="16067"/>
                    <a:pt x="22081" y="16055"/>
                  </a:cubicBezTo>
                  <a:cubicBezTo>
                    <a:pt x="22147" y="16061"/>
                    <a:pt x="22218" y="16091"/>
                    <a:pt x="22281" y="16091"/>
                  </a:cubicBezTo>
                  <a:cubicBezTo>
                    <a:pt x="22318" y="16091"/>
                    <a:pt x="22354" y="16080"/>
                    <a:pt x="22384" y="16046"/>
                  </a:cubicBezTo>
                  <a:cubicBezTo>
                    <a:pt x="22423" y="16030"/>
                    <a:pt x="22457" y="16023"/>
                    <a:pt x="22489" y="16023"/>
                  </a:cubicBezTo>
                  <a:cubicBezTo>
                    <a:pt x="22581" y="16023"/>
                    <a:pt x="22647" y="16085"/>
                    <a:pt x="22714" y="16171"/>
                  </a:cubicBezTo>
                  <a:cubicBezTo>
                    <a:pt x="22866" y="16153"/>
                    <a:pt x="23071" y="16180"/>
                    <a:pt x="23178" y="16037"/>
                  </a:cubicBezTo>
                  <a:cubicBezTo>
                    <a:pt x="23318" y="15980"/>
                    <a:pt x="23466" y="15960"/>
                    <a:pt x="23616" y="15960"/>
                  </a:cubicBezTo>
                  <a:cubicBezTo>
                    <a:pt x="23885" y="15960"/>
                    <a:pt x="24163" y="16023"/>
                    <a:pt x="24427" y="16046"/>
                  </a:cubicBezTo>
                  <a:cubicBezTo>
                    <a:pt x="24433" y="16047"/>
                    <a:pt x="24439" y="16048"/>
                    <a:pt x="24444" y="16048"/>
                  </a:cubicBezTo>
                  <a:cubicBezTo>
                    <a:pt x="24547" y="16048"/>
                    <a:pt x="24584" y="15903"/>
                    <a:pt x="24685" y="15903"/>
                  </a:cubicBezTo>
                  <a:cubicBezTo>
                    <a:pt x="24780" y="15885"/>
                    <a:pt x="24879" y="15839"/>
                    <a:pt x="24976" y="15839"/>
                  </a:cubicBezTo>
                  <a:cubicBezTo>
                    <a:pt x="25016" y="15839"/>
                    <a:pt x="25057" y="15847"/>
                    <a:pt x="25096" y="15868"/>
                  </a:cubicBezTo>
                  <a:cubicBezTo>
                    <a:pt x="25173" y="15905"/>
                    <a:pt x="25254" y="15918"/>
                    <a:pt x="25335" y="15918"/>
                  </a:cubicBezTo>
                  <a:cubicBezTo>
                    <a:pt x="25507" y="15918"/>
                    <a:pt x="25685" y="15859"/>
                    <a:pt x="25854" y="15841"/>
                  </a:cubicBezTo>
                  <a:cubicBezTo>
                    <a:pt x="25993" y="15827"/>
                    <a:pt x="26134" y="15827"/>
                    <a:pt x="26275" y="15827"/>
                  </a:cubicBezTo>
                  <a:cubicBezTo>
                    <a:pt x="26486" y="15827"/>
                    <a:pt x="26698" y="15827"/>
                    <a:pt x="26907" y="15779"/>
                  </a:cubicBezTo>
                  <a:lnTo>
                    <a:pt x="26898" y="15734"/>
                  </a:lnTo>
                  <a:cubicBezTo>
                    <a:pt x="27166" y="15609"/>
                    <a:pt x="27487" y="15707"/>
                    <a:pt x="27745" y="15564"/>
                  </a:cubicBezTo>
                  <a:cubicBezTo>
                    <a:pt x="27811" y="15570"/>
                    <a:pt x="27878" y="15605"/>
                    <a:pt x="27938" y="15605"/>
                  </a:cubicBezTo>
                  <a:cubicBezTo>
                    <a:pt x="27968" y="15605"/>
                    <a:pt x="27996" y="15597"/>
                    <a:pt x="28022" y="15573"/>
                  </a:cubicBezTo>
                  <a:cubicBezTo>
                    <a:pt x="28052" y="15547"/>
                    <a:pt x="28086" y="15538"/>
                    <a:pt x="28122" y="15538"/>
                  </a:cubicBezTo>
                  <a:cubicBezTo>
                    <a:pt x="28202" y="15538"/>
                    <a:pt x="28290" y="15584"/>
                    <a:pt x="28363" y="15584"/>
                  </a:cubicBezTo>
                  <a:cubicBezTo>
                    <a:pt x="28409" y="15584"/>
                    <a:pt x="28449" y="15565"/>
                    <a:pt x="28477" y="15502"/>
                  </a:cubicBezTo>
                  <a:cubicBezTo>
                    <a:pt x="28511" y="15481"/>
                    <a:pt x="28546" y="15474"/>
                    <a:pt x="28581" y="15474"/>
                  </a:cubicBezTo>
                  <a:cubicBezTo>
                    <a:pt x="28661" y="15474"/>
                    <a:pt x="28741" y="15512"/>
                    <a:pt x="28817" y="15512"/>
                  </a:cubicBezTo>
                  <a:cubicBezTo>
                    <a:pt x="28838" y="15512"/>
                    <a:pt x="28858" y="15509"/>
                    <a:pt x="28878" y="15502"/>
                  </a:cubicBezTo>
                  <a:cubicBezTo>
                    <a:pt x="28932" y="15442"/>
                    <a:pt x="28995" y="15425"/>
                    <a:pt x="29063" y="15425"/>
                  </a:cubicBezTo>
                  <a:cubicBezTo>
                    <a:pt x="29165" y="15425"/>
                    <a:pt x="29278" y="15465"/>
                    <a:pt x="29383" y="15465"/>
                  </a:cubicBezTo>
                  <a:cubicBezTo>
                    <a:pt x="29418" y="15465"/>
                    <a:pt x="29452" y="15460"/>
                    <a:pt x="29485" y="15448"/>
                  </a:cubicBezTo>
                  <a:cubicBezTo>
                    <a:pt x="29772" y="15425"/>
                    <a:pt x="30052" y="15272"/>
                    <a:pt x="30338" y="15272"/>
                  </a:cubicBezTo>
                  <a:cubicBezTo>
                    <a:pt x="30372" y="15272"/>
                    <a:pt x="30406" y="15274"/>
                    <a:pt x="30440" y="15279"/>
                  </a:cubicBezTo>
                  <a:cubicBezTo>
                    <a:pt x="30633" y="15175"/>
                    <a:pt x="30848" y="15136"/>
                    <a:pt x="31064" y="15136"/>
                  </a:cubicBezTo>
                  <a:cubicBezTo>
                    <a:pt x="31127" y="15136"/>
                    <a:pt x="31189" y="15139"/>
                    <a:pt x="31251" y="15145"/>
                  </a:cubicBezTo>
                  <a:cubicBezTo>
                    <a:pt x="31277" y="15152"/>
                    <a:pt x="31302" y="15155"/>
                    <a:pt x="31327" y="15155"/>
                  </a:cubicBezTo>
                  <a:cubicBezTo>
                    <a:pt x="31490" y="15155"/>
                    <a:pt x="31634" y="15020"/>
                    <a:pt x="31804" y="15020"/>
                  </a:cubicBezTo>
                  <a:cubicBezTo>
                    <a:pt x="31858" y="14949"/>
                    <a:pt x="31903" y="14878"/>
                    <a:pt x="31947" y="14806"/>
                  </a:cubicBezTo>
                  <a:cubicBezTo>
                    <a:pt x="32019" y="14779"/>
                    <a:pt x="32090" y="14744"/>
                    <a:pt x="32161" y="14708"/>
                  </a:cubicBezTo>
                  <a:cubicBezTo>
                    <a:pt x="32224" y="14701"/>
                    <a:pt x="32276" y="14650"/>
                    <a:pt x="32339" y="14650"/>
                  </a:cubicBezTo>
                  <a:cubicBezTo>
                    <a:pt x="32356" y="14650"/>
                    <a:pt x="32374" y="14654"/>
                    <a:pt x="32393" y="14663"/>
                  </a:cubicBezTo>
                  <a:cubicBezTo>
                    <a:pt x="32590" y="14721"/>
                    <a:pt x="32779" y="14808"/>
                    <a:pt x="32988" y="14808"/>
                  </a:cubicBezTo>
                  <a:cubicBezTo>
                    <a:pt x="33007" y="14808"/>
                    <a:pt x="33026" y="14808"/>
                    <a:pt x="33044" y="14806"/>
                  </a:cubicBezTo>
                  <a:cubicBezTo>
                    <a:pt x="33089" y="14753"/>
                    <a:pt x="33187" y="14654"/>
                    <a:pt x="33241" y="14601"/>
                  </a:cubicBezTo>
                  <a:cubicBezTo>
                    <a:pt x="33294" y="14627"/>
                    <a:pt x="33334" y="14638"/>
                    <a:pt x="33363" y="14638"/>
                  </a:cubicBezTo>
                  <a:cubicBezTo>
                    <a:pt x="33465" y="14638"/>
                    <a:pt x="33443" y="14506"/>
                    <a:pt x="33464" y="14423"/>
                  </a:cubicBezTo>
                  <a:cubicBezTo>
                    <a:pt x="33499" y="14342"/>
                    <a:pt x="33544" y="14271"/>
                    <a:pt x="33580" y="14191"/>
                  </a:cubicBezTo>
                  <a:cubicBezTo>
                    <a:pt x="33705" y="14137"/>
                    <a:pt x="33714" y="13959"/>
                    <a:pt x="33785" y="13852"/>
                  </a:cubicBezTo>
                  <a:cubicBezTo>
                    <a:pt x="33892" y="13718"/>
                    <a:pt x="33865" y="13522"/>
                    <a:pt x="33981" y="13397"/>
                  </a:cubicBezTo>
                  <a:cubicBezTo>
                    <a:pt x="34070" y="13316"/>
                    <a:pt x="34061" y="13138"/>
                    <a:pt x="34142" y="13022"/>
                  </a:cubicBezTo>
                  <a:cubicBezTo>
                    <a:pt x="34186" y="12728"/>
                    <a:pt x="34338" y="12451"/>
                    <a:pt x="34285" y="12139"/>
                  </a:cubicBezTo>
                  <a:cubicBezTo>
                    <a:pt x="34383" y="12058"/>
                    <a:pt x="34356" y="11898"/>
                    <a:pt x="34409" y="11791"/>
                  </a:cubicBezTo>
                  <a:cubicBezTo>
                    <a:pt x="34516" y="11595"/>
                    <a:pt x="34445" y="11345"/>
                    <a:pt x="34588" y="11175"/>
                  </a:cubicBezTo>
                  <a:cubicBezTo>
                    <a:pt x="34704" y="11059"/>
                    <a:pt x="34704" y="10899"/>
                    <a:pt x="34686" y="10738"/>
                  </a:cubicBezTo>
                  <a:cubicBezTo>
                    <a:pt x="34784" y="10658"/>
                    <a:pt x="34784" y="10462"/>
                    <a:pt x="34811" y="10328"/>
                  </a:cubicBezTo>
                  <a:cubicBezTo>
                    <a:pt x="34927" y="10194"/>
                    <a:pt x="34909" y="9980"/>
                    <a:pt x="34954" y="9810"/>
                  </a:cubicBezTo>
                  <a:cubicBezTo>
                    <a:pt x="35078" y="9739"/>
                    <a:pt x="35043" y="9489"/>
                    <a:pt x="35123" y="9364"/>
                  </a:cubicBezTo>
                  <a:cubicBezTo>
                    <a:pt x="35355" y="9222"/>
                    <a:pt x="35641" y="9186"/>
                    <a:pt x="35890" y="9070"/>
                  </a:cubicBezTo>
                  <a:cubicBezTo>
                    <a:pt x="36095" y="9043"/>
                    <a:pt x="36310" y="9052"/>
                    <a:pt x="36506" y="8972"/>
                  </a:cubicBezTo>
                  <a:cubicBezTo>
                    <a:pt x="36818" y="8856"/>
                    <a:pt x="37193" y="8865"/>
                    <a:pt x="37478" y="8660"/>
                  </a:cubicBezTo>
                  <a:cubicBezTo>
                    <a:pt x="37576" y="8579"/>
                    <a:pt x="37773" y="8624"/>
                    <a:pt x="37826" y="8481"/>
                  </a:cubicBezTo>
                  <a:cubicBezTo>
                    <a:pt x="37915" y="8445"/>
                    <a:pt x="37969" y="8356"/>
                    <a:pt x="38040" y="8294"/>
                  </a:cubicBezTo>
                  <a:cubicBezTo>
                    <a:pt x="38046" y="8294"/>
                    <a:pt x="38052" y="8295"/>
                    <a:pt x="38058" y="8295"/>
                  </a:cubicBezTo>
                  <a:cubicBezTo>
                    <a:pt x="38233" y="8295"/>
                    <a:pt x="38311" y="8040"/>
                    <a:pt x="38406" y="7910"/>
                  </a:cubicBezTo>
                  <a:cubicBezTo>
                    <a:pt x="38531" y="7776"/>
                    <a:pt x="38513" y="7571"/>
                    <a:pt x="38638" y="7437"/>
                  </a:cubicBezTo>
                  <a:cubicBezTo>
                    <a:pt x="38754" y="7357"/>
                    <a:pt x="38700" y="7197"/>
                    <a:pt x="38718" y="7072"/>
                  </a:cubicBezTo>
                  <a:cubicBezTo>
                    <a:pt x="38834" y="6991"/>
                    <a:pt x="38915" y="6813"/>
                    <a:pt x="38879" y="6661"/>
                  </a:cubicBezTo>
                  <a:cubicBezTo>
                    <a:pt x="39120" y="6349"/>
                    <a:pt x="39111" y="5939"/>
                    <a:pt x="39271" y="5591"/>
                  </a:cubicBezTo>
                  <a:cubicBezTo>
                    <a:pt x="39316" y="5359"/>
                    <a:pt x="39378" y="5127"/>
                    <a:pt x="39432" y="4895"/>
                  </a:cubicBezTo>
                  <a:lnTo>
                    <a:pt x="39459" y="4904"/>
                  </a:lnTo>
                  <a:cubicBezTo>
                    <a:pt x="39539" y="4547"/>
                    <a:pt x="39700" y="4199"/>
                    <a:pt x="39726" y="3833"/>
                  </a:cubicBezTo>
                  <a:cubicBezTo>
                    <a:pt x="39798" y="3735"/>
                    <a:pt x="39824" y="3610"/>
                    <a:pt x="39824" y="3494"/>
                  </a:cubicBezTo>
                  <a:cubicBezTo>
                    <a:pt x="39905" y="3378"/>
                    <a:pt x="39949" y="3200"/>
                    <a:pt x="39958" y="3048"/>
                  </a:cubicBezTo>
                  <a:lnTo>
                    <a:pt x="39914" y="3048"/>
                  </a:lnTo>
                  <a:cubicBezTo>
                    <a:pt x="39896" y="2923"/>
                    <a:pt x="39807" y="2790"/>
                    <a:pt x="39682" y="2736"/>
                  </a:cubicBezTo>
                  <a:cubicBezTo>
                    <a:pt x="39682" y="2656"/>
                    <a:pt x="39646" y="2531"/>
                    <a:pt x="39548" y="2513"/>
                  </a:cubicBezTo>
                  <a:cubicBezTo>
                    <a:pt x="39441" y="2397"/>
                    <a:pt x="39191" y="2415"/>
                    <a:pt x="39022" y="2379"/>
                  </a:cubicBezTo>
                  <a:lnTo>
                    <a:pt x="39022" y="2344"/>
                  </a:lnTo>
                  <a:cubicBezTo>
                    <a:pt x="39009" y="2345"/>
                    <a:pt x="38996" y="2345"/>
                    <a:pt x="38984" y="2345"/>
                  </a:cubicBezTo>
                  <a:cubicBezTo>
                    <a:pt x="38829" y="2345"/>
                    <a:pt x="38699" y="2254"/>
                    <a:pt x="38550" y="2254"/>
                  </a:cubicBezTo>
                  <a:cubicBezTo>
                    <a:pt x="38543" y="2254"/>
                    <a:pt x="38537" y="2254"/>
                    <a:pt x="38531" y="2254"/>
                  </a:cubicBezTo>
                  <a:cubicBezTo>
                    <a:pt x="38490" y="2220"/>
                    <a:pt x="38447" y="2208"/>
                    <a:pt x="38402" y="2208"/>
                  </a:cubicBezTo>
                  <a:cubicBezTo>
                    <a:pt x="38298" y="2208"/>
                    <a:pt x="38186" y="2274"/>
                    <a:pt x="38074" y="2274"/>
                  </a:cubicBezTo>
                  <a:cubicBezTo>
                    <a:pt x="38036" y="2274"/>
                    <a:pt x="37998" y="2266"/>
                    <a:pt x="37960" y="2245"/>
                  </a:cubicBezTo>
                  <a:cubicBezTo>
                    <a:pt x="37407" y="2129"/>
                    <a:pt x="36854" y="1969"/>
                    <a:pt x="36283" y="1942"/>
                  </a:cubicBezTo>
                  <a:lnTo>
                    <a:pt x="36283" y="1897"/>
                  </a:lnTo>
                  <a:cubicBezTo>
                    <a:pt x="36163" y="1873"/>
                    <a:pt x="36044" y="1865"/>
                    <a:pt x="35925" y="1865"/>
                  </a:cubicBezTo>
                  <a:cubicBezTo>
                    <a:pt x="35681" y="1865"/>
                    <a:pt x="35437" y="1900"/>
                    <a:pt x="35191" y="1900"/>
                  </a:cubicBezTo>
                  <a:cubicBezTo>
                    <a:pt x="35157" y="1900"/>
                    <a:pt x="35122" y="1899"/>
                    <a:pt x="35087" y="1897"/>
                  </a:cubicBezTo>
                  <a:cubicBezTo>
                    <a:pt x="35061" y="1897"/>
                    <a:pt x="34998" y="1906"/>
                    <a:pt x="34971" y="1906"/>
                  </a:cubicBezTo>
                  <a:cubicBezTo>
                    <a:pt x="34762" y="1866"/>
                    <a:pt x="34556" y="1863"/>
                    <a:pt x="34351" y="1863"/>
                  </a:cubicBezTo>
                  <a:cubicBezTo>
                    <a:pt x="34317" y="1863"/>
                    <a:pt x="34283" y="1863"/>
                    <a:pt x="34249" y="1863"/>
                  </a:cubicBezTo>
                  <a:cubicBezTo>
                    <a:pt x="34130" y="1863"/>
                    <a:pt x="34011" y="1862"/>
                    <a:pt x="33892" y="1853"/>
                  </a:cubicBezTo>
                  <a:lnTo>
                    <a:pt x="33892" y="1808"/>
                  </a:lnTo>
                  <a:cubicBezTo>
                    <a:pt x="33785" y="1799"/>
                    <a:pt x="33562" y="1773"/>
                    <a:pt x="33455" y="1755"/>
                  </a:cubicBezTo>
                  <a:cubicBezTo>
                    <a:pt x="33446" y="1683"/>
                    <a:pt x="33446" y="1612"/>
                    <a:pt x="33446" y="1541"/>
                  </a:cubicBezTo>
                  <a:lnTo>
                    <a:pt x="33491" y="1541"/>
                  </a:lnTo>
                  <a:cubicBezTo>
                    <a:pt x="33482" y="1318"/>
                    <a:pt x="33580" y="1103"/>
                    <a:pt x="33580" y="880"/>
                  </a:cubicBezTo>
                  <a:cubicBezTo>
                    <a:pt x="33669" y="702"/>
                    <a:pt x="33660" y="425"/>
                    <a:pt x="33491" y="292"/>
                  </a:cubicBezTo>
                  <a:lnTo>
                    <a:pt x="33491" y="247"/>
                  </a:lnTo>
                  <a:lnTo>
                    <a:pt x="33446" y="256"/>
                  </a:lnTo>
                  <a:lnTo>
                    <a:pt x="33446" y="220"/>
                  </a:lnTo>
                  <a:cubicBezTo>
                    <a:pt x="33259" y="211"/>
                    <a:pt x="33071" y="176"/>
                    <a:pt x="32875" y="167"/>
                  </a:cubicBezTo>
                  <a:cubicBezTo>
                    <a:pt x="32835" y="107"/>
                    <a:pt x="32755" y="92"/>
                    <a:pt x="32666" y="92"/>
                  </a:cubicBezTo>
                  <a:cubicBezTo>
                    <a:pt x="32577" y="92"/>
                    <a:pt x="32479" y="107"/>
                    <a:pt x="32403" y="107"/>
                  </a:cubicBezTo>
                  <a:cubicBezTo>
                    <a:pt x="32387" y="107"/>
                    <a:pt x="32372" y="106"/>
                    <a:pt x="32358" y="104"/>
                  </a:cubicBezTo>
                  <a:cubicBezTo>
                    <a:pt x="32263" y="121"/>
                    <a:pt x="32169" y="128"/>
                    <a:pt x="32076" y="128"/>
                  </a:cubicBezTo>
                  <a:cubicBezTo>
                    <a:pt x="31780" y="128"/>
                    <a:pt x="31487" y="60"/>
                    <a:pt x="31189" y="33"/>
                  </a:cubicBezTo>
                  <a:lnTo>
                    <a:pt x="31189" y="33"/>
                  </a:lnTo>
                  <a:lnTo>
                    <a:pt x="31198" y="78"/>
                  </a:lnTo>
                  <a:cubicBezTo>
                    <a:pt x="31118" y="78"/>
                    <a:pt x="30948" y="69"/>
                    <a:pt x="30868" y="69"/>
                  </a:cubicBezTo>
                  <a:lnTo>
                    <a:pt x="30886" y="33"/>
                  </a:lnTo>
                  <a:lnTo>
                    <a:pt x="30886" y="33"/>
                  </a:lnTo>
                  <a:cubicBezTo>
                    <a:pt x="30839" y="55"/>
                    <a:pt x="30792" y="63"/>
                    <a:pt x="30746" y="63"/>
                  </a:cubicBezTo>
                  <a:cubicBezTo>
                    <a:pt x="30627" y="63"/>
                    <a:pt x="30508" y="12"/>
                    <a:pt x="30390" y="12"/>
                  </a:cubicBezTo>
                  <a:cubicBezTo>
                    <a:pt x="30350" y="12"/>
                    <a:pt x="30310" y="17"/>
                    <a:pt x="30270" y="33"/>
                  </a:cubicBezTo>
                  <a:cubicBezTo>
                    <a:pt x="29982" y="94"/>
                    <a:pt x="29693" y="135"/>
                    <a:pt x="29394" y="135"/>
                  </a:cubicBezTo>
                  <a:cubicBezTo>
                    <a:pt x="29341" y="135"/>
                    <a:pt x="29288" y="134"/>
                    <a:pt x="29235" y="131"/>
                  </a:cubicBezTo>
                  <a:cubicBezTo>
                    <a:pt x="29111" y="81"/>
                    <a:pt x="28975" y="61"/>
                    <a:pt x="28838" y="61"/>
                  </a:cubicBezTo>
                  <a:cubicBezTo>
                    <a:pt x="28659" y="61"/>
                    <a:pt x="28478" y="95"/>
                    <a:pt x="28316" y="140"/>
                  </a:cubicBezTo>
                  <a:cubicBezTo>
                    <a:pt x="28284" y="127"/>
                    <a:pt x="28251" y="100"/>
                    <a:pt x="28215" y="100"/>
                  </a:cubicBezTo>
                  <a:cubicBezTo>
                    <a:pt x="28202" y="100"/>
                    <a:pt x="28188" y="104"/>
                    <a:pt x="28174" y="113"/>
                  </a:cubicBezTo>
                  <a:cubicBezTo>
                    <a:pt x="28095" y="142"/>
                    <a:pt x="28016" y="152"/>
                    <a:pt x="27937" y="152"/>
                  </a:cubicBezTo>
                  <a:cubicBezTo>
                    <a:pt x="27675" y="152"/>
                    <a:pt x="27413" y="33"/>
                    <a:pt x="27151" y="33"/>
                  </a:cubicBezTo>
                  <a:cubicBezTo>
                    <a:pt x="27144" y="33"/>
                    <a:pt x="27137" y="33"/>
                    <a:pt x="27130" y="33"/>
                  </a:cubicBezTo>
                  <a:cubicBezTo>
                    <a:pt x="27017" y="23"/>
                    <a:pt x="26896" y="1"/>
                    <a:pt x="26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pic>
        <p:nvPicPr>
          <p:cNvPr id="45" name="Google Shape;45;p7"/>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46" name="Google Shape;46;p7"/>
          <p:cNvSpPr txBox="1">
            <a:spLocks noGrp="1"/>
          </p:cNvSpPr>
          <p:nvPr>
            <p:ph type="body" idx="1"/>
          </p:nvPr>
        </p:nvSpPr>
        <p:spPr>
          <a:xfrm>
            <a:off x="4010200" y="1767346"/>
            <a:ext cx="4420800" cy="2193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1600"/>
              </a:spcBef>
              <a:spcAft>
                <a:spcPts val="0"/>
              </a:spcAft>
              <a:buSzPts val="1200"/>
              <a:buChar char="■"/>
              <a:defRPr/>
            </a:lvl3pPr>
            <a:lvl4pPr marL="1828800" lvl="3" indent="-304800" rtl="0">
              <a:lnSpc>
                <a:spcPct val="115000"/>
              </a:lnSpc>
              <a:spcBef>
                <a:spcPts val="1600"/>
              </a:spcBef>
              <a:spcAft>
                <a:spcPts val="0"/>
              </a:spcAft>
              <a:buSzPts val="1200"/>
              <a:buChar char="●"/>
              <a:defRPr/>
            </a:lvl4pPr>
            <a:lvl5pPr marL="2286000" lvl="4" indent="-304800" rtl="0">
              <a:lnSpc>
                <a:spcPct val="115000"/>
              </a:lnSpc>
              <a:spcBef>
                <a:spcPts val="1600"/>
              </a:spcBef>
              <a:spcAft>
                <a:spcPts val="0"/>
              </a:spcAft>
              <a:buSzPts val="1200"/>
              <a:buChar char="○"/>
              <a:defRPr/>
            </a:lvl5pPr>
            <a:lvl6pPr marL="2743200" lvl="5" indent="-304800" rtl="0">
              <a:lnSpc>
                <a:spcPct val="115000"/>
              </a:lnSpc>
              <a:spcBef>
                <a:spcPts val="1600"/>
              </a:spcBef>
              <a:spcAft>
                <a:spcPts val="0"/>
              </a:spcAft>
              <a:buSzPts val="1200"/>
              <a:buChar char="■"/>
              <a:defRPr/>
            </a:lvl6pPr>
            <a:lvl7pPr marL="3200400" lvl="6" indent="-304800" rtl="0">
              <a:lnSpc>
                <a:spcPct val="115000"/>
              </a:lnSpc>
              <a:spcBef>
                <a:spcPts val="1600"/>
              </a:spcBef>
              <a:spcAft>
                <a:spcPts val="0"/>
              </a:spcAft>
              <a:buSzPts val="1200"/>
              <a:buChar char="●"/>
              <a:defRPr/>
            </a:lvl7pPr>
            <a:lvl8pPr marL="3657600" lvl="7" indent="-304800" rtl="0">
              <a:lnSpc>
                <a:spcPct val="115000"/>
              </a:lnSpc>
              <a:spcBef>
                <a:spcPts val="1600"/>
              </a:spcBef>
              <a:spcAft>
                <a:spcPts val="0"/>
              </a:spcAft>
              <a:buSzPts val="1200"/>
              <a:buChar char="○"/>
              <a:defRPr/>
            </a:lvl8pPr>
            <a:lvl9pPr marL="4114800" lvl="8" indent="-304800" rtl="0">
              <a:lnSpc>
                <a:spcPct val="115000"/>
              </a:lnSpc>
              <a:spcBef>
                <a:spcPts val="1600"/>
              </a:spcBef>
              <a:spcAft>
                <a:spcPts val="1600"/>
              </a:spcAft>
              <a:buSzPts val="1200"/>
              <a:buChar char="■"/>
              <a:defRPr/>
            </a:lvl9pPr>
          </a:lstStyle>
          <a:p>
            <a:endParaRPr/>
          </a:p>
        </p:txBody>
      </p:sp>
      <p:sp>
        <p:nvSpPr>
          <p:cNvPr id="47" name="Google Shape;47;p7"/>
          <p:cNvSpPr txBox="1">
            <a:spLocks noGrp="1"/>
          </p:cNvSpPr>
          <p:nvPr>
            <p:ph type="title"/>
          </p:nvPr>
        </p:nvSpPr>
        <p:spPr>
          <a:xfrm>
            <a:off x="4010200" y="1182575"/>
            <a:ext cx="4420800" cy="5847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 name="Google Shape;48;p7"/>
          <p:cNvSpPr>
            <a:spLocks noGrp="1"/>
          </p:cNvSpPr>
          <p:nvPr>
            <p:ph type="pic" idx="2"/>
          </p:nvPr>
        </p:nvSpPr>
        <p:spPr>
          <a:xfrm rot="-220410">
            <a:off x="713287" y="518685"/>
            <a:ext cx="2846849" cy="3911349"/>
          </a:xfrm>
          <a:prstGeom prst="rect">
            <a:avLst/>
          </a:prstGeom>
          <a:noFill/>
          <a:ln w="114300" cap="flat" cmpd="sng">
            <a:solidFill>
              <a:schemeClr val="lt1"/>
            </a:solidFill>
            <a:prstDash val="solid"/>
            <a:miter lim="8000"/>
            <a:headEnd type="none" w="sm" len="sm"/>
            <a:tailEnd type="none" w="sm" len="sm"/>
          </a:ln>
          <a:effectLst>
            <a:outerShdw dist="28575" dir="2400000" algn="bl" rotWithShape="0">
              <a:srgbClr val="000000">
                <a:alpha val="30000"/>
              </a:srgbClr>
            </a:outerShdw>
          </a:effectLst>
        </p:spPr>
      </p:sp>
      <p:grpSp>
        <p:nvGrpSpPr>
          <p:cNvPr id="49" name="Google Shape;49;p7"/>
          <p:cNvGrpSpPr/>
          <p:nvPr/>
        </p:nvGrpSpPr>
        <p:grpSpPr>
          <a:xfrm>
            <a:off x="2984643" y="4452431"/>
            <a:ext cx="1823011" cy="571431"/>
            <a:chOff x="2984643" y="4452431"/>
            <a:chExt cx="1823011" cy="571431"/>
          </a:xfrm>
        </p:grpSpPr>
        <p:sp>
          <p:nvSpPr>
            <p:cNvPr id="50" name="Google Shape;50;p7"/>
            <p:cNvSpPr/>
            <p:nvPr/>
          </p:nvSpPr>
          <p:spPr>
            <a:xfrm rot="-9716882" flipH="1">
              <a:off x="2989592" y="4584063"/>
              <a:ext cx="876765" cy="171230"/>
            </a:xfrm>
            <a:custGeom>
              <a:avLst/>
              <a:gdLst/>
              <a:ahLst/>
              <a:cxnLst/>
              <a:rect l="l" t="t" r="r" b="b"/>
              <a:pathLst>
                <a:path w="19981" h="3952" extrusionOk="0">
                  <a:moveTo>
                    <a:pt x="5286" y="1"/>
                  </a:moveTo>
                  <a:cubicBezTo>
                    <a:pt x="4865" y="1"/>
                    <a:pt x="4444" y="14"/>
                    <a:pt x="4024" y="53"/>
                  </a:cubicBezTo>
                  <a:cubicBezTo>
                    <a:pt x="3756" y="71"/>
                    <a:pt x="3497" y="107"/>
                    <a:pt x="3239" y="133"/>
                  </a:cubicBezTo>
                  <a:cubicBezTo>
                    <a:pt x="2320" y="249"/>
                    <a:pt x="1410" y="437"/>
                    <a:pt x="509" y="695"/>
                  </a:cubicBezTo>
                  <a:cubicBezTo>
                    <a:pt x="313" y="758"/>
                    <a:pt x="107" y="811"/>
                    <a:pt x="0" y="1061"/>
                  </a:cubicBezTo>
                  <a:cubicBezTo>
                    <a:pt x="97" y="1109"/>
                    <a:pt x="183" y="1129"/>
                    <a:pt x="270" y="1129"/>
                  </a:cubicBezTo>
                  <a:cubicBezTo>
                    <a:pt x="328" y="1129"/>
                    <a:pt x="386" y="1120"/>
                    <a:pt x="446" y="1106"/>
                  </a:cubicBezTo>
                  <a:cubicBezTo>
                    <a:pt x="1080" y="981"/>
                    <a:pt x="1713" y="847"/>
                    <a:pt x="2355" y="731"/>
                  </a:cubicBezTo>
                  <a:cubicBezTo>
                    <a:pt x="2659" y="678"/>
                    <a:pt x="2971" y="642"/>
                    <a:pt x="3283" y="615"/>
                  </a:cubicBezTo>
                  <a:cubicBezTo>
                    <a:pt x="3970" y="562"/>
                    <a:pt x="4657" y="499"/>
                    <a:pt x="5344" y="472"/>
                  </a:cubicBezTo>
                  <a:cubicBezTo>
                    <a:pt x="5397" y="469"/>
                    <a:pt x="5451" y="468"/>
                    <a:pt x="5505" y="468"/>
                  </a:cubicBezTo>
                  <a:cubicBezTo>
                    <a:pt x="5783" y="468"/>
                    <a:pt x="6066" y="502"/>
                    <a:pt x="6343" y="517"/>
                  </a:cubicBezTo>
                  <a:cubicBezTo>
                    <a:pt x="6798" y="544"/>
                    <a:pt x="7244" y="562"/>
                    <a:pt x="7690" y="615"/>
                  </a:cubicBezTo>
                  <a:cubicBezTo>
                    <a:pt x="8529" y="704"/>
                    <a:pt x="9376" y="785"/>
                    <a:pt x="10206" y="954"/>
                  </a:cubicBezTo>
                  <a:cubicBezTo>
                    <a:pt x="11223" y="1150"/>
                    <a:pt x="12258" y="1320"/>
                    <a:pt x="13266" y="1623"/>
                  </a:cubicBezTo>
                  <a:cubicBezTo>
                    <a:pt x="14122" y="1891"/>
                    <a:pt x="14997" y="2114"/>
                    <a:pt x="15853" y="2399"/>
                  </a:cubicBezTo>
                  <a:cubicBezTo>
                    <a:pt x="16406" y="2578"/>
                    <a:pt x="16932" y="2827"/>
                    <a:pt x="17477" y="3050"/>
                  </a:cubicBezTo>
                  <a:cubicBezTo>
                    <a:pt x="17503" y="3059"/>
                    <a:pt x="17512" y="3095"/>
                    <a:pt x="17575" y="3158"/>
                  </a:cubicBezTo>
                  <a:cubicBezTo>
                    <a:pt x="17378" y="3166"/>
                    <a:pt x="17227" y="3184"/>
                    <a:pt x="17075" y="3184"/>
                  </a:cubicBezTo>
                  <a:cubicBezTo>
                    <a:pt x="16602" y="3193"/>
                    <a:pt x="16174" y="3363"/>
                    <a:pt x="15764" y="3586"/>
                  </a:cubicBezTo>
                  <a:cubicBezTo>
                    <a:pt x="15675" y="3630"/>
                    <a:pt x="15603" y="3728"/>
                    <a:pt x="15469" y="3836"/>
                  </a:cubicBezTo>
                  <a:cubicBezTo>
                    <a:pt x="15603" y="3880"/>
                    <a:pt x="15675" y="3916"/>
                    <a:pt x="15746" y="3916"/>
                  </a:cubicBezTo>
                  <a:cubicBezTo>
                    <a:pt x="16228" y="3934"/>
                    <a:pt x="16709" y="3952"/>
                    <a:pt x="17191" y="3952"/>
                  </a:cubicBezTo>
                  <a:cubicBezTo>
                    <a:pt x="17646" y="3943"/>
                    <a:pt x="18110" y="3898"/>
                    <a:pt x="18565" y="3889"/>
                  </a:cubicBezTo>
                  <a:cubicBezTo>
                    <a:pt x="18694" y="3885"/>
                    <a:pt x="18825" y="3883"/>
                    <a:pt x="18956" y="3883"/>
                  </a:cubicBezTo>
                  <a:cubicBezTo>
                    <a:pt x="19142" y="3883"/>
                    <a:pt x="19328" y="3888"/>
                    <a:pt x="19511" y="3898"/>
                  </a:cubicBezTo>
                  <a:cubicBezTo>
                    <a:pt x="19517" y="3898"/>
                    <a:pt x="19523" y="3898"/>
                    <a:pt x="19529" y="3898"/>
                  </a:cubicBezTo>
                  <a:cubicBezTo>
                    <a:pt x="19829" y="3898"/>
                    <a:pt x="19980" y="3678"/>
                    <a:pt x="19832" y="3372"/>
                  </a:cubicBezTo>
                  <a:cubicBezTo>
                    <a:pt x="19760" y="3211"/>
                    <a:pt x="19680" y="3042"/>
                    <a:pt x="19573" y="2908"/>
                  </a:cubicBezTo>
                  <a:cubicBezTo>
                    <a:pt x="19154" y="2372"/>
                    <a:pt x="18672" y="1891"/>
                    <a:pt x="18101" y="1507"/>
                  </a:cubicBezTo>
                  <a:cubicBezTo>
                    <a:pt x="18003" y="1436"/>
                    <a:pt x="17914" y="1347"/>
                    <a:pt x="17807" y="1275"/>
                  </a:cubicBezTo>
                  <a:cubicBezTo>
                    <a:pt x="17712" y="1208"/>
                    <a:pt x="17611" y="1173"/>
                    <a:pt x="17528" y="1173"/>
                  </a:cubicBezTo>
                  <a:cubicBezTo>
                    <a:pt x="17478" y="1173"/>
                    <a:pt x="17435" y="1186"/>
                    <a:pt x="17405" y="1213"/>
                  </a:cubicBezTo>
                  <a:cubicBezTo>
                    <a:pt x="17307" y="1293"/>
                    <a:pt x="17316" y="1480"/>
                    <a:pt x="17450" y="1641"/>
                  </a:cubicBezTo>
                  <a:cubicBezTo>
                    <a:pt x="17664" y="1882"/>
                    <a:pt x="17887" y="2114"/>
                    <a:pt x="18110" y="2355"/>
                  </a:cubicBezTo>
                  <a:cubicBezTo>
                    <a:pt x="18164" y="2417"/>
                    <a:pt x="18217" y="2471"/>
                    <a:pt x="18297" y="2551"/>
                  </a:cubicBezTo>
                  <a:cubicBezTo>
                    <a:pt x="18268" y="2560"/>
                    <a:pt x="18241" y="2564"/>
                    <a:pt x="18216" y="2564"/>
                  </a:cubicBezTo>
                  <a:cubicBezTo>
                    <a:pt x="18121" y="2564"/>
                    <a:pt x="18058" y="2508"/>
                    <a:pt x="17994" y="2480"/>
                  </a:cubicBezTo>
                  <a:cubicBezTo>
                    <a:pt x="17262" y="2123"/>
                    <a:pt x="16504" y="1810"/>
                    <a:pt x="15719" y="1596"/>
                  </a:cubicBezTo>
                  <a:cubicBezTo>
                    <a:pt x="15425" y="1525"/>
                    <a:pt x="15121" y="1463"/>
                    <a:pt x="14827" y="1391"/>
                  </a:cubicBezTo>
                  <a:cubicBezTo>
                    <a:pt x="14069" y="1195"/>
                    <a:pt x="13310" y="990"/>
                    <a:pt x="12552" y="811"/>
                  </a:cubicBezTo>
                  <a:cubicBezTo>
                    <a:pt x="12026" y="695"/>
                    <a:pt x="11500" y="633"/>
                    <a:pt x="10973" y="526"/>
                  </a:cubicBezTo>
                  <a:cubicBezTo>
                    <a:pt x="9974" y="321"/>
                    <a:pt x="8948" y="249"/>
                    <a:pt x="7931" y="115"/>
                  </a:cubicBezTo>
                  <a:cubicBezTo>
                    <a:pt x="7512" y="53"/>
                    <a:pt x="7084" y="53"/>
                    <a:pt x="6655" y="35"/>
                  </a:cubicBezTo>
                  <a:cubicBezTo>
                    <a:pt x="6197" y="17"/>
                    <a:pt x="5741" y="1"/>
                    <a:pt x="5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7"/>
            <p:cNvGrpSpPr/>
            <p:nvPr/>
          </p:nvGrpSpPr>
          <p:grpSpPr>
            <a:xfrm>
              <a:off x="3920970" y="4530473"/>
              <a:ext cx="886685" cy="493388"/>
              <a:chOff x="6702775" y="123803"/>
              <a:chExt cx="951481" cy="529443"/>
            </a:xfrm>
          </p:grpSpPr>
          <p:sp>
            <p:nvSpPr>
              <p:cNvPr id="52" name="Google Shape;52;p7"/>
              <p:cNvSpPr/>
              <p:nvPr/>
            </p:nvSpPr>
            <p:spPr>
              <a:xfrm rot="7697233">
                <a:off x="7199172" y="203863"/>
                <a:ext cx="382982" cy="369324"/>
              </a:xfrm>
              <a:custGeom>
                <a:avLst/>
                <a:gdLst/>
                <a:ahLst/>
                <a:cxnLst/>
                <a:rect l="l" t="t" r="r" b="b"/>
                <a:pathLst>
                  <a:path w="23891" h="23039" extrusionOk="0">
                    <a:moveTo>
                      <a:pt x="6466" y="0"/>
                    </a:moveTo>
                    <a:cubicBezTo>
                      <a:pt x="6348" y="0"/>
                      <a:pt x="6244" y="58"/>
                      <a:pt x="6227" y="199"/>
                    </a:cubicBezTo>
                    <a:cubicBezTo>
                      <a:pt x="6218" y="216"/>
                      <a:pt x="6209" y="252"/>
                      <a:pt x="6201" y="261"/>
                    </a:cubicBezTo>
                    <a:cubicBezTo>
                      <a:pt x="6022" y="431"/>
                      <a:pt x="5888" y="654"/>
                      <a:pt x="5799" y="868"/>
                    </a:cubicBezTo>
                    <a:cubicBezTo>
                      <a:pt x="5719" y="912"/>
                      <a:pt x="5683" y="993"/>
                      <a:pt x="5656" y="1073"/>
                    </a:cubicBezTo>
                    <a:cubicBezTo>
                      <a:pt x="5638" y="1091"/>
                      <a:pt x="5612" y="1144"/>
                      <a:pt x="5603" y="1162"/>
                    </a:cubicBezTo>
                    <a:cubicBezTo>
                      <a:pt x="5594" y="1189"/>
                      <a:pt x="5567" y="1233"/>
                      <a:pt x="5558" y="1260"/>
                    </a:cubicBezTo>
                    <a:cubicBezTo>
                      <a:pt x="5460" y="1332"/>
                      <a:pt x="5451" y="1483"/>
                      <a:pt x="5415" y="1599"/>
                    </a:cubicBezTo>
                    <a:cubicBezTo>
                      <a:pt x="5264" y="1581"/>
                      <a:pt x="5094" y="1626"/>
                      <a:pt x="4978" y="1510"/>
                    </a:cubicBezTo>
                    <a:cubicBezTo>
                      <a:pt x="4792" y="1445"/>
                      <a:pt x="4672" y="1189"/>
                      <a:pt x="4471" y="1189"/>
                    </a:cubicBezTo>
                    <a:cubicBezTo>
                      <a:pt x="4451" y="1189"/>
                      <a:pt x="4430" y="1192"/>
                      <a:pt x="4407" y="1198"/>
                    </a:cubicBezTo>
                    <a:cubicBezTo>
                      <a:pt x="4167" y="1296"/>
                      <a:pt x="3854" y="1180"/>
                      <a:pt x="3676" y="1394"/>
                    </a:cubicBezTo>
                    <a:cubicBezTo>
                      <a:pt x="3604" y="1465"/>
                      <a:pt x="3489" y="1465"/>
                      <a:pt x="3435" y="1546"/>
                    </a:cubicBezTo>
                    <a:cubicBezTo>
                      <a:pt x="3194" y="1546"/>
                      <a:pt x="3051" y="1813"/>
                      <a:pt x="2918" y="1983"/>
                    </a:cubicBezTo>
                    <a:cubicBezTo>
                      <a:pt x="2596" y="2598"/>
                      <a:pt x="2159" y="3160"/>
                      <a:pt x="1892" y="3812"/>
                    </a:cubicBezTo>
                    <a:cubicBezTo>
                      <a:pt x="1722" y="4035"/>
                      <a:pt x="1579" y="4284"/>
                      <a:pt x="1428" y="4525"/>
                    </a:cubicBezTo>
                    <a:cubicBezTo>
                      <a:pt x="1249" y="4677"/>
                      <a:pt x="1312" y="5007"/>
                      <a:pt x="1133" y="5159"/>
                    </a:cubicBezTo>
                    <a:cubicBezTo>
                      <a:pt x="955" y="5471"/>
                      <a:pt x="705" y="5783"/>
                      <a:pt x="696" y="6167"/>
                    </a:cubicBezTo>
                    <a:lnTo>
                      <a:pt x="661" y="6176"/>
                    </a:lnTo>
                    <a:cubicBezTo>
                      <a:pt x="545" y="6702"/>
                      <a:pt x="295" y="7175"/>
                      <a:pt x="81" y="7665"/>
                    </a:cubicBezTo>
                    <a:cubicBezTo>
                      <a:pt x="99" y="7844"/>
                      <a:pt x="0" y="8103"/>
                      <a:pt x="179" y="8228"/>
                    </a:cubicBezTo>
                    <a:cubicBezTo>
                      <a:pt x="509" y="8665"/>
                      <a:pt x="1107" y="8825"/>
                      <a:pt x="1330" y="9343"/>
                    </a:cubicBezTo>
                    <a:cubicBezTo>
                      <a:pt x="1410" y="9530"/>
                      <a:pt x="1678" y="9539"/>
                      <a:pt x="1758" y="9726"/>
                    </a:cubicBezTo>
                    <a:cubicBezTo>
                      <a:pt x="1874" y="9949"/>
                      <a:pt x="2293" y="9940"/>
                      <a:pt x="2284" y="10208"/>
                    </a:cubicBezTo>
                    <a:cubicBezTo>
                      <a:pt x="2097" y="10574"/>
                      <a:pt x="1918" y="10948"/>
                      <a:pt x="1669" y="11270"/>
                    </a:cubicBezTo>
                    <a:cubicBezTo>
                      <a:pt x="1526" y="11519"/>
                      <a:pt x="1481" y="11823"/>
                      <a:pt x="1240" y="12001"/>
                    </a:cubicBezTo>
                    <a:cubicBezTo>
                      <a:pt x="1151" y="12197"/>
                      <a:pt x="991" y="12358"/>
                      <a:pt x="964" y="12581"/>
                    </a:cubicBezTo>
                    <a:cubicBezTo>
                      <a:pt x="937" y="12893"/>
                      <a:pt x="803" y="13179"/>
                      <a:pt x="669" y="13446"/>
                    </a:cubicBezTo>
                    <a:cubicBezTo>
                      <a:pt x="664" y="13445"/>
                      <a:pt x="658" y="13445"/>
                      <a:pt x="653" y="13445"/>
                    </a:cubicBezTo>
                    <a:cubicBezTo>
                      <a:pt x="560" y="13445"/>
                      <a:pt x="541" y="13584"/>
                      <a:pt x="482" y="13643"/>
                    </a:cubicBezTo>
                    <a:cubicBezTo>
                      <a:pt x="455" y="13821"/>
                      <a:pt x="348" y="14035"/>
                      <a:pt x="455" y="14205"/>
                    </a:cubicBezTo>
                    <a:cubicBezTo>
                      <a:pt x="661" y="14588"/>
                      <a:pt x="1035" y="14820"/>
                      <a:pt x="1339" y="15106"/>
                    </a:cubicBezTo>
                    <a:cubicBezTo>
                      <a:pt x="1570" y="15355"/>
                      <a:pt x="1909" y="15462"/>
                      <a:pt x="2159" y="15685"/>
                    </a:cubicBezTo>
                    <a:cubicBezTo>
                      <a:pt x="2864" y="16132"/>
                      <a:pt x="3658" y="16426"/>
                      <a:pt x="4309" y="16943"/>
                    </a:cubicBezTo>
                    <a:lnTo>
                      <a:pt x="4318" y="16988"/>
                    </a:lnTo>
                    <a:cubicBezTo>
                      <a:pt x="4532" y="17041"/>
                      <a:pt x="4693" y="17175"/>
                      <a:pt x="4853" y="17318"/>
                    </a:cubicBezTo>
                    <a:cubicBezTo>
                      <a:pt x="5112" y="17354"/>
                      <a:pt x="5291" y="17568"/>
                      <a:pt x="5514" y="17666"/>
                    </a:cubicBezTo>
                    <a:cubicBezTo>
                      <a:pt x="6040" y="17898"/>
                      <a:pt x="6548" y="18201"/>
                      <a:pt x="6994" y="18549"/>
                    </a:cubicBezTo>
                    <a:cubicBezTo>
                      <a:pt x="7093" y="18772"/>
                      <a:pt x="6736" y="18692"/>
                      <a:pt x="6718" y="18879"/>
                    </a:cubicBezTo>
                    <a:cubicBezTo>
                      <a:pt x="6788" y="19062"/>
                      <a:pt x="6774" y="19107"/>
                      <a:pt x="6727" y="19107"/>
                    </a:cubicBezTo>
                    <a:cubicBezTo>
                      <a:pt x="6682" y="19107"/>
                      <a:pt x="6605" y="19065"/>
                      <a:pt x="6539" y="19065"/>
                    </a:cubicBezTo>
                    <a:cubicBezTo>
                      <a:pt x="6533" y="19065"/>
                      <a:pt x="6527" y="19066"/>
                      <a:pt x="6522" y="19067"/>
                    </a:cubicBezTo>
                    <a:cubicBezTo>
                      <a:pt x="6513" y="19165"/>
                      <a:pt x="6548" y="19254"/>
                      <a:pt x="6575" y="19352"/>
                    </a:cubicBezTo>
                    <a:cubicBezTo>
                      <a:pt x="6504" y="19388"/>
                      <a:pt x="6361" y="19468"/>
                      <a:pt x="6290" y="19504"/>
                    </a:cubicBezTo>
                    <a:cubicBezTo>
                      <a:pt x="6388" y="19816"/>
                      <a:pt x="5942" y="19976"/>
                      <a:pt x="6067" y="20280"/>
                    </a:cubicBezTo>
                    <a:cubicBezTo>
                      <a:pt x="6031" y="20440"/>
                      <a:pt x="5817" y="20530"/>
                      <a:pt x="5763" y="20690"/>
                    </a:cubicBezTo>
                    <a:cubicBezTo>
                      <a:pt x="5808" y="20753"/>
                      <a:pt x="5915" y="20788"/>
                      <a:pt x="5888" y="20877"/>
                    </a:cubicBezTo>
                    <a:cubicBezTo>
                      <a:pt x="5799" y="20913"/>
                      <a:pt x="5710" y="20967"/>
                      <a:pt x="5763" y="21074"/>
                    </a:cubicBezTo>
                    <a:cubicBezTo>
                      <a:pt x="5906" y="21109"/>
                      <a:pt x="5870" y="21306"/>
                      <a:pt x="5977" y="21395"/>
                    </a:cubicBezTo>
                    <a:cubicBezTo>
                      <a:pt x="6325" y="21903"/>
                      <a:pt x="6923" y="22126"/>
                      <a:pt x="7449" y="22412"/>
                    </a:cubicBezTo>
                    <a:cubicBezTo>
                      <a:pt x="7472" y="22408"/>
                      <a:pt x="7495" y="22407"/>
                      <a:pt x="7517" y="22407"/>
                    </a:cubicBezTo>
                    <a:cubicBezTo>
                      <a:pt x="7763" y="22407"/>
                      <a:pt x="7992" y="22595"/>
                      <a:pt x="8238" y="22595"/>
                    </a:cubicBezTo>
                    <a:cubicBezTo>
                      <a:pt x="8260" y="22595"/>
                      <a:pt x="8283" y="22594"/>
                      <a:pt x="8306" y="22590"/>
                    </a:cubicBezTo>
                    <a:cubicBezTo>
                      <a:pt x="8805" y="22680"/>
                      <a:pt x="9296" y="22858"/>
                      <a:pt x="9814" y="22903"/>
                    </a:cubicBezTo>
                    <a:cubicBezTo>
                      <a:pt x="10095" y="22938"/>
                      <a:pt x="10376" y="23039"/>
                      <a:pt x="10655" y="23039"/>
                    </a:cubicBezTo>
                    <a:cubicBezTo>
                      <a:pt x="10792" y="23039"/>
                      <a:pt x="10928" y="23015"/>
                      <a:pt x="11062" y="22947"/>
                    </a:cubicBezTo>
                    <a:cubicBezTo>
                      <a:pt x="11155" y="22974"/>
                      <a:pt x="11223" y="23005"/>
                      <a:pt x="11314" y="23005"/>
                    </a:cubicBezTo>
                    <a:cubicBezTo>
                      <a:pt x="11345" y="23005"/>
                      <a:pt x="11380" y="23001"/>
                      <a:pt x="11419" y="22992"/>
                    </a:cubicBezTo>
                    <a:cubicBezTo>
                      <a:pt x="11767" y="22947"/>
                      <a:pt x="12151" y="22911"/>
                      <a:pt x="12427" y="22662"/>
                    </a:cubicBezTo>
                    <a:cubicBezTo>
                      <a:pt x="12677" y="22662"/>
                      <a:pt x="12865" y="22403"/>
                      <a:pt x="13105" y="22332"/>
                    </a:cubicBezTo>
                    <a:cubicBezTo>
                      <a:pt x="13248" y="22073"/>
                      <a:pt x="13525" y="21948"/>
                      <a:pt x="13712" y="21734"/>
                    </a:cubicBezTo>
                    <a:cubicBezTo>
                      <a:pt x="14105" y="21457"/>
                      <a:pt x="14390" y="21065"/>
                      <a:pt x="14711" y="20717"/>
                    </a:cubicBezTo>
                    <a:cubicBezTo>
                      <a:pt x="14754" y="20724"/>
                      <a:pt x="14803" y="20749"/>
                      <a:pt x="14853" y="20749"/>
                    </a:cubicBezTo>
                    <a:cubicBezTo>
                      <a:pt x="14865" y="20749"/>
                      <a:pt x="14877" y="20747"/>
                      <a:pt x="14890" y="20744"/>
                    </a:cubicBezTo>
                    <a:cubicBezTo>
                      <a:pt x="15023" y="20601"/>
                      <a:pt x="15148" y="20458"/>
                      <a:pt x="15327" y="20369"/>
                    </a:cubicBezTo>
                    <a:cubicBezTo>
                      <a:pt x="15532" y="20485"/>
                      <a:pt x="15773" y="20521"/>
                      <a:pt x="15960" y="20654"/>
                    </a:cubicBezTo>
                    <a:cubicBezTo>
                      <a:pt x="16103" y="20779"/>
                      <a:pt x="16317" y="20770"/>
                      <a:pt x="16486" y="20851"/>
                    </a:cubicBezTo>
                    <a:cubicBezTo>
                      <a:pt x="16568" y="20932"/>
                      <a:pt x="16680" y="20982"/>
                      <a:pt x="16796" y="20982"/>
                    </a:cubicBezTo>
                    <a:cubicBezTo>
                      <a:pt x="16832" y="20982"/>
                      <a:pt x="16869" y="20977"/>
                      <a:pt x="16906" y="20967"/>
                    </a:cubicBezTo>
                    <a:cubicBezTo>
                      <a:pt x="16987" y="20975"/>
                      <a:pt x="17067" y="20979"/>
                      <a:pt x="17148" y="20979"/>
                    </a:cubicBezTo>
                    <a:cubicBezTo>
                      <a:pt x="17487" y="20979"/>
                      <a:pt x="17825" y="20915"/>
                      <a:pt x="18164" y="20886"/>
                    </a:cubicBezTo>
                    <a:cubicBezTo>
                      <a:pt x="18190" y="20842"/>
                      <a:pt x="18262" y="20806"/>
                      <a:pt x="18262" y="20744"/>
                    </a:cubicBezTo>
                    <a:cubicBezTo>
                      <a:pt x="18324" y="20735"/>
                      <a:pt x="18387" y="20717"/>
                      <a:pt x="18458" y="20708"/>
                    </a:cubicBezTo>
                    <a:cubicBezTo>
                      <a:pt x="18506" y="20734"/>
                      <a:pt x="18545" y="20745"/>
                      <a:pt x="18578" y="20745"/>
                    </a:cubicBezTo>
                    <a:cubicBezTo>
                      <a:pt x="18734" y="20745"/>
                      <a:pt x="18748" y="20497"/>
                      <a:pt x="18895" y="20467"/>
                    </a:cubicBezTo>
                    <a:cubicBezTo>
                      <a:pt x="18928" y="20476"/>
                      <a:pt x="18959" y="20480"/>
                      <a:pt x="18988" y="20480"/>
                    </a:cubicBezTo>
                    <a:cubicBezTo>
                      <a:pt x="19224" y="20480"/>
                      <a:pt x="19332" y="20218"/>
                      <a:pt x="19546" y="20155"/>
                    </a:cubicBezTo>
                    <a:cubicBezTo>
                      <a:pt x="19814" y="19869"/>
                      <a:pt x="20207" y="19700"/>
                      <a:pt x="20394" y="19361"/>
                    </a:cubicBezTo>
                    <a:cubicBezTo>
                      <a:pt x="20572" y="19245"/>
                      <a:pt x="20760" y="19120"/>
                      <a:pt x="20885" y="18942"/>
                    </a:cubicBezTo>
                    <a:cubicBezTo>
                      <a:pt x="21081" y="18852"/>
                      <a:pt x="21206" y="18683"/>
                      <a:pt x="21322" y="18504"/>
                    </a:cubicBezTo>
                    <a:cubicBezTo>
                      <a:pt x="21518" y="18344"/>
                      <a:pt x="21723" y="18174"/>
                      <a:pt x="21875" y="17960"/>
                    </a:cubicBezTo>
                    <a:cubicBezTo>
                      <a:pt x="21928" y="17853"/>
                      <a:pt x="22080" y="17835"/>
                      <a:pt x="22116" y="17719"/>
                    </a:cubicBezTo>
                    <a:cubicBezTo>
                      <a:pt x="22365" y="17595"/>
                      <a:pt x="22499" y="17327"/>
                      <a:pt x="22696" y="17140"/>
                    </a:cubicBezTo>
                    <a:cubicBezTo>
                      <a:pt x="22999" y="16845"/>
                      <a:pt x="23302" y="16515"/>
                      <a:pt x="23543" y="16167"/>
                    </a:cubicBezTo>
                    <a:cubicBezTo>
                      <a:pt x="23561" y="16042"/>
                      <a:pt x="23579" y="15908"/>
                      <a:pt x="23695" y="15828"/>
                    </a:cubicBezTo>
                    <a:cubicBezTo>
                      <a:pt x="23748" y="15730"/>
                      <a:pt x="23891" y="15516"/>
                      <a:pt x="23713" y="15454"/>
                    </a:cubicBezTo>
                    <a:lnTo>
                      <a:pt x="23713" y="15409"/>
                    </a:lnTo>
                    <a:lnTo>
                      <a:pt x="23668" y="15418"/>
                    </a:lnTo>
                    <a:cubicBezTo>
                      <a:pt x="23623" y="15320"/>
                      <a:pt x="23507" y="15284"/>
                      <a:pt x="23516" y="15168"/>
                    </a:cubicBezTo>
                    <a:cubicBezTo>
                      <a:pt x="23489" y="14909"/>
                      <a:pt x="23035" y="14838"/>
                      <a:pt x="23150" y="14561"/>
                    </a:cubicBezTo>
                    <a:cubicBezTo>
                      <a:pt x="23195" y="14419"/>
                      <a:pt x="23052" y="14267"/>
                      <a:pt x="23115" y="14124"/>
                    </a:cubicBezTo>
                    <a:cubicBezTo>
                      <a:pt x="22606" y="13687"/>
                      <a:pt x="22125" y="13205"/>
                      <a:pt x="21554" y="12849"/>
                    </a:cubicBezTo>
                    <a:cubicBezTo>
                      <a:pt x="21571" y="12617"/>
                      <a:pt x="21340" y="12501"/>
                      <a:pt x="21152" y="12429"/>
                    </a:cubicBezTo>
                    <a:cubicBezTo>
                      <a:pt x="21036" y="12197"/>
                      <a:pt x="20706" y="12171"/>
                      <a:pt x="20554" y="11965"/>
                    </a:cubicBezTo>
                    <a:cubicBezTo>
                      <a:pt x="20421" y="11725"/>
                      <a:pt x="20073" y="11769"/>
                      <a:pt x="19921" y="11546"/>
                    </a:cubicBezTo>
                    <a:cubicBezTo>
                      <a:pt x="19796" y="11359"/>
                      <a:pt x="19653" y="11154"/>
                      <a:pt x="19421" y="11082"/>
                    </a:cubicBezTo>
                    <a:cubicBezTo>
                      <a:pt x="19413" y="11073"/>
                      <a:pt x="19377" y="11038"/>
                      <a:pt x="19368" y="11029"/>
                    </a:cubicBezTo>
                    <a:cubicBezTo>
                      <a:pt x="19404" y="10824"/>
                      <a:pt x="19582" y="10699"/>
                      <a:pt x="19698" y="10538"/>
                    </a:cubicBezTo>
                    <a:cubicBezTo>
                      <a:pt x="20082" y="10021"/>
                      <a:pt x="20519" y="9539"/>
                      <a:pt x="20840" y="8977"/>
                    </a:cubicBezTo>
                    <a:cubicBezTo>
                      <a:pt x="20885" y="8888"/>
                      <a:pt x="21018" y="8620"/>
                      <a:pt x="20858" y="8611"/>
                    </a:cubicBezTo>
                    <a:cubicBezTo>
                      <a:pt x="20876" y="8522"/>
                      <a:pt x="20885" y="8415"/>
                      <a:pt x="20777" y="8379"/>
                    </a:cubicBezTo>
                    <a:cubicBezTo>
                      <a:pt x="20653" y="8103"/>
                      <a:pt x="20331" y="8058"/>
                      <a:pt x="20144" y="7844"/>
                    </a:cubicBezTo>
                    <a:cubicBezTo>
                      <a:pt x="20073" y="7781"/>
                      <a:pt x="19992" y="7719"/>
                      <a:pt x="19903" y="7701"/>
                    </a:cubicBezTo>
                    <a:cubicBezTo>
                      <a:pt x="19627" y="7442"/>
                      <a:pt x="19252" y="7246"/>
                      <a:pt x="18913" y="7068"/>
                    </a:cubicBezTo>
                    <a:cubicBezTo>
                      <a:pt x="18699" y="6898"/>
                      <a:pt x="18494" y="6693"/>
                      <a:pt x="18235" y="6622"/>
                    </a:cubicBezTo>
                    <a:cubicBezTo>
                      <a:pt x="18092" y="6461"/>
                      <a:pt x="17896" y="6318"/>
                      <a:pt x="17691" y="6256"/>
                    </a:cubicBezTo>
                    <a:cubicBezTo>
                      <a:pt x="17379" y="6078"/>
                      <a:pt x="17057" y="5890"/>
                      <a:pt x="16727" y="5739"/>
                    </a:cubicBezTo>
                    <a:cubicBezTo>
                      <a:pt x="16344" y="5400"/>
                      <a:pt x="15853" y="5123"/>
                      <a:pt x="15362" y="4936"/>
                    </a:cubicBezTo>
                    <a:cubicBezTo>
                      <a:pt x="15139" y="4864"/>
                      <a:pt x="14997" y="4659"/>
                      <a:pt x="14774" y="4606"/>
                    </a:cubicBezTo>
                    <a:cubicBezTo>
                      <a:pt x="14506" y="4579"/>
                      <a:pt x="14417" y="4276"/>
                      <a:pt x="14194" y="4186"/>
                    </a:cubicBezTo>
                    <a:cubicBezTo>
                      <a:pt x="13962" y="4133"/>
                      <a:pt x="13819" y="3928"/>
                      <a:pt x="13587" y="3865"/>
                    </a:cubicBezTo>
                    <a:cubicBezTo>
                      <a:pt x="13623" y="3794"/>
                      <a:pt x="13507" y="3767"/>
                      <a:pt x="13462" y="3749"/>
                    </a:cubicBezTo>
                    <a:cubicBezTo>
                      <a:pt x="13123" y="3651"/>
                      <a:pt x="12775" y="3544"/>
                      <a:pt x="12499" y="3321"/>
                    </a:cubicBezTo>
                    <a:cubicBezTo>
                      <a:pt x="12320" y="3169"/>
                      <a:pt x="12044" y="3196"/>
                      <a:pt x="11865" y="3044"/>
                    </a:cubicBezTo>
                    <a:cubicBezTo>
                      <a:pt x="11482" y="2768"/>
                      <a:pt x="11098" y="2500"/>
                      <a:pt x="10652" y="2331"/>
                    </a:cubicBezTo>
                    <a:cubicBezTo>
                      <a:pt x="10536" y="2295"/>
                      <a:pt x="10465" y="2170"/>
                      <a:pt x="10340" y="2152"/>
                    </a:cubicBezTo>
                    <a:cubicBezTo>
                      <a:pt x="9724" y="1840"/>
                      <a:pt x="9180" y="1412"/>
                      <a:pt x="8547" y="1126"/>
                    </a:cubicBezTo>
                    <a:cubicBezTo>
                      <a:pt x="8377" y="930"/>
                      <a:pt x="8047" y="930"/>
                      <a:pt x="7860" y="743"/>
                    </a:cubicBezTo>
                    <a:cubicBezTo>
                      <a:pt x="7797" y="680"/>
                      <a:pt x="7708" y="671"/>
                      <a:pt x="7628" y="645"/>
                    </a:cubicBezTo>
                    <a:cubicBezTo>
                      <a:pt x="7423" y="591"/>
                      <a:pt x="7289" y="413"/>
                      <a:pt x="7102" y="341"/>
                    </a:cubicBezTo>
                    <a:lnTo>
                      <a:pt x="7057" y="350"/>
                    </a:lnTo>
                    <a:cubicBezTo>
                      <a:pt x="7012" y="270"/>
                      <a:pt x="6905" y="225"/>
                      <a:pt x="6816" y="199"/>
                    </a:cubicBezTo>
                    <a:cubicBezTo>
                      <a:pt x="6759" y="79"/>
                      <a:pt x="6603" y="0"/>
                      <a:pt x="6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6702775" y="203863"/>
                <a:ext cx="424304" cy="369316"/>
              </a:xfrm>
              <a:custGeom>
                <a:avLst/>
                <a:gdLst/>
                <a:ahLst/>
                <a:cxnLst/>
                <a:rect l="l" t="t" r="r" b="b"/>
                <a:pathLst>
                  <a:path w="24445" h="21277" extrusionOk="0">
                    <a:moveTo>
                      <a:pt x="9627" y="0"/>
                    </a:moveTo>
                    <a:cubicBezTo>
                      <a:pt x="9564" y="0"/>
                      <a:pt x="9439" y="0"/>
                      <a:pt x="9368" y="9"/>
                    </a:cubicBezTo>
                    <a:lnTo>
                      <a:pt x="9377" y="45"/>
                    </a:lnTo>
                    <a:cubicBezTo>
                      <a:pt x="9314" y="80"/>
                      <a:pt x="9243" y="87"/>
                      <a:pt x="9170" y="87"/>
                    </a:cubicBezTo>
                    <a:cubicBezTo>
                      <a:pt x="9127" y="87"/>
                      <a:pt x="9083" y="85"/>
                      <a:pt x="9040" y="85"/>
                    </a:cubicBezTo>
                    <a:cubicBezTo>
                      <a:pt x="9012" y="85"/>
                      <a:pt x="8984" y="86"/>
                      <a:pt x="8957" y="89"/>
                    </a:cubicBezTo>
                    <a:lnTo>
                      <a:pt x="8975" y="116"/>
                    </a:lnTo>
                    <a:cubicBezTo>
                      <a:pt x="8850" y="179"/>
                      <a:pt x="8770" y="303"/>
                      <a:pt x="8690" y="419"/>
                    </a:cubicBezTo>
                    <a:cubicBezTo>
                      <a:pt x="8675" y="445"/>
                      <a:pt x="8645" y="453"/>
                      <a:pt x="8609" y="453"/>
                    </a:cubicBezTo>
                    <a:cubicBezTo>
                      <a:pt x="8542" y="453"/>
                      <a:pt x="8452" y="425"/>
                      <a:pt x="8391" y="425"/>
                    </a:cubicBezTo>
                    <a:cubicBezTo>
                      <a:pt x="8347" y="425"/>
                      <a:pt x="8318" y="440"/>
                      <a:pt x="8324" y="491"/>
                    </a:cubicBezTo>
                    <a:cubicBezTo>
                      <a:pt x="8286" y="518"/>
                      <a:pt x="8248" y="528"/>
                      <a:pt x="8209" y="528"/>
                    </a:cubicBezTo>
                    <a:cubicBezTo>
                      <a:pt x="8096" y="528"/>
                      <a:pt x="7979" y="445"/>
                      <a:pt x="7872" y="445"/>
                    </a:cubicBezTo>
                    <a:cubicBezTo>
                      <a:pt x="7830" y="445"/>
                      <a:pt x="7791" y="457"/>
                      <a:pt x="7753" y="491"/>
                    </a:cubicBezTo>
                    <a:cubicBezTo>
                      <a:pt x="7673" y="509"/>
                      <a:pt x="7593" y="526"/>
                      <a:pt x="7521" y="544"/>
                    </a:cubicBezTo>
                    <a:cubicBezTo>
                      <a:pt x="7475" y="529"/>
                      <a:pt x="7430" y="521"/>
                      <a:pt x="7387" y="521"/>
                    </a:cubicBezTo>
                    <a:cubicBezTo>
                      <a:pt x="7208" y="521"/>
                      <a:pt x="7049" y="640"/>
                      <a:pt x="6941" y="776"/>
                    </a:cubicBezTo>
                    <a:cubicBezTo>
                      <a:pt x="6665" y="1249"/>
                      <a:pt x="6326" y="1695"/>
                      <a:pt x="6130" y="2195"/>
                    </a:cubicBezTo>
                    <a:cubicBezTo>
                      <a:pt x="5969" y="2445"/>
                      <a:pt x="5799" y="2703"/>
                      <a:pt x="5675" y="2971"/>
                    </a:cubicBezTo>
                    <a:cubicBezTo>
                      <a:pt x="5541" y="3096"/>
                      <a:pt x="5478" y="3292"/>
                      <a:pt x="5425" y="3470"/>
                    </a:cubicBezTo>
                    <a:lnTo>
                      <a:pt x="5407" y="3453"/>
                    </a:lnTo>
                    <a:cubicBezTo>
                      <a:pt x="5282" y="3890"/>
                      <a:pt x="4907" y="4238"/>
                      <a:pt x="4854" y="4702"/>
                    </a:cubicBezTo>
                    <a:cubicBezTo>
                      <a:pt x="4800" y="4764"/>
                      <a:pt x="4684" y="4791"/>
                      <a:pt x="4666" y="4880"/>
                    </a:cubicBezTo>
                    <a:cubicBezTo>
                      <a:pt x="4452" y="5049"/>
                      <a:pt x="4363" y="5362"/>
                      <a:pt x="4211" y="5594"/>
                    </a:cubicBezTo>
                    <a:cubicBezTo>
                      <a:pt x="4149" y="5603"/>
                      <a:pt x="4122" y="5638"/>
                      <a:pt x="4131" y="5692"/>
                    </a:cubicBezTo>
                    <a:cubicBezTo>
                      <a:pt x="4122" y="5710"/>
                      <a:pt x="4104" y="5745"/>
                      <a:pt x="4096" y="5772"/>
                    </a:cubicBezTo>
                    <a:cubicBezTo>
                      <a:pt x="3935" y="5843"/>
                      <a:pt x="3926" y="6058"/>
                      <a:pt x="3819" y="6182"/>
                    </a:cubicBezTo>
                    <a:cubicBezTo>
                      <a:pt x="3757" y="6289"/>
                      <a:pt x="3614" y="6361"/>
                      <a:pt x="3605" y="6504"/>
                    </a:cubicBezTo>
                    <a:cubicBezTo>
                      <a:pt x="3587" y="6539"/>
                      <a:pt x="3569" y="6575"/>
                      <a:pt x="3560" y="6620"/>
                    </a:cubicBezTo>
                    <a:cubicBezTo>
                      <a:pt x="3489" y="6771"/>
                      <a:pt x="3346" y="6878"/>
                      <a:pt x="3310" y="7039"/>
                    </a:cubicBezTo>
                    <a:cubicBezTo>
                      <a:pt x="3239" y="7039"/>
                      <a:pt x="3230" y="7155"/>
                      <a:pt x="3186" y="7199"/>
                    </a:cubicBezTo>
                    <a:cubicBezTo>
                      <a:pt x="3070" y="7271"/>
                      <a:pt x="3025" y="7467"/>
                      <a:pt x="2963" y="7601"/>
                    </a:cubicBezTo>
                    <a:cubicBezTo>
                      <a:pt x="3025" y="7788"/>
                      <a:pt x="2811" y="7949"/>
                      <a:pt x="2847" y="8136"/>
                    </a:cubicBezTo>
                    <a:lnTo>
                      <a:pt x="2838" y="8163"/>
                    </a:lnTo>
                    <a:cubicBezTo>
                      <a:pt x="2775" y="8172"/>
                      <a:pt x="2740" y="8225"/>
                      <a:pt x="2757" y="8288"/>
                    </a:cubicBezTo>
                    <a:lnTo>
                      <a:pt x="2722" y="8297"/>
                    </a:lnTo>
                    <a:cubicBezTo>
                      <a:pt x="2615" y="8529"/>
                      <a:pt x="2365" y="8734"/>
                      <a:pt x="2383" y="9019"/>
                    </a:cubicBezTo>
                    <a:cubicBezTo>
                      <a:pt x="2222" y="9117"/>
                      <a:pt x="2249" y="9358"/>
                      <a:pt x="2160" y="9519"/>
                    </a:cubicBezTo>
                    <a:cubicBezTo>
                      <a:pt x="2088" y="9742"/>
                      <a:pt x="1937" y="9929"/>
                      <a:pt x="1874" y="10161"/>
                    </a:cubicBezTo>
                    <a:cubicBezTo>
                      <a:pt x="1855" y="10158"/>
                      <a:pt x="1837" y="10156"/>
                      <a:pt x="1819" y="10156"/>
                    </a:cubicBezTo>
                    <a:cubicBezTo>
                      <a:pt x="1495" y="10156"/>
                      <a:pt x="1386" y="10671"/>
                      <a:pt x="1589" y="10866"/>
                    </a:cubicBezTo>
                    <a:cubicBezTo>
                      <a:pt x="1717" y="10934"/>
                      <a:pt x="1788" y="11117"/>
                      <a:pt x="1950" y="11117"/>
                    </a:cubicBezTo>
                    <a:cubicBezTo>
                      <a:pt x="1957" y="11117"/>
                      <a:pt x="1965" y="11116"/>
                      <a:pt x="1972" y="11116"/>
                    </a:cubicBezTo>
                    <a:cubicBezTo>
                      <a:pt x="1995" y="11101"/>
                      <a:pt x="2016" y="11095"/>
                      <a:pt x="2036" y="11095"/>
                    </a:cubicBezTo>
                    <a:cubicBezTo>
                      <a:pt x="2111" y="11095"/>
                      <a:pt x="2172" y="11179"/>
                      <a:pt x="2260" y="11179"/>
                    </a:cubicBezTo>
                    <a:cubicBezTo>
                      <a:pt x="2276" y="11179"/>
                      <a:pt x="2293" y="11176"/>
                      <a:pt x="2311" y="11169"/>
                    </a:cubicBezTo>
                    <a:cubicBezTo>
                      <a:pt x="2365" y="11223"/>
                      <a:pt x="2445" y="11258"/>
                      <a:pt x="2463" y="11339"/>
                    </a:cubicBezTo>
                    <a:cubicBezTo>
                      <a:pt x="2463" y="11464"/>
                      <a:pt x="2632" y="11473"/>
                      <a:pt x="2713" y="11544"/>
                    </a:cubicBezTo>
                    <a:cubicBezTo>
                      <a:pt x="2713" y="11606"/>
                      <a:pt x="2686" y="11678"/>
                      <a:pt x="2668" y="11740"/>
                    </a:cubicBezTo>
                    <a:cubicBezTo>
                      <a:pt x="2597" y="11776"/>
                      <a:pt x="2570" y="11856"/>
                      <a:pt x="2534" y="11928"/>
                    </a:cubicBezTo>
                    <a:cubicBezTo>
                      <a:pt x="2472" y="12044"/>
                      <a:pt x="2329" y="12124"/>
                      <a:pt x="2311" y="12267"/>
                    </a:cubicBezTo>
                    <a:cubicBezTo>
                      <a:pt x="2231" y="12293"/>
                      <a:pt x="2195" y="12374"/>
                      <a:pt x="2151" y="12436"/>
                    </a:cubicBezTo>
                    <a:cubicBezTo>
                      <a:pt x="2079" y="12534"/>
                      <a:pt x="1963" y="12588"/>
                      <a:pt x="1937" y="12713"/>
                    </a:cubicBezTo>
                    <a:cubicBezTo>
                      <a:pt x="1794" y="12918"/>
                      <a:pt x="1633" y="13141"/>
                      <a:pt x="1499" y="13364"/>
                    </a:cubicBezTo>
                    <a:cubicBezTo>
                      <a:pt x="1384" y="13417"/>
                      <a:pt x="1259" y="13596"/>
                      <a:pt x="1259" y="13738"/>
                    </a:cubicBezTo>
                    <a:cubicBezTo>
                      <a:pt x="1152" y="13837"/>
                      <a:pt x="1053" y="13953"/>
                      <a:pt x="1018" y="14095"/>
                    </a:cubicBezTo>
                    <a:cubicBezTo>
                      <a:pt x="893" y="14220"/>
                      <a:pt x="813" y="14416"/>
                      <a:pt x="732" y="14586"/>
                    </a:cubicBezTo>
                    <a:cubicBezTo>
                      <a:pt x="474" y="14648"/>
                      <a:pt x="349" y="14934"/>
                      <a:pt x="224" y="15139"/>
                    </a:cubicBezTo>
                    <a:cubicBezTo>
                      <a:pt x="72" y="15335"/>
                      <a:pt x="1" y="15594"/>
                      <a:pt x="36" y="15844"/>
                    </a:cubicBezTo>
                    <a:cubicBezTo>
                      <a:pt x="44" y="15845"/>
                      <a:pt x="52" y="15846"/>
                      <a:pt x="59" y="15846"/>
                    </a:cubicBezTo>
                    <a:cubicBezTo>
                      <a:pt x="153" y="15846"/>
                      <a:pt x="225" y="15760"/>
                      <a:pt x="322" y="15760"/>
                    </a:cubicBezTo>
                    <a:cubicBezTo>
                      <a:pt x="334" y="15760"/>
                      <a:pt x="345" y="15761"/>
                      <a:pt x="358" y="15764"/>
                    </a:cubicBezTo>
                    <a:cubicBezTo>
                      <a:pt x="438" y="15799"/>
                      <a:pt x="500" y="15880"/>
                      <a:pt x="598" y="15888"/>
                    </a:cubicBezTo>
                    <a:cubicBezTo>
                      <a:pt x="634" y="15924"/>
                      <a:pt x="661" y="15996"/>
                      <a:pt x="723" y="15996"/>
                    </a:cubicBezTo>
                    <a:cubicBezTo>
                      <a:pt x="732" y="16049"/>
                      <a:pt x="777" y="16076"/>
                      <a:pt x="813" y="16111"/>
                    </a:cubicBezTo>
                    <a:cubicBezTo>
                      <a:pt x="993" y="16144"/>
                      <a:pt x="1165" y="16230"/>
                      <a:pt x="1351" y="16230"/>
                    </a:cubicBezTo>
                    <a:cubicBezTo>
                      <a:pt x="1368" y="16230"/>
                      <a:pt x="1385" y="16229"/>
                      <a:pt x="1401" y="16227"/>
                    </a:cubicBezTo>
                    <a:cubicBezTo>
                      <a:pt x="1794" y="16424"/>
                      <a:pt x="2249" y="16442"/>
                      <a:pt x="2641" y="16647"/>
                    </a:cubicBezTo>
                    <a:cubicBezTo>
                      <a:pt x="2720" y="16726"/>
                      <a:pt x="2819" y="16738"/>
                      <a:pt x="2923" y="16738"/>
                    </a:cubicBezTo>
                    <a:cubicBezTo>
                      <a:pt x="2971" y="16738"/>
                      <a:pt x="3020" y="16735"/>
                      <a:pt x="3068" y="16735"/>
                    </a:cubicBezTo>
                    <a:cubicBezTo>
                      <a:pt x="3162" y="16735"/>
                      <a:pt x="3253" y="16746"/>
                      <a:pt x="3328" y="16807"/>
                    </a:cubicBezTo>
                    <a:cubicBezTo>
                      <a:pt x="3358" y="16798"/>
                      <a:pt x="3386" y="16794"/>
                      <a:pt x="3413" y="16794"/>
                    </a:cubicBezTo>
                    <a:cubicBezTo>
                      <a:pt x="3563" y="16794"/>
                      <a:pt x="3674" y="16922"/>
                      <a:pt x="3810" y="16968"/>
                    </a:cubicBezTo>
                    <a:cubicBezTo>
                      <a:pt x="3840" y="16953"/>
                      <a:pt x="3871" y="16949"/>
                      <a:pt x="3902" y="16949"/>
                    </a:cubicBezTo>
                    <a:cubicBezTo>
                      <a:pt x="3937" y="16949"/>
                      <a:pt x="3973" y="16954"/>
                      <a:pt x="4008" y="16954"/>
                    </a:cubicBezTo>
                    <a:cubicBezTo>
                      <a:pt x="4035" y="16954"/>
                      <a:pt x="4061" y="16951"/>
                      <a:pt x="4087" y="16941"/>
                    </a:cubicBezTo>
                    <a:cubicBezTo>
                      <a:pt x="4096" y="16941"/>
                      <a:pt x="4113" y="16950"/>
                      <a:pt x="4122" y="16959"/>
                    </a:cubicBezTo>
                    <a:cubicBezTo>
                      <a:pt x="4176" y="17057"/>
                      <a:pt x="4256" y="17111"/>
                      <a:pt x="4229" y="17253"/>
                    </a:cubicBezTo>
                    <a:cubicBezTo>
                      <a:pt x="4292" y="17289"/>
                      <a:pt x="4372" y="17298"/>
                      <a:pt x="4452" y="17316"/>
                    </a:cubicBezTo>
                    <a:cubicBezTo>
                      <a:pt x="4539" y="17386"/>
                      <a:pt x="4597" y="17492"/>
                      <a:pt x="4720" y="17492"/>
                    </a:cubicBezTo>
                    <a:cubicBezTo>
                      <a:pt x="4736" y="17492"/>
                      <a:pt x="4754" y="17490"/>
                      <a:pt x="4774" y="17485"/>
                    </a:cubicBezTo>
                    <a:cubicBezTo>
                      <a:pt x="4979" y="17601"/>
                      <a:pt x="5228" y="17601"/>
                      <a:pt x="5434" y="17708"/>
                    </a:cubicBezTo>
                    <a:cubicBezTo>
                      <a:pt x="5481" y="17739"/>
                      <a:pt x="5517" y="17751"/>
                      <a:pt x="5546" y="17751"/>
                    </a:cubicBezTo>
                    <a:cubicBezTo>
                      <a:pt x="5650" y="17751"/>
                      <a:pt x="5652" y="17587"/>
                      <a:pt x="5764" y="17566"/>
                    </a:cubicBezTo>
                    <a:cubicBezTo>
                      <a:pt x="5862" y="17592"/>
                      <a:pt x="5969" y="17601"/>
                      <a:pt x="6022" y="17690"/>
                    </a:cubicBezTo>
                    <a:cubicBezTo>
                      <a:pt x="6147" y="17878"/>
                      <a:pt x="6415" y="17780"/>
                      <a:pt x="6584" y="17896"/>
                    </a:cubicBezTo>
                    <a:cubicBezTo>
                      <a:pt x="6665" y="17922"/>
                      <a:pt x="6700" y="18012"/>
                      <a:pt x="6772" y="18029"/>
                    </a:cubicBezTo>
                    <a:cubicBezTo>
                      <a:pt x="6834" y="18137"/>
                      <a:pt x="6986" y="18145"/>
                      <a:pt x="7084" y="18208"/>
                    </a:cubicBezTo>
                    <a:cubicBezTo>
                      <a:pt x="7164" y="18386"/>
                      <a:pt x="7396" y="18404"/>
                      <a:pt x="7512" y="18547"/>
                    </a:cubicBezTo>
                    <a:cubicBezTo>
                      <a:pt x="7646" y="18654"/>
                      <a:pt x="7860" y="18556"/>
                      <a:pt x="7949" y="18725"/>
                    </a:cubicBezTo>
                    <a:cubicBezTo>
                      <a:pt x="7967" y="18754"/>
                      <a:pt x="7986" y="18765"/>
                      <a:pt x="8006" y="18765"/>
                    </a:cubicBezTo>
                    <a:cubicBezTo>
                      <a:pt x="8061" y="18765"/>
                      <a:pt x="8124" y="18679"/>
                      <a:pt x="8186" y="18679"/>
                    </a:cubicBezTo>
                    <a:cubicBezTo>
                      <a:pt x="8191" y="18679"/>
                      <a:pt x="8195" y="18680"/>
                      <a:pt x="8199" y="18681"/>
                    </a:cubicBezTo>
                    <a:cubicBezTo>
                      <a:pt x="8422" y="18752"/>
                      <a:pt x="8699" y="18788"/>
                      <a:pt x="8806" y="19046"/>
                    </a:cubicBezTo>
                    <a:cubicBezTo>
                      <a:pt x="8818" y="19109"/>
                      <a:pt x="8846" y="19128"/>
                      <a:pt x="8882" y="19128"/>
                    </a:cubicBezTo>
                    <a:cubicBezTo>
                      <a:pt x="8937" y="19128"/>
                      <a:pt x="9009" y="19084"/>
                      <a:pt x="9070" y="19084"/>
                    </a:cubicBezTo>
                    <a:cubicBezTo>
                      <a:pt x="9112" y="19084"/>
                      <a:pt x="9148" y="19104"/>
                      <a:pt x="9172" y="19171"/>
                    </a:cubicBezTo>
                    <a:cubicBezTo>
                      <a:pt x="9350" y="19323"/>
                      <a:pt x="9564" y="19421"/>
                      <a:pt x="9743" y="19573"/>
                    </a:cubicBezTo>
                    <a:cubicBezTo>
                      <a:pt x="9992" y="19591"/>
                      <a:pt x="10215" y="19698"/>
                      <a:pt x="10474" y="19698"/>
                    </a:cubicBezTo>
                    <a:lnTo>
                      <a:pt x="10465" y="19662"/>
                    </a:lnTo>
                    <a:cubicBezTo>
                      <a:pt x="10475" y="19659"/>
                      <a:pt x="10485" y="19658"/>
                      <a:pt x="10493" y="19658"/>
                    </a:cubicBezTo>
                    <a:cubicBezTo>
                      <a:pt x="10576" y="19658"/>
                      <a:pt x="10595" y="19765"/>
                      <a:pt x="10644" y="19814"/>
                    </a:cubicBezTo>
                    <a:cubicBezTo>
                      <a:pt x="10654" y="19816"/>
                      <a:pt x="10664" y="19817"/>
                      <a:pt x="10674" y="19817"/>
                    </a:cubicBezTo>
                    <a:cubicBezTo>
                      <a:pt x="10737" y="19817"/>
                      <a:pt x="10796" y="19777"/>
                      <a:pt x="10859" y="19777"/>
                    </a:cubicBezTo>
                    <a:cubicBezTo>
                      <a:pt x="10865" y="19777"/>
                      <a:pt x="10870" y="19777"/>
                      <a:pt x="10876" y="19778"/>
                    </a:cubicBezTo>
                    <a:cubicBezTo>
                      <a:pt x="10965" y="19840"/>
                      <a:pt x="11072" y="19867"/>
                      <a:pt x="11152" y="19948"/>
                    </a:cubicBezTo>
                    <a:cubicBezTo>
                      <a:pt x="11190" y="19974"/>
                      <a:pt x="11244" y="20005"/>
                      <a:pt x="11292" y="20005"/>
                    </a:cubicBezTo>
                    <a:cubicBezTo>
                      <a:pt x="11324" y="20005"/>
                      <a:pt x="11354" y="19992"/>
                      <a:pt x="11375" y="19956"/>
                    </a:cubicBezTo>
                    <a:cubicBezTo>
                      <a:pt x="11473" y="19992"/>
                      <a:pt x="11580" y="20046"/>
                      <a:pt x="11687" y="20072"/>
                    </a:cubicBezTo>
                    <a:cubicBezTo>
                      <a:pt x="11678" y="20251"/>
                      <a:pt x="11955" y="20206"/>
                      <a:pt x="12053" y="20313"/>
                    </a:cubicBezTo>
                    <a:cubicBezTo>
                      <a:pt x="12133" y="20483"/>
                      <a:pt x="12374" y="20465"/>
                      <a:pt x="12526" y="20483"/>
                    </a:cubicBezTo>
                    <a:cubicBezTo>
                      <a:pt x="12577" y="20526"/>
                      <a:pt x="12621" y="20593"/>
                      <a:pt x="12689" y="20593"/>
                    </a:cubicBezTo>
                    <a:cubicBezTo>
                      <a:pt x="12704" y="20593"/>
                      <a:pt x="12721" y="20589"/>
                      <a:pt x="12740" y="20581"/>
                    </a:cubicBezTo>
                    <a:cubicBezTo>
                      <a:pt x="12783" y="20565"/>
                      <a:pt x="12827" y="20562"/>
                      <a:pt x="12872" y="20562"/>
                    </a:cubicBezTo>
                    <a:cubicBezTo>
                      <a:pt x="12914" y="20562"/>
                      <a:pt x="12957" y="20565"/>
                      <a:pt x="13001" y="20565"/>
                    </a:cubicBezTo>
                    <a:cubicBezTo>
                      <a:pt x="13018" y="20565"/>
                      <a:pt x="13035" y="20564"/>
                      <a:pt x="13052" y="20563"/>
                    </a:cubicBezTo>
                    <a:cubicBezTo>
                      <a:pt x="13097" y="20661"/>
                      <a:pt x="13186" y="20750"/>
                      <a:pt x="13302" y="20768"/>
                    </a:cubicBezTo>
                    <a:cubicBezTo>
                      <a:pt x="13552" y="20947"/>
                      <a:pt x="13873" y="20929"/>
                      <a:pt x="14167" y="20956"/>
                    </a:cubicBezTo>
                    <a:cubicBezTo>
                      <a:pt x="14198" y="20941"/>
                      <a:pt x="14226" y="20934"/>
                      <a:pt x="14252" y="20934"/>
                    </a:cubicBezTo>
                    <a:cubicBezTo>
                      <a:pt x="14389" y="20934"/>
                      <a:pt x="14457" y="21117"/>
                      <a:pt x="14597" y="21117"/>
                    </a:cubicBezTo>
                    <a:cubicBezTo>
                      <a:pt x="14602" y="21117"/>
                      <a:pt x="14608" y="21117"/>
                      <a:pt x="14613" y="21116"/>
                    </a:cubicBezTo>
                    <a:cubicBezTo>
                      <a:pt x="14685" y="21110"/>
                      <a:pt x="14765" y="21068"/>
                      <a:pt x="14840" y="21068"/>
                    </a:cubicBezTo>
                    <a:cubicBezTo>
                      <a:pt x="14876" y="21068"/>
                      <a:pt x="14911" y="21078"/>
                      <a:pt x="14944" y="21107"/>
                    </a:cubicBezTo>
                    <a:cubicBezTo>
                      <a:pt x="15033" y="21169"/>
                      <a:pt x="15139" y="21232"/>
                      <a:pt x="15249" y="21232"/>
                    </a:cubicBezTo>
                    <a:cubicBezTo>
                      <a:pt x="15281" y="21232"/>
                      <a:pt x="15313" y="21226"/>
                      <a:pt x="15345" y="21214"/>
                    </a:cubicBezTo>
                    <a:cubicBezTo>
                      <a:pt x="15434" y="21223"/>
                      <a:pt x="15523" y="21277"/>
                      <a:pt x="15622" y="21277"/>
                    </a:cubicBezTo>
                    <a:cubicBezTo>
                      <a:pt x="15695" y="21247"/>
                      <a:pt x="15772" y="21238"/>
                      <a:pt x="15849" y="21238"/>
                    </a:cubicBezTo>
                    <a:cubicBezTo>
                      <a:pt x="15960" y="21238"/>
                      <a:pt x="16073" y="21257"/>
                      <a:pt x="16184" y="21268"/>
                    </a:cubicBezTo>
                    <a:cubicBezTo>
                      <a:pt x="16222" y="21232"/>
                      <a:pt x="16277" y="21221"/>
                      <a:pt x="16340" y="21221"/>
                    </a:cubicBezTo>
                    <a:cubicBezTo>
                      <a:pt x="16434" y="21221"/>
                      <a:pt x="16545" y="21245"/>
                      <a:pt x="16639" y="21245"/>
                    </a:cubicBezTo>
                    <a:cubicBezTo>
                      <a:pt x="16745" y="21245"/>
                      <a:pt x="16829" y="21214"/>
                      <a:pt x="16844" y="21080"/>
                    </a:cubicBezTo>
                    <a:cubicBezTo>
                      <a:pt x="16875" y="21074"/>
                      <a:pt x="16908" y="21072"/>
                      <a:pt x="16940" y="21072"/>
                    </a:cubicBezTo>
                    <a:cubicBezTo>
                      <a:pt x="17069" y="21072"/>
                      <a:pt x="17203" y="21110"/>
                      <a:pt x="17330" y="21110"/>
                    </a:cubicBezTo>
                    <a:cubicBezTo>
                      <a:pt x="17406" y="21110"/>
                      <a:pt x="17480" y="21097"/>
                      <a:pt x="17548" y="21054"/>
                    </a:cubicBezTo>
                    <a:cubicBezTo>
                      <a:pt x="17616" y="21054"/>
                      <a:pt x="17699" y="21070"/>
                      <a:pt x="17776" y="21070"/>
                    </a:cubicBezTo>
                    <a:cubicBezTo>
                      <a:pt x="17863" y="21070"/>
                      <a:pt x="17943" y="21050"/>
                      <a:pt x="17986" y="20964"/>
                    </a:cubicBezTo>
                    <a:cubicBezTo>
                      <a:pt x="18021" y="20947"/>
                      <a:pt x="18048" y="20920"/>
                      <a:pt x="18066" y="20875"/>
                    </a:cubicBezTo>
                    <a:cubicBezTo>
                      <a:pt x="18235" y="20786"/>
                      <a:pt x="18458" y="20795"/>
                      <a:pt x="18583" y="20625"/>
                    </a:cubicBezTo>
                    <a:cubicBezTo>
                      <a:pt x="18681" y="20518"/>
                      <a:pt x="18878" y="20492"/>
                      <a:pt x="18878" y="20313"/>
                    </a:cubicBezTo>
                    <a:cubicBezTo>
                      <a:pt x="19270" y="19930"/>
                      <a:pt x="19707" y="19582"/>
                      <a:pt x="20046" y="19171"/>
                    </a:cubicBezTo>
                    <a:cubicBezTo>
                      <a:pt x="20144" y="19136"/>
                      <a:pt x="20189" y="19020"/>
                      <a:pt x="20296" y="19002"/>
                    </a:cubicBezTo>
                    <a:cubicBezTo>
                      <a:pt x="20466" y="18948"/>
                      <a:pt x="20483" y="18734"/>
                      <a:pt x="20591" y="18609"/>
                    </a:cubicBezTo>
                    <a:cubicBezTo>
                      <a:pt x="20706" y="18529"/>
                      <a:pt x="20840" y="18449"/>
                      <a:pt x="20903" y="18315"/>
                    </a:cubicBezTo>
                    <a:cubicBezTo>
                      <a:pt x="20912" y="18306"/>
                      <a:pt x="20930" y="18288"/>
                      <a:pt x="20947" y="18279"/>
                    </a:cubicBezTo>
                    <a:cubicBezTo>
                      <a:pt x="21072" y="18172"/>
                      <a:pt x="21161" y="18003"/>
                      <a:pt x="21322" y="17922"/>
                    </a:cubicBezTo>
                    <a:cubicBezTo>
                      <a:pt x="21429" y="17735"/>
                      <a:pt x="21661" y="17619"/>
                      <a:pt x="21715" y="17423"/>
                    </a:cubicBezTo>
                    <a:cubicBezTo>
                      <a:pt x="21929" y="17289"/>
                      <a:pt x="22089" y="17057"/>
                      <a:pt x="22259" y="16870"/>
                    </a:cubicBezTo>
                    <a:cubicBezTo>
                      <a:pt x="22348" y="16870"/>
                      <a:pt x="22366" y="16682"/>
                      <a:pt x="22277" y="16682"/>
                    </a:cubicBezTo>
                    <a:cubicBezTo>
                      <a:pt x="22437" y="16513"/>
                      <a:pt x="22357" y="16254"/>
                      <a:pt x="22410" y="16040"/>
                    </a:cubicBezTo>
                    <a:cubicBezTo>
                      <a:pt x="22384" y="15924"/>
                      <a:pt x="22410" y="15772"/>
                      <a:pt x="22312" y="15683"/>
                    </a:cubicBezTo>
                    <a:cubicBezTo>
                      <a:pt x="22330" y="15451"/>
                      <a:pt x="22562" y="15344"/>
                      <a:pt x="22651" y="15157"/>
                    </a:cubicBezTo>
                    <a:cubicBezTo>
                      <a:pt x="22964" y="14782"/>
                      <a:pt x="23320" y="14443"/>
                      <a:pt x="23588" y="14060"/>
                    </a:cubicBezTo>
                    <a:cubicBezTo>
                      <a:pt x="23624" y="14033"/>
                      <a:pt x="23650" y="14006"/>
                      <a:pt x="23677" y="13979"/>
                    </a:cubicBezTo>
                    <a:cubicBezTo>
                      <a:pt x="23677" y="13970"/>
                      <a:pt x="23686" y="13953"/>
                      <a:pt x="23695" y="13944"/>
                    </a:cubicBezTo>
                    <a:cubicBezTo>
                      <a:pt x="23757" y="13935"/>
                      <a:pt x="23757" y="13854"/>
                      <a:pt x="23784" y="13810"/>
                    </a:cubicBezTo>
                    <a:cubicBezTo>
                      <a:pt x="24025" y="13685"/>
                      <a:pt x="24177" y="13453"/>
                      <a:pt x="24320" y="13239"/>
                    </a:cubicBezTo>
                    <a:lnTo>
                      <a:pt x="24355" y="13239"/>
                    </a:lnTo>
                    <a:cubicBezTo>
                      <a:pt x="24328" y="13141"/>
                      <a:pt x="24444" y="12873"/>
                      <a:pt x="24320" y="12873"/>
                    </a:cubicBezTo>
                    <a:cubicBezTo>
                      <a:pt x="24328" y="12793"/>
                      <a:pt x="24248" y="12757"/>
                      <a:pt x="24212" y="12704"/>
                    </a:cubicBezTo>
                    <a:cubicBezTo>
                      <a:pt x="24132" y="12588"/>
                      <a:pt x="24150" y="12445"/>
                      <a:pt x="24105" y="12320"/>
                    </a:cubicBezTo>
                    <a:cubicBezTo>
                      <a:pt x="23989" y="12177"/>
                      <a:pt x="23820" y="12088"/>
                      <a:pt x="23677" y="11972"/>
                    </a:cubicBezTo>
                    <a:cubicBezTo>
                      <a:pt x="23588" y="11919"/>
                      <a:pt x="23668" y="11776"/>
                      <a:pt x="23561" y="11731"/>
                    </a:cubicBezTo>
                    <a:cubicBezTo>
                      <a:pt x="23490" y="11606"/>
                      <a:pt x="23320" y="11624"/>
                      <a:pt x="23267" y="11490"/>
                    </a:cubicBezTo>
                    <a:cubicBezTo>
                      <a:pt x="23204" y="11321"/>
                      <a:pt x="23044" y="11250"/>
                      <a:pt x="22910" y="11160"/>
                    </a:cubicBezTo>
                    <a:cubicBezTo>
                      <a:pt x="22696" y="10911"/>
                      <a:pt x="22464" y="10688"/>
                      <a:pt x="22161" y="10554"/>
                    </a:cubicBezTo>
                    <a:lnTo>
                      <a:pt x="22170" y="10518"/>
                    </a:lnTo>
                    <a:lnTo>
                      <a:pt x="22125" y="10518"/>
                    </a:lnTo>
                    <a:cubicBezTo>
                      <a:pt x="22098" y="10464"/>
                      <a:pt x="22036" y="10456"/>
                      <a:pt x="21991" y="10429"/>
                    </a:cubicBezTo>
                    <a:cubicBezTo>
                      <a:pt x="22018" y="10375"/>
                      <a:pt x="21911" y="10384"/>
                      <a:pt x="21884" y="10366"/>
                    </a:cubicBezTo>
                    <a:cubicBezTo>
                      <a:pt x="21652" y="10108"/>
                      <a:pt x="21269" y="10054"/>
                      <a:pt x="21054" y="9769"/>
                    </a:cubicBezTo>
                    <a:cubicBezTo>
                      <a:pt x="21072" y="9671"/>
                      <a:pt x="21063" y="9537"/>
                      <a:pt x="21179" y="9492"/>
                    </a:cubicBezTo>
                    <a:cubicBezTo>
                      <a:pt x="21242" y="9430"/>
                      <a:pt x="21358" y="9412"/>
                      <a:pt x="21358" y="9305"/>
                    </a:cubicBezTo>
                    <a:cubicBezTo>
                      <a:pt x="21384" y="9162"/>
                      <a:pt x="21465" y="9046"/>
                      <a:pt x="21554" y="8939"/>
                    </a:cubicBezTo>
                    <a:cubicBezTo>
                      <a:pt x="21563" y="8930"/>
                      <a:pt x="21581" y="8903"/>
                      <a:pt x="21590" y="8894"/>
                    </a:cubicBezTo>
                    <a:cubicBezTo>
                      <a:pt x="21723" y="8859"/>
                      <a:pt x="21723" y="8680"/>
                      <a:pt x="21822" y="8600"/>
                    </a:cubicBezTo>
                    <a:cubicBezTo>
                      <a:pt x="21920" y="8439"/>
                      <a:pt x="22062" y="8297"/>
                      <a:pt x="22125" y="8127"/>
                    </a:cubicBezTo>
                    <a:cubicBezTo>
                      <a:pt x="22205" y="8091"/>
                      <a:pt x="22241" y="8002"/>
                      <a:pt x="22241" y="7922"/>
                    </a:cubicBezTo>
                    <a:cubicBezTo>
                      <a:pt x="22366" y="7842"/>
                      <a:pt x="22428" y="7699"/>
                      <a:pt x="22517" y="7583"/>
                    </a:cubicBezTo>
                    <a:cubicBezTo>
                      <a:pt x="22571" y="7467"/>
                      <a:pt x="22705" y="7369"/>
                      <a:pt x="22696" y="7235"/>
                    </a:cubicBezTo>
                    <a:lnTo>
                      <a:pt x="22696" y="7235"/>
                    </a:lnTo>
                    <a:lnTo>
                      <a:pt x="22660" y="7244"/>
                    </a:lnTo>
                    <a:cubicBezTo>
                      <a:pt x="22696" y="6923"/>
                      <a:pt x="22446" y="6700"/>
                      <a:pt x="22277" y="6477"/>
                    </a:cubicBezTo>
                    <a:cubicBezTo>
                      <a:pt x="22098" y="6361"/>
                      <a:pt x="21938" y="6227"/>
                      <a:pt x="21759" y="6138"/>
                    </a:cubicBezTo>
                    <a:cubicBezTo>
                      <a:pt x="21518" y="6022"/>
                      <a:pt x="21304" y="5808"/>
                      <a:pt x="21037" y="5763"/>
                    </a:cubicBezTo>
                    <a:cubicBezTo>
                      <a:pt x="20885" y="5719"/>
                      <a:pt x="20760" y="5576"/>
                      <a:pt x="20617" y="5531"/>
                    </a:cubicBezTo>
                    <a:cubicBezTo>
                      <a:pt x="20528" y="5406"/>
                      <a:pt x="20341" y="5344"/>
                      <a:pt x="20207" y="5255"/>
                    </a:cubicBezTo>
                    <a:cubicBezTo>
                      <a:pt x="19930" y="5192"/>
                      <a:pt x="19707" y="5032"/>
                      <a:pt x="19484" y="4871"/>
                    </a:cubicBezTo>
                    <a:cubicBezTo>
                      <a:pt x="19350" y="4764"/>
                      <a:pt x="19163" y="4693"/>
                      <a:pt x="19003" y="4639"/>
                    </a:cubicBezTo>
                    <a:cubicBezTo>
                      <a:pt x="18887" y="4461"/>
                      <a:pt x="18655" y="4389"/>
                      <a:pt x="18467" y="4345"/>
                    </a:cubicBezTo>
                    <a:cubicBezTo>
                      <a:pt x="18316" y="4282"/>
                      <a:pt x="18164" y="4166"/>
                      <a:pt x="18012" y="4086"/>
                    </a:cubicBezTo>
                    <a:cubicBezTo>
                      <a:pt x="17709" y="3997"/>
                      <a:pt x="17486" y="3693"/>
                      <a:pt x="17174" y="3658"/>
                    </a:cubicBezTo>
                    <a:cubicBezTo>
                      <a:pt x="17022" y="3542"/>
                      <a:pt x="16817" y="3444"/>
                      <a:pt x="16665" y="3310"/>
                    </a:cubicBezTo>
                    <a:cubicBezTo>
                      <a:pt x="16353" y="3158"/>
                      <a:pt x="16076" y="2908"/>
                      <a:pt x="15729" y="2864"/>
                    </a:cubicBezTo>
                    <a:cubicBezTo>
                      <a:pt x="15559" y="2739"/>
                      <a:pt x="15336" y="2739"/>
                      <a:pt x="15184" y="2605"/>
                    </a:cubicBezTo>
                    <a:cubicBezTo>
                      <a:pt x="14649" y="2311"/>
                      <a:pt x="14158" y="1882"/>
                      <a:pt x="13543" y="1767"/>
                    </a:cubicBezTo>
                    <a:cubicBezTo>
                      <a:pt x="13311" y="1722"/>
                      <a:pt x="13133" y="1517"/>
                      <a:pt x="12901" y="1472"/>
                    </a:cubicBezTo>
                    <a:cubicBezTo>
                      <a:pt x="12544" y="1213"/>
                      <a:pt x="12124" y="1089"/>
                      <a:pt x="11741" y="892"/>
                    </a:cubicBezTo>
                    <a:cubicBezTo>
                      <a:pt x="11669" y="848"/>
                      <a:pt x="11571" y="803"/>
                      <a:pt x="11482" y="776"/>
                    </a:cubicBezTo>
                    <a:cubicBezTo>
                      <a:pt x="11161" y="607"/>
                      <a:pt x="10768" y="473"/>
                      <a:pt x="10403" y="402"/>
                    </a:cubicBezTo>
                    <a:cubicBezTo>
                      <a:pt x="10322" y="250"/>
                      <a:pt x="10144" y="179"/>
                      <a:pt x="9992" y="179"/>
                    </a:cubicBezTo>
                    <a:cubicBezTo>
                      <a:pt x="9867" y="125"/>
                      <a:pt x="9769" y="9"/>
                      <a:pt x="96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pic>
        <p:nvPicPr>
          <p:cNvPr id="55" name="Google Shape;55;p8"/>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56" name="Google Shape;56;p8"/>
          <p:cNvSpPr txBox="1">
            <a:spLocks noGrp="1"/>
          </p:cNvSpPr>
          <p:nvPr>
            <p:ph type="title"/>
          </p:nvPr>
        </p:nvSpPr>
        <p:spPr>
          <a:xfrm>
            <a:off x="2317950" y="1450550"/>
            <a:ext cx="4508100" cy="2242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7" name="Google Shape;57;p8"/>
          <p:cNvGrpSpPr/>
          <p:nvPr/>
        </p:nvGrpSpPr>
        <p:grpSpPr>
          <a:xfrm>
            <a:off x="284949" y="1758199"/>
            <a:ext cx="286906" cy="1627211"/>
            <a:chOff x="8150749" y="539399"/>
            <a:chExt cx="286906" cy="1627211"/>
          </a:xfrm>
        </p:grpSpPr>
        <p:sp>
          <p:nvSpPr>
            <p:cNvPr id="58" name="Google Shape;58;p8"/>
            <p:cNvSpPr/>
            <p:nvPr/>
          </p:nvSpPr>
          <p:spPr>
            <a:xfrm>
              <a:off x="8150749" y="1413265"/>
              <a:ext cx="286894" cy="316005"/>
            </a:xfrm>
            <a:custGeom>
              <a:avLst/>
              <a:gdLst/>
              <a:ahLst/>
              <a:cxnLst/>
              <a:rect l="l" t="t" r="r" b="b"/>
              <a:pathLst>
                <a:path w="19868" h="21884" extrusionOk="0">
                  <a:moveTo>
                    <a:pt x="8172" y="0"/>
                  </a:moveTo>
                  <a:cubicBezTo>
                    <a:pt x="7459" y="188"/>
                    <a:pt x="6700" y="116"/>
                    <a:pt x="6022" y="411"/>
                  </a:cubicBezTo>
                  <a:cubicBezTo>
                    <a:pt x="5755" y="589"/>
                    <a:pt x="5434" y="634"/>
                    <a:pt x="5130" y="714"/>
                  </a:cubicBezTo>
                  <a:cubicBezTo>
                    <a:pt x="5059" y="767"/>
                    <a:pt x="4916" y="794"/>
                    <a:pt x="4907" y="892"/>
                  </a:cubicBezTo>
                  <a:cubicBezTo>
                    <a:pt x="4874" y="883"/>
                    <a:pt x="4840" y="879"/>
                    <a:pt x="4807" y="879"/>
                  </a:cubicBezTo>
                  <a:cubicBezTo>
                    <a:pt x="4613" y="879"/>
                    <a:pt x="4430" y="1017"/>
                    <a:pt x="4247" y="1071"/>
                  </a:cubicBezTo>
                  <a:cubicBezTo>
                    <a:pt x="4087" y="1205"/>
                    <a:pt x="3881" y="1249"/>
                    <a:pt x="3730" y="1392"/>
                  </a:cubicBezTo>
                  <a:cubicBezTo>
                    <a:pt x="3569" y="1436"/>
                    <a:pt x="3391" y="1445"/>
                    <a:pt x="3239" y="1517"/>
                  </a:cubicBezTo>
                  <a:cubicBezTo>
                    <a:pt x="3195" y="1597"/>
                    <a:pt x="3087" y="1633"/>
                    <a:pt x="3052" y="1731"/>
                  </a:cubicBezTo>
                  <a:cubicBezTo>
                    <a:pt x="3007" y="1856"/>
                    <a:pt x="2829" y="1856"/>
                    <a:pt x="2740" y="1954"/>
                  </a:cubicBezTo>
                  <a:cubicBezTo>
                    <a:pt x="2490" y="2195"/>
                    <a:pt x="2186" y="2373"/>
                    <a:pt x="1910" y="2569"/>
                  </a:cubicBezTo>
                  <a:cubicBezTo>
                    <a:pt x="1669" y="2962"/>
                    <a:pt x="1321" y="3283"/>
                    <a:pt x="1134" y="3711"/>
                  </a:cubicBezTo>
                  <a:cubicBezTo>
                    <a:pt x="1062" y="3925"/>
                    <a:pt x="875" y="4086"/>
                    <a:pt x="813" y="4309"/>
                  </a:cubicBezTo>
                  <a:cubicBezTo>
                    <a:pt x="714" y="4407"/>
                    <a:pt x="643" y="4532"/>
                    <a:pt x="634" y="4666"/>
                  </a:cubicBezTo>
                  <a:cubicBezTo>
                    <a:pt x="545" y="4782"/>
                    <a:pt x="483" y="4907"/>
                    <a:pt x="438" y="5041"/>
                  </a:cubicBezTo>
                  <a:cubicBezTo>
                    <a:pt x="393" y="5504"/>
                    <a:pt x="215" y="5968"/>
                    <a:pt x="242" y="6441"/>
                  </a:cubicBezTo>
                  <a:cubicBezTo>
                    <a:pt x="144" y="6593"/>
                    <a:pt x="10" y="6736"/>
                    <a:pt x="117" y="6941"/>
                  </a:cubicBezTo>
                  <a:cubicBezTo>
                    <a:pt x="45" y="7467"/>
                    <a:pt x="63" y="7993"/>
                    <a:pt x="1" y="8529"/>
                  </a:cubicBezTo>
                  <a:cubicBezTo>
                    <a:pt x="72" y="8743"/>
                    <a:pt x="10" y="8966"/>
                    <a:pt x="1" y="9189"/>
                  </a:cubicBezTo>
                  <a:cubicBezTo>
                    <a:pt x="63" y="9376"/>
                    <a:pt x="19" y="9581"/>
                    <a:pt x="1" y="9769"/>
                  </a:cubicBezTo>
                  <a:cubicBezTo>
                    <a:pt x="36" y="10126"/>
                    <a:pt x="36" y="10482"/>
                    <a:pt x="108" y="10830"/>
                  </a:cubicBezTo>
                  <a:cubicBezTo>
                    <a:pt x="117" y="11098"/>
                    <a:pt x="304" y="11312"/>
                    <a:pt x="304" y="11580"/>
                  </a:cubicBezTo>
                  <a:cubicBezTo>
                    <a:pt x="268" y="11794"/>
                    <a:pt x="420" y="11972"/>
                    <a:pt x="402" y="12186"/>
                  </a:cubicBezTo>
                  <a:cubicBezTo>
                    <a:pt x="518" y="12276"/>
                    <a:pt x="545" y="12418"/>
                    <a:pt x="545" y="12561"/>
                  </a:cubicBezTo>
                  <a:cubicBezTo>
                    <a:pt x="554" y="12766"/>
                    <a:pt x="679" y="12936"/>
                    <a:pt x="732" y="13123"/>
                  </a:cubicBezTo>
                  <a:cubicBezTo>
                    <a:pt x="679" y="13266"/>
                    <a:pt x="697" y="13489"/>
                    <a:pt x="830" y="13569"/>
                  </a:cubicBezTo>
                  <a:cubicBezTo>
                    <a:pt x="1009" y="13953"/>
                    <a:pt x="1134" y="14354"/>
                    <a:pt x="1285" y="14756"/>
                  </a:cubicBezTo>
                  <a:cubicBezTo>
                    <a:pt x="1464" y="14889"/>
                    <a:pt x="1446" y="15139"/>
                    <a:pt x="1544" y="15326"/>
                  </a:cubicBezTo>
                  <a:cubicBezTo>
                    <a:pt x="1615" y="15532"/>
                    <a:pt x="1767" y="15701"/>
                    <a:pt x="1874" y="15880"/>
                  </a:cubicBezTo>
                  <a:cubicBezTo>
                    <a:pt x="2106" y="16129"/>
                    <a:pt x="2133" y="16504"/>
                    <a:pt x="2383" y="16745"/>
                  </a:cubicBezTo>
                  <a:cubicBezTo>
                    <a:pt x="2499" y="16834"/>
                    <a:pt x="2552" y="16959"/>
                    <a:pt x="2570" y="17093"/>
                  </a:cubicBezTo>
                  <a:cubicBezTo>
                    <a:pt x="2784" y="17459"/>
                    <a:pt x="3096" y="17744"/>
                    <a:pt x="3364" y="18074"/>
                  </a:cubicBezTo>
                  <a:cubicBezTo>
                    <a:pt x="3614" y="18199"/>
                    <a:pt x="3703" y="18502"/>
                    <a:pt x="3962" y="18618"/>
                  </a:cubicBezTo>
                  <a:cubicBezTo>
                    <a:pt x="4096" y="18645"/>
                    <a:pt x="4051" y="18824"/>
                    <a:pt x="4176" y="18850"/>
                  </a:cubicBezTo>
                  <a:cubicBezTo>
                    <a:pt x="4390" y="18939"/>
                    <a:pt x="4488" y="19189"/>
                    <a:pt x="4720" y="19278"/>
                  </a:cubicBezTo>
                  <a:cubicBezTo>
                    <a:pt x="4836" y="19314"/>
                    <a:pt x="4907" y="19439"/>
                    <a:pt x="5032" y="19457"/>
                  </a:cubicBezTo>
                  <a:cubicBezTo>
                    <a:pt x="5211" y="19582"/>
                    <a:pt x="5416" y="19716"/>
                    <a:pt x="5639" y="19760"/>
                  </a:cubicBezTo>
                  <a:cubicBezTo>
                    <a:pt x="5844" y="19948"/>
                    <a:pt x="6138" y="20028"/>
                    <a:pt x="6370" y="20180"/>
                  </a:cubicBezTo>
                  <a:cubicBezTo>
                    <a:pt x="6718" y="20313"/>
                    <a:pt x="7013" y="20545"/>
                    <a:pt x="7370" y="20652"/>
                  </a:cubicBezTo>
                  <a:cubicBezTo>
                    <a:pt x="7682" y="20813"/>
                    <a:pt x="8039" y="20911"/>
                    <a:pt x="8333" y="21107"/>
                  </a:cubicBezTo>
                  <a:cubicBezTo>
                    <a:pt x="8761" y="21277"/>
                    <a:pt x="9181" y="21464"/>
                    <a:pt x="9600" y="21643"/>
                  </a:cubicBezTo>
                  <a:cubicBezTo>
                    <a:pt x="9841" y="21651"/>
                    <a:pt x="10082" y="21687"/>
                    <a:pt x="10305" y="21785"/>
                  </a:cubicBezTo>
                  <a:cubicBezTo>
                    <a:pt x="10545" y="21830"/>
                    <a:pt x="10813" y="21767"/>
                    <a:pt x="11045" y="21883"/>
                  </a:cubicBezTo>
                  <a:cubicBezTo>
                    <a:pt x="11106" y="21836"/>
                    <a:pt x="11170" y="21821"/>
                    <a:pt x="11237" y="21821"/>
                  </a:cubicBezTo>
                  <a:cubicBezTo>
                    <a:pt x="11359" y="21821"/>
                    <a:pt x="11489" y="21873"/>
                    <a:pt x="11618" y="21873"/>
                  </a:cubicBezTo>
                  <a:cubicBezTo>
                    <a:pt x="11644" y="21873"/>
                    <a:pt x="11670" y="21871"/>
                    <a:pt x="11696" y="21866"/>
                  </a:cubicBezTo>
                  <a:cubicBezTo>
                    <a:pt x="11764" y="21832"/>
                    <a:pt x="11837" y="21814"/>
                    <a:pt x="11911" y="21814"/>
                  </a:cubicBezTo>
                  <a:cubicBezTo>
                    <a:pt x="11993" y="21814"/>
                    <a:pt x="12076" y="21836"/>
                    <a:pt x="12151" y="21883"/>
                  </a:cubicBezTo>
                  <a:cubicBezTo>
                    <a:pt x="12247" y="21836"/>
                    <a:pt x="12349" y="21815"/>
                    <a:pt x="12451" y="21815"/>
                  </a:cubicBezTo>
                  <a:cubicBezTo>
                    <a:pt x="12558" y="21815"/>
                    <a:pt x="12666" y="21838"/>
                    <a:pt x="12767" y="21874"/>
                  </a:cubicBezTo>
                  <a:cubicBezTo>
                    <a:pt x="12892" y="21776"/>
                    <a:pt x="13061" y="21883"/>
                    <a:pt x="13124" y="21714"/>
                  </a:cubicBezTo>
                  <a:cubicBezTo>
                    <a:pt x="13148" y="21717"/>
                    <a:pt x="13172" y="21719"/>
                    <a:pt x="13196" y="21719"/>
                  </a:cubicBezTo>
                  <a:cubicBezTo>
                    <a:pt x="13376" y="21719"/>
                    <a:pt x="13549" y="21633"/>
                    <a:pt x="13659" y="21491"/>
                  </a:cubicBezTo>
                  <a:cubicBezTo>
                    <a:pt x="13730" y="21393"/>
                    <a:pt x="13846" y="21393"/>
                    <a:pt x="13962" y="21393"/>
                  </a:cubicBezTo>
                  <a:cubicBezTo>
                    <a:pt x="14221" y="21286"/>
                    <a:pt x="14587" y="21295"/>
                    <a:pt x="14765" y="21045"/>
                  </a:cubicBezTo>
                  <a:lnTo>
                    <a:pt x="14756" y="21000"/>
                  </a:lnTo>
                  <a:cubicBezTo>
                    <a:pt x="14836" y="20956"/>
                    <a:pt x="14988" y="20956"/>
                    <a:pt x="15024" y="20858"/>
                  </a:cubicBezTo>
                  <a:cubicBezTo>
                    <a:pt x="15104" y="20840"/>
                    <a:pt x="15095" y="20706"/>
                    <a:pt x="15167" y="20652"/>
                  </a:cubicBezTo>
                  <a:cubicBezTo>
                    <a:pt x="15398" y="20474"/>
                    <a:pt x="15729" y="20420"/>
                    <a:pt x="15907" y="20162"/>
                  </a:cubicBezTo>
                  <a:cubicBezTo>
                    <a:pt x="16076" y="19912"/>
                    <a:pt x="16415" y="19849"/>
                    <a:pt x="16576" y="19582"/>
                  </a:cubicBezTo>
                  <a:cubicBezTo>
                    <a:pt x="16674" y="19359"/>
                    <a:pt x="17067" y="19332"/>
                    <a:pt x="16933" y="19011"/>
                  </a:cubicBezTo>
                  <a:cubicBezTo>
                    <a:pt x="17067" y="18877"/>
                    <a:pt x="17361" y="18895"/>
                    <a:pt x="17370" y="18663"/>
                  </a:cubicBezTo>
                  <a:cubicBezTo>
                    <a:pt x="17432" y="18618"/>
                    <a:pt x="17513" y="18574"/>
                    <a:pt x="17575" y="18511"/>
                  </a:cubicBezTo>
                  <a:cubicBezTo>
                    <a:pt x="17602" y="18351"/>
                    <a:pt x="17691" y="18226"/>
                    <a:pt x="17852" y="18163"/>
                  </a:cubicBezTo>
                  <a:cubicBezTo>
                    <a:pt x="18173" y="18038"/>
                    <a:pt x="18039" y="17619"/>
                    <a:pt x="18173" y="17378"/>
                  </a:cubicBezTo>
                  <a:cubicBezTo>
                    <a:pt x="18209" y="17253"/>
                    <a:pt x="18405" y="17289"/>
                    <a:pt x="18423" y="17146"/>
                  </a:cubicBezTo>
                  <a:cubicBezTo>
                    <a:pt x="18423" y="17013"/>
                    <a:pt x="18557" y="16932"/>
                    <a:pt x="18565" y="16798"/>
                  </a:cubicBezTo>
                  <a:cubicBezTo>
                    <a:pt x="18583" y="16611"/>
                    <a:pt x="18797" y="16522"/>
                    <a:pt x="18797" y="16326"/>
                  </a:cubicBezTo>
                  <a:cubicBezTo>
                    <a:pt x="18922" y="16183"/>
                    <a:pt x="19127" y="16067"/>
                    <a:pt x="19056" y="15826"/>
                  </a:cubicBezTo>
                  <a:cubicBezTo>
                    <a:pt x="19136" y="15416"/>
                    <a:pt x="19252" y="15005"/>
                    <a:pt x="19270" y="14586"/>
                  </a:cubicBezTo>
                  <a:cubicBezTo>
                    <a:pt x="19181" y="14381"/>
                    <a:pt x="19413" y="14283"/>
                    <a:pt x="19404" y="14104"/>
                  </a:cubicBezTo>
                  <a:cubicBezTo>
                    <a:pt x="19440" y="13667"/>
                    <a:pt x="19681" y="13266"/>
                    <a:pt x="19627" y="12820"/>
                  </a:cubicBezTo>
                  <a:cubicBezTo>
                    <a:pt x="19725" y="12766"/>
                    <a:pt x="19672" y="12579"/>
                    <a:pt x="19698" y="12463"/>
                  </a:cubicBezTo>
                  <a:cubicBezTo>
                    <a:pt x="19823" y="12204"/>
                    <a:pt x="19431" y="12079"/>
                    <a:pt x="19600" y="11821"/>
                  </a:cubicBezTo>
                  <a:cubicBezTo>
                    <a:pt x="19600" y="11482"/>
                    <a:pt x="19707" y="11151"/>
                    <a:pt x="19707" y="10821"/>
                  </a:cubicBezTo>
                  <a:lnTo>
                    <a:pt x="19752" y="10830"/>
                  </a:lnTo>
                  <a:cubicBezTo>
                    <a:pt x="19752" y="10491"/>
                    <a:pt x="19770" y="10152"/>
                    <a:pt x="19743" y="9822"/>
                  </a:cubicBezTo>
                  <a:cubicBezTo>
                    <a:pt x="19761" y="9653"/>
                    <a:pt x="19761" y="9483"/>
                    <a:pt x="19725" y="9314"/>
                  </a:cubicBezTo>
                  <a:cubicBezTo>
                    <a:pt x="19627" y="9225"/>
                    <a:pt x="19868" y="8859"/>
                    <a:pt x="19716" y="8841"/>
                  </a:cubicBezTo>
                  <a:cubicBezTo>
                    <a:pt x="19725" y="8645"/>
                    <a:pt x="19707" y="8457"/>
                    <a:pt x="19716" y="8261"/>
                  </a:cubicBezTo>
                  <a:lnTo>
                    <a:pt x="19672" y="8261"/>
                  </a:lnTo>
                  <a:cubicBezTo>
                    <a:pt x="19672" y="8181"/>
                    <a:pt x="19672" y="8100"/>
                    <a:pt x="19645" y="8029"/>
                  </a:cubicBezTo>
                  <a:cubicBezTo>
                    <a:pt x="19582" y="7860"/>
                    <a:pt x="19672" y="7681"/>
                    <a:pt x="19672" y="7512"/>
                  </a:cubicBezTo>
                  <a:lnTo>
                    <a:pt x="19627" y="7512"/>
                  </a:lnTo>
                  <a:cubicBezTo>
                    <a:pt x="19582" y="7298"/>
                    <a:pt x="19440" y="7110"/>
                    <a:pt x="19368" y="6896"/>
                  </a:cubicBezTo>
                  <a:cubicBezTo>
                    <a:pt x="19404" y="6807"/>
                    <a:pt x="19413" y="6709"/>
                    <a:pt x="19395" y="6620"/>
                  </a:cubicBezTo>
                  <a:cubicBezTo>
                    <a:pt x="19413" y="6405"/>
                    <a:pt x="19458" y="6111"/>
                    <a:pt x="19217" y="6013"/>
                  </a:cubicBezTo>
                  <a:cubicBezTo>
                    <a:pt x="19127" y="5879"/>
                    <a:pt x="19181" y="5656"/>
                    <a:pt x="19020" y="5549"/>
                  </a:cubicBezTo>
                  <a:cubicBezTo>
                    <a:pt x="19003" y="5344"/>
                    <a:pt x="19127" y="5049"/>
                    <a:pt x="18913" y="4898"/>
                  </a:cubicBezTo>
                  <a:cubicBezTo>
                    <a:pt x="18888" y="4838"/>
                    <a:pt x="18870" y="4754"/>
                    <a:pt x="18792" y="4754"/>
                  </a:cubicBezTo>
                  <a:cubicBezTo>
                    <a:pt x="18788" y="4754"/>
                    <a:pt x="18784" y="4755"/>
                    <a:pt x="18780" y="4755"/>
                  </a:cubicBezTo>
                  <a:cubicBezTo>
                    <a:pt x="18780" y="4657"/>
                    <a:pt x="18708" y="4577"/>
                    <a:pt x="18655" y="4496"/>
                  </a:cubicBezTo>
                  <a:cubicBezTo>
                    <a:pt x="18646" y="4407"/>
                    <a:pt x="18619" y="4273"/>
                    <a:pt x="18521" y="4238"/>
                  </a:cubicBezTo>
                  <a:cubicBezTo>
                    <a:pt x="18405" y="4122"/>
                    <a:pt x="18360" y="3952"/>
                    <a:pt x="18253" y="3836"/>
                  </a:cubicBezTo>
                  <a:cubicBezTo>
                    <a:pt x="18271" y="3765"/>
                    <a:pt x="18253" y="3720"/>
                    <a:pt x="18209" y="3702"/>
                  </a:cubicBezTo>
                  <a:cubicBezTo>
                    <a:pt x="18262" y="3533"/>
                    <a:pt x="18244" y="3301"/>
                    <a:pt x="18075" y="3221"/>
                  </a:cubicBezTo>
                  <a:cubicBezTo>
                    <a:pt x="18048" y="3158"/>
                    <a:pt x="18021" y="3060"/>
                    <a:pt x="17941" y="3051"/>
                  </a:cubicBezTo>
                  <a:cubicBezTo>
                    <a:pt x="17896" y="2944"/>
                    <a:pt x="17763" y="2900"/>
                    <a:pt x="17682" y="2819"/>
                  </a:cubicBezTo>
                  <a:cubicBezTo>
                    <a:pt x="17673" y="2614"/>
                    <a:pt x="17459" y="2569"/>
                    <a:pt x="17334" y="2462"/>
                  </a:cubicBezTo>
                  <a:cubicBezTo>
                    <a:pt x="17156" y="2213"/>
                    <a:pt x="16924" y="2016"/>
                    <a:pt x="16737" y="1775"/>
                  </a:cubicBezTo>
                  <a:cubicBezTo>
                    <a:pt x="16540" y="1731"/>
                    <a:pt x="16415" y="1544"/>
                    <a:pt x="16219" y="1490"/>
                  </a:cubicBezTo>
                  <a:cubicBezTo>
                    <a:pt x="16005" y="1383"/>
                    <a:pt x="15871" y="1151"/>
                    <a:pt x="15639" y="1053"/>
                  </a:cubicBezTo>
                  <a:cubicBezTo>
                    <a:pt x="15470" y="990"/>
                    <a:pt x="15309" y="892"/>
                    <a:pt x="15140" y="803"/>
                  </a:cubicBezTo>
                  <a:cubicBezTo>
                    <a:pt x="14792" y="758"/>
                    <a:pt x="14462" y="651"/>
                    <a:pt x="14114" y="589"/>
                  </a:cubicBezTo>
                  <a:cubicBezTo>
                    <a:pt x="13480" y="509"/>
                    <a:pt x="12856" y="402"/>
                    <a:pt x="12223" y="357"/>
                  </a:cubicBezTo>
                  <a:lnTo>
                    <a:pt x="12160" y="357"/>
                  </a:lnTo>
                  <a:cubicBezTo>
                    <a:pt x="12097" y="306"/>
                    <a:pt x="12020" y="296"/>
                    <a:pt x="11941" y="296"/>
                  </a:cubicBezTo>
                  <a:cubicBezTo>
                    <a:pt x="11894" y="296"/>
                    <a:pt x="11847" y="300"/>
                    <a:pt x="11800" y="300"/>
                  </a:cubicBezTo>
                  <a:cubicBezTo>
                    <a:pt x="11748" y="300"/>
                    <a:pt x="11697" y="295"/>
                    <a:pt x="11652" y="277"/>
                  </a:cubicBezTo>
                  <a:cubicBezTo>
                    <a:pt x="11259" y="170"/>
                    <a:pt x="10858" y="232"/>
                    <a:pt x="10465" y="134"/>
                  </a:cubicBezTo>
                  <a:cubicBezTo>
                    <a:pt x="10444" y="134"/>
                    <a:pt x="10422" y="135"/>
                    <a:pt x="10401" y="135"/>
                  </a:cubicBezTo>
                  <a:cubicBezTo>
                    <a:pt x="10036" y="135"/>
                    <a:pt x="9682" y="75"/>
                    <a:pt x="9320" y="75"/>
                  </a:cubicBezTo>
                  <a:cubicBezTo>
                    <a:pt x="9262" y="75"/>
                    <a:pt x="9203" y="77"/>
                    <a:pt x="9145" y="81"/>
                  </a:cubicBezTo>
                  <a:lnTo>
                    <a:pt x="9145" y="36"/>
                  </a:lnTo>
                  <a:cubicBezTo>
                    <a:pt x="9013" y="36"/>
                    <a:pt x="8882" y="39"/>
                    <a:pt x="8752" y="39"/>
                  </a:cubicBezTo>
                  <a:cubicBezTo>
                    <a:pt x="8558" y="39"/>
                    <a:pt x="8365" y="32"/>
                    <a:pt x="8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8150749" y="539399"/>
              <a:ext cx="286880" cy="267434"/>
            </a:xfrm>
            <a:custGeom>
              <a:avLst/>
              <a:gdLst/>
              <a:ahLst/>
              <a:cxnLst/>
              <a:rect l="l" t="t" r="r" b="b"/>
              <a:pathLst>
                <a:path w="22955" h="21399" extrusionOk="0">
                  <a:moveTo>
                    <a:pt x="12450" y="0"/>
                  </a:moveTo>
                  <a:cubicBezTo>
                    <a:pt x="12370" y="0"/>
                    <a:pt x="12270" y="24"/>
                    <a:pt x="12202" y="24"/>
                  </a:cubicBezTo>
                  <a:cubicBezTo>
                    <a:pt x="12186" y="24"/>
                    <a:pt x="12172" y="23"/>
                    <a:pt x="12160" y="20"/>
                  </a:cubicBezTo>
                  <a:cubicBezTo>
                    <a:pt x="12111" y="13"/>
                    <a:pt x="12064" y="6"/>
                    <a:pt x="12020" y="6"/>
                  </a:cubicBezTo>
                  <a:cubicBezTo>
                    <a:pt x="11951" y="6"/>
                    <a:pt x="11892" y="22"/>
                    <a:pt x="11848" y="82"/>
                  </a:cubicBezTo>
                  <a:cubicBezTo>
                    <a:pt x="11759" y="162"/>
                    <a:pt x="11625" y="171"/>
                    <a:pt x="11536" y="260"/>
                  </a:cubicBezTo>
                  <a:cubicBezTo>
                    <a:pt x="11513" y="275"/>
                    <a:pt x="11491" y="281"/>
                    <a:pt x="11470" y="281"/>
                  </a:cubicBezTo>
                  <a:cubicBezTo>
                    <a:pt x="11401" y="281"/>
                    <a:pt x="11339" y="216"/>
                    <a:pt x="11277" y="189"/>
                  </a:cubicBezTo>
                  <a:lnTo>
                    <a:pt x="11286" y="144"/>
                  </a:lnTo>
                  <a:cubicBezTo>
                    <a:pt x="11161" y="144"/>
                    <a:pt x="10911" y="153"/>
                    <a:pt x="10787" y="153"/>
                  </a:cubicBezTo>
                  <a:cubicBezTo>
                    <a:pt x="10735" y="130"/>
                    <a:pt x="10690" y="120"/>
                    <a:pt x="10648" y="120"/>
                  </a:cubicBezTo>
                  <a:cubicBezTo>
                    <a:pt x="10436" y="120"/>
                    <a:pt x="10329" y="381"/>
                    <a:pt x="10135" y="448"/>
                  </a:cubicBezTo>
                  <a:cubicBezTo>
                    <a:pt x="10020" y="370"/>
                    <a:pt x="9898" y="340"/>
                    <a:pt x="9774" y="340"/>
                  </a:cubicBezTo>
                  <a:cubicBezTo>
                    <a:pt x="9569" y="340"/>
                    <a:pt x="9360" y="422"/>
                    <a:pt x="9172" y="510"/>
                  </a:cubicBezTo>
                  <a:cubicBezTo>
                    <a:pt x="9145" y="626"/>
                    <a:pt x="9065" y="698"/>
                    <a:pt x="8967" y="769"/>
                  </a:cubicBezTo>
                  <a:cubicBezTo>
                    <a:pt x="8744" y="840"/>
                    <a:pt x="8503" y="903"/>
                    <a:pt x="8271" y="974"/>
                  </a:cubicBezTo>
                  <a:cubicBezTo>
                    <a:pt x="8191" y="1001"/>
                    <a:pt x="8021" y="965"/>
                    <a:pt x="7967" y="1063"/>
                  </a:cubicBezTo>
                  <a:cubicBezTo>
                    <a:pt x="7962" y="1063"/>
                    <a:pt x="7957" y="1062"/>
                    <a:pt x="7952" y="1062"/>
                  </a:cubicBezTo>
                  <a:cubicBezTo>
                    <a:pt x="7825" y="1062"/>
                    <a:pt x="7829" y="1278"/>
                    <a:pt x="7700" y="1286"/>
                  </a:cubicBezTo>
                  <a:cubicBezTo>
                    <a:pt x="7504" y="1295"/>
                    <a:pt x="7254" y="1286"/>
                    <a:pt x="7147" y="1483"/>
                  </a:cubicBezTo>
                  <a:cubicBezTo>
                    <a:pt x="7122" y="1598"/>
                    <a:pt x="7029" y="1735"/>
                    <a:pt x="6896" y="1735"/>
                  </a:cubicBezTo>
                  <a:cubicBezTo>
                    <a:pt x="6885" y="1735"/>
                    <a:pt x="6873" y="1734"/>
                    <a:pt x="6861" y="1732"/>
                  </a:cubicBezTo>
                  <a:cubicBezTo>
                    <a:pt x="6825" y="1716"/>
                    <a:pt x="6792" y="1709"/>
                    <a:pt x="6762" y="1709"/>
                  </a:cubicBezTo>
                  <a:cubicBezTo>
                    <a:pt x="6644" y="1709"/>
                    <a:pt x="6568" y="1818"/>
                    <a:pt x="6504" y="1911"/>
                  </a:cubicBezTo>
                  <a:cubicBezTo>
                    <a:pt x="6371" y="1973"/>
                    <a:pt x="6326" y="2143"/>
                    <a:pt x="6246" y="2268"/>
                  </a:cubicBezTo>
                  <a:cubicBezTo>
                    <a:pt x="6130" y="2357"/>
                    <a:pt x="5996" y="2384"/>
                    <a:pt x="5862" y="2410"/>
                  </a:cubicBezTo>
                  <a:cubicBezTo>
                    <a:pt x="5684" y="2553"/>
                    <a:pt x="5514" y="2687"/>
                    <a:pt x="5363" y="2848"/>
                  </a:cubicBezTo>
                  <a:cubicBezTo>
                    <a:pt x="5254" y="2964"/>
                    <a:pt x="5246" y="3223"/>
                    <a:pt x="5064" y="3223"/>
                  </a:cubicBezTo>
                  <a:cubicBezTo>
                    <a:pt x="5037" y="3223"/>
                    <a:pt x="5006" y="3217"/>
                    <a:pt x="4970" y="3204"/>
                  </a:cubicBezTo>
                  <a:cubicBezTo>
                    <a:pt x="4818" y="3320"/>
                    <a:pt x="4729" y="3499"/>
                    <a:pt x="4658" y="3677"/>
                  </a:cubicBezTo>
                  <a:cubicBezTo>
                    <a:pt x="4506" y="3775"/>
                    <a:pt x="4346" y="3865"/>
                    <a:pt x="4221" y="3998"/>
                  </a:cubicBezTo>
                  <a:cubicBezTo>
                    <a:pt x="4167" y="4141"/>
                    <a:pt x="4015" y="4186"/>
                    <a:pt x="3908" y="4266"/>
                  </a:cubicBezTo>
                  <a:cubicBezTo>
                    <a:pt x="3828" y="4346"/>
                    <a:pt x="3837" y="4471"/>
                    <a:pt x="3730" y="4534"/>
                  </a:cubicBezTo>
                  <a:cubicBezTo>
                    <a:pt x="3659" y="4676"/>
                    <a:pt x="3445" y="4560"/>
                    <a:pt x="3364" y="4694"/>
                  </a:cubicBezTo>
                  <a:cubicBezTo>
                    <a:pt x="3311" y="4855"/>
                    <a:pt x="3177" y="4962"/>
                    <a:pt x="3132" y="5122"/>
                  </a:cubicBezTo>
                  <a:cubicBezTo>
                    <a:pt x="2775" y="5426"/>
                    <a:pt x="2767" y="5934"/>
                    <a:pt x="2472" y="6282"/>
                  </a:cubicBezTo>
                  <a:cubicBezTo>
                    <a:pt x="2294" y="6514"/>
                    <a:pt x="2133" y="6791"/>
                    <a:pt x="2089" y="7085"/>
                  </a:cubicBezTo>
                  <a:lnTo>
                    <a:pt x="2053" y="7094"/>
                  </a:lnTo>
                  <a:cubicBezTo>
                    <a:pt x="1848" y="7620"/>
                    <a:pt x="1616" y="8129"/>
                    <a:pt x="1446" y="8673"/>
                  </a:cubicBezTo>
                  <a:cubicBezTo>
                    <a:pt x="1232" y="9057"/>
                    <a:pt x="1152" y="9494"/>
                    <a:pt x="1018" y="9913"/>
                  </a:cubicBezTo>
                  <a:cubicBezTo>
                    <a:pt x="893" y="10163"/>
                    <a:pt x="893" y="10457"/>
                    <a:pt x="813" y="10725"/>
                  </a:cubicBezTo>
                  <a:cubicBezTo>
                    <a:pt x="572" y="11269"/>
                    <a:pt x="456" y="11858"/>
                    <a:pt x="313" y="12438"/>
                  </a:cubicBezTo>
                  <a:cubicBezTo>
                    <a:pt x="197" y="12678"/>
                    <a:pt x="224" y="12973"/>
                    <a:pt x="135" y="13232"/>
                  </a:cubicBezTo>
                  <a:lnTo>
                    <a:pt x="99" y="13232"/>
                  </a:lnTo>
                  <a:cubicBezTo>
                    <a:pt x="1" y="13678"/>
                    <a:pt x="99" y="14115"/>
                    <a:pt x="99" y="14561"/>
                  </a:cubicBezTo>
                  <a:lnTo>
                    <a:pt x="135" y="14552"/>
                  </a:lnTo>
                  <a:cubicBezTo>
                    <a:pt x="162" y="14766"/>
                    <a:pt x="188" y="14989"/>
                    <a:pt x="197" y="15212"/>
                  </a:cubicBezTo>
                  <a:cubicBezTo>
                    <a:pt x="144" y="15408"/>
                    <a:pt x="251" y="15596"/>
                    <a:pt x="251" y="15783"/>
                  </a:cubicBezTo>
                  <a:cubicBezTo>
                    <a:pt x="286" y="15997"/>
                    <a:pt x="269" y="16229"/>
                    <a:pt x="411" y="16407"/>
                  </a:cubicBezTo>
                  <a:cubicBezTo>
                    <a:pt x="474" y="16479"/>
                    <a:pt x="438" y="16675"/>
                    <a:pt x="545" y="16675"/>
                  </a:cubicBezTo>
                  <a:cubicBezTo>
                    <a:pt x="501" y="16880"/>
                    <a:pt x="670" y="17050"/>
                    <a:pt x="750" y="17219"/>
                  </a:cubicBezTo>
                  <a:cubicBezTo>
                    <a:pt x="786" y="17415"/>
                    <a:pt x="982" y="17531"/>
                    <a:pt x="1000" y="17728"/>
                  </a:cubicBezTo>
                  <a:cubicBezTo>
                    <a:pt x="1214" y="18085"/>
                    <a:pt x="1375" y="18477"/>
                    <a:pt x="1634" y="18816"/>
                  </a:cubicBezTo>
                  <a:cubicBezTo>
                    <a:pt x="1919" y="18959"/>
                    <a:pt x="2133" y="19244"/>
                    <a:pt x="2231" y="19539"/>
                  </a:cubicBezTo>
                  <a:cubicBezTo>
                    <a:pt x="2543" y="19780"/>
                    <a:pt x="2954" y="19815"/>
                    <a:pt x="3248" y="20074"/>
                  </a:cubicBezTo>
                  <a:cubicBezTo>
                    <a:pt x="3436" y="20125"/>
                    <a:pt x="3591" y="20298"/>
                    <a:pt x="3791" y="20298"/>
                  </a:cubicBezTo>
                  <a:cubicBezTo>
                    <a:pt x="3800" y="20298"/>
                    <a:pt x="3810" y="20298"/>
                    <a:pt x="3819" y="20297"/>
                  </a:cubicBezTo>
                  <a:lnTo>
                    <a:pt x="3819" y="20297"/>
                  </a:lnTo>
                  <a:cubicBezTo>
                    <a:pt x="3792" y="20386"/>
                    <a:pt x="3917" y="20395"/>
                    <a:pt x="3971" y="20413"/>
                  </a:cubicBezTo>
                  <a:cubicBezTo>
                    <a:pt x="4122" y="20453"/>
                    <a:pt x="4259" y="20570"/>
                    <a:pt x="4419" y="20570"/>
                  </a:cubicBezTo>
                  <a:cubicBezTo>
                    <a:pt x="4439" y="20570"/>
                    <a:pt x="4459" y="20569"/>
                    <a:pt x="4479" y="20565"/>
                  </a:cubicBezTo>
                  <a:lnTo>
                    <a:pt x="4479" y="20565"/>
                  </a:lnTo>
                  <a:lnTo>
                    <a:pt x="4470" y="20609"/>
                  </a:lnTo>
                  <a:cubicBezTo>
                    <a:pt x="4923" y="20678"/>
                    <a:pt x="5327" y="20959"/>
                    <a:pt x="5792" y="20959"/>
                  </a:cubicBezTo>
                  <a:cubicBezTo>
                    <a:pt x="5812" y="20959"/>
                    <a:pt x="5833" y="20958"/>
                    <a:pt x="5853" y="20957"/>
                  </a:cubicBezTo>
                  <a:lnTo>
                    <a:pt x="5880" y="20957"/>
                  </a:lnTo>
                  <a:cubicBezTo>
                    <a:pt x="6451" y="21234"/>
                    <a:pt x="7102" y="21243"/>
                    <a:pt x="7718" y="21359"/>
                  </a:cubicBezTo>
                  <a:cubicBezTo>
                    <a:pt x="7741" y="21369"/>
                    <a:pt x="7765" y="21372"/>
                    <a:pt x="7788" y="21372"/>
                  </a:cubicBezTo>
                  <a:cubicBezTo>
                    <a:pt x="7862" y="21372"/>
                    <a:pt x="7938" y="21336"/>
                    <a:pt x="8012" y="21336"/>
                  </a:cubicBezTo>
                  <a:cubicBezTo>
                    <a:pt x="8042" y="21336"/>
                    <a:pt x="8072" y="21342"/>
                    <a:pt x="8101" y="21359"/>
                  </a:cubicBezTo>
                  <a:cubicBezTo>
                    <a:pt x="8343" y="21387"/>
                    <a:pt x="8585" y="21398"/>
                    <a:pt x="8827" y="21398"/>
                  </a:cubicBezTo>
                  <a:cubicBezTo>
                    <a:pt x="9426" y="21398"/>
                    <a:pt x="10026" y="21329"/>
                    <a:pt x="10617" y="21278"/>
                  </a:cubicBezTo>
                  <a:lnTo>
                    <a:pt x="10617" y="21234"/>
                  </a:lnTo>
                  <a:lnTo>
                    <a:pt x="10653" y="21225"/>
                  </a:lnTo>
                  <a:cubicBezTo>
                    <a:pt x="10705" y="21232"/>
                    <a:pt x="10758" y="21236"/>
                    <a:pt x="10811" y="21236"/>
                  </a:cubicBezTo>
                  <a:cubicBezTo>
                    <a:pt x="10896" y="21236"/>
                    <a:pt x="10981" y="21225"/>
                    <a:pt x="11063" y="21198"/>
                  </a:cubicBezTo>
                  <a:cubicBezTo>
                    <a:pt x="11277" y="21109"/>
                    <a:pt x="11527" y="21153"/>
                    <a:pt x="11741" y="21046"/>
                  </a:cubicBezTo>
                  <a:cubicBezTo>
                    <a:pt x="11787" y="21063"/>
                    <a:pt x="11833" y="21070"/>
                    <a:pt x="11879" y="21070"/>
                  </a:cubicBezTo>
                  <a:cubicBezTo>
                    <a:pt x="12040" y="21070"/>
                    <a:pt x="12200" y="20989"/>
                    <a:pt x="12361" y="20989"/>
                  </a:cubicBezTo>
                  <a:cubicBezTo>
                    <a:pt x="12395" y="20989"/>
                    <a:pt x="12430" y="20993"/>
                    <a:pt x="12464" y="21002"/>
                  </a:cubicBezTo>
                  <a:cubicBezTo>
                    <a:pt x="12821" y="20841"/>
                    <a:pt x="13204" y="20770"/>
                    <a:pt x="13552" y="20591"/>
                  </a:cubicBezTo>
                  <a:cubicBezTo>
                    <a:pt x="13891" y="20565"/>
                    <a:pt x="14168" y="20351"/>
                    <a:pt x="14507" y="20351"/>
                  </a:cubicBezTo>
                  <a:cubicBezTo>
                    <a:pt x="14466" y="20287"/>
                    <a:pt x="14478" y="20267"/>
                    <a:pt x="14515" y="20267"/>
                  </a:cubicBezTo>
                  <a:cubicBezTo>
                    <a:pt x="14573" y="20267"/>
                    <a:pt x="14691" y="20315"/>
                    <a:pt x="14761" y="20315"/>
                  </a:cubicBezTo>
                  <a:cubicBezTo>
                    <a:pt x="14784" y="20315"/>
                    <a:pt x="14801" y="20310"/>
                    <a:pt x="14810" y="20297"/>
                  </a:cubicBezTo>
                  <a:cubicBezTo>
                    <a:pt x="14975" y="20231"/>
                    <a:pt x="15110" y="20080"/>
                    <a:pt x="15307" y="20080"/>
                  </a:cubicBezTo>
                  <a:cubicBezTo>
                    <a:pt x="15322" y="20080"/>
                    <a:pt x="15338" y="20081"/>
                    <a:pt x="15354" y="20083"/>
                  </a:cubicBezTo>
                  <a:cubicBezTo>
                    <a:pt x="15354" y="20065"/>
                    <a:pt x="15354" y="20020"/>
                    <a:pt x="15354" y="20003"/>
                  </a:cubicBezTo>
                  <a:cubicBezTo>
                    <a:pt x="15470" y="19976"/>
                    <a:pt x="15568" y="19887"/>
                    <a:pt x="15657" y="19806"/>
                  </a:cubicBezTo>
                  <a:cubicBezTo>
                    <a:pt x="15671" y="19808"/>
                    <a:pt x="15684" y="19809"/>
                    <a:pt x="15697" y="19809"/>
                  </a:cubicBezTo>
                  <a:cubicBezTo>
                    <a:pt x="15899" y="19809"/>
                    <a:pt x="16082" y="19628"/>
                    <a:pt x="16294" y="19628"/>
                  </a:cubicBezTo>
                  <a:cubicBezTo>
                    <a:pt x="16299" y="19628"/>
                    <a:pt x="16304" y="19628"/>
                    <a:pt x="16309" y="19628"/>
                  </a:cubicBezTo>
                  <a:cubicBezTo>
                    <a:pt x="16380" y="19548"/>
                    <a:pt x="16585" y="19530"/>
                    <a:pt x="16576" y="19423"/>
                  </a:cubicBezTo>
                  <a:lnTo>
                    <a:pt x="16576" y="19423"/>
                  </a:lnTo>
                  <a:cubicBezTo>
                    <a:pt x="16603" y="19430"/>
                    <a:pt x="16629" y="19433"/>
                    <a:pt x="16654" y="19433"/>
                  </a:cubicBezTo>
                  <a:cubicBezTo>
                    <a:pt x="16833" y="19433"/>
                    <a:pt x="16970" y="19269"/>
                    <a:pt x="17163" y="19269"/>
                  </a:cubicBezTo>
                  <a:cubicBezTo>
                    <a:pt x="17175" y="19269"/>
                    <a:pt x="17188" y="19270"/>
                    <a:pt x="17201" y="19271"/>
                  </a:cubicBezTo>
                  <a:cubicBezTo>
                    <a:pt x="17415" y="19173"/>
                    <a:pt x="17629" y="19039"/>
                    <a:pt x="17816" y="18879"/>
                  </a:cubicBezTo>
                  <a:lnTo>
                    <a:pt x="17816" y="18834"/>
                  </a:lnTo>
                  <a:cubicBezTo>
                    <a:pt x="18048" y="18807"/>
                    <a:pt x="18182" y="18513"/>
                    <a:pt x="18441" y="18477"/>
                  </a:cubicBezTo>
                  <a:cubicBezTo>
                    <a:pt x="18575" y="18334"/>
                    <a:pt x="18726" y="18201"/>
                    <a:pt x="18887" y="18093"/>
                  </a:cubicBezTo>
                  <a:cubicBezTo>
                    <a:pt x="18887" y="18067"/>
                    <a:pt x="18887" y="18022"/>
                    <a:pt x="18878" y="18004"/>
                  </a:cubicBezTo>
                  <a:cubicBezTo>
                    <a:pt x="19038" y="17915"/>
                    <a:pt x="19235" y="17754"/>
                    <a:pt x="19235" y="17558"/>
                  </a:cubicBezTo>
                  <a:cubicBezTo>
                    <a:pt x="19467" y="17433"/>
                    <a:pt x="19538" y="17148"/>
                    <a:pt x="19761" y="17023"/>
                  </a:cubicBezTo>
                  <a:cubicBezTo>
                    <a:pt x="19984" y="16800"/>
                    <a:pt x="20136" y="16514"/>
                    <a:pt x="20341" y="16274"/>
                  </a:cubicBezTo>
                  <a:cubicBezTo>
                    <a:pt x="20841" y="15560"/>
                    <a:pt x="21394" y="14873"/>
                    <a:pt x="21893" y="14159"/>
                  </a:cubicBezTo>
                  <a:cubicBezTo>
                    <a:pt x="22045" y="14070"/>
                    <a:pt x="22063" y="13865"/>
                    <a:pt x="22018" y="13704"/>
                  </a:cubicBezTo>
                  <a:cubicBezTo>
                    <a:pt x="22018" y="13490"/>
                    <a:pt x="22143" y="13303"/>
                    <a:pt x="22277" y="13125"/>
                  </a:cubicBezTo>
                  <a:cubicBezTo>
                    <a:pt x="22384" y="12839"/>
                    <a:pt x="22544" y="12580"/>
                    <a:pt x="22705" y="12322"/>
                  </a:cubicBezTo>
                  <a:cubicBezTo>
                    <a:pt x="22785" y="12018"/>
                    <a:pt x="22875" y="11706"/>
                    <a:pt x="22803" y="11385"/>
                  </a:cubicBezTo>
                  <a:cubicBezTo>
                    <a:pt x="22785" y="11260"/>
                    <a:pt x="22955" y="11162"/>
                    <a:pt x="22910" y="11028"/>
                  </a:cubicBezTo>
                  <a:cubicBezTo>
                    <a:pt x="22848" y="10850"/>
                    <a:pt x="22883" y="10662"/>
                    <a:pt x="22821" y="10493"/>
                  </a:cubicBezTo>
                  <a:cubicBezTo>
                    <a:pt x="22794" y="10413"/>
                    <a:pt x="22839" y="10314"/>
                    <a:pt x="22759" y="10252"/>
                  </a:cubicBezTo>
                  <a:cubicBezTo>
                    <a:pt x="22723" y="10074"/>
                    <a:pt x="22714" y="9886"/>
                    <a:pt x="22634" y="9717"/>
                  </a:cubicBezTo>
                  <a:cubicBezTo>
                    <a:pt x="22509" y="9645"/>
                    <a:pt x="22402" y="9547"/>
                    <a:pt x="22420" y="9396"/>
                  </a:cubicBezTo>
                  <a:cubicBezTo>
                    <a:pt x="22214" y="9262"/>
                    <a:pt x="22134" y="9030"/>
                    <a:pt x="22018" y="8825"/>
                  </a:cubicBezTo>
                  <a:cubicBezTo>
                    <a:pt x="22018" y="8691"/>
                    <a:pt x="21947" y="8548"/>
                    <a:pt x="21974" y="8414"/>
                  </a:cubicBezTo>
                  <a:lnTo>
                    <a:pt x="21974" y="8414"/>
                  </a:lnTo>
                  <a:lnTo>
                    <a:pt x="21938" y="8423"/>
                  </a:lnTo>
                  <a:cubicBezTo>
                    <a:pt x="21947" y="8327"/>
                    <a:pt x="21964" y="8120"/>
                    <a:pt x="21847" y="8120"/>
                  </a:cubicBezTo>
                  <a:cubicBezTo>
                    <a:pt x="21845" y="8120"/>
                    <a:pt x="21842" y="8120"/>
                    <a:pt x="21840" y="8120"/>
                  </a:cubicBezTo>
                  <a:cubicBezTo>
                    <a:pt x="21866" y="7968"/>
                    <a:pt x="21849" y="7808"/>
                    <a:pt x="21849" y="7656"/>
                  </a:cubicBezTo>
                  <a:cubicBezTo>
                    <a:pt x="21858" y="7379"/>
                    <a:pt x="21849" y="7094"/>
                    <a:pt x="21849" y="6808"/>
                  </a:cubicBezTo>
                  <a:cubicBezTo>
                    <a:pt x="21911" y="6701"/>
                    <a:pt x="21911" y="6576"/>
                    <a:pt x="21947" y="6461"/>
                  </a:cubicBezTo>
                  <a:cubicBezTo>
                    <a:pt x="22089" y="6336"/>
                    <a:pt x="22072" y="6050"/>
                    <a:pt x="22036" y="5845"/>
                  </a:cubicBezTo>
                  <a:lnTo>
                    <a:pt x="22036" y="5845"/>
                  </a:lnTo>
                  <a:lnTo>
                    <a:pt x="21991" y="5854"/>
                  </a:lnTo>
                  <a:cubicBezTo>
                    <a:pt x="21920" y="5774"/>
                    <a:pt x="21858" y="5675"/>
                    <a:pt x="21947" y="5577"/>
                  </a:cubicBezTo>
                  <a:cubicBezTo>
                    <a:pt x="22018" y="5497"/>
                    <a:pt x="21893" y="5435"/>
                    <a:pt x="21875" y="5354"/>
                  </a:cubicBezTo>
                  <a:cubicBezTo>
                    <a:pt x="21884" y="5319"/>
                    <a:pt x="21893" y="5256"/>
                    <a:pt x="21902" y="5220"/>
                  </a:cubicBezTo>
                  <a:cubicBezTo>
                    <a:pt x="21893" y="5096"/>
                    <a:pt x="21777" y="5015"/>
                    <a:pt x="21742" y="4908"/>
                  </a:cubicBezTo>
                  <a:cubicBezTo>
                    <a:pt x="21750" y="4694"/>
                    <a:pt x="21599" y="4525"/>
                    <a:pt x="21456" y="4391"/>
                  </a:cubicBezTo>
                  <a:cubicBezTo>
                    <a:pt x="21429" y="4248"/>
                    <a:pt x="21331" y="4114"/>
                    <a:pt x="21180" y="4088"/>
                  </a:cubicBezTo>
                  <a:cubicBezTo>
                    <a:pt x="21108" y="4088"/>
                    <a:pt x="21117" y="4007"/>
                    <a:pt x="21064" y="3989"/>
                  </a:cubicBezTo>
                  <a:cubicBezTo>
                    <a:pt x="21072" y="3873"/>
                    <a:pt x="20983" y="3793"/>
                    <a:pt x="20974" y="3677"/>
                  </a:cubicBezTo>
                  <a:cubicBezTo>
                    <a:pt x="20967" y="3639"/>
                    <a:pt x="20952" y="3554"/>
                    <a:pt x="20903" y="3554"/>
                  </a:cubicBezTo>
                  <a:cubicBezTo>
                    <a:pt x="20895" y="3554"/>
                    <a:pt x="20886" y="3556"/>
                    <a:pt x="20876" y="3561"/>
                  </a:cubicBezTo>
                  <a:cubicBezTo>
                    <a:pt x="20805" y="3454"/>
                    <a:pt x="20814" y="3285"/>
                    <a:pt x="20689" y="3213"/>
                  </a:cubicBezTo>
                  <a:cubicBezTo>
                    <a:pt x="20600" y="3178"/>
                    <a:pt x="20484" y="3160"/>
                    <a:pt x="20430" y="3071"/>
                  </a:cubicBezTo>
                  <a:cubicBezTo>
                    <a:pt x="20332" y="2839"/>
                    <a:pt x="20020" y="2883"/>
                    <a:pt x="19877" y="2696"/>
                  </a:cubicBezTo>
                  <a:cubicBezTo>
                    <a:pt x="19734" y="2526"/>
                    <a:pt x="19458" y="2571"/>
                    <a:pt x="19360" y="2366"/>
                  </a:cubicBezTo>
                  <a:cubicBezTo>
                    <a:pt x="19199" y="2285"/>
                    <a:pt x="19021" y="2241"/>
                    <a:pt x="18860" y="2161"/>
                  </a:cubicBezTo>
                  <a:cubicBezTo>
                    <a:pt x="18771" y="2089"/>
                    <a:pt x="18708" y="1973"/>
                    <a:pt x="18584" y="1955"/>
                  </a:cubicBezTo>
                  <a:cubicBezTo>
                    <a:pt x="18334" y="1893"/>
                    <a:pt x="18102" y="1777"/>
                    <a:pt x="17906" y="1616"/>
                  </a:cubicBezTo>
                  <a:cubicBezTo>
                    <a:pt x="17558" y="1536"/>
                    <a:pt x="17299" y="1277"/>
                    <a:pt x="17022" y="1081"/>
                  </a:cubicBezTo>
                  <a:cubicBezTo>
                    <a:pt x="16764" y="1001"/>
                    <a:pt x="16496" y="929"/>
                    <a:pt x="16264" y="778"/>
                  </a:cubicBezTo>
                  <a:cubicBezTo>
                    <a:pt x="15943" y="653"/>
                    <a:pt x="15604" y="591"/>
                    <a:pt x="15292" y="421"/>
                  </a:cubicBezTo>
                  <a:cubicBezTo>
                    <a:pt x="14997" y="403"/>
                    <a:pt x="14685" y="394"/>
                    <a:pt x="14417" y="234"/>
                  </a:cubicBezTo>
                  <a:cubicBezTo>
                    <a:pt x="14351" y="184"/>
                    <a:pt x="14276" y="172"/>
                    <a:pt x="14197" y="172"/>
                  </a:cubicBezTo>
                  <a:cubicBezTo>
                    <a:pt x="14127" y="172"/>
                    <a:pt x="14054" y="182"/>
                    <a:pt x="13984" y="182"/>
                  </a:cubicBezTo>
                  <a:cubicBezTo>
                    <a:pt x="13920" y="182"/>
                    <a:pt x="13858" y="174"/>
                    <a:pt x="13802" y="144"/>
                  </a:cubicBezTo>
                  <a:cubicBezTo>
                    <a:pt x="13694" y="93"/>
                    <a:pt x="13575" y="63"/>
                    <a:pt x="13456" y="63"/>
                  </a:cubicBezTo>
                  <a:cubicBezTo>
                    <a:pt x="13368" y="63"/>
                    <a:pt x="13279" y="80"/>
                    <a:pt x="13195" y="118"/>
                  </a:cubicBezTo>
                  <a:cubicBezTo>
                    <a:pt x="13160" y="132"/>
                    <a:pt x="13127" y="137"/>
                    <a:pt x="13094" y="137"/>
                  </a:cubicBezTo>
                  <a:cubicBezTo>
                    <a:pt x="12953" y="137"/>
                    <a:pt x="12828" y="32"/>
                    <a:pt x="12684" y="32"/>
                  </a:cubicBezTo>
                  <a:cubicBezTo>
                    <a:pt x="12647" y="32"/>
                    <a:pt x="12610" y="39"/>
                    <a:pt x="12571" y="55"/>
                  </a:cubicBezTo>
                  <a:cubicBezTo>
                    <a:pt x="12554" y="12"/>
                    <a:pt x="12507" y="0"/>
                    <a:pt x="12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150749" y="1879867"/>
              <a:ext cx="286890" cy="286743"/>
            </a:xfrm>
            <a:custGeom>
              <a:avLst/>
              <a:gdLst/>
              <a:ahLst/>
              <a:cxnLst/>
              <a:rect l="l" t="t" r="r" b="b"/>
              <a:pathLst>
                <a:path w="21510" h="21499" extrusionOk="0">
                  <a:moveTo>
                    <a:pt x="11164" y="0"/>
                  </a:moveTo>
                  <a:cubicBezTo>
                    <a:pt x="11086" y="0"/>
                    <a:pt x="10992" y="29"/>
                    <a:pt x="10947" y="74"/>
                  </a:cubicBezTo>
                  <a:cubicBezTo>
                    <a:pt x="10884" y="217"/>
                    <a:pt x="10706" y="217"/>
                    <a:pt x="10563" y="226"/>
                  </a:cubicBezTo>
                  <a:cubicBezTo>
                    <a:pt x="10545" y="208"/>
                    <a:pt x="10510" y="190"/>
                    <a:pt x="10483" y="181"/>
                  </a:cubicBezTo>
                  <a:cubicBezTo>
                    <a:pt x="10491" y="143"/>
                    <a:pt x="10466" y="135"/>
                    <a:pt x="10433" y="135"/>
                  </a:cubicBezTo>
                  <a:cubicBezTo>
                    <a:pt x="10407" y="135"/>
                    <a:pt x="10375" y="140"/>
                    <a:pt x="10350" y="140"/>
                  </a:cubicBezTo>
                  <a:cubicBezTo>
                    <a:pt x="10339" y="140"/>
                    <a:pt x="10330" y="139"/>
                    <a:pt x="10322" y="136"/>
                  </a:cubicBezTo>
                  <a:cubicBezTo>
                    <a:pt x="10318" y="101"/>
                    <a:pt x="10274" y="90"/>
                    <a:pt x="10219" y="90"/>
                  </a:cubicBezTo>
                  <a:cubicBezTo>
                    <a:pt x="10149" y="90"/>
                    <a:pt x="10063" y="108"/>
                    <a:pt x="10028" y="118"/>
                  </a:cubicBezTo>
                  <a:cubicBezTo>
                    <a:pt x="9936" y="142"/>
                    <a:pt x="9890" y="291"/>
                    <a:pt x="9798" y="291"/>
                  </a:cubicBezTo>
                  <a:cubicBezTo>
                    <a:pt x="9784" y="291"/>
                    <a:pt x="9768" y="288"/>
                    <a:pt x="9751" y="279"/>
                  </a:cubicBezTo>
                  <a:cubicBezTo>
                    <a:pt x="9719" y="266"/>
                    <a:pt x="9689" y="261"/>
                    <a:pt x="9659" y="261"/>
                  </a:cubicBezTo>
                  <a:cubicBezTo>
                    <a:pt x="9468" y="261"/>
                    <a:pt x="9317" y="491"/>
                    <a:pt x="9130" y="491"/>
                  </a:cubicBezTo>
                  <a:cubicBezTo>
                    <a:pt x="9103" y="491"/>
                    <a:pt x="9075" y="486"/>
                    <a:pt x="9047" y="475"/>
                  </a:cubicBezTo>
                  <a:cubicBezTo>
                    <a:pt x="8972" y="516"/>
                    <a:pt x="8908" y="577"/>
                    <a:pt x="8831" y="577"/>
                  </a:cubicBezTo>
                  <a:cubicBezTo>
                    <a:pt x="8806" y="577"/>
                    <a:pt x="8780" y="571"/>
                    <a:pt x="8752" y="556"/>
                  </a:cubicBezTo>
                  <a:cubicBezTo>
                    <a:pt x="8663" y="580"/>
                    <a:pt x="8572" y="586"/>
                    <a:pt x="8479" y="586"/>
                  </a:cubicBezTo>
                  <a:cubicBezTo>
                    <a:pt x="8394" y="586"/>
                    <a:pt x="8308" y="581"/>
                    <a:pt x="8221" y="581"/>
                  </a:cubicBezTo>
                  <a:cubicBezTo>
                    <a:pt x="8196" y="581"/>
                    <a:pt x="8171" y="581"/>
                    <a:pt x="8146" y="582"/>
                  </a:cubicBezTo>
                  <a:lnTo>
                    <a:pt x="8155" y="627"/>
                  </a:lnTo>
                  <a:cubicBezTo>
                    <a:pt x="8021" y="627"/>
                    <a:pt x="7896" y="672"/>
                    <a:pt x="7780" y="734"/>
                  </a:cubicBezTo>
                  <a:cubicBezTo>
                    <a:pt x="7477" y="743"/>
                    <a:pt x="7218" y="930"/>
                    <a:pt x="6915" y="957"/>
                  </a:cubicBezTo>
                  <a:cubicBezTo>
                    <a:pt x="6799" y="993"/>
                    <a:pt x="6736" y="1118"/>
                    <a:pt x="6620" y="1144"/>
                  </a:cubicBezTo>
                  <a:cubicBezTo>
                    <a:pt x="6600" y="1141"/>
                    <a:pt x="6580" y="1140"/>
                    <a:pt x="6560" y="1140"/>
                  </a:cubicBezTo>
                  <a:cubicBezTo>
                    <a:pt x="6414" y="1140"/>
                    <a:pt x="6282" y="1224"/>
                    <a:pt x="6219" y="1350"/>
                  </a:cubicBezTo>
                  <a:cubicBezTo>
                    <a:pt x="6130" y="1414"/>
                    <a:pt x="6021" y="1449"/>
                    <a:pt x="5909" y="1449"/>
                  </a:cubicBezTo>
                  <a:cubicBezTo>
                    <a:pt x="5896" y="1449"/>
                    <a:pt x="5883" y="1449"/>
                    <a:pt x="5871" y="1448"/>
                  </a:cubicBezTo>
                  <a:cubicBezTo>
                    <a:pt x="5728" y="1528"/>
                    <a:pt x="5541" y="1519"/>
                    <a:pt x="5443" y="1662"/>
                  </a:cubicBezTo>
                  <a:cubicBezTo>
                    <a:pt x="5086" y="2028"/>
                    <a:pt x="4613" y="2286"/>
                    <a:pt x="4372" y="2759"/>
                  </a:cubicBezTo>
                  <a:cubicBezTo>
                    <a:pt x="3935" y="3232"/>
                    <a:pt x="3685" y="3856"/>
                    <a:pt x="3257" y="4338"/>
                  </a:cubicBezTo>
                  <a:cubicBezTo>
                    <a:pt x="3079" y="4543"/>
                    <a:pt x="2998" y="4802"/>
                    <a:pt x="2838" y="5016"/>
                  </a:cubicBezTo>
                  <a:cubicBezTo>
                    <a:pt x="2659" y="5212"/>
                    <a:pt x="2543" y="5453"/>
                    <a:pt x="2436" y="5694"/>
                  </a:cubicBezTo>
                  <a:cubicBezTo>
                    <a:pt x="2276" y="5810"/>
                    <a:pt x="2204" y="6033"/>
                    <a:pt x="2088" y="6194"/>
                  </a:cubicBezTo>
                  <a:cubicBezTo>
                    <a:pt x="2070" y="6354"/>
                    <a:pt x="1963" y="6470"/>
                    <a:pt x="1901" y="6613"/>
                  </a:cubicBezTo>
                  <a:cubicBezTo>
                    <a:pt x="1758" y="6782"/>
                    <a:pt x="1874" y="7032"/>
                    <a:pt x="1723" y="7202"/>
                  </a:cubicBezTo>
                  <a:cubicBezTo>
                    <a:pt x="1696" y="7416"/>
                    <a:pt x="1508" y="7567"/>
                    <a:pt x="1437" y="7764"/>
                  </a:cubicBezTo>
                  <a:cubicBezTo>
                    <a:pt x="1357" y="8308"/>
                    <a:pt x="1125" y="8808"/>
                    <a:pt x="946" y="9325"/>
                  </a:cubicBezTo>
                  <a:cubicBezTo>
                    <a:pt x="982" y="9601"/>
                    <a:pt x="732" y="9816"/>
                    <a:pt x="741" y="10083"/>
                  </a:cubicBezTo>
                  <a:lnTo>
                    <a:pt x="706" y="10092"/>
                  </a:lnTo>
                  <a:cubicBezTo>
                    <a:pt x="572" y="10699"/>
                    <a:pt x="420" y="11305"/>
                    <a:pt x="268" y="11912"/>
                  </a:cubicBezTo>
                  <a:cubicBezTo>
                    <a:pt x="170" y="12162"/>
                    <a:pt x="304" y="12438"/>
                    <a:pt x="197" y="12688"/>
                  </a:cubicBezTo>
                  <a:cubicBezTo>
                    <a:pt x="117" y="12947"/>
                    <a:pt x="152" y="13214"/>
                    <a:pt x="108" y="13482"/>
                  </a:cubicBezTo>
                  <a:cubicBezTo>
                    <a:pt x="1" y="13687"/>
                    <a:pt x="224" y="13892"/>
                    <a:pt x="161" y="14098"/>
                  </a:cubicBezTo>
                  <a:cubicBezTo>
                    <a:pt x="108" y="14231"/>
                    <a:pt x="170" y="14374"/>
                    <a:pt x="143" y="14517"/>
                  </a:cubicBezTo>
                  <a:cubicBezTo>
                    <a:pt x="233" y="14829"/>
                    <a:pt x="268" y="15159"/>
                    <a:pt x="456" y="15445"/>
                  </a:cubicBezTo>
                  <a:cubicBezTo>
                    <a:pt x="554" y="15596"/>
                    <a:pt x="554" y="15802"/>
                    <a:pt x="688" y="15935"/>
                  </a:cubicBezTo>
                  <a:cubicBezTo>
                    <a:pt x="786" y="16114"/>
                    <a:pt x="982" y="16248"/>
                    <a:pt x="955" y="16480"/>
                  </a:cubicBezTo>
                  <a:cubicBezTo>
                    <a:pt x="1107" y="16845"/>
                    <a:pt x="1348" y="17184"/>
                    <a:pt x="1705" y="17372"/>
                  </a:cubicBezTo>
                  <a:cubicBezTo>
                    <a:pt x="1812" y="17461"/>
                    <a:pt x="1919" y="17550"/>
                    <a:pt x="1963" y="17684"/>
                  </a:cubicBezTo>
                  <a:cubicBezTo>
                    <a:pt x="2124" y="17773"/>
                    <a:pt x="2276" y="17880"/>
                    <a:pt x="2436" y="17969"/>
                  </a:cubicBezTo>
                  <a:cubicBezTo>
                    <a:pt x="2552" y="18139"/>
                    <a:pt x="2748" y="18157"/>
                    <a:pt x="2891" y="18282"/>
                  </a:cubicBezTo>
                  <a:cubicBezTo>
                    <a:pt x="3114" y="18344"/>
                    <a:pt x="3284" y="18531"/>
                    <a:pt x="3507" y="18603"/>
                  </a:cubicBezTo>
                  <a:cubicBezTo>
                    <a:pt x="3694" y="18799"/>
                    <a:pt x="3935" y="18942"/>
                    <a:pt x="4149" y="19120"/>
                  </a:cubicBezTo>
                  <a:cubicBezTo>
                    <a:pt x="4149" y="19218"/>
                    <a:pt x="4203" y="19352"/>
                    <a:pt x="4327" y="19352"/>
                  </a:cubicBezTo>
                  <a:cubicBezTo>
                    <a:pt x="4729" y="19397"/>
                    <a:pt x="5068" y="19620"/>
                    <a:pt x="5362" y="19878"/>
                  </a:cubicBezTo>
                  <a:cubicBezTo>
                    <a:pt x="5496" y="19994"/>
                    <a:pt x="5683" y="19950"/>
                    <a:pt x="5844" y="20003"/>
                  </a:cubicBezTo>
                  <a:cubicBezTo>
                    <a:pt x="5942" y="20075"/>
                    <a:pt x="6031" y="20164"/>
                    <a:pt x="6138" y="20226"/>
                  </a:cubicBezTo>
                  <a:cubicBezTo>
                    <a:pt x="6326" y="20280"/>
                    <a:pt x="6531" y="20289"/>
                    <a:pt x="6700" y="20396"/>
                  </a:cubicBezTo>
                  <a:cubicBezTo>
                    <a:pt x="6879" y="20548"/>
                    <a:pt x="7147" y="20530"/>
                    <a:pt x="7316" y="20708"/>
                  </a:cubicBezTo>
                  <a:cubicBezTo>
                    <a:pt x="7352" y="20797"/>
                    <a:pt x="7441" y="20833"/>
                    <a:pt x="7521" y="20869"/>
                  </a:cubicBezTo>
                  <a:cubicBezTo>
                    <a:pt x="7547" y="20884"/>
                    <a:pt x="7572" y="20890"/>
                    <a:pt x="7596" y="20890"/>
                  </a:cubicBezTo>
                  <a:cubicBezTo>
                    <a:pt x="7687" y="20890"/>
                    <a:pt x="7765" y="20803"/>
                    <a:pt x="7851" y="20803"/>
                  </a:cubicBezTo>
                  <a:cubicBezTo>
                    <a:pt x="7874" y="20803"/>
                    <a:pt x="7898" y="20809"/>
                    <a:pt x="7923" y="20824"/>
                  </a:cubicBezTo>
                  <a:cubicBezTo>
                    <a:pt x="8095" y="20853"/>
                    <a:pt x="8273" y="20951"/>
                    <a:pt x="8452" y="20951"/>
                  </a:cubicBezTo>
                  <a:cubicBezTo>
                    <a:pt x="8496" y="20951"/>
                    <a:pt x="8539" y="20945"/>
                    <a:pt x="8583" y="20931"/>
                  </a:cubicBezTo>
                  <a:cubicBezTo>
                    <a:pt x="8708" y="21101"/>
                    <a:pt x="8957" y="21136"/>
                    <a:pt x="9047" y="21350"/>
                  </a:cubicBezTo>
                  <a:cubicBezTo>
                    <a:pt x="9189" y="21359"/>
                    <a:pt x="9341" y="21359"/>
                    <a:pt x="9457" y="21466"/>
                  </a:cubicBezTo>
                  <a:cubicBezTo>
                    <a:pt x="9488" y="21489"/>
                    <a:pt x="9515" y="21498"/>
                    <a:pt x="9540" y="21498"/>
                  </a:cubicBezTo>
                  <a:cubicBezTo>
                    <a:pt x="9619" y="21498"/>
                    <a:pt x="9672" y="21404"/>
                    <a:pt x="9760" y="21404"/>
                  </a:cubicBezTo>
                  <a:cubicBezTo>
                    <a:pt x="9948" y="21374"/>
                    <a:pt x="10130" y="21287"/>
                    <a:pt x="10321" y="21287"/>
                  </a:cubicBezTo>
                  <a:cubicBezTo>
                    <a:pt x="10357" y="21287"/>
                    <a:pt x="10393" y="21290"/>
                    <a:pt x="10429" y="21297"/>
                  </a:cubicBezTo>
                  <a:cubicBezTo>
                    <a:pt x="10441" y="21298"/>
                    <a:pt x="10452" y="21298"/>
                    <a:pt x="10463" y="21298"/>
                  </a:cubicBezTo>
                  <a:cubicBezTo>
                    <a:pt x="10519" y="21298"/>
                    <a:pt x="10577" y="21290"/>
                    <a:pt x="10632" y="21290"/>
                  </a:cubicBezTo>
                  <a:cubicBezTo>
                    <a:pt x="10699" y="21290"/>
                    <a:pt x="10764" y="21301"/>
                    <a:pt x="10822" y="21350"/>
                  </a:cubicBezTo>
                  <a:cubicBezTo>
                    <a:pt x="11018" y="21359"/>
                    <a:pt x="11215" y="21364"/>
                    <a:pt x="11411" y="21364"/>
                  </a:cubicBezTo>
                  <a:cubicBezTo>
                    <a:pt x="11607" y="21364"/>
                    <a:pt x="11803" y="21359"/>
                    <a:pt x="12000" y="21350"/>
                  </a:cubicBezTo>
                  <a:cubicBezTo>
                    <a:pt x="12106" y="21286"/>
                    <a:pt x="12221" y="21270"/>
                    <a:pt x="12340" y="21270"/>
                  </a:cubicBezTo>
                  <a:cubicBezTo>
                    <a:pt x="12459" y="21270"/>
                    <a:pt x="12581" y="21286"/>
                    <a:pt x="12700" y="21286"/>
                  </a:cubicBezTo>
                  <a:cubicBezTo>
                    <a:pt x="12740" y="21286"/>
                    <a:pt x="12781" y="21284"/>
                    <a:pt x="12820" y="21279"/>
                  </a:cubicBezTo>
                  <a:lnTo>
                    <a:pt x="12820" y="21243"/>
                  </a:lnTo>
                  <a:cubicBezTo>
                    <a:pt x="13168" y="21145"/>
                    <a:pt x="13534" y="21154"/>
                    <a:pt x="13873" y="21047"/>
                  </a:cubicBezTo>
                  <a:cubicBezTo>
                    <a:pt x="14007" y="21029"/>
                    <a:pt x="14167" y="21003"/>
                    <a:pt x="14274" y="20922"/>
                  </a:cubicBezTo>
                  <a:cubicBezTo>
                    <a:pt x="14293" y="20924"/>
                    <a:pt x="14312" y="20925"/>
                    <a:pt x="14330" y="20925"/>
                  </a:cubicBezTo>
                  <a:cubicBezTo>
                    <a:pt x="14411" y="20925"/>
                    <a:pt x="14491" y="20905"/>
                    <a:pt x="14542" y="20833"/>
                  </a:cubicBezTo>
                  <a:cubicBezTo>
                    <a:pt x="14970" y="20637"/>
                    <a:pt x="15416" y="20467"/>
                    <a:pt x="15845" y="20271"/>
                  </a:cubicBezTo>
                  <a:cubicBezTo>
                    <a:pt x="16451" y="19941"/>
                    <a:pt x="17031" y="19557"/>
                    <a:pt x="17620" y="19200"/>
                  </a:cubicBezTo>
                  <a:cubicBezTo>
                    <a:pt x="18066" y="18879"/>
                    <a:pt x="18565" y="18621"/>
                    <a:pt x="18985" y="18264"/>
                  </a:cubicBezTo>
                  <a:cubicBezTo>
                    <a:pt x="19288" y="18112"/>
                    <a:pt x="19547" y="17862"/>
                    <a:pt x="19814" y="17648"/>
                  </a:cubicBezTo>
                  <a:cubicBezTo>
                    <a:pt x="19868" y="17505"/>
                    <a:pt x="19966" y="17398"/>
                    <a:pt x="20091" y="17318"/>
                  </a:cubicBezTo>
                  <a:cubicBezTo>
                    <a:pt x="20136" y="17211"/>
                    <a:pt x="20225" y="17158"/>
                    <a:pt x="20305" y="17086"/>
                  </a:cubicBezTo>
                  <a:cubicBezTo>
                    <a:pt x="20323" y="16801"/>
                    <a:pt x="20582" y="16631"/>
                    <a:pt x="20760" y="16453"/>
                  </a:cubicBezTo>
                  <a:cubicBezTo>
                    <a:pt x="20805" y="16346"/>
                    <a:pt x="20840" y="16230"/>
                    <a:pt x="20867" y="16123"/>
                  </a:cubicBezTo>
                  <a:cubicBezTo>
                    <a:pt x="20900" y="16090"/>
                    <a:pt x="20955" y="15968"/>
                    <a:pt x="20896" y="15968"/>
                  </a:cubicBezTo>
                  <a:cubicBezTo>
                    <a:pt x="20890" y="15968"/>
                    <a:pt x="20884" y="15969"/>
                    <a:pt x="20876" y="15971"/>
                  </a:cubicBezTo>
                  <a:cubicBezTo>
                    <a:pt x="20885" y="15819"/>
                    <a:pt x="21010" y="15730"/>
                    <a:pt x="21108" y="15632"/>
                  </a:cubicBezTo>
                  <a:cubicBezTo>
                    <a:pt x="21126" y="15356"/>
                    <a:pt x="21313" y="15115"/>
                    <a:pt x="21277" y="14838"/>
                  </a:cubicBezTo>
                  <a:lnTo>
                    <a:pt x="21242" y="14838"/>
                  </a:lnTo>
                  <a:cubicBezTo>
                    <a:pt x="21242" y="14785"/>
                    <a:pt x="21242" y="14731"/>
                    <a:pt x="21242" y="14686"/>
                  </a:cubicBezTo>
                  <a:cubicBezTo>
                    <a:pt x="21313" y="14624"/>
                    <a:pt x="21242" y="14499"/>
                    <a:pt x="21331" y="14446"/>
                  </a:cubicBezTo>
                  <a:cubicBezTo>
                    <a:pt x="21429" y="14365"/>
                    <a:pt x="21456" y="14231"/>
                    <a:pt x="21483" y="14116"/>
                  </a:cubicBezTo>
                  <a:cubicBezTo>
                    <a:pt x="21500" y="14017"/>
                    <a:pt x="21376" y="13991"/>
                    <a:pt x="21358" y="13910"/>
                  </a:cubicBezTo>
                  <a:cubicBezTo>
                    <a:pt x="21322" y="13536"/>
                    <a:pt x="21509" y="13179"/>
                    <a:pt x="21411" y="12813"/>
                  </a:cubicBezTo>
                  <a:cubicBezTo>
                    <a:pt x="21376" y="12679"/>
                    <a:pt x="21438" y="12483"/>
                    <a:pt x="21313" y="12421"/>
                  </a:cubicBezTo>
                  <a:lnTo>
                    <a:pt x="21322" y="12385"/>
                  </a:lnTo>
                  <a:lnTo>
                    <a:pt x="21286" y="12385"/>
                  </a:lnTo>
                  <a:cubicBezTo>
                    <a:pt x="21045" y="12269"/>
                    <a:pt x="21099" y="11974"/>
                    <a:pt x="20938" y="11796"/>
                  </a:cubicBezTo>
                  <a:cubicBezTo>
                    <a:pt x="20974" y="11573"/>
                    <a:pt x="21099" y="11377"/>
                    <a:pt x="21010" y="11145"/>
                  </a:cubicBezTo>
                  <a:cubicBezTo>
                    <a:pt x="20965" y="10984"/>
                    <a:pt x="21144" y="10841"/>
                    <a:pt x="21090" y="10681"/>
                  </a:cubicBezTo>
                  <a:cubicBezTo>
                    <a:pt x="21037" y="10476"/>
                    <a:pt x="21170" y="10297"/>
                    <a:pt x="21233" y="10119"/>
                  </a:cubicBezTo>
                  <a:lnTo>
                    <a:pt x="21188" y="10119"/>
                  </a:lnTo>
                  <a:cubicBezTo>
                    <a:pt x="21206" y="9896"/>
                    <a:pt x="21233" y="9646"/>
                    <a:pt x="21099" y="9459"/>
                  </a:cubicBezTo>
                  <a:cubicBezTo>
                    <a:pt x="21045" y="9378"/>
                    <a:pt x="21081" y="9280"/>
                    <a:pt x="21144" y="9227"/>
                  </a:cubicBezTo>
                  <a:cubicBezTo>
                    <a:pt x="21152" y="9152"/>
                    <a:pt x="21231" y="8920"/>
                    <a:pt x="21146" y="8920"/>
                  </a:cubicBezTo>
                  <a:cubicBezTo>
                    <a:pt x="21140" y="8920"/>
                    <a:pt x="21133" y="8921"/>
                    <a:pt x="21126" y="8923"/>
                  </a:cubicBezTo>
                  <a:cubicBezTo>
                    <a:pt x="21001" y="8709"/>
                    <a:pt x="21028" y="8397"/>
                    <a:pt x="20831" y="8237"/>
                  </a:cubicBezTo>
                  <a:cubicBezTo>
                    <a:pt x="20849" y="8094"/>
                    <a:pt x="20849" y="7942"/>
                    <a:pt x="20724" y="7862"/>
                  </a:cubicBezTo>
                  <a:cubicBezTo>
                    <a:pt x="20787" y="7692"/>
                    <a:pt x="20617" y="7648"/>
                    <a:pt x="20591" y="7514"/>
                  </a:cubicBezTo>
                  <a:cubicBezTo>
                    <a:pt x="20644" y="7416"/>
                    <a:pt x="20751" y="7157"/>
                    <a:pt x="20599" y="7104"/>
                  </a:cubicBezTo>
                  <a:cubicBezTo>
                    <a:pt x="20564" y="7032"/>
                    <a:pt x="20492" y="6997"/>
                    <a:pt x="20439" y="6934"/>
                  </a:cubicBezTo>
                  <a:cubicBezTo>
                    <a:pt x="20421" y="6684"/>
                    <a:pt x="20403" y="6426"/>
                    <a:pt x="20278" y="6212"/>
                  </a:cubicBezTo>
                  <a:cubicBezTo>
                    <a:pt x="20136" y="6104"/>
                    <a:pt x="20189" y="5890"/>
                    <a:pt x="20091" y="5748"/>
                  </a:cubicBezTo>
                  <a:cubicBezTo>
                    <a:pt x="19993" y="5605"/>
                    <a:pt x="19921" y="5444"/>
                    <a:pt x="19850" y="5284"/>
                  </a:cubicBezTo>
                  <a:cubicBezTo>
                    <a:pt x="19895" y="4971"/>
                    <a:pt x="19475" y="4945"/>
                    <a:pt x="19431" y="4686"/>
                  </a:cubicBezTo>
                  <a:cubicBezTo>
                    <a:pt x="19538" y="4401"/>
                    <a:pt x="19145" y="4418"/>
                    <a:pt x="19092" y="4213"/>
                  </a:cubicBezTo>
                  <a:cubicBezTo>
                    <a:pt x="19038" y="3990"/>
                    <a:pt x="18708" y="3963"/>
                    <a:pt x="18690" y="3731"/>
                  </a:cubicBezTo>
                  <a:cubicBezTo>
                    <a:pt x="18351" y="3455"/>
                    <a:pt x="18039" y="3134"/>
                    <a:pt x="17664" y="2911"/>
                  </a:cubicBezTo>
                  <a:cubicBezTo>
                    <a:pt x="17575" y="2857"/>
                    <a:pt x="17655" y="2723"/>
                    <a:pt x="17557" y="2697"/>
                  </a:cubicBezTo>
                  <a:cubicBezTo>
                    <a:pt x="17388" y="2607"/>
                    <a:pt x="17343" y="2393"/>
                    <a:pt x="17165" y="2313"/>
                  </a:cubicBezTo>
                  <a:cubicBezTo>
                    <a:pt x="17013" y="2224"/>
                    <a:pt x="16879" y="2090"/>
                    <a:pt x="16728" y="1992"/>
                  </a:cubicBezTo>
                  <a:cubicBezTo>
                    <a:pt x="16157" y="1573"/>
                    <a:pt x="15514" y="1278"/>
                    <a:pt x="14917" y="904"/>
                  </a:cubicBezTo>
                  <a:cubicBezTo>
                    <a:pt x="14899" y="832"/>
                    <a:pt x="14783" y="850"/>
                    <a:pt x="14729" y="832"/>
                  </a:cubicBezTo>
                  <a:cubicBezTo>
                    <a:pt x="14616" y="718"/>
                    <a:pt x="14489" y="637"/>
                    <a:pt x="14333" y="637"/>
                  </a:cubicBezTo>
                  <a:cubicBezTo>
                    <a:pt x="14306" y="637"/>
                    <a:pt x="14277" y="639"/>
                    <a:pt x="14248" y="645"/>
                  </a:cubicBezTo>
                  <a:cubicBezTo>
                    <a:pt x="14105" y="556"/>
                    <a:pt x="13927" y="520"/>
                    <a:pt x="13802" y="404"/>
                  </a:cubicBezTo>
                  <a:cubicBezTo>
                    <a:pt x="13659" y="252"/>
                    <a:pt x="13400" y="333"/>
                    <a:pt x="13275" y="172"/>
                  </a:cubicBezTo>
                  <a:cubicBezTo>
                    <a:pt x="13233" y="141"/>
                    <a:pt x="13189" y="129"/>
                    <a:pt x="13145" y="129"/>
                  </a:cubicBezTo>
                  <a:cubicBezTo>
                    <a:pt x="13017" y="129"/>
                    <a:pt x="12882" y="224"/>
                    <a:pt x="12755" y="224"/>
                  </a:cubicBezTo>
                  <a:cubicBezTo>
                    <a:pt x="12710" y="224"/>
                    <a:pt x="12666" y="212"/>
                    <a:pt x="12624" y="181"/>
                  </a:cubicBezTo>
                  <a:cubicBezTo>
                    <a:pt x="12426" y="82"/>
                    <a:pt x="12189" y="13"/>
                    <a:pt x="11967" y="13"/>
                  </a:cubicBezTo>
                  <a:cubicBezTo>
                    <a:pt x="11869" y="13"/>
                    <a:pt x="11774" y="26"/>
                    <a:pt x="11687" y="56"/>
                  </a:cubicBezTo>
                  <a:cubicBezTo>
                    <a:pt x="11682" y="55"/>
                    <a:pt x="11677" y="55"/>
                    <a:pt x="11672" y="55"/>
                  </a:cubicBezTo>
                  <a:cubicBezTo>
                    <a:pt x="11620" y="55"/>
                    <a:pt x="11596" y="96"/>
                    <a:pt x="11571" y="136"/>
                  </a:cubicBezTo>
                  <a:cubicBezTo>
                    <a:pt x="11557" y="139"/>
                    <a:pt x="11543" y="140"/>
                    <a:pt x="11529" y="140"/>
                  </a:cubicBezTo>
                  <a:cubicBezTo>
                    <a:pt x="11440" y="140"/>
                    <a:pt x="11363" y="95"/>
                    <a:pt x="11286" y="56"/>
                  </a:cubicBezTo>
                  <a:cubicBezTo>
                    <a:pt x="11274" y="17"/>
                    <a:pt x="11224" y="0"/>
                    <a:pt x="11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150749" y="957462"/>
              <a:ext cx="286906" cy="305203"/>
            </a:xfrm>
            <a:custGeom>
              <a:avLst/>
              <a:gdLst/>
              <a:ahLst/>
              <a:cxnLst/>
              <a:rect l="l" t="t" r="r" b="b"/>
              <a:pathLst>
                <a:path w="20965" h="22302" extrusionOk="0">
                  <a:moveTo>
                    <a:pt x="10013" y="1"/>
                  </a:moveTo>
                  <a:cubicBezTo>
                    <a:pt x="9832" y="1"/>
                    <a:pt x="9646" y="47"/>
                    <a:pt x="9460" y="47"/>
                  </a:cubicBezTo>
                  <a:cubicBezTo>
                    <a:pt x="9432" y="47"/>
                    <a:pt x="9404" y="46"/>
                    <a:pt x="9376" y="44"/>
                  </a:cubicBezTo>
                  <a:lnTo>
                    <a:pt x="9376" y="44"/>
                  </a:lnTo>
                  <a:lnTo>
                    <a:pt x="9385" y="89"/>
                  </a:lnTo>
                  <a:cubicBezTo>
                    <a:pt x="9242" y="80"/>
                    <a:pt x="9100" y="77"/>
                    <a:pt x="8957" y="77"/>
                  </a:cubicBezTo>
                  <a:cubicBezTo>
                    <a:pt x="8814" y="77"/>
                    <a:pt x="8671" y="80"/>
                    <a:pt x="8529" y="80"/>
                  </a:cubicBezTo>
                  <a:cubicBezTo>
                    <a:pt x="8398" y="65"/>
                    <a:pt x="8260" y="40"/>
                    <a:pt x="8125" y="40"/>
                  </a:cubicBezTo>
                  <a:cubicBezTo>
                    <a:pt x="8011" y="40"/>
                    <a:pt x="7899" y="58"/>
                    <a:pt x="7797" y="115"/>
                  </a:cubicBezTo>
                  <a:cubicBezTo>
                    <a:pt x="7565" y="240"/>
                    <a:pt x="7289" y="213"/>
                    <a:pt x="7039" y="249"/>
                  </a:cubicBezTo>
                  <a:lnTo>
                    <a:pt x="7048" y="294"/>
                  </a:lnTo>
                  <a:cubicBezTo>
                    <a:pt x="7005" y="309"/>
                    <a:pt x="6959" y="312"/>
                    <a:pt x="6912" y="312"/>
                  </a:cubicBezTo>
                  <a:cubicBezTo>
                    <a:pt x="6880" y="312"/>
                    <a:pt x="6848" y="310"/>
                    <a:pt x="6816" y="310"/>
                  </a:cubicBezTo>
                  <a:cubicBezTo>
                    <a:pt x="6730" y="310"/>
                    <a:pt x="6649" y="321"/>
                    <a:pt x="6593" y="401"/>
                  </a:cubicBezTo>
                  <a:cubicBezTo>
                    <a:pt x="6486" y="561"/>
                    <a:pt x="6298" y="490"/>
                    <a:pt x="6156" y="570"/>
                  </a:cubicBezTo>
                  <a:cubicBezTo>
                    <a:pt x="6049" y="561"/>
                    <a:pt x="5941" y="552"/>
                    <a:pt x="5861" y="472"/>
                  </a:cubicBezTo>
                  <a:cubicBezTo>
                    <a:pt x="5832" y="446"/>
                    <a:pt x="5800" y="435"/>
                    <a:pt x="5769" y="435"/>
                  </a:cubicBezTo>
                  <a:cubicBezTo>
                    <a:pt x="5714" y="435"/>
                    <a:pt x="5664" y="472"/>
                    <a:pt x="5647" y="535"/>
                  </a:cubicBezTo>
                  <a:cubicBezTo>
                    <a:pt x="5478" y="588"/>
                    <a:pt x="5344" y="695"/>
                    <a:pt x="5201" y="776"/>
                  </a:cubicBezTo>
                  <a:cubicBezTo>
                    <a:pt x="5191" y="776"/>
                    <a:pt x="5180" y="776"/>
                    <a:pt x="5169" y="776"/>
                  </a:cubicBezTo>
                  <a:cubicBezTo>
                    <a:pt x="5093" y="776"/>
                    <a:pt x="5007" y="767"/>
                    <a:pt x="4924" y="767"/>
                  </a:cubicBezTo>
                  <a:cubicBezTo>
                    <a:pt x="4786" y="767"/>
                    <a:pt x="4654" y="793"/>
                    <a:pt x="4585" y="936"/>
                  </a:cubicBezTo>
                  <a:cubicBezTo>
                    <a:pt x="4354" y="1079"/>
                    <a:pt x="4104" y="1195"/>
                    <a:pt x="3872" y="1338"/>
                  </a:cubicBezTo>
                  <a:cubicBezTo>
                    <a:pt x="3760" y="1345"/>
                    <a:pt x="3829" y="1517"/>
                    <a:pt x="3730" y="1517"/>
                  </a:cubicBezTo>
                  <a:cubicBezTo>
                    <a:pt x="3703" y="1517"/>
                    <a:pt x="3663" y="1504"/>
                    <a:pt x="3604" y="1471"/>
                  </a:cubicBezTo>
                  <a:cubicBezTo>
                    <a:pt x="3488" y="1516"/>
                    <a:pt x="3337" y="1552"/>
                    <a:pt x="3345" y="1694"/>
                  </a:cubicBezTo>
                  <a:cubicBezTo>
                    <a:pt x="3238" y="1793"/>
                    <a:pt x="3131" y="1900"/>
                    <a:pt x="2998" y="1953"/>
                  </a:cubicBezTo>
                  <a:lnTo>
                    <a:pt x="2998" y="1998"/>
                  </a:lnTo>
                  <a:cubicBezTo>
                    <a:pt x="2935" y="2024"/>
                    <a:pt x="2855" y="2060"/>
                    <a:pt x="2801" y="2105"/>
                  </a:cubicBezTo>
                  <a:cubicBezTo>
                    <a:pt x="2819" y="2328"/>
                    <a:pt x="2641" y="2533"/>
                    <a:pt x="2436" y="2586"/>
                  </a:cubicBezTo>
                  <a:cubicBezTo>
                    <a:pt x="2587" y="2836"/>
                    <a:pt x="2088" y="2917"/>
                    <a:pt x="2266" y="3131"/>
                  </a:cubicBezTo>
                  <a:cubicBezTo>
                    <a:pt x="2159" y="3175"/>
                    <a:pt x="2141" y="3309"/>
                    <a:pt x="2034" y="3345"/>
                  </a:cubicBezTo>
                  <a:cubicBezTo>
                    <a:pt x="1918" y="3380"/>
                    <a:pt x="1882" y="3523"/>
                    <a:pt x="1829" y="3621"/>
                  </a:cubicBezTo>
                  <a:cubicBezTo>
                    <a:pt x="1722" y="3675"/>
                    <a:pt x="1579" y="3728"/>
                    <a:pt x="1543" y="3844"/>
                  </a:cubicBezTo>
                  <a:cubicBezTo>
                    <a:pt x="1427" y="3898"/>
                    <a:pt x="1445" y="4067"/>
                    <a:pt x="1365" y="4148"/>
                  </a:cubicBezTo>
                  <a:cubicBezTo>
                    <a:pt x="1294" y="4210"/>
                    <a:pt x="1258" y="4299"/>
                    <a:pt x="1240" y="4389"/>
                  </a:cubicBezTo>
                  <a:cubicBezTo>
                    <a:pt x="1097" y="4620"/>
                    <a:pt x="937" y="4879"/>
                    <a:pt x="937" y="5165"/>
                  </a:cubicBezTo>
                  <a:lnTo>
                    <a:pt x="901" y="5156"/>
                  </a:lnTo>
                  <a:cubicBezTo>
                    <a:pt x="865" y="5370"/>
                    <a:pt x="696" y="5530"/>
                    <a:pt x="687" y="5745"/>
                  </a:cubicBezTo>
                  <a:cubicBezTo>
                    <a:pt x="696" y="6003"/>
                    <a:pt x="535" y="6208"/>
                    <a:pt x="526" y="6458"/>
                  </a:cubicBezTo>
                  <a:lnTo>
                    <a:pt x="491" y="6458"/>
                  </a:lnTo>
                  <a:cubicBezTo>
                    <a:pt x="589" y="6851"/>
                    <a:pt x="223" y="7145"/>
                    <a:pt x="330" y="7529"/>
                  </a:cubicBezTo>
                  <a:cubicBezTo>
                    <a:pt x="321" y="7582"/>
                    <a:pt x="321" y="7645"/>
                    <a:pt x="294" y="7698"/>
                  </a:cubicBezTo>
                  <a:cubicBezTo>
                    <a:pt x="205" y="7823"/>
                    <a:pt x="348" y="7975"/>
                    <a:pt x="268" y="8109"/>
                  </a:cubicBezTo>
                  <a:cubicBezTo>
                    <a:pt x="187" y="8242"/>
                    <a:pt x="134" y="8421"/>
                    <a:pt x="223" y="8564"/>
                  </a:cubicBezTo>
                  <a:cubicBezTo>
                    <a:pt x="196" y="8867"/>
                    <a:pt x="152" y="9161"/>
                    <a:pt x="170" y="9465"/>
                  </a:cubicBezTo>
                  <a:cubicBezTo>
                    <a:pt x="161" y="9589"/>
                    <a:pt x="54" y="9705"/>
                    <a:pt x="98" y="9839"/>
                  </a:cubicBezTo>
                  <a:cubicBezTo>
                    <a:pt x="45" y="10312"/>
                    <a:pt x="116" y="10812"/>
                    <a:pt x="45" y="11284"/>
                  </a:cubicBezTo>
                  <a:cubicBezTo>
                    <a:pt x="107" y="11472"/>
                    <a:pt x="107" y="11659"/>
                    <a:pt x="89" y="11846"/>
                  </a:cubicBezTo>
                  <a:cubicBezTo>
                    <a:pt x="89" y="11909"/>
                    <a:pt x="27" y="11989"/>
                    <a:pt x="89" y="12034"/>
                  </a:cubicBezTo>
                  <a:cubicBezTo>
                    <a:pt x="196" y="12105"/>
                    <a:pt x="0" y="12301"/>
                    <a:pt x="116" y="12319"/>
                  </a:cubicBezTo>
                  <a:lnTo>
                    <a:pt x="125" y="12355"/>
                  </a:lnTo>
                  <a:cubicBezTo>
                    <a:pt x="98" y="12391"/>
                    <a:pt x="54" y="12453"/>
                    <a:pt x="89" y="12507"/>
                  </a:cubicBezTo>
                  <a:cubicBezTo>
                    <a:pt x="241" y="12640"/>
                    <a:pt x="116" y="12863"/>
                    <a:pt x="161" y="13033"/>
                  </a:cubicBezTo>
                  <a:lnTo>
                    <a:pt x="196" y="13033"/>
                  </a:lnTo>
                  <a:cubicBezTo>
                    <a:pt x="214" y="13042"/>
                    <a:pt x="232" y="13060"/>
                    <a:pt x="241" y="13069"/>
                  </a:cubicBezTo>
                  <a:cubicBezTo>
                    <a:pt x="268" y="13131"/>
                    <a:pt x="277" y="13194"/>
                    <a:pt x="294" y="13256"/>
                  </a:cubicBezTo>
                  <a:cubicBezTo>
                    <a:pt x="286" y="13434"/>
                    <a:pt x="303" y="13631"/>
                    <a:pt x="402" y="13791"/>
                  </a:cubicBezTo>
                  <a:cubicBezTo>
                    <a:pt x="393" y="14193"/>
                    <a:pt x="678" y="14514"/>
                    <a:pt x="776" y="14889"/>
                  </a:cubicBezTo>
                  <a:lnTo>
                    <a:pt x="821" y="14897"/>
                  </a:lnTo>
                  <a:cubicBezTo>
                    <a:pt x="830" y="14969"/>
                    <a:pt x="883" y="15031"/>
                    <a:pt x="910" y="15112"/>
                  </a:cubicBezTo>
                  <a:cubicBezTo>
                    <a:pt x="955" y="15433"/>
                    <a:pt x="1151" y="15727"/>
                    <a:pt x="1294" y="16004"/>
                  </a:cubicBezTo>
                  <a:cubicBezTo>
                    <a:pt x="1320" y="16289"/>
                    <a:pt x="1517" y="16521"/>
                    <a:pt x="1695" y="16726"/>
                  </a:cubicBezTo>
                  <a:cubicBezTo>
                    <a:pt x="1740" y="16887"/>
                    <a:pt x="1873" y="16994"/>
                    <a:pt x="1963" y="17137"/>
                  </a:cubicBezTo>
                  <a:cubicBezTo>
                    <a:pt x="2088" y="17217"/>
                    <a:pt x="2132" y="17386"/>
                    <a:pt x="2266" y="17476"/>
                  </a:cubicBezTo>
                  <a:cubicBezTo>
                    <a:pt x="2480" y="17672"/>
                    <a:pt x="2578" y="17975"/>
                    <a:pt x="2801" y="18180"/>
                  </a:cubicBezTo>
                  <a:cubicBezTo>
                    <a:pt x="3515" y="18876"/>
                    <a:pt x="4229" y="19617"/>
                    <a:pt x="5076" y="20152"/>
                  </a:cubicBezTo>
                  <a:cubicBezTo>
                    <a:pt x="5246" y="20357"/>
                    <a:pt x="5487" y="20491"/>
                    <a:pt x="5701" y="20643"/>
                  </a:cubicBezTo>
                  <a:cubicBezTo>
                    <a:pt x="5790" y="20750"/>
                    <a:pt x="5897" y="20830"/>
                    <a:pt x="6022" y="20883"/>
                  </a:cubicBezTo>
                  <a:cubicBezTo>
                    <a:pt x="6530" y="21285"/>
                    <a:pt x="7110" y="21597"/>
                    <a:pt x="7690" y="21900"/>
                  </a:cubicBezTo>
                  <a:cubicBezTo>
                    <a:pt x="7717" y="21900"/>
                    <a:pt x="7770" y="21909"/>
                    <a:pt x="7806" y="21909"/>
                  </a:cubicBezTo>
                  <a:lnTo>
                    <a:pt x="7806" y="21945"/>
                  </a:lnTo>
                  <a:cubicBezTo>
                    <a:pt x="7820" y="21942"/>
                    <a:pt x="7834" y="21941"/>
                    <a:pt x="7847" y="21941"/>
                  </a:cubicBezTo>
                  <a:cubicBezTo>
                    <a:pt x="7978" y="21941"/>
                    <a:pt x="8062" y="22064"/>
                    <a:pt x="8187" y="22064"/>
                  </a:cubicBezTo>
                  <a:cubicBezTo>
                    <a:pt x="8216" y="22064"/>
                    <a:pt x="8246" y="22058"/>
                    <a:pt x="8279" y="22043"/>
                  </a:cubicBezTo>
                  <a:cubicBezTo>
                    <a:pt x="8300" y="22040"/>
                    <a:pt x="8321" y="22039"/>
                    <a:pt x="8343" y="22039"/>
                  </a:cubicBezTo>
                  <a:cubicBezTo>
                    <a:pt x="8441" y="22039"/>
                    <a:pt x="8544" y="22065"/>
                    <a:pt x="8642" y="22065"/>
                  </a:cubicBezTo>
                  <a:cubicBezTo>
                    <a:pt x="8705" y="22065"/>
                    <a:pt x="8767" y="22054"/>
                    <a:pt x="8823" y="22016"/>
                  </a:cubicBezTo>
                  <a:lnTo>
                    <a:pt x="8877" y="22016"/>
                  </a:lnTo>
                  <a:cubicBezTo>
                    <a:pt x="8912" y="22097"/>
                    <a:pt x="9019" y="22088"/>
                    <a:pt x="9082" y="22123"/>
                  </a:cubicBezTo>
                  <a:cubicBezTo>
                    <a:pt x="9204" y="22148"/>
                    <a:pt x="9305" y="22233"/>
                    <a:pt x="9424" y="22233"/>
                  </a:cubicBezTo>
                  <a:cubicBezTo>
                    <a:pt x="9434" y="22233"/>
                    <a:pt x="9445" y="22232"/>
                    <a:pt x="9456" y="22231"/>
                  </a:cubicBezTo>
                  <a:cubicBezTo>
                    <a:pt x="9465" y="22284"/>
                    <a:pt x="9546" y="22284"/>
                    <a:pt x="9581" y="22302"/>
                  </a:cubicBezTo>
                  <a:cubicBezTo>
                    <a:pt x="9656" y="22276"/>
                    <a:pt x="9732" y="22268"/>
                    <a:pt x="9810" y="22268"/>
                  </a:cubicBezTo>
                  <a:cubicBezTo>
                    <a:pt x="9937" y="22268"/>
                    <a:pt x="10066" y="22289"/>
                    <a:pt x="10195" y="22289"/>
                  </a:cubicBezTo>
                  <a:cubicBezTo>
                    <a:pt x="10261" y="22289"/>
                    <a:pt x="10328" y="22284"/>
                    <a:pt x="10393" y="22266"/>
                  </a:cubicBezTo>
                  <a:lnTo>
                    <a:pt x="10393" y="22231"/>
                  </a:lnTo>
                  <a:cubicBezTo>
                    <a:pt x="10415" y="22231"/>
                    <a:pt x="10437" y="22232"/>
                    <a:pt x="10459" y="22232"/>
                  </a:cubicBezTo>
                  <a:cubicBezTo>
                    <a:pt x="10651" y="22232"/>
                    <a:pt x="10843" y="22198"/>
                    <a:pt x="11035" y="22150"/>
                  </a:cubicBezTo>
                  <a:cubicBezTo>
                    <a:pt x="11099" y="22199"/>
                    <a:pt x="11166" y="22218"/>
                    <a:pt x="11235" y="22218"/>
                  </a:cubicBezTo>
                  <a:cubicBezTo>
                    <a:pt x="11328" y="22218"/>
                    <a:pt x="11424" y="22183"/>
                    <a:pt x="11517" y="22141"/>
                  </a:cubicBezTo>
                  <a:cubicBezTo>
                    <a:pt x="11660" y="22141"/>
                    <a:pt x="11847" y="22141"/>
                    <a:pt x="11928" y="21999"/>
                  </a:cubicBezTo>
                  <a:cubicBezTo>
                    <a:pt x="11941" y="22005"/>
                    <a:pt x="11953" y="22008"/>
                    <a:pt x="11966" y="22008"/>
                  </a:cubicBezTo>
                  <a:cubicBezTo>
                    <a:pt x="12018" y="22008"/>
                    <a:pt x="12062" y="21959"/>
                    <a:pt x="12113" y="21959"/>
                  </a:cubicBezTo>
                  <a:cubicBezTo>
                    <a:pt x="12131" y="21959"/>
                    <a:pt x="12149" y="21965"/>
                    <a:pt x="12168" y="21981"/>
                  </a:cubicBezTo>
                  <a:cubicBezTo>
                    <a:pt x="12391" y="21892"/>
                    <a:pt x="12632" y="21892"/>
                    <a:pt x="12864" y="21856"/>
                  </a:cubicBezTo>
                  <a:cubicBezTo>
                    <a:pt x="12886" y="21862"/>
                    <a:pt x="12909" y="21864"/>
                    <a:pt x="12933" y="21864"/>
                  </a:cubicBezTo>
                  <a:cubicBezTo>
                    <a:pt x="13014" y="21864"/>
                    <a:pt x="13100" y="21836"/>
                    <a:pt x="13176" y="21829"/>
                  </a:cubicBezTo>
                  <a:cubicBezTo>
                    <a:pt x="13194" y="21870"/>
                    <a:pt x="13345" y="21916"/>
                    <a:pt x="13434" y="21916"/>
                  </a:cubicBezTo>
                  <a:cubicBezTo>
                    <a:pt x="13480" y="21916"/>
                    <a:pt x="13510" y="21904"/>
                    <a:pt x="13498" y="21874"/>
                  </a:cubicBezTo>
                  <a:cubicBezTo>
                    <a:pt x="13649" y="21829"/>
                    <a:pt x="13792" y="21811"/>
                    <a:pt x="13944" y="21793"/>
                  </a:cubicBezTo>
                  <a:cubicBezTo>
                    <a:pt x="13970" y="21820"/>
                    <a:pt x="14015" y="21838"/>
                    <a:pt x="14069" y="21838"/>
                  </a:cubicBezTo>
                  <a:cubicBezTo>
                    <a:pt x="14090" y="21896"/>
                    <a:pt x="14199" y="21936"/>
                    <a:pt x="14286" y="21936"/>
                  </a:cubicBezTo>
                  <a:cubicBezTo>
                    <a:pt x="14346" y="21936"/>
                    <a:pt x="14395" y="21917"/>
                    <a:pt x="14399" y="21874"/>
                  </a:cubicBezTo>
                  <a:cubicBezTo>
                    <a:pt x="14497" y="21856"/>
                    <a:pt x="14586" y="21793"/>
                    <a:pt x="14693" y="21758"/>
                  </a:cubicBezTo>
                  <a:cubicBezTo>
                    <a:pt x="14721" y="21733"/>
                    <a:pt x="14763" y="21731"/>
                    <a:pt x="14807" y="21731"/>
                  </a:cubicBezTo>
                  <a:cubicBezTo>
                    <a:pt x="14820" y="21731"/>
                    <a:pt x="14832" y="21731"/>
                    <a:pt x="14845" y="21731"/>
                  </a:cubicBezTo>
                  <a:cubicBezTo>
                    <a:pt x="14900" y="21731"/>
                    <a:pt x="14952" y="21726"/>
                    <a:pt x="14970" y="21677"/>
                  </a:cubicBezTo>
                  <a:cubicBezTo>
                    <a:pt x="14987" y="21668"/>
                    <a:pt x="15023" y="21651"/>
                    <a:pt x="15041" y="21642"/>
                  </a:cubicBezTo>
                  <a:cubicBezTo>
                    <a:pt x="15139" y="21642"/>
                    <a:pt x="15255" y="21624"/>
                    <a:pt x="15300" y="21526"/>
                  </a:cubicBezTo>
                  <a:cubicBezTo>
                    <a:pt x="15505" y="21454"/>
                    <a:pt x="15790" y="21490"/>
                    <a:pt x="15933" y="21312"/>
                  </a:cubicBezTo>
                  <a:cubicBezTo>
                    <a:pt x="15951" y="21312"/>
                    <a:pt x="15987" y="21312"/>
                    <a:pt x="15995" y="21303"/>
                  </a:cubicBezTo>
                  <a:cubicBezTo>
                    <a:pt x="16014" y="21307"/>
                    <a:pt x="16034" y="21310"/>
                    <a:pt x="16054" y="21310"/>
                  </a:cubicBezTo>
                  <a:cubicBezTo>
                    <a:pt x="16148" y="21310"/>
                    <a:pt x="16247" y="21262"/>
                    <a:pt x="16299" y="21196"/>
                  </a:cubicBezTo>
                  <a:cubicBezTo>
                    <a:pt x="16424" y="21151"/>
                    <a:pt x="16370" y="20964"/>
                    <a:pt x="16459" y="20883"/>
                  </a:cubicBezTo>
                  <a:cubicBezTo>
                    <a:pt x="16549" y="20892"/>
                    <a:pt x="16620" y="20928"/>
                    <a:pt x="16700" y="20955"/>
                  </a:cubicBezTo>
                  <a:cubicBezTo>
                    <a:pt x="16843" y="20892"/>
                    <a:pt x="16995" y="20830"/>
                    <a:pt x="17102" y="20723"/>
                  </a:cubicBezTo>
                  <a:cubicBezTo>
                    <a:pt x="17191" y="20696"/>
                    <a:pt x="17334" y="20643"/>
                    <a:pt x="17334" y="20544"/>
                  </a:cubicBezTo>
                  <a:cubicBezTo>
                    <a:pt x="17414" y="20464"/>
                    <a:pt x="17521" y="20411"/>
                    <a:pt x="17592" y="20330"/>
                  </a:cubicBezTo>
                  <a:cubicBezTo>
                    <a:pt x="17699" y="20330"/>
                    <a:pt x="17682" y="20205"/>
                    <a:pt x="17744" y="20161"/>
                  </a:cubicBezTo>
                  <a:cubicBezTo>
                    <a:pt x="17762" y="20125"/>
                    <a:pt x="17833" y="20098"/>
                    <a:pt x="17815" y="20054"/>
                  </a:cubicBezTo>
                  <a:cubicBezTo>
                    <a:pt x="17985" y="19956"/>
                    <a:pt x="18226" y="19893"/>
                    <a:pt x="18270" y="19688"/>
                  </a:cubicBezTo>
                  <a:cubicBezTo>
                    <a:pt x="18288" y="19545"/>
                    <a:pt x="18476" y="19536"/>
                    <a:pt x="18583" y="19474"/>
                  </a:cubicBezTo>
                  <a:cubicBezTo>
                    <a:pt x="18636" y="19340"/>
                    <a:pt x="18734" y="19242"/>
                    <a:pt x="18877" y="19206"/>
                  </a:cubicBezTo>
                  <a:cubicBezTo>
                    <a:pt x="18895" y="19117"/>
                    <a:pt x="18948" y="18948"/>
                    <a:pt x="18975" y="18867"/>
                  </a:cubicBezTo>
                  <a:cubicBezTo>
                    <a:pt x="19162" y="18796"/>
                    <a:pt x="19162" y="18600"/>
                    <a:pt x="19216" y="18430"/>
                  </a:cubicBezTo>
                  <a:cubicBezTo>
                    <a:pt x="19350" y="18332"/>
                    <a:pt x="19421" y="18189"/>
                    <a:pt x="19466" y="18038"/>
                  </a:cubicBezTo>
                  <a:cubicBezTo>
                    <a:pt x="19582" y="17904"/>
                    <a:pt x="19680" y="17752"/>
                    <a:pt x="19787" y="17609"/>
                  </a:cubicBezTo>
                  <a:cubicBezTo>
                    <a:pt x="19858" y="17574"/>
                    <a:pt x="19921" y="17511"/>
                    <a:pt x="19930" y="17431"/>
                  </a:cubicBezTo>
                  <a:cubicBezTo>
                    <a:pt x="19921" y="17181"/>
                    <a:pt x="20099" y="16976"/>
                    <a:pt x="20117" y="16735"/>
                  </a:cubicBezTo>
                  <a:cubicBezTo>
                    <a:pt x="20420" y="15914"/>
                    <a:pt x="20465" y="15031"/>
                    <a:pt x="20777" y="14219"/>
                  </a:cubicBezTo>
                  <a:cubicBezTo>
                    <a:pt x="20857" y="14041"/>
                    <a:pt x="20840" y="13836"/>
                    <a:pt x="20741" y="13666"/>
                  </a:cubicBezTo>
                  <a:cubicBezTo>
                    <a:pt x="20715" y="13283"/>
                    <a:pt x="20965" y="12926"/>
                    <a:pt x="20875" y="12551"/>
                  </a:cubicBezTo>
                  <a:cubicBezTo>
                    <a:pt x="20804" y="12462"/>
                    <a:pt x="20831" y="12373"/>
                    <a:pt x="20866" y="12284"/>
                  </a:cubicBezTo>
                  <a:lnTo>
                    <a:pt x="20902" y="12284"/>
                  </a:lnTo>
                  <a:cubicBezTo>
                    <a:pt x="20893" y="12150"/>
                    <a:pt x="20947" y="11954"/>
                    <a:pt x="20822" y="11882"/>
                  </a:cubicBezTo>
                  <a:cubicBezTo>
                    <a:pt x="20777" y="11784"/>
                    <a:pt x="20670" y="11704"/>
                    <a:pt x="20581" y="11641"/>
                  </a:cubicBezTo>
                  <a:cubicBezTo>
                    <a:pt x="20626" y="11606"/>
                    <a:pt x="20626" y="11543"/>
                    <a:pt x="20626" y="11490"/>
                  </a:cubicBezTo>
                  <a:cubicBezTo>
                    <a:pt x="20724" y="11445"/>
                    <a:pt x="20626" y="11222"/>
                    <a:pt x="20661" y="11133"/>
                  </a:cubicBezTo>
                  <a:lnTo>
                    <a:pt x="20697" y="11133"/>
                  </a:lnTo>
                  <a:cubicBezTo>
                    <a:pt x="20706" y="10954"/>
                    <a:pt x="20759" y="10785"/>
                    <a:pt x="20795" y="10606"/>
                  </a:cubicBezTo>
                  <a:cubicBezTo>
                    <a:pt x="20884" y="10571"/>
                    <a:pt x="20768" y="10392"/>
                    <a:pt x="20733" y="10312"/>
                  </a:cubicBezTo>
                  <a:cubicBezTo>
                    <a:pt x="20697" y="10116"/>
                    <a:pt x="20947" y="9893"/>
                    <a:pt x="20786" y="9750"/>
                  </a:cubicBezTo>
                  <a:cubicBezTo>
                    <a:pt x="20786" y="9723"/>
                    <a:pt x="20786" y="9688"/>
                    <a:pt x="20786" y="9670"/>
                  </a:cubicBezTo>
                  <a:lnTo>
                    <a:pt x="20741" y="9670"/>
                  </a:lnTo>
                  <a:cubicBezTo>
                    <a:pt x="20741" y="9652"/>
                    <a:pt x="20733" y="9616"/>
                    <a:pt x="20733" y="9598"/>
                  </a:cubicBezTo>
                  <a:cubicBezTo>
                    <a:pt x="20750" y="9393"/>
                    <a:pt x="20741" y="9188"/>
                    <a:pt x="20733" y="8983"/>
                  </a:cubicBezTo>
                  <a:cubicBezTo>
                    <a:pt x="20822" y="8876"/>
                    <a:pt x="20857" y="8742"/>
                    <a:pt x="20813" y="8608"/>
                  </a:cubicBezTo>
                  <a:cubicBezTo>
                    <a:pt x="20724" y="8510"/>
                    <a:pt x="20581" y="8430"/>
                    <a:pt x="20581" y="8278"/>
                  </a:cubicBezTo>
                  <a:cubicBezTo>
                    <a:pt x="20590" y="8225"/>
                    <a:pt x="20563" y="8171"/>
                    <a:pt x="20501" y="8171"/>
                  </a:cubicBezTo>
                  <a:cubicBezTo>
                    <a:pt x="20376" y="7975"/>
                    <a:pt x="20224" y="7796"/>
                    <a:pt x="20099" y="7600"/>
                  </a:cubicBezTo>
                  <a:cubicBezTo>
                    <a:pt x="19983" y="7431"/>
                    <a:pt x="20028" y="7190"/>
                    <a:pt x="19930" y="7020"/>
                  </a:cubicBezTo>
                  <a:cubicBezTo>
                    <a:pt x="19903" y="6904"/>
                    <a:pt x="19814" y="6815"/>
                    <a:pt x="19733" y="6735"/>
                  </a:cubicBezTo>
                  <a:cubicBezTo>
                    <a:pt x="19742" y="6663"/>
                    <a:pt x="19733" y="6628"/>
                    <a:pt x="19689" y="6619"/>
                  </a:cubicBezTo>
                  <a:cubicBezTo>
                    <a:pt x="19698" y="6538"/>
                    <a:pt x="19644" y="6485"/>
                    <a:pt x="19609" y="6423"/>
                  </a:cubicBezTo>
                  <a:cubicBezTo>
                    <a:pt x="19626" y="6217"/>
                    <a:pt x="19457" y="6039"/>
                    <a:pt x="19439" y="5825"/>
                  </a:cubicBezTo>
                  <a:lnTo>
                    <a:pt x="19403" y="5825"/>
                  </a:lnTo>
                  <a:cubicBezTo>
                    <a:pt x="19377" y="5655"/>
                    <a:pt x="19154" y="5629"/>
                    <a:pt x="19109" y="5459"/>
                  </a:cubicBezTo>
                  <a:cubicBezTo>
                    <a:pt x="18975" y="5165"/>
                    <a:pt x="18752" y="4870"/>
                    <a:pt x="18476" y="4674"/>
                  </a:cubicBezTo>
                  <a:cubicBezTo>
                    <a:pt x="18288" y="4540"/>
                    <a:pt x="18163" y="4344"/>
                    <a:pt x="17967" y="4228"/>
                  </a:cubicBezTo>
                  <a:cubicBezTo>
                    <a:pt x="17690" y="3862"/>
                    <a:pt x="17369" y="3523"/>
                    <a:pt x="16977" y="3291"/>
                  </a:cubicBezTo>
                  <a:cubicBezTo>
                    <a:pt x="16629" y="2970"/>
                    <a:pt x="16192" y="2711"/>
                    <a:pt x="15799" y="2426"/>
                  </a:cubicBezTo>
                  <a:cubicBezTo>
                    <a:pt x="15639" y="2283"/>
                    <a:pt x="15487" y="2114"/>
                    <a:pt x="15282" y="2024"/>
                  </a:cubicBezTo>
                  <a:cubicBezTo>
                    <a:pt x="15224" y="1941"/>
                    <a:pt x="15096" y="1835"/>
                    <a:pt x="14971" y="1835"/>
                  </a:cubicBezTo>
                  <a:cubicBezTo>
                    <a:pt x="14961" y="1835"/>
                    <a:pt x="14952" y="1836"/>
                    <a:pt x="14943" y="1837"/>
                  </a:cubicBezTo>
                  <a:lnTo>
                    <a:pt x="14952" y="1801"/>
                  </a:lnTo>
                  <a:cubicBezTo>
                    <a:pt x="14791" y="1721"/>
                    <a:pt x="14702" y="1525"/>
                    <a:pt x="14515" y="1507"/>
                  </a:cubicBezTo>
                  <a:cubicBezTo>
                    <a:pt x="14506" y="1498"/>
                    <a:pt x="14488" y="1480"/>
                    <a:pt x="14470" y="1471"/>
                  </a:cubicBezTo>
                  <a:cubicBezTo>
                    <a:pt x="14452" y="1391"/>
                    <a:pt x="14327" y="1400"/>
                    <a:pt x="14283" y="1338"/>
                  </a:cubicBezTo>
                  <a:cubicBezTo>
                    <a:pt x="14211" y="1248"/>
                    <a:pt x="14086" y="1257"/>
                    <a:pt x="13988" y="1230"/>
                  </a:cubicBezTo>
                  <a:cubicBezTo>
                    <a:pt x="13944" y="1168"/>
                    <a:pt x="13854" y="1168"/>
                    <a:pt x="13792" y="1150"/>
                  </a:cubicBezTo>
                  <a:cubicBezTo>
                    <a:pt x="13658" y="1043"/>
                    <a:pt x="13444" y="999"/>
                    <a:pt x="13292" y="891"/>
                  </a:cubicBezTo>
                  <a:cubicBezTo>
                    <a:pt x="13284" y="767"/>
                    <a:pt x="13052" y="704"/>
                    <a:pt x="12945" y="668"/>
                  </a:cubicBezTo>
                  <a:cubicBezTo>
                    <a:pt x="12918" y="633"/>
                    <a:pt x="12882" y="597"/>
                    <a:pt x="12846" y="570"/>
                  </a:cubicBezTo>
                  <a:cubicBezTo>
                    <a:pt x="12837" y="571"/>
                    <a:pt x="12828" y="572"/>
                    <a:pt x="12820" y="572"/>
                  </a:cubicBezTo>
                  <a:cubicBezTo>
                    <a:pt x="12692" y="572"/>
                    <a:pt x="12585" y="473"/>
                    <a:pt x="12461" y="473"/>
                  </a:cubicBezTo>
                  <a:cubicBezTo>
                    <a:pt x="12441" y="473"/>
                    <a:pt x="12421" y="475"/>
                    <a:pt x="12400" y="481"/>
                  </a:cubicBezTo>
                  <a:cubicBezTo>
                    <a:pt x="12324" y="458"/>
                    <a:pt x="12247" y="395"/>
                    <a:pt x="12164" y="395"/>
                  </a:cubicBezTo>
                  <a:cubicBezTo>
                    <a:pt x="12151" y="395"/>
                    <a:pt x="12137" y="397"/>
                    <a:pt x="12124" y="401"/>
                  </a:cubicBezTo>
                  <a:cubicBezTo>
                    <a:pt x="11874" y="347"/>
                    <a:pt x="11633" y="285"/>
                    <a:pt x="11392" y="213"/>
                  </a:cubicBezTo>
                  <a:cubicBezTo>
                    <a:pt x="11437" y="124"/>
                    <a:pt x="11294" y="169"/>
                    <a:pt x="11250" y="142"/>
                  </a:cubicBezTo>
                  <a:cubicBezTo>
                    <a:pt x="10928" y="115"/>
                    <a:pt x="10616" y="98"/>
                    <a:pt x="10295" y="53"/>
                  </a:cubicBezTo>
                  <a:cubicBezTo>
                    <a:pt x="10203" y="14"/>
                    <a:pt x="10108" y="1"/>
                    <a:pt x="10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pic>
        <p:nvPicPr>
          <p:cNvPr id="63" name="Google Shape;63;p9"/>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64" name="Google Shape;64;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grpSp>
        <p:nvGrpSpPr>
          <p:cNvPr id="66" name="Google Shape;66;p9"/>
          <p:cNvGrpSpPr/>
          <p:nvPr/>
        </p:nvGrpSpPr>
        <p:grpSpPr>
          <a:xfrm>
            <a:off x="8549810" y="3542040"/>
            <a:ext cx="286906" cy="1209182"/>
            <a:chOff x="8150749" y="1413265"/>
            <a:chExt cx="286906" cy="1209182"/>
          </a:xfrm>
        </p:grpSpPr>
        <p:sp>
          <p:nvSpPr>
            <p:cNvPr id="67" name="Google Shape;67;p9"/>
            <p:cNvSpPr/>
            <p:nvPr/>
          </p:nvSpPr>
          <p:spPr>
            <a:xfrm>
              <a:off x="8150749" y="1413265"/>
              <a:ext cx="286894" cy="316005"/>
            </a:xfrm>
            <a:custGeom>
              <a:avLst/>
              <a:gdLst/>
              <a:ahLst/>
              <a:cxnLst/>
              <a:rect l="l" t="t" r="r" b="b"/>
              <a:pathLst>
                <a:path w="19868" h="21884" extrusionOk="0">
                  <a:moveTo>
                    <a:pt x="8172" y="0"/>
                  </a:moveTo>
                  <a:cubicBezTo>
                    <a:pt x="7459" y="188"/>
                    <a:pt x="6700" y="116"/>
                    <a:pt x="6022" y="411"/>
                  </a:cubicBezTo>
                  <a:cubicBezTo>
                    <a:pt x="5755" y="589"/>
                    <a:pt x="5434" y="634"/>
                    <a:pt x="5130" y="714"/>
                  </a:cubicBezTo>
                  <a:cubicBezTo>
                    <a:pt x="5059" y="767"/>
                    <a:pt x="4916" y="794"/>
                    <a:pt x="4907" y="892"/>
                  </a:cubicBezTo>
                  <a:cubicBezTo>
                    <a:pt x="4874" y="883"/>
                    <a:pt x="4840" y="879"/>
                    <a:pt x="4807" y="879"/>
                  </a:cubicBezTo>
                  <a:cubicBezTo>
                    <a:pt x="4613" y="879"/>
                    <a:pt x="4430" y="1017"/>
                    <a:pt x="4247" y="1071"/>
                  </a:cubicBezTo>
                  <a:cubicBezTo>
                    <a:pt x="4087" y="1205"/>
                    <a:pt x="3881" y="1249"/>
                    <a:pt x="3730" y="1392"/>
                  </a:cubicBezTo>
                  <a:cubicBezTo>
                    <a:pt x="3569" y="1436"/>
                    <a:pt x="3391" y="1445"/>
                    <a:pt x="3239" y="1517"/>
                  </a:cubicBezTo>
                  <a:cubicBezTo>
                    <a:pt x="3195" y="1597"/>
                    <a:pt x="3087" y="1633"/>
                    <a:pt x="3052" y="1731"/>
                  </a:cubicBezTo>
                  <a:cubicBezTo>
                    <a:pt x="3007" y="1856"/>
                    <a:pt x="2829" y="1856"/>
                    <a:pt x="2740" y="1954"/>
                  </a:cubicBezTo>
                  <a:cubicBezTo>
                    <a:pt x="2490" y="2195"/>
                    <a:pt x="2186" y="2373"/>
                    <a:pt x="1910" y="2569"/>
                  </a:cubicBezTo>
                  <a:cubicBezTo>
                    <a:pt x="1669" y="2962"/>
                    <a:pt x="1321" y="3283"/>
                    <a:pt x="1134" y="3711"/>
                  </a:cubicBezTo>
                  <a:cubicBezTo>
                    <a:pt x="1062" y="3925"/>
                    <a:pt x="875" y="4086"/>
                    <a:pt x="813" y="4309"/>
                  </a:cubicBezTo>
                  <a:cubicBezTo>
                    <a:pt x="714" y="4407"/>
                    <a:pt x="643" y="4532"/>
                    <a:pt x="634" y="4666"/>
                  </a:cubicBezTo>
                  <a:cubicBezTo>
                    <a:pt x="545" y="4782"/>
                    <a:pt x="483" y="4907"/>
                    <a:pt x="438" y="5041"/>
                  </a:cubicBezTo>
                  <a:cubicBezTo>
                    <a:pt x="393" y="5504"/>
                    <a:pt x="215" y="5968"/>
                    <a:pt x="242" y="6441"/>
                  </a:cubicBezTo>
                  <a:cubicBezTo>
                    <a:pt x="144" y="6593"/>
                    <a:pt x="10" y="6736"/>
                    <a:pt x="117" y="6941"/>
                  </a:cubicBezTo>
                  <a:cubicBezTo>
                    <a:pt x="45" y="7467"/>
                    <a:pt x="63" y="7993"/>
                    <a:pt x="1" y="8529"/>
                  </a:cubicBezTo>
                  <a:cubicBezTo>
                    <a:pt x="72" y="8743"/>
                    <a:pt x="10" y="8966"/>
                    <a:pt x="1" y="9189"/>
                  </a:cubicBezTo>
                  <a:cubicBezTo>
                    <a:pt x="63" y="9376"/>
                    <a:pt x="19" y="9581"/>
                    <a:pt x="1" y="9769"/>
                  </a:cubicBezTo>
                  <a:cubicBezTo>
                    <a:pt x="36" y="10126"/>
                    <a:pt x="36" y="10482"/>
                    <a:pt x="108" y="10830"/>
                  </a:cubicBezTo>
                  <a:cubicBezTo>
                    <a:pt x="117" y="11098"/>
                    <a:pt x="304" y="11312"/>
                    <a:pt x="304" y="11580"/>
                  </a:cubicBezTo>
                  <a:cubicBezTo>
                    <a:pt x="268" y="11794"/>
                    <a:pt x="420" y="11972"/>
                    <a:pt x="402" y="12186"/>
                  </a:cubicBezTo>
                  <a:cubicBezTo>
                    <a:pt x="518" y="12276"/>
                    <a:pt x="545" y="12418"/>
                    <a:pt x="545" y="12561"/>
                  </a:cubicBezTo>
                  <a:cubicBezTo>
                    <a:pt x="554" y="12766"/>
                    <a:pt x="679" y="12936"/>
                    <a:pt x="732" y="13123"/>
                  </a:cubicBezTo>
                  <a:cubicBezTo>
                    <a:pt x="679" y="13266"/>
                    <a:pt x="697" y="13489"/>
                    <a:pt x="830" y="13569"/>
                  </a:cubicBezTo>
                  <a:cubicBezTo>
                    <a:pt x="1009" y="13953"/>
                    <a:pt x="1134" y="14354"/>
                    <a:pt x="1285" y="14756"/>
                  </a:cubicBezTo>
                  <a:cubicBezTo>
                    <a:pt x="1464" y="14889"/>
                    <a:pt x="1446" y="15139"/>
                    <a:pt x="1544" y="15326"/>
                  </a:cubicBezTo>
                  <a:cubicBezTo>
                    <a:pt x="1615" y="15532"/>
                    <a:pt x="1767" y="15701"/>
                    <a:pt x="1874" y="15880"/>
                  </a:cubicBezTo>
                  <a:cubicBezTo>
                    <a:pt x="2106" y="16129"/>
                    <a:pt x="2133" y="16504"/>
                    <a:pt x="2383" y="16745"/>
                  </a:cubicBezTo>
                  <a:cubicBezTo>
                    <a:pt x="2499" y="16834"/>
                    <a:pt x="2552" y="16959"/>
                    <a:pt x="2570" y="17093"/>
                  </a:cubicBezTo>
                  <a:cubicBezTo>
                    <a:pt x="2784" y="17459"/>
                    <a:pt x="3096" y="17744"/>
                    <a:pt x="3364" y="18074"/>
                  </a:cubicBezTo>
                  <a:cubicBezTo>
                    <a:pt x="3614" y="18199"/>
                    <a:pt x="3703" y="18502"/>
                    <a:pt x="3962" y="18618"/>
                  </a:cubicBezTo>
                  <a:cubicBezTo>
                    <a:pt x="4096" y="18645"/>
                    <a:pt x="4051" y="18824"/>
                    <a:pt x="4176" y="18850"/>
                  </a:cubicBezTo>
                  <a:cubicBezTo>
                    <a:pt x="4390" y="18939"/>
                    <a:pt x="4488" y="19189"/>
                    <a:pt x="4720" y="19278"/>
                  </a:cubicBezTo>
                  <a:cubicBezTo>
                    <a:pt x="4836" y="19314"/>
                    <a:pt x="4907" y="19439"/>
                    <a:pt x="5032" y="19457"/>
                  </a:cubicBezTo>
                  <a:cubicBezTo>
                    <a:pt x="5211" y="19582"/>
                    <a:pt x="5416" y="19716"/>
                    <a:pt x="5639" y="19760"/>
                  </a:cubicBezTo>
                  <a:cubicBezTo>
                    <a:pt x="5844" y="19948"/>
                    <a:pt x="6138" y="20028"/>
                    <a:pt x="6370" y="20180"/>
                  </a:cubicBezTo>
                  <a:cubicBezTo>
                    <a:pt x="6718" y="20313"/>
                    <a:pt x="7013" y="20545"/>
                    <a:pt x="7370" y="20652"/>
                  </a:cubicBezTo>
                  <a:cubicBezTo>
                    <a:pt x="7682" y="20813"/>
                    <a:pt x="8039" y="20911"/>
                    <a:pt x="8333" y="21107"/>
                  </a:cubicBezTo>
                  <a:cubicBezTo>
                    <a:pt x="8761" y="21277"/>
                    <a:pt x="9181" y="21464"/>
                    <a:pt x="9600" y="21643"/>
                  </a:cubicBezTo>
                  <a:cubicBezTo>
                    <a:pt x="9841" y="21651"/>
                    <a:pt x="10082" y="21687"/>
                    <a:pt x="10305" y="21785"/>
                  </a:cubicBezTo>
                  <a:cubicBezTo>
                    <a:pt x="10545" y="21830"/>
                    <a:pt x="10813" y="21767"/>
                    <a:pt x="11045" y="21883"/>
                  </a:cubicBezTo>
                  <a:cubicBezTo>
                    <a:pt x="11106" y="21836"/>
                    <a:pt x="11170" y="21821"/>
                    <a:pt x="11237" y="21821"/>
                  </a:cubicBezTo>
                  <a:cubicBezTo>
                    <a:pt x="11359" y="21821"/>
                    <a:pt x="11489" y="21873"/>
                    <a:pt x="11618" y="21873"/>
                  </a:cubicBezTo>
                  <a:cubicBezTo>
                    <a:pt x="11644" y="21873"/>
                    <a:pt x="11670" y="21871"/>
                    <a:pt x="11696" y="21866"/>
                  </a:cubicBezTo>
                  <a:cubicBezTo>
                    <a:pt x="11764" y="21832"/>
                    <a:pt x="11837" y="21814"/>
                    <a:pt x="11911" y="21814"/>
                  </a:cubicBezTo>
                  <a:cubicBezTo>
                    <a:pt x="11993" y="21814"/>
                    <a:pt x="12076" y="21836"/>
                    <a:pt x="12151" y="21883"/>
                  </a:cubicBezTo>
                  <a:cubicBezTo>
                    <a:pt x="12247" y="21836"/>
                    <a:pt x="12349" y="21815"/>
                    <a:pt x="12451" y="21815"/>
                  </a:cubicBezTo>
                  <a:cubicBezTo>
                    <a:pt x="12558" y="21815"/>
                    <a:pt x="12666" y="21838"/>
                    <a:pt x="12767" y="21874"/>
                  </a:cubicBezTo>
                  <a:cubicBezTo>
                    <a:pt x="12892" y="21776"/>
                    <a:pt x="13061" y="21883"/>
                    <a:pt x="13124" y="21714"/>
                  </a:cubicBezTo>
                  <a:cubicBezTo>
                    <a:pt x="13148" y="21717"/>
                    <a:pt x="13172" y="21719"/>
                    <a:pt x="13196" y="21719"/>
                  </a:cubicBezTo>
                  <a:cubicBezTo>
                    <a:pt x="13376" y="21719"/>
                    <a:pt x="13549" y="21633"/>
                    <a:pt x="13659" y="21491"/>
                  </a:cubicBezTo>
                  <a:cubicBezTo>
                    <a:pt x="13730" y="21393"/>
                    <a:pt x="13846" y="21393"/>
                    <a:pt x="13962" y="21393"/>
                  </a:cubicBezTo>
                  <a:cubicBezTo>
                    <a:pt x="14221" y="21286"/>
                    <a:pt x="14587" y="21295"/>
                    <a:pt x="14765" y="21045"/>
                  </a:cubicBezTo>
                  <a:lnTo>
                    <a:pt x="14756" y="21000"/>
                  </a:lnTo>
                  <a:cubicBezTo>
                    <a:pt x="14836" y="20956"/>
                    <a:pt x="14988" y="20956"/>
                    <a:pt x="15024" y="20858"/>
                  </a:cubicBezTo>
                  <a:cubicBezTo>
                    <a:pt x="15104" y="20840"/>
                    <a:pt x="15095" y="20706"/>
                    <a:pt x="15167" y="20652"/>
                  </a:cubicBezTo>
                  <a:cubicBezTo>
                    <a:pt x="15398" y="20474"/>
                    <a:pt x="15729" y="20420"/>
                    <a:pt x="15907" y="20162"/>
                  </a:cubicBezTo>
                  <a:cubicBezTo>
                    <a:pt x="16076" y="19912"/>
                    <a:pt x="16415" y="19849"/>
                    <a:pt x="16576" y="19582"/>
                  </a:cubicBezTo>
                  <a:cubicBezTo>
                    <a:pt x="16674" y="19359"/>
                    <a:pt x="17067" y="19332"/>
                    <a:pt x="16933" y="19011"/>
                  </a:cubicBezTo>
                  <a:cubicBezTo>
                    <a:pt x="17067" y="18877"/>
                    <a:pt x="17361" y="18895"/>
                    <a:pt x="17370" y="18663"/>
                  </a:cubicBezTo>
                  <a:cubicBezTo>
                    <a:pt x="17432" y="18618"/>
                    <a:pt x="17513" y="18574"/>
                    <a:pt x="17575" y="18511"/>
                  </a:cubicBezTo>
                  <a:cubicBezTo>
                    <a:pt x="17602" y="18351"/>
                    <a:pt x="17691" y="18226"/>
                    <a:pt x="17852" y="18163"/>
                  </a:cubicBezTo>
                  <a:cubicBezTo>
                    <a:pt x="18173" y="18038"/>
                    <a:pt x="18039" y="17619"/>
                    <a:pt x="18173" y="17378"/>
                  </a:cubicBezTo>
                  <a:cubicBezTo>
                    <a:pt x="18209" y="17253"/>
                    <a:pt x="18405" y="17289"/>
                    <a:pt x="18423" y="17146"/>
                  </a:cubicBezTo>
                  <a:cubicBezTo>
                    <a:pt x="18423" y="17013"/>
                    <a:pt x="18557" y="16932"/>
                    <a:pt x="18565" y="16798"/>
                  </a:cubicBezTo>
                  <a:cubicBezTo>
                    <a:pt x="18583" y="16611"/>
                    <a:pt x="18797" y="16522"/>
                    <a:pt x="18797" y="16326"/>
                  </a:cubicBezTo>
                  <a:cubicBezTo>
                    <a:pt x="18922" y="16183"/>
                    <a:pt x="19127" y="16067"/>
                    <a:pt x="19056" y="15826"/>
                  </a:cubicBezTo>
                  <a:cubicBezTo>
                    <a:pt x="19136" y="15416"/>
                    <a:pt x="19252" y="15005"/>
                    <a:pt x="19270" y="14586"/>
                  </a:cubicBezTo>
                  <a:cubicBezTo>
                    <a:pt x="19181" y="14381"/>
                    <a:pt x="19413" y="14283"/>
                    <a:pt x="19404" y="14104"/>
                  </a:cubicBezTo>
                  <a:cubicBezTo>
                    <a:pt x="19440" y="13667"/>
                    <a:pt x="19681" y="13266"/>
                    <a:pt x="19627" y="12820"/>
                  </a:cubicBezTo>
                  <a:cubicBezTo>
                    <a:pt x="19725" y="12766"/>
                    <a:pt x="19672" y="12579"/>
                    <a:pt x="19698" y="12463"/>
                  </a:cubicBezTo>
                  <a:cubicBezTo>
                    <a:pt x="19823" y="12204"/>
                    <a:pt x="19431" y="12079"/>
                    <a:pt x="19600" y="11821"/>
                  </a:cubicBezTo>
                  <a:cubicBezTo>
                    <a:pt x="19600" y="11482"/>
                    <a:pt x="19707" y="11151"/>
                    <a:pt x="19707" y="10821"/>
                  </a:cubicBezTo>
                  <a:lnTo>
                    <a:pt x="19752" y="10830"/>
                  </a:lnTo>
                  <a:cubicBezTo>
                    <a:pt x="19752" y="10491"/>
                    <a:pt x="19770" y="10152"/>
                    <a:pt x="19743" y="9822"/>
                  </a:cubicBezTo>
                  <a:cubicBezTo>
                    <a:pt x="19761" y="9653"/>
                    <a:pt x="19761" y="9483"/>
                    <a:pt x="19725" y="9314"/>
                  </a:cubicBezTo>
                  <a:cubicBezTo>
                    <a:pt x="19627" y="9225"/>
                    <a:pt x="19868" y="8859"/>
                    <a:pt x="19716" y="8841"/>
                  </a:cubicBezTo>
                  <a:cubicBezTo>
                    <a:pt x="19725" y="8645"/>
                    <a:pt x="19707" y="8457"/>
                    <a:pt x="19716" y="8261"/>
                  </a:cubicBezTo>
                  <a:lnTo>
                    <a:pt x="19672" y="8261"/>
                  </a:lnTo>
                  <a:cubicBezTo>
                    <a:pt x="19672" y="8181"/>
                    <a:pt x="19672" y="8100"/>
                    <a:pt x="19645" y="8029"/>
                  </a:cubicBezTo>
                  <a:cubicBezTo>
                    <a:pt x="19582" y="7860"/>
                    <a:pt x="19672" y="7681"/>
                    <a:pt x="19672" y="7512"/>
                  </a:cubicBezTo>
                  <a:lnTo>
                    <a:pt x="19627" y="7512"/>
                  </a:lnTo>
                  <a:cubicBezTo>
                    <a:pt x="19582" y="7298"/>
                    <a:pt x="19440" y="7110"/>
                    <a:pt x="19368" y="6896"/>
                  </a:cubicBezTo>
                  <a:cubicBezTo>
                    <a:pt x="19404" y="6807"/>
                    <a:pt x="19413" y="6709"/>
                    <a:pt x="19395" y="6620"/>
                  </a:cubicBezTo>
                  <a:cubicBezTo>
                    <a:pt x="19413" y="6405"/>
                    <a:pt x="19458" y="6111"/>
                    <a:pt x="19217" y="6013"/>
                  </a:cubicBezTo>
                  <a:cubicBezTo>
                    <a:pt x="19127" y="5879"/>
                    <a:pt x="19181" y="5656"/>
                    <a:pt x="19020" y="5549"/>
                  </a:cubicBezTo>
                  <a:cubicBezTo>
                    <a:pt x="19003" y="5344"/>
                    <a:pt x="19127" y="5049"/>
                    <a:pt x="18913" y="4898"/>
                  </a:cubicBezTo>
                  <a:cubicBezTo>
                    <a:pt x="18888" y="4838"/>
                    <a:pt x="18870" y="4754"/>
                    <a:pt x="18792" y="4754"/>
                  </a:cubicBezTo>
                  <a:cubicBezTo>
                    <a:pt x="18788" y="4754"/>
                    <a:pt x="18784" y="4755"/>
                    <a:pt x="18780" y="4755"/>
                  </a:cubicBezTo>
                  <a:cubicBezTo>
                    <a:pt x="18780" y="4657"/>
                    <a:pt x="18708" y="4577"/>
                    <a:pt x="18655" y="4496"/>
                  </a:cubicBezTo>
                  <a:cubicBezTo>
                    <a:pt x="18646" y="4407"/>
                    <a:pt x="18619" y="4273"/>
                    <a:pt x="18521" y="4238"/>
                  </a:cubicBezTo>
                  <a:cubicBezTo>
                    <a:pt x="18405" y="4122"/>
                    <a:pt x="18360" y="3952"/>
                    <a:pt x="18253" y="3836"/>
                  </a:cubicBezTo>
                  <a:cubicBezTo>
                    <a:pt x="18271" y="3765"/>
                    <a:pt x="18253" y="3720"/>
                    <a:pt x="18209" y="3702"/>
                  </a:cubicBezTo>
                  <a:cubicBezTo>
                    <a:pt x="18262" y="3533"/>
                    <a:pt x="18244" y="3301"/>
                    <a:pt x="18075" y="3221"/>
                  </a:cubicBezTo>
                  <a:cubicBezTo>
                    <a:pt x="18048" y="3158"/>
                    <a:pt x="18021" y="3060"/>
                    <a:pt x="17941" y="3051"/>
                  </a:cubicBezTo>
                  <a:cubicBezTo>
                    <a:pt x="17896" y="2944"/>
                    <a:pt x="17763" y="2900"/>
                    <a:pt x="17682" y="2819"/>
                  </a:cubicBezTo>
                  <a:cubicBezTo>
                    <a:pt x="17673" y="2614"/>
                    <a:pt x="17459" y="2569"/>
                    <a:pt x="17334" y="2462"/>
                  </a:cubicBezTo>
                  <a:cubicBezTo>
                    <a:pt x="17156" y="2213"/>
                    <a:pt x="16924" y="2016"/>
                    <a:pt x="16737" y="1775"/>
                  </a:cubicBezTo>
                  <a:cubicBezTo>
                    <a:pt x="16540" y="1731"/>
                    <a:pt x="16415" y="1544"/>
                    <a:pt x="16219" y="1490"/>
                  </a:cubicBezTo>
                  <a:cubicBezTo>
                    <a:pt x="16005" y="1383"/>
                    <a:pt x="15871" y="1151"/>
                    <a:pt x="15639" y="1053"/>
                  </a:cubicBezTo>
                  <a:cubicBezTo>
                    <a:pt x="15470" y="990"/>
                    <a:pt x="15309" y="892"/>
                    <a:pt x="15140" y="803"/>
                  </a:cubicBezTo>
                  <a:cubicBezTo>
                    <a:pt x="14792" y="758"/>
                    <a:pt x="14462" y="651"/>
                    <a:pt x="14114" y="589"/>
                  </a:cubicBezTo>
                  <a:cubicBezTo>
                    <a:pt x="13480" y="509"/>
                    <a:pt x="12856" y="402"/>
                    <a:pt x="12223" y="357"/>
                  </a:cubicBezTo>
                  <a:lnTo>
                    <a:pt x="12160" y="357"/>
                  </a:lnTo>
                  <a:cubicBezTo>
                    <a:pt x="12097" y="306"/>
                    <a:pt x="12020" y="296"/>
                    <a:pt x="11941" y="296"/>
                  </a:cubicBezTo>
                  <a:cubicBezTo>
                    <a:pt x="11894" y="296"/>
                    <a:pt x="11847" y="300"/>
                    <a:pt x="11800" y="300"/>
                  </a:cubicBezTo>
                  <a:cubicBezTo>
                    <a:pt x="11748" y="300"/>
                    <a:pt x="11697" y="295"/>
                    <a:pt x="11652" y="277"/>
                  </a:cubicBezTo>
                  <a:cubicBezTo>
                    <a:pt x="11259" y="170"/>
                    <a:pt x="10858" y="232"/>
                    <a:pt x="10465" y="134"/>
                  </a:cubicBezTo>
                  <a:cubicBezTo>
                    <a:pt x="10444" y="134"/>
                    <a:pt x="10422" y="135"/>
                    <a:pt x="10401" y="135"/>
                  </a:cubicBezTo>
                  <a:cubicBezTo>
                    <a:pt x="10036" y="135"/>
                    <a:pt x="9682" y="75"/>
                    <a:pt x="9320" y="75"/>
                  </a:cubicBezTo>
                  <a:cubicBezTo>
                    <a:pt x="9262" y="75"/>
                    <a:pt x="9203" y="77"/>
                    <a:pt x="9145" y="81"/>
                  </a:cubicBezTo>
                  <a:lnTo>
                    <a:pt x="9145" y="36"/>
                  </a:lnTo>
                  <a:cubicBezTo>
                    <a:pt x="9013" y="36"/>
                    <a:pt x="8882" y="39"/>
                    <a:pt x="8752" y="39"/>
                  </a:cubicBezTo>
                  <a:cubicBezTo>
                    <a:pt x="8558" y="39"/>
                    <a:pt x="8365" y="32"/>
                    <a:pt x="81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150749" y="1879867"/>
              <a:ext cx="286890" cy="286743"/>
            </a:xfrm>
            <a:custGeom>
              <a:avLst/>
              <a:gdLst/>
              <a:ahLst/>
              <a:cxnLst/>
              <a:rect l="l" t="t" r="r" b="b"/>
              <a:pathLst>
                <a:path w="21510" h="21499" extrusionOk="0">
                  <a:moveTo>
                    <a:pt x="11164" y="0"/>
                  </a:moveTo>
                  <a:cubicBezTo>
                    <a:pt x="11086" y="0"/>
                    <a:pt x="10992" y="29"/>
                    <a:pt x="10947" y="74"/>
                  </a:cubicBezTo>
                  <a:cubicBezTo>
                    <a:pt x="10884" y="217"/>
                    <a:pt x="10706" y="217"/>
                    <a:pt x="10563" y="226"/>
                  </a:cubicBezTo>
                  <a:cubicBezTo>
                    <a:pt x="10545" y="208"/>
                    <a:pt x="10510" y="190"/>
                    <a:pt x="10483" y="181"/>
                  </a:cubicBezTo>
                  <a:cubicBezTo>
                    <a:pt x="10491" y="143"/>
                    <a:pt x="10466" y="135"/>
                    <a:pt x="10433" y="135"/>
                  </a:cubicBezTo>
                  <a:cubicBezTo>
                    <a:pt x="10407" y="135"/>
                    <a:pt x="10375" y="140"/>
                    <a:pt x="10350" y="140"/>
                  </a:cubicBezTo>
                  <a:cubicBezTo>
                    <a:pt x="10339" y="140"/>
                    <a:pt x="10330" y="139"/>
                    <a:pt x="10322" y="136"/>
                  </a:cubicBezTo>
                  <a:cubicBezTo>
                    <a:pt x="10318" y="101"/>
                    <a:pt x="10274" y="90"/>
                    <a:pt x="10219" y="90"/>
                  </a:cubicBezTo>
                  <a:cubicBezTo>
                    <a:pt x="10149" y="90"/>
                    <a:pt x="10063" y="108"/>
                    <a:pt x="10028" y="118"/>
                  </a:cubicBezTo>
                  <a:cubicBezTo>
                    <a:pt x="9936" y="142"/>
                    <a:pt x="9890" y="291"/>
                    <a:pt x="9798" y="291"/>
                  </a:cubicBezTo>
                  <a:cubicBezTo>
                    <a:pt x="9784" y="291"/>
                    <a:pt x="9768" y="288"/>
                    <a:pt x="9751" y="279"/>
                  </a:cubicBezTo>
                  <a:cubicBezTo>
                    <a:pt x="9719" y="266"/>
                    <a:pt x="9689" y="261"/>
                    <a:pt x="9659" y="261"/>
                  </a:cubicBezTo>
                  <a:cubicBezTo>
                    <a:pt x="9468" y="261"/>
                    <a:pt x="9317" y="491"/>
                    <a:pt x="9130" y="491"/>
                  </a:cubicBezTo>
                  <a:cubicBezTo>
                    <a:pt x="9103" y="491"/>
                    <a:pt x="9075" y="486"/>
                    <a:pt x="9047" y="475"/>
                  </a:cubicBezTo>
                  <a:cubicBezTo>
                    <a:pt x="8972" y="516"/>
                    <a:pt x="8908" y="577"/>
                    <a:pt x="8831" y="577"/>
                  </a:cubicBezTo>
                  <a:cubicBezTo>
                    <a:pt x="8806" y="577"/>
                    <a:pt x="8780" y="571"/>
                    <a:pt x="8752" y="556"/>
                  </a:cubicBezTo>
                  <a:cubicBezTo>
                    <a:pt x="8663" y="580"/>
                    <a:pt x="8572" y="586"/>
                    <a:pt x="8479" y="586"/>
                  </a:cubicBezTo>
                  <a:cubicBezTo>
                    <a:pt x="8394" y="586"/>
                    <a:pt x="8308" y="581"/>
                    <a:pt x="8221" y="581"/>
                  </a:cubicBezTo>
                  <a:cubicBezTo>
                    <a:pt x="8196" y="581"/>
                    <a:pt x="8171" y="581"/>
                    <a:pt x="8146" y="582"/>
                  </a:cubicBezTo>
                  <a:lnTo>
                    <a:pt x="8155" y="627"/>
                  </a:lnTo>
                  <a:cubicBezTo>
                    <a:pt x="8021" y="627"/>
                    <a:pt x="7896" y="672"/>
                    <a:pt x="7780" y="734"/>
                  </a:cubicBezTo>
                  <a:cubicBezTo>
                    <a:pt x="7477" y="743"/>
                    <a:pt x="7218" y="930"/>
                    <a:pt x="6915" y="957"/>
                  </a:cubicBezTo>
                  <a:cubicBezTo>
                    <a:pt x="6799" y="993"/>
                    <a:pt x="6736" y="1118"/>
                    <a:pt x="6620" y="1144"/>
                  </a:cubicBezTo>
                  <a:cubicBezTo>
                    <a:pt x="6600" y="1141"/>
                    <a:pt x="6580" y="1140"/>
                    <a:pt x="6560" y="1140"/>
                  </a:cubicBezTo>
                  <a:cubicBezTo>
                    <a:pt x="6414" y="1140"/>
                    <a:pt x="6282" y="1224"/>
                    <a:pt x="6219" y="1350"/>
                  </a:cubicBezTo>
                  <a:cubicBezTo>
                    <a:pt x="6130" y="1414"/>
                    <a:pt x="6021" y="1449"/>
                    <a:pt x="5909" y="1449"/>
                  </a:cubicBezTo>
                  <a:cubicBezTo>
                    <a:pt x="5896" y="1449"/>
                    <a:pt x="5883" y="1449"/>
                    <a:pt x="5871" y="1448"/>
                  </a:cubicBezTo>
                  <a:cubicBezTo>
                    <a:pt x="5728" y="1528"/>
                    <a:pt x="5541" y="1519"/>
                    <a:pt x="5443" y="1662"/>
                  </a:cubicBezTo>
                  <a:cubicBezTo>
                    <a:pt x="5086" y="2028"/>
                    <a:pt x="4613" y="2286"/>
                    <a:pt x="4372" y="2759"/>
                  </a:cubicBezTo>
                  <a:cubicBezTo>
                    <a:pt x="3935" y="3232"/>
                    <a:pt x="3685" y="3856"/>
                    <a:pt x="3257" y="4338"/>
                  </a:cubicBezTo>
                  <a:cubicBezTo>
                    <a:pt x="3079" y="4543"/>
                    <a:pt x="2998" y="4802"/>
                    <a:pt x="2838" y="5016"/>
                  </a:cubicBezTo>
                  <a:cubicBezTo>
                    <a:pt x="2659" y="5212"/>
                    <a:pt x="2543" y="5453"/>
                    <a:pt x="2436" y="5694"/>
                  </a:cubicBezTo>
                  <a:cubicBezTo>
                    <a:pt x="2276" y="5810"/>
                    <a:pt x="2204" y="6033"/>
                    <a:pt x="2088" y="6194"/>
                  </a:cubicBezTo>
                  <a:cubicBezTo>
                    <a:pt x="2070" y="6354"/>
                    <a:pt x="1963" y="6470"/>
                    <a:pt x="1901" y="6613"/>
                  </a:cubicBezTo>
                  <a:cubicBezTo>
                    <a:pt x="1758" y="6782"/>
                    <a:pt x="1874" y="7032"/>
                    <a:pt x="1723" y="7202"/>
                  </a:cubicBezTo>
                  <a:cubicBezTo>
                    <a:pt x="1696" y="7416"/>
                    <a:pt x="1508" y="7567"/>
                    <a:pt x="1437" y="7764"/>
                  </a:cubicBezTo>
                  <a:cubicBezTo>
                    <a:pt x="1357" y="8308"/>
                    <a:pt x="1125" y="8808"/>
                    <a:pt x="946" y="9325"/>
                  </a:cubicBezTo>
                  <a:cubicBezTo>
                    <a:pt x="982" y="9601"/>
                    <a:pt x="732" y="9816"/>
                    <a:pt x="741" y="10083"/>
                  </a:cubicBezTo>
                  <a:lnTo>
                    <a:pt x="706" y="10092"/>
                  </a:lnTo>
                  <a:cubicBezTo>
                    <a:pt x="572" y="10699"/>
                    <a:pt x="420" y="11305"/>
                    <a:pt x="268" y="11912"/>
                  </a:cubicBezTo>
                  <a:cubicBezTo>
                    <a:pt x="170" y="12162"/>
                    <a:pt x="304" y="12438"/>
                    <a:pt x="197" y="12688"/>
                  </a:cubicBezTo>
                  <a:cubicBezTo>
                    <a:pt x="117" y="12947"/>
                    <a:pt x="152" y="13214"/>
                    <a:pt x="108" y="13482"/>
                  </a:cubicBezTo>
                  <a:cubicBezTo>
                    <a:pt x="1" y="13687"/>
                    <a:pt x="224" y="13892"/>
                    <a:pt x="161" y="14098"/>
                  </a:cubicBezTo>
                  <a:cubicBezTo>
                    <a:pt x="108" y="14231"/>
                    <a:pt x="170" y="14374"/>
                    <a:pt x="143" y="14517"/>
                  </a:cubicBezTo>
                  <a:cubicBezTo>
                    <a:pt x="233" y="14829"/>
                    <a:pt x="268" y="15159"/>
                    <a:pt x="456" y="15445"/>
                  </a:cubicBezTo>
                  <a:cubicBezTo>
                    <a:pt x="554" y="15596"/>
                    <a:pt x="554" y="15802"/>
                    <a:pt x="688" y="15935"/>
                  </a:cubicBezTo>
                  <a:cubicBezTo>
                    <a:pt x="786" y="16114"/>
                    <a:pt x="982" y="16248"/>
                    <a:pt x="955" y="16480"/>
                  </a:cubicBezTo>
                  <a:cubicBezTo>
                    <a:pt x="1107" y="16845"/>
                    <a:pt x="1348" y="17184"/>
                    <a:pt x="1705" y="17372"/>
                  </a:cubicBezTo>
                  <a:cubicBezTo>
                    <a:pt x="1812" y="17461"/>
                    <a:pt x="1919" y="17550"/>
                    <a:pt x="1963" y="17684"/>
                  </a:cubicBezTo>
                  <a:cubicBezTo>
                    <a:pt x="2124" y="17773"/>
                    <a:pt x="2276" y="17880"/>
                    <a:pt x="2436" y="17969"/>
                  </a:cubicBezTo>
                  <a:cubicBezTo>
                    <a:pt x="2552" y="18139"/>
                    <a:pt x="2748" y="18157"/>
                    <a:pt x="2891" y="18282"/>
                  </a:cubicBezTo>
                  <a:cubicBezTo>
                    <a:pt x="3114" y="18344"/>
                    <a:pt x="3284" y="18531"/>
                    <a:pt x="3507" y="18603"/>
                  </a:cubicBezTo>
                  <a:cubicBezTo>
                    <a:pt x="3694" y="18799"/>
                    <a:pt x="3935" y="18942"/>
                    <a:pt x="4149" y="19120"/>
                  </a:cubicBezTo>
                  <a:cubicBezTo>
                    <a:pt x="4149" y="19218"/>
                    <a:pt x="4203" y="19352"/>
                    <a:pt x="4327" y="19352"/>
                  </a:cubicBezTo>
                  <a:cubicBezTo>
                    <a:pt x="4729" y="19397"/>
                    <a:pt x="5068" y="19620"/>
                    <a:pt x="5362" y="19878"/>
                  </a:cubicBezTo>
                  <a:cubicBezTo>
                    <a:pt x="5496" y="19994"/>
                    <a:pt x="5683" y="19950"/>
                    <a:pt x="5844" y="20003"/>
                  </a:cubicBezTo>
                  <a:cubicBezTo>
                    <a:pt x="5942" y="20075"/>
                    <a:pt x="6031" y="20164"/>
                    <a:pt x="6138" y="20226"/>
                  </a:cubicBezTo>
                  <a:cubicBezTo>
                    <a:pt x="6326" y="20280"/>
                    <a:pt x="6531" y="20289"/>
                    <a:pt x="6700" y="20396"/>
                  </a:cubicBezTo>
                  <a:cubicBezTo>
                    <a:pt x="6879" y="20548"/>
                    <a:pt x="7147" y="20530"/>
                    <a:pt x="7316" y="20708"/>
                  </a:cubicBezTo>
                  <a:cubicBezTo>
                    <a:pt x="7352" y="20797"/>
                    <a:pt x="7441" y="20833"/>
                    <a:pt x="7521" y="20869"/>
                  </a:cubicBezTo>
                  <a:cubicBezTo>
                    <a:pt x="7547" y="20884"/>
                    <a:pt x="7572" y="20890"/>
                    <a:pt x="7596" y="20890"/>
                  </a:cubicBezTo>
                  <a:cubicBezTo>
                    <a:pt x="7687" y="20890"/>
                    <a:pt x="7765" y="20803"/>
                    <a:pt x="7851" y="20803"/>
                  </a:cubicBezTo>
                  <a:cubicBezTo>
                    <a:pt x="7874" y="20803"/>
                    <a:pt x="7898" y="20809"/>
                    <a:pt x="7923" y="20824"/>
                  </a:cubicBezTo>
                  <a:cubicBezTo>
                    <a:pt x="8095" y="20853"/>
                    <a:pt x="8273" y="20951"/>
                    <a:pt x="8452" y="20951"/>
                  </a:cubicBezTo>
                  <a:cubicBezTo>
                    <a:pt x="8496" y="20951"/>
                    <a:pt x="8539" y="20945"/>
                    <a:pt x="8583" y="20931"/>
                  </a:cubicBezTo>
                  <a:cubicBezTo>
                    <a:pt x="8708" y="21101"/>
                    <a:pt x="8957" y="21136"/>
                    <a:pt x="9047" y="21350"/>
                  </a:cubicBezTo>
                  <a:cubicBezTo>
                    <a:pt x="9189" y="21359"/>
                    <a:pt x="9341" y="21359"/>
                    <a:pt x="9457" y="21466"/>
                  </a:cubicBezTo>
                  <a:cubicBezTo>
                    <a:pt x="9488" y="21489"/>
                    <a:pt x="9515" y="21498"/>
                    <a:pt x="9540" y="21498"/>
                  </a:cubicBezTo>
                  <a:cubicBezTo>
                    <a:pt x="9619" y="21498"/>
                    <a:pt x="9672" y="21404"/>
                    <a:pt x="9760" y="21404"/>
                  </a:cubicBezTo>
                  <a:cubicBezTo>
                    <a:pt x="9948" y="21374"/>
                    <a:pt x="10130" y="21287"/>
                    <a:pt x="10321" y="21287"/>
                  </a:cubicBezTo>
                  <a:cubicBezTo>
                    <a:pt x="10357" y="21287"/>
                    <a:pt x="10393" y="21290"/>
                    <a:pt x="10429" y="21297"/>
                  </a:cubicBezTo>
                  <a:cubicBezTo>
                    <a:pt x="10441" y="21298"/>
                    <a:pt x="10452" y="21298"/>
                    <a:pt x="10463" y="21298"/>
                  </a:cubicBezTo>
                  <a:cubicBezTo>
                    <a:pt x="10519" y="21298"/>
                    <a:pt x="10577" y="21290"/>
                    <a:pt x="10632" y="21290"/>
                  </a:cubicBezTo>
                  <a:cubicBezTo>
                    <a:pt x="10699" y="21290"/>
                    <a:pt x="10764" y="21301"/>
                    <a:pt x="10822" y="21350"/>
                  </a:cubicBezTo>
                  <a:cubicBezTo>
                    <a:pt x="11018" y="21359"/>
                    <a:pt x="11215" y="21364"/>
                    <a:pt x="11411" y="21364"/>
                  </a:cubicBezTo>
                  <a:cubicBezTo>
                    <a:pt x="11607" y="21364"/>
                    <a:pt x="11803" y="21359"/>
                    <a:pt x="12000" y="21350"/>
                  </a:cubicBezTo>
                  <a:cubicBezTo>
                    <a:pt x="12106" y="21286"/>
                    <a:pt x="12221" y="21270"/>
                    <a:pt x="12340" y="21270"/>
                  </a:cubicBezTo>
                  <a:cubicBezTo>
                    <a:pt x="12459" y="21270"/>
                    <a:pt x="12581" y="21286"/>
                    <a:pt x="12700" y="21286"/>
                  </a:cubicBezTo>
                  <a:cubicBezTo>
                    <a:pt x="12740" y="21286"/>
                    <a:pt x="12781" y="21284"/>
                    <a:pt x="12820" y="21279"/>
                  </a:cubicBezTo>
                  <a:lnTo>
                    <a:pt x="12820" y="21243"/>
                  </a:lnTo>
                  <a:cubicBezTo>
                    <a:pt x="13168" y="21145"/>
                    <a:pt x="13534" y="21154"/>
                    <a:pt x="13873" y="21047"/>
                  </a:cubicBezTo>
                  <a:cubicBezTo>
                    <a:pt x="14007" y="21029"/>
                    <a:pt x="14167" y="21003"/>
                    <a:pt x="14274" y="20922"/>
                  </a:cubicBezTo>
                  <a:cubicBezTo>
                    <a:pt x="14293" y="20924"/>
                    <a:pt x="14312" y="20925"/>
                    <a:pt x="14330" y="20925"/>
                  </a:cubicBezTo>
                  <a:cubicBezTo>
                    <a:pt x="14411" y="20925"/>
                    <a:pt x="14491" y="20905"/>
                    <a:pt x="14542" y="20833"/>
                  </a:cubicBezTo>
                  <a:cubicBezTo>
                    <a:pt x="14970" y="20637"/>
                    <a:pt x="15416" y="20467"/>
                    <a:pt x="15845" y="20271"/>
                  </a:cubicBezTo>
                  <a:cubicBezTo>
                    <a:pt x="16451" y="19941"/>
                    <a:pt x="17031" y="19557"/>
                    <a:pt x="17620" y="19200"/>
                  </a:cubicBezTo>
                  <a:cubicBezTo>
                    <a:pt x="18066" y="18879"/>
                    <a:pt x="18565" y="18621"/>
                    <a:pt x="18985" y="18264"/>
                  </a:cubicBezTo>
                  <a:cubicBezTo>
                    <a:pt x="19288" y="18112"/>
                    <a:pt x="19547" y="17862"/>
                    <a:pt x="19814" y="17648"/>
                  </a:cubicBezTo>
                  <a:cubicBezTo>
                    <a:pt x="19868" y="17505"/>
                    <a:pt x="19966" y="17398"/>
                    <a:pt x="20091" y="17318"/>
                  </a:cubicBezTo>
                  <a:cubicBezTo>
                    <a:pt x="20136" y="17211"/>
                    <a:pt x="20225" y="17158"/>
                    <a:pt x="20305" y="17086"/>
                  </a:cubicBezTo>
                  <a:cubicBezTo>
                    <a:pt x="20323" y="16801"/>
                    <a:pt x="20582" y="16631"/>
                    <a:pt x="20760" y="16453"/>
                  </a:cubicBezTo>
                  <a:cubicBezTo>
                    <a:pt x="20805" y="16346"/>
                    <a:pt x="20840" y="16230"/>
                    <a:pt x="20867" y="16123"/>
                  </a:cubicBezTo>
                  <a:cubicBezTo>
                    <a:pt x="20900" y="16090"/>
                    <a:pt x="20955" y="15968"/>
                    <a:pt x="20896" y="15968"/>
                  </a:cubicBezTo>
                  <a:cubicBezTo>
                    <a:pt x="20890" y="15968"/>
                    <a:pt x="20884" y="15969"/>
                    <a:pt x="20876" y="15971"/>
                  </a:cubicBezTo>
                  <a:cubicBezTo>
                    <a:pt x="20885" y="15819"/>
                    <a:pt x="21010" y="15730"/>
                    <a:pt x="21108" y="15632"/>
                  </a:cubicBezTo>
                  <a:cubicBezTo>
                    <a:pt x="21126" y="15356"/>
                    <a:pt x="21313" y="15115"/>
                    <a:pt x="21277" y="14838"/>
                  </a:cubicBezTo>
                  <a:lnTo>
                    <a:pt x="21242" y="14838"/>
                  </a:lnTo>
                  <a:cubicBezTo>
                    <a:pt x="21242" y="14785"/>
                    <a:pt x="21242" y="14731"/>
                    <a:pt x="21242" y="14686"/>
                  </a:cubicBezTo>
                  <a:cubicBezTo>
                    <a:pt x="21313" y="14624"/>
                    <a:pt x="21242" y="14499"/>
                    <a:pt x="21331" y="14446"/>
                  </a:cubicBezTo>
                  <a:cubicBezTo>
                    <a:pt x="21429" y="14365"/>
                    <a:pt x="21456" y="14231"/>
                    <a:pt x="21483" y="14116"/>
                  </a:cubicBezTo>
                  <a:cubicBezTo>
                    <a:pt x="21500" y="14017"/>
                    <a:pt x="21376" y="13991"/>
                    <a:pt x="21358" y="13910"/>
                  </a:cubicBezTo>
                  <a:cubicBezTo>
                    <a:pt x="21322" y="13536"/>
                    <a:pt x="21509" y="13179"/>
                    <a:pt x="21411" y="12813"/>
                  </a:cubicBezTo>
                  <a:cubicBezTo>
                    <a:pt x="21376" y="12679"/>
                    <a:pt x="21438" y="12483"/>
                    <a:pt x="21313" y="12421"/>
                  </a:cubicBezTo>
                  <a:lnTo>
                    <a:pt x="21322" y="12385"/>
                  </a:lnTo>
                  <a:lnTo>
                    <a:pt x="21286" y="12385"/>
                  </a:lnTo>
                  <a:cubicBezTo>
                    <a:pt x="21045" y="12269"/>
                    <a:pt x="21099" y="11974"/>
                    <a:pt x="20938" y="11796"/>
                  </a:cubicBezTo>
                  <a:cubicBezTo>
                    <a:pt x="20974" y="11573"/>
                    <a:pt x="21099" y="11377"/>
                    <a:pt x="21010" y="11145"/>
                  </a:cubicBezTo>
                  <a:cubicBezTo>
                    <a:pt x="20965" y="10984"/>
                    <a:pt x="21144" y="10841"/>
                    <a:pt x="21090" y="10681"/>
                  </a:cubicBezTo>
                  <a:cubicBezTo>
                    <a:pt x="21037" y="10476"/>
                    <a:pt x="21170" y="10297"/>
                    <a:pt x="21233" y="10119"/>
                  </a:cubicBezTo>
                  <a:lnTo>
                    <a:pt x="21188" y="10119"/>
                  </a:lnTo>
                  <a:cubicBezTo>
                    <a:pt x="21206" y="9896"/>
                    <a:pt x="21233" y="9646"/>
                    <a:pt x="21099" y="9459"/>
                  </a:cubicBezTo>
                  <a:cubicBezTo>
                    <a:pt x="21045" y="9378"/>
                    <a:pt x="21081" y="9280"/>
                    <a:pt x="21144" y="9227"/>
                  </a:cubicBezTo>
                  <a:cubicBezTo>
                    <a:pt x="21152" y="9152"/>
                    <a:pt x="21231" y="8920"/>
                    <a:pt x="21146" y="8920"/>
                  </a:cubicBezTo>
                  <a:cubicBezTo>
                    <a:pt x="21140" y="8920"/>
                    <a:pt x="21133" y="8921"/>
                    <a:pt x="21126" y="8923"/>
                  </a:cubicBezTo>
                  <a:cubicBezTo>
                    <a:pt x="21001" y="8709"/>
                    <a:pt x="21028" y="8397"/>
                    <a:pt x="20831" y="8237"/>
                  </a:cubicBezTo>
                  <a:cubicBezTo>
                    <a:pt x="20849" y="8094"/>
                    <a:pt x="20849" y="7942"/>
                    <a:pt x="20724" y="7862"/>
                  </a:cubicBezTo>
                  <a:cubicBezTo>
                    <a:pt x="20787" y="7692"/>
                    <a:pt x="20617" y="7648"/>
                    <a:pt x="20591" y="7514"/>
                  </a:cubicBezTo>
                  <a:cubicBezTo>
                    <a:pt x="20644" y="7416"/>
                    <a:pt x="20751" y="7157"/>
                    <a:pt x="20599" y="7104"/>
                  </a:cubicBezTo>
                  <a:cubicBezTo>
                    <a:pt x="20564" y="7032"/>
                    <a:pt x="20492" y="6997"/>
                    <a:pt x="20439" y="6934"/>
                  </a:cubicBezTo>
                  <a:cubicBezTo>
                    <a:pt x="20421" y="6684"/>
                    <a:pt x="20403" y="6426"/>
                    <a:pt x="20278" y="6212"/>
                  </a:cubicBezTo>
                  <a:cubicBezTo>
                    <a:pt x="20136" y="6104"/>
                    <a:pt x="20189" y="5890"/>
                    <a:pt x="20091" y="5748"/>
                  </a:cubicBezTo>
                  <a:cubicBezTo>
                    <a:pt x="19993" y="5605"/>
                    <a:pt x="19921" y="5444"/>
                    <a:pt x="19850" y="5284"/>
                  </a:cubicBezTo>
                  <a:cubicBezTo>
                    <a:pt x="19895" y="4971"/>
                    <a:pt x="19475" y="4945"/>
                    <a:pt x="19431" y="4686"/>
                  </a:cubicBezTo>
                  <a:cubicBezTo>
                    <a:pt x="19538" y="4401"/>
                    <a:pt x="19145" y="4418"/>
                    <a:pt x="19092" y="4213"/>
                  </a:cubicBezTo>
                  <a:cubicBezTo>
                    <a:pt x="19038" y="3990"/>
                    <a:pt x="18708" y="3963"/>
                    <a:pt x="18690" y="3731"/>
                  </a:cubicBezTo>
                  <a:cubicBezTo>
                    <a:pt x="18351" y="3455"/>
                    <a:pt x="18039" y="3134"/>
                    <a:pt x="17664" y="2911"/>
                  </a:cubicBezTo>
                  <a:cubicBezTo>
                    <a:pt x="17575" y="2857"/>
                    <a:pt x="17655" y="2723"/>
                    <a:pt x="17557" y="2697"/>
                  </a:cubicBezTo>
                  <a:cubicBezTo>
                    <a:pt x="17388" y="2607"/>
                    <a:pt x="17343" y="2393"/>
                    <a:pt x="17165" y="2313"/>
                  </a:cubicBezTo>
                  <a:cubicBezTo>
                    <a:pt x="17013" y="2224"/>
                    <a:pt x="16879" y="2090"/>
                    <a:pt x="16728" y="1992"/>
                  </a:cubicBezTo>
                  <a:cubicBezTo>
                    <a:pt x="16157" y="1573"/>
                    <a:pt x="15514" y="1278"/>
                    <a:pt x="14917" y="904"/>
                  </a:cubicBezTo>
                  <a:cubicBezTo>
                    <a:pt x="14899" y="832"/>
                    <a:pt x="14783" y="850"/>
                    <a:pt x="14729" y="832"/>
                  </a:cubicBezTo>
                  <a:cubicBezTo>
                    <a:pt x="14616" y="718"/>
                    <a:pt x="14489" y="637"/>
                    <a:pt x="14333" y="637"/>
                  </a:cubicBezTo>
                  <a:cubicBezTo>
                    <a:pt x="14306" y="637"/>
                    <a:pt x="14277" y="639"/>
                    <a:pt x="14248" y="645"/>
                  </a:cubicBezTo>
                  <a:cubicBezTo>
                    <a:pt x="14105" y="556"/>
                    <a:pt x="13927" y="520"/>
                    <a:pt x="13802" y="404"/>
                  </a:cubicBezTo>
                  <a:cubicBezTo>
                    <a:pt x="13659" y="252"/>
                    <a:pt x="13400" y="333"/>
                    <a:pt x="13275" y="172"/>
                  </a:cubicBezTo>
                  <a:cubicBezTo>
                    <a:pt x="13233" y="141"/>
                    <a:pt x="13189" y="129"/>
                    <a:pt x="13145" y="129"/>
                  </a:cubicBezTo>
                  <a:cubicBezTo>
                    <a:pt x="13017" y="129"/>
                    <a:pt x="12882" y="224"/>
                    <a:pt x="12755" y="224"/>
                  </a:cubicBezTo>
                  <a:cubicBezTo>
                    <a:pt x="12710" y="224"/>
                    <a:pt x="12666" y="212"/>
                    <a:pt x="12624" y="181"/>
                  </a:cubicBezTo>
                  <a:cubicBezTo>
                    <a:pt x="12426" y="82"/>
                    <a:pt x="12189" y="13"/>
                    <a:pt x="11967" y="13"/>
                  </a:cubicBezTo>
                  <a:cubicBezTo>
                    <a:pt x="11869" y="13"/>
                    <a:pt x="11774" y="26"/>
                    <a:pt x="11687" y="56"/>
                  </a:cubicBezTo>
                  <a:cubicBezTo>
                    <a:pt x="11682" y="55"/>
                    <a:pt x="11677" y="55"/>
                    <a:pt x="11672" y="55"/>
                  </a:cubicBezTo>
                  <a:cubicBezTo>
                    <a:pt x="11620" y="55"/>
                    <a:pt x="11596" y="96"/>
                    <a:pt x="11571" y="136"/>
                  </a:cubicBezTo>
                  <a:cubicBezTo>
                    <a:pt x="11557" y="139"/>
                    <a:pt x="11543" y="140"/>
                    <a:pt x="11529" y="140"/>
                  </a:cubicBezTo>
                  <a:cubicBezTo>
                    <a:pt x="11440" y="140"/>
                    <a:pt x="11363" y="95"/>
                    <a:pt x="11286" y="56"/>
                  </a:cubicBezTo>
                  <a:cubicBezTo>
                    <a:pt x="11274" y="17"/>
                    <a:pt x="11224" y="0"/>
                    <a:pt x="11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150749" y="2317244"/>
              <a:ext cx="286906" cy="305203"/>
            </a:xfrm>
            <a:custGeom>
              <a:avLst/>
              <a:gdLst/>
              <a:ahLst/>
              <a:cxnLst/>
              <a:rect l="l" t="t" r="r" b="b"/>
              <a:pathLst>
                <a:path w="20965" h="22302" extrusionOk="0">
                  <a:moveTo>
                    <a:pt x="10013" y="1"/>
                  </a:moveTo>
                  <a:cubicBezTo>
                    <a:pt x="9832" y="1"/>
                    <a:pt x="9646" y="47"/>
                    <a:pt x="9460" y="47"/>
                  </a:cubicBezTo>
                  <a:cubicBezTo>
                    <a:pt x="9432" y="47"/>
                    <a:pt x="9404" y="46"/>
                    <a:pt x="9376" y="44"/>
                  </a:cubicBezTo>
                  <a:lnTo>
                    <a:pt x="9376" y="44"/>
                  </a:lnTo>
                  <a:lnTo>
                    <a:pt x="9385" y="89"/>
                  </a:lnTo>
                  <a:cubicBezTo>
                    <a:pt x="9242" y="80"/>
                    <a:pt x="9100" y="77"/>
                    <a:pt x="8957" y="77"/>
                  </a:cubicBezTo>
                  <a:cubicBezTo>
                    <a:pt x="8814" y="77"/>
                    <a:pt x="8671" y="80"/>
                    <a:pt x="8529" y="80"/>
                  </a:cubicBezTo>
                  <a:cubicBezTo>
                    <a:pt x="8398" y="65"/>
                    <a:pt x="8260" y="40"/>
                    <a:pt x="8125" y="40"/>
                  </a:cubicBezTo>
                  <a:cubicBezTo>
                    <a:pt x="8011" y="40"/>
                    <a:pt x="7899" y="58"/>
                    <a:pt x="7797" y="115"/>
                  </a:cubicBezTo>
                  <a:cubicBezTo>
                    <a:pt x="7565" y="240"/>
                    <a:pt x="7289" y="213"/>
                    <a:pt x="7039" y="249"/>
                  </a:cubicBezTo>
                  <a:lnTo>
                    <a:pt x="7048" y="294"/>
                  </a:lnTo>
                  <a:cubicBezTo>
                    <a:pt x="7005" y="309"/>
                    <a:pt x="6959" y="312"/>
                    <a:pt x="6912" y="312"/>
                  </a:cubicBezTo>
                  <a:cubicBezTo>
                    <a:pt x="6880" y="312"/>
                    <a:pt x="6848" y="310"/>
                    <a:pt x="6816" y="310"/>
                  </a:cubicBezTo>
                  <a:cubicBezTo>
                    <a:pt x="6730" y="310"/>
                    <a:pt x="6649" y="321"/>
                    <a:pt x="6593" y="401"/>
                  </a:cubicBezTo>
                  <a:cubicBezTo>
                    <a:pt x="6486" y="561"/>
                    <a:pt x="6298" y="490"/>
                    <a:pt x="6156" y="570"/>
                  </a:cubicBezTo>
                  <a:cubicBezTo>
                    <a:pt x="6049" y="561"/>
                    <a:pt x="5941" y="552"/>
                    <a:pt x="5861" y="472"/>
                  </a:cubicBezTo>
                  <a:cubicBezTo>
                    <a:pt x="5832" y="446"/>
                    <a:pt x="5800" y="435"/>
                    <a:pt x="5769" y="435"/>
                  </a:cubicBezTo>
                  <a:cubicBezTo>
                    <a:pt x="5714" y="435"/>
                    <a:pt x="5664" y="472"/>
                    <a:pt x="5647" y="535"/>
                  </a:cubicBezTo>
                  <a:cubicBezTo>
                    <a:pt x="5478" y="588"/>
                    <a:pt x="5344" y="695"/>
                    <a:pt x="5201" y="776"/>
                  </a:cubicBezTo>
                  <a:cubicBezTo>
                    <a:pt x="5191" y="776"/>
                    <a:pt x="5180" y="776"/>
                    <a:pt x="5169" y="776"/>
                  </a:cubicBezTo>
                  <a:cubicBezTo>
                    <a:pt x="5093" y="776"/>
                    <a:pt x="5007" y="767"/>
                    <a:pt x="4924" y="767"/>
                  </a:cubicBezTo>
                  <a:cubicBezTo>
                    <a:pt x="4786" y="767"/>
                    <a:pt x="4654" y="793"/>
                    <a:pt x="4585" y="936"/>
                  </a:cubicBezTo>
                  <a:cubicBezTo>
                    <a:pt x="4354" y="1079"/>
                    <a:pt x="4104" y="1195"/>
                    <a:pt x="3872" y="1338"/>
                  </a:cubicBezTo>
                  <a:cubicBezTo>
                    <a:pt x="3760" y="1345"/>
                    <a:pt x="3829" y="1517"/>
                    <a:pt x="3730" y="1517"/>
                  </a:cubicBezTo>
                  <a:cubicBezTo>
                    <a:pt x="3703" y="1517"/>
                    <a:pt x="3663" y="1504"/>
                    <a:pt x="3604" y="1471"/>
                  </a:cubicBezTo>
                  <a:cubicBezTo>
                    <a:pt x="3488" y="1516"/>
                    <a:pt x="3337" y="1552"/>
                    <a:pt x="3345" y="1694"/>
                  </a:cubicBezTo>
                  <a:cubicBezTo>
                    <a:pt x="3238" y="1793"/>
                    <a:pt x="3131" y="1900"/>
                    <a:pt x="2998" y="1953"/>
                  </a:cubicBezTo>
                  <a:lnTo>
                    <a:pt x="2998" y="1998"/>
                  </a:lnTo>
                  <a:cubicBezTo>
                    <a:pt x="2935" y="2024"/>
                    <a:pt x="2855" y="2060"/>
                    <a:pt x="2801" y="2105"/>
                  </a:cubicBezTo>
                  <a:cubicBezTo>
                    <a:pt x="2819" y="2328"/>
                    <a:pt x="2641" y="2533"/>
                    <a:pt x="2436" y="2586"/>
                  </a:cubicBezTo>
                  <a:cubicBezTo>
                    <a:pt x="2587" y="2836"/>
                    <a:pt x="2088" y="2917"/>
                    <a:pt x="2266" y="3131"/>
                  </a:cubicBezTo>
                  <a:cubicBezTo>
                    <a:pt x="2159" y="3175"/>
                    <a:pt x="2141" y="3309"/>
                    <a:pt x="2034" y="3345"/>
                  </a:cubicBezTo>
                  <a:cubicBezTo>
                    <a:pt x="1918" y="3380"/>
                    <a:pt x="1882" y="3523"/>
                    <a:pt x="1829" y="3621"/>
                  </a:cubicBezTo>
                  <a:cubicBezTo>
                    <a:pt x="1722" y="3675"/>
                    <a:pt x="1579" y="3728"/>
                    <a:pt x="1543" y="3844"/>
                  </a:cubicBezTo>
                  <a:cubicBezTo>
                    <a:pt x="1427" y="3898"/>
                    <a:pt x="1445" y="4067"/>
                    <a:pt x="1365" y="4148"/>
                  </a:cubicBezTo>
                  <a:cubicBezTo>
                    <a:pt x="1294" y="4210"/>
                    <a:pt x="1258" y="4299"/>
                    <a:pt x="1240" y="4389"/>
                  </a:cubicBezTo>
                  <a:cubicBezTo>
                    <a:pt x="1097" y="4620"/>
                    <a:pt x="937" y="4879"/>
                    <a:pt x="937" y="5165"/>
                  </a:cubicBezTo>
                  <a:lnTo>
                    <a:pt x="901" y="5156"/>
                  </a:lnTo>
                  <a:cubicBezTo>
                    <a:pt x="865" y="5370"/>
                    <a:pt x="696" y="5530"/>
                    <a:pt x="687" y="5745"/>
                  </a:cubicBezTo>
                  <a:cubicBezTo>
                    <a:pt x="696" y="6003"/>
                    <a:pt x="535" y="6208"/>
                    <a:pt x="526" y="6458"/>
                  </a:cubicBezTo>
                  <a:lnTo>
                    <a:pt x="491" y="6458"/>
                  </a:lnTo>
                  <a:cubicBezTo>
                    <a:pt x="589" y="6851"/>
                    <a:pt x="223" y="7145"/>
                    <a:pt x="330" y="7529"/>
                  </a:cubicBezTo>
                  <a:cubicBezTo>
                    <a:pt x="321" y="7582"/>
                    <a:pt x="321" y="7645"/>
                    <a:pt x="294" y="7698"/>
                  </a:cubicBezTo>
                  <a:cubicBezTo>
                    <a:pt x="205" y="7823"/>
                    <a:pt x="348" y="7975"/>
                    <a:pt x="268" y="8109"/>
                  </a:cubicBezTo>
                  <a:cubicBezTo>
                    <a:pt x="187" y="8242"/>
                    <a:pt x="134" y="8421"/>
                    <a:pt x="223" y="8564"/>
                  </a:cubicBezTo>
                  <a:cubicBezTo>
                    <a:pt x="196" y="8867"/>
                    <a:pt x="152" y="9161"/>
                    <a:pt x="170" y="9465"/>
                  </a:cubicBezTo>
                  <a:cubicBezTo>
                    <a:pt x="161" y="9589"/>
                    <a:pt x="54" y="9705"/>
                    <a:pt x="98" y="9839"/>
                  </a:cubicBezTo>
                  <a:cubicBezTo>
                    <a:pt x="45" y="10312"/>
                    <a:pt x="116" y="10812"/>
                    <a:pt x="45" y="11284"/>
                  </a:cubicBezTo>
                  <a:cubicBezTo>
                    <a:pt x="107" y="11472"/>
                    <a:pt x="107" y="11659"/>
                    <a:pt x="89" y="11846"/>
                  </a:cubicBezTo>
                  <a:cubicBezTo>
                    <a:pt x="89" y="11909"/>
                    <a:pt x="27" y="11989"/>
                    <a:pt x="89" y="12034"/>
                  </a:cubicBezTo>
                  <a:cubicBezTo>
                    <a:pt x="196" y="12105"/>
                    <a:pt x="0" y="12301"/>
                    <a:pt x="116" y="12319"/>
                  </a:cubicBezTo>
                  <a:lnTo>
                    <a:pt x="125" y="12355"/>
                  </a:lnTo>
                  <a:cubicBezTo>
                    <a:pt x="98" y="12391"/>
                    <a:pt x="54" y="12453"/>
                    <a:pt x="89" y="12507"/>
                  </a:cubicBezTo>
                  <a:cubicBezTo>
                    <a:pt x="241" y="12640"/>
                    <a:pt x="116" y="12863"/>
                    <a:pt x="161" y="13033"/>
                  </a:cubicBezTo>
                  <a:lnTo>
                    <a:pt x="196" y="13033"/>
                  </a:lnTo>
                  <a:cubicBezTo>
                    <a:pt x="214" y="13042"/>
                    <a:pt x="232" y="13060"/>
                    <a:pt x="241" y="13069"/>
                  </a:cubicBezTo>
                  <a:cubicBezTo>
                    <a:pt x="268" y="13131"/>
                    <a:pt x="277" y="13194"/>
                    <a:pt x="294" y="13256"/>
                  </a:cubicBezTo>
                  <a:cubicBezTo>
                    <a:pt x="286" y="13434"/>
                    <a:pt x="303" y="13631"/>
                    <a:pt x="402" y="13791"/>
                  </a:cubicBezTo>
                  <a:cubicBezTo>
                    <a:pt x="393" y="14193"/>
                    <a:pt x="678" y="14514"/>
                    <a:pt x="776" y="14889"/>
                  </a:cubicBezTo>
                  <a:lnTo>
                    <a:pt x="821" y="14897"/>
                  </a:lnTo>
                  <a:cubicBezTo>
                    <a:pt x="830" y="14969"/>
                    <a:pt x="883" y="15031"/>
                    <a:pt x="910" y="15112"/>
                  </a:cubicBezTo>
                  <a:cubicBezTo>
                    <a:pt x="955" y="15433"/>
                    <a:pt x="1151" y="15727"/>
                    <a:pt x="1294" y="16004"/>
                  </a:cubicBezTo>
                  <a:cubicBezTo>
                    <a:pt x="1320" y="16289"/>
                    <a:pt x="1517" y="16521"/>
                    <a:pt x="1695" y="16726"/>
                  </a:cubicBezTo>
                  <a:cubicBezTo>
                    <a:pt x="1740" y="16887"/>
                    <a:pt x="1873" y="16994"/>
                    <a:pt x="1963" y="17137"/>
                  </a:cubicBezTo>
                  <a:cubicBezTo>
                    <a:pt x="2088" y="17217"/>
                    <a:pt x="2132" y="17386"/>
                    <a:pt x="2266" y="17476"/>
                  </a:cubicBezTo>
                  <a:cubicBezTo>
                    <a:pt x="2480" y="17672"/>
                    <a:pt x="2578" y="17975"/>
                    <a:pt x="2801" y="18180"/>
                  </a:cubicBezTo>
                  <a:cubicBezTo>
                    <a:pt x="3515" y="18876"/>
                    <a:pt x="4229" y="19617"/>
                    <a:pt x="5076" y="20152"/>
                  </a:cubicBezTo>
                  <a:cubicBezTo>
                    <a:pt x="5246" y="20357"/>
                    <a:pt x="5487" y="20491"/>
                    <a:pt x="5701" y="20643"/>
                  </a:cubicBezTo>
                  <a:cubicBezTo>
                    <a:pt x="5790" y="20750"/>
                    <a:pt x="5897" y="20830"/>
                    <a:pt x="6022" y="20883"/>
                  </a:cubicBezTo>
                  <a:cubicBezTo>
                    <a:pt x="6530" y="21285"/>
                    <a:pt x="7110" y="21597"/>
                    <a:pt x="7690" y="21900"/>
                  </a:cubicBezTo>
                  <a:cubicBezTo>
                    <a:pt x="7717" y="21900"/>
                    <a:pt x="7770" y="21909"/>
                    <a:pt x="7806" y="21909"/>
                  </a:cubicBezTo>
                  <a:lnTo>
                    <a:pt x="7806" y="21945"/>
                  </a:lnTo>
                  <a:cubicBezTo>
                    <a:pt x="7820" y="21942"/>
                    <a:pt x="7834" y="21941"/>
                    <a:pt x="7847" y="21941"/>
                  </a:cubicBezTo>
                  <a:cubicBezTo>
                    <a:pt x="7978" y="21941"/>
                    <a:pt x="8062" y="22064"/>
                    <a:pt x="8187" y="22064"/>
                  </a:cubicBezTo>
                  <a:cubicBezTo>
                    <a:pt x="8216" y="22064"/>
                    <a:pt x="8246" y="22058"/>
                    <a:pt x="8279" y="22043"/>
                  </a:cubicBezTo>
                  <a:cubicBezTo>
                    <a:pt x="8300" y="22040"/>
                    <a:pt x="8321" y="22039"/>
                    <a:pt x="8343" y="22039"/>
                  </a:cubicBezTo>
                  <a:cubicBezTo>
                    <a:pt x="8441" y="22039"/>
                    <a:pt x="8544" y="22065"/>
                    <a:pt x="8642" y="22065"/>
                  </a:cubicBezTo>
                  <a:cubicBezTo>
                    <a:pt x="8705" y="22065"/>
                    <a:pt x="8767" y="22054"/>
                    <a:pt x="8823" y="22016"/>
                  </a:cubicBezTo>
                  <a:lnTo>
                    <a:pt x="8877" y="22016"/>
                  </a:lnTo>
                  <a:cubicBezTo>
                    <a:pt x="8912" y="22097"/>
                    <a:pt x="9019" y="22088"/>
                    <a:pt x="9082" y="22123"/>
                  </a:cubicBezTo>
                  <a:cubicBezTo>
                    <a:pt x="9204" y="22148"/>
                    <a:pt x="9305" y="22233"/>
                    <a:pt x="9424" y="22233"/>
                  </a:cubicBezTo>
                  <a:cubicBezTo>
                    <a:pt x="9434" y="22233"/>
                    <a:pt x="9445" y="22232"/>
                    <a:pt x="9456" y="22231"/>
                  </a:cubicBezTo>
                  <a:cubicBezTo>
                    <a:pt x="9465" y="22284"/>
                    <a:pt x="9546" y="22284"/>
                    <a:pt x="9581" y="22302"/>
                  </a:cubicBezTo>
                  <a:cubicBezTo>
                    <a:pt x="9656" y="22276"/>
                    <a:pt x="9732" y="22268"/>
                    <a:pt x="9810" y="22268"/>
                  </a:cubicBezTo>
                  <a:cubicBezTo>
                    <a:pt x="9937" y="22268"/>
                    <a:pt x="10066" y="22289"/>
                    <a:pt x="10195" y="22289"/>
                  </a:cubicBezTo>
                  <a:cubicBezTo>
                    <a:pt x="10261" y="22289"/>
                    <a:pt x="10328" y="22284"/>
                    <a:pt x="10393" y="22266"/>
                  </a:cubicBezTo>
                  <a:lnTo>
                    <a:pt x="10393" y="22231"/>
                  </a:lnTo>
                  <a:cubicBezTo>
                    <a:pt x="10415" y="22231"/>
                    <a:pt x="10437" y="22232"/>
                    <a:pt x="10459" y="22232"/>
                  </a:cubicBezTo>
                  <a:cubicBezTo>
                    <a:pt x="10651" y="22232"/>
                    <a:pt x="10843" y="22198"/>
                    <a:pt x="11035" y="22150"/>
                  </a:cubicBezTo>
                  <a:cubicBezTo>
                    <a:pt x="11099" y="22199"/>
                    <a:pt x="11166" y="22218"/>
                    <a:pt x="11235" y="22218"/>
                  </a:cubicBezTo>
                  <a:cubicBezTo>
                    <a:pt x="11328" y="22218"/>
                    <a:pt x="11424" y="22183"/>
                    <a:pt x="11517" y="22141"/>
                  </a:cubicBezTo>
                  <a:cubicBezTo>
                    <a:pt x="11660" y="22141"/>
                    <a:pt x="11847" y="22141"/>
                    <a:pt x="11928" y="21999"/>
                  </a:cubicBezTo>
                  <a:cubicBezTo>
                    <a:pt x="11941" y="22005"/>
                    <a:pt x="11953" y="22008"/>
                    <a:pt x="11966" y="22008"/>
                  </a:cubicBezTo>
                  <a:cubicBezTo>
                    <a:pt x="12018" y="22008"/>
                    <a:pt x="12062" y="21959"/>
                    <a:pt x="12113" y="21959"/>
                  </a:cubicBezTo>
                  <a:cubicBezTo>
                    <a:pt x="12131" y="21959"/>
                    <a:pt x="12149" y="21965"/>
                    <a:pt x="12168" y="21981"/>
                  </a:cubicBezTo>
                  <a:cubicBezTo>
                    <a:pt x="12391" y="21892"/>
                    <a:pt x="12632" y="21892"/>
                    <a:pt x="12864" y="21856"/>
                  </a:cubicBezTo>
                  <a:cubicBezTo>
                    <a:pt x="12886" y="21862"/>
                    <a:pt x="12909" y="21864"/>
                    <a:pt x="12933" y="21864"/>
                  </a:cubicBezTo>
                  <a:cubicBezTo>
                    <a:pt x="13014" y="21864"/>
                    <a:pt x="13100" y="21836"/>
                    <a:pt x="13176" y="21829"/>
                  </a:cubicBezTo>
                  <a:cubicBezTo>
                    <a:pt x="13194" y="21870"/>
                    <a:pt x="13345" y="21916"/>
                    <a:pt x="13434" y="21916"/>
                  </a:cubicBezTo>
                  <a:cubicBezTo>
                    <a:pt x="13480" y="21916"/>
                    <a:pt x="13510" y="21904"/>
                    <a:pt x="13498" y="21874"/>
                  </a:cubicBezTo>
                  <a:cubicBezTo>
                    <a:pt x="13649" y="21829"/>
                    <a:pt x="13792" y="21811"/>
                    <a:pt x="13944" y="21793"/>
                  </a:cubicBezTo>
                  <a:cubicBezTo>
                    <a:pt x="13970" y="21820"/>
                    <a:pt x="14015" y="21838"/>
                    <a:pt x="14069" y="21838"/>
                  </a:cubicBezTo>
                  <a:cubicBezTo>
                    <a:pt x="14090" y="21896"/>
                    <a:pt x="14199" y="21936"/>
                    <a:pt x="14286" y="21936"/>
                  </a:cubicBezTo>
                  <a:cubicBezTo>
                    <a:pt x="14346" y="21936"/>
                    <a:pt x="14395" y="21917"/>
                    <a:pt x="14399" y="21874"/>
                  </a:cubicBezTo>
                  <a:cubicBezTo>
                    <a:pt x="14497" y="21856"/>
                    <a:pt x="14586" y="21793"/>
                    <a:pt x="14693" y="21758"/>
                  </a:cubicBezTo>
                  <a:cubicBezTo>
                    <a:pt x="14721" y="21733"/>
                    <a:pt x="14763" y="21731"/>
                    <a:pt x="14807" y="21731"/>
                  </a:cubicBezTo>
                  <a:cubicBezTo>
                    <a:pt x="14820" y="21731"/>
                    <a:pt x="14832" y="21731"/>
                    <a:pt x="14845" y="21731"/>
                  </a:cubicBezTo>
                  <a:cubicBezTo>
                    <a:pt x="14900" y="21731"/>
                    <a:pt x="14952" y="21726"/>
                    <a:pt x="14970" y="21677"/>
                  </a:cubicBezTo>
                  <a:cubicBezTo>
                    <a:pt x="14987" y="21668"/>
                    <a:pt x="15023" y="21651"/>
                    <a:pt x="15041" y="21642"/>
                  </a:cubicBezTo>
                  <a:cubicBezTo>
                    <a:pt x="15139" y="21642"/>
                    <a:pt x="15255" y="21624"/>
                    <a:pt x="15300" y="21526"/>
                  </a:cubicBezTo>
                  <a:cubicBezTo>
                    <a:pt x="15505" y="21454"/>
                    <a:pt x="15790" y="21490"/>
                    <a:pt x="15933" y="21312"/>
                  </a:cubicBezTo>
                  <a:cubicBezTo>
                    <a:pt x="15951" y="21312"/>
                    <a:pt x="15987" y="21312"/>
                    <a:pt x="15995" y="21303"/>
                  </a:cubicBezTo>
                  <a:cubicBezTo>
                    <a:pt x="16014" y="21307"/>
                    <a:pt x="16034" y="21310"/>
                    <a:pt x="16054" y="21310"/>
                  </a:cubicBezTo>
                  <a:cubicBezTo>
                    <a:pt x="16148" y="21310"/>
                    <a:pt x="16247" y="21262"/>
                    <a:pt x="16299" y="21196"/>
                  </a:cubicBezTo>
                  <a:cubicBezTo>
                    <a:pt x="16424" y="21151"/>
                    <a:pt x="16370" y="20964"/>
                    <a:pt x="16459" y="20883"/>
                  </a:cubicBezTo>
                  <a:cubicBezTo>
                    <a:pt x="16549" y="20892"/>
                    <a:pt x="16620" y="20928"/>
                    <a:pt x="16700" y="20955"/>
                  </a:cubicBezTo>
                  <a:cubicBezTo>
                    <a:pt x="16843" y="20892"/>
                    <a:pt x="16995" y="20830"/>
                    <a:pt x="17102" y="20723"/>
                  </a:cubicBezTo>
                  <a:cubicBezTo>
                    <a:pt x="17191" y="20696"/>
                    <a:pt x="17334" y="20643"/>
                    <a:pt x="17334" y="20544"/>
                  </a:cubicBezTo>
                  <a:cubicBezTo>
                    <a:pt x="17414" y="20464"/>
                    <a:pt x="17521" y="20411"/>
                    <a:pt x="17592" y="20330"/>
                  </a:cubicBezTo>
                  <a:cubicBezTo>
                    <a:pt x="17699" y="20330"/>
                    <a:pt x="17682" y="20205"/>
                    <a:pt x="17744" y="20161"/>
                  </a:cubicBezTo>
                  <a:cubicBezTo>
                    <a:pt x="17762" y="20125"/>
                    <a:pt x="17833" y="20098"/>
                    <a:pt x="17815" y="20054"/>
                  </a:cubicBezTo>
                  <a:cubicBezTo>
                    <a:pt x="17985" y="19956"/>
                    <a:pt x="18226" y="19893"/>
                    <a:pt x="18270" y="19688"/>
                  </a:cubicBezTo>
                  <a:cubicBezTo>
                    <a:pt x="18288" y="19545"/>
                    <a:pt x="18476" y="19536"/>
                    <a:pt x="18583" y="19474"/>
                  </a:cubicBezTo>
                  <a:cubicBezTo>
                    <a:pt x="18636" y="19340"/>
                    <a:pt x="18734" y="19242"/>
                    <a:pt x="18877" y="19206"/>
                  </a:cubicBezTo>
                  <a:cubicBezTo>
                    <a:pt x="18895" y="19117"/>
                    <a:pt x="18948" y="18948"/>
                    <a:pt x="18975" y="18867"/>
                  </a:cubicBezTo>
                  <a:cubicBezTo>
                    <a:pt x="19162" y="18796"/>
                    <a:pt x="19162" y="18600"/>
                    <a:pt x="19216" y="18430"/>
                  </a:cubicBezTo>
                  <a:cubicBezTo>
                    <a:pt x="19350" y="18332"/>
                    <a:pt x="19421" y="18189"/>
                    <a:pt x="19466" y="18038"/>
                  </a:cubicBezTo>
                  <a:cubicBezTo>
                    <a:pt x="19582" y="17904"/>
                    <a:pt x="19680" y="17752"/>
                    <a:pt x="19787" y="17609"/>
                  </a:cubicBezTo>
                  <a:cubicBezTo>
                    <a:pt x="19858" y="17574"/>
                    <a:pt x="19921" y="17511"/>
                    <a:pt x="19930" y="17431"/>
                  </a:cubicBezTo>
                  <a:cubicBezTo>
                    <a:pt x="19921" y="17181"/>
                    <a:pt x="20099" y="16976"/>
                    <a:pt x="20117" y="16735"/>
                  </a:cubicBezTo>
                  <a:cubicBezTo>
                    <a:pt x="20420" y="15914"/>
                    <a:pt x="20465" y="15031"/>
                    <a:pt x="20777" y="14219"/>
                  </a:cubicBezTo>
                  <a:cubicBezTo>
                    <a:pt x="20857" y="14041"/>
                    <a:pt x="20840" y="13836"/>
                    <a:pt x="20741" y="13666"/>
                  </a:cubicBezTo>
                  <a:cubicBezTo>
                    <a:pt x="20715" y="13283"/>
                    <a:pt x="20965" y="12926"/>
                    <a:pt x="20875" y="12551"/>
                  </a:cubicBezTo>
                  <a:cubicBezTo>
                    <a:pt x="20804" y="12462"/>
                    <a:pt x="20831" y="12373"/>
                    <a:pt x="20866" y="12284"/>
                  </a:cubicBezTo>
                  <a:lnTo>
                    <a:pt x="20902" y="12284"/>
                  </a:lnTo>
                  <a:cubicBezTo>
                    <a:pt x="20893" y="12150"/>
                    <a:pt x="20947" y="11954"/>
                    <a:pt x="20822" y="11882"/>
                  </a:cubicBezTo>
                  <a:cubicBezTo>
                    <a:pt x="20777" y="11784"/>
                    <a:pt x="20670" y="11704"/>
                    <a:pt x="20581" y="11641"/>
                  </a:cubicBezTo>
                  <a:cubicBezTo>
                    <a:pt x="20626" y="11606"/>
                    <a:pt x="20626" y="11543"/>
                    <a:pt x="20626" y="11490"/>
                  </a:cubicBezTo>
                  <a:cubicBezTo>
                    <a:pt x="20724" y="11445"/>
                    <a:pt x="20626" y="11222"/>
                    <a:pt x="20661" y="11133"/>
                  </a:cubicBezTo>
                  <a:lnTo>
                    <a:pt x="20697" y="11133"/>
                  </a:lnTo>
                  <a:cubicBezTo>
                    <a:pt x="20706" y="10954"/>
                    <a:pt x="20759" y="10785"/>
                    <a:pt x="20795" y="10606"/>
                  </a:cubicBezTo>
                  <a:cubicBezTo>
                    <a:pt x="20884" y="10571"/>
                    <a:pt x="20768" y="10392"/>
                    <a:pt x="20733" y="10312"/>
                  </a:cubicBezTo>
                  <a:cubicBezTo>
                    <a:pt x="20697" y="10116"/>
                    <a:pt x="20947" y="9893"/>
                    <a:pt x="20786" y="9750"/>
                  </a:cubicBezTo>
                  <a:cubicBezTo>
                    <a:pt x="20786" y="9723"/>
                    <a:pt x="20786" y="9688"/>
                    <a:pt x="20786" y="9670"/>
                  </a:cubicBezTo>
                  <a:lnTo>
                    <a:pt x="20741" y="9670"/>
                  </a:lnTo>
                  <a:cubicBezTo>
                    <a:pt x="20741" y="9652"/>
                    <a:pt x="20733" y="9616"/>
                    <a:pt x="20733" y="9598"/>
                  </a:cubicBezTo>
                  <a:cubicBezTo>
                    <a:pt x="20750" y="9393"/>
                    <a:pt x="20741" y="9188"/>
                    <a:pt x="20733" y="8983"/>
                  </a:cubicBezTo>
                  <a:cubicBezTo>
                    <a:pt x="20822" y="8876"/>
                    <a:pt x="20857" y="8742"/>
                    <a:pt x="20813" y="8608"/>
                  </a:cubicBezTo>
                  <a:cubicBezTo>
                    <a:pt x="20724" y="8510"/>
                    <a:pt x="20581" y="8430"/>
                    <a:pt x="20581" y="8278"/>
                  </a:cubicBezTo>
                  <a:cubicBezTo>
                    <a:pt x="20590" y="8225"/>
                    <a:pt x="20563" y="8171"/>
                    <a:pt x="20501" y="8171"/>
                  </a:cubicBezTo>
                  <a:cubicBezTo>
                    <a:pt x="20376" y="7975"/>
                    <a:pt x="20224" y="7796"/>
                    <a:pt x="20099" y="7600"/>
                  </a:cubicBezTo>
                  <a:cubicBezTo>
                    <a:pt x="19983" y="7431"/>
                    <a:pt x="20028" y="7190"/>
                    <a:pt x="19930" y="7020"/>
                  </a:cubicBezTo>
                  <a:cubicBezTo>
                    <a:pt x="19903" y="6904"/>
                    <a:pt x="19814" y="6815"/>
                    <a:pt x="19733" y="6735"/>
                  </a:cubicBezTo>
                  <a:cubicBezTo>
                    <a:pt x="19742" y="6663"/>
                    <a:pt x="19733" y="6628"/>
                    <a:pt x="19689" y="6619"/>
                  </a:cubicBezTo>
                  <a:cubicBezTo>
                    <a:pt x="19698" y="6538"/>
                    <a:pt x="19644" y="6485"/>
                    <a:pt x="19609" y="6423"/>
                  </a:cubicBezTo>
                  <a:cubicBezTo>
                    <a:pt x="19626" y="6217"/>
                    <a:pt x="19457" y="6039"/>
                    <a:pt x="19439" y="5825"/>
                  </a:cubicBezTo>
                  <a:lnTo>
                    <a:pt x="19403" y="5825"/>
                  </a:lnTo>
                  <a:cubicBezTo>
                    <a:pt x="19377" y="5655"/>
                    <a:pt x="19154" y="5629"/>
                    <a:pt x="19109" y="5459"/>
                  </a:cubicBezTo>
                  <a:cubicBezTo>
                    <a:pt x="18975" y="5165"/>
                    <a:pt x="18752" y="4870"/>
                    <a:pt x="18476" y="4674"/>
                  </a:cubicBezTo>
                  <a:cubicBezTo>
                    <a:pt x="18288" y="4540"/>
                    <a:pt x="18163" y="4344"/>
                    <a:pt x="17967" y="4228"/>
                  </a:cubicBezTo>
                  <a:cubicBezTo>
                    <a:pt x="17690" y="3862"/>
                    <a:pt x="17369" y="3523"/>
                    <a:pt x="16977" y="3291"/>
                  </a:cubicBezTo>
                  <a:cubicBezTo>
                    <a:pt x="16629" y="2970"/>
                    <a:pt x="16192" y="2711"/>
                    <a:pt x="15799" y="2426"/>
                  </a:cubicBezTo>
                  <a:cubicBezTo>
                    <a:pt x="15639" y="2283"/>
                    <a:pt x="15487" y="2114"/>
                    <a:pt x="15282" y="2024"/>
                  </a:cubicBezTo>
                  <a:cubicBezTo>
                    <a:pt x="15224" y="1941"/>
                    <a:pt x="15096" y="1835"/>
                    <a:pt x="14971" y="1835"/>
                  </a:cubicBezTo>
                  <a:cubicBezTo>
                    <a:pt x="14961" y="1835"/>
                    <a:pt x="14952" y="1836"/>
                    <a:pt x="14943" y="1837"/>
                  </a:cubicBezTo>
                  <a:lnTo>
                    <a:pt x="14952" y="1801"/>
                  </a:lnTo>
                  <a:cubicBezTo>
                    <a:pt x="14791" y="1721"/>
                    <a:pt x="14702" y="1525"/>
                    <a:pt x="14515" y="1507"/>
                  </a:cubicBezTo>
                  <a:cubicBezTo>
                    <a:pt x="14506" y="1498"/>
                    <a:pt x="14488" y="1480"/>
                    <a:pt x="14470" y="1471"/>
                  </a:cubicBezTo>
                  <a:cubicBezTo>
                    <a:pt x="14452" y="1391"/>
                    <a:pt x="14327" y="1400"/>
                    <a:pt x="14283" y="1338"/>
                  </a:cubicBezTo>
                  <a:cubicBezTo>
                    <a:pt x="14211" y="1248"/>
                    <a:pt x="14086" y="1257"/>
                    <a:pt x="13988" y="1230"/>
                  </a:cubicBezTo>
                  <a:cubicBezTo>
                    <a:pt x="13944" y="1168"/>
                    <a:pt x="13854" y="1168"/>
                    <a:pt x="13792" y="1150"/>
                  </a:cubicBezTo>
                  <a:cubicBezTo>
                    <a:pt x="13658" y="1043"/>
                    <a:pt x="13444" y="999"/>
                    <a:pt x="13292" y="891"/>
                  </a:cubicBezTo>
                  <a:cubicBezTo>
                    <a:pt x="13284" y="767"/>
                    <a:pt x="13052" y="704"/>
                    <a:pt x="12945" y="668"/>
                  </a:cubicBezTo>
                  <a:cubicBezTo>
                    <a:pt x="12918" y="633"/>
                    <a:pt x="12882" y="597"/>
                    <a:pt x="12846" y="570"/>
                  </a:cubicBezTo>
                  <a:cubicBezTo>
                    <a:pt x="12837" y="571"/>
                    <a:pt x="12828" y="572"/>
                    <a:pt x="12820" y="572"/>
                  </a:cubicBezTo>
                  <a:cubicBezTo>
                    <a:pt x="12692" y="572"/>
                    <a:pt x="12585" y="473"/>
                    <a:pt x="12461" y="473"/>
                  </a:cubicBezTo>
                  <a:cubicBezTo>
                    <a:pt x="12441" y="473"/>
                    <a:pt x="12421" y="475"/>
                    <a:pt x="12400" y="481"/>
                  </a:cubicBezTo>
                  <a:cubicBezTo>
                    <a:pt x="12324" y="458"/>
                    <a:pt x="12247" y="395"/>
                    <a:pt x="12164" y="395"/>
                  </a:cubicBezTo>
                  <a:cubicBezTo>
                    <a:pt x="12151" y="395"/>
                    <a:pt x="12137" y="397"/>
                    <a:pt x="12124" y="401"/>
                  </a:cubicBezTo>
                  <a:cubicBezTo>
                    <a:pt x="11874" y="347"/>
                    <a:pt x="11633" y="285"/>
                    <a:pt x="11392" y="213"/>
                  </a:cubicBezTo>
                  <a:cubicBezTo>
                    <a:pt x="11437" y="124"/>
                    <a:pt x="11294" y="169"/>
                    <a:pt x="11250" y="142"/>
                  </a:cubicBezTo>
                  <a:cubicBezTo>
                    <a:pt x="10928" y="115"/>
                    <a:pt x="10616" y="98"/>
                    <a:pt x="10295" y="53"/>
                  </a:cubicBezTo>
                  <a:cubicBezTo>
                    <a:pt x="10203" y="14"/>
                    <a:pt x="10108" y="1"/>
                    <a:pt x="10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a:spLocks noGrp="1"/>
          </p:cNvSpPr>
          <p:nvPr>
            <p:ph type="pic" idx="2"/>
          </p:nvPr>
        </p:nvSpPr>
        <p:spPr>
          <a:xfrm>
            <a:off x="0" y="0"/>
            <a:ext cx="9144000" cy="5143500"/>
          </a:xfrm>
          <a:prstGeom prst="rect">
            <a:avLst/>
          </a:prstGeom>
          <a:noFill/>
          <a:ln>
            <a:noFill/>
          </a:ln>
        </p:spPr>
      </p:sp>
      <p:sp>
        <p:nvSpPr>
          <p:cNvPr id="72" name="Google Shape;72;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pic>
        <p:nvPicPr>
          <p:cNvPr id="74" name="Google Shape;74;p11"/>
          <p:cNvPicPr preferRelativeResize="0"/>
          <p:nvPr/>
        </p:nvPicPr>
        <p:blipFill rotWithShape="1">
          <a:blip r:embed="rId2">
            <a:alphaModFix amt="40000"/>
          </a:blip>
          <a:srcRect t="2572"/>
          <a:stretch/>
        </p:blipFill>
        <p:spPr>
          <a:xfrm>
            <a:off x="175000" y="161900"/>
            <a:ext cx="8793998" cy="4819600"/>
          </a:xfrm>
          <a:prstGeom prst="rect">
            <a:avLst/>
          </a:prstGeom>
          <a:noFill/>
          <a:ln w="9525" cap="flat" cmpd="sng">
            <a:solidFill>
              <a:schemeClr val="accent3"/>
            </a:solidFill>
            <a:prstDash val="solid"/>
            <a:round/>
            <a:headEnd type="none" w="sm" len="sm"/>
            <a:tailEnd type="none" w="sm" len="sm"/>
          </a:ln>
        </p:spPr>
      </p:pic>
      <p:sp>
        <p:nvSpPr>
          <p:cNvPr id="75" name="Google Shape;75;p11"/>
          <p:cNvSpPr txBox="1">
            <a:spLocks noGrp="1"/>
          </p:cNvSpPr>
          <p:nvPr>
            <p:ph type="title" hasCustomPrompt="1"/>
          </p:nvPr>
        </p:nvSpPr>
        <p:spPr>
          <a:xfrm>
            <a:off x="2715325" y="2571700"/>
            <a:ext cx="3713400" cy="1003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2715325" y="3575775"/>
            <a:ext cx="3713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Syne"/>
              <a:buNone/>
              <a:defRPr sz="3300">
                <a:solidFill>
                  <a:schemeClr val="dk1"/>
                </a:solidFill>
                <a:latin typeface="Syne"/>
                <a:ea typeface="Syne"/>
                <a:cs typeface="Syne"/>
                <a:sym typeface="Syne"/>
              </a:defRPr>
            </a:lvl1pPr>
            <a:lvl2pPr lvl="1" rtl="0">
              <a:spcBef>
                <a:spcPts val="0"/>
              </a:spcBef>
              <a:spcAft>
                <a:spcPts val="0"/>
              </a:spcAft>
              <a:buClr>
                <a:schemeClr val="dk1"/>
              </a:buClr>
              <a:buSzPts val="3300"/>
              <a:buFont typeface="Syne"/>
              <a:buNone/>
              <a:defRPr sz="3300">
                <a:solidFill>
                  <a:schemeClr val="dk1"/>
                </a:solidFill>
                <a:latin typeface="Syne"/>
                <a:ea typeface="Syne"/>
                <a:cs typeface="Syne"/>
                <a:sym typeface="Syne"/>
              </a:defRPr>
            </a:lvl2pPr>
            <a:lvl3pPr lvl="2" rtl="0">
              <a:spcBef>
                <a:spcPts val="0"/>
              </a:spcBef>
              <a:spcAft>
                <a:spcPts val="0"/>
              </a:spcAft>
              <a:buClr>
                <a:schemeClr val="dk1"/>
              </a:buClr>
              <a:buSzPts val="3300"/>
              <a:buFont typeface="Syne"/>
              <a:buNone/>
              <a:defRPr sz="3300">
                <a:solidFill>
                  <a:schemeClr val="dk1"/>
                </a:solidFill>
                <a:latin typeface="Syne"/>
                <a:ea typeface="Syne"/>
                <a:cs typeface="Syne"/>
                <a:sym typeface="Syne"/>
              </a:defRPr>
            </a:lvl3pPr>
            <a:lvl4pPr lvl="3" rtl="0">
              <a:spcBef>
                <a:spcPts val="0"/>
              </a:spcBef>
              <a:spcAft>
                <a:spcPts val="0"/>
              </a:spcAft>
              <a:buClr>
                <a:schemeClr val="dk1"/>
              </a:buClr>
              <a:buSzPts val="3300"/>
              <a:buFont typeface="Syne"/>
              <a:buNone/>
              <a:defRPr sz="3300">
                <a:solidFill>
                  <a:schemeClr val="dk1"/>
                </a:solidFill>
                <a:latin typeface="Syne"/>
                <a:ea typeface="Syne"/>
                <a:cs typeface="Syne"/>
                <a:sym typeface="Syne"/>
              </a:defRPr>
            </a:lvl4pPr>
            <a:lvl5pPr lvl="4" rtl="0">
              <a:spcBef>
                <a:spcPts val="0"/>
              </a:spcBef>
              <a:spcAft>
                <a:spcPts val="0"/>
              </a:spcAft>
              <a:buClr>
                <a:schemeClr val="dk1"/>
              </a:buClr>
              <a:buSzPts val="3300"/>
              <a:buFont typeface="Syne"/>
              <a:buNone/>
              <a:defRPr sz="3300">
                <a:solidFill>
                  <a:schemeClr val="dk1"/>
                </a:solidFill>
                <a:latin typeface="Syne"/>
                <a:ea typeface="Syne"/>
                <a:cs typeface="Syne"/>
                <a:sym typeface="Syne"/>
              </a:defRPr>
            </a:lvl5pPr>
            <a:lvl6pPr lvl="5" rtl="0">
              <a:spcBef>
                <a:spcPts val="0"/>
              </a:spcBef>
              <a:spcAft>
                <a:spcPts val="0"/>
              </a:spcAft>
              <a:buClr>
                <a:schemeClr val="dk1"/>
              </a:buClr>
              <a:buSzPts val="3300"/>
              <a:buFont typeface="Syne"/>
              <a:buNone/>
              <a:defRPr sz="3300">
                <a:solidFill>
                  <a:schemeClr val="dk1"/>
                </a:solidFill>
                <a:latin typeface="Syne"/>
                <a:ea typeface="Syne"/>
                <a:cs typeface="Syne"/>
                <a:sym typeface="Syne"/>
              </a:defRPr>
            </a:lvl6pPr>
            <a:lvl7pPr lvl="6" rtl="0">
              <a:spcBef>
                <a:spcPts val="0"/>
              </a:spcBef>
              <a:spcAft>
                <a:spcPts val="0"/>
              </a:spcAft>
              <a:buClr>
                <a:schemeClr val="dk1"/>
              </a:buClr>
              <a:buSzPts val="3300"/>
              <a:buFont typeface="Syne"/>
              <a:buNone/>
              <a:defRPr sz="3300">
                <a:solidFill>
                  <a:schemeClr val="dk1"/>
                </a:solidFill>
                <a:latin typeface="Syne"/>
                <a:ea typeface="Syne"/>
                <a:cs typeface="Syne"/>
                <a:sym typeface="Syne"/>
              </a:defRPr>
            </a:lvl7pPr>
            <a:lvl8pPr lvl="7" rtl="0">
              <a:spcBef>
                <a:spcPts val="0"/>
              </a:spcBef>
              <a:spcAft>
                <a:spcPts val="0"/>
              </a:spcAft>
              <a:buClr>
                <a:schemeClr val="dk1"/>
              </a:buClr>
              <a:buSzPts val="3300"/>
              <a:buFont typeface="Syne"/>
              <a:buNone/>
              <a:defRPr sz="3300">
                <a:solidFill>
                  <a:schemeClr val="dk1"/>
                </a:solidFill>
                <a:latin typeface="Syne"/>
                <a:ea typeface="Syne"/>
                <a:cs typeface="Syne"/>
                <a:sym typeface="Syne"/>
              </a:defRPr>
            </a:lvl8pPr>
            <a:lvl9pPr lvl="8" rtl="0">
              <a:spcBef>
                <a:spcPts val="0"/>
              </a:spcBef>
              <a:spcAft>
                <a:spcPts val="0"/>
              </a:spcAft>
              <a:buClr>
                <a:schemeClr val="dk1"/>
              </a:buClr>
              <a:buSzPts val="3300"/>
              <a:buFont typeface="Syne"/>
              <a:buNone/>
              <a:defRPr sz="3300">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15000"/>
              </a:lnSpc>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15000"/>
              </a:lnSpc>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15000"/>
              </a:lnSpc>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15000"/>
              </a:lnSpc>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15000"/>
              </a:lnSpc>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15000"/>
              </a:lnSpc>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15000"/>
              </a:lnSpc>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15000"/>
              </a:lnSpc>
              <a:spcBef>
                <a:spcPts val="1600"/>
              </a:spcBef>
              <a:spcAft>
                <a:spcPts val="160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ctrTitle"/>
          </p:nvPr>
        </p:nvSpPr>
        <p:spPr>
          <a:xfrm>
            <a:off x="481390" y="823266"/>
            <a:ext cx="4245502" cy="2033364"/>
          </a:xfrm>
          <a:prstGeom prst="rect">
            <a:avLst/>
          </a:prstGeom>
        </p:spPr>
        <p:txBody>
          <a:bodyPr spcFirstLastPara="1" wrap="square" lIns="91425" tIns="91425" rIns="91425" bIns="91425" anchor="b" anchorCtr="0">
            <a:noAutofit/>
          </a:bodyPr>
          <a:lstStyle/>
          <a:p>
            <a:r>
              <a:rPr lang="en" sz="4800">
                <a:latin typeface="Times New Roman"/>
              </a:rPr>
              <a:t>Fashion Sensei</a:t>
            </a:r>
            <a:r>
              <a:rPr lang="en" sz="4800">
                <a:latin typeface="Times New Roman"/>
                <a:sym typeface="Ms Madi"/>
              </a:rPr>
              <a:t>:</a:t>
            </a:r>
            <a:br>
              <a:rPr lang="en" sz="4800">
                <a:latin typeface="Times New Roman"/>
              </a:rPr>
            </a:br>
            <a:r>
              <a:rPr lang="en" sz="4800">
                <a:latin typeface="Times New Roman"/>
                <a:sym typeface="Ms Madi"/>
              </a:rPr>
              <a:t>Virtual Fashion Mentor</a:t>
            </a:r>
            <a:endParaRPr lang="en-US" sz="4800">
              <a:latin typeface="Times New Roman"/>
            </a:endParaRPr>
          </a:p>
        </p:txBody>
      </p:sp>
      <p:grpSp>
        <p:nvGrpSpPr>
          <p:cNvPr id="230" name="Google Shape;230;p29"/>
          <p:cNvGrpSpPr/>
          <p:nvPr/>
        </p:nvGrpSpPr>
        <p:grpSpPr>
          <a:xfrm>
            <a:off x="5840972" y="603832"/>
            <a:ext cx="3301658" cy="4084410"/>
            <a:chOff x="5135997" y="539399"/>
            <a:chExt cx="3301658" cy="4084410"/>
          </a:xfrm>
        </p:grpSpPr>
        <p:grpSp>
          <p:nvGrpSpPr>
            <p:cNvPr id="231" name="Google Shape;231;p29"/>
            <p:cNvGrpSpPr/>
            <p:nvPr/>
          </p:nvGrpSpPr>
          <p:grpSpPr>
            <a:xfrm>
              <a:off x="5135997" y="1304138"/>
              <a:ext cx="978744" cy="3301419"/>
              <a:chOff x="6299462" y="421359"/>
              <a:chExt cx="563825" cy="1901849"/>
            </a:xfrm>
          </p:grpSpPr>
          <p:sp>
            <p:nvSpPr>
              <p:cNvPr id="232" name="Google Shape;232;p29"/>
              <p:cNvSpPr/>
              <p:nvPr/>
            </p:nvSpPr>
            <p:spPr>
              <a:xfrm>
                <a:off x="6541515" y="507895"/>
                <a:ext cx="141275" cy="180972"/>
              </a:xfrm>
              <a:custGeom>
                <a:avLst/>
                <a:gdLst/>
                <a:ahLst/>
                <a:cxnLst/>
                <a:rect l="l" t="t" r="r" b="b"/>
                <a:pathLst>
                  <a:path w="3275" h="4195" extrusionOk="0">
                    <a:moveTo>
                      <a:pt x="3212" y="1"/>
                    </a:moveTo>
                    <a:cubicBezTo>
                      <a:pt x="3212" y="1"/>
                      <a:pt x="3212" y="125"/>
                      <a:pt x="3212" y="349"/>
                    </a:cubicBezTo>
                    <a:cubicBezTo>
                      <a:pt x="3212" y="572"/>
                      <a:pt x="3212" y="902"/>
                      <a:pt x="3186" y="1303"/>
                    </a:cubicBezTo>
                    <a:cubicBezTo>
                      <a:pt x="3177" y="1499"/>
                      <a:pt x="3159" y="1722"/>
                      <a:pt x="3132" y="1954"/>
                    </a:cubicBezTo>
                    <a:cubicBezTo>
                      <a:pt x="3114" y="2186"/>
                      <a:pt x="3087" y="2436"/>
                      <a:pt x="3007" y="2677"/>
                    </a:cubicBezTo>
                    <a:cubicBezTo>
                      <a:pt x="2918" y="2918"/>
                      <a:pt x="2757" y="3141"/>
                      <a:pt x="2588" y="3373"/>
                    </a:cubicBezTo>
                    <a:cubicBezTo>
                      <a:pt x="2418" y="3605"/>
                      <a:pt x="2240" y="3846"/>
                      <a:pt x="1981" y="3953"/>
                    </a:cubicBezTo>
                    <a:cubicBezTo>
                      <a:pt x="1856" y="4006"/>
                      <a:pt x="1714" y="4024"/>
                      <a:pt x="1571" y="4024"/>
                    </a:cubicBezTo>
                    <a:cubicBezTo>
                      <a:pt x="1520" y="4024"/>
                      <a:pt x="1470" y="4025"/>
                      <a:pt x="1421" y="4025"/>
                    </a:cubicBezTo>
                    <a:cubicBezTo>
                      <a:pt x="1323" y="4025"/>
                      <a:pt x="1232" y="4021"/>
                      <a:pt x="1160" y="3997"/>
                    </a:cubicBezTo>
                    <a:cubicBezTo>
                      <a:pt x="1044" y="3970"/>
                      <a:pt x="964" y="3863"/>
                      <a:pt x="866" y="3756"/>
                    </a:cubicBezTo>
                    <a:cubicBezTo>
                      <a:pt x="777" y="3649"/>
                      <a:pt x="688" y="3551"/>
                      <a:pt x="598" y="3444"/>
                    </a:cubicBezTo>
                    <a:cubicBezTo>
                      <a:pt x="518" y="3346"/>
                      <a:pt x="429" y="3257"/>
                      <a:pt x="366" y="3150"/>
                    </a:cubicBezTo>
                    <a:cubicBezTo>
                      <a:pt x="313" y="3052"/>
                      <a:pt x="277" y="2945"/>
                      <a:pt x="251" y="2829"/>
                    </a:cubicBezTo>
                    <a:cubicBezTo>
                      <a:pt x="197" y="2606"/>
                      <a:pt x="161" y="2382"/>
                      <a:pt x="135" y="2186"/>
                    </a:cubicBezTo>
                    <a:cubicBezTo>
                      <a:pt x="72" y="1794"/>
                      <a:pt x="45" y="1464"/>
                      <a:pt x="27" y="1241"/>
                    </a:cubicBezTo>
                    <a:cubicBezTo>
                      <a:pt x="10" y="1018"/>
                      <a:pt x="1" y="893"/>
                      <a:pt x="1" y="893"/>
                    </a:cubicBezTo>
                    <a:cubicBezTo>
                      <a:pt x="1" y="893"/>
                      <a:pt x="1" y="1018"/>
                      <a:pt x="1" y="1241"/>
                    </a:cubicBezTo>
                    <a:cubicBezTo>
                      <a:pt x="1" y="1464"/>
                      <a:pt x="10" y="1794"/>
                      <a:pt x="45" y="2195"/>
                    </a:cubicBezTo>
                    <a:cubicBezTo>
                      <a:pt x="63" y="2400"/>
                      <a:pt x="90" y="2614"/>
                      <a:pt x="135" y="2855"/>
                    </a:cubicBezTo>
                    <a:cubicBezTo>
                      <a:pt x="152" y="2971"/>
                      <a:pt x="188" y="3096"/>
                      <a:pt x="251" y="3221"/>
                    </a:cubicBezTo>
                    <a:cubicBezTo>
                      <a:pt x="322" y="3337"/>
                      <a:pt x="411" y="3444"/>
                      <a:pt x="491" y="3542"/>
                    </a:cubicBezTo>
                    <a:cubicBezTo>
                      <a:pt x="572" y="3649"/>
                      <a:pt x="661" y="3747"/>
                      <a:pt x="750" y="3854"/>
                    </a:cubicBezTo>
                    <a:cubicBezTo>
                      <a:pt x="830" y="3962"/>
                      <a:pt x="929" y="4104"/>
                      <a:pt x="1107" y="4158"/>
                    </a:cubicBezTo>
                    <a:cubicBezTo>
                      <a:pt x="1222" y="4190"/>
                      <a:pt x="1332" y="4194"/>
                      <a:pt x="1441" y="4194"/>
                    </a:cubicBezTo>
                    <a:cubicBezTo>
                      <a:pt x="1484" y="4194"/>
                      <a:pt x="1527" y="4193"/>
                      <a:pt x="1571" y="4193"/>
                    </a:cubicBezTo>
                    <a:cubicBezTo>
                      <a:pt x="1722" y="4193"/>
                      <a:pt x="1892" y="4176"/>
                      <a:pt x="2044" y="4113"/>
                    </a:cubicBezTo>
                    <a:cubicBezTo>
                      <a:pt x="2374" y="3979"/>
                      <a:pt x="2552" y="3703"/>
                      <a:pt x="2722" y="3471"/>
                    </a:cubicBezTo>
                    <a:cubicBezTo>
                      <a:pt x="2891" y="3239"/>
                      <a:pt x="3052" y="2989"/>
                      <a:pt x="3141" y="2730"/>
                    </a:cubicBezTo>
                    <a:cubicBezTo>
                      <a:pt x="3230" y="2463"/>
                      <a:pt x="3239" y="2204"/>
                      <a:pt x="3257" y="1963"/>
                    </a:cubicBezTo>
                    <a:cubicBezTo>
                      <a:pt x="3266" y="1731"/>
                      <a:pt x="3275" y="1508"/>
                      <a:pt x="3275" y="1303"/>
                    </a:cubicBezTo>
                    <a:cubicBezTo>
                      <a:pt x="3275" y="902"/>
                      <a:pt x="3257" y="572"/>
                      <a:pt x="3239" y="349"/>
                    </a:cubicBezTo>
                    <a:cubicBezTo>
                      <a:pt x="3221" y="125"/>
                      <a:pt x="3212" y="1"/>
                      <a:pt x="3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6523052" y="546374"/>
                <a:ext cx="23510" cy="58498"/>
              </a:xfrm>
              <a:custGeom>
                <a:avLst/>
                <a:gdLst/>
                <a:ahLst/>
                <a:cxnLst/>
                <a:rect l="l" t="t" r="r" b="b"/>
                <a:pathLst>
                  <a:path w="545" h="1356" extrusionOk="0">
                    <a:moveTo>
                      <a:pt x="545" y="1276"/>
                    </a:moveTo>
                    <a:lnTo>
                      <a:pt x="545" y="1276"/>
                    </a:lnTo>
                    <a:cubicBezTo>
                      <a:pt x="542" y="1276"/>
                      <a:pt x="541" y="1278"/>
                      <a:pt x="539" y="1281"/>
                    </a:cubicBezTo>
                    <a:lnTo>
                      <a:pt x="539" y="1281"/>
                    </a:lnTo>
                    <a:cubicBezTo>
                      <a:pt x="543" y="1278"/>
                      <a:pt x="545" y="1276"/>
                      <a:pt x="545" y="1276"/>
                    </a:cubicBezTo>
                    <a:close/>
                    <a:moveTo>
                      <a:pt x="259" y="1"/>
                    </a:moveTo>
                    <a:lnTo>
                      <a:pt x="259" y="1"/>
                    </a:lnTo>
                    <a:cubicBezTo>
                      <a:pt x="259" y="1"/>
                      <a:pt x="241" y="19"/>
                      <a:pt x="206" y="45"/>
                    </a:cubicBezTo>
                    <a:cubicBezTo>
                      <a:pt x="179" y="72"/>
                      <a:pt x="143" y="126"/>
                      <a:pt x="108" y="197"/>
                    </a:cubicBezTo>
                    <a:cubicBezTo>
                      <a:pt x="36" y="331"/>
                      <a:pt x="1" y="554"/>
                      <a:pt x="54" y="777"/>
                    </a:cubicBezTo>
                    <a:cubicBezTo>
                      <a:pt x="81" y="893"/>
                      <a:pt x="116" y="1000"/>
                      <a:pt x="152" y="1089"/>
                    </a:cubicBezTo>
                    <a:cubicBezTo>
                      <a:pt x="188" y="1169"/>
                      <a:pt x="232" y="1267"/>
                      <a:pt x="304" y="1321"/>
                    </a:cubicBezTo>
                    <a:cubicBezTo>
                      <a:pt x="342" y="1346"/>
                      <a:pt x="380" y="1356"/>
                      <a:pt x="413" y="1356"/>
                    </a:cubicBezTo>
                    <a:cubicBezTo>
                      <a:pt x="450" y="1356"/>
                      <a:pt x="481" y="1344"/>
                      <a:pt x="500" y="1330"/>
                    </a:cubicBezTo>
                    <a:cubicBezTo>
                      <a:pt x="527" y="1310"/>
                      <a:pt x="533" y="1290"/>
                      <a:pt x="539" y="1281"/>
                    </a:cubicBezTo>
                    <a:lnTo>
                      <a:pt x="539" y="1281"/>
                    </a:lnTo>
                    <a:cubicBezTo>
                      <a:pt x="531" y="1287"/>
                      <a:pt x="515" y="1297"/>
                      <a:pt x="491" y="1303"/>
                    </a:cubicBezTo>
                    <a:cubicBezTo>
                      <a:pt x="485" y="1305"/>
                      <a:pt x="479" y="1305"/>
                      <a:pt x="471" y="1305"/>
                    </a:cubicBezTo>
                    <a:cubicBezTo>
                      <a:pt x="436" y="1305"/>
                      <a:pt x="389" y="1287"/>
                      <a:pt x="366" y="1250"/>
                    </a:cubicBezTo>
                    <a:cubicBezTo>
                      <a:pt x="331" y="1205"/>
                      <a:pt x="313" y="1134"/>
                      <a:pt x="295" y="1036"/>
                    </a:cubicBezTo>
                    <a:cubicBezTo>
                      <a:pt x="268" y="946"/>
                      <a:pt x="250" y="848"/>
                      <a:pt x="224" y="750"/>
                    </a:cubicBezTo>
                    <a:cubicBezTo>
                      <a:pt x="179" y="545"/>
                      <a:pt x="170" y="358"/>
                      <a:pt x="188" y="224"/>
                    </a:cubicBezTo>
                    <a:cubicBezTo>
                      <a:pt x="215" y="81"/>
                      <a:pt x="259"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6678481" y="544865"/>
                <a:ext cx="19326" cy="61302"/>
              </a:xfrm>
              <a:custGeom>
                <a:avLst/>
                <a:gdLst/>
                <a:ahLst/>
                <a:cxnLst/>
                <a:rect l="l" t="t" r="r" b="b"/>
                <a:pathLst>
                  <a:path w="448" h="1421" extrusionOk="0">
                    <a:moveTo>
                      <a:pt x="2" y="1392"/>
                    </a:moveTo>
                    <a:cubicBezTo>
                      <a:pt x="0" y="1393"/>
                      <a:pt x="2" y="1394"/>
                      <a:pt x="6" y="1395"/>
                    </a:cubicBezTo>
                    <a:lnTo>
                      <a:pt x="6" y="1395"/>
                    </a:lnTo>
                    <a:cubicBezTo>
                      <a:pt x="3" y="1393"/>
                      <a:pt x="2" y="1392"/>
                      <a:pt x="2" y="1392"/>
                    </a:cubicBezTo>
                    <a:close/>
                    <a:moveTo>
                      <a:pt x="127" y="0"/>
                    </a:moveTo>
                    <a:cubicBezTo>
                      <a:pt x="127" y="0"/>
                      <a:pt x="144" y="18"/>
                      <a:pt x="171" y="54"/>
                    </a:cubicBezTo>
                    <a:cubicBezTo>
                      <a:pt x="189" y="89"/>
                      <a:pt x="225" y="134"/>
                      <a:pt x="242" y="205"/>
                    </a:cubicBezTo>
                    <a:cubicBezTo>
                      <a:pt x="269" y="339"/>
                      <a:pt x="269" y="544"/>
                      <a:pt x="269" y="758"/>
                    </a:cubicBezTo>
                    <a:cubicBezTo>
                      <a:pt x="251" y="972"/>
                      <a:pt x="234" y="1187"/>
                      <a:pt x="180" y="1294"/>
                    </a:cubicBezTo>
                    <a:cubicBezTo>
                      <a:pt x="134" y="1379"/>
                      <a:pt x="55" y="1396"/>
                      <a:pt x="19" y="1396"/>
                    </a:cubicBezTo>
                    <a:cubicBezTo>
                      <a:pt x="14" y="1396"/>
                      <a:pt x="9" y="1396"/>
                      <a:pt x="6" y="1395"/>
                    </a:cubicBezTo>
                    <a:lnTo>
                      <a:pt x="6" y="1395"/>
                    </a:lnTo>
                    <a:cubicBezTo>
                      <a:pt x="14" y="1401"/>
                      <a:pt x="32" y="1412"/>
                      <a:pt x="64" y="1418"/>
                    </a:cubicBezTo>
                    <a:cubicBezTo>
                      <a:pt x="71" y="1420"/>
                      <a:pt x="79" y="1421"/>
                      <a:pt x="88" y="1421"/>
                    </a:cubicBezTo>
                    <a:cubicBezTo>
                      <a:pt x="134" y="1421"/>
                      <a:pt x="199" y="1400"/>
                      <a:pt x="251" y="1347"/>
                    </a:cubicBezTo>
                    <a:cubicBezTo>
                      <a:pt x="314" y="1285"/>
                      <a:pt x="350" y="1187"/>
                      <a:pt x="385" y="1097"/>
                    </a:cubicBezTo>
                    <a:cubicBezTo>
                      <a:pt x="412" y="999"/>
                      <a:pt x="430" y="883"/>
                      <a:pt x="439" y="767"/>
                    </a:cubicBezTo>
                    <a:cubicBezTo>
                      <a:pt x="448" y="526"/>
                      <a:pt x="403" y="312"/>
                      <a:pt x="314" y="170"/>
                    </a:cubicBezTo>
                    <a:cubicBezTo>
                      <a:pt x="278" y="98"/>
                      <a:pt x="225" y="54"/>
                      <a:pt x="189" y="36"/>
                    </a:cubicBezTo>
                    <a:cubicBezTo>
                      <a:pt x="153" y="9"/>
                      <a:pt x="127"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388760" y="635671"/>
                <a:ext cx="164354" cy="119714"/>
              </a:xfrm>
              <a:custGeom>
                <a:avLst/>
                <a:gdLst/>
                <a:ahLst/>
                <a:cxnLst/>
                <a:rect l="l" t="t" r="r" b="b"/>
                <a:pathLst>
                  <a:path w="3810" h="2775" extrusionOk="0">
                    <a:moveTo>
                      <a:pt x="3738" y="0"/>
                    </a:moveTo>
                    <a:cubicBezTo>
                      <a:pt x="3738" y="0"/>
                      <a:pt x="3738" y="81"/>
                      <a:pt x="3738" y="206"/>
                    </a:cubicBezTo>
                    <a:cubicBezTo>
                      <a:pt x="3738" y="330"/>
                      <a:pt x="3747" y="518"/>
                      <a:pt x="3684" y="732"/>
                    </a:cubicBezTo>
                    <a:cubicBezTo>
                      <a:pt x="3658" y="839"/>
                      <a:pt x="3595" y="946"/>
                      <a:pt x="3515" y="1035"/>
                    </a:cubicBezTo>
                    <a:cubicBezTo>
                      <a:pt x="3426" y="1124"/>
                      <a:pt x="3301" y="1178"/>
                      <a:pt x="3158" y="1231"/>
                    </a:cubicBezTo>
                    <a:cubicBezTo>
                      <a:pt x="2882" y="1339"/>
                      <a:pt x="2569" y="1472"/>
                      <a:pt x="2248" y="1606"/>
                    </a:cubicBezTo>
                    <a:cubicBezTo>
                      <a:pt x="1597" y="1883"/>
                      <a:pt x="1026" y="2150"/>
                      <a:pt x="607" y="2347"/>
                    </a:cubicBezTo>
                    <a:cubicBezTo>
                      <a:pt x="402" y="2445"/>
                      <a:pt x="241" y="2552"/>
                      <a:pt x="143" y="2641"/>
                    </a:cubicBezTo>
                    <a:cubicBezTo>
                      <a:pt x="45" y="2721"/>
                      <a:pt x="0" y="2775"/>
                      <a:pt x="0" y="2775"/>
                    </a:cubicBezTo>
                    <a:cubicBezTo>
                      <a:pt x="0" y="2775"/>
                      <a:pt x="54" y="2730"/>
                      <a:pt x="161" y="2659"/>
                    </a:cubicBezTo>
                    <a:cubicBezTo>
                      <a:pt x="268" y="2587"/>
                      <a:pt x="428" y="2507"/>
                      <a:pt x="642" y="2427"/>
                    </a:cubicBezTo>
                    <a:cubicBezTo>
                      <a:pt x="1080" y="2266"/>
                      <a:pt x="1668" y="2043"/>
                      <a:pt x="2311" y="1767"/>
                    </a:cubicBezTo>
                    <a:cubicBezTo>
                      <a:pt x="2641" y="1624"/>
                      <a:pt x="2944" y="1490"/>
                      <a:pt x="3221" y="1365"/>
                    </a:cubicBezTo>
                    <a:cubicBezTo>
                      <a:pt x="3354" y="1303"/>
                      <a:pt x="3497" y="1231"/>
                      <a:pt x="3595" y="1115"/>
                    </a:cubicBezTo>
                    <a:cubicBezTo>
                      <a:pt x="3693" y="1000"/>
                      <a:pt x="3747" y="875"/>
                      <a:pt x="3765" y="759"/>
                    </a:cubicBezTo>
                    <a:cubicBezTo>
                      <a:pt x="3809" y="518"/>
                      <a:pt x="3783" y="330"/>
                      <a:pt x="3765" y="206"/>
                    </a:cubicBezTo>
                    <a:cubicBezTo>
                      <a:pt x="3747" y="72"/>
                      <a:pt x="3738" y="0"/>
                      <a:pt x="3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6668904" y="632953"/>
                <a:ext cx="162844" cy="133993"/>
              </a:xfrm>
              <a:custGeom>
                <a:avLst/>
                <a:gdLst/>
                <a:ahLst/>
                <a:cxnLst/>
                <a:rect l="l" t="t" r="r" b="b"/>
                <a:pathLst>
                  <a:path w="3775" h="3106" extrusionOk="0">
                    <a:moveTo>
                      <a:pt x="108" y="1"/>
                    </a:moveTo>
                    <a:cubicBezTo>
                      <a:pt x="108" y="1"/>
                      <a:pt x="72" y="295"/>
                      <a:pt x="36" y="777"/>
                    </a:cubicBezTo>
                    <a:cubicBezTo>
                      <a:pt x="27" y="893"/>
                      <a:pt x="1" y="1054"/>
                      <a:pt x="108" y="1187"/>
                    </a:cubicBezTo>
                    <a:cubicBezTo>
                      <a:pt x="206" y="1321"/>
                      <a:pt x="357" y="1384"/>
                      <a:pt x="500" y="1455"/>
                    </a:cubicBezTo>
                    <a:cubicBezTo>
                      <a:pt x="786" y="1589"/>
                      <a:pt x="1098" y="1741"/>
                      <a:pt x="1428" y="1892"/>
                    </a:cubicBezTo>
                    <a:cubicBezTo>
                      <a:pt x="2079" y="2213"/>
                      <a:pt x="2668" y="2517"/>
                      <a:pt x="3087" y="2740"/>
                    </a:cubicBezTo>
                    <a:cubicBezTo>
                      <a:pt x="3507" y="2963"/>
                      <a:pt x="3774" y="3105"/>
                      <a:pt x="3774" y="3105"/>
                    </a:cubicBezTo>
                    <a:cubicBezTo>
                      <a:pt x="3774" y="3105"/>
                      <a:pt x="3533" y="2927"/>
                      <a:pt x="3132" y="2659"/>
                    </a:cubicBezTo>
                    <a:cubicBezTo>
                      <a:pt x="2730" y="2401"/>
                      <a:pt x="2159" y="2062"/>
                      <a:pt x="1499" y="1741"/>
                    </a:cubicBezTo>
                    <a:cubicBezTo>
                      <a:pt x="1169" y="1580"/>
                      <a:pt x="857" y="1437"/>
                      <a:pt x="563" y="1321"/>
                    </a:cubicBezTo>
                    <a:cubicBezTo>
                      <a:pt x="411" y="1259"/>
                      <a:pt x="277" y="1205"/>
                      <a:pt x="197" y="1116"/>
                    </a:cubicBezTo>
                    <a:cubicBezTo>
                      <a:pt x="117" y="1027"/>
                      <a:pt x="117" y="902"/>
                      <a:pt x="117" y="777"/>
                    </a:cubicBezTo>
                    <a:cubicBezTo>
                      <a:pt x="117" y="304"/>
                      <a:pt x="108"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6538840" y="474204"/>
                <a:ext cx="140499" cy="87229"/>
              </a:xfrm>
              <a:custGeom>
                <a:avLst/>
                <a:gdLst/>
                <a:ahLst/>
                <a:cxnLst/>
                <a:rect l="l" t="t" r="r" b="b"/>
                <a:pathLst>
                  <a:path w="3257" h="2022" extrusionOk="0">
                    <a:moveTo>
                      <a:pt x="2696" y="0"/>
                    </a:moveTo>
                    <a:cubicBezTo>
                      <a:pt x="2674" y="0"/>
                      <a:pt x="2653" y="2"/>
                      <a:pt x="2632" y="5"/>
                    </a:cubicBezTo>
                    <a:cubicBezTo>
                      <a:pt x="2525" y="14"/>
                      <a:pt x="2427" y="41"/>
                      <a:pt x="2329" y="41"/>
                    </a:cubicBezTo>
                    <a:cubicBezTo>
                      <a:pt x="2231" y="55"/>
                      <a:pt x="2130" y="59"/>
                      <a:pt x="2026" y="59"/>
                    </a:cubicBezTo>
                    <a:cubicBezTo>
                      <a:pt x="1923" y="59"/>
                      <a:pt x="1816" y="55"/>
                      <a:pt x="1704" y="50"/>
                    </a:cubicBezTo>
                    <a:cubicBezTo>
                      <a:pt x="1490" y="41"/>
                      <a:pt x="1276" y="23"/>
                      <a:pt x="1071" y="14"/>
                    </a:cubicBezTo>
                    <a:cubicBezTo>
                      <a:pt x="934" y="14"/>
                      <a:pt x="805" y="2"/>
                      <a:pt x="671" y="2"/>
                    </a:cubicBezTo>
                    <a:cubicBezTo>
                      <a:pt x="604" y="2"/>
                      <a:pt x="536" y="5"/>
                      <a:pt x="464" y="14"/>
                    </a:cubicBezTo>
                    <a:cubicBezTo>
                      <a:pt x="357" y="32"/>
                      <a:pt x="250" y="95"/>
                      <a:pt x="188" y="184"/>
                    </a:cubicBezTo>
                    <a:cubicBezTo>
                      <a:pt x="125" y="264"/>
                      <a:pt x="98" y="362"/>
                      <a:pt x="89" y="452"/>
                    </a:cubicBezTo>
                    <a:cubicBezTo>
                      <a:pt x="72" y="630"/>
                      <a:pt x="98" y="791"/>
                      <a:pt x="107" y="933"/>
                    </a:cubicBezTo>
                    <a:cubicBezTo>
                      <a:pt x="134" y="1210"/>
                      <a:pt x="125" y="1442"/>
                      <a:pt x="89" y="1593"/>
                    </a:cubicBezTo>
                    <a:cubicBezTo>
                      <a:pt x="72" y="1674"/>
                      <a:pt x="45" y="1727"/>
                      <a:pt x="27" y="1772"/>
                    </a:cubicBezTo>
                    <a:cubicBezTo>
                      <a:pt x="9" y="1808"/>
                      <a:pt x="0" y="1825"/>
                      <a:pt x="0" y="1825"/>
                    </a:cubicBezTo>
                    <a:cubicBezTo>
                      <a:pt x="0" y="1825"/>
                      <a:pt x="9" y="1808"/>
                      <a:pt x="36" y="1772"/>
                    </a:cubicBezTo>
                    <a:cubicBezTo>
                      <a:pt x="54" y="1736"/>
                      <a:pt x="89" y="1683"/>
                      <a:pt x="116" y="1602"/>
                    </a:cubicBezTo>
                    <a:cubicBezTo>
                      <a:pt x="170" y="1451"/>
                      <a:pt x="197" y="1210"/>
                      <a:pt x="188" y="924"/>
                    </a:cubicBezTo>
                    <a:cubicBezTo>
                      <a:pt x="197" y="782"/>
                      <a:pt x="179" y="621"/>
                      <a:pt x="205" y="469"/>
                    </a:cubicBezTo>
                    <a:cubicBezTo>
                      <a:pt x="232" y="309"/>
                      <a:pt x="321" y="175"/>
                      <a:pt x="491" y="157"/>
                    </a:cubicBezTo>
                    <a:cubicBezTo>
                      <a:pt x="522" y="154"/>
                      <a:pt x="556" y="152"/>
                      <a:pt x="591" y="152"/>
                    </a:cubicBezTo>
                    <a:cubicBezTo>
                      <a:pt x="734" y="152"/>
                      <a:pt x="904" y="177"/>
                      <a:pt x="1062" y="184"/>
                    </a:cubicBezTo>
                    <a:cubicBezTo>
                      <a:pt x="1267" y="193"/>
                      <a:pt x="1481" y="211"/>
                      <a:pt x="1704" y="220"/>
                    </a:cubicBezTo>
                    <a:cubicBezTo>
                      <a:pt x="1811" y="224"/>
                      <a:pt x="1921" y="228"/>
                      <a:pt x="2029" y="228"/>
                    </a:cubicBezTo>
                    <a:cubicBezTo>
                      <a:pt x="2137" y="228"/>
                      <a:pt x="2244" y="224"/>
                      <a:pt x="2347" y="211"/>
                    </a:cubicBezTo>
                    <a:cubicBezTo>
                      <a:pt x="2480" y="194"/>
                      <a:pt x="2606" y="157"/>
                      <a:pt x="2706" y="157"/>
                    </a:cubicBezTo>
                    <a:cubicBezTo>
                      <a:pt x="2767" y="157"/>
                      <a:pt x="2818" y="170"/>
                      <a:pt x="2855" y="211"/>
                    </a:cubicBezTo>
                    <a:cubicBezTo>
                      <a:pt x="2971" y="327"/>
                      <a:pt x="3033" y="496"/>
                      <a:pt x="3051" y="648"/>
                    </a:cubicBezTo>
                    <a:cubicBezTo>
                      <a:pt x="3087" y="808"/>
                      <a:pt x="3087" y="969"/>
                      <a:pt x="3087" y="1112"/>
                    </a:cubicBezTo>
                    <a:cubicBezTo>
                      <a:pt x="3096" y="1397"/>
                      <a:pt x="3123" y="1629"/>
                      <a:pt x="3176" y="1790"/>
                    </a:cubicBezTo>
                    <a:cubicBezTo>
                      <a:pt x="3221" y="1941"/>
                      <a:pt x="3256" y="2022"/>
                      <a:pt x="3256" y="2022"/>
                    </a:cubicBezTo>
                    <a:cubicBezTo>
                      <a:pt x="3256" y="2022"/>
                      <a:pt x="3230" y="1932"/>
                      <a:pt x="3203" y="1781"/>
                    </a:cubicBezTo>
                    <a:cubicBezTo>
                      <a:pt x="3167" y="1620"/>
                      <a:pt x="3158" y="1397"/>
                      <a:pt x="3176" y="1112"/>
                    </a:cubicBezTo>
                    <a:cubicBezTo>
                      <a:pt x="3185" y="969"/>
                      <a:pt x="3194" y="808"/>
                      <a:pt x="3176" y="639"/>
                    </a:cubicBezTo>
                    <a:cubicBezTo>
                      <a:pt x="3149" y="460"/>
                      <a:pt x="3105" y="273"/>
                      <a:pt x="2962" y="104"/>
                    </a:cubicBezTo>
                    <a:cubicBezTo>
                      <a:pt x="2890" y="32"/>
                      <a:pt x="2789" y="0"/>
                      <a:pt x="2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6526891" y="421359"/>
                <a:ext cx="161679" cy="127392"/>
              </a:xfrm>
              <a:custGeom>
                <a:avLst/>
                <a:gdLst/>
                <a:ahLst/>
                <a:cxnLst/>
                <a:rect l="l" t="t" r="r" b="b"/>
                <a:pathLst>
                  <a:path w="3748" h="2953" extrusionOk="0">
                    <a:moveTo>
                      <a:pt x="2070" y="0"/>
                    </a:moveTo>
                    <a:cubicBezTo>
                      <a:pt x="1991" y="0"/>
                      <a:pt x="1912" y="7"/>
                      <a:pt x="1838" y="17"/>
                    </a:cubicBezTo>
                    <a:cubicBezTo>
                      <a:pt x="1562" y="62"/>
                      <a:pt x="1294" y="97"/>
                      <a:pt x="1036" y="205"/>
                    </a:cubicBezTo>
                    <a:cubicBezTo>
                      <a:pt x="911" y="249"/>
                      <a:pt x="786" y="321"/>
                      <a:pt x="688" y="410"/>
                    </a:cubicBezTo>
                    <a:cubicBezTo>
                      <a:pt x="590" y="499"/>
                      <a:pt x="518" y="579"/>
                      <a:pt x="420" y="633"/>
                    </a:cubicBezTo>
                    <a:cubicBezTo>
                      <a:pt x="322" y="695"/>
                      <a:pt x="197" y="758"/>
                      <a:pt x="135" y="891"/>
                    </a:cubicBezTo>
                    <a:cubicBezTo>
                      <a:pt x="72" y="1016"/>
                      <a:pt x="99" y="1141"/>
                      <a:pt x="90" y="1239"/>
                    </a:cubicBezTo>
                    <a:cubicBezTo>
                      <a:pt x="81" y="1436"/>
                      <a:pt x="1" y="1632"/>
                      <a:pt x="27" y="1828"/>
                    </a:cubicBezTo>
                    <a:cubicBezTo>
                      <a:pt x="45" y="2016"/>
                      <a:pt x="126" y="2167"/>
                      <a:pt x="161" y="2301"/>
                    </a:cubicBezTo>
                    <a:cubicBezTo>
                      <a:pt x="206" y="2435"/>
                      <a:pt x="215" y="2551"/>
                      <a:pt x="206" y="2649"/>
                    </a:cubicBezTo>
                    <a:cubicBezTo>
                      <a:pt x="188" y="2747"/>
                      <a:pt x="170" y="2827"/>
                      <a:pt x="152" y="2872"/>
                    </a:cubicBezTo>
                    <a:cubicBezTo>
                      <a:pt x="135" y="2925"/>
                      <a:pt x="117" y="2952"/>
                      <a:pt x="117" y="2952"/>
                    </a:cubicBezTo>
                    <a:cubicBezTo>
                      <a:pt x="117" y="2952"/>
                      <a:pt x="135" y="2925"/>
                      <a:pt x="161" y="2881"/>
                    </a:cubicBezTo>
                    <a:cubicBezTo>
                      <a:pt x="179" y="2827"/>
                      <a:pt x="206" y="2756"/>
                      <a:pt x="233" y="2658"/>
                    </a:cubicBezTo>
                    <a:cubicBezTo>
                      <a:pt x="251" y="2560"/>
                      <a:pt x="251" y="2426"/>
                      <a:pt x="215" y="2283"/>
                    </a:cubicBezTo>
                    <a:cubicBezTo>
                      <a:pt x="188" y="2140"/>
                      <a:pt x="126" y="1989"/>
                      <a:pt x="117" y="1819"/>
                    </a:cubicBezTo>
                    <a:cubicBezTo>
                      <a:pt x="99" y="1650"/>
                      <a:pt x="188" y="1471"/>
                      <a:pt x="206" y="1248"/>
                    </a:cubicBezTo>
                    <a:cubicBezTo>
                      <a:pt x="215" y="1132"/>
                      <a:pt x="215" y="1025"/>
                      <a:pt x="251" y="945"/>
                    </a:cubicBezTo>
                    <a:cubicBezTo>
                      <a:pt x="295" y="874"/>
                      <a:pt x="384" y="820"/>
                      <a:pt x="491" y="758"/>
                    </a:cubicBezTo>
                    <a:cubicBezTo>
                      <a:pt x="598" y="704"/>
                      <a:pt x="705" y="606"/>
                      <a:pt x="795" y="535"/>
                    </a:cubicBezTo>
                    <a:cubicBezTo>
                      <a:pt x="884" y="454"/>
                      <a:pt x="982" y="401"/>
                      <a:pt x="1098" y="356"/>
                    </a:cubicBezTo>
                    <a:cubicBezTo>
                      <a:pt x="1321" y="267"/>
                      <a:pt x="1589" y="231"/>
                      <a:pt x="1856" y="187"/>
                    </a:cubicBezTo>
                    <a:cubicBezTo>
                      <a:pt x="1923" y="178"/>
                      <a:pt x="1988" y="173"/>
                      <a:pt x="2050" y="173"/>
                    </a:cubicBezTo>
                    <a:cubicBezTo>
                      <a:pt x="2113" y="173"/>
                      <a:pt x="2173" y="178"/>
                      <a:pt x="2231" y="187"/>
                    </a:cubicBezTo>
                    <a:cubicBezTo>
                      <a:pt x="2347" y="205"/>
                      <a:pt x="2463" y="267"/>
                      <a:pt x="2570" y="329"/>
                    </a:cubicBezTo>
                    <a:cubicBezTo>
                      <a:pt x="2793" y="454"/>
                      <a:pt x="3007" y="579"/>
                      <a:pt x="3221" y="695"/>
                    </a:cubicBezTo>
                    <a:cubicBezTo>
                      <a:pt x="3319" y="758"/>
                      <a:pt x="3409" y="820"/>
                      <a:pt x="3462" y="891"/>
                    </a:cubicBezTo>
                    <a:cubicBezTo>
                      <a:pt x="3525" y="972"/>
                      <a:pt x="3542" y="1070"/>
                      <a:pt x="3560" y="1177"/>
                    </a:cubicBezTo>
                    <a:cubicBezTo>
                      <a:pt x="3605" y="1382"/>
                      <a:pt x="3632" y="1569"/>
                      <a:pt x="3649" y="1748"/>
                    </a:cubicBezTo>
                    <a:cubicBezTo>
                      <a:pt x="3685" y="2105"/>
                      <a:pt x="3667" y="2399"/>
                      <a:pt x="3649" y="2595"/>
                    </a:cubicBezTo>
                    <a:cubicBezTo>
                      <a:pt x="3632" y="2801"/>
                      <a:pt x="3614" y="2908"/>
                      <a:pt x="3614" y="2908"/>
                    </a:cubicBezTo>
                    <a:cubicBezTo>
                      <a:pt x="3614" y="2908"/>
                      <a:pt x="3641" y="2801"/>
                      <a:pt x="3676" y="2604"/>
                    </a:cubicBezTo>
                    <a:cubicBezTo>
                      <a:pt x="3712" y="2399"/>
                      <a:pt x="3748" y="2114"/>
                      <a:pt x="3739" y="1748"/>
                    </a:cubicBezTo>
                    <a:cubicBezTo>
                      <a:pt x="3730" y="1561"/>
                      <a:pt x="3712" y="1364"/>
                      <a:pt x="3685" y="1150"/>
                    </a:cubicBezTo>
                    <a:cubicBezTo>
                      <a:pt x="3667" y="1052"/>
                      <a:pt x="3649" y="927"/>
                      <a:pt x="3578" y="820"/>
                    </a:cubicBezTo>
                    <a:cubicBezTo>
                      <a:pt x="3507" y="713"/>
                      <a:pt x="3391" y="633"/>
                      <a:pt x="3293" y="570"/>
                    </a:cubicBezTo>
                    <a:cubicBezTo>
                      <a:pt x="3087" y="445"/>
                      <a:pt x="2873" y="321"/>
                      <a:pt x="2650" y="187"/>
                    </a:cubicBezTo>
                    <a:cubicBezTo>
                      <a:pt x="2543" y="115"/>
                      <a:pt x="2418" y="44"/>
                      <a:pt x="2267" y="17"/>
                    </a:cubicBezTo>
                    <a:cubicBezTo>
                      <a:pt x="2202" y="5"/>
                      <a:pt x="213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6592721" y="599909"/>
                <a:ext cx="38522" cy="10914"/>
              </a:xfrm>
              <a:custGeom>
                <a:avLst/>
                <a:gdLst/>
                <a:ahLst/>
                <a:cxnLst/>
                <a:rect l="l" t="t" r="r" b="b"/>
                <a:pathLst>
                  <a:path w="893" h="253" extrusionOk="0">
                    <a:moveTo>
                      <a:pt x="190" y="1"/>
                    </a:moveTo>
                    <a:cubicBezTo>
                      <a:pt x="166" y="1"/>
                      <a:pt x="144" y="11"/>
                      <a:pt x="125" y="18"/>
                    </a:cubicBezTo>
                    <a:cubicBezTo>
                      <a:pt x="45" y="71"/>
                      <a:pt x="0" y="107"/>
                      <a:pt x="0" y="107"/>
                    </a:cubicBezTo>
                    <a:lnTo>
                      <a:pt x="143" y="107"/>
                    </a:lnTo>
                    <a:cubicBezTo>
                      <a:pt x="188" y="107"/>
                      <a:pt x="188" y="125"/>
                      <a:pt x="241" y="160"/>
                    </a:cubicBezTo>
                    <a:cubicBezTo>
                      <a:pt x="286" y="196"/>
                      <a:pt x="348" y="241"/>
                      <a:pt x="437" y="249"/>
                    </a:cubicBezTo>
                    <a:cubicBezTo>
                      <a:pt x="452" y="252"/>
                      <a:pt x="465" y="253"/>
                      <a:pt x="478" y="253"/>
                    </a:cubicBezTo>
                    <a:cubicBezTo>
                      <a:pt x="514" y="253"/>
                      <a:pt x="545" y="245"/>
                      <a:pt x="571" y="232"/>
                    </a:cubicBezTo>
                    <a:cubicBezTo>
                      <a:pt x="616" y="214"/>
                      <a:pt x="660" y="169"/>
                      <a:pt x="669" y="142"/>
                    </a:cubicBezTo>
                    <a:cubicBezTo>
                      <a:pt x="687" y="125"/>
                      <a:pt x="660" y="134"/>
                      <a:pt x="678" y="125"/>
                    </a:cubicBezTo>
                    <a:cubicBezTo>
                      <a:pt x="696" y="116"/>
                      <a:pt x="723" y="116"/>
                      <a:pt x="750" y="116"/>
                    </a:cubicBezTo>
                    <a:cubicBezTo>
                      <a:pt x="839" y="107"/>
                      <a:pt x="892" y="89"/>
                      <a:pt x="892" y="89"/>
                    </a:cubicBezTo>
                    <a:cubicBezTo>
                      <a:pt x="892" y="89"/>
                      <a:pt x="839" y="62"/>
                      <a:pt x="759" y="26"/>
                    </a:cubicBezTo>
                    <a:cubicBezTo>
                      <a:pt x="741" y="18"/>
                      <a:pt x="723" y="9"/>
                      <a:pt x="687" y="9"/>
                    </a:cubicBezTo>
                    <a:cubicBezTo>
                      <a:pt x="678" y="4"/>
                      <a:pt x="667" y="2"/>
                      <a:pt x="655" y="2"/>
                    </a:cubicBezTo>
                    <a:cubicBezTo>
                      <a:pt x="643" y="2"/>
                      <a:pt x="629" y="4"/>
                      <a:pt x="616" y="9"/>
                    </a:cubicBezTo>
                    <a:cubicBezTo>
                      <a:pt x="589" y="18"/>
                      <a:pt x="571" y="35"/>
                      <a:pt x="553" y="53"/>
                    </a:cubicBezTo>
                    <a:cubicBezTo>
                      <a:pt x="527" y="80"/>
                      <a:pt x="500" y="80"/>
                      <a:pt x="455" y="80"/>
                    </a:cubicBezTo>
                    <a:cubicBezTo>
                      <a:pt x="420" y="71"/>
                      <a:pt x="366" y="53"/>
                      <a:pt x="312" y="35"/>
                    </a:cubicBezTo>
                    <a:cubicBezTo>
                      <a:pt x="286" y="26"/>
                      <a:pt x="268" y="18"/>
                      <a:pt x="223" y="9"/>
                    </a:cubicBezTo>
                    <a:cubicBezTo>
                      <a:pt x="212" y="3"/>
                      <a:pt x="20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6586940" y="627043"/>
                <a:ext cx="56985" cy="10440"/>
              </a:xfrm>
              <a:custGeom>
                <a:avLst/>
                <a:gdLst/>
                <a:ahLst/>
                <a:cxnLst/>
                <a:rect l="l" t="t" r="r" b="b"/>
                <a:pathLst>
                  <a:path w="1321" h="242" extrusionOk="0">
                    <a:moveTo>
                      <a:pt x="824" y="0"/>
                    </a:moveTo>
                    <a:cubicBezTo>
                      <a:pt x="807" y="0"/>
                      <a:pt x="789" y="1"/>
                      <a:pt x="768" y="4"/>
                    </a:cubicBezTo>
                    <a:cubicBezTo>
                      <a:pt x="696" y="22"/>
                      <a:pt x="661" y="58"/>
                      <a:pt x="643" y="67"/>
                    </a:cubicBezTo>
                    <a:cubicBezTo>
                      <a:pt x="632" y="71"/>
                      <a:pt x="620" y="72"/>
                      <a:pt x="606" y="72"/>
                    </a:cubicBezTo>
                    <a:cubicBezTo>
                      <a:pt x="560" y="72"/>
                      <a:pt x="497" y="53"/>
                      <a:pt x="429" y="40"/>
                    </a:cubicBezTo>
                    <a:cubicBezTo>
                      <a:pt x="411" y="38"/>
                      <a:pt x="393" y="37"/>
                      <a:pt x="376" y="37"/>
                    </a:cubicBezTo>
                    <a:cubicBezTo>
                      <a:pt x="302" y="37"/>
                      <a:pt x="239" y="52"/>
                      <a:pt x="188" y="67"/>
                    </a:cubicBezTo>
                    <a:cubicBezTo>
                      <a:pt x="72" y="102"/>
                      <a:pt x="0" y="147"/>
                      <a:pt x="0" y="147"/>
                    </a:cubicBezTo>
                    <a:lnTo>
                      <a:pt x="206" y="147"/>
                    </a:lnTo>
                    <a:cubicBezTo>
                      <a:pt x="259" y="156"/>
                      <a:pt x="330" y="165"/>
                      <a:pt x="393" y="183"/>
                    </a:cubicBezTo>
                    <a:cubicBezTo>
                      <a:pt x="441" y="196"/>
                      <a:pt x="510" y="242"/>
                      <a:pt x="604" y="242"/>
                    </a:cubicBezTo>
                    <a:cubicBezTo>
                      <a:pt x="633" y="242"/>
                      <a:pt x="663" y="237"/>
                      <a:pt x="696" y="227"/>
                    </a:cubicBezTo>
                    <a:cubicBezTo>
                      <a:pt x="759" y="200"/>
                      <a:pt x="794" y="174"/>
                      <a:pt x="812" y="165"/>
                    </a:cubicBezTo>
                    <a:cubicBezTo>
                      <a:pt x="821" y="160"/>
                      <a:pt x="835" y="158"/>
                      <a:pt x="851" y="158"/>
                    </a:cubicBezTo>
                    <a:cubicBezTo>
                      <a:pt x="868" y="158"/>
                      <a:pt x="888" y="160"/>
                      <a:pt x="910" y="165"/>
                    </a:cubicBezTo>
                    <a:cubicBezTo>
                      <a:pt x="991" y="165"/>
                      <a:pt x="1062" y="156"/>
                      <a:pt x="1124" y="156"/>
                    </a:cubicBezTo>
                    <a:cubicBezTo>
                      <a:pt x="1249" y="147"/>
                      <a:pt x="1321" y="138"/>
                      <a:pt x="1321" y="138"/>
                    </a:cubicBezTo>
                    <a:cubicBezTo>
                      <a:pt x="1321" y="138"/>
                      <a:pt x="1249" y="102"/>
                      <a:pt x="1133" y="67"/>
                    </a:cubicBezTo>
                    <a:cubicBezTo>
                      <a:pt x="1071" y="49"/>
                      <a:pt x="1000" y="31"/>
                      <a:pt x="928" y="13"/>
                    </a:cubicBezTo>
                    <a:cubicBezTo>
                      <a:pt x="897" y="7"/>
                      <a:pt x="865" y="0"/>
                      <a:pt x="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6587717" y="639122"/>
                <a:ext cx="51204" cy="14668"/>
              </a:xfrm>
              <a:custGeom>
                <a:avLst/>
                <a:gdLst/>
                <a:ahLst/>
                <a:cxnLst/>
                <a:rect l="l" t="t" r="r" b="b"/>
                <a:pathLst>
                  <a:path w="1187" h="340" extrusionOk="0">
                    <a:moveTo>
                      <a:pt x="0" y="1"/>
                    </a:moveTo>
                    <a:lnTo>
                      <a:pt x="0" y="1"/>
                    </a:lnTo>
                    <a:cubicBezTo>
                      <a:pt x="0" y="1"/>
                      <a:pt x="54" y="45"/>
                      <a:pt x="134" y="143"/>
                    </a:cubicBezTo>
                    <a:cubicBezTo>
                      <a:pt x="170" y="188"/>
                      <a:pt x="232" y="250"/>
                      <a:pt x="312" y="277"/>
                    </a:cubicBezTo>
                    <a:cubicBezTo>
                      <a:pt x="402" y="322"/>
                      <a:pt x="500" y="331"/>
                      <a:pt x="589" y="340"/>
                    </a:cubicBezTo>
                    <a:cubicBezTo>
                      <a:pt x="678" y="340"/>
                      <a:pt x="776" y="340"/>
                      <a:pt x="866" y="304"/>
                    </a:cubicBezTo>
                    <a:cubicBezTo>
                      <a:pt x="910" y="295"/>
                      <a:pt x="946" y="259"/>
                      <a:pt x="973" y="242"/>
                    </a:cubicBezTo>
                    <a:cubicBezTo>
                      <a:pt x="1008" y="215"/>
                      <a:pt x="1035" y="188"/>
                      <a:pt x="1053" y="170"/>
                    </a:cubicBezTo>
                    <a:cubicBezTo>
                      <a:pt x="1142" y="81"/>
                      <a:pt x="1187" y="19"/>
                      <a:pt x="1187" y="18"/>
                    </a:cubicBezTo>
                    <a:lnTo>
                      <a:pt x="1187" y="18"/>
                    </a:lnTo>
                    <a:cubicBezTo>
                      <a:pt x="1187" y="19"/>
                      <a:pt x="1115" y="45"/>
                      <a:pt x="999" y="99"/>
                    </a:cubicBezTo>
                    <a:cubicBezTo>
                      <a:pt x="973" y="108"/>
                      <a:pt x="946" y="126"/>
                      <a:pt x="919" y="134"/>
                    </a:cubicBezTo>
                    <a:cubicBezTo>
                      <a:pt x="892" y="143"/>
                      <a:pt x="857" y="161"/>
                      <a:pt x="830" y="161"/>
                    </a:cubicBezTo>
                    <a:cubicBezTo>
                      <a:pt x="809" y="164"/>
                      <a:pt x="786" y="165"/>
                      <a:pt x="762" y="165"/>
                    </a:cubicBezTo>
                    <a:cubicBezTo>
                      <a:pt x="713" y="165"/>
                      <a:pt x="657" y="161"/>
                      <a:pt x="598" y="161"/>
                    </a:cubicBezTo>
                    <a:cubicBezTo>
                      <a:pt x="420" y="161"/>
                      <a:pt x="295" y="143"/>
                      <a:pt x="188" y="72"/>
                    </a:cubicBezTo>
                    <a:cubicBezTo>
                      <a:pt x="134" y="45"/>
                      <a:pt x="89" y="18"/>
                      <a:pt x="54" y="10"/>
                    </a:cubicBezTo>
                    <a:cubicBezTo>
                      <a:pt x="18" y="1"/>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6628483" y="554830"/>
                <a:ext cx="41239" cy="12424"/>
              </a:xfrm>
              <a:custGeom>
                <a:avLst/>
                <a:gdLst/>
                <a:ahLst/>
                <a:cxnLst/>
                <a:rect l="l" t="t" r="r" b="b"/>
                <a:pathLst>
                  <a:path w="956" h="288" extrusionOk="0">
                    <a:moveTo>
                      <a:pt x="484" y="1"/>
                    </a:moveTo>
                    <a:cubicBezTo>
                      <a:pt x="387" y="1"/>
                      <a:pt x="294" y="31"/>
                      <a:pt x="233" y="72"/>
                    </a:cubicBezTo>
                    <a:cubicBezTo>
                      <a:pt x="144" y="126"/>
                      <a:pt x="90" y="179"/>
                      <a:pt x="54" y="215"/>
                    </a:cubicBezTo>
                    <a:cubicBezTo>
                      <a:pt x="19" y="251"/>
                      <a:pt x="1" y="269"/>
                      <a:pt x="1" y="269"/>
                    </a:cubicBezTo>
                    <a:cubicBezTo>
                      <a:pt x="26" y="282"/>
                      <a:pt x="52" y="287"/>
                      <a:pt x="80" y="287"/>
                    </a:cubicBezTo>
                    <a:cubicBezTo>
                      <a:pt x="221" y="287"/>
                      <a:pt x="393" y="144"/>
                      <a:pt x="527" y="144"/>
                    </a:cubicBezTo>
                    <a:cubicBezTo>
                      <a:pt x="616" y="144"/>
                      <a:pt x="741" y="162"/>
                      <a:pt x="813" y="162"/>
                    </a:cubicBezTo>
                    <a:cubicBezTo>
                      <a:pt x="893" y="170"/>
                      <a:pt x="955" y="170"/>
                      <a:pt x="955" y="170"/>
                    </a:cubicBezTo>
                    <a:cubicBezTo>
                      <a:pt x="822" y="108"/>
                      <a:pt x="688" y="46"/>
                      <a:pt x="572" y="10"/>
                    </a:cubicBezTo>
                    <a:cubicBezTo>
                      <a:pt x="543" y="4"/>
                      <a:pt x="513"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6640433" y="555563"/>
                <a:ext cx="18463" cy="14366"/>
              </a:xfrm>
              <a:custGeom>
                <a:avLst/>
                <a:gdLst/>
                <a:ahLst/>
                <a:cxnLst/>
                <a:rect l="l" t="t" r="r" b="b"/>
                <a:pathLst>
                  <a:path w="428" h="333" extrusionOk="0">
                    <a:moveTo>
                      <a:pt x="339" y="1"/>
                    </a:moveTo>
                    <a:lnTo>
                      <a:pt x="339" y="1"/>
                    </a:lnTo>
                    <a:cubicBezTo>
                      <a:pt x="338" y="1"/>
                      <a:pt x="339" y="1"/>
                      <a:pt x="339" y="2"/>
                    </a:cubicBezTo>
                    <a:cubicBezTo>
                      <a:pt x="393" y="55"/>
                      <a:pt x="402" y="136"/>
                      <a:pt x="375" y="189"/>
                    </a:cubicBezTo>
                    <a:cubicBezTo>
                      <a:pt x="348" y="243"/>
                      <a:pt x="304" y="269"/>
                      <a:pt x="259" y="278"/>
                    </a:cubicBezTo>
                    <a:cubicBezTo>
                      <a:pt x="247" y="281"/>
                      <a:pt x="235" y="282"/>
                      <a:pt x="223" y="282"/>
                    </a:cubicBezTo>
                    <a:cubicBezTo>
                      <a:pt x="191" y="282"/>
                      <a:pt x="160" y="274"/>
                      <a:pt x="134" y="261"/>
                    </a:cubicBezTo>
                    <a:cubicBezTo>
                      <a:pt x="99" y="252"/>
                      <a:pt x="63" y="225"/>
                      <a:pt x="54" y="216"/>
                    </a:cubicBezTo>
                    <a:cubicBezTo>
                      <a:pt x="45" y="180"/>
                      <a:pt x="72" y="136"/>
                      <a:pt x="90" y="127"/>
                    </a:cubicBezTo>
                    <a:cubicBezTo>
                      <a:pt x="107" y="109"/>
                      <a:pt x="125" y="100"/>
                      <a:pt x="125" y="100"/>
                    </a:cubicBezTo>
                    <a:cubicBezTo>
                      <a:pt x="120" y="95"/>
                      <a:pt x="112" y="92"/>
                      <a:pt x="101" y="92"/>
                    </a:cubicBezTo>
                    <a:cubicBezTo>
                      <a:pt x="75" y="92"/>
                      <a:pt x="35" y="111"/>
                      <a:pt x="9" y="162"/>
                    </a:cubicBezTo>
                    <a:cubicBezTo>
                      <a:pt x="0" y="180"/>
                      <a:pt x="0" y="207"/>
                      <a:pt x="9" y="234"/>
                    </a:cubicBezTo>
                    <a:cubicBezTo>
                      <a:pt x="9" y="261"/>
                      <a:pt x="45" y="278"/>
                      <a:pt x="63" y="287"/>
                    </a:cubicBezTo>
                    <a:cubicBezTo>
                      <a:pt x="107" y="314"/>
                      <a:pt x="152" y="332"/>
                      <a:pt x="206" y="332"/>
                    </a:cubicBezTo>
                    <a:cubicBezTo>
                      <a:pt x="210" y="332"/>
                      <a:pt x="214" y="332"/>
                      <a:pt x="218" y="332"/>
                    </a:cubicBezTo>
                    <a:cubicBezTo>
                      <a:pt x="329" y="332"/>
                      <a:pt x="428" y="221"/>
                      <a:pt x="411" y="127"/>
                    </a:cubicBezTo>
                    <a:cubicBezTo>
                      <a:pt x="403" y="45"/>
                      <a:pt x="342"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6634652" y="566779"/>
                <a:ext cx="32353" cy="4832"/>
              </a:xfrm>
              <a:custGeom>
                <a:avLst/>
                <a:gdLst/>
                <a:ahLst/>
                <a:cxnLst/>
                <a:rect l="l" t="t" r="r" b="b"/>
                <a:pathLst>
                  <a:path w="750" h="112" extrusionOk="0">
                    <a:moveTo>
                      <a:pt x="750" y="1"/>
                    </a:moveTo>
                    <a:lnTo>
                      <a:pt x="750" y="1"/>
                    </a:lnTo>
                    <a:cubicBezTo>
                      <a:pt x="612" y="43"/>
                      <a:pt x="490" y="54"/>
                      <a:pt x="386" y="54"/>
                    </a:cubicBezTo>
                    <a:cubicBezTo>
                      <a:pt x="314" y="54"/>
                      <a:pt x="251" y="49"/>
                      <a:pt x="197" y="45"/>
                    </a:cubicBezTo>
                    <a:cubicBezTo>
                      <a:pt x="72" y="27"/>
                      <a:pt x="1" y="18"/>
                      <a:pt x="1" y="18"/>
                    </a:cubicBezTo>
                    <a:lnTo>
                      <a:pt x="1" y="18"/>
                    </a:lnTo>
                    <a:cubicBezTo>
                      <a:pt x="8" y="65"/>
                      <a:pt x="150" y="111"/>
                      <a:pt x="315" y="111"/>
                    </a:cubicBezTo>
                    <a:cubicBezTo>
                      <a:pt x="341" y="111"/>
                      <a:pt x="367" y="110"/>
                      <a:pt x="393" y="108"/>
                    </a:cubicBezTo>
                    <a:cubicBezTo>
                      <a:pt x="580" y="90"/>
                      <a:pt x="750" y="1"/>
                      <a:pt x="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6618863" y="532872"/>
                <a:ext cx="53922" cy="20060"/>
              </a:xfrm>
              <a:custGeom>
                <a:avLst/>
                <a:gdLst/>
                <a:ahLst/>
                <a:cxnLst/>
                <a:rect l="l" t="t" r="r" b="b"/>
                <a:pathLst>
                  <a:path w="1250" h="465" extrusionOk="0">
                    <a:moveTo>
                      <a:pt x="698" y="1"/>
                    </a:moveTo>
                    <a:cubicBezTo>
                      <a:pt x="530" y="1"/>
                      <a:pt x="380" y="84"/>
                      <a:pt x="286" y="126"/>
                    </a:cubicBezTo>
                    <a:cubicBezTo>
                      <a:pt x="99" y="233"/>
                      <a:pt x="1" y="314"/>
                      <a:pt x="1" y="314"/>
                    </a:cubicBezTo>
                    <a:cubicBezTo>
                      <a:pt x="65" y="420"/>
                      <a:pt x="152" y="465"/>
                      <a:pt x="247" y="465"/>
                    </a:cubicBezTo>
                    <a:cubicBezTo>
                      <a:pt x="272" y="465"/>
                      <a:pt x="297" y="462"/>
                      <a:pt x="322" y="456"/>
                    </a:cubicBezTo>
                    <a:cubicBezTo>
                      <a:pt x="447" y="430"/>
                      <a:pt x="554" y="358"/>
                      <a:pt x="661" y="296"/>
                    </a:cubicBezTo>
                    <a:cubicBezTo>
                      <a:pt x="786" y="242"/>
                      <a:pt x="946" y="216"/>
                      <a:pt x="1054" y="171"/>
                    </a:cubicBezTo>
                    <a:cubicBezTo>
                      <a:pt x="1161" y="126"/>
                      <a:pt x="1250" y="100"/>
                      <a:pt x="1250" y="100"/>
                    </a:cubicBezTo>
                    <a:cubicBezTo>
                      <a:pt x="1062" y="46"/>
                      <a:pt x="884" y="10"/>
                      <a:pt x="723" y="1"/>
                    </a:cubicBezTo>
                    <a:cubicBezTo>
                      <a:pt x="715" y="1"/>
                      <a:pt x="707"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6548849" y="555175"/>
                <a:ext cx="44302" cy="15228"/>
              </a:xfrm>
              <a:custGeom>
                <a:avLst/>
                <a:gdLst/>
                <a:ahLst/>
                <a:cxnLst/>
                <a:rect l="l" t="t" r="r" b="b"/>
                <a:pathLst>
                  <a:path w="1027" h="353" extrusionOk="0">
                    <a:moveTo>
                      <a:pt x="590" y="0"/>
                    </a:moveTo>
                    <a:cubicBezTo>
                      <a:pt x="558" y="0"/>
                      <a:pt x="525" y="4"/>
                      <a:pt x="491" y="11"/>
                    </a:cubicBezTo>
                    <a:cubicBezTo>
                      <a:pt x="330" y="46"/>
                      <a:pt x="232" y="118"/>
                      <a:pt x="143" y="162"/>
                    </a:cubicBezTo>
                    <a:cubicBezTo>
                      <a:pt x="63" y="216"/>
                      <a:pt x="0" y="252"/>
                      <a:pt x="0" y="252"/>
                    </a:cubicBezTo>
                    <a:cubicBezTo>
                      <a:pt x="187" y="181"/>
                      <a:pt x="342" y="155"/>
                      <a:pt x="471" y="155"/>
                    </a:cubicBezTo>
                    <a:cubicBezTo>
                      <a:pt x="827" y="155"/>
                      <a:pt x="978" y="352"/>
                      <a:pt x="1005" y="352"/>
                    </a:cubicBezTo>
                    <a:cubicBezTo>
                      <a:pt x="1006" y="352"/>
                      <a:pt x="1008" y="351"/>
                      <a:pt x="1008" y="350"/>
                    </a:cubicBezTo>
                    <a:cubicBezTo>
                      <a:pt x="1026" y="270"/>
                      <a:pt x="990" y="189"/>
                      <a:pt x="901" y="109"/>
                    </a:cubicBezTo>
                    <a:cubicBezTo>
                      <a:pt x="830" y="52"/>
                      <a:pt x="719" y="0"/>
                      <a:pt x="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6569253" y="557547"/>
                <a:ext cx="17341" cy="12856"/>
              </a:xfrm>
              <a:custGeom>
                <a:avLst/>
                <a:gdLst/>
                <a:ahLst/>
                <a:cxnLst/>
                <a:rect l="l" t="t" r="r" b="b"/>
                <a:pathLst>
                  <a:path w="402" h="298" extrusionOk="0">
                    <a:moveTo>
                      <a:pt x="268" y="0"/>
                    </a:moveTo>
                    <a:cubicBezTo>
                      <a:pt x="268" y="27"/>
                      <a:pt x="321" y="81"/>
                      <a:pt x="321" y="152"/>
                    </a:cubicBezTo>
                    <a:cubicBezTo>
                      <a:pt x="321" y="170"/>
                      <a:pt x="321" y="188"/>
                      <a:pt x="312" y="206"/>
                    </a:cubicBezTo>
                    <a:cubicBezTo>
                      <a:pt x="303" y="215"/>
                      <a:pt x="286" y="215"/>
                      <a:pt x="268" y="223"/>
                    </a:cubicBezTo>
                    <a:cubicBezTo>
                      <a:pt x="232" y="232"/>
                      <a:pt x="187" y="250"/>
                      <a:pt x="143" y="250"/>
                    </a:cubicBezTo>
                    <a:cubicBezTo>
                      <a:pt x="71" y="241"/>
                      <a:pt x="18" y="179"/>
                      <a:pt x="27" y="134"/>
                    </a:cubicBezTo>
                    <a:cubicBezTo>
                      <a:pt x="36" y="81"/>
                      <a:pt x="62" y="72"/>
                      <a:pt x="62" y="72"/>
                    </a:cubicBezTo>
                    <a:lnTo>
                      <a:pt x="62" y="72"/>
                    </a:lnTo>
                    <a:cubicBezTo>
                      <a:pt x="27" y="81"/>
                      <a:pt x="0" y="134"/>
                      <a:pt x="9" y="179"/>
                    </a:cubicBezTo>
                    <a:cubicBezTo>
                      <a:pt x="18" y="223"/>
                      <a:pt x="54" y="259"/>
                      <a:pt x="98" y="286"/>
                    </a:cubicBezTo>
                    <a:cubicBezTo>
                      <a:pt x="120" y="295"/>
                      <a:pt x="143" y="297"/>
                      <a:pt x="165" y="297"/>
                    </a:cubicBezTo>
                    <a:cubicBezTo>
                      <a:pt x="187" y="297"/>
                      <a:pt x="210" y="295"/>
                      <a:pt x="232" y="295"/>
                    </a:cubicBezTo>
                    <a:cubicBezTo>
                      <a:pt x="268" y="286"/>
                      <a:pt x="312" y="277"/>
                      <a:pt x="348" y="241"/>
                    </a:cubicBezTo>
                    <a:cubicBezTo>
                      <a:pt x="401" y="143"/>
                      <a:pt x="348" y="81"/>
                      <a:pt x="321" y="45"/>
                    </a:cubicBezTo>
                    <a:cubicBezTo>
                      <a:pt x="294" y="9"/>
                      <a:pt x="268"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6559245" y="567555"/>
                <a:ext cx="33130" cy="4789"/>
              </a:xfrm>
              <a:custGeom>
                <a:avLst/>
                <a:gdLst/>
                <a:ahLst/>
                <a:cxnLst/>
                <a:rect l="l" t="t" r="r" b="b"/>
                <a:pathLst>
                  <a:path w="768" h="111" extrusionOk="0">
                    <a:moveTo>
                      <a:pt x="0" y="0"/>
                    </a:moveTo>
                    <a:lnTo>
                      <a:pt x="0" y="0"/>
                    </a:lnTo>
                    <a:cubicBezTo>
                      <a:pt x="161" y="88"/>
                      <a:pt x="335" y="110"/>
                      <a:pt x="466" y="110"/>
                    </a:cubicBezTo>
                    <a:cubicBezTo>
                      <a:pt x="494" y="110"/>
                      <a:pt x="520" y="109"/>
                      <a:pt x="544" y="107"/>
                    </a:cubicBezTo>
                    <a:cubicBezTo>
                      <a:pt x="687" y="98"/>
                      <a:pt x="767" y="72"/>
                      <a:pt x="767" y="72"/>
                    </a:cubicBezTo>
                    <a:cubicBezTo>
                      <a:pt x="749" y="54"/>
                      <a:pt x="708" y="49"/>
                      <a:pt x="652" y="49"/>
                    </a:cubicBezTo>
                    <a:cubicBezTo>
                      <a:pt x="587" y="49"/>
                      <a:pt x="503" y="55"/>
                      <a:pt x="415" y="55"/>
                    </a:cubicBezTo>
                    <a:cubicBezTo>
                      <a:pt x="393" y="55"/>
                      <a:pt x="371" y="55"/>
                      <a:pt x="348" y="54"/>
                    </a:cubicBezTo>
                    <a:cubicBezTo>
                      <a:pt x="170" y="54"/>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6549237" y="535547"/>
                <a:ext cx="50428" cy="21268"/>
              </a:xfrm>
              <a:custGeom>
                <a:avLst/>
                <a:gdLst/>
                <a:ahLst/>
                <a:cxnLst/>
                <a:rect l="l" t="t" r="r" b="b"/>
                <a:pathLst>
                  <a:path w="1169" h="493" extrusionOk="0">
                    <a:moveTo>
                      <a:pt x="629" y="0"/>
                    </a:moveTo>
                    <a:cubicBezTo>
                      <a:pt x="619" y="0"/>
                      <a:pt x="608" y="1"/>
                      <a:pt x="598" y="2"/>
                    </a:cubicBezTo>
                    <a:cubicBezTo>
                      <a:pt x="419" y="20"/>
                      <a:pt x="277" y="100"/>
                      <a:pt x="170" y="145"/>
                    </a:cubicBezTo>
                    <a:cubicBezTo>
                      <a:pt x="63" y="207"/>
                      <a:pt x="0" y="243"/>
                      <a:pt x="0" y="243"/>
                    </a:cubicBezTo>
                    <a:cubicBezTo>
                      <a:pt x="187" y="278"/>
                      <a:pt x="348" y="278"/>
                      <a:pt x="482" y="287"/>
                    </a:cubicBezTo>
                    <a:cubicBezTo>
                      <a:pt x="607" y="296"/>
                      <a:pt x="687" y="350"/>
                      <a:pt x="794" y="386"/>
                    </a:cubicBezTo>
                    <a:cubicBezTo>
                      <a:pt x="990" y="466"/>
                      <a:pt x="1124" y="493"/>
                      <a:pt x="1124" y="493"/>
                    </a:cubicBezTo>
                    <a:cubicBezTo>
                      <a:pt x="1169" y="341"/>
                      <a:pt x="1124" y="234"/>
                      <a:pt x="1035" y="154"/>
                    </a:cubicBezTo>
                    <a:cubicBezTo>
                      <a:pt x="981" y="109"/>
                      <a:pt x="937" y="73"/>
                      <a:pt x="857" y="47"/>
                    </a:cubicBezTo>
                    <a:cubicBezTo>
                      <a:pt x="785" y="31"/>
                      <a:pt x="713"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6524993" y="750807"/>
                <a:ext cx="173585" cy="11648"/>
              </a:xfrm>
              <a:custGeom>
                <a:avLst/>
                <a:gdLst/>
                <a:ahLst/>
                <a:cxnLst/>
                <a:rect l="l" t="t" r="r" b="b"/>
                <a:pathLst>
                  <a:path w="4024" h="270" extrusionOk="0">
                    <a:moveTo>
                      <a:pt x="804" y="1"/>
                    </a:moveTo>
                    <a:cubicBezTo>
                      <a:pt x="707" y="1"/>
                      <a:pt x="616" y="8"/>
                      <a:pt x="544" y="17"/>
                    </a:cubicBezTo>
                    <a:cubicBezTo>
                      <a:pt x="402" y="26"/>
                      <a:pt x="286" y="43"/>
                      <a:pt x="205" y="43"/>
                    </a:cubicBezTo>
                    <a:cubicBezTo>
                      <a:pt x="182" y="45"/>
                      <a:pt x="161" y="45"/>
                      <a:pt x="143" y="45"/>
                    </a:cubicBezTo>
                    <a:cubicBezTo>
                      <a:pt x="53" y="45"/>
                      <a:pt x="20" y="33"/>
                      <a:pt x="12" y="33"/>
                    </a:cubicBezTo>
                    <a:cubicBezTo>
                      <a:pt x="10" y="33"/>
                      <a:pt x="9" y="33"/>
                      <a:pt x="9" y="34"/>
                    </a:cubicBezTo>
                    <a:cubicBezTo>
                      <a:pt x="0" y="61"/>
                      <a:pt x="54" y="88"/>
                      <a:pt x="179" y="106"/>
                    </a:cubicBezTo>
                    <a:cubicBezTo>
                      <a:pt x="218" y="108"/>
                      <a:pt x="261" y="109"/>
                      <a:pt x="307" y="109"/>
                    </a:cubicBezTo>
                    <a:cubicBezTo>
                      <a:pt x="418" y="109"/>
                      <a:pt x="548" y="103"/>
                      <a:pt x="687" y="97"/>
                    </a:cubicBezTo>
                    <a:cubicBezTo>
                      <a:pt x="713" y="96"/>
                      <a:pt x="739" y="95"/>
                      <a:pt x="764" y="95"/>
                    </a:cubicBezTo>
                    <a:cubicBezTo>
                      <a:pt x="938" y="95"/>
                      <a:pt x="1098" y="122"/>
                      <a:pt x="1285" y="168"/>
                    </a:cubicBezTo>
                    <a:cubicBezTo>
                      <a:pt x="1392" y="195"/>
                      <a:pt x="1499" y="222"/>
                      <a:pt x="1633" y="240"/>
                    </a:cubicBezTo>
                    <a:cubicBezTo>
                      <a:pt x="1733" y="260"/>
                      <a:pt x="1848" y="270"/>
                      <a:pt x="1968" y="270"/>
                    </a:cubicBezTo>
                    <a:cubicBezTo>
                      <a:pt x="2007" y="270"/>
                      <a:pt x="2047" y="269"/>
                      <a:pt x="2088" y="266"/>
                    </a:cubicBezTo>
                    <a:cubicBezTo>
                      <a:pt x="2239" y="249"/>
                      <a:pt x="2364" y="222"/>
                      <a:pt x="2462" y="204"/>
                    </a:cubicBezTo>
                    <a:cubicBezTo>
                      <a:pt x="2569" y="186"/>
                      <a:pt x="2659" y="177"/>
                      <a:pt x="2766" y="177"/>
                    </a:cubicBezTo>
                    <a:cubicBezTo>
                      <a:pt x="2962" y="177"/>
                      <a:pt x="3167" y="195"/>
                      <a:pt x="3354" y="204"/>
                    </a:cubicBezTo>
                    <a:cubicBezTo>
                      <a:pt x="3542" y="213"/>
                      <a:pt x="3711" y="222"/>
                      <a:pt x="3836" y="222"/>
                    </a:cubicBezTo>
                    <a:cubicBezTo>
                      <a:pt x="3899" y="222"/>
                      <a:pt x="3943" y="222"/>
                      <a:pt x="3979" y="213"/>
                    </a:cubicBezTo>
                    <a:lnTo>
                      <a:pt x="4024" y="213"/>
                    </a:lnTo>
                    <a:cubicBezTo>
                      <a:pt x="3658" y="213"/>
                      <a:pt x="3372" y="168"/>
                      <a:pt x="3096" y="133"/>
                    </a:cubicBezTo>
                    <a:cubicBezTo>
                      <a:pt x="2962" y="119"/>
                      <a:pt x="2828" y="110"/>
                      <a:pt x="2698" y="110"/>
                    </a:cubicBezTo>
                    <a:cubicBezTo>
                      <a:pt x="2567" y="110"/>
                      <a:pt x="2440" y="119"/>
                      <a:pt x="2320" y="141"/>
                    </a:cubicBezTo>
                    <a:cubicBezTo>
                      <a:pt x="2195" y="159"/>
                      <a:pt x="2079" y="177"/>
                      <a:pt x="1972" y="177"/>
                    </a:cubicBezTo>
                    <a:cubicBezTo>
                      <a:pt x="1856" y="177"/>
                      <a:pt x="1758" y="159"/>
                      <a:pt x="1659" y="141"/>
                    </a:cubicBezTo>
                    <a:cubicBezTo>
                      <a:pt x="1463" y="106"/>
                      <a:pt x="1294" y="52"/>
                      <a:pt x="1097" y="26"/>
                    </a:cubicBezTo>
                    <a:cubicBezTo>
                      <a:pt x="1004" y="8"/>
                      <a:pt x="901" y="1"/>
                      <a:pt x="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6299462" y="744207"/>
                <a:ext cx="116644" cy="622338"/>
              </a:xfrm>
              <a:custGeom>
                <a:avLst/>
                <a:gdLst/>
                <a:ahLst/>
                <a:cxnLst/>
                <a:rect l="l" t="t" r="r" b="b"/>
                <a:pathLst>
                  <a:path w="2704" h="14426" extrusionOk="0">
                    <a:moveTo>
                      <a:pt x="2703" y="0"/>
                    </a:moveTo>
                    <a:lnTo>
                      <a:pt x="2703" y="0"/>
                    </a:lnTo>
                    <a:cubicBezTo>
                      <a:pt x="2596" y="9"/>
                      <a:pt x="2284" y="107"/>
                      <a:pt x="1945" y="446"/>
                    </a:cubicBezTo>
                    <a:cubicBezTo>
                      <a:pt x="1597" y="776"/>
                      <a:pt x="1276" y="1356"/>
                      <a:pt x="1107" y="2088"/>
                    </a:cubicBezTo>
                    <a:cubicBezTo>
                      <a:pt x="937" y="2810"/>
                      <a:pt x="901" y="3658"/>
                      <a:pt x="741" y="4523"/>
                    </a:cubicBezTo>
                    <a:cubicBezTo>
                      <a:pt x="589" y="5388"/>
                      <a:pt x="375" y="6298"/>
                      <a:pt x="223" y="7217"/>
                    </a:cubicBezTo>
                    <a:cubicBezTo>
                      <a:pt x="54" y="8136"/>
                      <a:pt x="0" y="9073"/>
                      <a:pt x="18" y="9929"/>
                    </a:cubicBezTo>
                    <a:cubicBezTo>
                      <a:pt x="36" y="10794"/>
                      <a:pt x="116" y="11597"/>
                      <a:pt x="197" y="12275"/>
                    </a:cubicBezTo>
                    <a:cubicBezTo>
                      <a:pt x="241" y="12614"/>
                      <a:pt x="277" y="12918"/>
                      <a:pt x="322" y="13203"/>
                    </a:cubicBezTo>
                    <a:cubicBezTo>
                      <a:pt x="375" y="13480"/>
                      <a:pt x="446" y="13729"/>
                      <a:pt x="553" y="13917"/>
                    </a:cubicBezTo>
                    <a:cubicBezTo>
                      <a:pt x="652" y="14113"/>
                      <a:pt x="777" y="14238"/>
                      <a:pt x="875" y="14318"/>
                    </a:cubicBezTo>
                    <a:cubicBezTo>
                      <a:pt x="876" y="14320"/>
                      <a:pt x="878" y="14321"/>
                      <a:pt x="880" y="14322"/>
                    </a:cubicBezTo>
                    <a:lnTo>
                      <a:pt x="880" y="14322"/>
                    </a:lnTo>
                    <a:cubicBezTo>
                      <a:pt x="676" y="14150"/>
                      <a:pt x="554" y="13912"/>
                      <a:pt x="473" y="13685"/>
                    </a:cubicBezTo>
                    <a:cubicBezTo>
                      <a:pt x="384" y="13399"/>
                      <a:pt x="348" y="13123"/>
                      <a:pt x="313" y="12846"/>
                    </a:cubicBezTo>
                    <a:cubicBezTo>
                      <a:pt x="259" y="12302"/>
                      <a:pt x="206" y="11776"/>
                      <a:pt x="170" y="11249"/>
                    </a:cubicBezTo>
                    <a:cubicBezTo>
                      <a:pt x="107" y="10215"/>
                      <a:pt x="107" y="9215"/>
                      <a:pt x="214" y="8297"/>
                    </a:cubicBezTo>
                    <a:cubicBezTo>
                      <a:pt x="313" y="7369"/>
                      <a:pt x="509" y="6521"/>
                      <a:pt x="669" y="5727"/>
                    </a:cubicBezTo>
                    <a:cubicBezTo>
                      <a:pt x="839" y="4942"/>
                      <a:pt x="973" y="4202"/>
                      <a:pt x="1053" y="3533"/>
                    </a:cubicBezTo>
                    <a:cubicBezTo>
                      <a:pt x="1124" y="2864"/>
                      <a:pt x="1196" y="2275"/>
                      <a:pt x="1339" y="1784"/>
                    </a:cubicBezTo>
                    <a:cubicBezTo>
                      <a:pt x="1481" y="1294"/>
                      <a:pt x="1695" y="919"/>
                      <a:pt x="1901" y="642"/>
                    </a:cubicBezTo>
                    <a:cubicBezTo>
                      <a:pt x="2115" y="375"/>
                      <a:pt x="2329" y="214"/>
                      <a:pt x="2472" y="125"/>
                    </a:cubicBezTo>
                    <a:cubicBezTo>
                      <a:pt x="2543" y="80"/>
                      <a:pt x="2605" y="45"/>
                      <a:pt x="2641" y="27"/>
                    </a:cubicBezTo>
                    <a:cubicBezTo>
                      <a:pt x="2686" y="9"/>
                      <a:pt x="2703" y="0"/>
                      <a:pt x="2703" y="0"/>
                    </a:cubicBezTo>
                    <a:close/>
                    <a:moveTo>
                      <a:pt x="880" y="14322"/>
                    </a:moveTo>
                    <a:lnTo>
                      <a:pt x="880" y="14322"/>
                    </a:lnTo>
                    <a:cubicBezTo>
                      <a:pt x="906" y="14344"/>
                      <a:pt x="933" y="14365"/>
                      <a:pt x="961" y="14384"/>
                    </a:cubicBezTo>
                    <a:lnTo>
                      <a:pt x="961" y="14384"/>
                    </a:lnTo>
                    <a:cubicBezTo>
                      <a:pt x="939" y="14368"/>
                      <a:pt x="912" y="14348"/>
                      <a:pt x="880" y="14322"/>
                    </a:cubicBezTo>
                    <a:close/>
                    <a:moveTo>
                      <a:pt x="961" y="14384"/>
                    </a:moveTo>
                    <a:cubicBezTo>
                      <a:pt x="968" y="14390"/>
                      <a:pt x="975" y="14394"/>
                      <a:pt x="982" y="14399"/>
                    </a:cubicBezTo>
                    <a:cubicBezTo>
                      <a:pt x="1008" y="14416"/>
                      <a:pt x="1026" y="14425"/>
                      <a:pt x="1026" y="14425"/>
                    </a:cubicBezTo>
                    <a:cubicBezTo>
                      <a:pt x="1004" y="14412"/>
                      <a:pt x="982" y="14399"/>
                      <a:pt x="961" y="143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6819373" y="769573"/>
                <a:ext cx="43914" cy="608145"/>
              </a:xfrm>
              <a:custGeom>
                <a:avLst/>
                <a:gdLst/>
                <a:ahLst/>
                <a:cxnLst/>
                <a:rect l="l" t="t" r="r" b="b"/>
                <a:pathLst>
                  <a:path w="1018" h="14097" extrusionOk="0">
                    <a:moveTo>
                      <a:pt x="393" y="1"/>
                    </a:moveTo>
                    <a:lnTo>
                      <a:pt x="393" y="1"/>
                    </a:lnTo>
                    <a:cubicBezTo>
                      <a:pt x="402" y="233"/>
                      <a:pt x="714" y="1205"/>
                      <a:pt x="804" y="2570"/>
                    </a:cubicBezTo>
                    <a:cubicBezTo>
                      <a:pt x="848" y="3257"/>
                      <a:pt x="848" y="4033"/>
                      <a:pt x="830" y="4854"/>
                    </a:cubicBezTo>
                    <a:cubicBezTo>
                      <a:pt x="804" y="5684"/>
                      <a:pt x="759" y="6549"/>
                      <a:pt x="768" y="7414"/>
                    </a:cubicBezTo>
                    <a:cubicBezTo>
                      <a:pt x="768" y="8280"/>
                      <a:pt x="848" y="9127"/>
                      <a:pt x="741" y="9903"/>
                    </a:cubicBezTo>
                    <a:cubicBezTo>
                      <a:pt x="652" y="10679"/>
                      <a:pt x="491" y="11411"/>
                      <a:pt x="384" y="12035"/>
                    </a:cubicBezTo>
                    <a:cubicBezTo>
                      <a:pt x="152" y="13275"/>
                      <a:pt x="1" y="14096"/>
                      <a:pt x="1" y="14096"/>
                    </a:cubicBezTo>
                    <a:cubicBezTo>
                      <a:pt x="224" y="13061"/>
                      <a:pt x="429" y="12071"/>
                      <a:pt x="634" y="11116"/>
                    </a:cubicBezTo>
                    <a:cubicBezTo>
                      <a:pt x="732" y="10644"/>
                      <a:pt x="821" y="10189"/>
                      <a:pt x="875" y="9734"/>
                    </a:cubicBezTo>
                    <a:cubicBezTo>
                      <a:pt x="929" y="9279"/>
                      <a:pt x="929" y="8833"/>
                      <a:pt x="920" y="8396"/>
                    </a:cubicBezTo>
                    <a:cubicBezTo>
                      <a:pt x="875" y="6665"/>
                      <a:pt x="1018" y="5166"/>
                      <a:pt x="1009" y="3908"/>
                    </a:cubicBezTo>
                    <a:cubicBezTo>
                      <a:pt x="1009" y="2650"/>
                      <a:pt x="875" y="1660"/>
                      <a:pt x="705" y="1000"/>
                    </a:cubicBezTo>
                    <a:cubicBezTo>
                      <a:pt x="625" y="670"/>
                      <a:pt x="545" y="420"/>
                      <a:pt x="491" y="251"/>
                    </a:cubicBezTo>
                    <a:cubicBezTo>
                      <a:pt x="429" y="81"/>
                      <a:pt x="393" y="1"/>
                      <a:pt x="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6326424" y="1327223"/>
                <a:ext cx="72730" cy="39689"/>
              </a:xfrm>
              <a:custGeom>
                <a:avLst/>
                <a:gdLst/>
                <a:ahLst/>
                <a:cxnLst/>
                <a:rect l="l" t="t" r="r" b="b"/>
                <a:pathLst>
                  <a:path w="1686" h="920" extrusionOk="0">
                    <a:moveTo>
                      <a:pt x="1686" y="0"/>
                    </a:moveTo>
                    <a:cubicBezTo>
                      <a:pt x="1552" y="152"/>
                      <a:pt x="1383" y="197"/>
                      <a:pt x="1249" y="206"/>
                    </a:cubicBezTo>
                    <a:cubicBezTo>
                      <a:pt x="1205" y="211"/>
                      <a:pt x="1163" y="213"/>
                      <a:pt x="1123" y="213"/>
                    </a:cubicBezTo>
                    <a:cubicBezTo>
                      <a:pt x="1034" y="213"/>
                      <a:pt x="954" y="203"/>
                      <a:pt x="874" y="197"/>
                    </a:cubicBezTo>
                    <a:cubicBezTo>
                      <a:pt x="814" y="192"/>
                      <a:pt x="753" y="188"/>
                      <a:pt x="692" y="188"/>
                    </a:cubicBezTo>
                    <a:cubicBezTo>
                      <a:pt x="539" y="188"/>
                      <a:pt x="389" y="211"/>
                      <a:pt x="267" y="295"/>
                    </a:cubicBezTo>
                    <a:cubicBezTo>
                      <a:pt x="98" y="402"/>
                      <a:pt x="9" y="571"/>
                      <a:pt x="9" y="705"/>
                    </a:cubicBezTo>
                    <a:cubicBezTo>
                      <a:pt x="1" y="830"/>
                      <a:pt x="41" y="907"/>
                      <a:pt x="45" y="918"/>
                    </a:cubicBezTo>
                    <a:lnTo>
                      <a:pt x="45" y="918"/>
                    </a:lnTo>
                    <a:cubicBezTo>
                      <a:pt x="80" y="874"/>
                      <a:pt x="98" y="803"/>
                      <a:pt x="134" y="732"/>
                    </a:cubicBezTo>
                    <a:cubicBezTo>
                      <a:pt x="169" y="661"/>
                      <a:pt x="223" y="598"/>
                      <a:pt x="285" y="545"/>
                    </a:cubicBezTo>
                    <a:cubicBezTo>
                      <a:pt x="410" y="429"/>
                      <a:pt x="571" y="393"/>
                      <a:pt x="785" y="384"/>
                    </a:cubicBezTo>
                    <a:cubicBezTo>
                      <a:pt x="981" y="375"/>
                      <a:pt x="1240" y="357"/>
                      <a:pt x="1418" y="250"/>
                    </a:cubicBezTo>
                    <a:cubicBezTo>
                      <a:pt x="1516" y="206"/>
                      <a:pt x="1588" y="143"/>
                      <a:pt x="1632" y="90"/>
                    </a:cubicBezTo>
                    <a:cubicBezTo>
                      <a:pt x="1668" y="36"/>
                      <a:pt x="1686" y="0"/>
                      <a:pt x="1686" y="0"/>
                    </a:cubicBezTo>
                    <a:close/>
                    <a:moveTo>
                      <a:pt x="45" y="918"/>
                    </a:moveTo>
                    <a:cubicBezTo>
                      <a:pt x="45" y="919"/>
                      <a:pt x="45" y="919"/>
                      <a:pt x="44" y="919"/>
                    </a:cubicBezTo>
                    <a:cubicBezTo>
                      <a:pt x="45" y="920"/>
                      <a:pt x="45" y="920"/>
                      <a:pt x="45" y="920"/>
                    </a:cubicBezTo>
                    <a:cubicBezTo>
                      <a:pt x="46" y="920"/>
                      <a:pt x="45" y="919"/>
                      <a:pt x="45" y="9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6387983" y="1094405"/>
                <a:ext cx="49306" cy="237486"/>
              </a:xfrm>
              <a:custGeom>
                <a:avLst/>
                <a:gdLst/>
                <a:ahLst/>
                <a:cxnLst/>
                <a:rect l="l" t="t" r="r" b="b"/>
                <a:pathLst>
                  <a:path w="1143" h="5505" extrusionOk="0">
                    <a:moveTo>
                      <a:pt x="1142" y="0"/>
                    </a:moveTo>
                    <a:lnTo>
                      <a:pt x="1142" y="0"/>
                    </a:lnTo>
                    <a:cubicBezTo>
                      <a:pt x="1098" y="27"/>
                      <a:pt x="1026" y="116"/>
                      <a:pt x="964" y="286"/>
                    </a:cubicBezTo>
                    <a:cubicBezTo>
                      <a:pt x="910" y="455"/>
                      <a:pt x="874" y="696"/>
                      <a:pt x="883" y="973"/>
                    </a:cubicBezTo>
                    <a:cubicBezTo>
                      <a:pt x="892" y="1249"/>
                      <a:pt x="928" y="1561"/>
                      <a:pt x="937" y="1891"/>
                    </a:cubicBezTo>
                    <a:cubicBezTo>
                      <a:pt x="955" y="2213"/>
                      <a:pt x="910" y="2561"/>
                      <a:pt x="812" y="2873"/>
                    </a:cubicBezTo>
                    <a:cubicBezTo>
                      <a:pt x="705" y="3194"/>
                      <a:pt x="553" y="3497"/>
                      <a:pt x="411" y="3783"/>
                    </a:cubicBezTo>
                    <a:cubicBezTo>
                      <a:pt x="268" y="4077"/>
                      <a:pt x="152" y="4363"/>
                      <a:pt x="98" y="4621"/>
                    </a:cubicBezTo>
                    <a:cubicBezTo>
                      <a:pt x="45" y="4880"/>
                      <a:pt x="45" y="5112"/>
                      <a:pt x="72" y="5264"/>
                    </a:cubicBezTo>
                    <a:cubicBezTo>
                      <a:pt x="89" y="5424"/>
                      <a:pt x="125" y="5504"/>
                      <a:pt x="125" y="5504"/>
                    </a:cubicBezTo>
                    <a:cubicBezTo>
                      <a:pt x="0" y="5058"/>
                      <a:pt x="116" y="4621"/>
                      <a:pt x="259" y="4264"/>
                    </a:cubicBezTo>
                    <a:cubicBezTo>
                      <a:pt x="411" y="3899"/>
                      <a:pt x="607" y="3586"/>
                      <a:pt x="759" y="3274"/>
                    </a:cubicBezTo>
                    <a:cubicBezTo>
                      <a:pt x="901" y="2962"/>
                      <a:pt x="999" y="2641"/>
                      <a:pt x="1035" y="2337"/>
                    </a:cubicBezTo>
                    <a:cubicBezTo>
                      <a:pt x="1071" y="2034"/>
                      <a:pt x="1044" y="1749"/>
                      <a:pt x="1026" y="1499"/>
                    </a:cubicBezTo>
                    <a:cubicBezTo>
                      <a:pt x="973" y="999"/>
                      <a:pt x="964" y="616"/>
                      <a:pt x="1017" y="366"/>
                    </a:cubicBezTo>
                    <a:cubicBezTo>
                      <a:pt x="1044" y="241"/>
                      <a:pt x="1071" y="152"/>
                      <a:pt x="1098" y="89"/>
                    </a:cubicBezTo>
                    <a:cubicBezTo>
                      <a:pt x="1124" y="27"/>
                      <a:pt x="1142" y="0"/>
                      <a:pt x="1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6779728" y="837688"/>
                <a:ext cx="51247" cy="78946"/>
              </a:xfrm>
              <a:custGeom>
                <a:avLst/>
                <a:gdLst/>
                <a:ahLst/>
                <a:cxnLst/>
                <a:rect l="l" t="t" r="r" b="b"/>
                <a:pathLst>
                  <a:path w="1188" h="1830" extrusionOk="0">
                    <a:moveTo>
                      <a:pt x="1187" y="1"/>
                    </a:moveTo>
                    <a:cubicBezTo>
                      <a:pt x="1125" y="37"/>
                      <a:pt x="1062" y="188"/>
                      <a:pt x="955" y="367"/>
                    </a:cubicBezTo>
                    <a:cubicBezTo>
                      <a:pt x="857" y="554"/>
                      <a:pt x="661" y="732"/>
                      <a:pt x="509" y="964"/>
                    </a:cubicBezTo>
                    <a:cubicBezTo>
                      <a:pt x="367" y="1205"/>
                      <a:pt x="277" y="1455"/>
                      <a:pt x="179" y="1607"/>
                    </a:cubicBezTo>
                    <a:cubicBezTo>
                      <a:pt x="90" y="1758"/>
                      <a:pt x="1" y="1830"/>
                      <a:pt x="1" y="1830"/>
                    </a:cubicBezTo>
                    <a:cubicBezTo>
                      <a:pt x="242" y="1669"/>
                      <a:pt x="376" y="1366"/>
                      <a:pt x="509" y="1143"/>
                    </a:cubicBezTo>
                    <a:cubicBezTo>
                      <a:pt x="643" y="911"/>
                      <a:pt x="822" y="759"/>
                      <a:pt x="938" y="590"/>
                    </a:cubicBezTo>
                    <a:cubicBezTo>
                      <a:pt x="1054" y="429"/>
                      <a:pt x="1107" y="277"/>
                      <a:pt x="1143" y="170"/>
                    </a:cubicBezTo>
                    <a:cubicBezTo>
                      <a:pt x="1178" y="63"/>
                      <a:pt x="1187"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6542680" y="864261"/>
                <a:ext cx="250931" cy="292921"/>
              </a:xfrm>
              <a:custGeom>
                <a:avLst/>
                <a:gdLst/>
                <a:ahLst/>
                <a:cxnLst/>
                <a:rect l="l" t="t" r="r" b="b"/>
                <a:pathLst>
                  <a:path w="5817" h="6790" extrusionOk="0">
                    <a:moveTo>
                      <a:pt x="5808" y="0"/>
                    </a:moveTo>
                    <a:lnTo>
                      <a:pt x="5808" y="0"/>
                    </a:lnTo>
                    <a:cubicBezTo>
                      <a:pt x="5737" y="45"/>
                      <a:pt x="5540" y="215"/>
                      <a:pt x="5442" y="589"/>
                    </a:cubicBezTo>
                    <a:cubicBezTo>
                      <a:pt x="5335" y="955"/>
                      <a:pt x="5362" y="1472"/>
                      <a:pt x="5353" y="2061"/>
                    </a:cubicBezTo>
                    <a:cubicBezTo>
                      <a:pt x="5344" y="2650"/>
                      <a:pt x="5255" y="3310"/>
                      <a:pt x="5112" y="3997"/>
                    </a:cubicBezTo>
                    <a:cubicBezTo>
                      <a:pt x="5077" y="4175"/>
                      <a:pt x="5041" y="4345"/>
                      <a:pt x="5005" y="4523"/>
                    </a:cubicBezTo>
                    <a:cubicBezTo>
                      <a:pt x="4961" y="4702"/>
                      <a:pt x="4916" y="4871"/>
                      <a:pt x="4889" y="5068"/>
                    </a:cubicBezTo>
                    <a:cubicBezTo>
                      <a:pt x="4862" y="5255"/>
                      <a:pt x="4880" y="5460"/>
                      <a:pt x="4934" y="5639"/>
                    </a:cubicBezTo>
                    <a:cubicBezTo>
                      <a:pt x="4987" y="5826"/>
                      <a:pt x="5059" y="5995"/>
                      <a:pt x="5068" y="6165"/>
                    </a:cubicBezTo>
                    <a:cubicBezTo>
                      <a:pt x="5085" y="6325"/>
                      <a:pt x="5050" y="6504"/>
                      <a:pt x="4943" y="6611"/>
                    </a:cubicBezTo>
                    <a:cubicBezTo>
                      <a:pt x="4873" y="6687"/>
                      <a:pt x="4772" y="6709"/>
                      <a:pt x="4652" y="6709"/>
                    </a:cubicBezTo>
                    <a:cubicBezTo>
                      <a:pt x="4603" y="6709"/>
                      <a:pt x="4551" y="6705"/>
                      <a:pt x="4497" y="6700"/>
                    </a:cubicBezTo>
                    <a:cubicBezTo>
                      <a:pt x="4140" y="6682"/>
                      <a:pt x="3783" y="6664"/>
                      <a:pt x="3444" y="6638"/>
                    </a:cubicBezTo>
                    <a:cubicBezTo>
                      <a:pt x="3275" y="6629"/>
                      <a:pt x="3105" y="6629"/>
                      <a:pt x="2962" y="6593"/>
                    </a:cubicBezTo>
                    <a:cubicBezTo>
                      <a:pt x="2811" y="6566"/>
                      <a:pt x="2686" y="6495"/>
                      <a:pt x="2561" y="6406"/>
                    </a:cubicBezTo>
                    <a:cubicBezTo>
                      <a:pt x="2436" y="6325"/>
                      <a:pt x="2311" y="6227"/>
                      <a:pt x="2177" y="6147"/>
                    </a:cubicBezTo>
                    <a:cubicBezTo>
                      <a:pt x="2034" y="6076"/>
                      <a:pt x="1892" y="6031"/>
                      <a:pt x="1758" y="5995"/>
                    </a:cubicBezTo>
                    <a:cubicBezTo>
                      <a:pt x="1629" y="5967"/>
                      <a:pt x="1503" y="5957"/>
                      <a:pt x="1385" y="5957"/>
                    </a:cubicBezTo>
                    <a:cubicBezTo>
                      <a:pt x="1241" y="5957"/>
                      <a:pt x="1108" y="5972"/>
                      <a:pt x="991" y="5986"/>
                    </a:cubicBezTo>
                    <a:cubicBezTo>
                      <a:pt x="768" y="6013"/>
                      <a:pt x="580" y="6040"/>
                      <a:pt x="438" y="6040"/>
                    </a:cubicBezTo>
                    <a:cubicBezTo>
                      <a:pt x="286" y="6040"/>
                      <a:pt x="179" y="6013"/>
                      <a:pt x="108" y="5986"/>
                    </a:cubicBezTo>
                    <a:cubicBezTo>
                      <a:pt x="37" y="5969"/>
                      <a:pt x="1" y="5951"/>
                      <a:pt x="0" y="5951"/>
                    </a:cubicBezTo>
                    <a:lnTo>
                      <a:pt x="0" y="5951"/>
                    </a:lnTo>
                    <a:cubicBezTo>
                      <a:pt x="152" y="6027"/>
                      <a:pt x="330" y="6051"/>
                      <a:pt x="512" y="6051"/>
                    </a:cubicBezTo>
                    <a:cubicBezTo>
                      <a:pt x="544" y="6051"/>
                      <a:pt x="575" y="6050"/>
                      <a:pt x="607" y="6049"/>
                    </a:cubicBezTo>
                    <a:cubicBezTo>
                      <a:pt x="821" y="6031"/>
                      <a:pt x="1044" y="5995"/>
                      <a:pt x="1267" y="5986"/>
                    </a:cubicBezTo>
                    <a:cubicBezTo>
                      <a:pt x="1296" y="5985"/>
                      <a:pt x="1325" y="5984"/>
                      <a:pt x="1354" y="5984"/>
                    </a:cubicBezTo>
                    <a:cubicBezTo>
                      <a:pt x="1777" y="5984"/>
                      <a:pt x="2179" y="6164"/>
                      <a:pt x="2472" y="6415"/>
                    </a:cubicBezTo>
                    <a:cubicBezTo>
                      <a:pt x="2641" y="6540"/>
                      <a:pt x="2811" y="6638"/>
                      <a:pt x="3007" y="6673"/>
                    </a:cubicBezTo>
                    <a:cubicBezTo>
                      <a:pt x="3203" y="6700"/>
                      <a:pt x="3408" y="6709"/>
                      <a:pt x="3605" y="6727"/>
                    </a:cubicBezTo>
                    <a:cubicBezTo>
                      <a:pt x="3997" y="6745"/>
                      <a:pt x="4372" y="6789"/>
                      <a:pt x="4746" y="6789"/>
                    </a:cubicBezTo>
                    <a:cubicBezTo>
                      <a:pt x="4836" y="6789"/>
                      <a:pt x="4925" y="6754"/>
                      <a:pt x="4996" y="6691"/>
                    </a:cubicBezTo>
                    <a:cubicBezTo>
                      <a:pt x="5068" y="6629"/>
                      <a:pt x="5112" y="6540"/>
                      <a:pt x="5139" y="6450"/>
                    </a:cubicBezTo>
                    <a:cubicBezTo>
                      <a:pt x="5193" y="6281"/>
                      <a:pt x="5175" y="6093"/>
                      <a:pt x="5130" y="5924"/>
                    </a:cubicBezTo>
                    <a:cubicBezTo>
                      <a:pt x="5085" y="5754"/>
                      <a:pt x="5023" y="5594"/>
                      <a:pt x="4996" y="5433"/>
                    </a:cubicBezTo>
                    <a:cubicBezTo>
                      <a:pt x="4970" y="5273"/>
                      <a:pt x="4987" y="5112"/>
                      <a:pt x="5014" y="4952"/>
                    </a:cubicBezTo>
                    <a:cubicBezTo>
                      <a:pt x="5157" y="4336"/>
                      <a:pt x="5291" y="3747"/>
                      <a:pt x="5362" y="3221"/>
                    </a:cubicBezTo>
                    <a:cubicBezTo>
                      <a:pt x="5442" y="2686"/>
                      <a:pt x="5469" y="2204"/>
                      <a:pt x="5451" y="1785"/>
                    </a:cubicBezTo>
                    <a:cubicBezTo>
                      <a:pt x="5442" y="1365"/>
                      <a:pt x="5433" y="1017"/>
                      <a:pt x="5478" y="741"/>
                    </a:cubicBezTo>
                    <a:cubicBezTo>
                      <a:pt x="5523" y="464"/>
                      <a:pt x="5603" y="277"/>
                      <a:pt x="5683" y="161"/>
                    </a:cubicBezTo>
                    <a:cubicBezTo>
                      <a:pt x="5755" y="45"/>
                      <a:pt x="5817" y="9"/>
                      <a:pt x="5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6401443" y="896572"/>
                <a:ext cx="178201" cy="250341"/>
              </a:xfrm>
              <a:custGeom>
                <a:avLst/>
                <a:gdLst/>
                <a:ahLst/>
                <a:cxnLst/>
                <a:rect l="l" t="t" r="r" b="b"/>
                <a:pathLst>
                  <a:path w="4131" h="5803" extrusionOk="0">
                    <a:moveTo>
                      <a:pt x="27" y="1"/>
                    </a:moveTo>
                    <a:lnTo>
                      <a:pt x="27" y="1"/>
                    </a:lnTo>
                    <a:cubicBezTo>
                      <a:pt x="0" y="144"/>
                      <a:pt x="72" y="768"/>
                      <a:pt x="206" y="1615"/>
                    </a:cubicBezTo>
                    <a:cubicBezTo>
                      <a:pt x="277" y="2044"/>
                      <a:pt x="348" y="2525"/>
                      <a:pt x="438" y="3034"/>
                    </a:cubicBezTo>
                    <a:cubicBezTo>
                      <a:pt x="455" y="3159"/>
                      <a:pt x="473" y="3293"/>
                      <a:pt x="509" y="3426"/>
                    </a:cubicBezTo>
                    <a:cubicBezTo>
                      <a:pt x="545" y="3560"/>
                      <a:pt x="607" y="3694"/>
                      <a:pt x="678" y="3810"/>
                    </a:cubicBezTo>
                    <a:cubicBezTo>
                      <a:pt x="750" y="3926"/>
                      <a:pt x="812" y="4033"/>
                      <a:pt x="866" y="4158"/>
                    </a:cubicBezTo>
                    <a:cubicBezTo>
                      <a:pt x="910" y="4274"/>
                      <a:pt x="937" y="4399"/>
                      <a:pt x="946" y="4524"/>
                    </a:cubicBezTo>
                    <a:cubicBezTo>
                      <a:pt x="973" y="4782"/>
                      <a:pt x="937" y="5041"/>
                      <a:pt x="910" y="5309"/>
                    </a:cubicBezTo>
                    <a:cubicBezTo>
                      <a:pt x="910" y="5380"/>
                      <a:pt x="910" y="5460"/>
                      <a:pt x="928" y="5532"/>
                    </a:cubicBezTo>
                    <a:cubicBezTo>
                      <a:pt x="946" y="5612"/>
                      <a:pt x="982" y="5692"/>
                      <a:pt x="1062" y="5746"/>
                    </a:cubicBezTo>
                    <a:cubicBezTo>
                      <a:pt x="1125" y="5788"/>
                      <a:pt x="1199" y="5802"/>
                      <a:pt x="1262" y="5802"/>
                    </a:cubicBezTo>
                    <a:cubicBezTo>
                      <a:pt x="1280" y="5802"/>
                      <a:pt x="1296" y="5801"/>
                      <a:pt x="1312" y="5799"/>
                    </a:cubicBezTo>
                    <a:cubicBezTo>
                      <a:pt x="1383" y="5791"/>
                      <a:pt x="1446" y="5773"/>
                      <a:pt x="1499" y="5764"/>
                    </a:cubicBezTo>
                    <a:cubicBezTo>
                      <a:pt x="1990" y="5666"/>
                      <a:pt x="2445" y="5576"/>
                      <a:pt x="2837" y="5505"/>
                    </a:cubicBezTo>
                    <a:cubicBezTo>
                      <a:pt x="3613" y="5345"/>
                      <a:pt x="4131" y="5246"/>
                      <a:pt x="4131" y="5246"/>
                    </a:cubicBezTo>
                    <a:lnTo>
                      <a:pt x="4131" y="5246"/>
                    </a:lnTo>
                    <a:cubicBezTo>
                      <a:pt x="3471" y="5353"/>
                      <a:pt x="2846" y="5460"/>
                      <a:pt x="2249" y="5559"/>
                    </a:cubicBezTo>
                    <a:cubicBezTo>
                      <a:pt x="1945" y="5612"/>
                      <a:pt x="1660" y="5666"/>
                      <a:pt x="1374" y="5710"/>
                    </a:cubicBezTo>
                    <a:cubicBezTo>
                      <a:pt x="1331" y="5716"/>
                      <a:pt x="1284" y="5724"/>
                      <a:pt x="1238" y="5724"/>
                    </a:cubicBezTo>
                    <a:cubicBezTo>
                      <a:pt x="1209" y="5724"/>
                      <a:pt x="1179" y="5721"/>
                      <a:pt x="1151" y="5710"/>
                    </a:cubicBezTo>
                    <a:cubicBezTo>
                      <a:pt x="1080" y="5683"/>
                      <a:pt x="1035" y="5612"/>
                      <a:pt x="1017" y="5550"/>
                    </a:cubicBezTo>
                    <a:cubicBezTo>
                      <a:pt x="973" y="5407"/>
                      <a:pt x="1009" y="5264"/>
                      <a:pt x="1017" y="5130"/>
                    </a:cubicBezTo>
                    <a:cubicBezTo>
                      <a:pt x="1044" y="4863"/>
                      <a:pt x="1071" y="4604"/>
                      <a:pt x="1026" y="4345"/>
                    </a:cubicBezTo>
                    <a:cubicBezTo>
                      <a:pt x="982" y="4087"/>
                      <a:pt x="839" y="3873"/>
                      <a:pt x="723" y="3676"/>
                    </a:cubicBezTo>
                    <a:cubicBezTo>
                      <a:pt x="616" y="3471"/>
                      <a:pt x="580" y="3248"/>
                      <a:pt x="545" y="3043"/>
                    </a:cubicBezTo>
                    <a:cubicBezTo>
                      <a:pt x="509" y="2829"/>
                      <a:pt x="473" y="2624"/>
                      <a:pt x="447" y="2427"/>
                    </a:cubicBezTo>
                    <a:cubicBezTo>
                      <a:pt x="179" y="893"/>
                      <a:pt x="27"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6757814" y="1146343"/>
                <a:ext cx="14279" cy="133605"/>
              </a:xfrm>
              <a:custGeom>
                <a:avLst/>
                <a:gdLst/>
                <a:ahLst/>
                <a:cxnLst/>
                <a:rect l="l" t="t" r="r" b="b"/>
                <a:pathLst>
                  <a:path w="331" h="3097" extrusionOk="0">
                    <a:moveTo>
                      <a:pt x="188" y="1"/>
                    </a:moveTo>
                    <a:lnTo>
                      <a:pt x="188" y="1"/>
                    </a:lnTo>
                    <a:cubicBezTo>
                      <a:pt x="81" y="99"/>
                      <a:pt x="54" y="893"/>
                      <a:pt x="54" y="1669"/>
                    </a:cubicBezTo>
                    <a:cubicBezTo>
                      <a:pt x="54" y="1865"/>
                      <a:pt x="45" y="2043"/>
                      <a:pt x="36" y="2213"/>
                    </a:cubicBezTo>
                    <a:cubicBezTo>
                      <a:pt x="18" y="2293"/>
                      <a:pt x="0" y="2391"/>
                      <a:pt x="18" y="2498"/>
                    </a:cubicBezTo>
                    <a:cubicBezTo>
                      <a:pt x="45" y="2605"/>
                      <a:pt x="90" y="2677"/>
                      <a:pt x="134" y="2739"/>
                    </a:cubicBezTo>
                    <a:cubicBezTo>
                      <a:pt x="223" y="2864"/>
                      <a:pt x="277" y="2944"/>
                      <a:pt x="295" y="3007"/>
                    </a:cubicBezTo>
                    <a:cubicBezTo>
                      <a:pt x="319" y="3056"/>
                      <a:pt x="314" y="3090"/>
                      <a:pt x="313" y="3095"/>
                    </a:cubicBezTo>
                    <a:lnTo>
                      <a:pt x="313" y="3095"/>
                    </a:lnTo>
                    <a:cubicBezTo>
                      <a:pt x="330" y="3015"/>
                      <a:pt x="286" y="2917"/>
                      <a:pt x="232" y="2828"/>
                    </a:cubicBezTo>
                    <a:cubicBezTo>
                      <a:pt x="170" y="2730"/>
                      <a:pt x="98" y="2632"/>
                      <a:pt x="81" y="2507"/>
                    </a:cubicBezTo>
                    <a:cubicBezTo>
                      <a:pt x="54" y="2382"/>
                      <a:pt x="98" y="2284"/>
                      <a:pt x="116" y="2177"/>
                    </a:cubicBezTo>
                    <a:cubicBezTo>
                      <a:pt x="125" y="2079"/>
                      <a:pt x="134" y="1981"/>
                      <a:pt x="143" y="1883"/>
                    </a:cubicBezTo>
                    <a:cubicBezTo>
                      <a:pt x="161" y="1499"/>
                      <a:pt x="170" y="1160"/>
                      <a:pt x="179" y="875"/>
                    </a:cubicBezTo>
                    <a:cubicBezTo>
                      <a:pt x="197" y="322"/>
                      <a:pt x="188" y="1"/>
                      <a:pt x="188" y="1"/>
                    </a:cubicBezTo>
                    <a:close/>
                    <a:moveTo>
                      <a:pt x="313" y="3095"/>
                    </a:moveTo>
                    <a:cubicBezTo>
                      <a:pt x="313" y="3096"/>
                      <a:pt x="313" y="3096"/>
                      <a:pt x="313" y="3096"/>
                    </a:cubicBezTo>
                    <a:cubicBezTo>
                      <a:pt x="313" y="3096"/>
                      <a:pt x="313" y="3096"/>
                      <a:pt x="313" y="30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6781281" y="1349137"/>
                <a:ext cx="41239" cy="22778"/>
              </a:xfrm>
              <a:custGeom>
                <a:avLst/>
                <a:gdLst/>
                <a:ahLst/>
                <a:cxnLst/>
                <a:rect l="l" t="t" r="r" b="b"/>
                <a:pathLst>
                  <a:path w="956" h="528" extrusionOk="0">
                    <a:moveTo>
                      <a:pt x="9" y="1"/>
                    </a:moveTo>
                    <a:cubicBezTo>
                      <a:pt x="1" y="224"/>
                      <a:pt x="955" y="527"/>
                      <a:pt x="955" y="527"/>
                    </a:cubicBezTo>
                    <a:cubicBezTo>
                      <a:pt x="402" y="162"/>
                      <a:pt x="10"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6770885" y="1364926"/>
                <a:ext cx="45467" cy="92018"/>
              </a:xfrm>
              <a:custGeom>
                <a:avLst/>
                <a:gdLst/>
                <a:ahLst/>
                <a:cxnLst/>
                <a:rect l="l" t="t" r="r" b="b"/>
                <a:pathLst>
                  <a:path w="1054" h="2133" extrusionOk="0">
                    <a:moveTo>
                      <a:pt x="1053" y="1"/>
                    </a:moveTo>
                    <a:lnTo>
                      <a:pt x="1053" y="1"/>
                    </a:lnTo>
                    <a:cubicBezTo>
                      <a:pt x="946" y="81"/>
                      <a:pt x="902" y="696"/>
                      <a:pt x="732" y="1241"/>
                    </a:cubicBezTo>
                    <a:cubicBezTo>
                      <a:pt x="652" y="1499"/>
                      <a:pt x="393" y="1633"/>
                      <a:pt x="224" y="1794"/>
                    </a:cubicBezTo>
                    <a:cubicBezTo>
                      <a:pt x="143" y="1874"/>
                      <a:pt x="81" y="1954"/>
                      <a:pt x="45" y="2026"/>
                    </a:cubicBezTo>
                    <a:cubicBezTo>
                      <a:pt x="27" y="2052"/>
                      <a:pt x="19" y="2079"/>
                      <a:pt x="10" y="2106"/>
                    </a:cubicBezTo>
                    <a:cubicBezTo>
                      <a:pt x="1" y="2124"/>
                      <a:pt x="1" y="2133"/>
                      <a:pt x="1" y="2133"/>
                    </a:cubicBezTo>
                    <a:cubicBezTo>
                      <a:pt x="90" y="1919"/>
                      <a:pt x="259" y="1821"/>
                      <a:pt x="393" y="1731"/>
                    </a:cubicBezTo>
                    <a:cubicBezTo>
                      <a:pt x="527" y="1633"/>
                      <a:pt x="661" y="1553"/>
                      <a:pt x="750" y="1428"/>
                    </a:cubicBezTo>
                    <a:cubicBezTo>
                      <a:pt x="830" y="1303"/>
                      <a:pt x="866" y="1160"/>
                      <a:pt x="902" y="1035"/>
                    </a:cubicBezTo>
                    <a:cubicBezTo>
                      <a:pt x="937" y="911"/>
                      <a:pt x="964" y="795"/>
                      <a:pt x="982" y="688"/>
                    </a:cubicBezTo>
                    <a:cubicBezTo>
                      <a:pt x="1027" y="473"/>
                      <a:pt x="1036" y="304"/>
                      <a:pt x="1044" y="188"/>
                    </a:cubicBezTo>
                    <a:cubicBezTo>
                      <a:pt x="1053" y="63"/>
                      <a:pt x="1053" y="1"/>
                      <a:pt x="1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6777830" y="1385934"/>
                <a:ext cx="24675" cy="39214"/>
              </a:xfrm>
              <a:custGeom>
                <a:avLst/>
                <a:gdLst/>
                <a:ahLst/>
                <a:cxnLst/>
                <a:rect l="l" t="t" r="r" b="b"/>
                <a:pathLst>
                  <a:path w="572" h="909" extrusionOk="0">
                    <a:moveTo>
                      <a:pt x="550" y="1"/>
                    </a:moveTo>
                    <a:cubicBezTo>
                      <a:pt x="498" y="1"/>
                      <a:pt x="431" y="55"/>
                      <a:pt x="384" y="156"/>
                    </a:cubicBezTo>
                    <a:cubicBezTo>
                      <a:pt x="321" y="263"/>
                      <a:pt x="304" y="424"/>
                      <a:pt x="268" y="557"/>
                    </a:cubicBezTo>
                    <a:cubicBezTo>
                      <a:pt x="232" y="682"/>
                      <a:pt x="170" y="798"/>
                      <a:pt x="107" y="852"/>
                    </a:cubicBezTo>
                    <a:cubicBezTo>
                      <a:pt x="45" y="905"/>
                      <a:pt x="0" y="905"/>
                      <a:pt x="0" y="905"/>
                    </a:cubicBezTo>
                    <a:cubicBezTo>
                      <a:pt x="11" y="907"/>
                      <a:pt x="21" y="908"/>
                      <a:pt x="32" y="908"/>
                    </a:cubicBezTo>
                    <a:cubicBezTo>
                      <a:pt x="155" y="908"/>
                      <a:pt x="273" y="771"/>
                      <a:pt x="330" y="656"/>
                    </a:cubicBezTo>
                    <a:cubicBezTo>
                      <a:pt x="393" y="513"/>
                      <a:pt x="420" y="379"/>
                      <a:pt x="446" y="281"/>
                    </a:cubicBezTo>
                    <a:cubicBezTo>
                      <a:pt x="473" y="183"/>
                      <a:pt x="509" y="111"/>
                      <a:pt x="527" y="67"/>
                    </a:cubicBezTo>
                    <a:cubicBezTo>
                      <a:pt x="553" y="31"/>
                      <a:pt x="571" y="4"/>
                      <a:pt x="571" y="4"/>
                    </a:cubicBezTo>
                    <a:cubicBezTo>
                      <a:pt x="564" y="2"/>
                      <a:pt x="557"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6473787" y="711077"/>
                <a:ext cx="123201" cy="140550"/>
              </a:xfrm>
              <a:custGeom>
                <a:avLst/>
                <a:gdLst/>
                <a:ahLst/>
                <a:cxnLst/>
                <a:rect l="l" t="t" r="r" b="b"/>
                <a:pathLst>
                  <a:path w="2856" h="3258" extrusionOk="0">
                    <a:moveTo>
                      <a:pt x="1" y="1"/>
                    </a:moveTo>
                    <a:cubicBezTo>
                      <a:pt x="1" y="81"/>
                      <a:pt x="179" y="340"/>
                      <a:pt x="465" y="652"/>
                    </a:cubicBezTo>
                    <a:cubicBezTo>
                      <a:pt x="750" y="973"/>
                      <a:pt x="1169" y="1312"/>
                      <a:pt x="1553" y="1660"/>
                    </a:cubicBezTo>
                    <a:cubicBezTo>
                      <a:pt x="1936" y="2017"/>
                      <a:pt x="2258" y="2418"/>
                      <a:pt x="2490" y="2731"/>
                    </a:cubicBezTo>
                    <a:cubicBezTo>
                      <a:pt x="2713" y="3043"/>
                      <a:pt x="2855" y="3257"/>
                      <a:pt x="2855" y="3257"/>
                    </a:cubicBezTo>
                    <a:cubicBezTo>
                      <a:pt x="2534" y="2695"/>
                      <a:pt x="2195" y="2204"/>
                      <a:pt x="1829" y="1812"/>
                    </a:cubicBezTo>
                    <a:cubicBezTo>
                      <a:pt x="1660" y="1607"/>
                      <a:pt x="1473" y="1437"/>
                      <a:pt x="1294" y="1286"/>
                    </a:cubicBezTo>
                    <a:cubicBezTo>
                      <a:pt x="1125" y="1134"/>
                      <a:pt x="973" y="991"/>
                      <a:pt x="830" y="866"/>
                    </a:cubicBezTo>
                    <a:cubicBezTo>
                      <a:pt x="545" y="608"/>
                      <a:pt x="340" y="384"/>
                      <a:pt x="206" y="233"/>
                    </a:cubicBezTo>
                    <a:cubicBezTo>
                      <a:pt x="72" y="81"/>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6589227" y="716081"/>
                <a:ext cx="152060" cy="130887"/>
              </a:xfrm>
              <a:custGeom>
                <a:avLst/>
                <a:gdLst/>
                <a:ahLst/>
                <a:cxnLst/>
                <a:rect l="l" t="t" r="r" b="b"/>
                <a:pathLst>
                  <a:path w="3525" h="3034" extrusionOk="0">
                    <a:moveTo>
                      <a:pt x="3525" y="1"/>
                    </a:moveTo>
                    <a:cubicBezTo>
                      <a:pt x="3436" y="37"/>
                      <a:pt x="3248" y="313"/>
                      <a:pt x="2954" y="652"/>
                    </a:cubicBezTo>
                    <a:cubicBezTo>
                      <a:pt x="2659" y="991"/>
                      <a:pt x="2249" y="1393"/>
                      <a:pt x="1812" y="1740"/>
                    </a:cubicBezTo>
                    <a:cubicBezTo>
                      <a:pt x="1375" y="2097"/>
                      <a:pt x="911" y="2418"/>
                      <a:pt x="572" y="2650"/>
                    </a:cubicBezTo>
                    <a:cubicBezTo>
                      <a:pt x="233" y="2882"/>
                      <a:pt x="1" y="3034"/>
                      <a:pt x="1" y="3034"/>
                    </a:cubicBezTo>
                    <a:cubicBezTo>
                      <a:pt x="608" y="2686"/>
                      <a:pt x="1152" y="2347"/>
                      <a:pt x="1607" y="2008"/>
                    </a:cubicBezTo>
                    <a:cubicBezTo>
                      <a:pt x="2071" y="1678"/>
                      <a:pt x="2454" y="1348"/>
                      <a:pt x="2740" y="1045"/>
                    </a:cubicBezTo>
                    <a:cubicBezTo>
                      <a:pt x="3025" y="741"/>
                      <a:pt x="3221" y="483"/>
                      <a:pt x="3346" y="295"/>
                    </a:cubicBezTo>
                    <a:cubicBezTo>
                      <a:pt x="3462" y="99"/>
                      <a:pt x="3525" y="1"/>
                      <a:pt x="3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6565371" y="848084"/>
                <a:ext cx="35459" cy="269452"/>
              </a:xfrm>
              <a:custGeom>
                <a:avLst/>
                <a:gdLst/>
                <a:ahLst/>
                <a:cxnLst/>
                <a:rect l="l" t="t" r="r" b="b"/>
                <a:pathLst>
                  <a:path w="822" h="6246" extrusionOk="0">
                    <a:moveTo>
                      <a:pt x="688" y="1"/>
                    </a:moveTo>
                    <a:cubicBezTo>
                      <a:pt x="643" y="99"/>
                      <a:pt x="661" y="545"/>
                      <a:pt x="688" y="1152"/>
                    </a:cubicBezTo>
                    <a:cubicBezTo>
                      <a:pt x="706" y="1758"/>
                      <a:pt x="732" y="2534"/>
                      <a:pt x="625" y="3284"/>
                    </a:cubicBezTo>
                    <a:cubicBezTo>
                      <a:pt x="572" y="3658"/>
                      <a:pt x="491" y="4024"/>
                      <a:pt x="376" y="4345"/>
                    </a:cubicBezTo>
                    <a:cubicBezTo>
                      <a:pt x="268" y="4675"/>
                      <a:pt x="135" y="4988"/>
                      <a:pt x="90" y="5282"/>
                    </a:cubicBezTo>
                    <a:cubicBezTo>
                      <a:pt x="45" y="5576"/>
                      <a:pt x="81" y="5826"/>
                      <a:pt x="126" y="5996"/>
                    </a:cubicBezTo>
                    <a:cubicBezTo>
                      <a:pt x="179" y="6156"/>
                      <a:pt x="233" y="6245"/>
                      <a:pt x="233" y="6245"/>
                    </a:cubicBezTo>
                    <a:cubicBezTo>
                      <a:pt x="1" y="5782"/>
                      <a:pt x="99" y="5273"/>
                      <a:pt x="251" y="4881"/>
                    </a:cubicBezTo>
                    <a:cubicBezTo>
                      <a:pt x="411" y="4479"/>
                      <a:pt x="554" y="4104"/>
                      <a:pt x="634" y="3730"/>
                    </a:cubicBezTo>
                    <a:cubicBezTo>
                      <a:pt x="804" y="2980"/>
                      <a:pt x="822" y="2293"/>
                      <a:pt x="813" y="1740"/>
                    </a:cubicBezTo>
                    <a:cubicBezTo>
                      <a:pt x="795" y="1187"/>
                      <a:pt x="759" y="750"/>
                      <a:pt x="732" y="456"/>
                    </a:cubicBezTo>
                    <a:cubicBezTo>
                      <a:pt x="706" y="161"/>
                      <a:pt x="688" y="1"/>
                      <a:pt x="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584999" y="833460"/>
                <a:ext cx="35071" cy="288693"/>
              </a:xfrm>
              <a:custGeom>
                <a:avLst/>
                <a:gdLst/>
                <a:ahLst/>
                <a:cxnLst/>
                <a:rect l="l" t="t" r="r" b="b"/>
                <a:pathLst>
                  <a:path w="813" h="6692" extrusionOk="0">
                    <a:moveTo>
                      <a:pt x="813" y="1"/>
                    </a:moveTo>
                    <a:cubicBezTo>
                      <a:pt x="741" y="81"/>
                      <a:pt x="590" y="545"/>
                      <a:pt x="581" y="1205"/>
                    </a:cubicBezTo>
                    <a:cubicBezTo>
                      <a:pt x="554" y="1856"/>
                      <a:pt x="652" y="2704"/>
                      <a:pt x="509" y="3498"/>
                    </a:cubicBezTo>
                    <a:cubicBezTo>
                      <a:pt x="474" y="3694"/>
                      <a:pt x="420" y="3881"/>
                      <a:pt x="349" y="4069"/>
                    </a:cubicBezTo>
                    <a:cubicBezTo>
                      <a:pt x="286" y="4256"/>
                      <a:pt x="206" y="4443"/>
                      <a:pt x="152" y="4631"/>
                    </a:cubicBezTo>
                    <a:cubicBezTo>
                      <a:pt x="36" y="5005"/>
                      <a:pt x="1" y="5371"/>
                      <a:pt x="1" y="5675"/>
                    </a:cubicBezTo>
                    <a:cubicBezTo>
                      <a:pt x="1" y="5987"/>
                      <a:pt x="45" y="6245"/>
                      <a:pt x="81" y="6415"/>
                    </a:cubicBezTo>
                    <a:cubicBezTo>
                      <a:pt x="117" y="6593"/>
                      <a:pt x="152" y="6692"/>
                      <a:pt x="152" y="6692"/>
                    </a:cubicBezTo>
                    <a:cubicBezTo>
                      <a:pt x="19" y="6192"/>
                      <a:pt x="10" y="5683"/>
                      <a:pt x="81" y="5220"/>
                    </a:cubicBezTo>
                    <a:cubicBezTo>
                      <a:pt x="117" y="4997"/>
                      <a:pt x="170" y="4773"/>
                      <a:pt x="251" y="4568"/>
                    </a:cubicBezTo>
                    <a:cubicBezTo>
                      <a:pt x="322" y="4354"/>
                      <a:pt x="411" y="4167"/>
                      <a:pt x="483" y="3971"/>
                    </a:cubicBezTo>
                    <a:cubicBezTo>
                      <a:pt x="616" y="3578"/>
                      <a:pt x="670" y="3186"/>
                      <a:pt x="688" y="2829"/>
                    </a:cubicBezTo>
                    <a:cubicBezTo>
                      <a:pt x="706" y="2472"/>
                      <a:pt x="697" y="2142"/>
                      <a:pt x="688" y="1838"/>
                    </a:cubicBezTo>
                    <a:cubicBezTo>
                      <a:pt x="670" y="1250"/>
                      <a:pt x="688" y="786"/>
                      <a:pt x="723" y="474"/>
                    </a:cubicBezTo>
                    <a:cubicBezTo>
                      <a:pt x="750" y="313"/>
                      <a:pt x="768" y="197"/>
                      <a:pt x="786" y="117"/>
                    </a:cubicBezTo>
                    <a:cubicBezTo>
                      <a:pt x="804" y="36"/>
                      <a:pt x="813" y="1"/>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6409898" y="1149018"/>
                <a:ext cx="50859" cy="644296"/>
              </a:xfrm>
              <a:custGeom>
                <a:avLst/>
                <a:gdLst/>
                <a:ahLst/>
                <a:cxnLst/>
                <a:rect l="l" t="t" r="r" b="b"/>
                <a:pathLst>
                  <a:path w="1179" h="14935" extrusionOk="0">
                    <a:moveTo>
                      <a:pt x="920" y="1"/>
                    </a:moveTo>
                    <a:lnTo>
                      <a:pt x="920" y="1"/>
                    </a:lnTo>
                    <a:cubicBezTo>
                      <a:pt x="893" y="46"/>
                      <a:pt x="839" y="144"/>
                      <a:pt x="795" y="295"/>
                    </a:cubicBezTo>
                    <a:cubicBezTo>
                      <a:pt x="750" y="447"/>
                      <a:pt x="714" y="643"/>
                      <a:pt x="688" y="884"/>
                    </a:cubicBezTo>
                    <a:cubicBezTo>
                      <a:pt x="661" y="1134"/>
                      <a:pt x="652" y="1419"/>
                      <a:pt x="607" y="1732"/>
                    </a:cubicBezTo>
                    <a:cubicBezTo>
                      <a:pt x="590" y="1892"/>
                      <a:pt x="563" y="2053"/>
                      <a:pt x="509" y="2222"/>
                    </a:cubicBezTo>
                    <a:cubicBezTo>
                      <a:pt x="465" y="2392"/>
                      <a:pt x="384" y="2552"/>
                      <a:pt x="295" y="2713"/>
                    </a:cubicBezTo>
                    <a:cubicBezTo>
                      <a:pt x="251" y="2802"/>
                      <a:pt x="206" y="2891"/>
                      <a:pt x="206" y="2998"/>
                    </a:cubicBezTo>
                    <a:cubicBezTo>
                      <a:pt x="197" y="3105"/>
                      <a:pt x="242" y="3213"/>
                      <a:pt x="295" y="3293"/>
                    </a:cubicBezTo>
                    <a:cubicBezTo>
                      <a:pt x="411" y="3453"/>
                      <a:pt x="465" y="3650"/>
                      <a:pt x="474" y="3855"/>
                    </a:cubicBezTo>
                    <a:cubicBezTo>
                      <a:pt x="482" y="4060"/>
                      <a:pt x="447" y="4265"/>
                      <a:pt x="420" y="4488"/>
                    </a:cubicBezTo>
                    <a:cubicBezTo>
                      <a:pt x="393" y="4702"/>
                      <a:pt x="366" y="4925"/>
                      <a:pt x="340" y="5148"/>
                    </a:cubicBezTo>
                    <a:cubicBezTo>
                      <a:pt x="295" y="5594"/>
                      <a:pt x="215" y="6058"/>
                      <a:pt x="233" y="6540"/>
                    </a:cubicBezTo>
                    <a:cubicBezTo>
                      <a:pt x="259" y="7031"/>
                      <a:pt x="447" y="7468"/>
                      <a:pt x="482" y="7932"/>
                    </a:cubicBezTo>
                    <a:cubicBezTo>
                      <a:pt x="581" y="8860"/>
                      <a:pt x="393" y="9787"/>
                      <a:pt x="340" y="10662"/>
                    </a:cubicBezTo>
                    <a:cubicBezTo>
                      <a:pt x="331" y="10885"/>
                      <a:pt x="322" y="11099"/>
                      <a:pt x="331" y="11313"/>
                    </a:cubicBezTo>
                    <a:cubicBezTo>
                      <a:pt x="331" y="11527"/>
                      <a:pt x="366" y="11741"/>
                      <a:pt x="340" y="11911"/>
                    </a:cubicBezTo>
                    <a:cubicBezTo>
                      <a:pt x="331" y="11991"/>
                      <a:pt x="295" y="12062"/>
                      <a:pt x="242" y="12142"/>
                    </a:cubicBezTo>
                    <a:cubicBezTo>
                      <a:pt x="197" y="12214"/>
                      <a:pt x="126" y="12294"/>
                      <a:pt x="90" y="12401"/>
                    </a:cubicBezTo>
                    <a:cubicBezTo>
                      <a:pt x="1" y="12597"/>
                      <a:pt x="10" y="12812"/>
                      <a:pt x="54" y="12990"/>
                    </a:cubicBezTo>
                    <a:cubicBezTo>
                      <a:pt x="152" y="13356"/>
                      <a:pt x="358" y="13623"/>
                      <a:pt x="545" y="13837"/>
                    </a:cubicBezTo>
                    <a:cubicBezTo>
                      <a:pt x="723" y="14052"/>
                      <a:pt x="884" y="14230"/>
                      <a:pt x="982" y="14391"/>
                    </a:cubicBezTo>
                    <a:cubicBezTo>
                      <a:pt x="1089" y="14560"/>
                      <a:pt x="1143" y="14694"/>
                      <a:pt x="1160" y="14792"/>
                    </a:cubicBezTo>
                    <a:cubicBezTo>
                      <a:pt x="1163" y="14803"/>
                      <a:pt x="1165" y="14813"/>
                      <a:pt x="1167" y="14823"/>
                    </a:cubicBezTo>
                    <a:lnTo>
                      <a:pt x="1167" y="14823"/>
                    </a:lnTo>
                    <a:cubicBezTo>
                      <a:pt x="1130" y="14604"/>
                      <a:pt x="1011" y="14394"/>
                      <a:pt x="866" y="14203"/>
                    </a:cubicBezTo>
                    <a:cubicBezTo>
                      <a:pt x="705" y="13980"/>
                      <a:pt x="509" y="13784"/>
                      <a:pt x="349" y="13543"/>
                    </a:cubicBezTo>
                    <a:cubicBezTo>
                      <a:pt x="188" y="13302"/>
                      <a:pt x="63" y="13035"/>
                      <a:pt x="63" y="12740"/>
                    </a:cubicBezTo>
                    <a:cubicBezTo>
                      <a:pt x="63" y="12597"/>
                      <a:pt x="99" y="12455"/>
                      <a:pt x="179" y="12330"/>
                    </a:cubicBezTo>
                    <a:cubicBezTo>
                      <a:pt x="251" y="12205"/>
                      <a:pt x="340" y="12116"/>
                      <a:pt x="375" y="12000"/>
                    </a:cubicBezTo>
                    <a:cubicBezTo>
                      <a:pt x="411" y="11875"/>
                      <a:pt x="411" y="11750"/>
                      <a:pt x="402" y="11616"/>
                    </a:cubicBezTo>
                    <a:cubicBezTo>
                      <a:pt x="393" y="11491"/>
                      <a:pt x="393" y="11357"/>
                      <a:pt x="393" y="11224"/>
                    </a:cubicBezTo>
                    <a:cubicBezTo>
                      <a:pt x="393" y="10965"/>
                      <a:pt x="411" y="10715"/>
                      <a:pt x="429" y="10465"/>
                    </a:cubicBezTo>
                    <a:cubicBezTo>
                      <a:pt x="474" y="9957"/>
                      <a:pt x="545" y="9475"/>
                      <a:pt x="581" y="9002"/>
                    </a:cubicBezTo>
                    <a:cubicBezTo>
                      <a:pt x="616" y="8529"/>
                      <a:pt x="616" y="8066"/>
                      <a:pt x="545" y="7628"/>
                    </a:cubicBezTo>
                    <a:cubicBezTo>
                      <a:pt x="465" y="7191"/>
                      <a:pt x="313" y="6781"/>
                      <a:pt x="331" y="6371"/>
                    </a:cubicBezTo>
                    <a:cubicBezTo>
                      <a:pt x="340" y="5969"/>
                      <a:pt x="411" y="5577"/>
                      <a:pt x="447" y="5202"/>
                    </a:cubicBezTo>
                    <a:cubicBezTo>
                      <a:pt x="491" y="4827"/>
                      <a:pt x="536" y="4470"/>
                      <a:pt x="572" y="4131"/>
                    </a:cubicBezTo>
                    <a:cubicBezTo>
                      <a:pt x="590" y="3953"/>
                      <a:pt x="590" y="3783"/>
                      <a:pt x="554" y="3614"/>
                    </a:cubicBezTo>
                    <a:cubicBezTo>
                      <a:pt x="536" y="3525"/>
                      <a:pt x="509" y="3444"/>
                      <a:pt x="474" y="3373"/>
                    </a:cubicBezTo>
                    <a:cubicBezTo>
                      <a:pt x="429" y="3293"/>
                      <a:pt x="384" y="3230"/>
                      <a:pt x="349" y="3168"/>
                    </a:cubicBezTo>
                    <a:cubicBezTo>
                      <a:pt x="277" y="3052"/>
                      <a:pt x="304" y="2936"/>
                      <a:pt x="358" y="2811"/>
                    </a:cubicBezTo>
                    <a:cubicBezTo>
                      <a:pt x="420" y="2695"/>
                      <a:pt x="491" y="2561"/>
                      <a:pt x="545" y="2436"/>
                    </a:cubicBezTo>
                    <a:cubicBezTo>
                      <a:pt x="732" y="1910"/>
                      <a:pt x="714" y="1437"/>
                      <a:pt x="741" y="1071"/>
                    </a:cubicBezTo>
                    <a:cubicBezTo>
                      <a:pt x="759" y="706"/>
                      <a:pt x="795" y="438"/>
                      <a:pt x="839" y="260"/>
                    </a:cubicBezTo>
                    <a:cubicBezTo>
                      <a:pt x="866" y="170"/>
                      <a:pt x="884" y="108"/>
                      <a:pt x="902" y="63"/>
                    </a:cubicBezTo>
                    <a:cubicBezTo>
                      <a:pt x="920" y="19"/>
                      <a:pt x="920" y="1"/>
                      <a:pt x="920" y="1"/>
                    </a:cubicBezTo>
                    <a:close/>
                    <a:moveTo>
                      <a:pt x="1167" y="14823"/>
                    </a:moveTo>
                    <a:cubicBezTo>
                      <a:pt x="1173" y="14860"/>
                      <a:pt x="1177" y="14897"/>
                      <a:pt x="1178" y="14935"/>
                    </a:cubicBezTo>
                    <a:cubicBezTo>
                      <a:pt x="1178" y="14935"/>
                      <a:pt x="1178" y="14926"/>
                      <a:pt x="1178" y="14899"/>
                    </a:cubicBezTo>
                    <a:cubicBezTo>
                      <a:pt x="1178" y="14879"/>
                      <a:pt x="1173" y="14853"/>
                      <a:pt x="1167" y="148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6442986" y="1754379"/>
                <a:ext cx="47796" cy="252110"/>
              </a:xfrm>
              <a:custGeom>
                <a:avLst/>
                <a:gdLst/>
                <a:ahLst/>
                <a:cxnLst/>
                <a:rect l="l" t="t" r="r" b="b"/>
                <a:pathLst>
                  <a:path w="1108" h="5844" extrusionOk="0">
                    <a:moveTo>
                      <a:pt x="90" y="1"/>
                    </a:moveTo>
                    <a:lnTo>
                      <a:pt x="90" y="1"/>
                    </a:lnTo>
                    <a:cubicBezTo>
                      <a:pt x="37" y="90"/>
                      <a:pt x="1" y="536"/>
                      <a:pt x="162" y="1116"/>
                    </a:cubicBezTo>
                    <a:cubicBezTo>
                      <a:pt x="197" y="1259"/>
                      <a:pt x="251" y="1410"/>
                      <a:pt x="313" y="1571"/>
                    </a:cubicBezTo>
                    <a:cubicBezTo>
                      <a:pt x="376" y="1722"/>
                      <a:pt x="456" y="1883"/>
                      <a:pt x="492" y="2044"/>
                    </a:cubicBezTo>
                    <a:cubicBezTo>
                      <a:pt x="527" y="2204"/>
                      <a:pt x="492" y="2383"/>
                      <a:pt x="474" y="2570"/>
                    </a:cubicBezTo>
                    <a:cubicBezTo>
                      <a:pt x="456" y="2757"/>
                      <a:pt x="447" y="2945"/>
                      <a:pt x="429" y="3132"/>
                    </a:cubicBezTo>
                    <a:cubicBezTo>
                      <a:pt x="411" y="3507"/>
                      <a:pt x="358" y="3872"/>
                      <a:pt x="447" y="4238"/>
                    </a:cubicBezTo>
                    <a:cubicBezTo>
                      <a:pt x="536" y="4613"/>
                      <a:pt x="777" y="4863"/>
                      <a:pt x="902" y="5086"/>
                    </a:cubicBezTo>
                    <a:cubicBezTo>
                      <a:pt x="1036" y="5309"/>
                      <a:pt x="1080" y="5514"/>
                      <a:pt x="1063" y="5648"/>
                    </a:cubicBezTo>
                    <a:cubicBezTo>
                      <a:pt x="1054" y="5719"/>
                      <a:pt x="1045" y="5764"/>
                      <a:pt x="1027" y="5799"/>
                    </a:cubicBezTo>
                    <a:cubicBezTo>
                      <a:pt x="1009" y="5826"/>
                      <a:pt x="1000" y="5844"/>
                      <a:pt x="1000" y="5844"/>
                    </a:cubicBezTo>
                    <a:cubicBezTo>
                      <a:pt x="1107" y="5692"/>
                      <a:pt x="1098" y="5469"/>
                      <a:pt x="1027" y="5273"/>
                    </a:cubicBezTo>
                    <a:cubicBezTo>
                      <a:pt x="964" y="5077"/>
                      <a:pt x="831" y="4898"/>
                      <a:pt x="724" y="4720"/>
                    </a:cubicBezTo>
                    <a:cubicBezTo>
                      <a:pt x="616" y="4541"/>
                      <a:pt x="527" y="4345"/>
                      <a:pt x="501" y="4140"/>
                    </a:cubicBezTo>
                    <a:cubicBezTo>
                      <a:pt x="474" y="3944"/>
                      <a:pt x="474" y="3748"/>
                      <a:pt x="492" y="3560"/>
                    </a:cubicBezTo>
                    <a:cubicBezTo>
                      <a:pt x="527" y="3185"/>
                      <a:pt x="554" y="2838"/>
                      <a:pt x="581" y="2516"/>
                    </a:cubicBezTo>
                    <a:cubicBezTo>
                      <a:pt x="608" y="2356"/>
                      <a:pt x="625" y="2195"/>
                      <a:pt x="599" y="2035"/>
                    </a:cubicBezTo>
                    <a:cubicBezTo>
                      <a:pt x="572" y="1883"/>
                      <a:pt x="509" y="1749"/>
                      <a:pt x="456" y="1624"/>
                    </a:cubicBezTo>
                    <a:cubicBezTo>
                      <a:pt x="233" y="1134"/>
                      <a:pt x="153" y="723"/>
                      <a:pt x="117" y="438"/>
                    </a:cubicBezTo>
                    <a:cubicBezTo>
                      <a:pt x="90" y="152"/>
                      <a:pt x="90"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487246" y="1967224"/>
                <a:ext cx="96283" cy="43787"/>
              </a:xfrm>
              <a:custGeom>
                <a:avLst/>
                <a:gdLst/>
                <a:ahLst/>
                <a:cxnLst/>
                <a:rect l="l" t="t" r="r" b="b"/>
                <a:pathLst>
                  <a:path w="2232" h="1015" extrusionOk="0">
                    <a:moveTo>
                      <a:pt x="2231" y="0"/>
                    </a:moveTo>
                    <a:lnTo>
                      <a:pt x="2231" y="0"/>
                    </a:lnTo>
                    <a:cubicBezTo>
                      <a:pt x="2124" y="437"/>
                      <a:pt x="1794" y="687"/>
                      <a:pt x="1500" y="803"/>
                    </a:cubicBezTo>
                    <a:cubicBezTo>
                      <a:pt x="1303" y="884"/>
                      <a:pt x="1113" y="909"/>
                      <a:pt x="943" y="909"/>
                    </a:cubicBezTo>
                    <a:cubicBezTo>
                      <a:pt x="852" y="909"/>
                      <a:pt x="766" y="901"/>
                      <a:pt x="688" y="892"/>
                    </a:cubicBezTo>
                    <a:cubicBezTo>
                      <a:pt x="465" y="856"/>
                      <a:pt x="295" y="803"/>
                      <a:pt x="179" y="767"/>
                    </a:cubicBezTo>
                    <a:cubicBezTo>
                      <a:pt x="63" y="732"/>
                      <a:pt x="1" y="714"/>
                      <a:pt x="1" y="714"/>
                    </a:cubicBezTo>
                    <a:lnTo>
                      <a:pt x="1" y="714"/>
                    </a:lnTo>
                    <a:cubicBezTo>
                      <a:pt x="19" y="776"/>
                      <a:pt x="179" y="874"/>
                      <a:pt x="429" y="946"/>
                    </a:cubicBezTo>
                    <a:cubicBezTo>
                      <a:pt x="570" y="986"/>
                      <a:pt x="742" y="1015"/>
                      <a:pt x="924" y="1015"/>
                    </a:cubicBezTo>
                    <a:cubicBezTo>
                      <a:pt x="1065" y="1015"/>
                      <a:pt x="1213" y="997"/>
                      <a:pt x="1357" y="955"/>
                    </a:cubicBezTo>
                    <a:cubicBezTo>
                      <a:pt x="1687" y="865"/>
                      <a:pt x="1963" y="633"/>
                      <a:pt x="2088" y="410"/>
                    </a:cubicBezTo>
                    <a:cubicBezTo>
                      <a:pt x="2160" y="294"/>
                      <a:pt x="2195" y="196"/>
                      <a:pt x="2213" y="125"/>
                    </a:cubicBezTo>
                    <a:cubicBezTo>
                      <a:pt x="2231" y="45"/>
                      <a:pt x="2231" y="0"/>
                      <a:pt x="2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542680" y="1583896"/>
                <a:ext cx="55863" cy="178643"/>
              </a:xfrm>
              <a:custGeom>
                <a:avLst/>
                <a:gdLst/>
                <a:ahLst/>
                <a:cxnLst/>
                <a:rect l="l" t="t" r="r" b="b"/>
                <a:pathLst>
                  <a:path w="1295" h="4141" extrusionOk="0">
                    <a:moveTo>
                      <a:pt x="1294" y="1"/>
                    </a:moveTo>
                    <a:lnTo>
                      <a:pt x="1294" y="1"/>
                    </a:lnTo>
                    <a:cubicBezTo>
                      <a:pt x="1223" y="45"/>
                      <a:pt x="1017" y="313"/>
                      <a:pt x="848" y="759"/>
                    </a:cubicBezTo>
                    <a:cubicBezTo>
                      <a:pt x="768" y="973"/>
                      <a:pt x="714" y="1250"/>
                      <a:pt x="750" y="1526"/>
                    </a:cubicBezTo>
                    <a:cubicBezTo>
                      <a:pt x="768" y="1812"/>
                      <a:pt x="803" y="2097"/>
                      <a:pt x="839" y="2392"/>
                    </a:cubicBezTo>
                    <a:cubicBezTo>
                      <a:pt x="848" y="2463"/>
                      <a:pt x="839" y="2543"/>
                      <a:pt x="884" y="2632"/>
                    </a:cubicBezTo>
                    <a:cubicBezTo>
                      <a:pt x="910" y="2677"/>
                      <a:pt x="955" y="2713"/>
                      <a:pt x="973" y="2739"/>
                    </a:cubicBezTo>
                    <a:cubicBezTo>
                      <a:pt x="1009" y="2766"/>
                      <a:pt x="1017" y="2775"/>
                      <a:pt x="1026" y="2793"/>
                    </a:cubicBezTo>
                    <a:cubicBezTo>
                      <a:pt x="1071" y="2864"/>
                      <a:pt x="1026" y="2989"/>
                      <a:pt x="955" y="3078"/>
                    </a:cubicBezTo>
                    <a:cubicBezTo>
                      <a:pt x="884" y="3177"/>
                      <a:pt x="786" y="3275"/>
                      <a:pt x="705" y="3364"/>
                    </a:cubicBezTo>
                    <a:cubicBezTo>
                      <a:pt x="625" y="3453"/>
                      <a:pt x="545" y="3533"/>
                      <a:pt x="473" y="3614"/>
                    </a:cubicBezTo>
                    <a:cubicBezTo>
                      <a:pt x="188" y="3935"/>
                      <a:pt x="0" y="4140"/>
                      <a:pt x="0" y="4140"/>
                    </a:cubicBezTo>
                    <a:cubicBezTo>
                      <a:pt x="250" y="3890"/>
                      <a:pt x="491" y="3649"/>
                      <a:pt x="732" y="3417"/>
                    </a:cubicBezTo>
                    <a:cubicBezTo>
                      <a:pt x="839" y="3301"/>
                      <a:pt x="964" y="3194"/>
                      <a:pt x="1044" y="3070"/>
                    </a:cubicBezTo>
                    <a:cubicBezTo>
                      <a:pt x="1089" y="3007"/>
                      <a:pt x="1125" y="2945"/>
                      <a:pt x="1125" y="2864"/>
                    </a:cubicBezTo>
                    <a:cubicBezTo>
                      <a:pt x="1133" y="2793"/>
                      <a:pt x="1098" y="2722"/>
                      <a:pt x="1044" y="2677"/>
                    </a:cubicBezTo>
                    <a:cubicBezTo>
                      <a:pt x="919" y="2579"/>
                      <a:pt x="946" y="2418"/>
                      <a:pt x="928" y="2284"/>
                    </a:cubicBezTo>
                    <a:cubicBezTo>
                      <a:pt x="910" y="2151"/>
                      <a:pt x="902" y="2017"/>
                      <a:pt x="893" y="1892"/>
                    </a:cubicBezTo>
                    <a:cubicBezTo>
                      <a:pt x="875" y="1767"/>
                      <a:pt x="866" y="1651"/>
                      <a:pt x="866" y="1535"/>
                    </a:cubicBezTo>
                    <a:cubicBezTo>
                      <a:pt x="857" y="1419"/>
                      <a:pt x="848" y="1312"/>
                      <a:pt x="857" y="1214"/>
                    </a:cubicBezTo>
                    <a:cubicBezTo>
                      <a:pt x="902" y="804"/>
                      <a:pt x="1053" y="509"/>
                      <a:pt x="1142" y="313"/>
                    </a:cubicBezTo>
                    <a:cubicBezTo>
                      <a:pt x="1240" y="108"/>
                      <a:pt x="1294" y="1"/>
                      <a:pt x="1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6536511" y="1720127"/>
                <a:ext cx="53922" cy="90508"/>
              </a:xfrm>
              <a:custGeom>
                <a:avLst/>
                <a:gdLst/>
                <a:ahLst/>
                <a:cxnLst/>
                <a:rect l="l" t="t" r="r" b="b"/>
                <a:pathLst>
                  <a:path w="1250" h="2098" extrusionOk="0">
                    <a:moveTo>
                      <a:pt x="1152" y="1"/>
                    </a:moveTo>
                    <a:cubicBezTo>
                      <a:pt x="1125" y="19"/>
                      <a:pt x="1089" y="63"/>
                      <a:pt x="1062" y="143"/>
                    </a:cubicBezTo>
                    <a:cubicBezTo>
                      <a:pt x="1045" y="224"/>
                      <a:pt x="1018" y="331"/>
                      <a:pt x="1062" y="456"/>
                    </a:cubicBezTo>
                    <a:cubicBezTo>
                      <a:pt x="1089" y="518"/>
                      <a:pt x="1125" y="581"/>
                      <a:pt x="1125" y="625"/>
                    </a:cubicBezTo>
                    <a:cubicBezTo>
                      <a:pt x="1116" y="679"/>
                      <a:pt x="1080" y="723"/>
                      <a:pt x="1036" y="768"/>
                    </a:cubicBezTo>
                    <a:cubicBezTo>
                      <a:pt x="929" y="848"/>
                      <a:pt x="786" y="929"/>
                      <a:pt x="652" y="1009"/>
                    </a:cubicBezTo>
                    <a:cubicBezTo>
                      <a:pt x="527" y="1098"/>
                      <a:pt x="393" y="1196"/>
                      <a:pt x="286" y="1303"/>
                    </a:cubicBezTo>
                    <a:cubicBezTo>
                      <a:pt x="179" y="1419"/>
                      <a:pt x="108" y="1544"/>
                      <a:pt x="63" y="1669"/>
                    </a:cubicBezTo>
                    <a:cubicBezTo>
                      <a:pt x="19" y="1785"/>
                      <a:pt x="10" y="1901"/>
                      <a:pt x="19" y="1972"/>
                    </a:cubicBezTo>
                    <a:cubicBezTo>
                      <a:pt x="28" y="2053"/>
                      <a:pt x="36" y="2097"/>
                      <a:pt x="36" y="2097"/>
                    </a:cubicBezTo>
                    <a:cubicBezTo>
                      <a:pt x="1" y="1865"/>
                      <a:pt x="90" y="1669"/>
                      <a:pt x="188" y="1526"/>
                    </a:cubicBezTo>
                    <a:cubicBezTo>
                      <a:pt x="295" y="1375"/>
                      <a:pt x="429" y="1268"/>
                      <a:pt x="563" y="1187"/>
                    </a:cubicBezTo>
                    <a:cubicBezTo>
                      <a:pt x="688" y="1098"/>
                      <a:pt x="821" y="1036"/>
                      <a:pt x="937" y="964"/>
                    </a:cubicBezTo>
                    <a:cubicBezTo>
                      <a:pt x="1045" y="893"/>
                      <a:pt x="1178" y="830"/>
                      <a:pt x="1223" y="679"/>
                    </a:cubicBezTo>
                    <a:cubicBezTo>
                      <a:pt x="1250" y="607"/>
                      <a:pt x="1214" y="527"/>
                      <a:pt x="1187" y="482"/>
                    </a:cubicBezTo>
                    <a:cubicBezTo>
                      <a:pt x="1160" y="429"/>
                      <a:pt x="1152" y="402"/>
                      <a:pt x="1143" y="366"/>
                    </a:cubicBezTo>
                    <a:cubicBezTo>
                      <a:pt x="1125" y="295"/>
                      <a:pt x="1125" y="233"/>
                      <a:pt x="1125" y="179"/>
                    </a:cubicBezTo>
                    <a:cubicBezTo>
                      <a:pt x="1134" y="63"/>
                      <a:pt x="1152" y="1"/>
                      <a:pt x="1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6554974" y="1763611"/>
                <a:ext cx="23941" cy="209013"/>
              </a:xfrm>
              <a:custGeom>
                <a:avLst/>
                <a:gdLst/>
                <a:ahLst/>
                <a:cxnLst/>
                <a:rect l="l" t="t" r="r" b="b"/>
                <a:pathLst>
                  <a:path w="555" h="4845" extrusionOk="0">
                    <a:moveTo>
                      <a:pt x="393" y="1"/>
                    </a:moveTo>
                    <a:cubicBezTo>
                      <a:pt x="393" y="45"/>
                      <a:pt x="429" y="161"/>
                      <a:pt x="438" y="322"/>
                    </a:cubicBezTo>
                    <a:cubicBezTo>
                      <a:pt x="447" y="491"/>
                      <a:pt x="420" y="697"/>
                      <a:pt x="349" y="929"/>
                    </a:cubicBezTo>
                    <a:cubicBezTo>
                      <a:pt x="278" y="1152"/>
                      <a:pt x="170" y="1410"/>
                      <a:pt x="135" y="1714"/>
                    </a:cubicBezTo>
                    <a:cubicBezTo>
                      <a:pt x="108" y="2008"/>
                      <a:pt x="170" y="2320"/>
                      <a:pt x="170" y="2606"/>
                    </a:cubicBezTo>
                    <a:cubicBezTo>
                      <a:pt x="170" y="2757"/>
                      <a:pt x="153" y="2891"/>
                      <a:pt x="108" y="3025"/>
                    </a:cubicBezTo>
                    <a:cubicBezTo>
                      <a:pt x="63" y="3159"/>
                      <a:pt x="1" y="3328"/>
                      <a:pt x="81" y="3507"/>
                    </a:cubicBezTo>
                    <a:cubicBezTo>
                      <a:pt x="117" y="3596"/>
                      <a:pt x="179" y="3649"/>
                      <a:pt x="224" y="3694"/>
                    </a:cubicBezTo>
                    <a:cubicBezTo>
                      <a:pt x="269" y="3748"/>
                      <a:pt x="304" y="3783"/>
                      <a:pt x="340" y="3837"/>
                    </a:cubicBezTo>
                    <a:cubicBezTo>
                      <a:pt x="402" y="3926"/>
                      <a:pt x="438" y="4033"/>
                      <a:pt x="465" y="4131"/>
                    </a:cubicBezTo>
                    <a:cubicBezTo>
                      <a:pt x="509" y="4336"/>
                      <a:pt x="509" y="4515"/>
                      <a:pt x="518" y="4640"/>
                    </a:cubicBezTo>
                    <a:cubicBezTo>
                      <a:pt x="518" y="4765"/>
                      <a:pt x="518" y="4845"/>
                      <a:pt x="518" y="4845"/>
                    </a:cubicBezTo>
                    <a:cubicBezTo>
                      <a:pt x="545" y="4479"/>
                      <a:pt x="554" y="4113"/>
                      <a:pt x="393" y="3828"/>
                    </a:cubicBezTo>
                    <a:cubicBezTo>
                      <a:pt x="358" y="3757"/>
                      <a:pt x="313" y="3694"/>
                      <a:pt x="251" y="3632"/>
                    </a:cubicBezTo>
                    <a:cubicBezTo>
                      <a:pt x="197" y="3578"/>
                      <a:pt x="144" y="3498"/>
                      <a:pt x="126" y="3409"/>
                    </a:cubicBezTo>
                    <a:cubicBezTo>
                      <a:pt x="99" y="3239"/>
                      <a:pt x="179" y="3096"/>
                      <a:pt x="224" y="2954"/>
                    </a:cubicBezTo>
                    <a:cubicBezTo>
                      <a:pt x="304" y="2659"/>
                      <a:pt x="260" y="2356"/>
                      <a:pt x="242" y="2097"/>
                    </a:cubicBezTo>
                    <a:cubicBezTo>
                      <a:pt x="224" y="1839"/>
                      <a:pt x="251" y="1607"/>
                      <a:pt x="313" y="1401"/>
                    </a:cubicBezTo>
                    <a:cubicBezTo>
                      <a:pt x="367" y="1196"/>
                      <a:pt x="438" y="1009"/>
                      <a:pt x="474" y="839"/>
                    </a:cubicBezTo>
                    <a:cubicBezTo>
                      <a:pt x="509" y="661"/>
                      <a:pt x="518" y="509"/>
                      <a:pt x="509" y="375"/>
                    </a:cubicBezTo>
                    <a:cubicBezTo>
                      <a:pt x="501" y="251"/>
                      <a:pt x="465" y="152"/>
                      <a:pt x="438" y="90"/>
                    </a:cubicBezTo>
                    <a:cubicBezTo>
                      <a:pt x="411" y="28"/>
                      <a:pt x="394" y="1"/>
                      <a:pt x="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6572704" y="1588512"/>
                <a:ext cx="120871" cy="586618"/>
              </a:xfrm>
              <a:custGeom>
                <a:avLst/>
                <a:gdLst/>
                <a:ahLst/>
                <a:cxnLst/>
                <a:rect l="l" t="t" r="r" b="b"/>
                <a:pathLst>
                  <a:path w="2802" h="13598" extrusionOk="0">
                    <a:moveTo>
                      <a:pt x="79" y="13159"/>
                    </a:moveTo>
                    <a:cubicBezTo>
                      <a:pt x="79" y="13159"/>
                      <a:pt x="82" y="13164"/>
                      <a:pt x="83" y="13164"/>
                    </a:cubicBezTo>
                    <a:cubicBezTo>
                      <a:pt x="83" y="13164"/>
                      <a:pt x="82" y="13163"/>
                      <a:pt x="82" y="13162"/>
                    </a:cubicBezTo>
                    <a:lnTo>
                      <a:pt x="82" y="13162"/>
                    </a:lnTo>
                    <a:cubicBezTo>
                      <a:pt x="84" y="13165"/>
                      <a:pt x="89" y="13172"/>
                      <a:pt x="98" y="13186"/>
                    </a:cubicBezTo>
                    <a:lnTo>
                      <a:pt x="81" y="13159"/>
                    </a:lnTo>
                    <a:lnTo>
                      <a:pt x="81" y="13159"/>
                    </a:lnTo>
                    <a:cubicBezTo>
                      <a:pt x="81" y="13160"/>
                      <a:pt x="81" y="13161"/>
                      <a:pt x="82" y="13162"/>
                    </a:cubicBezTo>
                    <a:lnTo>
                      <a:pt x="82" y="13162"/>
                    </a:lnTo>
                    <a:cubicBezTo>
                      <a:pt x="80" y="13159"/>
                      <a:pt x="79" y="13159"/>
                      <a:pt x="79" y="13159"/>
                    </a:cubicBezTo>
                    <a:close/>
                    <a:moveTo>
                      <a:pt x="652" y="1"/>
                    </a:moveTo>
                    <a:cubicBezTo>
                      <a:pt x="607" y="63"/>
                      <a:pt x="589" y="259"/>
                      <a:pt x="678" y="554"/>
                    </a:cubicBezTo>
                    <a:cubicBezTo>
                      <a:pt x="723" y="697"/>
                      <a:pt x="776" y="875"/>
                      <a:pt x="785" y="1071"/>
                    </a:cubicBezTo>
                    <a:cubicBezTo>
                      <a:pt x="803" y="1268"/>
                      <a:pt x="794" y="1482"/>
                      <a:pt x="768" y="1723"/>
                    </a:cubicBezTo>
                    <a:cubicBezTo>
                      <a:pt x="741" y="1954"/>
                      <a:pt x="705" y="2204"/>
                      <a:pt x="705" y="2472"/>
                    </a:cubicBezTo>
                    <a:cubicBezTo>
                      <a:pt x="705" y="2748"/>
                      <a:pt x="750" y="3034"/>
                      <a:pt x="794" y="3319"/>
                    </a:cubicBezTo>
                    <a:cubicBezTo>
                      <a:pt x="839" y="3614"/>
                      <a:pt x="884" y="3926"/>
                      <a:pt x="848" y="4229"/>
                    </a:cubicBezTo>
                    <a:cubicBezTo>
                      <a:pt x="830" y="4550"/>
                      <a:pt x="660" y="4827"/>
                      <a:pt x="553" y="5157"/>
                    </a:cubicBezTo>
                    <a:cubicBezTo>
                      <a:pt x="446" y="5496"/>
                      <a:pt x="482" y="5853"/>
                      <a:pt x="473" y="6201"/>
                    </a:cubicBezTo>
                    <a:cubicBezTo>
                      <a:pt x="473" y="6549"/>
                      <a:pt x="473" y="6897"/>
                      <a:pt x="464" y="7254"/>
                    </a:cubicBezTo>
                    <a:cubicBezTo>
                      <a:pt x="455" y="7958"/>
                      <a:pt x="420" y="8672"/>
                      <a:pt x="375" y="9359"/>
                    </a:cubicBezTo>
                    <a:cubicBezTo>
                      <a:pt x="295" y="10751"/>
                      <a:pt x="152" y="12080"/>
                      <a:pt x="9" y="13150"/>
                    </a:cubicBezTo>
                    <a:lnTo>
                      <a:pt x="0" y="13240"/>
                    </a:lnTo>
                    <a:lnTo>
                      <a:pt x="81" y="13257"/>
                    </a:lnTo>
                    <a:cubicBezTo>
                      <a:pt x="875" y="13480"/>
                      <a:pt x="1562" y="13552"/>
                      <a:pt x="2043" y="13579"/>
                    </a:cubicBezTo>
                    <a:cubicBezTo>
                      <a:pt x="2332" y="13595"/>
                      <a:pt x="2547" y="13598"/>
                      <a:pt x="2673" y="13598"/>
                    </a:cubicBezTo>
                    <a:cubicBezTo>
                      <a:pt x="2757" y="13598"/>
                      <a:pt x="2802" y="13596"/>
                      <a:pt x="2802" y="13596"/>
                    </a:cubicBezTo>
                    <a:cubicBezTo>
                      <a:pt x="1981" y="13596"/>
                      <a:pt x="1187" y="13480"/>
                      <a:pt x="669" y="13364"/>
                    </a:cubicBezTo>
                    <a:cubicBezTo>
                      <a:pt x="411" y="13302"/>
                      <a:pt x="214" y="13240"/>
                      <a:pt x="107" y="13213"/>
                    </a:cubicBezTo>
                    <a:lnTo>
                      <a:pt x="98" y="13204"/>
                    </a:lnTo>
                    <a:lnTo>
                      <a:pt x="98" y="13204"/>
                    </a:lnTo>
                    <a:cubicBezTo>
                      <a:pt x="103" y="13212"/>
                      <a:pt x="105" y="13216"/>
                      <a:pt x="105" y="13216"/>
                    </a:cubicBezTo>
                    <a:cubicBezTo>
                      <a:pt x="104" y="13216"/>
                      <a:pt x="67" y="13159"/>
                      <a:pt x="63" y="13159"/>
                    </a:cubicBezTo>
                    <a:cubicBezTo>
                      <a:pt x="63" y="13159"/>
                      <a:pt x="63" y="13159"/>
                      <a:pt x="63" y="13159"/>
                    </a:cubicBezTo>
                    <a:lnTo>
                      <a:pt x="63" y="13159"/>
                    </a:lnTo>
                    <a:lnTo>
                      <a:pt x="72" y="13141"/>
                    </a:lnTo>
                    <a:cubicBezTo>
                      <a:pt x="72" y="13132"/>
                      <a:pt x="72" y="13124"/>
                      <a:pt x="72" y="13115"/>
                    </a:cubicBezTo>
                    <a:cubicBezTo>
                      <a:pt x="81" y="13097"/>
                      <a:pt x="81" y="13088"/>
                      <a:pt x="81" y="13088"/>
                    </a:cubicBezTo>
                    <a:cubicBezTo>
                      <a:pt x="81" y="13088"/>
                      <a:pt x="81" y="13088"/>
                      <a:pt x="81" y="13106"/>
                    </a:cubicBezTo>
                    <a:cubicBezTo>
                      <a:pt x="81" y="13115"/>
                      <a:pt x="81" y="13115"/>
                      <a:pt x="81" y="13124"/>
                    </a:cubicBezTo>
                    <a:cubicBezTo>
                      <a:pt x="81" y="13132"/>
                      <a:pt x="81" y="13141"/>
                      <a:pt x="81" y="13141"/>
                    </a:cubicBezTo>
                    <a:lnTo>
                      <a:pt x="81" y="13150"/>
                    </a:lnTo>
                    <a:lnTo>
                      <a:pt x="81" y="13159"/>
                    </a:lnTo>
                    <a:cubicBezTo>
                      <a:pt x="393" y="10974"/>
                      <a:pt x="536" y="9047"/>
                      <a:pt x="580" y="7378"/>
                    </a:cubicBezTo>
                    <a:cubicBezTo>
                      <a:pt x="589" y="6968"/>
                      <a:pt x="589" y="6567"/>
                      <a:pt x="589" y="6183"/>
                    </a:cubicBezTo>
                    <a:cubicBezTo>
                      <a:pt x="598" y="5808"/>
                      <a:pt x="571" y="5443"/>
                      <a:pt x="687" y="5121"/>
                    </a:cubicBezTo>
                    <a:cubicBezTo>
                      <a:pt x="741" y="4961"/>
                      <a:pt x="812" y="4809"/>
                      <a:pt x="875" y="4649"/>
                    </a:cubicBezTo>
                    <a:cubicBezTo>
                      <a:pt x="928" y="4488"/>
                      <a:pt x="955" y="4319"/>
                      <a:pt x="964" y="4167"/>
                    </a:cubicBezTo>
                    <a:cubicBezTo>
                      <a:pt x="982" y="3837"/>
                      <a:pt x="937" y="3542"/>
                      <a:pt x="892" y="3266"/>
                    </a:cubicBezTo>
                    <a:cubicBezTo>
                      <a:pt x="848" y="2989"/>
                      <a:pt x="812" y="2739"/>
                      <a:pt x="803" y="2508"/>
                    </a:cubicBezTo>
                    <a:cubicBezTo>
                      <a:pt x="803" y="2267"/>
                      <a:pt x="830" y="2044"/>
                      <a:pt x="848" y="1838"/>
                    </a:cubicBezTo>
                    <a:cubicBezTo>
                      <a:pt x="884" y="1419"/>
                      <a:pt x="884" y="1053"/>
                      <a:pt x="803" y="768"/>
                    </a:cubicBezTo>
                    <a:cubicBezTo>
                      <a:pt x="714" y="491"/>
                      <a:pt x="652" y="304"/>
                      <a:pt x="643" y="179"/>
                    </a:cubicBezTo>
                    <a:cubicBezTo>
                      <a:pt x="634" y="54"/>
                      <a:pt x="652"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6701992" y="1154798"/>
                <a:ext cx="81659" cy="581182"/>
              </a:xfrm>
              <a:custGeom>
                <a:avLst/>
                <a:gdLst/>
                <a:ahLst/>
                <a:cxnLst/>
                <a:rect l="l" t="t" r="r" b="b"/>
                <a:pathLst>
                  <a:path w="1893" h="13472" extrusionOk="0">
                    <a:moveTo>
                      <a:pt x="1187" y="1"/>
                    </a:moveTo>
                    <a:lnTo>
                      <a:pt x="1187" y="1"/>
                    </a:lnTo>
                    <a:cubicBezTo>
                      <a:pt x="1125" y="81"/>
                      <a:pt x="1009" y="349"/>
                      <a:pt x="1000" y="795"/>
                    </a:cubicBezTo>
                    <a:cubicBezTo>
                      <a:pt x="991" y="1232"/>
                      <a:pt x="1125" y="1803"/>
                      <a:pt x="1312" y="2445"/>
                    </a:cubicBezTo>
                    <a:cubicBezTo>
                      <a:pt x="1482" y="3096"/>
                      <a:pt x="1705" y="3837"/>
                      <a:pt x="1740" y="4640"/>
                    </a:cubicBezTo>
                    <a:cubicBezTo>
                      <a:pt x="1794" y="5434"/>
                      <a:pt x="1705" y="6281"/>
                      <a:pt x="1607" y="7120"/>
                    </a:cubicBezTo>
                    <a:cubicBezTo>
                      <a:pt x="1500" y="7949"/>
                      <a:pt x="1401" y="8788"/>
                      <a:pt x="1303" y="9555"/>
                    </a:cubicBezTo>
                    <a:cubicBezTo>
                      <a:pt x="1259" y="9948"/>
                      <a:pt x="1214" y="10322"/>
                      <a:pt x="1134" y="10661"/>
                    </a:cubicBezTo>
                    <a:cubicBezTo>
                      <a:pt x="1053" y="10991"/>
                      <a:pt x="938" y="11304"/>
                      <a:pt x="813" y="11589"/>
                    </a:cubicBezTo>
                    <a:cubicBezTo>
                      <a:pt x="322" y="12722"/>
                      <a:pt x="1" y="13471"/>
                      <a:pt x="1" y="13471"/>
                    </a:cubicBezTo>
                    <a:cubicBezTo>
                      <a:pt x="215" y="12999"/>
                      <a:pt x="429" y="12544"/>
                      <a:pt x="634" y="12089"/>
                    </a:cubicBezTo>
                    <a:cubicBezTo>
                      <a:pt x="830" y="11634"/>
                      <a:pt x="1045" y="11197"/>
                      <a:pt x="1169" y="10742"/>
                    </a:cubicBezTo>
                    <a:cubicBezTo>
                      <a:pt x="1294" y="10296"/>
                      <a:pt x="1339" y="9832"/>
                      <a:pt x="1401" y="9386"/>
                    </a:cubicBezTo>
                    <a:cubicBezTo>
                      <a:pt x="1464" y="8940"/>
                      <a:pt x="1517" y="8511"/>
                      <a:pt x="1571" y="8083"/>
                    </a:cubicBezTo>
                    <a:cubicBezTo>
                      <a:pt x="1687" y="7245"/>
                      <a:pt x="1803" y="6460"/>
                      <a:pt x="1847" y="5728"/>
                    </a:cubicBezTo>
                    <a:cubicBezTo>
                      <a:pt x="1892" y="4988"/>
                      <a:pt x="1856" y="4301"/>
                      <a:pt x="1731" y="3703"/>
                    </a:cubicBezTo>
                    <a:cubicBezTo>
                      <a:pt x="1616" y="3096"/>
                      <a:pt x="1446" y="2570"/>
                      <a:pt x="1321" y="2115"/>
                    </a:cubicBezTo>
                    <a:cubicBezTo>
                      <a:pt x="1187" y="1660"/>
                      <a:pt x="1107" y="1268"/>
                      <a:pt x="1080" y="946"/>
                    </a:cubicBezTo>
                    <a:cubicBezTo>
                      <a:pt x="1053" y="634"/>
                      <a:pt x="1080" y="384"/>
                      <a:pt x="1116" y="233"/>
                    </a:cubicBezTo>
                    <a:cubicBezTo>
                      <a:pt x="1134" y="152"/>
                      <a:pt x="1152" y="90"/>
                      <a:pt x="1169" y="54"/>
                    </a:cubicBezTo>
                    <a:cubicBezTo>
                      <a:pt x="1178" y="19"/>
                      <a:pt x="1187"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684305" y="1663185"/>
                <a:ext cx="53534" cy="521908"/>
              </a:xfrm>
              <a:custGeom>
                <a:avLst/>
                <a:gdLst/>
                <a:ahLst/>
                <a:cxnLst/>
                <a:rect l="l" t="t" r="r" b="b"/>
                <a:pathLst>
                  <a:path w="1241" h="12098" extrusionOk="0">
                    <a:moveTo>
                      <a:pt x="1223" y="0"/>
                    </a:moveTo>
                    <a:cubicBezTo>
                      <a:pt x="1187" y="18"/>
                      <a:pt x="1124" y="72"/>
                      <a:pt x="1071" y="179"/>
                    </a:cubicBezTo>
                    <a:cubicBezTo>
                      <a:pt x="1017" y="286"/>
                      <a:pt x="982" y="446"/>
                      <a:pt x="991" y="634"/>
                    </a:cubicBezTo>
                    <a:cubicBezTo>
                      <a:pt x="991" y="830"/>
                      <a:pt x="1035" y="1053"/>
                      <a:pt x="1080" y="1294"/>
                    </a:cubicBezTo>
                    <a:cubicBezTo>
                      <a:pt x="1124" y="1544"/>
                      <a:pt x="1178" y="1829"/>
                      <a:pt x="1089" y="2106"/>
                    </a:cubicBezTo>
                    <a:cubicBezTo>
                      <a:pt x="1044" y="2249"/>
                      <a:pt x="955" y="2364"/>
                      <a:pt x="875" y="2507"/>
                    </a:cubicBezTo>
                    <a:cubicBezTo>
                      <a:pt x="794" y="2650"/>
                      <a:pt x="750" y="2819"/>
                      <a:pt x="732" y="2989"/>
                    </a:cubicBezTo>
                    <a:cubicBezTo>
                      <a:pt x="714" y="3158"/>
                      <a:pt x="714" y="3328"/>
                      <a:pt x="723" y="3497"/>
                    </a:cubicBezTo>
                    <a:cubicBezTo>
                      <a:pt x="723" y="3676"/>
                      <a:pt x="723" y="3854"/>
                      <a:pt x="723" y="4033"/>
                    </a:cubicBezTo>
                    <a:cubicBezTo>
                      <a:pt x="723" y="4737"/>
                      <a:pt x="652" y="5487"/>
                      <a:pt x="562" y="6227"/>
                    </a:cubicBezTo>
                    <a:cubicBezTo>
                      <a:pt x="384" y="7708"/>
                      <a:pt x="143" y="9162"/>
                      <a:pt x="81" y="10268"/>
                    </a:cubicBezTo>
                    <a:cubicBezTo>
                      <a:pt x="54" y="10536"/>
                      <a:pt x="54" y="10795"/>
                      <a:pt x="45" y="11018"/>
                    </a:cubicBezTo>
                    <a:cubicBezTo>
                      <a:pt x="45" y="11241"/>
                      <a:pt x="45" y="11437"/>
                      <a:pt x="45" y="11598"/>
                    </a:cubicBezTo>
                    <a:cubicBezTo>
                      <a:pt x="54" y="11919"/>
                      <a:pt x="63" y="12097"/>
                      <a:pt x="63" y="12097"/>
                    </a:cubicBezTo>
                    <a:cubicBezTo>
                      <a:pt x="0" y="10242"/>
                      <a:pt x="331" y="8573"/>
                      <a:pt x="545" y="7093"/>
                    </a:cubicBezTo>
                    <a:cubicBezTo>
                      <a:pt x="652" y="6343"/>
                      <a:pt x="741" y="5647"/>
                      <a:pt x="794" y="4996"/>
                    </a:cubicBezTo>
                    <a:cubicBezTo>
                      <a:pt x="821" y="4675"/>
                      <a:pt x="830" y="4363"/>
                      <a:pt x="839" y="4059"/>
                    </a:cubicBezTo>
                    <a:cubicBezTo>
                      <a:pt x="830" y="3765"/>
                      <a:pt x="830" y="3480"/>
                      <a:pt x="830" y="3203"/>
                    </a:cubicBezTo>
                    <a:cubicBezTo>
                      <a:pt x="830" y="2935"/>
                      <a:pt x="875" y="2703"/>
                      <a:pt x="1000" y="2507"/>
                    </a:cubicBezTo>
                    <a:cubicBezTo>
                      <a:pt x="1062" y="2400"/>
                      <a:pt x="1133" y="2302"/>
                      <a:pt x="1169" y="2186"/>
                    </a:cubicBezTo>
                    <a:cubicBezTo>
                      <a:pt x="1214" y="2070"/>
                      <a:pt x="1232" y="1945"/>
                      <a:pt x="1240" y="1838"/>
                    </a:cubicBezTo>
                    <a:cubicBezTo>
                      <a:pt x="1240" y="1392"/>
                      <a:pt x="1089" y="1044"/>
                      <a:pt x="1062" y="768"/>
                    </a:cubicBezTo>
                    <a:cubicBezTo>
                      <a:pt x="1026" y="491"/>
                      <a:pt x="1062" y="286"/>
                      <a:pt x="1124" y="170"/>
                    </a:cubicBezTo>
                    <a:cubicBezTo>
                      <a:pt x="1151" y="107"/>
                      <a:pt x="1178" y="63"/>
                      <a:pt x="1196" y="36"/>
                    </a:cubicBezTo>
                    <a:cubicBezTo>
                      <a:pt x="1214" y="9"/>
                      <a:pt x="1223"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545009" y="1347627"/>
                <a:ext cx="101632" cy="108540"/>
              </a:xfrm>
              <a:custGeom>
                <a:avLst/>
                <a:gdLst/>
                <a:ahLst/>
                <a:cxnLst/>
                <a:rect l="l" t="t" r="r" b="b"/>
                <a:pathLst>
                  <a:path w="2356" h="2516" extrusionOk="0">
                    <a:moveTo>
                      <a:pt x="2355" y="0"/>
                    </a:moveTo>
                    <a:cubicBezTo>
                      <a:pt x="2275" y="18"/>
                      <a:pt x="2123" y="205"/>
                      <a:pt x="1882" y="437"/>
                    </a:cubicBezTo>
                    <a:cubicBezTo>
                      <a:pt x="1641" y="660"/>
                      <a:pt x="1320" y="928"/>
                      <a:pt x="1008" y="1205"/>
                    </a:cubicBezTo>
                    <a:cubicBezTo>
                      <a:pt x="696" y="1481"/>
                      <a:pt x="410" y="1784"/>
                      <a:pt x="241" y="2052"/>
                    </a:cubicBezTo>
                    <a:cubicBezTo>
                      <a:pt x="161" y="2177"/>
                      <a:pt x="89" y="2293"/>
                      <a:pt x="62" y="2382"/>
                    </a:cubicBezTo>
                    <a:cubicBezTo>
                      <a:pt x="27" y="2462"/>
                      <a:pt x="0" y="2516"/>
                      <a:pt x="0" y="2516"/>
                    </a:cubicBezTo>
                    <a:cubicBezTo>
                      <a:pt x="241" y="2034"/>
                      <a:pt x="589" y="1704"/>
                      <a:pt x="901" y="1428"/>
                    </a:cubicBezTo>
                    <a:cubicBezTo>
                      <a:pt x="1213" y="1160"/>
                      <a:pt x="1499" y="937"/>
                      <a:pt x="1722" y="732"/>
                    </a:cubicBezTo>
                    <a:cubicBezTo>
                      <a:pt x="1945" y="527"/>
                      <a:pt x="2105" y="339"/>
                      <a:pt x="2204" y="214"/>
                    </a:cubicBezTo>
                    <a:cubicBezTo>
                      <a:pt x="2302" y="81"/>
                      <a:pt x="2355" y="0"/>
                      <a:pt x="2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6523052" y="1349137"/>
                <a:ext cx="73938" cy="63157"/>
              </a:xfrm>
              <a:custGeom>
                <a:avLst/>
                <a:gdLst/>
                <a:ahLst/>
                <a:cxnLst/>
                <a:rect l="l" t="t" r="r" b="b"/>
                <a:pathLst>
                  <a:path w="1714" h="1464" extrusionOk="0">
                    <a:moveTo>
                      <a:pt x="1671" y="1"/>
                    </a:moveTo>
                    <a:cubicBezTo>
                      <a:pt x="1506" y="1"/>
                      <a:pt x="1050" y="253"/>
                      <a:pt x="687" y="608"/>
                    </a:cubicBezTo>
                    <a:cubicBezTo>
                      <a:pt x="277" y="991"/>
                      <a:pt x="1" y="1464"/>
                      <a:pt x="1" y="1464"/>
                    </a:cubicBezTo>
                    <a:cubicBezTo>
                      <a:pt x="429" y="920"/>
                      <a:pt x="875" y="563"/>
                      <a:pt x="1196" y="340"/>
                    </a:cubicBezTo>
                    <a:cubicBezTo>
                      <a:pt x="1357" y="224"/>
                      <a:pt x="1490" y="144"/>
                      <a:pt x="1580" y="90"/>
                    </a:cubicBezTo>
                    <a:cubicBezTo>
                      <a:pt x="1669" y="37"/>
                      <a:pt x="1713" y="10"/>
                      <a:pt x="1713" y="10"/>
                    </a:cubicBezTo>
                    <a:cubicBezTo>
                      <a:pt x="1703" y="4"/>
                      <a:pt x="1689"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6438370" y="1180380"/>
                <a:ext cx="66259" cy="43226"/>
              </a:xfrm>
              <a:custGeom>
                <a:avLst/>
                <a:gdLst/>
                <a:ahLst/>
                <a:cxnLst/>
                <a:rect l="l" t="t" r="r" b="b"/>
                <a:pathLst>
                  <a:path w="1536" h="1002" extrusionOk="0">
                    <a:moveTo>
                      <a:pt x="1509" y="0"/>
                    </a:moveTo>
                    <a:cubicBezTo>
                      <a:pt x="1441" y="0"/>
                      <a:pt x="1333" y="79"/>
                      <a:pt x="1232" y="220"/>
                    </a:cubicBezTo>
                    <a:cubicBezTo>
                      <a:pt x="1116" y="371"/>
                      <a:pt x="1000" y="576"/>
                      <a:pt x="813" y="710"/>
                    </a:cubicBezTo>
                    <a:cubicBezTo>
                      <a:pt x="634" y="844"/>
                      <a:pt x="429" y="933"/>
                      <a:pt x="269" y="960"/>
                    </a:cubicBezTo>
                    <a:cubicBezTo>
                      <a:pt x="161" y="984"/>
                      <a:pt x="78" y="988"/>
                      <a:pt x="35" y="988"/>
                    </a:cubicBezTo>
                    <a:cubicBezTo>
                      <a:pt x="13" y="988"/>
                      <a:pt x="1" y="987"/>
                      <a:pt x="1" y="987"/>
                    </a:cubicBezTo>
                    <a:lnTo>
                      <a:pt x="1" y="987"/>
                    </a:lnTo>
                    <a:cubicBezTo>
                      <a:pt x="60" y="997"/>
                      <a:pt x="119" y="1001"/>
                      <a:pt x="178" y="1001"/>
                    </a:cubicBezTo>
                    <a:cubicBezTo>
                      <a:pt x="387" y="1001"/>
                      <a:pt x="592" y="943"/>
                      <a:pt x="759" y="853"/>
                    </a:cubicBezTo>
                    <a:cubicBezTo>
                      <a:pt x="973" y="746"/>
                      <a:pt x="1125" y="576"/>
                      <a:pt x="1223" y="425"/>
                    </a:cubicBezTo>
                    <a:cubicBezTo>
                      <a:pt x="1321" y="273"/>
                      <a:pt x="1384" y="157"/>
                      <a:pt x="1446" y="95"/>
                    </a:cubicBezTo>
                    <a:cubicBezTo>
                      <a:pt x="1500" y="32"/>
                      <a:pt x="1535" y="5"/>
                      <a:pt x="1535" y="5"/>
                    </a:cubicBezTo>
                    <a:cubicBezTo>
                      <a:pt x="1527" y="2"/>
                      <a:pt x="1518" y="0"/>
                      <a:pt x="1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6678913" y="1170975"/>
                <a:ext cx="76224" cy="52760"/>
              </a:xfrm>
              <a:custGeom>
                <a:avLst/>
                <a:gdLst/>
                <a:ahLst/>
                <a:cxnLst/>
                <a:rect l="l" t="t" r="r" b="b"/>
                <a:pathLst>
                  <a:path w="1767" h="1223" extrusionOk="0">
                    <a:moveTo>
                      <a:pt x="125" y="0"/>
                    </a:moveTo>
                    <a:cubicBezTo>
                      <a:pt x="72" y="18"/>
                      <a:pt x="1" y="188"/>
                      <a:pt x="81" y="411"/>
                    </a:cubicBezTo>
                    <a:cubicBezTo>
                      <a:pt x="161" y="634"/>
                      <a:pt x="384" y="875"/>
                      <a:pt x="661" y="1000"/>
                    </a:cubicBezTo>
                    <a:cubicBezTo>
                      <a:pt x="928" y="1116"/>
                      <a:pt x="1214" y="1160"/>
                      <a:pt x="1428" y="1187"/>
                    </a:cubicBezTo>
                    <a:cubicBezTo>
                      <a:pt x="1633" y="1214"/>
                      <a:pt x="1767" y="1223"/>
                      <a:pt x="1767" y="1223"/>
                    </a:cubicBezTo>
                    <a:cubicBezTo>
                      <a:pt x="1428" y="1142"/>
                      <a:pt x="1107" y="1080"/>
                      <a:pt x="839" y="973"/>
                    </a:cubicBezTo>
                    <a:cubicBezTo>
                      <a:pt x="571" y="866"/>
                      <a:pt x="384" y="705"/>
                      <a:pt x="277" y="545"/>
                    </a:cubicBezTo>
                    <a:cubicBezTo>
                      <a:pt x="161" y="393"/>
                      <a:pt x="125" y="241"/>
                      <a:pt x="117" y="152"/>
                    </a:cubicBezTo>
                    <a:cubicBezTo>
                      <a:pt x="117" y="54"/>
                      <a:pt x="125"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6436472" y="1191768"/>
                <a:ext cx="78165" cy="45426"/>
              </a:xfrm>
              <a:custGeom>
                <a:avLst/>
                <a:gdLst/>
                <a:ahLst/>
                <a:cxnLst/>
                <a:rect l="l" t="t" r="r" b="b"/>
                <a:pathLst>
                  <a:path w="1812" h="1053" extrusionOk="0">
                    <a:moveTo>
                      <a:pt x="1807" y="0"/>
                    </a:moveTo>
                    <a:cubicBezTo>
                      <a:pt x="1678" y="0"/>
                      <a:pt x="1325" y="387"/>
                      <a:pt x="892" y="643"/>
                    </a:cubicBezTo>
                    <a:cubicBezTo>
                      <a:pt x="464" y="919"/>
                      <a:pt x="0" y="1053"/>
                      <a:pt x="0" y="1053"/>
                    </a:cubicBezTo>
                    <a:cubicBezTo>
                      <a:pt x="616" y="955"/>
                      <a:pt x="1098" y="669"/>
                      <a:pt x="1392" y="428"/>
                    </a:cubicBezTo>
                    <a:cubicBezTo>
                      <a:pt x="1535" y="304"/>
                      <a:pt x="1642" y="196"/>
                      <a:pt x="1713" y="116"/>
                    </a:cubicBezTo>
                    <a:cubicBezTo>
                      <a:pt x="1776" y="36"/>
                      <a:pt x="1811" y="0"/>
                      <a:pt x="1811" y="0"/>
                    </a:cubicBezTo>
                    <a:cubicBezTo>
                      <a:pt x="1810" y="0"/>
                      <a:pt x="1808" y="0"/>
                      <a:pt x="1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6505365" y="2009931"/>
                <a:ext cx="76224" cy="180282"/>
              </a:xfrm>
              <a:custGeom>
                <a:avLst/>
                <a:gdLst/>
                <a:ahLst/>
                <a:cxnLst/>
                <a:rect l="l" t="t" r="r" b="b"/>
                <a:pathLst>
                  <a:path w="1767" h="4179" extrusionOk="0">
                    <a:moveTo>
                      <a:pt x="1766" y="4059"/>
                    </a:moveTo>
                    <a:cubicBezTo>
                      <a:pt x="1764" y="4059"/>
                      <a:pt x="1757" y="4065"/>
                      <a:pt x="1745" y="4075"/>
                    </a:cubicBezTo>
                    <a:lnTo>
                      <a:pt x="1745" y="4075"/>
                    </a:lnTo>
                    <a:cubicBezTo>
                      <a:pt x="1752" y="4070"/>
                      <a:pt x="1759" y="4065"/>
                      <a:pt x="1767" y="4059"/>
                    </a:cubicBezTo>
                    <a:cubicBezTo>
                      <a:pt x="1767" y="4059"/>
                      <a:pt x="1766" y="4059"/>
                      <a:pt x="1766" y="4059"/>
                    </a:cubicBezTo>
                    <a:close/>
                    <a:moveTo>
                      <a:pt x="152" y="0"/>
                    </a:moveTo>
                    <a:cubicBezTo>
                      <a:pt x="98" y="89"/>
                      <a:pt x="89" y="437"/>
                      <a:pt x="80" y="910"/>
                    </a:cubicBezTo>
                    <a:cubicBezTo>
                      <a:pt x="72" y="1151"/>
                      <a:pt x="63" y="1419"/>
                      <a:pt x="45" y="1704"/>
                    </a:cubicBezTo>
                    <a:cubicBezTo>
                      <a:pt x="45" y="1847"/>
                      <a:pt x="36" y="1990"/>
                      <a:pt x="27" y="2141"/>
                    </a:cubicBezTo>
                    <a:cubicBezTo>
                      <a:pt x="18" y="2284"/>
                      <a:pt x="0" y="2445"/>
                      <a:pt x="36" y="2605"/>
                    </a:cubicBezTo>
                    <a:cubicBezTo>
                      <a:pt x="72" y="2784"/>
                      <a:pt x="179" y="2908"/>
                      <a:pt x="259" y="3024"/>
                    </a:cubicBezTo>
                    <a:cubicBezTo>
                      <a:pt x="339" y="3140"/>
                      <a:pt x="419" y="3265"/>
                      <a:pt x="500" y="3372"/>
                    </a:cubicBezTo>
                    <a:cubicBezTo>
                      <a:pt x="660" y="3595"/>
                      <a:pt x="785" y="3818"/>
                      <a:pt x="973" y="3988"/>
                    </a:cubicBezTo>
                    <a:cubicBezTo>
                      <a:pt x="1062" y="4068"/>
                      <a:pt x="1169" y="4131"/>
                      <a:pt x="1267" y="4157"/>
                    </a:cubicBezTo>
                    <a:cubicBezTo>
                      <a:pt x="1321" y="4172"/>
                      <a:pt x="1375" y="4179"/>
                      <a:pt x="1426" y="4179"/>
                    </a:cubicBezTo>
                    <a:cubicBezTo>
                      <a:pt x="1468" y="4179"/>
                      <a:pt x="1507" y="4174"/>
                      <a:pt x="1543" y="4166"/>
                    </a:cubicBezTo>
                    <a:cubicBezTo>
                      <a:pt x="1647" y="4148"/>
                      <a:pt x="1714" y="4100"/>
                      <a:pt x="1745" y="4075"/>
                    </a:cubicBezTo>
                    <a:lnTo>
                      <a:pt x="1745" y="4075"/>
                    </a:lnTo>
                    <a:cubicBezTo>
                      <a:pt x="1654" y="4138"/>
                      <a:pt x="1555" y="4163"/>
                      <a:pt x="1459" y="4163"/>
                    </a:cubicBezTo>
                    <a:cubicBezTo>
                      <a:pt x="1351" y="4163"/>
                      <a:pt x="1246" y="4131"/>
                      <a:pt x="1160" y="4086"/>
                    </a:cubicBezTo>
                    <a:cubicBezTo>
                      <a:pt x="990" y="3988"/>
                      <a:pt x="883" y="3836"/>
                      <a:pt x="785" y="3694"/>
                    </a:cubicBezTo>
                    <a:cubicBezTo>
                      <a:pt x="607" y="3408"/>
                      <a:pt x="437" y="3140"/>
                      <a:pt x="277" y="2891"/>
                    </a:cubicBezTo>
                    <a:cubicBezTo>
                      <a:pt x="187" y="2766"/>
                      <a:pt x="125" y="2632"/>
                      <a:pt x="116" y="2498"/>
                    </a:cubicBezTo>
                    <a:cubicBezTo>
                      <a:pt x="107" y="2355"/>
                      <a:pt x="125" y="2222"/>
                      <a:pt x="134" y="2097"/>
                    </a:cubicBezTo>
                    <a:cubicBezTo>
                      <a:pt x="152" y="1829"/>
                      <a:pt x="170" y="1588"/>
                      <a:pt x="170" y="1374"/>
                    </a:cubicBezTo>
                    <a:cubicBezTo>
                      <a:pt x="187" y="937"/>
                      <a:pt x="179" y="598"/>
                      <a:pt x="170" y="366"/>
                    </a:cubicBezTo>
                    <a:cubicBezTo>
                      <a:pt x="152" y="134"/>
                      <a:pt x="152"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6534224" y="2055313"/>
                <a:ext cx="43138" cy="9232"/>
              </a:xfrm>
              <a:custGeom>
                <a:avLst/>
                <a:gdLst/>
                <a:ahLst/>
                <a:cxnLst/>
                <a:rect l="l" t="t" r="r" b="b"/>
                <a:pathLst>
                  <a:path w="1000" h="214" extrusionOk="0">
                    <a:moveTo>
                      <a:pt x="999" y="1"/>
                    </a:moveTo>
                    <a:lnTo>
                      <a:pt x="999" y="1"/>
                    </a:lnTo>
                    <a:cubicBezTo>
                      <a:pt x="775" y="84"/>
                      <a:pt x="578" y="108"/>
                      <a:pt x="423" y="108"/>
                    </a:cubicBezTo>
                    <a:cubicBezTo>
                      <a:pt x="362" y="108"/>
                      <a:pt x="307" y="104"/>
                      <a:pt x="259" y="99"/>
                    </a:cubicBezTo>
                    <a:cubicBezTo>
                      <a:pt x="89" y="81"/>
                      <a:pt x="0" y="46"/>
                      <a:pt x="0" y="46"/>
                    </a:cubicBezTo>
                    <a:lnTo>
                      <a:pt x="0" y="46"/>
                    </a:lnTo>
                    <a:cubicBezTo>
                      <a:pt x="7" y="138"/>
                      <a:pt x="172" y="213"/>
                      <a:pt x="370" y="213"/>
                    </a:cubicBezTo>
                    <a:cubicBezTo>
                      <a:pt x="421" y="213"/>
                      <a:pt x="474" y="208"/>
                      <a:pt x="527" y="197"/>
                    </a:cubicBezTo>
                    <a:cubicBezTo>
                      <a:pt x="660" y="179"/>
                      <a:pt x="776" y="135"/>
                      <a:pt x="866" y="81"/>
                    </a:cubicBezTo>
                    <a:cubicBezTo>
                      <a:pt x="946" y="37"/>
                      <a:pt x="999"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6532671" y="2041077"/>
                <a:ext cx="31965" cy="6514"/>
              </a:xfrm>
              <a:custGeom>
                <a:avLst/>
                <a:gdLst/>
                <a:ahLst/>
                <a:cxnLst/>
                <a:rect l="l" t="t" r="r" b="b"/>
                <a:pathLst>
                  <a:path w="741" h="151" extrusionOk="0">
                    <a:moveTo>
                      <a:pt x="1" y="1"/>
                    </a:moveTo>
                    <a:cubicBezTo>
                      <a:pt x="8" y="97"/>
                      <a:pt x="138" y="150"/>
                      <a:pt x="295" y="150"/>
                    </a:cubicBezTo>
                    <a:cubicBezTo>
                      <a:pt x="327" y="150"/>
                      <a:pt x="360" y="148"/>
                      <a:pt x="393" y="144"/>
                    </a:cubicBezTo>
                    <a:cubicBezTo>
                      <a:pt x="580" y="117"/>
                      <a:pt x="741" y="19"/>
                      <a:pt x="741" y="19"/>
                    </a:cubicBezTo>
                    <a:lnTo>
                      <a:pt x="741" y="19"/>
                    </a:lnTo>
                    <a:cubicBezTo>
                      <a:pt x="616" y="41"/>
                      <a:pt x="509" y="48"/>
                      <a:pt x="418" y="48"/>
                    </a:cubicBezTo>
                    <a:cubicBezTo>
                      <a:pt x="326" y="48"/>
                      <a:pt x="250" y="41"/>
                      <a:pt x="188" y="37"/>
                    </a:cubicBezTo>
                    <a:cubicBezTo>
                      <a:pt x="63" y="19"/>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6532671" y="2022225"/>
                <a:ext cx="35071" cy="6514"/>
              </a:xfrm>
              <a:custGeom>
                <a:avLst/>
                <a:gdLst/>
                <a:ahLst/>
                <a:cxnLst/>
                <a:rect l="l" t="t" r="r" b="b"/>
                <a:pathLst>
                  <a:path w="813" h="151" extrusionOk="0">
                    <a:moveTo>
                      <a:pt x="812" y="1"/>
                    </a:moveTo>
                    <a:lnTo>
                      <a:pt x="812" y="1"/>
                    </a:lnTo>
                    <a:cubicBezTo>
                      <a:pt x="554" y="19"/>
                      <a:pt x="357" y="36"/>
                      <a:pt x="215" y="45"/>
                    </a:cubicBezTo>
                    <a:cubicBezTo>
                      <a:pt x="72" y="54"/>
                      <a:pt x="1" y="72"/>
                      <a:pt x="1" y="72"/>
                    </a:cubicBezTo>
                    <a:cubicBezTo>
                      <a:pt x="27" y="130"/>
                      <a:pt x="112" y="150"/>
                      <a:pt x="215" y="150"/>
                    </a:cubicBezTo>
                    <a:cubicBezTo>
                      <a:pt x="288" y="150"/>
                      <a:pt x="369" y="140"/>
                      <a:pt x="447" y="126"/>
                    </a:cubicBezTo>
                    <a:cubicBezTo>
                      <a:pt x="643" y="81"/>
                      <a:pt x="812" y="1"/>
                      <a:pt x="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6548460" y="2161563"/>
                <a:ext cx="114314" cy="161646"/>
              </a:xfrm>
              <a:custGeom>
                <a:avLst/>
                <a:gdLst/>
                <a:ahLst/>
                <a:cxnLst/>
                <a:rect l="l" t="t" r="r" b="b"/>
                <a:pathLst>
                  <a:path w="2650" h="3747" extrusionOk="0">
                    <a:moveTo>
                      <a:pt x="875" y="0"/>
                    </a:moveTo>
                    <a:cubicBezTo>
                      <a:pt x="848" y="71"/>
                      <a:pt x="848" y="277"/>
                      <a:pt x="830" y="571"/>
                    </a:cubicBezTo>
                    <a:cubicBezTo>
                      <a:pt x="812" y="723"/>
                      <a:pt x="794" y="892"/>
                      <a:pt x="741" y="1071"/>
                    </a:cubicBezTo>
                    <a:cubicBezTo>
                      <a:pt x="687" y="1258"/>
                      <a:pt x="589" y="1436"/>
                      <a:pt x="473" y="1633"/>
                    </a:cubicBezTo>
                    <a:cubicBezTo>
                      <a:pt x="366" y="1829"/>
                      <a:pt x="259" y="2052"/>
                      <a:pt x="170" y="2284"/>
                    </a:cubicBezTo>
                    <a:cubicBezTo>
                      <a:pt x="90" y="2525"/>
                      <a:pt x="0" y="2783"/>
                      <a:pt x="18" y="3069"/>
                    </a:cubicBezTo>
                    <a:cubicBezTo>
                      <a:pt x="27" y="3212"/>
                      <a:pt x="72" y="3363"/>
                      <a:pt x="170" y="3488"/>
                    </a:cubicBezTo>
                    <a:cubicBezTo>
                      <a:pt x="259" y="3613"/>
                      <a:pt x="420" y="3684"/>
                      <a:pt x="571" y="3702"/>
                    </a:cubicBezTo>
                    <a:cubicBezTo>
                      <a:pt x="857" y="3738"/>
                      <a:pt x="1133" y="3747"/>
                      <a:pt x="1428" y="3747"/>
                    </a:cubicBezTo>
                    <a:cubicBezTo>
                      <a:pt x="1704" y="3747"/>
                      <a:pt x="1990" y="3729"/>
                      <a:pt x="2266" y="3693"/>
                    </a:cubicBezTo>
                    <a:cubicBezTo>
                      <a:pt x="2338" y="3684"/>
                      <a:pt x="2400" y="3684"/>
                      <a:pt x="2489" y="3658"/>
                    </a:cubicBezTo>
                    <a:cubicBezTo>
                      <a:pt x="2534" y="3640"/>
                      <a:pt x="2587" y="3604"/>
                      <a:pt x="2614" y="3560"/>
                    </a:cubicBezTo>
                    <a:cubicBezTo>
                      <a:pt x="2641" y="3506"/>
                      <a:pt x="2650" y="3453"/>
                      <a:pt x="2650" y="3417"/>
                    </a:cubicBezTo>
                    <a:cubicBezTo>
                      <a:pt x="2650" y="3265"/>
                      <a:pt x="2632" y="3140"/>
                      <a:pt x="2623" y="3006"/>
                    </a:cubicBezTo>
                    <a:cubicBezTo>
                      <a:pt x="2578" y="2489"/>
                      <a:pt x="2534" y="1998"/>
                      <a:pt x="2480" y="1597"/>
                    </a:cubicBezTo>
                    <a:cubicBezTo>
                      <a:pt x="2382" y="777"/>
                      <a:pt x="2311" y="233"/>
                      <a:pt x="2311" y="232"/>
                    </a:cubicBezTo>
                    <a:lnTo>
                      <a:pt x="2311" y="232"/>
                    </a:lnTo>
                    <a:cubicBezTo>
                      <a:pt x="2373" y="919"/>
                      <a:pt x="2436" y="1579"/>
                      <a:pt x="2498" y="2213"/>
                    </a:cubicBezTo>
                    <a:cubicBezTo>
                      <a:pt x="2516" y="2525"/>
                      <a:pt x="2543" y="2837"/>
                      <a:pt x="2561" y="3140"/>
                    </a:cubicBezTo>
                    <a:cubicBezTo>
                      <a:pt x="2570" y="3212"/>
                      <a:pt x="2570" y="3283"/>
                      <a:pt x="2578" y="3363"/>
                    </a:cubicBezTo>
                    <a:cubicBezTo>
                      <a:pt x="2578" y="3435"/>
                      <a:pt x="2570" y="3524"/>
                      <a:pt x="2489" y="3560"/>
                    </a:cubicBezTo>
                    <a:cubicBezTo>
                      <a:pt x="2427" y="3595"/>
                      <a:pt x="2347" y="3595"/>
                      <a:pt x="2275" y="3604"/>
                    </a:cubicBezTo>
                    <a:cubicBezTo>
                      <a:pt x="2204" y="3613"/>
                      <a:pt x="2141" y="3622"/>
                      <a:pt x="2070" y="3622"/>
                    </a:cubicBezTo>
                    <a:cubicBezTo>
                      <a:pt x="1785" y="3649"/>
                      <a:pt x="1508" y="3649"/>
                      <a:pt x="1249" y="3649"/>
                    </a:cubicBezTo>
                    <a:cubicBezTo>
                      <a:pt x="991" y="3631"/>
                      <a:pt x="723" y="3631"/>
                      <a:pt x="500" y="3577"/>
                    </a:cubicBezTo>
                    <a:cubicBezTo>
                      <a:pt x="268" y="3515"/>
                      <a:pt x="143" y="3292"/>
                      <a:pt x="125" y="3087"/>
                    </a:cubicBezTo>
                    <a:cubicBezTo>
                      <a:pt x="107" y="2873"/>
                      <a:pt x="170" y="2667"/>
                      <a:pt x="223" y="2471"/>
                    </a:cubicBezTo>
                    <a:cubicBezTo>
                      <a:pt x="339" y="2088"/>
                      <a:pt x="509" y="1775"/>
                      <a:pt x="660" y="1490"/>
                    </a:cubicBezTo>
                    <a:cubicBezTo>
                      <a:pt x="821" y="1204"/>
                      <a:pt x="875" y="910"/>
                      <a:pt x="892" y="687"/>
                    </a:cubicBezTo>
                    <a:cubicBezTo>
                      <a:pt x="901" y="464"/>
                      <a:pt x="892" y="295"/>
                      <a:pt x="883" y="179"/>
                    </a:cubicBezTo>
                    <a:cubicBezTo>
                      <a:pt x="875" y="63"/>
                      <a:pt x="875"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6578873" y="2229117"/>
                <a:ext cx="60824" cy="10958"/>
              </a:xfrm>
              <a:custGeom>
                <a:avLst/>
                <a:gdLst/>
                <a:ahLst/>
                <a:cxnLst/>
                <a:rect l="l" t="t" r="r" b="b"/>
                <a:pathLst>
                  <a:path w="1410" h="254" extrusionOk="0">
                    <a:moveTo>
                      <a:pt x="594" y="0"/>
                    </a:moveTo>
                    <a:cubicBezTo>
                      <a:pt x="524" y="0"/>
                      <a:pt x="459" y="5"/>
                      <a:pt x="402" y="13"/>
                    </a:cubicBezTo>
                    <a:cubicBezTo>
                      <a:pt x="268" y="40"/>
                      <a:pt x="170" y="76"/>
                      <a:pt x="98" y="102"/>
                    </a:cubicBezTo>
                    <a:cubicBezTo>
                      <a:pt x="36" y="129"/>
                      <a:pt x="0" y="147"/>
                      <a:pt x="0" y="147"/>
                    </a:cubicBezTo>
                    <a:cubicBezTo>
                      <a:pt x="20" y="160"/>
                      <a:pt x="50" y="165"/>
                      <a:pt x="88" y="165"/>
                    </a:cubicBezTo>
                    <a:cubicBezTo>
                      <a:pt x="218" y="165"/>
                      <a:pt x="441" y="107"/>
                      <a:pt x="675" y="107"/>
                    </a:cubicBezTo>
                    <a:cubicBezTo>
                      <a:pt x="709" y="107"/>
                      <a:pt x="743" y="109"/>
                      <a:pt x="776" y="111"/>
                    </a:cubicBezTo>
                    <a:cubicBezTo>
                      <a:pt x="1115" y="111"/>
                      <a:pt x="1410" y="254"/>
                      <a:pt x="1410" y="254"/>
                    </a:cubicBezTo>
                    <a:cubicBezTo>
                      <a:pt x="1146" y="60"/>
                      <a:pt x="839"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6588882" y="2216909"/>
                <a:ext cx="46588" cy="7808"/>
              </a:xfrm>
              <a:custGeom>
                <a:avLst/>
                <a:gdLst/>
                <a:ahLst/>
                <a:cxnLst/>
                <a:rect l="l" t="t" r="r" b="b"/>
                <a:pathLst>
                  <a:path w="1080" h="181" extrusionOk="0">
                    <a:moveTo>
                      <a:pt x="369" y="0"/>
                    </a:moveTo>
                    <a:cubicBezTo>
                      <a:pt x="350" y="0"/>
                      <a:pt x="331" y="1"/>
                      <a:pt x="312" y="2"/>
                    </a:cubicBezTo>
                    <a:cubicBezTo>
                      <a:pt x="107" y="2"/>
                      <a:pt x="0" y="37"/>
                      <a:pt x="0" y="37"/>
                    </a:cubicBezTo>
                    <a:cubicBezTo>
                      <a:pt x="71" y="127"/>
                      <a:pt x="339" y="100"/>
                      <a:pt x="589" y="118"/>
                    </a:cubicBezTo>
                    <a:cubicBezTo>
                      <a:pt x="848" y="127"/>
                      <a:pt x="1079" y="180"/>
                      <a:pt x="1079" y="180"/>
                    </a:cubicBezTo>
                    <a:cubicBezTo>
                      <a:pt x="829" y="43"/>
                      <a:pt x="563" y="0"/>
                      <a:pt x="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6596172" y="2203407"/>
                <a:ext cx="38910" cy="8973"/>
              </a:xfrm>
              <a:custGeom>
                <a:avLst/>
                <a:gdLst/>
                <a:ahLst/>
                <a:cxnLst/>
                <a:rect l="l" t="t" r="r" b="b"/>
                <a:pathLst>
                  <a:path w="902" h="208" extrusionOk="0">
                    <a:moveTo>
                      <a:pt x="175" y="0"/>
                    </a:moveTo>
                    <a:cubicBezTo>
                      <a:pt x="63" y="0"/>
                      <a:pt x="1" y="11"/>
                      <a:pt x="1" y="11"/>
                    </a:cubicBezTo>
                    <a:cubicBezTo>
                      <a:pt x="63" y="110"/>
                      <a:pt x="286" y="101"/>
                      <a:pt x="500" y="127"/>
                    </a:cubicBezTo>
                    <a:cubicBezTo>
                      <a:pt x="705" y="154"/>
                      <a:pt x="902" y="208"/>
                      <a:pt x="902" y="208"/>
                    </a:cubicBezTo>
                    <a:cubicBezTo>
                      <a:pt x="679" y="56"/>
                      <a:pt x="438" y="2"/>
                      <a:pt x="268" y="2"/>
                    </a:cubicBezTo>
                    <a:cubicBezTo>
                      <a:pt x="234" y="1"/>
                      <a:pt x="203"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6558469" y="2266605"/>
                <a:ext cx="103185" cy="26617"/>
              </a:xfrm>
              <a:custGeom>
                <a:avLst/>
                <a:gdLst/>
                <a:ahLst/>
                <a:cxnLst/>
                <a:rect l="l" t="t" r="r" b="b"/>
                <a:pathLst>
                  <a:path w="2392" h="617" extrusionOk="0">
                    <a:moveTo>
                      <a:pt x="72" y="1"/>
                    </a:moveTo>
                    <a:lnTo>
                      <a:pt x="72" y="1"/>
                    </a:lnTo>
                    <a:cubicBezTo>
                      <a:pt x="45" y="9"/>
                      <a:pt x="0" y="54"/>
                      <a:pt x="9" y="143"/>
                    </a:cubicBezTo>
                    <a:cubicBezTo>
                      <a:pt x="9" y="224"/>
                      <a:pt x="63" y="348"/>
                      <a:pt x="179" y="429"/>
                    </a:cubicBezTo>
                    <a:cubicBezTo>
                      <a:pt x="295" y="518"/>
                      <a:pt x="464" y="563"/>
                      <a:pt x="625" y="580"/>
                    </a:cubicBezTo>
                    <a:cubicBezTo>
                      <a:pt x="794" y="607"/>
                      <a:pt x="964" y="616"/>
                      <a:pt x="1142" y="616"/>
                    </a:cubicBezTo>
                    <a:cubicBezTo>
                      <a:pt x="1312" y="616"/>
                      <a:pt x="1490" y="598"/>
                      <a:pt x="1651" y="580"/>
                    </a:cubicBezTo>
                    <a:cubicBezTo>
                      <a:pt x="1811" y="554"/>
                      <a:pt x="1972" y="518"/>
                      <a:pt x="2097" y="438"/>
                    </a:cubicBezTo>
                    <a:cubicBezTo>
                      <a:pt x="2222" y="366"/>
                      <a:pt x="2302" y="268"/>
                      <a:pt x="2346" y="188"/>
                    </a:cubicBezTo>
                    <a:cubicBezTo>
                      <a:pt x="2382" y="117"/>
                      <a:pt x="2391" y="63"/>
                      <a:pt x="2391" y="63"/>
                    </a:cubicBezTo>
                    <a:lnTo>
                      <a:pt x="2391" y="63"/>
                    </a:lnTo>
                    <a:cubicBezTo>
                      <a:pt x="2302" y="313"/>
                      <a:pt x="2079" y="429"/>
                      <a:pt x="1883" y="473"/>
                    </a:cubicBezTo>
                    <a:cubicBezTo>
                      <a:pt x="1686" y="518"/>
                      <a:pt x="1508" y="518"/>
                      <a:pt x="1338" y="518"/>
                    </a:cubicBezTo>
                    <a:cubicBezTo>
                      <a:pt x="990" y="518"/>
                      <a:pt x="687" y="491"/>
                      <a:pt x="455" y="438"/>
                    </a:cubicBezTo>
                    <a:cubicBezTo>
                      <a:pt x="223" y="384"/>
                      <a:pt x="107" y="250"/>
                      <a:pt x="72" y="143"/>
                    </a:cubicBezTo>
                    <a:cubicBezTo>
                      <a:pt x="45" y="45"/>
                      <a:pt x="72"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6513043" y="2086890"/>
                <a:ext cx="62377" cy="79464"/>
              </a:xfrm>
              <a:custGeom>
                <a:avLst/>
                <a:gdLst/>
                <a:ahLst/>
                <a:cxnLst/>
                <a:rect l="l" t="t" r="r" b="b"/>
                <a:pathLst>
                  <a:path w="1446" h="1842" extrusionOk="0">
                    <a:moveTo>
                      <a:pt x="99" y="0"/>
                    </a:moveTo>
                    <a:cubicBezTo>
                      <a:pt x="45" y="27"/>
                      <a:pt x="1" y="206"/>
                      <a:pt x="108" y="438"/>
                    </a:cubicBezTo>
                    <a:cubicBezTo>
                      <a:pt x="197" y="670"/>
                      <a:pt x="402" y="910"/>
                      <a:pt x="491" y="1169"/>
                    </a:cubicBezTo>
                    <a:cubicBezTo>
                      <a:pt x="536" y="1285"/>
                      <a:pt x="545" y="1481"/>
                      <a:pt x="679" y="1597"/>
                    </a:cubicBezTo>
                    <a:cubicBezTo>
                      <a:pt x="795" y="1713"/>
                      <a:pt x="928" y="1776"/>
                      <a:pt x="1044" y="1802"/>
                    </a:cubicBezTo>
                    <a:cubicBezTo>
                      <a:pt x="1133" y="1830"/>
                      <a:pt x="1216" y="1841"/>
                      <a:pt x="1283" y="1841"/>
                    </a:cubicBezTo>
                    <a:cubicBezTo>
                      <a:pt x="1303" y="1841"/>
                      <a:pt x="1322" y="1840"/>
                      <a:pt x="1339" y="1838"/>
                    </a:cubicBezTo>
                    <a:cubicBezTo>
                      <a:pt x="1410" y="1838"/>
                      <a:pt x="1446" y="1829"/>
                      <a:pt x="1446" y="1829"/>
                    </a:cubicBezTo>
                    <a:lnTo>
                      <a:pt x="1446" y="1829"/>
                    </a:lnTo>
                    <a:cubicBezTo>
                      <a:pt x="1431" y="1830"/>
                      <a:pt x="1416" y="1830"/>
                      <a:pt x="1401" y="1830"/>
                    </a:cubicBezTo>
                    <a:cubicBezTo>
                      <a:pt x="1214" y="1830"/>
                      <a:pt x="1042" y="1778"/>
                      <a:pt x="902" y="1695"/>
                    </a:cubicBezTo>
                    <a:cubicBezTo>
                      <a:pt x="750" y="1606"/>
                      <a:pt x="625" y="1455"/>
                      <a:pt x="625" y="1303"/>
                    </a:cubicBezTo>
                    <a:cubicBezTo>
                      <a:pt x="580" y="1000"/>
                      <a:pt x="411" y="768"/>
                      <a:pt x="304" y="589"/>
                    </a:cubicBezTo>
                    <a:cubicBezTo>
                      <a:pt x="188" y="402"/>
                      <a:pt x="125" y="259"/>
                      <a:pt x="108" y="152"/>
                    </a:cubicBezTo>
                    <a:cubicBezTo>
                      <a:pt x="108" y="107"/>
                      <a:pt x="99" y="63"/>
                      <a:pt x="99" y="45"/>
                    </a:cubicBezTo>
                    <a:lnTo>
                      <a:pt x="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582324" y="1162132"/>
                <a:ext cx="16565" cy="179376"/>
              </a:xfrm>
              <a:custGeom>
                <a:avLst/>
                <a:gdLst/>
                <a:ahLst/>
                <a:cxnLst/>
                <a:rect l="l" t="t" r="r" b="b"/>
                <a:pathLst>
                  <a:path w="384" h="4158" extrusionOk="0">
                    <a:moveTo>
                      <a:pt x="357" y="0"/>
                    </a:moveTo>
                    <a:cubicBezTo>
                      <a:pt x="330" y="36"/>
                      <a:pt x="322" y="134"/>
                      <a:pt x="286" y="268"/>
                    </a:cubicBezTo>
                    <a:cubicBezTo>
                      <a:pt x="250" y="402"/>
                      <a:pt x="197" y="562"/>
                      <a:pt x="134" y="759"/>
                    </a:cubicBezTo>
                    <a:cubicBezTo>
                      <a:pt x="72" y="955"/>
                      <a:pt x="9" y="1187"/>
                      <a:pt x="9" y="1437"/>
                    </a:cubicBezTo>
                    <a:cubicBezTo>
                      <a:pt x="0" y="1686"/>
                      <a:pt x="45" y="1945"/>
                      <a:pt x="90" y="2195"/>
                    </a:cubicBezTo>
                    <a:cubicBezTo>
                      <a:pt x="206" y="2694"/>
                      <a:pt x="286" y="3176"/>
                      <a:pt x="313" y="3551"/>
                    </a:cubicBezTo>
                    <a:cubicBezTo>
                      <a:pt x="339" y="3917"/>
                      <a:pt x="330" y="4157"/>
                      <a:pt x="330" y="4157"/>
                    </a:cubicBezTo>
                    <a:cubicBezTo>
                      <a:pt x="384" y="3542"/>
                      <a:pt x="330" y="2962"/>
                      <a:pt x="241" y="2462"/>
                    </a:cubicBezTo>
                    <a:cubicBezTo>
                      <a:pt x="143" y="1963"/>
                      <a:pt x="81" y="1517"/>
                      <a:pt x="143" y="1160"/>
                    </a:cubicBezTo>
                    <a:cubicBezTo>
                      <a:pt x="214" y="812"/>
                      <a:pt x="322" y="536"/>
                      <a:pt x="339" y="330"/>
                    </a:cubicBezTo>
                    <a:cubicBezTo>
                      <a:pt x="375" y="116"/>
                      <a:pt x="357"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6609243" y="1152512"/>
                <a:ext cx="13890" cy="201291"/>
              </a:xfrm>
              <a:custGeom>
                <a:avLst/>
                <a:gdLst/>
                <a:ahLst/>
                <a:cxnLst/>
                <a:rect l="l" t="t" r="r" b="b"/>
                <a:pathLst>
                  <a:path w="322" h="4666" extrusionOk="0">
                    <a:moveTo>
                      <a:pt x="322" y="0"/>
                    </a:moveTo>
                    <a:cubicBezTo>
                      <a:pt x="215" y="152"/>
                      <a:pt x="206" y="1329"/>
                      <a:pt x="215" y="2471"/>
                    </a:cubicBezTo>
                    <a:cubicBezTo>
                      <a:pt x="224" y="3042"/>
                      <a:pt x="206" y="3595"/>
                      <a:pt x="144" y="4006"/>
                    </a:cubicBezTo>
                    <a:cubicBezTo>
                      <a:pt x="117" y="4211"/>
                      <a:pt x="81" y="4372"/>
                      <a:pt x="54" y="4488"/>
                    </a:cubicBezTo>
                    <a:cubicBezTo>
                      <a:pt x="19" y="4603"/>
                      <a:pt x="1" y="4666"/>
                      <a:pt x="1" y="4666"/>
                    </a:cubicBezTo>
                    <a:cubicBezTo>
                      <a:pt x="242" y="4024"/>
                      <a:pt x="286" y="3363"/>
                      <a:pt x="304" y="2793"/>
                    </a:cubicBezTo>
                    <a:cubicBezTo>
                      <a:pt x="322" y="2222"/>
                      <a:pt x="322" y="1722"/>
                      <a:pt x="322" y="1303"/>
                    </a:cubicBezTo>
                    <a:cubicBezTo>
                      <a:pt x="322" y="473"/>
                      <a:pt x="322"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6584783" y="1130253"/>
                <a:ext cx="29894" cy="26186"/>
              </a:xfrm>
              <a:custGeom>
                <a:avLst/>
                <a:gdLst/>
                <a:ahLst/>
                <a:cxnLst/>
                <a:rect l="l" t="t" r="r" b="b"/>
                <a:pathLst>
                  <a:path w="693" h="607" extrusionOk="0">
                    <a:moveTo>
                      <a:pt x="345" y="1"/>
                    </a:moveTo>
                    <a:cubicBezTo>
                      <a:pt x="273" y="1"/>
                      <a:pt x="208" y="25"/>
                      <a:pt x="166" y="61"/>
                    </a:cubicBezTo>
                    <a:cubicBezTo>
                      <a:pt x="1" y="174"/>
                      <a:pt x="5" y="347"/>
                      <a:pt x="6" y="347"/>
                    </a:cubicBezTo>
                    <a:cubicBezTo>
                      <a:pt x="6" y="347"/>
                      <a:pt x="6" y="347"/>
                      <a:pt x="6" y="347"/>
                    </a:cubicBezTo>
                    <a:cubicBezTo>
                      <a:pt x="33" y="159"/>
                      <a:pt x="184" y="61"/>
                      <a:pt x="309" y="61"/>
                    </a:cubicBezTo>
                    <a:cubicBezTo>
                      <a:pt x="315" y="61"/>
                      <a:pt x="320" y="61"/>
                      <a:pt x="326" y="61"/>
                    </a:cubicBezTo>
                    <a:cubicBezTo>
                      <a:pt x="459" y="61"/>
                      <a:pt x="551" y="163"/>
                      <a:pt x="568" y="258"/>
                    </a:cubicBezTo>
                    <a:cubicBezTo>
                      <a:pt x="604" y="356"/>
                      <a:pt x="550" y="445"/>
                      <a:pt x="479" y="472"/>
                    </a:cubicBezTo>
                    <a:cubicBezTo>
                      <a:pt x="445" y="491"/>
                      <a:pt x="407" y="500"/>
                      <a:pt x="372" y="500"/>
                    </a:cubicBezTo>
                    <a:cubicBezTo>
                      <a:pt x="343" y="500"/>
                      <a:pt x="317" y="493"/>
                      <a:pt x="300" y="481"/>
                    </a:cubicBezTo>
                    <a:cubicBezTo>
                      <a:pt x="220" y="418"/>
                      <a:pt x="247" y="311"/>
                      <a:pt x="273" y="284"/>
                    </a:cubicBezTo>
                    <a:cubicBezTo>
                      <a:pt x="300" y="249"/>
                      <a:pt x="318" y="249"/>
                      <a:pt x="318" y="249"/>
                    </a:cubicBezTo>
                    <a:cubicBezTo>
                      <a:pt x="308" y="233"/>
                      <a:pt x="291" y="224"/>
                      <a:pt x="271" y="224"/>
                    </a:cubicBezTo>
                    <a:cubicBezTo>
                      <a:pt x="256" y="224"/>
                      <a:pt x="239" y="228"/>
                      <a:pt x="220" y="240"/>
                    </a:cubicBezTo>
                    <a:cubicBezTo>
                      <a:pt x="184" y="266"/>
                      <a:pt x="140" y="338"/>
                      <a:pt x="149" y="427"/>
                    </a:cubicBezTo>
                    <a:cubicBezTo>
                      <a:pt x="157" y="512"/>
                      <a:pt x="256" y="606"/>
                      <a:pt x="374" y="606"/>
                    </a:cubicBezTo>
                    <a:cubicBezTo>
                      <a:pt x="379" y="606"/>
                      <a:pt x="384" y="606"/>
                      <a:pt x="389" y="605"/>
                    </a:cubicBezTo>
                    <a:cubicBezTo>
                      <a:pt x="395" y="606"/>
                      <a:pt x="400" y="606"/>
                      <a:pt x="406" y="606"/>
                    </a:cubicBezTo>
                    <a:cubicBezTo>
                      <a:pt x="518" y="606"/>
                      <a:pt x="649" y="518"/>
                      <a:pt x="666" y="374"/>
                    </a:cubicBezTo>
                    <a:cubicBezTo>
                      <a:pt x="693" y="231"/>
                      <a:pt x="612" y="106"/>
                      <a:pt x="505" y="43"/>
                    </a:cubicBezTo>
                    <a:cubicBezTo>
                      <a:pt x="453" y="13"/>
                      <a:pt x="397" y="1"/>
                      <a:pt x="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6605016" y="1441712"/>
                <a:ext cx="43138" cy="42967"/>
              </a:xfrm>
              <a:custGeom>
                <a:avLst/>
                <a:gdLst/>
                <a:ahLst/>
                <a:cxnLst/>
                <a:rect l="l" t="t" r="r" b="b"/>
                <a:pathLst>
                  <a:path w="1000" h="996" extrusionOk="0">
                    <a:moveTo>
                      <a:pt x="1" y="32"/>
                    </a:moveTo>
                    <a:lnTo>
                      <a:pt x="1" y="32"/>
                    </a:lnTo>
                    <a:cubicBezTo>
                      <a:pt x="5" y="34"/>
                      <a:pt x="8" y="35"/>
                      <a:pt x="9" y="36"/>
                    </a:cubicBezTo>
                    <a:lnTo>
                      <a:pt x="9" y="36"/>
                    </a:lnTo>
                    <a:cubicBezTo>
                      <a:pt x="9" y="36"/>
                      <a:pt x="9" y="36"/>
                      <a:pt x="9" y="36"/>
                    </a:cubicBezTo>
                    <a:lnTo>
                      <a:pt x="9" y="36"/>
                    </a:lnTo>
                    <a:cubicBezTo>
                      <a:pt x="11" y="37"/>
                      <a:pt x="11" y="38"/>
                      <a:pt x="12" y="38"/>
                    </a:cubicBezTo>
                    <a:lnTo>
                      <a:pt x="12" y="38"/>
                    </a:lnTo>
                    <a:cubicBezTo>
                      <a:pt x="14" y="36"/>
                      <a:pt x="14" y="34"/>
                      <a:pt x="13" y="33"/>
                    </a:cubicBezTo>
                    <a:lnTo>
                      <a:pt x="13" y="33"/>
                    </a:lnTo>
                    <a:cubicBezTo>
                      <a:pt x="12" y="34"/>
                      <a:pt x="11" y="35"/>
                      <a:pt x="9" y="36"/>
                    </a:cubicBezTo>
                    <a:lnTo>
                      <a:pt x="9" y="36"/>
                    </a:lnTo>
                    <a:cubicBezTo>
                      <a:pt x="8" y="35"/>
                      <a:pt x="5" y="34"/>
                      <a:pt x="1" y="32"/>
                    </a:cubicBezTo>
                    <a:close/>
                    <a:moveTo>
                      <a:pt x="1" y="32"/>
                    </a:moveTo>
                    <a:cubicBezTo>
                      <a:pt x="1" y="32"/>
                      <a:pt x="1" y="32"/>
                      <a:pt x="1" y="41"/>
                    </a:cubicBezTo>
                    <a:cubicBezTo>
                      <a:pt x="10" y="41"/>
                      <a:pt x="1" y="32"/>
                      <a:pt x="1" y="32"/>
                    </a:cubicBezTo>
                    <a:close/>
                    <a:moveTo>
                      <a:pt x="72" y="1"/>
                    </a:moveTo>
                    <a:cubicBezTo>
                      <a:pt x="72" y="1"/>
                      <a:pt x="72" y="2"/>
                      <a:pt x="72" y="5"/>
                    </a:cubicBezTo>
                    <a:cubicBezTo>
                      <a:pt x="45" y="23"/>
                      <a:pt x="27" y="32"/>
                      <a:pt x="19" y="32"/>
                    </a:cubicBezTo>
                    <a:lnTo>
                      <a:pt x="10" y="32"/>
                    </a:lnTo>
                    <a:cubicBezTo>
                      <a:pt x="10" y="32"/>
                      <a:pt x="13" y="32"/>
                      <a:pt x="13" y="33"/>
                    </a:cubicBezTo>
                    <a:lnTo>
                      <a:pt x="13" y="33"/>
                    </a:lnTo>
                    <a:cubicBezTo>
                      <a:pt x="15" y="32"/>
                      <a:pt x="17" y="32"/>
                      <a:pt x="19" y="32"/>
                    </a:cubicBezTo>
                    <a:lnTo>
                      <a:pt x="19" y="32"/>
                    </a:lnTo>
                    <a:cubicBezTo>
                      <a:pt x="14" y="36"/>
                      <a:pt x="14" y="38"/>
                      <a:pt x="13" y="38"/>
                    </a:cubicBezTo>
                    <a:cubicBezTo>
                      <a:pt x="13" y="38"/>
                      <a:pt x="12" y="38"/>
                      <a:pt x="12" y="38"/>
                    </a:cubicBezTo>
                    <a:lnTo>
                      <a:pt x="12" y="38"/>
                    </a:lnTo>
                    <a:cubicBezTo>
                      <a:pt x="12" y="38"/>
                      <a:pt x="12" y="38"/>
                      <a:pt x="12" y="38"/>
                    </a:cubicBezTo>
                    <a:lnTo>
                      <a:pt x="12" y="38"/>
                    </a:lnTo>
                    <a:cubicBezTo>
                      <a:pt x="11" y="38"/>
                      <a:pt x="10" y="37"/>
                      <a:pt x="9" y="36"/>
                    </a:cubicBezTo>
                    <a:lnTo>
                      <a:pt x="9" y="36"/>
                    </a:lnTo>
                    <a:cubicBezTo>
                      <a:pt x="6" y="40"/>
                      <a:pt x="3" y="43"/>
                      <a:pt x="2" y="43"/>
                    </a:cubicBezTo>
                    <a:cubicBezTo>
                      <a:pt x="1" y="43"/>
                      <a:pt x="1" y="42"/>
                      <a:pt x="1" y="41"/>
                    </a:cubicBezTo>
                    <a:lnTo>
                      <a:pt x="1" y="41"/>
                    </a:lnTo>
                    <a:cubicBezTo>
                      <a:pt x="1" y="44"/>
                      <a:pt x="1" y="44"/>
                      <a:pt x="1" y="44"/>
                    </a:cubicBezTo>
                    <a:cubicBezTo>
                      <a:pt x="2" y="44"/>
                      <a:pt x="4" y="41"/>
                      <a:pt x="10" y="41"/>
                    </a:cubicBezTo>
                    <a:cubicBezTo>
                      <a:pt x="10" y="40"/>
                      <a:pt x="11" y="39"/>
                      <a:pt x="12" y="38"/>
                    </a:cubicBezTo>
                    <a:lnTo>
                      <a:pt x="12" y="38"/>
                    </a:lnTo>
                    <a:cubicBezTo>
                      <a:pt x="14" y="41"/>
                      <a:pt x="13" y="41"/>
                      <a:pt x="19" y="41"/>
                    </a:cubicBezTo>
                    <a:cubicBezTo>
                      <a:pt x="19" y="32"/>
                      <a:pt x="27" y="32"/>
                      <a:pt x="27" y="32"/>
                    </a:cubicBezTo>
                    <a:cubicBezTo>
                      <a:pt x="27" y="41"/>
                      <a:pt x="27" y="41"/>
                      <a:pt x="27" y="49"/>
                    </a:cubicBezTo>
                    <a:cubicBezTo>
                      <a:pt x="45" y="94"/>
                      <a:pt x="90" y="148"/>
                      <a:pt x="135" y="201"/>
                    </a:cubicBezTo>
                    <a:cubicBezTo>
                      <a:pt x="224" y="308"/>
                      <a:pt x="349" y="433"/>
                      <a:pt x="474" y="549"/>
                    </a:cubicBezTo>
                    <a:cubicBezTo>
                      <a:pt x="732" y="790"/>
                      <a:pt x="1000" y="995"/>
                      <a:pt x="1000" y="995"/>
                    </a:cubicBezTo>
                    <a:cubicBezTo>
                      <a:pt x="723" y="665"/>
                      <a:pt x="474" y="397"/>
                      <a:pt x="295" y="219"/>
                    </a:cubicBezTo>
                    <a:cubicBezTo>
                      <a:pt x="197" y="130"/>
                      <a:pt x="126" y="58"/>
                      <a:pt x="81" y="5"/>
                    </a:cubicBezTo>
                    <a:cubicBezTo>
                      <a:pt x="75" y="5"/>
                      <a:pt x="73"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6603117" y="1462677"/>
                <a:ext cx="30412" cy="55866"/>
              </a:xfrm>
              <a:custGeom>
                <a:avLst/>
                <a:gdLst/>
                <a:ahLst/>
                <a:cxnLst/>
                <a:rect l="l" t="t" r="r" b="b"/>
                <a:pathLst>
                  <a:path w="705" h="1295" extrusionOk="0">
                    <a:moveTo>
                      <a:pt x="45" y="1"/>
                    </a:moveTo>
                    <a:lnTo>
                      <a:pt x="45" y="1"/>
                    </a:lnTo>
                    <a:cubicBezTo>
                      <a:pt x="0" y="108"/>
                      <a:pt x="196" y="411"/>
                      <a:pt x="375" y="705"/>
                    </a:cubicBezTo>
                    <a:cubicBezTo>
                      <a:pt x="553" y="1000"/>
                      <a:pt x="705" y="1294"/>
                      <a:pt x="705" y="1294"/>
                    </a:cubicBezTo>
                    <a:cubicBezTo>
                      <a:pt x="589" y="884"/>
                      <a:pt x="410" y="554"/>
                      <a:pt x="277" y="340"/>
                    </a:cubicBezTo>
                    <a:cubicBezTo>
                      <a:pt x="143" y="117"/>
                      <a:pt x="45"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6590003" y="1418029"/>
                <a:ext cx="19671" cy="171309"/>
              </a:xfrm>
              <a:custGeom>
                <a:avLst/>
                <a:gdLst/>
                <a:ahLst/>
                <a:cxnLst/>
                <a:rect l="l" t="t" r="r" b="b"/>
                <a:pathLst>
                  <a:path w="456" h="3971" extrusionOk="0">
                    <a:moveTo>
                      <a:pt x="340" y="1"/>
                    </a:moveTo>
                    <a:lnTo>
                      <a:pt x="340" y="1"/>
                    </a:lnTo>
                    <a:cubicBezTo>
                      <a:pt x="429" y="152"/>
                      <a:pt x="429" y="331"/>
                      <a:pt x="402" y="474"/>
                    </a:cubicBezTo>
                    <a:cubicBezTo>
                      <a:pt x="375" y="625"/>
                      <a:pt x="322" y="759"/>
                      <a:pt x="277" y="884"/>
                    </a:cubicBezTo>
                    <a:cubicBezTo>
                      <a:pt x="179" y="1134"/>
                      <a:pt x="144" y="1384"/>
                      <a:pt x="117" y="1624"/>
                    </a:cubicBezTo>
                    <a:cubicBezTo>
                      <a:pt x="90" y="2106"/>
                      <a:pt x="63" y="2525"/>
                      <a:pt x="45" y="2873"/>
                    </a:cubicBezTo>
                    <a:cubicBezTo>
                      <a:pt x="19" y="3569"/>
                      <a:pt x="1" y="3971"/>
                      <a:pt x="1" y="3971"/>
                    </a:cubicBezTo>
                    <a:cubicBezTo>
                      <a:pt x="108" y="3846"/>
                      <a:pt x="170" y="2855"/>
                      <a:pt x="197" y="1901"/>
                    </a:cubicBezTo>
                    <a:cubicBezTo>
                      <a:pt x="206" y="1660"/>
                      <a:pt x="215" y="1428"/>
                      <a:pt x="251" y="1214"/>
                    </a:cubicBezTo>
                    <a:cubicBezTo>
                      <a:pt x="286" y="1009"/>
                      <a:pt x="367" y="821"/>
                      <a:pt x="402" y="643"/>
                    </a:cubicBezTo>
                    <a:cubicBezTo>
                      <a:pt x="447" y="465"/>
                      <a:pt x="456" y="286"/>
                      <a:pt x="411" y="170"/>
                    </a:cubicBezTo>
                    <a:cubicBezTo>
                      <a:pt x="402" y="117"/>
                      <a:pt x="375" y="72"/>
                      <a:pt x="367" y="45"/>
                    </a:cubicBezTo>
                    <a:cubicBezTo>
                      <a:pt x="349" y="10"/>
                      <a:pt x="340" y="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6472622" y="1501157"/>
                <a:ext cx="65871" cy="98187"/>
              </a:xfrm>
              <a:custGeom>
                <a:avLst/>
                <a:gdLst/>
                <a:ahLst/>
                <a:cxnLst/>
                <a:rect l="l" t="t" r="r" b="b"/>
                <a:pathLst>
                  <a:path w="1527" h="2276" extrusionOk="0">
                    <a:moveTo>
                      <a:pt x="1526" y="1"/>
                    </a:moveTo>
                    <a:cubicBezTo>
                      <a:pt x="1384" y="19"/>
                      <a:pt x="1045" y="598"/>
                      <a:pt x="634" y="1116"/>
                    </a:cubicBezTo>
                    <a:cubicBezTo>
                      <a:pt x="438" y="1375"/>
                      <a:pt x="251" y="1651"/>
                      <a:pt x="144" y="1883"/>
                    </a:cubicBezTo>
                    <a:cubicBezTo>
                      <a:pt x="90" y="1990"/>
                      <a:pt x="54" y="2088"/>
                      <a:pt x="37" y="2160"/>
                    </a:cubicBezTo>
                    <a:cubicBezTo>
                      <a:pt x="23" y="2213"/>
                      <a:pt x="10" y="2252"/>
                      <a:pt x="4" y="2268"/>
                    </a:cubicBezTo>
                    <a:lnTo>
                      <a:pt x="4" y="2268"/>
                    </a:lnTo>
                    <a:cubicBezTo>
                      <a:pt x="156" y="1870"/>
                      <a:pt x="395" y="1569"/>
                      <a:pt x="599" y="1312"/>
                    </a:cubicBezTo>
                    <a:cubicBezTo>
                      <a:pt x="804" y="1062"/>
                      <a:pt x="991" y="839"/>
                      <a:pt x="1125" y="643"/>
                    </a:cubicBezTo>
                    <a:cubicBezTo>
                      <a:pt x="1393" y="233"/>
                      <a:pt x="1526" y="1"/>
                      <a:pt x="1526" y="1"/>
                    </a:cubicBezTo>
                    <a:close/>
                    <a:moveTo>
                      <a:pt x="4" y="2268"/>
                    </a:moveTo>
                    <a:cubicBezTo>
                      <a:pt x="3" y="2270"/>
                      <a:pt x="2" y="2273"/>
                      <a:pt x="1" y="2276"/>
                    </a:cubicBezTo>
                    <a:cubicBezTo>
                      <a:pt x="1" y="2276"/>
                      <a:pt x="2" y="2273"/>
                      <a:pt x="4" y="22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6494192" y="1536573"/>
                <a:ext cx="44690" cy="66608"/>
              </a:xfrm>
              <a:custGeom>
                <a:avLst/>
                <a:gdLst/>
                <a:ahLst/>
                <a:cxnLst/>
                <a:rect l="l" t="t" r="r" b="b"/>
                <a:pathLst>
                  <a:path w="1036" h="1544" extrusionOk="0">
                    <a:moveTo>
                      <a:pt x="1030" y="0"/>
                    </a:moveTo>
                    <a:cubicBezTo>
                      <a:pt x="902" y="0"/>
                      <a:pt x="595" y="335"/>
                      <a:pt x="357" y="714"/>
                    </a:cubicBezTo>
                    <a:cubicBezTo>
                      <a:pt x="232" y="910"/>
                      <a:pt x="143" y="1116"/>
                      <a:pt x="81" y="1276"/>
                    </a:cubicBezTo>
                    <a:cubicBezTo>
                      <a:pt x="27" y="1428"/>
                      <a:pt x="0" y="1544"/>
                      <a:pt x="0" y="1544"/>
                    </a:cubicBezTo>
                    <a:cubicBezTo>
                      <a:pt x="223" y="1008"/>
                      <a:pt x="518" y="661"/>
                      <a:pt x="714" y="402"/>
                    </a:cubicBezTo>
                    <a:cubicBezTo>
                      <a:pt x="919" y="152"/>
                      <a:pt x="1035" y="0"/>
                      <a:pt x="1035" y="0"/>
                    </a:cubicBezTo>
                    <a:cubicBezTo>
                      <a:pt x="1034" y="0"/>
                      <a:pt x="1032"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6659284" y="1598908"/>
                <a:ext cx="9663" cy="106642"/>
              </a:xfrm>
              <a:custGeom>
                <a:avLst/>
                <a:gdLst/>
                <a:ahLst/>
                <a:cxnLst/>
                <a:rect l="l" t="t" r="r" b="b"/>
                <a:pathLst>
                  <a:path w="224" h="2472" extrusionOk="0">
                    <a:moveTo>
                      <a:pt x="224" y="1"/>
                    </a:moveTo>
                    <a:cubicBezTo>
                      <a:pt x="1" y="161"/>
                      <a:pt x="63" y="2472"/>
                      <a:pt x="63" y="2472"/>
                    </a:cubicBezTo>
                    <a:cubicBezTo>
                      <a:pt x="206" y="1000"/>
                      <a:pt x="224"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6690474" y="1635101"/>
                <a:ext cx="35804" cy="56988"/>
              </a:xfrm>
              <a:custGeom>
                <a:avLst/>
                <a:gdLst/>
                <a:ahLst/>
                <a:cxnLst/>
                <a:rect l="l" t="t" r="r" b="b"/>
                <a:pathLst>
                  <a:path w="830" h="1321" extrusionOk="0">
                    <a:moveTo>
                      <a:pt x="97" y="1186"/>
                    </a:moveTo>
                    <a:cubicBezTo>
                      <a:pt x="97" y="1186"/>
                      <a:pt x="98" y="1186"/>
                      <a:pt x="98" y="1187"/>
                    </a:cubicBezTo>
                    <a:lnTo>
                      <a:pt x="125" y="1213"/>
                    </a:lnTo>
                    <a:lnTo>
                      <a:pt x="125" y="1213"/>
                    </a:lnTo>
                    <a:cubicBezTo>
                      <a:pt x="123" y="1213"/>
                      <a:pt x="121" y="1213"/>
                      <a:pt x="119" y="1213"/>
                    </a:cubicBezTo>
                    <a:lnTo>
                      <a:pt x="119" y="1213"/>
                    </a:lnTo>
                    <a:cubicBezTo>
                      <a:pt x="105" y="1200"/>
                      <a:pt x="94" y="1186"/>
                      <a:pt x="97" y="1186"/>
                    </a:cubicBezTo>
                    <a:close/>
                    <a:moveTo>
                      <a:pt x="121" y="1230"/>
                    </a:moveTo>
                    <a:cubicBezTo>
                      <a:pt x="121" y="1230"/>
                      <a:pt x="122" y="1230"/>
                      <a:pt x="123" y="1230"/>
                    </a:cubicBezTo>
                    <a:lnTo>
                      <a:pt x="123" y="1230"/>
                    </a:lnTo>
                    <a:cubicBezTo>
                      <a:pt x="126" y="1234"/>
                      <a:pt x="126" y="1235"/>
                      <a:pt x="126" y="1235"/>
                    </a:cubicBezTo>
                    <a:cubicBezTo>
                      <a:pt x="124" y="1235"/>
                      <a:pt x="119" y="1230"/>
                      <a:pt x="121" y="1230"/>
                    </a:cubicBezTo>
                    <a:close/>
                    <a:moveTo>
                      <a:pt x="134" y="1222"/>
                    </a:moveTo>
                    <a:lnTo>
                      <a:pt x="143" y="1231"/>
                    </a:lnTo>
                    <a:cubicBezTo>
                      <a:pt x="150" y="1240"/>
                      <a:pt x="152" y="1243"/>
                      <a:pt x="151" y="1243"/>
                    </a:cubicBezTo>
                    <a:cubicBezTo>
                      <a:pt x="149" y="1243"/>
                      <a:pt x="138" y="1234"/>
                      <a:pt x="127" y="1222"/>
                    </a:cubicBezTo>
                    <a:close/>
                    <a:moveTo>
                      <a:pt x="544" y="0"/>
                    </a:moveTo>
                    <a:cubicBezTo>
                      <a:pt x="473" y="0"/>
                      <a:pt x="339" y="143"/>
                      <a:pt x="223" y="375"/>
                    </a:cubicBezTo>
                    <a:cubicBezTo>
                      <a:pt x="107" y="607"/>
                      <a:pt x="27" y="919"/>
                      <a:pt x="9" y="1231"/>
                    </a:cubicBezTo>
                    <a:lnTo>
                      <a:pt x="0" y="1320"/>
                    </a:lnTo>
                    <a:lnTo>
                      <a:pt x="98" y="1320"/>
                    </a:lnTo>
                    <a:cubicBezTo>
                      <a:pt x="411" y="1312"/>
                      <a:pt x="598" y="1071"/>
                      <a:pt x="687" y="919"/>
                    </a:cubicBezTo>
                    <a:cubicBezTo>
                      <a:pt x="785" y="759"/>
                      <a:pt x="830" y="660"/>
                      <a:pt x="830" y="660"/>
                    </a:cubicBezTo>
                    <a:lnTo>
                      <a:pt x="830" y="660"/>
                    </a:lnTo>
                    <a:cubicBezTo>
                      <a:pt x="750" y="776"/>
                      <a:pt x="678" y="901"/>
                      <a:pt x="589" y="990"/>
                    </a:cubicBezTo>
                    <a:cubicBezTo>
                      <a:pt x="500" y="1089"/>
                      <a:pt x="402" y="1151"/>
                      <a:pt x="312" y="1187"/>
                    </a:cubicBezTo>
                    <a:cubicBezTo>
                      <a:pt x="243" y="1208"/>
                      <a:pt x="184" y="1212"/>
                      <a:pt x="144" y="1213"/>
                    </a:cubicBezTo>
                    <a:lnTo>
                      <a:pt x="144" y="1213"/>
                    </a:lnTo>
                    <a:cubicBezTo>
                      <a:pt x="182" y="724"/>
                      <a:pt x="322" y="426"/>
                      <a:pt x="411" y="241"/>
                    </a:cubicBezTo>
                    <a:cubicBezTo>
                      <a:pt x="500" y="63"/>
                      <a:pt x="544" y="0"/>
                      <a:pt x="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6336777" y="1348015"/>
                <a:ext cx="91624" cy="99222"/>
              </a:xfrm>
              <a:custGeom>
                <a:avLst/>
                <a:gdLst/>
                <a:ahLst/>
                <a:cxnLst/>
                <a:rect l="l" t="t" r="r" b="b"/>
                <a:pathLst>
                  <a:path w="2124" h="2300" extrusionOk="0">
                    <a:moveTo>
                      <a:pt x="27" y="0"/>
                    </a:moveTo>
                    <a:lnTo>
                      <a:pt x="27" y="0"/>
                    </a:lnTo>
                    <a:cubicBezTo>
                      <a:pt x="1" y="71"/>
                      <a:pt x="45" y="303"/>
                      <a:pt x="135" y="616"/>
                    </a:cubicBezTo>
                    <a:cubicBezTo>
                      <a:pt x="179" y="776"/>
                      <a:pt x="233" y="955"/>
                      <a:pt x="295" y="1133"/>
                    </a:cubicBezTo>
                    <a:cubicBezTo>
                      <a:pt x="331" y="1231"/>
                      <a:pt x="358" y="1320"/>
                      <a:pt x="393" y="1419"/>
                    </a:cubicBezTo>
                    <a:cubicBezTo>
                      <a:pt x="438" y="1517"/>
                      <a:pt x="465" y="1633"/>
                      <a:pt x="554" y="1713"/>
                    </a:cubicBezTo>
                    <a:cubicBezTo>
                      <a:pt x="732" y="1874"/>
                      <a:pt x="929" y="1936"/>
                      <a:pt x="1089" y="2016"/>
                    </a:cubicBezTo>
                    <a:cubicBezTo>
                      <a:pt x="1268" y="2097"/>
                      <a:pt x="1419" y="2177"/>
                      <a:pt x="1562" y="2230"/>
                    </a:cubicBezTo>
                    <a:cubicBezTo>
                      <a:pt x="1677" y="2278"/>
                      <a:pt x="1787" y="2299"/>
                      <a:pt x="1880" y="2299"/>
                    </a:cubicBezTo>
                    <a:cubicBezTo>
                      <a:pt x="1909" y="2299"/>
                      <a:pt x="1937" y="2297"/>
                      <a:pt x="1963" y="2293"/>
                    </a:cubicBezTo>
                    <a:cubicBezTo>
                      <a:pt x="2061" y="2284"/>
                      <a:pt x="2124" y="2257"/>
                      <a:pt x="2124" y="2257"/>
                    </a:cubicBezTo>
                    <a:lnTo>
                      <a:pt x="2124" y="2257"/>
                    </a:lnTo>
                    <a:cubicBezTo>
                      <a:pt x="2062" y="2279"/>
                      <a:pt x="2002" y="2287"/>
                      <a:pt x="1944" y="2287"/>
                    </a:cubicBezTo>
                    <a:cubicBezTo>
                      <a:pt x="1859" y="2287"/>
                      <a:pt x="1779" y="2269"/>
                      <a:pt x="1705" y="2248"/>
                    </a:cubicBezTo>
                    <a:cubicBezTo>
                      <a:pt x="1580" y="2204"/>
                      <a:pt x="1482" y="2150"/>
                      <a:pt x="1375" y="2097"/>
                    </a:cubicBezTo>
                    <a:cubicBezTo>
                      <a:pt x="1178" y="1981"/>
                      <a:pt x="982" y="1882"/>
                      <a:pt x="804" y="1784"/>
                    </a:cubicBezTo>
                    <a:cubicBezTo>
                      <a:pt x="714" y="1731"/>
                      <a:pt x="634" y="1668"/>
                      <a:pt x="581" y="1597"/>
                    </a:cubicBezTo>
                    <a:cubicBezTo>
                      <a:pt x="536" y="1517"/>
                      <a:pt x="509" y="1427"/>
                      <a:pt x="482" y="1347"/>
                    </a:cubicBezTo>
                    <a:cubicBezTo>
                      <a:pt x="429" y="1178"/>
                      <a:pt x="375" y="1026"/>
                      <a:pt x="331" y="883"/>
                    </a:cubicBezTo>
                    <a:cubicBezTo>
                      <a:pt x="143" y="321"/>
                      <a:pt x="28"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6379140" y="1399954"/>
                <a:ext cx="41973" cy="35461"/>
              </a:xfrm>
              <a:custGeom>
                <a:avLst/>
                <a:gdLst/>
                <a:ahLst/>
                <a:cxnLst/>
                <a:rect l="l" t="t" r="r" b="b"/>
                <a:pathLst>
                  <a:path w="973" h="822" extrusionOk="0">
                    <a:moveTo>
                      <a:pt x="54" y="0"/>
                    </a:moveTo>
                    <a:lnTo>
                      <a:pt x="54" y="0"/>
                    </a:lnTo>
                    <a:cubicBezTo>
                      <a:pt x="9" y="36"/>
                      <a:pt x="0" y="134"/>
                      <a:pt x="62" y="259"/>
                    </a:cubicBezTo>
                    <a:cubicBezTo>
                      <a:pt x="116" y="375"/>
                      <a:pt x="241" y="500"/>
                      <a:pt x="384" y="589"/>
                    </a:cubicBezTo>
                    <a:cubicBezTo>
                      <a:pt x="526" y="678"/>
                      <a:pt x="678" y="732"/>
                      <a:pt x="794" y="768"/>
                    </a:cubicBezTo>
                    <a:cubicBezTo>
                      <a:pt x="901" y="803"/>
                      <a:pt x="972" y="821"/>
                      <a:pt x="972" y="821"/>
                    </a:cubicBezTo>
                    <a:cubicBezTo>
                      <a:pt x="803" y="732"/>
                      <a:pt x="633" y="643"/>
                      <a:pt x="500" y="554"/>
                    </a:cubicBezTo>
                    <a:cubicBezTo>
                      <a:pt x="375" y="464"/>
                      <a:pt x="277" y="375"/>
                      <a:pt x="205" y="286"/>
                    </a:cubicBezTo>
                    <a:cubicBezTo>
                      <a:pt x="134" y="206"/>
                      <a:pt x="98" y="125"/>
                      <a:pt x="80" y="81"/>
                    </a:cubicBezTo>
                    <a:cubicBezTo>
                      <a:pt x="62" y="27"/>
                      <a:pt x="54" y="0"/>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6365249" y="1336066"/>
                <a:ext cx="41628" cy="62769"/>
              </a:xfrm>
              <a:custGeom>
                <a:avLst/>
                <a:gdLst/>
                <a:ahLst/>
                <a:cxnLst/>
                <a:rect l="l" t="t" r="r" b="b"/>
                <a:pathLst>
                  <a:path w="965" h="1455" extrusionOk="0">
                    <a:moveTo>
                      <a:pt x="393" y="1"/>
                    </a:moveTo>
                    <a:cubicBezTo>
                      <a:pt x="367" y="63"/>
                      <a:pt x="420" y="250"/>
                      <a:pt x="527" y="500"/>
                    </a:cubicBezTo>
                    <a:cubicBezTo>
                      <a:pt x="581" y="625"/>
                      <a:pt x="643" y="768"/>
                      <a:pt x="715" y="911"/>
                    </a:cubicBezTo>
                    <a:cubicBezTo>
                      <a:pt x="777" y="1062"/>
                      <a:pt x="884" y="1214"/>
                      <a:pt x="848" y="1321"/>
                    </a:cubicBezTo>
                    <a:cubicBezTo>
                      <a:pt x="839" y="1348"/>
                      <a:pt x="822" y="1348"/>
                      <a:pt x="813" y="1357"/>
                    </a:cubicBezTo>
                    <a:cubicBezTo>
                      <a:pt x="786" y="1365"/>
                      <a:pt x="759" y="1365"/>
                      <a:pt x="732" y="1365"/>
                    </a:cubicBezTo>
                    <a:cubicBezTo>
                      <a:pt x="679" y="1357"/>
                      <a:pt x="616" y="1321"/>
                      <a:pt x="572" y="1276"/>
                    </a:cubicBezTo>
                    <a:cubicBezTo>
                      <a:pt x="492" y="1178"/>
                      <a:pt x="438" y="1044"/>
                      <a:pt x="376" y="928"/>
                    </a:cubicBezTo>
                    <a:cubicBezTo>
                      <a:pt x="313" y="812"/>
                      <a:pt x="224" y="714"/>
                      <a:pt x="144" y="670"/>
                    </a:cubicBezTo>
                    <a:cubicBezTo>
                      <a:pt x="63" y="625"/>
                      <a:pt x="1" y="625"/>
                      <a:pt x="1" y="625"/>
                    </a:cubicBezTo>
                    <a:lnTo>
                      <a:pt x="1" y="625"/>
                    </a:lnTo>
                    <a:cubicBezTo>
                      <a:pt x="144" y="661"/>
                      <a:pt x="233" y="759"/>
                      <a:pt x="286" y="848"/>
                    </a:cubicBezTo>
                    <a:cubicBezTo>
                      <a:pt x="349" y="937"/>
                      <a:pt x="376" y="1035"/>
                      <a:pt x="411" y="1125"/>
                    </a:cubicBezTo>
                    <a:cubicBezTo>
                      <a:pt x="447" y="1205"/>
                      <a:pt x="492" y="1294"/>
                      <a:pt x="545" y="1348"/>
                    </a:cubicBezTo>
                    <a:cubicBezTo>
                      <a:pt x="608" y="1410"/>
                      <a:pt x="688" y="1455"/>
                      <a:pt x="777" y="1455"/>
                    </a:cubicBezTo>
                    <a:cubicBezTo>
                      <a:pt x="822" y="1455"/>
                      <a:pt x="866" y="1437"/>
                      <a:pt x="902" y="1410"/>
                    </a:cubicBezTo>
                    <a:cubicBezTo>
                      <a:pt x="938" y="1383"/>
                      <a:pt x="947" y="1330"/>
                      <a:pt x="955" y="1294"/>
                    </a:cubicBezTo>
                    <a:cubicBezTo>
                      <a:pt x="964" y="1205"/>
                      <a:pt x="938" y="1125"/>
                      <a:pt x="902" y="1053"/>
                    </a:cubicBezTo>
                    <a:cubicBezTo>
                      <a:pt x="839" y="919"/>
                      <a:pt x="777" y="795"/>
                      <a:pt x="723" y="687"/>
                    </a:cubicBezTo>
                    <a:cubicBezTo>
                      <a:pt x="518" y="242"/>
                      <a:pt x="393" y="1"/>
                      <a:pt x="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6393764" y="1399566"/>
                <a:ext cx="33130" cy="25841"/>
              </a:xfrm>
              <a:custGeom>
                <a:avLst/>
                <a:gdLst/>
                <a:ahLst/>
                <a:cxnLst/>
                <a:rect l="l" t="t" r="r" b="b"/>
                <a:pathLst>
                  <a:path w="768" h="599" extrusionOk="0">
                    <a:moveTo>
                      <a:pt x="54" y="1"/>
                    </a:moveTo>
                    <a:lnTo>
                      <a:pt x="54" y="1"/>
                    </a:lnTo>
                    <a:cubicBezTo>
                      <a:pt x="0" y="99"/>
                      <a:pt x="152" y="286"/>
                      <a:pt x="348" y="411"/>
                    </a:cubicBezTo>
                    <a:cubicBezTo>
                      <a:pt x="544" y="545"/>
                      <a:pt x="767" y="598"/>
                      <a:pt x="767" y="598"/>
                    </a:cubicBezTo>
                    <a:cubicBezTo>
                      <a:pt x="517" y="438"/>
                      <a:pt x="339" y="286"/>
                      <a:pt x="223" y="170"/>
                    </a:cubicBezTo>
                    <a:cubicBezTo>
                      <a:pt x="107" y="63"/>
                      <a:pt x="5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6402219" y="1391499"/>
                <a:ext cx="18118" cy="16695"/>
              </a:xfrm>
              <a:custGeom>
                <a:avLst/>
                <a:gdLst/>
                <a:ahLst/>
                <a:cxnLst/>
                <a:rect l="l" t="t" r="r" b="b"/>
                <a:pathLst>
                  <a:path w="420" h="387" extrusionOk="0">
                    <a:moveTo>
                      <a:pt x="90" y="0"/>
                    </a:moveTo>
                    <a:cubicBezTo>
                      <a:pt x="0" y="63"/>
                      <a:pt x="36" y="214"/>
                      <a:pt x="161" y="295"/>
                    </a:cubicBezTo>
                    <a:cubicBezTo>
                      <a:pt x="214" y="339"/>
                      <a:pt x="277" y="366"/>
                      <a:pt x="330" y="375"/>
                    </a:cubicBezTo>
                    <a:cubicBezTo>
                      <a:pt x="357" y="384"/>
                      <a:pt x="379" y="386"/>
                      <a:pt x="395" y="386"/>
                    </a:cubicBezTo>
                    <a:cubicBezTo>
                      <a:pt x="411" y="386"/>
                      <a:pt x="420" y="384"/>
                      <a:pt x="420" y="384"/>
                    </a:cubicBezTo>
                    <a:cubicBezTo>
                      <a:pt x="250" y="295"/>
                      <a:pt x="179" y="179"/>
                      <a:pt x="134" y="107"/>
                    </a:cubicBezTo>
                    <a:cubicBezTo>
                      <a:pt x="98" y="36"/>
                      <a:pt x="90"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9"/>
            <p:cNvGrpSpPr/>
            <p:nvPr/>
          </p:nvGrpSpPr>
          <p:grpSpPr>
            <a:xfrm>
              <a:off x="6407927" y="539400"/>
              <a:ext cx="1149896" cy="4064724"/>
              <a:chOff x="6617927" y="539400"/>
              <a:chExt cx="1149896" cy="4064724"/>
            </a:xfrm>
          </p:grpSpPr>
          <p:grpSp>
            <p:nvGrpSpPr>
              <p:cNvPr id="306" name="Google Shape;306;p29"/>
              <p:cNvGrpSpPr/>
              <p:nvPr/>
            </p:nvGrpSpPr>
            <p:grpSpPr>
              <a:xfrm>
                <a:off x="6622601" y="1070678"/>
                <a:ext cx="914917" cy="3516304"/>
                <a:chOff x="6622601" y="1070678"/>
                <a:chExt cx="914917" cy="3516304"/>
              </a:xfrm>
            </p:grpSpPr>
            <p:sp>
              <p:nvSpPr>
                <p:cNvPr id="307" name="Google Shape;307;p29"/>
                <p:cNvSpPr/>
                <p:nvPr/>
              </p:nvSpPr>
              <p:spPr>
                <a:xfrm>
                  <a:off x="6943670" y="4538825"/>
                  <a:ext cx="209251" cy="48157"/>
                </a:xfrm>
                <a:custGeom>
                  <a:avLst/>
                  <a:gdLst/>
                  <a:ahLst/>
                  <a:cxnLst/>
                  <a:rect l="l" t="t" r="r" b="b"/>
                  <a:pathLst>
                    <a:path w="2820" h="649" extrusionOk="0">
                      <a:moveTo>
                        <a:pt x="160" y="0"/>
                      </a:moveTo>
                      <a:cubicBezTo>
                        <a:pt x="127" y="0"/>
                        <a:pt x="61" y="35"/>
                        <a:pt x="45" y="91"/>
                      </a:cubicBezTo>
                      <a:cubicBezTo>
                        <a:pt x="36" y="126"/>
                        <a:pt x="36" y="171"/>
                        <a:pt x="27" y="207"/>
                      </a:cubicBezTo>
                      <a:cubicBezTo>
                        <a:pt x="0" y="287"/>
                        <a:pt x="0" y="439"/>
                        <a:pt x="27" y="439"/>
                      </a:cubicBezTo>
                      <a:cubicBezTo>
                        <a:pt x="45" y="448"/>
                        <a:pt x="71" y="448"/>
                        <a:pt x="98" y="448"/>
                      </a:cubicBezTo>
                      <a:cubicBezTo>
                        <a:pt x="125" y="456"/>
                        <a:pt x="152" y="474"/>
                        <a:pt x="187" y="483"/>
                      </a:cubicBezTo>
                      <a:cubicBezTo>
                        <a:pt x="202" y="483"/>
                        <a:pt x="227" y="472"/>
                        <a:pt x="251" y="472"/>
                      </a:cubicBezTo>
                      <a:cubicBezTo>
                        <a:pt x="257" y="472"/>
                        <a:pt x="262" y="473"/>
                        <a:pt x="268" y="474"/>
                      </a:cubicBezTo>
                      <a:cubicBezTo>
                        <a:pt x="286" y="492"/>
                        <a:pt x="321" y="483"/>
                        <a:pt x="339" y="510"/>
                      </a:cubicBezTo>
                      <a:cubicBezTo>
                        <a:pt x="375" y="546"/>
                        <a:pt x="428" y="546"/>
                        <a:pt x="473" y="555"/>
                      </a:cubicBezTo>
                      <a:cubicBezTo>
                        <a:pt x="571" y="590"/>
                        <a:pt x="678" y="608"/>
                        <a:pt x="785" y="635"/>
                      </a:cubicBezTo>
                      <a:cubicBezTo>
                        <a:pt x="805" y="640"/>
                        <a:pt x="825" y="643"/>
                        <a:pt x="845" y="643"/>
                      </a:cubicBezTo>
                      <a:cubicBezTo>
                        <a:pt x="891" y="643"/>
                        <a:pt x="938" y="632"/>
                        <a:pt x="981" y="626"/>
                      </a:cubicBezTo>
                      <a:cubicBezTo>
                        <a:pt x="1080" y="626"/>
                        <a:pt x="1169" y="617"/>
                        <a:pt x="1258" y="599"/>
                      </a:cubicBezTo>
                      <a:cubicBezTo>
                        <a:pt x="1338" y="590"/>
                        <a:pt x="1445" y="555"/>
                        <a:pt x="1508" y="528"/>
                      </a:cubicBezTo>
                      <a:cubicBezTo>
                        <a:pt x="1535" y="519"/>
                        <a:pt x="1561" y="519"/>
                        <a:pt x="1588" y="519"/>
                      </a:cubicBezTo>
                      <a:cubicBezTo>
                        <a:pt x="1597" y="519"/>
                        <a:pt x="1607" y="518"/>
                        <a:pt x="1617" y="518"/>
                      </a:cubicBezTo>
                      <a:cubicBezTo>
                        <a:pt x="1639" y="518"/>
                        <a:pt x="1662" y="522"/>
                        <a:pt x="1686" y="546"/>
                      </a:cubicBezTo>
                      <a:lnTo>
                        <a:pt x="1695" y="546"/>
                      </a:lnTo>
                      <a:cubicBezTo>
                        <a:pt x="1713" y="564"/>
                        <a:pt x="1740" y="572"/>
                        <a:pt x="1766" y="572"/>
                      </a:cubicBezTo>
                      <a:cubicBezTo>
                        <a:pt x="1820" y="590"/>
                        <a:pt x="1874" y="608"/>
                        <a:pt x="1927" y="626"/>
                      </a:cubicBezTo>
                      <a:cubicBezTo>
                        <a:pt x="1965" y="642"/>
                        <a:pt x="2005" y="645"/>
                        <a:pt x="2045" y="645"/>
                      </a:cubicBezTo>
                      <a:cubicBezTo>
                        <a:pt x="2072" y="645"/>
                        <a:pt x="2098" y="644"/>
                        <a:pt x="2123" y="644"/>
                      </a:cubicBezTo>
                      <a:cubicBezTo>
                        <a:pt x="2162" y="646"/>
                        <a:pt x="2202" y="648"/>
                        <a:pt x="2242" y="648"/>
                      </a:cubicBezTo>
                      <a:cubicBezTo>
                        <a:pt x="2339" y="648"/>
                        <a:pt x="2439" y="637"/>
                        <a:pt x="2534" y="599"/>
                      </a:cubicBezTo>
                      <a:cubicBezTo>
                        <a:pt x="2605" y="581"/>
                        <a:pt x="2712" y="599"/>
                        <a:pt x="2783" y="546"/>
                      </a:cubicBezTo>
                      <a:cubicBezTo>
                        <a:pt x="2801" y="528"/>
                        <a:pt x="2819" y="501"/>
                        <a:pt x="2810" y="474"/>
                      </a:cubicBezTo>
                      <a:cubicBezTo>
                        <a:pt x="2810" y="439"/>
                        <a:pt x="2819" y="439"/>
                        <a:pt x="2810" y="421"/>
                      </a:cubicBezTo>
                      <a:cubicBezTo>
                        <a:pt x="2801" y="403"/>
                        <a:pt x="2775" y="367"/>
                        <a:pt x="2739" y="340"/>
                      </a:cubicBezTo>
                      <a:cubicBezTo>
                        <a:pt x="2648" y="257"/>
                        <a:pt x="2525" y="151"/>
                        <a:pt x="2502" y="151"/>
                      </a:cubicBezTo>
                      <a:cubicBezTo>
                        <a:pt x="2500" y="151"/>
                        <a:pt x="2499" y="152"/>
                        <a:pt x="2498" y="153"/>
                      </a:cubicBezTo>
                      <a:cubicBezTo>
                        <a:pt x="2498" y="156"/>
                        <a:pt x="2497" y="157"/>
                        <a:pt x="2495" y="157"/>
                      </a:cubicBezTo>
                      <a:cubicBezTo>
                        <a:pt x="2492" y="157"/>
                        <a:pt x="2486" y="153"/>
                        <a:pt x="2480" y="153"/>
                      </a:cubicBezTo>
                      <a:cubicBezTo>
                        <a:pt x="2471" y="162"/>
                        <a:pt x="2471" y="180"/>
                        <a:pt x="2471" y="180"/>
                      </a:cubicBezTo>
                      <a:cubicBezTo>
                        <a:pt x="2462" y="189"/>
                        <a:pt x="2453" y="216"/>
                        <a:pt x="2436" y="216"/>
                      </a:cubicBezTo>
                      <a:cubicBezTo>
                        <a:pt x="2400" y="242"/>
                        <a:pt x="2355" y="251"/>
                        <a:pt x="2302" y="260"/>
                      </a:cubicBezTo>
                      <a:lnTo>
                        <a:pt x="2248" y="260"/>
                      </a:lnTo>
                      <a:cubicBezTo>
                        <a:pt x="2221" y="260"/>
                        <a:pt x="2204" y="251"/>
                        <a:pt x="2177" y="251"/>
                      </a:cubicBezTo>
                      <a:lnTo>
                        <a:pt x="2123" y="251"/>
                      </a:lnTo>
                      <a:cubicBezTo>
                        <a:pt x="2123" y="248"/>
                        <a:pt x="2119" y="247"/>
                        <a:pt x="2114" y="247"/>
                      </a:cubicBezTo>
                      <a:cubicBezTo>
                        <a:pt x="2103" y="247"/>
                        <a:pt x="2085" y="251"/>
                        <a:pt x="2079" y="251"/>
                      </a:cubicBezTo>
                      <a:cubicBezTo>
                        <a:pt x="2079" y="251"/>
                        <a:pt x="2025" y="260"/>
                        <a:pt x="2016" y="260"/>
                      </a:cubicBezTo>
                      <a:cubicBezTo>
                        <a:pt x="2007" y="251"/>
                        <a:pt x="1990" y="242"/>
                        <a:pt x="1981" y="233"/>
                      </a:cubicBezTo>
                      <a:cubicBezTo>
                        <a:pt x="1965" y="226"/>
                        <a:pt x="1923" y="205"/>
                        <a:pt x="1895" y="205"/>
                      </a:cubicBezTo>
                      <a:cubicBezTo>
                        <a:pt x="1890" y="205"/>
                        <a:pt x="1886" y="205"/>
                        <a:pt x="1882" y="207"/>
                      </a:cubicBezTo>
                      <a:lnTo>
                        <a:pt x="1856" y="198"/>
                      </a:lnTo>
                      <a:cubicBezTo>
                        <a:pt x="1856" y="198"/>
                        <a:pt x="1847" y="198"/>
                        <a:pt x="1847" y="189"/>
                      </a:cubicBezTo>
                      <a:lnTo>
                        <a:pt x="1829" y="189"/>
                      </a:lnTo>
                      <a:cubicBezTo>
                        <a:pt x="1775" y="180"/>
                        <a:pt x="1722" y="162"/>
                        <a:pt x="1659" y="153"/>
                      </a:cubicBezTo>
                      <a:cubicBezTo>
                        <a:pt x="1597" y="153"/>
                        <a:pt x="1517" y="162"/>
                        <a:pt x="1463" y="180"/>
                      </a:cubicBezTo>
                      <a:cubicBezTo>
                        <a:pt x="1419" y="189"/>
                        <a:pt x="1392" y="207"/>
                        <a:pt x="1356" y="216"/>
                      </a:cubicBezTo>
                      <a:cubicBezTo>
                        <a:pt x="1303" y="216"/>
                        <a:pt x="1249" y="225"/>
                        <a:pt x="1196" y="233"/>
                      </a:cubicBezTo>
                      <a:cubicBezTo>
                        <a:pt x="1181" y="233"/>
                        <a:pt x="1167" y="245"/>
                        <a:pt x="1144" y="245"/>
                      </a:cubicBezTo>
                      <a:cubicBezTo>
                        <a:pt x="1138" y="245"/>
                        <a:pt x="1131" y="244"/>
                        <a:pt x="1124" y="242"/>
                      </a:cubicBezTo>
                      <a:cubicBezTo>
                        <a:pt x="1117" y="242"/>
                        <a:pt x="1098" y="231"/>
                        <a:pt x="1082" y="231"/>
                      </a:cubicBezTo>
                      <a:cubicBezTo>
                        <a:pt x="1078" y="231"/>
                        <a:pt x="1074" y="232"/>
                        <a:pt x="1071" y="233"/>
                      </a:cubicBezTo>
                      <a:cubicBezTo>
                        <a:pt x="1044" y="233"/>
                        <a:pt x="1035" y="242"/>
                        <a:pt x="1008" y="251"/>
                      </a:cubicBezTo>
                      <a:cubicBezTo>
                        <a:pt x="955" y="260"/>
                        <a:pt x="892" y="260"/>
                        <a:pt x="839" y="260"/>
                      </a:cubicBezTo>
                      <a:cubicBezTo>
                        <a:pt x="821" y="260"/>
                        <a:pt x="803" y="251"/>
                        <a:pt x="794" y="242"/>
                      </a:cubicBezTo>
                      <a:cubicBezTo>
                        <a:pt x="775" y="229"/>
                        <a:pt x="760" y="221"/>
                        <a:pt x="743" y="221"/>
                      </a:cubicBezTo>
                      <a:cubicBezTo>
                        <a:pt x="736" y="221"/>
                        <a:pt x="730" y="222"/>
                        <a:pt x="723" y="225"/>
                      </a:cubicBezTo>
                      <a:cubicBezTo>
                        <a:pt x="706" y="236"/>
                        <a:pt x="693" y="243"/>
                        <a:pt x="681" y="243"/>
                      </a:cubicBezTo>
                      <a:cubicBezTo>
                        <a:pt x="674" y="243"/>
                        <a:pt x="667" y="240"/>
                        <a:pt x="660" y="233"/>
                      </a:cubicBezTo>
                      <a:cubicBezTo>
                        <a:pt x="625" y="207"/>
                        <a:pt x="580" y="207"/>
                        <a:pt x="544" y="198"/>
                      </a:cubicBezTo>
                      <a:cubicBezTo>
                        <a:pt x="482" y="180"/>
                        <a:pt x="428" y="153"/>
                        <a:pt x="366" y="117"/>
                      </a:cubicBezTo>
                      <a:cubicBezTo>
                        <a:pt x="348" y="100"/>
                        <a:pt x="339" y="73"/>
                        <a:pt x="312" y="73"/>
                      </a:cubicBezTo>
                      <a:cubicBezTo>
                        <a:pt x="259" y="73"/>
                        <a:pt x="223" y="28"/>
                        <a:pt x="170" y="1"/>
                      </a:cubicBezTo>
                      <a:cubicBezTo>
                        <a:pt x="167" y="1"/>
                        <a:pt x="164" y="0"/>
                        <a:pt x="1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7253460" y="4052884"/>
                  <a:ext cx="204576" cy="179496"/>
                </a:xfrm>
                <a:custGeom>
                  <a:avLst/>
                  <a:gdLst/>
                  <a:ahLst/>
                  <a:cxnLst/>
                  <a:rect l="l" t="t" r="r" b="b"/>
                  <a:pathLst>
                    <a:path w="2757" h="2419" extrusionOk="0">
                      <a:moveTo>
                        <a:pt x="2660" y="1"/>
                      </a:moveTo>
                      <a:cubicBezTo>
                        <a:pt x="2599" y="1"/>
                        <a:pt x="2524" y="27"/>
                        <a:pt x="2516" y="74"/>
                      </a:cubicBezTo>
                      <a:cubicBezTo>
                        <a:pt x="2516" y="101"/>
                        <a:pt x="2507" y="118"/>
                        <a:pt x="2498" y="145"/>
                      </a:cubicBezTo>
                      <a:cubicBezTo>
                        <a:pt x="2489" y="172"/>
                        <a:pt x="2489" y="208"/>
                        <a:pt x="2489" y="226"/>
                      </a:cubicBezTo>
                      <a:cubicBezTo>
                        <a:pt x="2480" y="270"/>
                        <a:pt x="2480" y="315"/>
                        <a:pt x="2471" y="359"/>
                      </a:cubicBezTo>
                      <a:lnTo>
                        <a:pt x="2400" y="734"/>
                      </a:lnTo>
                      <a:lnTo>
                        <a:pt x="2373" y="859"/>
                      </a:lnTo>
                      <a:cubicBezTo>
                        <a:pt x="2373" y="859"/>
                        <a:pt x="2364" y="868"/>
                        <a:pt x="2364" y="868"/>
                      </a:cubicBezTo>
                      <a:cubicBezTo>
                        <a:pt x="2355" y="930"/>
                        <a:pt x="2337" y="984"/>
                        <a:pt x="2329" y="1037"/>
                      </a:cubicBezTo>
                      <a:cubicBezTo>
                        <a:pt x="2329" y="1073"/>
                        <a:pt x="2311" y="1153"/>
                        <a:pt x="2311" y="1162"/>
                      </a:cubicBezTo>
                      <a:cubicBezTo>
                        <a:pt x="2302" y="1171"/>
                        <a:pt x="2293" y="1242"/>
                        <a:pt x="2293" y="1251"/>
                      </a:cubicBezTo>
                      <a:cubicBezTo>
                        <a:pt x="2293" y="1260"/>
                        <a:pt x="2275" y="1350"/>
                        <a:pt x="2275" y="1376"/>
                      </a:cubicBezTo>
                      <a:cubicBezTo>
                        <a:pt x="2266" y="1403"/>
                        <a:pt x="2257" y="1430"/>
                        <a:pt x="2248" y="1457"/>
                      </a:cubicBezTo>
                      <a:cubicBezTo>
                        <a:pt x="2230" y="1501"/>
                        <a:pt x="2195" y="1590"/>
                        <a:pt x="2186" y="1635"/>
                      </a:cubicBezTo>
                      <a:cubicBezTo>
                        <a:pt x="2177" y="1653"/>
                        <a:pt x="2168" y="1671"/>
                        <a:pt x="2159" y="1689"/>
                      </a:cubicBezTo>
                      <a:cubicBezTo>
                        <a:pt x="2159" y="1697"/>
                        <a:pt x="2159" y="1697"/>
                        <a:pt x="2159" y="1697"/>
                      </a:cubicBezTo>
                      <a:cubicBezTo>
                        <a:pt x="2150" y="1706"/>
                        <a:pt x="2150" y="1724"/>
                        <a:pt x="2141" y="1733"/>
                      </a:cubicBezTo>
                      <a:cubicBezTo>
                        <a:pt x="2070" y="1885"/>
                        <a:pt x="1981" y="2010"/>
                        <a:pt x="1856" y="2108"/>
                      </a:cubicBezTo>
                      <a:cubicBezTo>
                        <a:pt x="1811" y="2144"/>
                        <a:pt x="1767" y="2170"/>
                        <a:pt x="1713" y="2197"/>
                      </a:cubicBezTo>
                      <a:cubicBezTo>
                        <a:pt x="1649" y="2216"/>
                        <a:pt x="1580" y="2231"/>
                        <a:pt x="1513" y="2231"/>
                      </a:cubicBezTo>
                      <a:cubicBezTo>
                        <a:pt x="1487" y="2231"/>
                        <a:pt x="1461" y="2229"/>
                        <a:pt x="1436" y="2224"/>
                      </a:cubicBezTo>
                      <a:cubicBezTo>
                        <a:pt x="1392" y="2215"/>
                        <a:pt x="1365" y="2224"/>
                        <a:pt x="1312" y="2197"/>
                      </a:cubicBezTo>
                      <a:cubicBezTo>
                        <a:pt x="1294" y="2179"/>
                        <a:pt x="1249" y="2152"/>
                        <a:pt x="1231" y="2135"/>
                      </a:cubicBezTo>
                      <a:cubicBezTo>
                        <a:pt x="1196" y="2108"/>
                        <a:pt x="1169" y="2099"/>
                        <a:pt x="1133" y="2063"/>
                      </a:cubicBezTo>
                      <a:cubicBezTo>
                        <a:pt x="1053" y="1992"/>
                        <a:pt x="990" y="1894"/>
                        <a:pt x="928" y="1787"/>
                      </a:cubicBezTo>
                      <a:cubicBezTo>
                        <a:pt x="910" y="1760"/>
                        <a:pt x="901" y="1733"/>
                        <a:pt x="883" y="1706"/>
                      </a:cubicBezTo>
                      <a:cubicBezTo>
                        <a:pt x="866" y="1653"/>
                        <a:pt x="848" y="1617"/>
                        <a:pt x="812" y="1573"/>
                      </a:cubicBezTo>
                      <a:cubicBezTo>
                        <a:pt x="785" y="1537"/>
                        <a:pt x="758" y="1510"/>
                        <a:pt x="732" y="1466"/>
                      </a:cubicBezTo>
                      <a:cubicBezTo>
                        <a:pt x="696" y="1385"/>
                        <a:pt x="651" y="1314"/>
                        <a:pt x="616" y="1242"/>
                      </a:cubicBezTo>
                      <a:cubicBezTo>
                        <a:pt x="544" y="1127"/>
                        <a:pt x="491" y="1028"/>
                        <a:pt x="437" y="912"/>
                      </a:cubicBezTo>
                      <a:cubicBezTo>
                        <a:pt x="419" y="877"/>
                        <a:pt x="411" y="841"/>
                        <a:pt x="384" y="805"/>
                      </a:cubicBezTo>
                      <a:cubicBezTo>
                        <a:pt x="330" y="725"/>
                        <a:pt x="303" y="645"/>
                        <a:pt x="259" y="556"/>
                      </a:cubicBezTo>
                      <a:cubicBezTo>
                        <a:pt x="242" y="522"/>
                        <a:pt x="178" y="457"/>
                        <a:pt x="148" y="457"/>
                      </a:cubicBezTo>
                      <a:cubicBezTo>
                        <a:pt x="146" y="457"/>
                        <a:pt x="144" y="457"/>
                        <a:pt x="143" y="457"/>
                      </a:cubicBezTo>
                      <a:cubicBezTo>
                        <a:pt x="116" y="457"/>
                        <a:pt x="107" y="475"/>
                        <a:pt x="89" y="475"/>
                      </a:cubicBezTo>
                      <a:cubicBezTo>
                        <a:pt x="45" y="484"/>
                        <a:pt x="0" y="573"/>
                        <a:pt x="36" y="627"/>
                      </a:cubicBezTo>
                      <a:lnTo>
                        <a:pt x="125" y="770"/>
                      </a:lnTo>
                      <a:cubicBezTo>
                        <a:pt x="152" y="823"/>
                        <a:pt x="179" y="877"/>
                        <a:pt x="214" y="930"/>
                      </a:cubicBezTo>
                      <a:cubicBezTo>
                        <a:pt x="241" y="975"/>
                        <a:pt x="277" y="1011"/>
                        <a:pt x="295" y="1046"/>
                      </a:cubicBezTo>
                      <a:cubicBezTo>
                        <a:pt x="321" y="1100"/>
                        <a:pt x="348" y="1135"/>
                        <a:pt x="375" y="1180"/>
                      </a:cubicBezTo>
                      <a:cubicBezTo>
                        <a:pt x="402" y="1260"/>
                        <a:pt x="446" y="1323"/>
                        <a:pt x="491" y="1394"/>
                      </a:cubicBezTo>
                      <a:cubicBezTo>
                        <a:pt x="571" y="1546"/>
                        <a:pt x="660" y="1706"/>
                        <a:pt x="750" y="1858"/>
                      </a:cubicBezTo>
                      <a:cubicBezTo>
                        <a:pt x="803" y="1965"/>
                        <a:pt x="874" y="2063"/>
                        <a:pt x="955" y="2152"/>
                      </a:cubicBezTo>
                      <a:cubicBezTo>
                        <a:pt x="1062" y="2277"/>
                        <a:pt x="1213" y="2384"/>
                        <a:pt x="1401" y="2411"/>
                      </a:cubicBezTo>
                      <a:cubicBezTo>
                        <a:pt x="1432" y="2416"/>
                        <a:pt x="1463" y="2418"/>
                        <a:pt x="1494" y="2418"/>
                      </a:cubicBezTo>
                      <a:cubicBezTo>
                        <a:pt x="1641" y="2418"/>
                        <a:pt x="1783" y="2369"/>
                        <a:pt x="1900" y="2295"/>
                      </a:cubicBezTo>
                      <a:cubicBezTo>
                        <a:pt x="1972" y="2251"/>
                        <a:pt x="2034" y="2197"/>
                        <a:pt x="2088" y="2135"/>
                      </a:cubicBezTo>
                      <a:cubicBezTo>
                        <a:pt x="2168" y="2054"/>
                        <a:pt x="2213" y="1983"/>
                        <a:pt x="2275" y="1894"/>
                      </a:cubicBezTo>
                      <a:lnTo>
                        <a:pt x="2284" y="1876"/>
                      </a:lnTo>
                      <a:cubicBezTo>
                        <a:pt x="2311" y="1831"/>
                        <a:pt x="2337" y="1778"/>
                        <a:pt x="2355" y="1733"/>
                      </a:cubicBezTo>
                      <a:cubicBezTo>
                        <a:pt x="2391" y="1635"/>
                        <a:pt x="2427" y="1537"/>
                        <a:pt x="2453" y="1439"/>
                      </a:cubicBezTo>
                      <a:cubicBezTo>
                        <a:pt x="2489" y="1332"/>
                        <a:pt x="2498" y="1216"/>
                        <a:pt x="2525" y="1100"/>
                      </a:cubicBezTo>
                      <a:lnTo>
                        <a:pt x="2641" y="493"/>
                      </a:lnTo>
                      <a:cubicBezTo>
                        <a:pt x="2668" y="377"/>
                        <a:pt x="2721" y="270"/>
                        <a:pt x="2748" y="163"/>
                      </a:cubicBezTo>
                      <a:cubicBezTo>
                        <a:pt x="2757" y="136"/>
                        <a:pt x="2757" y="101"/>
                        <a:pt x="2748" y="74"/>
                      </a:cubicBezTo>
                      <a:cubicBezTo>
                        <a:pt x="2739" y="47"/>
                        <a:pt x="2748" y="38"/>
                        <a:pt x="2739" y="29"/>
                      </a:cubicBezTo>
                      <a:cubicBezTo>
                        <a:pt x="2730" y="11"/>
                        <a:pt x="2712" y="11"/>
                        <a:pt x="2685" y="2"/>
                      </a:cubicBezTo>
                      <a:cubicBezTo>
                        <a:pt x="2677" y="1"/>
                        <a:pt x="2669" y="1"/>
                        <a:pt x="2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6800016" y="2313468"/>
                  <a:ext cx="431636" cy="2017863"/>
                </a:xfrm>
                <a:custGeom>
                  <a:avLst/>
                  <a:gdLst/>
                  <a:ahLst/>
                  <a:cxnLst/>
                  <a:rect l="l" t="t" r="r" b="b"/>
                  <a:pathLst>
                    <a:path w="5817" h="27194" extrusionOk="0">
                      <a:moveTo>
                        <a:pt x="1008" y="0"/>
                      </a:moveTo>
                      <a:lnTo>
                        <a:pt x="1598" y="143"/>
                      </a:lnTo>
                      <a:lnTo>
                        <a:pt x="1598" y="143"/>
                      </a:lnTo>
                      <a:cubicBezTo>
                        <a:pt x="1619" y="134"/>
                        <a:pt x="1639" y="125"/>
                        <a:pt x="1660" y="116"/>
                      </a:cubicBezTo>
                      <a:lnTo>
                        <a:pt x="1008" y="0"/>
                      </a:lnTo>
                      <a:close/>
                      <a:moveTo>
                        <a:pt x="1598" y="143"/>
                      </a:moveTo>
                      <a:lnTo>
                        <a:pt x="1598" y="143"/>
                      </a:lnTo>
                      <a:cubicBezTo>
                        <a:pt x="1315" y="268"/>
                        <a:pt x="1031" y="401"/>
                        <a:pt x="848" y="642"/>
                      </a:cubicBezTo>
                      <a:cubicBezTo>
                        <a:pt x="651" y="901"/>
                        <a:pt x="589" y="1231"/>
                        <a:pt x="544" y="1552"/>
                      </a:cubicBezTo>
                      <a:cubicBezTo>
                        <a:pt x="268" y="3319"/>
                        <a:pt x="0" y="5103"/>
                        <a:pt x="241" y="6869"/>
                      </a:cubicBezTo>
                      <a:cubicBezTo>
                        <a:pt x="286" y="7199"/>
                        <a:pt x="348" y="7529"/>
                        <a:pt x="295" y="7859"/>
                      </a:cubicBezTo>
                      <a:cubicBezTo>
                        <a:pt x="232" y="8288"/>
                        <a:pt x="27" y="8832"/>
                        <a:pt x="384" y="9073"/>
                      </a:cubicBezTo>
                      <a:cubicBezTo>
                        <a:pt x="491" y="9153"/>
                        <a:pt x="625" y="9171"/>
                        <a:pt x="732" y="9233"/>
                      </a:cubicBezTo>
                      <a:cubicBezTo>
                        <a:pt x="1160" y="9501"/>
                        <a:pt x="919" y="10134"/>
                        <a:pt x="866" y="10625"/>
                      </a:cubicBezTo>
                      <a:cubicBezTo>
                        <a:pt x="767" y="11562"/>
                        <a:pt x="1553" y="12445"/>
                        <a:pt x="1374" y="13373"/>
                      </a:cubicBezTo>
                      <a:cubicBezTo>
                        <a:pt x="1321" y="13658"/>
                        <a:pt x="1187" y="13917"/>
                        <a:pt x="1106" y="14193"/>
                      </a:cubicBezTo>
                      <a:cubicBezTo>
                        <a:pt x="999" y="14613"/>
                        <a:pt x="1053" y="15059"/>
                        <a:pt x="1115" y="15496"/>
                      </a:cubicBezTo>
                      <a:cubicBezTo>
                        <a:pt x="1196" y="16147"/>
                        <a:pt x="1285" y="16789"/>
                        <a:pt x="1365" y="17441"/>
                      </a:cubicBezTo>
                      <a:cubicBezTo>
                        <a:pt x="1437" y="18003"/>
                        <a:pt x="1508" y="18565"/>
                        <a:pt x="1481" y="19127"/>
                      </a:cubicBezTo>
                      <a:cubicBezTo>
                        <a:pt x="1454" y="19582"/>
                        <a:pt x="1356" y="20028"/>
                        <a:pt x="1329" y="20483"/>
                      </a:cubicBezTo>
                      <a:cubicBezTo>
                        <a:pt x="1258" y="21535"/>
                        <a:pt x="1517" y="22597"/>
                        <a:pt x="2061" y="23489"/>
                      </a:cubicBezTo>
                      <a:cubicBezTo>
                        <a:pt x="2204" y="23730"/>
                        <a:pt x="2364" y="23962"/>
                        <a:pt x="2427" y="24230"/>
                      </a:cubicBezTo>
                      <a:cubicBezTo>
                        <a:pt x="2498" y="24560"/>
                        <a:pt x="2400" y="24899"/>
                        <a:pt x="2346" y="25238"/>
                      </a:cubicBezTo>
                      <a:cubicBezTo>
                        <a:pt x="2257" y="25746"/>
                        <a:pt x="2284" y="26299"/>
                        <a:pt x="2578" y="26718"/>
                      </a:cubicBezTo>
                      <a:cubicBezTo>
                        <a:pt x="2779" y="27004"/>
                        <a:pt x="3136" y="27194"/>
                        <a:pt x="3475" y="27194"/>
                      </a:cubicBezTo>
                      <a:cubicBezTo>
                        <a:pt x="3635" y="27194"/>
                        <a:pt x="3791" y="27152"/>
                        <a:pt x="3926" y="27057"/>
                      </a:cubicBezTo>
                      <a:lnTo>
                        <a:pt x="4068" y="24247"/>
                      </a:lnTo>
                      <a:cubicBezTo>
                        <a:pt x="4086" y="23792"/>
                        <a:pt x="4104" y="23293"/>
                        <a:pt x="3845" y="22918"/>
                      </a:cubicBezTo>
                      <a:cubicBezTo>
                        <a:pt x="3506" y="22427"/>
                        <a:pt x="2810" y="22285"/>
                        <a:pt x="2489" y="21785"/>
                      </a:cubicBezTo>
                      <a:cubicBezTo>
                        <a:pt x="2043" y="21098"/>
                        <a:pt x="2516" y="20215"/>
                        <a:pt x="2846" y="19466"/>
                      </a:cubicBezTo>
                      <a:cubicBezTo>
                        <a:pt x="3462" y="18083"/>
                        <a:pt x="3587" y="16486"/>
                        <a:pt x="3176" y="15032"/>
                      </a:cubicBezTo>
                      <a:cubicBezTo>
                        <a:pt x="3087" y="14729"/>
                        <a:pt x="2980" y="14425"/>
                        <a:pt x="2962" y="14113"/>
                      </a:cubicBezTo>
                      <a:cubicBezTo>
                        <a:pt x="2882" y="12837"/>
                        <a:pt x="4193" y="11820"/>
                        <a:pt x="4184" y="10545"/>
                      </a:cubicBezTo>
                      <a:cubicBezTo>
                        <a:pt x="4184" y="10090"/>
                        <a:pt x="4006" y="9617"/>
                        <a:pt x="4184" y="9198"/>
                      </a:cubicBezTo>
                      <a:cubicBezTo>
                        <a:pt x="4318" y="8876"/>
                        <a:pt x="4621" y="8671"/>
                        <a:pt x="4809" y="8377"/>
                      </a:cubicBezTo>
                      <a:cubicBezTo>
                        <a:pt x="5246" y="7699"/>
                        <a:pt x="4925" y="6816"/>
                        <a:pt x="4898" y="6004"/>
                      </a:cubicBezTo>
                      <a:cubicBezTo>
                        <a:pt x="4844" y="4532"/>
                        <a:pt x="5817" y="3149"/>
                        <a:pt x="5692" y="1677"/>
                      </a:cubicBezTo>
                      <a:cubicBezTo>
                        <a:pt x="5683" y="1490"/>
                        <a:pt x="5638" y="1294"/>
                        <a:pt x="5505" y="1169"/>
                      </a:cubicBezTo>
                      <a:cubicBezTo>
                        <a:pt x="5397" y="1071"/>
                        <a:pt x="5246" y="1026"/>
                        <a:pt x="5094" y="990"/>
                      </a:cubicBezTo>
                      <a:lnTo>
                        <a:pt x="1598" y="14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6622601" y="1271169"/>
                  <a:ext cx="914917" cy="1236956"/>
                </a:xfrm>
                <a:custGeom>
                  <a:avLst/>
                  <a:gdLst/>
                  <a:ahLst/>
                  <a:cxnLst/>
                  <a:rect l="l" t="t" r="r" b="b"/>
                  <a:pathLst>
                    <a:path w="12330" h="16670" extrusionOk="0">
                      <a:moveTo>
                        <a:pt x="2270" y="0"/>
                      </a:moveTo>
                      <a:cubicBezTo>
                        <a:pt x="2080" y="0"/>
                        <a:pt x="1889" y="34"/>
                        <a:pt x="1722" y="121"/>
                      </a:cubicBezTo>
                      <a:cubicBezTo>
                        <a:pt x="1330" y="318"/>
                        <a:pt x="1124" y="737"/>
                        <a:pt x="982" y="1147"/>
                      </a:cubicBezTo>
                      <a:cubicBezTo>
                        <a:pt x="678" y="2057"/>
                        <a:pt x="607" y="3030"/>
                        <a:pt x="545" y="3984"/>
                      </a:cubicBezTo>
                      <a:cubicBezTo>
                        <a:pt x="473" y="5171"/>
                        <a:pt x="393" y="6366"/>
                        <a:pt x="322" y="7553"/>
                      </a:cubicBezTo>
                      <a:cubicBezTo>
                        <a:pt x="259" y="8445"/>
                        <a:pt x="206" y="9337"/>
                        <a:pt x="215" y="10238"/>
                      </a:cubicBezTo>
                      <a:cubicBezTo>
                        <a:pt x="223" y="10960"/>
                        <a:pt x="277" y="11692"/>
                        <a:pt x="161" y="12406"/>
                      </a:cubicBezTo>
                      <a:cubicBezTo>
                        <a:pt x="107" y="12771"/>
                        <a:pt x="0" y="13128"/>
                        <a:pt x="27" y="13494"/>
                      </a:cubicBezTo>
                      <a:cubicBezTo>
                        <a:pt x="45" y="13753"/>
                        <a:pt x="134" y="14002"/>
                        <a:pt x="179" y="14252"/>
                      </a:cubicBezTo>
                      <a:cubicBezTo>
                        <a:pt x="295" y="14904"/>
                        <a:pt x="125" y="15582"/>
                        <a:pt x="215" y="16233"/>
                      </a:cubicBezTo>
                      <a:cubicBezTo>
                        <a:pt x="241" y="16429"/>
                        <a:pt x="339" y="16670"/>
                        <a:pt x="536" y="16670"/>
                      </a:cubicBezTo>
                      <a:lnTo>
                        <a:pt x="464" y="16616"/>
                      </a:lnTo>
                      <a:cubicBezTo>
                        <a:pt x="901" y="16581"/>
                        <a:pt x="1339" y="16536"/>
                        <a:pt x="1785" y="16491"/>
                      </a:cubicBezTo>
                      <a:cubicBezTo>
                        <a:pt x="1856" y="16483"/>
                        <a:pt x="1936" y="16474"/>
                        <a:pt x="1999" y="16438"/>
                      </a:cubicBezTo>
                      <a:cubicBezTo>
                        <a:pt x="2141" y="16349"/>
                        <a:pt x="2168" y="16152"/>
                        <a:pt x="2177" y="15983"/>
                      </a:cubicBezTo>
                      <a:cubicBezTo>
                        <a:pt x="2231" y="14636"/>
                        <a:pt x="2507" y="13298"/>
                        <a:pt x="2980" y="12040"/>
                      </a:cubicBezTo>
                      <a:cubicBezTo>
                        <a:pt x="3034" y="12299"/>
                        <a:pt x="3212" y="12539"/>
                        <a:pt x="3444" y="12664"/>
                      </a:cubicBezTo>
                      <a:cubicBezTo>
                        <a:pt x="3578" y="12736"/>
                        <a:pt x="3738" y="12807"/>
                        <a:pt x="3747" y="12950"/>
                      </a:cubicBezTo>
                      <a:cubicBezTo>
                        <a:pt x="3747" y="12994"/>
                        <a:pt x="3729" y="13039"/>
                        <a:pt x="3712" y="13084"/>
                      </a:cubicBezTo>
                      <a:cubicBezTo>
                        <a:pt x="3596" y="13369"/>
                        <a:pt x="3480" y="13655"/>
                        <a:pt x="3364" y="13940"/>
                      </a:cubicBezTo>
                      <a:cubicBezTo>
                        <a:pt x="4365" y="14473"/>
                        <a:pt x="5503" y="14755"/>
                        <a:pt x="6640" y="14755"/>
                      </a:cubicBezTo>
                      <a:cubicBezTo>
                        <a:pt x="7064" y="14755"/>
                        <a:pt x="7488" y="14716"/>
                        <a:pt x="7904" y="14636"/>
                      </a:cubicBezTo>
                      <a:cubicBezTo>
                        <a:pt x="8315" y="14556"/>
                        <a:pt x="8734" y="14431"/>
                        <a:pt x="9046" y="14154"/>
                      </a:cubicBezTo>
                      <a:cubicBezTo>
                        <a:pt x="8496" y="13733"/>
                        <a:pt x="7804" y="13502"/>
                        <a:pt x="7116" y="13502"/>
                      </a:cubicBezTo>
                      <a:cubicBezTo>
                        <a:pt x="7090" y="13502"/>
                        <a:pt x="7065" y="13502"/>
                        <a:pt x="7039" y="13503"/>
                      </a:cubicBezTo>
                      <a:cubicBezTo>
                        <a:pt x="7054" y="13283"/>
                        <a:pt x="7321" y="13211"/>
                        <a:pt x="7560" y="13211"/>
                      </a:cubicBezTo>
                      <a:cubicBezTo>
                        <a:pt x="7602" y="13211"/>
                        <a:pt x="7643" y="13213"/>
                        <a:pt x="7681" y="13217"/>
                      </a:cubicBezTo>
                      <a:cubicBezTo>
                        <a:pt x="8458" y="13298"/>
                        <a:pt x="9225" y="13369"/>
                        <a:pt x="9992" y="13449"/>
                      </a:cubicBezTo>
                      <a:cubicBezTo>
                        <a:pt x="10032" y="13453"/>
                        <a:pt x="10074" y="13455"/>
                        <a:pt x="10116" y="13455"/>
                      </a:cubicBezTo>
                      <a:cubicBezTo>
                        <a:pt x="10310" y="13455"/>
                        <a:pt x="10512" y="13411"/>
                        <a:pt x="10563" y="13235"/>
                      </a:cubicBezTo>
                      <a:lnTo>
                        <a:pt x="10563" y="13235"/>
                      </a:lnTo>
                      <a:cubicBezTo>
                        <a:pt x="10464" y="13257"/>
                        <a:pt x="10363" y="13267"/>
                        <a:pt x="10262" y="13267"/>
                      </a:cubicBezTo>
                      <a:cubicBezTo>
                        <a:pt x="9898" y="13267"/>
                        <a:pt x="9533" y="13132"/>
                        <a:pt x="9260" y="12887"/>
                      </a:cubicBezTo>
                      <a:cubicBezTo>
                        <a:pt x="10215" y="12754"/>
                        <a:pt x="11143" y="12477"/>
                        <a:pt x="12017" y="12076"/>
                      </a:cubicBezTo>
                      <a:cubicBezTo>
                        <a:pt x="12160" y="12004"/>
                        <a:pt x="12329" y="11826"/>
                        <a:pt x="12213" y="11719"/>
                      </a:cubicBezTo>
                      <a:lnTo>
                        <a:pt x="12213" y="11719"/>
                      </a:lnTo>
                      <a:cubicBezTo>
                        <a:pt x="11526" y="12040"/>
                        <a:pt x="10759" y="12209"/>
                        <a:pt x="10001" y="12218"/>
                      </a:cubicBezTo>
                      <a:cubicBezTo>
                        <a:pt x="10349" y="11915"/>
                        <a:pt x="10706" y="11612"/>
                        <a:pt x="11054" y="11317"/>
                      </a:cubicBezTo>
                      <a:cubicBezTo>
                        <a:pt x="10970" y="11303"/>
                        <a:pt x="10887" y="11296"/>
                        <a:pt x="10804" y="11296"/>
                      </a:cubicBezTo>
                      <a:cubicBezTo>
                        <a:pt x="10435" y="11296"/>
                        <a:pt x="10069" y="11421"/>
                        <a:pt x="9698" y="11487"/>
                      </a:cubicBezTo>
                      <a:cubicBezTo>
                        <a:pt x="9585" y="11505"/>
                        <a:pt x="9467" y="11515"/>
                        <a:pt x="9349" y="11515"/>
                      </a:cubicBezTo>
                      <a:cubicBezTo>
                        <a:pt x="8999" y="11515"/>
                        <a:pt x="8647" y="11421"/>
                        <a:pt x="8440" y="11148"/>
                      </a:cubicBezTo>
                      <a:cubicBezTo>
                        <a:pt x="8270" y="10916"/>
                        <a:pt x="8252" y="10604"/>
                        <a:pt x="8235" y="10318"/>
                      </a:cubicBezTo>
                      <a:cubicBezTo>
                        <a:pt x="8208" y="9863"/>
                        <a:pt x="8181" y="9399"/>
                        <a:pt x="8154" y="8944"/>
                      </a:cubicBezTo>
                      <a:cubicBezTo>
                        <a:pt x="8136" y="8614"/>
                        <a:pt x="8119" y="8284"/>
                        <a:pt x="8190" y="7972"/>
                      </a:cubicBezTo>
                      <a:cubicBezTo>
                        <a:pt x="8252" y="7713"/>
                        <a:pt x="8377" y="7472"/>
                        <a:pt x="8431" y="7205"/>
                      </a:cubicBezTo>
                      <a:cubicBezTo>
                        <a:pt x="8493" y="6866"/>
                        <a:pt x="8431" y="6509"/>
                        <a:pt x="8359" y="6161"/>
                      </a:cubicBezTo>
                      <a:cubicBezTo>
                        <a:pt x="8163" y="5153"/>
                        <a:pt x="7949" y="4100"/>
                        <a:pt x="7325" y="3279"/>
                      </a:cubicBezTo>
                      <a:cubicBezTo>
                        <a:pt x="7003" y="2860"/>
                        <a:pt x="6584" y="2521"/>
                        <a:pt x="6111" y="2298"/>
                      </a:cubicBezTo>
                      <a:cubicBezTo>
                        <a:pt x="5799" y="2138"/>
                        <a:pt x="5460" y="2039"/>
                        <a:pt x="5157" y="1870"/>
                      </a:cubicBezTo>
                      <a:cubicBezTo>
                        <a:pt x="4167" y="1326"/>
                        <a:pt x="3524" y="130"/>
                        <a:pt x="2400" y="5"/>
                      </a:cubicBezTo>
                      <a:cubicBezTo>
                        <a:pt x="2357" y="2"/>
                        <a:pt x="2314" y="0"/>
                        <a:pt x="2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6645084" y="2486653"/>
                  <a:ext cx="144398" cy="153228"/>
                </a:xfrm>
                <a:custGeom>
                  <a:avLst/>
                  <a:gdLst/>
                  <a:ahLst/>
                  <a:cxnLst/>
                  <a:rect l="l" t="t" r="r" b="b"/>
                  <a:pathLst>
                    <a:path w="1946" h="2065" extrusionOk="0">
                      <a:moveTo>
                        <a:pt x="170" y="226"/>
                      </a:moveTo>
                      <a:lnTo>
                        <a:pt x="161" y="253"/>
                      </a:lnTo>
                      <a:cubicBezTo>
                        <a:pt x="164" y="252"/>
                        <a:pt x="167" y="252"/>
                        <a:pt x="169" y="251"/>
                      </a:cubicBezTo>
                      <a:lnTo>
                        <a:pt x="169" y="251"/>
                      </a:lnTo>
                      <a:cubicBezTo>
                        <a:pt x="170" y="243"/>
                        <a:pt x="170" y="235"/>
                        <a:pt x="170" y="226"/>
                      </a:cubicBezTo>
                      <a:close/>
                      <a:moveTo>
                        <a:pt x="1481" y="0"/>
                      </a:moveTo>
                      <a:cubicBezTo>
                        <a:pt x="1038" y="0"/>
                        <a:pt x="598" y="116"/>
                        <a:pt x="169" y="251"/>
                      </a:cubicBezTo>
                      <a:lnTo>
                        <a:pt x="169" y="251"/>
                      </a:lnTo>
                      <a:cubicBezTo>
                        <a:pt x="151" y="733"/>
                        <a:pt x="98" y="1216"/>
                        <a:pt x="36" y="1698"/>
                      </a:cubicBezTo>
                      <a:cubicBezTo>
                        <a:pt x="19" y="1823"/>
                        <a:pt x="1" y="1948"/>
                        <a:pt x="27" y="2064"/>
                      </a:cubicBezTo>
                      <a:cubicBezTo>
                        <a:pt x="551" y="1876"/>
                        <a:pt x="1105" y="1785"/>
                        <a:pt x="1661" y="1785"/>
                      </a:cubicBezTo>
                      <a:cubicBezTo>
                        <a:pt x="1711" y="1785"/>
                        <a:pt x="1761" y="1786"/>
                        <a:pt x="1812" y="1788"/>
                      </a:cubicBezTo>
                      <a:cubicBezTo>
                        <a:pt x="1838" y="1788"/>
                        <a:pt x="1865" y="1788"/>
                        <a:pt x="1883" y="1770"/>
                      </a:cubicBezTo>
                      <a:cubicBezTo>
                        <a:pt x="1892" y="1761"/>
                        <a:pt x="1892" y="1743"/>
                        <a:pt x="1901" y="1734"/>
                      </a:cubicBezTo>
                      <a:cubicBezTo>
                        <a:pt x="1946" y="1547"/>
                        <a:pt x="1910" y="1350"/>
                        <a:pt x="1883" y="1163"/>
                      </a:cubicBezTo>
                      <a:cubicBezTo>
                        <a:pt x="1847" y="824"/>
                        <a:pt x="1892" y="476"/>
                        <a:pt x="1856" y="137"/>
                      </a:cubicBezTo>
                      <a:cubicBezTo>
                        <a:pt x="1847" y="102"/>
                        <a:pt x="1847" y="75"/>
                        <a:pt x="1830" y="48"/>
                      </a:cubicBezTo>
                      <a:cubicBezTo>
                        <a:pt x="1803" y="21"/>
                        <a:pt x="1758" y="12"/>
                        <a:pt x="1722" y="12"/>
                      </a:cubicBezTo>
                      <a:cubicBezTo>
                        <a:pt x="1642" y="4"/>
                        <a:pt x="1562" y="0"/>
                        <a:pt x="1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6987968" y="1093458"/>
                  <a:ext cx="168885" cy="205318"/>
                </a:xfrm>
                <a:custGeom>
                  <a:avLst/>
                  <a:gdLst/>
                  <a:ahLst/>
                  <a:cxnLst/>
                  <a:rect l="l" t="t" r="r" b="b"/>
                  <a:pathLst>
                    <a:path w="2276" h="2767" extrusionOk="0">
                      <a:moveTo>
                        <a:pt x="715" y="1"/>
                      </a:moveTo>
                      <a:lnTo>
                        <a:pt x="697" y="19"/>
                      </a:lnTo>
                      <a:cubicBezTo>
                        <a:pt x="700" y="20"/>
                        <a:pt x="703" y="22"/>
                        <a:pt x="706" y="24"/>
                      </a:cubicBezTo>
                      <a:lnTo>
                        <a:pt x="706" y="24"/>
                      </a:lnTo>
                      <a:cubicBezTo>
                        <a:pt x="709" y="16"/>
                        <a:pt x="712" y="9"/>
                        <a:pt x="715" y="1"/>
                      </a:cubicBezTo>
                      <a:close/>
                      <a:moveTo>
                        <a:pt x="706" y="24"/>
                      </a:moveTo>
                      <a:cubicBezTo>
                        <a:pt x="639" y="193"/>
                        <a:pt x="502" y="343"/>
                        <a:pt x="340" y="420"/>
                      </a:cubicBezTo>
                      <a:cubicBezTo>
                        <a:pt x="268" y="456"/>
                        <a:pt x="188" y="482"/>
                        <a:pt x="126" y="527"/>
                      </a:cubicBezTo>
                      <a:cubicBezTo>
                        <a:pt x="54" y="572"/>
                        <a:pt x="1" y="643"/>
                        <a:pt x="10" y="723"/>
                      </a:cubicBezTo>
                      <a:cubicBezTo>
                        <a:pt x="19" y="759"/>
                        <a:pt x="28" y="795"/>
                        <a:pt x="45" y="830"/>
                      </a:cubicBezTo>
                      <a:cubicBezTo>
                        <a:pt x="188" y="1116"/>
                        <a:pt x="358" y="1401"/>
                        <a:pt x="545" y="1669"/>
                      </a:cubicBezTo>
                      <a:cubicBezTo>
                        <a:pt x="607" y="1749"/>
                        <a:pt x="661" y="1830"/>
                        <a:pt x="706" y="1919"/>
                      </a:cubicBezTo>
                      <a:cubicBezTo>
                        <a:pt x="732" y="1990"/>
                        <a:pt x="750" y="2061"/>
                        <a:pt x="777" y="2142"/>
                      </a:cubicBezTo>
                      <a:cubicBezTo>
                        <a:pt x="857" y="2347"/>
                        <a:pt x="1009" y="2543"/>
                        <a:pt x="1000" y="2766"/>
                      </a:cubicBezTo>
                      <a:cubicBezTo>
                        <a:pt x="1312" y="2293"/>
                        <a:pt x="1714" y="1874"/>
                        <a:pt x="2178" y="1544"/>
                      </a:cubicBezTo>
                      <a:cubicBezTo>
                        <a:pt x="2195" y="1526"/>
                        <a:pt x="2213" y="1517"/>
                        <a:pt x="2231" y="1491"/>
                      </a:cubicBezTo>
                      <a:cubicBezTo>
                        <a:pt x="2276" y="1437"/>
                        <a:pt x="2258" y="1357"/>
                        <a:pt x="2222" y="1303"/>
                      </a:cubicBezTo>
                      <a:cubicBezTo>
                        <a:pt x="2178" y="1250"/>
                        <a:pt x="2124" y="1214"/>
                        <a:pt x="2071" y="1178"/>
                      </a:cubicBezTo>
                      <a:cubicBezTo>
                        <a:pt x="1812" y="1027"/>
                        <a:pt x="1571" y="857"/>
                        <a:pt x="1330" y="670"/>
                      </a:cubicBezTo>
                      <a:cubicBezTo>
                        <a:pt x="1196" y="572"/>
                        <a:pt x="1062" y="456"/>
                        <a:pt x="964" y="322"/>
                      </a:cubicBezTo>
                      <a:cubicBezTo>
                        <a:pt x="877" y="218"/>
                        <a:pt x="816" y="96"/>
                        <a:pt x="706" y="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7260064" y="1070678"/>
                  <a:ext cx="103958" cy="123473"/>
                </a:xfrm>
                <a:custGeom>
                  <a:avLst/>
                  <a:gdLst/>
                  <a:ahLst/>
                  <a:cxnLst/>
                  <a:rect l="l" t="t" r="r" b="b"/>
                  <a:pathLst>
                    <a:path w="1401" h="1664" extrusionOk="0">
                      <a:moveTo>
                        <a:pt x="673" y="0"/>
                      </a:moveTo>
                      <a:cubicBezTo>
                        <a:pt x="626" y="0"/>
                        <a:pt x="578" y="18"/>
                        <a:pt x="553" y="58"/>
                      </a:cubicBezTo>
                      <a:lnTo>
                        <a:pt x="741" y="13"/>
                      </a:lnTo>
                      <a:lnTo>
                        <a:pt x="741" y="13"/>
                      </a:lnTo>
                      <a:cubicBezTo>
                        <a:pt x="500" y="361"/>
                        <a:pt x="250" y="718"/>
                        <a:pt x="0" y="1066"/>
                      </a:cubicBezTo>
                      <a:cubicBezTo>
                        <a:pt x="13" y="1072"/>
                        <a:pt x="26" y="1074"/>
                        <a:pt x="39" y="1074"/>
                      </a:cubicBezTo>
                      <a:cubicBezTo>
                        <a:pt x="104" y="1074"/>
                        <a:pt x="165" y="1007"/>
                        <a:pt x="232" y="977"/>
                      </a:cubicBezTo>
                      <a:cubicBezTo>
                        <a:pt x="260" y="963"/>
                        <a:pt x="288" y="957"/>
                        <a:pt x="316" y="957"/>
                      </a:cubicBezTo>
                      <a:cubicBezTo>
                        <a:pt x="418" y="957"/>
                        <a:pt x="525" y="1034"/>
                        <a:pt x="616" y="1111"/>
                      </a:cubicBezTo>
                      <a:cubicBezTo>
                        <a:pt x="723" y="1209"/>
                        <a:pt x="848" y="1316"/>
                        <a:pt x="892" y="1459"/>
                      </a:cubicBezTo>
                      <a:cubicBezTo>
                        <a:pt x="910" y="1530"/>
                        <a:pt x="919" y="1619"/>
                        <a:pt x="982" y="1655"/>
                      </a:cubicBezTo>
                      <a:cubicBezTo>
                        <a:pt x="1008" y="1664"/>
                        <a:pt x="1044" y="1664"/>
                        <a:pt x="1071" y="1664"/>
                      </a:cubicBezTo>
                      <a:cubicBezTo>
                        <a:pt x="1151" y="1646"/>
                        <a:pt x="1214" y="1583"/>
                        <a:pt x="1249" y="1521"/>
                      </a:cubicBezTo>
                      <a:cubicBezTo>
                        <a:pt x="1285" y="1450"/>
                        <a:pt x="1294" y="1369"/>
                        <a:pt x="1303" y="1289"/>
                      </a:cubicBezTo>
                      <a:cubicBezTo>
                        <a:pt x="1330" y="1120"/>
                        <a:pt x="1356" y="950"/>
                        <a:pt x="1383" y="781"/>
                      </a:cubicBezTo>
                      <a:cubicBezTo>
                        <a:pt x="1392" y="718"/>
                        <a:pt x="1401" y="647"/>
                        <a:pt x="1374" y="593"/>
                      </a:cubicBezTo>
                      <a:cubicBezTo>
                        <a:pt x="1312" y="495"/>
                        <a:pt x="1169" y="495"/>
                        <a:pt x="1071" y="433"/>
                      </a:cubicBezTo>
                      <a:cubicBezTo>
                        <a:pt x="1008" y="388"/>
                        <a:pt x="964" y="308"/>
                        <a:pt x="928" y="227"/>
                      </a:cubicBezTo>
                      <a:cubicBezTo>
                        <a:pt x="892" y="156"/>
                        <a:pt x="848" y="76"/>
                        <a:pt x="777" y="31"/>
                      </a:cubicBezTo>
                      <a:cubicBezTo>
                        <a:pt x="749" y="11"/>
                        <a:pt x="711" y="0"/>
                        <a:pt x="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7115074" y="1207356"/>
                  <a:ext cx="116572" cy="82142"/>
                </a:xfrm>
                <a:custGeom>
                  <a:avLst/>
                  <a:gdLst/>
                  <a:ahLst/>
                  <a:cxnLst/>
                  <a:rect l="l" t="t" r="r" b="b"/>
                  <a:pathLst>
                    <a:path w="1571" h="1107" extrusionOk="0">
                      <a:moveTo>
                        <a:pt x="661" y="0"/>
                      </a:moveTo>
                      <a:cubicBezTo>
                        <a:pt x="572" y="0"/>
                        <a:pt x="482" y="0"/>
                        <a:pt x="402" y="36"/>
                      </a:cubicBezTo>
                      <a:cubicBezTo>
                        <a:pt x="295" y="71"/>
                        <a:pt x="224" y="152"/>
                        <a:pt x="143" y="232"/>
                      </a:cubicBezTo>
                      <a:cubicBezTo>
                        <a:pt x="72" y="312"/>
                        <a:pt x="1" y="410"/>
                        <a:pt x="27" y="509"/>
                      </a:cubicBezTo>
                      <a:cubicBezTo>
                        <a:pt x="45" y="544"/>
                        <a:pt x="63" y="571"/>
                        <a:pt x="81" y="598"/>
                      </a:cubicBezTo>
                      <a:cubicBezTo>
                        <a:pt x="170" y="705"/>
                        <a:pt x="259" y="812"/>
                        <a:pt x="349" y="928"/>
                      </a:cubicBezTo>
                      <a:cubicBezTo>
                        <a:pt x="393" y="981"/>
                        <a:pt x="447" y="1044"/>
                        <a:pt x="518" y="1080"/>
                      </a:cubicBezTo>
                      <a:cubicBezTo>
                        <a:pt x="572" y="1106"/>
                        <a:pt x="643" y="1106"/>
                        <a:pt x="705" y="1106"/>
                      </a:cubicBezTo>
                      <a:cubicBezTo>
                        <a:pt x="920" y="1106"/>
                        <a:pt x="1143" y="1008"/>
                        <a:pt x="1294" y="848"/>
                      </a:cubicBezTo>
                      <a:lnTo>
                        <a:pt x="1294" y="848"/>
                      </a:lnTo>
                      <a:lnTo>
                        <a:pt x="1196" y="928"/>
                      </a:lnTo>
                      <a:cubicBezTo>
                        <a:pt x="1285" y="767"/>
                        <a:pt x="1526" y="714"/>
                        <a:pt x="1553" y="544"/>
                      </a:cubicBezTo>
                      <a:cubicBezTo>
                        <a:pt x="1571" y="437"/>
                        <a:pt x="1490" y="330"/>
                        <a:pt x="1410" y="259"/>
                      </a:cubicBezTo>
                      <a:cubicBezTo>
                        <a:pt x="1312" y="161"/>
                        <a:pt x="1196" y="80"/>
                        <a:pt x="1071" y="36"/>
                      </a:cubicBezTo>
                      <a:cubicBezTo>
                        <a:pt x="937" y="0"/>
                        <a:pt x="795" y="0"/>
                        <a:pt x="6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29"/>
              <p:cNvGrpSpPr/>
              <p:nvPr/>
            </p:nvGrpSpPr>
            <p:grpSpPr>
              <a:xfrm>
                <a:off x="6617927" y="539400"/>
                <a:ext cx="1149896" cy="4064724"/>
                <a:chOff x="6617927" y="539400"/>
                <a:chExt cx="1149896" cy="4064724"/>
              </a:xfrm>
            </p:grpSpPr>
            <p:sp>
              <p:nvSpPr>
                <p:cNvPr id="316" name="Google Shape;316;p29"/>
                <p:cNvSpPr/>
                <p:nvPr/>
              </p:nvSpPr>
              <p:spPr>
                <a:xfrm>
                  <a:off x="7017797" y="780998"/>
                  <a:ext cx="342296" cy="287460"/>
                </a:xfrm>
                <a:custGeom>
                  <a:avLst/>
                  <a:gdLst/>
                  <a:ahLst/>
                  <a:cxnLst/>
                  <a:rect l="l" t="t" r="r" b="b"/>
                  <a:pathLst>
                    <a:path w="4613" h="3874" extrusionOk="0">
                      <a:moveTo>
                        <a:pt x="4443" y="1"/>
                      </a:moveTo>
                      <a:cubicBezTo>
                        <a:pt x="4443" y="1"/>
                        <a:pt x="4452" y="28"/>
                        <a:pt x="4479" y="72"/>
                      </a:cubicBezTo>
                      <a:cubicBezTo>
                        <a:pt x="4496" y="126"/>
                        <a:pt x="4523" y="206"/>
                        <a:pt x="4532" y="313"/>
                      </a:cubicBezTo>
                      <a:cubicBezTo>
                        <a:pt x="4559" y="518"/>
                        <a:pt x="4514" y="848"/>
                        <a:pt x="4300" y="1152"/>
                      </a:cubicBezTo>
                      <a:cubicBezTo>
                        <a:pt x="4193" y="1303"/>
                        <a:pt x="4042" y="1446"/>
                        <a:pt x="3926" y="1669"/>
                      </a:cubicBezTo>
                      <a:cubicBezTo>
                        <a:pt x="3872" y="1776"/>
                        <a:pt x="3845" y="1910"/>
                        <a:pt x="3845" y="2035"/>
                      </a:cubicBezTo>
                      <a:cubicBezTo>
                        <a:pt x="3836" y="2160"/>
                        <a:pt x="3845" y="2285"/>
                        <a:pt x="3827" y="2392"/>
                      </a:cubicBezTo>
                      <a:cubicBezTo>
                        <a:pt x="3810" y="2508"/>
                        <a:pt x="3756" y="2615"/>
                        <a:pt x="3694" y="2722"/>
                      </a:cubicBezTo>
                      <a:cubicBezTo>
                        <a:pt x="3631" y="2829"/>
                        <a:pt x="3551" y="2936"/>
                        <a:pt x="3462" y="3034"/>
                      </a:cubicBezTo>
                      <a:cubicBezTo>
                        <a:pt x="3283" y="3230"/>
                        <a:pt x="3060" y="3391"/>
                        <a:pt x="2810" y="3507"/>
                      </a:cubicBezTo>
                      <a:cubicBezTo>
                        <a:pt x="2552" y="3623"/>
                        <a:pt x="2284" y="3676"/>
                        <a:pt x="2016" y="3676"/>
                      </a:cubicBezTo>
                      <a:cubicBezTo>
                        <a:pt x="1758" y="3676"/>
                        <a:pt x="1499" y="3623"/>
                        <a:pt x="1276" y="3534"/>
                      </a:cubicBezTo>
                      <a:cubicBezTo>
                        <a:pt x="821" y="3346"/>
                        <a:pt x="473" y="3034"/>
                        <a:pt x="339" y="2686"/>
                      </a:cubicBezTo>
                      <a:cubicBezTo>
                        <a:pt x="268" y="2517"/>
                        <a:pt x="241" y="2347"/>
                        <a:pt x="214" y="2196"/>
                      </a:cubicBezTo>
                      <a:cubicBezTo>
                        <a:pt x="188" y="2044"/>
                        <a:pt x="161" y="1910"/>
                        <a:pt x="134" y="1812"/>
                      </a:cubicBezTo>
                      <a:cubicBezTo>
                        <a:pt x="98" y="1705"/>
                        <a:pt x="63" y="1625"/>
                        <a:pt x="45" y="1580"/>
                      </a:cubicBezTo>
                      <a:cubicBezTo>
                        <a:pt x="18" y="1526"/>
                        <a:pt x="0" y="1500"/>
                        <a:pt x="0" y="1500"/>
                      </a:cubicBezTo>
                      <a:lnTo>
                        <a:pt x="0" y="1500"/>
                      </a:lnTo>
                      <a:cubicBezTo>
                        <a:pt x="0" y="1500"/>
                        <a:pt x="9" y="1526"/>
                        <a:pt x="36" y="1580"/>
                      </a:cubicBezTo>
                      <a:cubicBezTo>
                        <a:pt x="54" y="1634"/>
                        <a:pt x="81" y="1714"/>
                        <a:pt x="98" y="1821"/>
                      </a:cubicBezTo>
                      <a:cubicBezTo>
                        <a:pt x="116" y="1919"/>
                        <a:pt x="134" y="2053"/>
                        <a:pt x="152" y="2204"/>
                      </a:cubicBezTo>
                      <a:cubicBezTo>
                        <a:pt x="161" y="2356"/>
                        <a:pt x="179" y="2535"/>
                        <a:pt x="241" y="2722"/>
                      </a:cubicBezTo>
                      <a:cubicBezTo>
                        <a:pt x="366" y="3114"/>
                        <a:pt x="723" y="3480"/>
                        <a:pt x="1205" y="3694"/>
                      </a:cubicBezTo>
                      <a:cubicBezTo>
                        <a:pt x="1445" y="3801"/>
                        <a:pt x="1722" y="3873"/>
                        <a:pt x="2016" y="3873"/>
                      </a:cubicBezTo>
                      <a:cubicBezTo>
                        <a:pt x="2035" y="3873"/>
                        <a:pt x="2053" y="3874"/>
                        <a:pt x="2072" y="3874"/>
                      </a:cubicBezTo>
                      <a:cubicBezTo>
                        <a:pt x="2349" y="3874"/>
                        <a:pt x="2632" y="3811"/>
                        <a:pt x="2891" y="3694"/>
                      </a:cubicBezTo>
                      <a:cubicBezTo>
                        <a:pt x="3176" y="3569"/>
                        <a:pt x="3417" y="3382"/>
                        <a:pt x="3613" y="3168"/>
                      </a:cubicBezTo>
                      <a:cubicBezTo>
                        <a:pt x="3703" y="3052"/>
                        <a:pt x="3792" y="2936"/>
                        <a:pt x="3854" y="2820"/>
                      </a:cubicBezTo>
                      <a:cubicBezTo>
                        <a:pt x="3926" y="2695"/>
                        <a:pt x="3979" y="2561"/>
                        <a:pt x="4006" y="2419"/>
                      </a:cubicBezTo>
                      <a:cubicBezTo>
                        <a:pt x="4024" y="2276"/>
                        <a:pt x="4006" y="2151"/>
                        <a:pt x="3997" y="2035"/>
                      </a:cubicBezTo>
                      <a:cubicBezTo>
                        <a:pt x="3997" y="1919"/>
                        <a:pt x="4015" y="1821"/>
                        <a:pt x="4050" y="1723"/>
                      </a:cubicBezTo>
                      <a:cubicBezTo>
                        <a:pt x="4140" y="1535"/>
                        <a:pt x="4282" y="1375"/>
                        <a:pt x="4389" y="1205"/>
                      </a:cubicBezTo>
                      <a:cubicBezTo>
                        <a:pt x="4595" y="857"/>
                        <a:pt x="4612" y="518"/>
                        <a:pt x="4568" y="304"/>
                      </a:cubicBezTo>
                      <a:cubicBezTo>
                        <a:pt x="4541" y="197"/>
                        <a:pt x="4514" y="126"/>
                        <a:pt x="4488" y="72"/>
                      </a:cubicBezTo>
                      <a:cubicBezTo>
                        <a:pt x="4461" y="19"/>
                        <a:pt x="4443" y="1"/>
                        <a:pt x="4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6960884" y="797619"/>
                  <a:ext cx="58323" cy="113233"/>
                </a:xfrm>
                <a:custGeom>
                  <a:avLst/>
                  <a:gdLst/>
                  <a:ahLst/>
                  <a:cxnLst/>
                  <a:rect l="l" t="t" r="r" b="b"/>
                  <a:pathLst>
                    <a:path w="786" h="1526" extrusionOk="0">
                      <a:moveTo>
                        <a:pt x="214" y="0"/>
                      </a:moveTo>
                      <a:cubicBezTo>
                        <a:pt x="214" y="0"/>
                        <a:pt x="212" y="0"/>
                        <a:pt x="208" y="1"/>
                      </a:cubicBezTo>
                      <a:lnTo>
                        <a:pt x="208" y="1"/>
                      </a:lnTo>
                      <a:cubicBezTo>
                        <a:pt x="215" y="0"/>
                        <a:pt x="217" y="0"/>
                        <a:pt x="214" y="0"/>
                      </a:cubicBezTo>
                      <a:close/>
                      <a:moveTo>
                        <a:pt x="208" y="1"/>
                      </a:moveTo>
                      <a:cubicBezTo>
                        <a:pt x="196" y="2"/>
                        <a:pt x="171" y="7"/>
                        <a:pt x="143" y="18"/>
                      </a:cubicBezTo>
                      <a:cubicBezTo>
                        <a:pt x="89" y="45"/>
                        <a:pt x="36" y="116"/>
                        <a:pt x="18" y="214"/>
                      </a:cubicBezTo>
                      <a:cubicBezTo>
                        <a:pt x="0" y="312"/>
                        <a:pt x="18" y="419"/>
                        <a:pt x="27" y="535"/>
                      </a:cubicBezTo>
                      <a:cubicBezTo>
                        <a:pt x="36" y="660"/>
                        <a:pt x="45" y="794"/>
                        <a:pt x="63" y="928"/>
                      </a:cubicBezTo>
                      <a:cubicBezTo>
                        <a:pt x="80" y="1071"/>
                        <a:pt x="116" y="1213"/>
                        <a:pt x="205" y="1320"/>
                      </a:cubicBezTo>
                      <a:cubicBezTo>
                        <a:pt x="286" y="1418"/>
                        <a:pt x="393" y="1481"/>
                        <a:pt x="482" y="1508"/>
                      </a:cubicBezTo>
                      <a:cubicBezTo>
                        <a:pt x="531" y="1521"/>
                        <a:pt x="573" y="1526"/>
                        <a:pt x="610" y="1526"/>
                      </a:cubicBezTo>
                      <a:cubicBezTo>
                        <a:pt x="647" y="1526"/>
                        <a:pt x="678" y="1521"/>
                        <a:pt x="705" y="1517"/>
                      </a:cubicBezTo>
                      <a:cubicBezTo>
                        <a:pt x="758" y="1517"/>
                        <a:pt x="785" y="1499"/>
                        <a:pt x="785" y="1499"/>
                      </a:cubicBezTo>
                      <a:lnTo>
                        <a:pt x="785" y="1499"/>
                      </a:lnTo>
                      <a:cubicBezTo>
                        <a:pt x="785" y="1499"/>
                        <a:pt x="758" y="1508"/>
                        <a:pt x="705" y="1508"/>
                      </a:cubicBezTo>
                      <a:cubicBezTo>
                        <a:pt x="651" y="1499"/>
                        <a:pt x="580" y="1490"/>
                        <a:pt x="500" y="1454"/>
                      </a:cubicBezTo>
                      <a:cubicBezTo>
                        <a:pt x="419" y="1418"/>
                        <a:pt x="330" y="1356"/>
                        <a:pt x="268" y="1267"/>
                      </a:cubicBezTo>
                      <a:cubicBezTo>
                        <a:pt x="205" y="1178"/>
                        <a:pt x="178" y="1053"/>
                        <a:pt x="161" y="919"/>
                      </a:cubicBezTo>
                      <a:cubicBezTo>
                        <a:pt x="143" y="785"/>
                        <a:pt x="125" y="651"/>
                        <a:pt x="107" y="526"/>
                      </a:cubicBezTo>
                      <a:cubicBezTo>
                        <a:pt x="89" y="410"/>
                        <a:pt x="63" y="303"/>
                        <a:pt x="71" y="214"/>
                      </a:cubicBezTo>
                      <a:cubicBezTo>
                        <a:pt x="71" y="134"/>
                        <a:pt x="107" y="62"/>
                        <a:pt x="152" y="36"/>
                      </a:cubicBezTo>
                      <a:cubicBezTo>
                        <a:pt x="177" y="10"/>
                        <a:pt x="198" y="3"/>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7019800" y="991506"/>
                  <a:ext cx="33169" cy="146402"/>
                </a:xfrm>
                <a:custGeom>
                  <a:avLst/>
                  <a:gdLst/>
                  <a:ahLst/>
                  <a:cxnLst/>
                  <a:rect l="l" t="t" r="r" b="b"/>
                  <a:pathLst>
                    <a:path w="447" h="1973" extrusionOk="0">
                      <a:moveTo>
                        <a:pt x="384" y="1"/>
                      </a:moveTo>
                      <a:cubicBezTo>
                        <a:pt x="384" y="1"/>
                        <a:pt x="241" y="447"/>
                        <a:pt x="178" y="1000"/>
                      </a:cubicBezTo>
                      <a:cubicBezTo>
                        <a:pt x="152" y="1277"/>
                        <a:pt x="134" y="1517"/>
                        <a:pt x="89" y="1696"/>
                      </a:cubicBezTo>
                      <a:cubicBezTo>
                        <a:pt x="71" y="1785"/>
                        <a:pt x="45" y="1856"/>
                        <a:pt x="27" y="1901"/>
                      </a:cubicBezTo>
                      <a:cubicBezTo>
                        <a:pt x="9" y="1946"/>
                        <a:pt x="0" y="1972"/>
                        <a:pt x="0" y="1972"/>
                      </a:cubicBezTo>
                      <a:cubicBezTo>
                        <a:pt x="0" y="1972"/>
                        <a:pt x="18" y="1955"/>
                        <a:pt x="54" y="1919"/>
                      </a:cubicBezTo>
                      <a:cubicBezTo>
                        <a:pt x="89" y="1883"/>
                        <a:pt x="143" y="1821"/>
                        <a:pt x="187" y="1732"/>
                      </a:cubicBezTo>
                      <a:cubicBezTo>
                        <a:pt x="286" y="1571"/>
                        <a:pt x="357" y="1303"/>
                        <a:pt x="384" y="1027"/>
                      </a:cubicBezTo>
                      <a:cubicBezTo>
                        <a:pt x="446" y="465"/>
                        <a:pt x="384"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7299761" y="988909"/>
                  <a:ext cx="466734" cy="995649"/>
                </a:xfrm>
                <a:custGeom>
                  <a:avLst/>
                  <a:gdLst/>
                  <a:ahLst/>
                  <a:cxnLst/>
                  <a:rect l="l" t="t" r="r" b="b"/>
                  <a:pathLst>
                    <a:path w="6290" h="13418" extrusionOk="0">
                      <a:moveTo>
                        <a:pt x="134" y="0"/>
                      </a:moveTo>
                      <a:cubicBezTo>
                        <a:pt x="134" y="0"/>
                        <a:pt x="134" y="9"/>
                        <a:pt x="117" y="36"/>
                      </a:cubicBezTo>
                      <a:cubicBezTo>
                        <a:pt x="108" y="63"/>
                        <a:pt x="90" y="98"/>
                        <a:pt x="72" y="152"/>
                      </a:cubicBezTo>
                      <a:cubicBezTo>
                        <a:pt x="36" y="259"/>
                        <a:pt x="1" y="419"/>
                        <a:pt x="10" y="634"/>
                      </a:cubicBezTo>
                      <a:cubicBezTo>
                        <a:pt x="27" y="848"/>
                        <a:pt x="90" y="1115"/>
                        <a:pt x="277" y="1356"/>
                      </a:cubicBezTo>
                      <a:cubicBezTo>
                        <a:pt x="473" y="1606"/>
                        <a:pt x="786" y="1784"/>
                        <a:pt x="1134" y="1927"/>
                      </a:cubicBezTo>
                      <a:cubicBezTo>
                        <a:pt x="1482" y="2070"/>
                        <a:pt x="1856" y="2230"/>
                        <a:pt x="2267" y="2400"/>
                      </a:cubicBezTo>
                      <a:cubicBezTo>
                        <a:pt x="2668" y="2569"/>
                        <a:pt x="3114" y="2730"/>
                        <a:pt x="3542" y="2953"/>
                      </a:cubicBezTo>
                      <a:cubicBezTo>
                        <a:pt x="3747" y="3069"/>
                        <a:pt x="3962" y="3194"/>
                        <a:pt x="4149" y="3354"/>
                      </a:cubicBezTo>
                      <a:cubicBezTo>
                        <a:pt x="4336" y="3515"/>
                        <a:pt x="4506" y="3702"/>
                        <a:pt x="4666" y="3908"/>
                      </a:cubicBezTo>
                      <a:cubicBezTo>
                        <a:pt x="4979" y="4327"/>
                        <a:pt x="5237" y="4818"/>
                        <a:pt x="5514" y="5308"/>
                      </a:cubicBezTo>
                      <a:cubicBezTo>
                        <a:pt x="5648" y="5558"/>
                        <a:pt x="5764" y="5808"/>
                        <a:pt x="5844" y="6058"/>
                      </a:cubicBezTo>
                      <a:cubicBezTo>
                        <a:pt x="5924" y="6307"/>
                        <a:pt x="5960" y="6566"/>
                        <a:pt x="5978" y="6825"/>
                      </a:cubicBezTo>
                      <a:cubicBezTo>
                        <a:pt x="5996" y="7083"/>
                        <a:pt x="5996" y="7351"/>
                        <a:pt x="5996" y="7610"/>
                      </a:cubicBezTo>
                      <a:cubicBezTo>
                        <a:pt x="5987" y="7869"/>
                        <a:pt x="5987" y="8118"/>
                        <a:pt x="5987" y="8368"/>
                      </a:cubicBezTo>
                      <a:cubicBezTo>
                        <a:pt x="5969" y="9349"/>
                        <a:pt x="5969" y="10241"/>
                        <a:pt x="5969" y="10991"/>
                      </a:cubicBezTo>
                      <a:cubicBezTo>
                        <a:pt x="5969" y="12490"/>
                        <a:pt x="5987" y="13417"/>
                        <a:pt x="5987" y="13417"/>
                      </a:cubicBezTo>
                      <a:cubicBezTo>
                        <a:pt x="5987" y="13417"/>
                        <a:pt x="6049" y="12490"/>
                        <a:pt x="6120" y="11000"/>
                      </a:cubicBezTo>
                      <a:cubicBezTo>
                        <a:pt x="6165" y="10250"/>
                        <a:pt x="6201" y="9358"/>
                        <a:pt x="6245" y="8368"/>
                      </a:cubicBezTo>
                      <a:cubicBezTo>
                        <a:pt x="6254" y="8127"/>
                        <a:pt x="6263" y="7869"/>
                        <a:pt x="6272" y="7610"/>
                      </a:cubicBezTo>
                      <a:cubicBezTo>
                        <a:pt x="6281" y="7351"/>
                        <a:pt x="6290" y="7083"/>
                        <a:pt x="6272" y="6807"/>
                      </a:cubicBezTo>
                      <a:cubicBezTo>
                        <a:pt x="6263" y="6530"/>
                        <a:pt x="6219" y="6245"/>
                        <a:pt x="6129" y="5968"/>
                      </a:cubicBezTo>
                      <a:cubicBezTo>
                        <a:pt x="6049" y="5683"/>
                        <a:pt x="5924" y="5424"/>
                        <a:pt x="5790" y="5165"/>
                      </a:cubicBezTo>
                      <a:cubicBezTo>
                        <a:pt x="5648" y="4907"/>
                        <a:pt x="5514" y="4666"/>
                        <a:pt x="5371" y="4425"/>
                      </a:cubicBezTo>
                      <a:cubicBezTo>
                        <a:pt x="5228" y="4184"/>
                        <a:pt x="5077" y="3943"/>
                        <a:pt x="4898" y="3729"/>
                      </a:cubicBezTo>
                      <a:cubicBezTo>
                        <a:pt x="4729" y="3506"/>
                        <a:pt x="4541" y="3301"/>
                        <a:pt x="4327" y="3140"/>
                      </a:cubicBezTo>
                      <a:cubicBezTo>
                        <a:pt x="4113" y="2971"/>
                        <a:pt x="3881" y="2837"/>
                        <a:pt x="3658" y="2721"/>
                      </a:cubicBezTo>
                      <a:cubicBezTo>
                        <a:pt x="3203" y="2498"/>
                        <a:pt x="2757" y="2355"/>
                        <a:pt x="2338" y="2204"/>
                      </a:cubicBezTo>
                      <a:cubicBezTo>
                        <a:pt x="1928" y="2052"/>
                        <a:pt x="1544" y="1909"/>
                        <a:pt x="1187" y="1784"/>
                      </a:cubicBezTo>
                      <a:cubicBezTo>
                        <a:pt x="848" y="1659"/>
                        <a:pt x="545" y="1517"/>
                        <a:pt x="357" y="1294"/>
                      </a:cubicBezTo>
                      <a:cubicBezTo>
                        <a:pt x="170" y="1080"/>
                        <a:pt x="90" y="830"/>
                        <a:pt x="63" y="634"/>
                      </a:cubicBezTo>
                      <a:cubicBezTo>
                        <a:pt x="36" y="428"/>
                        <a:pt x="63" y="268"/>
                        <a:pt x="81" y="161"/>
                      </a:cubicBezTo>
                      <a:cubicBezTo>
                        <a:pt x="99" y="107"/>
                        <a:pt x="108" y="63"/>
                        <a:pt x="126" y="36"/>
                      </a:cubicBezTo>
                      <a:cubicBezTo>
                        <a:pt x="134" y="9"/>
                        <a:pt x="134"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6637145" y="1135159"/>
                  <a:ext cx="371458" cy="1020136"/>
                </a:xfrm>
                <a:custGeom>
                  <a:avLst/>
                  <a:gdLst/>
                  <a:ahLst/>
                  <a:cxnLst/>
                  <a:rect l="l" t="t" r="r" b="b"/>
                  <a:pathLst>
                    <a:path w="5006" h="13748" extrusionOk="0">
                      <a:moveTo>
                        <a:pt x="5005" y="1"/>
                      </a:moveTo>
                      <a:cubicBezTo>
                        <a:pt x="5005" y="1"/>
                        <a:pt x="4193" y="402"/>
                        <a:pt x="2891" y="1080"/>
                      </a:cubicBezTo>
                      <a:cubicBezTo>
                        <a:pt x="2570" y="1241"/>
                        <a:pt x="2213" y="1428"/>
                        <a:pt x="1829" y="1624"/>
                      </a:cubicBezTo>
                      <a:cubicBezTo>
                        <a:pt x="1642" y="1731"/>
                        <a:pt x="1437" y="1821"/>
                        <a:pt x="1241" y="1954"/>
                      </a:cubicBezTo>
                      <a:cubicBezTo>
                        <a:pt x="1036" y="2088"/>
                        <a:pt x="848" y="2285"/>
                        <a:pt x="723" y="2516"/>
                      </a:cubicBezTo>
                      <a:cubicBezTo>
                        <a:pt x="607" y="2748"/>
                        <a:pt x="536" y="3007"/>
                        <a:pt x="491" y="3257"/>
                      </a:cubicBezTo>
                      <a:cubicBezTo>
                        <a:pt x="438" y="3516"/>
                        <a:pt x="411" y="3774"/>
                        <a:pt x="366" y="4033"/>
                      </a:cubicBezTo>
                      <a:cubicBezTo>
                        <a:pt x="295" y="4559"/>
                        <a:pt x="233" y="5104"/>
                        <a:pt x="188" y="5657"/>
                      </a:cubicBezTo>
                      <a:cubicBezTo>
                        <a:pt x="1" y="7896"/>
                        <a:pt x="45" y="9921"/>
                        <a:pt x="90" y="11384"/>
                      </a:cubicBezTo>
                      <a:cubicBezTo>
                        <a:pt x="143" y="12847"/>
                        <a:pt x="197" y="13748"/>
                        <a:pt x="197" y="13748"/>
                      </a:cubicBezTo>
                      <a:cubicBezTo>
                        <a:pt x="197" y="13748"/>
                        <a:pt x="215" y="12847"/>
                        <a:pt x="250" y="11384"/>
                      </a:cubicBezTo>
                      <a:cubicBezTo>
                        <a:pt x="277" y="9921"/>
                        <a:pt x="313" y="7905"/>
                        <a:pt x="500" y="5683"/>
                      </a:cubicBezTo>
                      <a:cubicBezTo>
                        <a:pt x="545" y="5130"/>
                        <a:pt x="598" y="4595"/>
                        <a:pt x="661" y="4069"/>
                      </a:cubicBezTo>
                      <a:cubicBezTo>
                        <a:pt x="732" y="3551"/>
                        <a:pt x="768" y="3043"/>
                        <a:pt x="964" y="2641"/>
                      </a:cubicBezTo>
                      <a:cubicBezTo>
                        <a:pt x="1143" y="2231"/>
                        <a:pt x="1562" y="2035"/>
                        <a:pt x="1937" y="1812"/>
                      </a:cubicBezTo>
                      <a:cubicBezTo>
                        <a:pt x="2302" y="1598"/>
                        <a:pt x="2650" y="1392"/>
                        <a:pt x="2971" y="1214"/>
                      </a:cubicBezTo>
                      <a:cubicBezTo>
                        <a:pt x="4229" y="474"/>
                        <a:pt x="5005"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6617927" y="1544228"/>
                  <a:ext cx="256295" cy="1118825"/>
                </a:xfrm>
                <a:custGeom>
                  <a:avLst/>
                  <a:gdLst/>
                  <a:ahLst/>
                  <a:cxnLst/>
                  <a:rect l="l" t="t" r="r" b="b"/>
                  <a:pathLst>
                    <a:path w="3454" h="15078" extrusionOk="0">
                      <a:moveTo>
                        <a:pt x="2820" y="1"/>
                      </a:moveTo>
                      <a:lnTo>
                        <a:pt x="2820" y="1"/>
                      </a:lnTo>
                      <a:cubicBezTo>
                        <a:pt x="2838" y="28"/>
                        <a:pt x="2874" y="54"/>
                        <a:pt x="2909" y="99"/>
                      </a:cubicBezTo>
                      <a:cubicBezTo>
                        <a:pt x="2981" y="188"/>
                        <a:pt x="3079" y="331"/>
                        <a:pt x="3159" y="527"/>
                      </a:cubicBezTo>
                      <a:cubicBezTo>
                        <a:pt x="3239" y="724"/>
                        <a:pt x="3302" y="982"/>
                        <a:pt x="3320" y="1286"/>
                      </a:cubicBezTo>
                      <a:cubicBezTo>
                        <a:pt x="3337" y="1589"/>
                        <a:pt x="3302" y="1928"/>
                        <a:pt x="3230" y="2311"/>
                      </a:cubicBezTo>
                      <a:cubicBezTo>
                        <a:pt x="3159" y="2686"/>
                        <a:pt x="3052" y="3096"/>
                        <a:pt x="2981" y="3560"/>
                      </a:cubicBezTo>
                      <a:cubicBezTo>
                        <a:pt x="2918" y="4015"/>
                        <a:pt x="2891" y="4515"/>
                        <a:pt x="2891" y="5032"/>
                      </a:cubicBezTo>
                      <a:cubicBezTo>
                        <a:pt x="2882" y="6058"/>
                        <a:pt x="2990" y="7191"/>
                        <a:pt x="2811" y="8333"/>
                      </a:cubicBezTo>
                      <a:cubicBezTo>
                        <a:pt x="2713" y="8931"/>
                        <a:pt x="2526" y="9493"/>
                        <a:pt x="2392" y="10064"/>
                      </a:cubicBezTo>
                      <a:cubicBezTo>
                        <a:pt x="2267" y="10635"/>
                        <a:pt x="2196" y="11197"/>
                        <a:pt x="2160" y="11723"/>
                      </a:cubicBezTo>
                      <a:cubicBezTo>
                        <a:pt x="2100" y="12749"/>
                        <a:pt x="2139" y="13666"/>
                        <a:pt x="2166" y="14427"/>
                      </a:cubicBezTo>
                      <a:lnTo>
                        <a:pt x="2166" y="14427"/>
                      </a:lnTo>
                      <a:cubicBezTo>
                        <a:pt x="2079" y="14420"/>
                        <a:pt x="1994" y="14417"/>
                        <a:pt x="1912" y="14417"/>
                      </a:cubicBezTo>
                      <a:cubicBezTo>
                        <a:pt x="1315" y="14417"/>
                        <a:pt x="846" y="14587"/>
                        <a:pt x="536" y="14738"/>
                      </a:cubicBezTo>
                      <a:cubicBezTo>
                        <a:pt x="358" y="14828"/>
                        <a:pt x="224" y="14917"/>
                        <a:pt x="135" y="14979"/>
                      </a:cubicBezTo>
                      <a:cubicBezTo>
                        <a:pt x="46" y="15042"/>
                        <a:pt x="1" y="15077"/>
                        <a:pt x="1" y="15077"/>
                      </a:cubicBezTo>
                      <a:cubicBezTo>
                        <a:pt x="1" y="15077"/>
                        <a:pt x="54" y="15051"/>
                        <a:pt x="144" y="14988"/>
                      </a:cubicBezTo>
                      <a:cubicBezTo>
                        <a:pt x="233" y="14935"/>
                        <a:pt x="367" y="14863"/>
                        <a:pt x="554" y="14783"/>
                      </a:cubicBezTo>
                      <a:cubicBezTo>
                        <a:pt x="844" y="14666"/>
                        <a:pt x="1262" y="14543"/>
                        <a:pt x="1767" y="14543"/>
                      </a:cubicBezTo>
                      <a:cubicBezTo>
                        <a:pt x="1914" y="14543"/>
                        <a:pt x="2070" y="14554"/>
                        <a:pt x="2231" y="14578"/>
                      </a:cubicBezTo>
                      <a:lnTo>
                        <a:pt x="2312" y="14587"/>
                      </a:lnTo>
                      <a:lnTo>
                        <a:pt x="2312" y="14506"/>
                      </a:lnTo>
                      <a:cubicBezTo>
                        <a:pt x="2329" y="13730"/>
                        <a:pt x="2320" y="12785"/>
                        <a:pt x="2419" y="11750"/>
                      </a:cubicBezTo>
                      <a:cubicBezTo>
                        <a:pt x="2472" y="11232"/>
                        <a:pt x="2552" y="10688"/>
                        <a:pt x="2686" y="10135"/>
                      </a:cubicBezTo>
                      <a:cubicBezTo>
                        <a:pt x="2820" y="9582"/>
                        <a:pt x="3016" y="9011"/>
                        <a:pt x="3114" y="8387"/>
                      </a:cubicBezTo>
                      <a:cubicBezTo>
                        <a:pt x="3213" y="7789"/>
                        <a:pt x="3221" y="7200"/>
                        <a:pt x="3213" y="6638"/>
                      </a:cubicBezTo>
                      <a:cubicBezTo>
                        <a:pt x="3204" y="6076"/>
                        <a:pt x="3168" y="5541"/>
                        <a:pt x="3150" y="5023"/>
                      </a:cubicBezTo>
                      <a:cubicBezTo>
                        <a:pt x="3141" y="4515"/>
                        <a:pt x="3150" y="4033"/>
                        <a:pt x="3195" y="3587"/>
                      </a:cubicBezTo>
                      <a:cubicBezTo>
                        <a:pt x="3239" y="3141"/>
                        <a:pt x="3329" y="2722"/>
                        <a:pt x="3382" y="2338"/>
                      </a:cubicBezTo>
                      <a:cubicBezTo>
                        <a:pt x="3436" y="1946"/>
                        <a:pt x="3453" y="1589"/>
                        <a:pt x="3418" y="1277"/>
                      </a:cubicBezTo>
                      <a:cubicBezTo>
                        <a:pt x="3382" y="964"/>
                        <a:pt x="3293" y="706"/>
                        <a:pt x="3204" y="509"/>
                      </a:cubicBezTo>
                      <a:cubicBezTo>
                        <a:pt x="3105" y="304"/>
                        <a:pt x="2998" y="170"/>
                        <a:pt x="2918" y="90"/>
                      </a:cubicBezTo>
                      <a:cubicBezTo>
                        <a:pt x="2882" y="46"/>
                        <a:pt x="2847" y="19"/>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6623937" y="2280968"/>
                  <a:ext cx="156938" cy="238413"/>
                </a:xfrm>
                <a:custGeom>
                  <a:avLst/>
                  <a:gdLst/>
                  <a:ahLst/>
                  <a:cxnLst/>
                  <a:rect l="l" t="t" r="r" b="b"/>
                  <a:pathLst>
                    <a:path w="2115" h="3213" extrusionOk="0">
                      <a:moveTo>
                        <a:pt x="116" y="1"/>
                      </a:moveTo>
                      <a:cubicBezTo>
                        <a:pt x="116" y="1"/>
                        <a:pt x="98" y="72"/>
                        <a:pt x="63" y="197"/>
                      </a:cubicBezTo>
                      <a:cubicBezTo>
                        <a:pt x="36" y="322"/>
                        <a:pt x="0" y="509"/>
                        <a:pt x="0" y="750"/>
                      </a:cubicBezTo>
                      <a:cubicBezTo>
                        <a:pt x="0" y="982"/>
                        <a:pt x="27" y="1259"/>
                        <a:pt x="81" y="1562"/>
                      </a:cubicBezTo>
                      <a:cubicBezTo>
                        <a:pt x="125" y="1865"/>
                        <a:pt x="188" y="2187"/>
                        <a:pt x="232" y="2526"/>
                      </a:cubicBezTo>
                      <a:cubicBezTo>
                        <a:pt x="258" y="2753"/>
                        <a:pt x="268" y="2963"/>
                        <a:pt x="259" y="3165"/>
                      </a:cubicBezTo>
                      <a:lnTo>
                        <a:pt x="259" y="3165"/>
                      </a:lnTo>
                      <a:cubicBezTo>
                        <a:pt x="259" y="3166"/>
                        <a:pt x="259" y="3167"/>
                        <a:pt x="259" y="3168"/>
                      </a:cubicBezTo>
                      <a:lnTo>
                        <a:pt x="259" y="3168"/>
                      </a:lnTo>
                      <a:lnTo>
                        <a:pt x="259" y="3168"/>
                      </a:lnTo>
                      <a:cubicBezTo>
                        <a:pt x="259" y="3171"/>
                        <a:pt x="259" y="3174"/>
                        <a:pt x="259" y="3177"/>
                      </a:cubicBezTo>
                      <a:lnTo>
                        <a:pt x="544" y="3213"/>
                      </a:lnTo>
                      <a:cubicBezTo>
                        <a:pt x="544" y="3150"/>
                        <a:pt x="616" y="3088"/>
                        <a:pt x="714" y="3043"/>
                      </a:cubicBezTo>
                      <a:cubicBezTo>
                        <a:pt x="803" y="2990"/>
                        <a:pt x="919" y="2963"/>
                        <a:pt x="1026" y="2936"/>
                      </a:cubicBezTo>
                      <a:cubicBezTo>
                        <a:pt x="1231" y="2882"/>
                        <a:pt x="1428" y="2847"/>
                        <a:pt x="1588" y="2829"/>
                      </a:cubicBezTo>
                      <a:cubicBezTo>
                        <a:pt x="1749" y="2802"/>
                        <a:pt x="1883" y="2793"/>
                        <a:pt x="1972" y="2793"/>
                      </a:cubicBezTo>
                      <a:cubicBezTo>
                        <a:pt x="2061" y="2784"/>
                        <a:pt x="2115" y="2784"/>
                        <a:pt x="2115" y="2784"/>
                      </a:cubicBezTo>
                      <a:cubicBezTo>
                        <a:pt x="2115" y="2784"/>
                        <a:pt x="2061" y="2775"/>
                        <a:pt x="1972" y="2758"/>
                      </a:cubicBezTo>
                      <a:cubicBezTo>
                        <a:pt x="1883" y="2740"/>
                        <a:pt x="1758" y="2722"/>
                        <a:pt x="1588" y="2713"/>
                      </a:cubicBezTo>
                      <a:cubicBezTo>
                        <a:pt x="1526" y="2710"/>
                        <a:pt x="1459" y="2708"/>
                        <a:pt x="1388" y="2708"/>
                      </a:cubicBezTo>
                      <a:cubicBezTo>
                        <a:pt x="1265" y="2708"/>
                        <a:pt x="1129" y="2714"/>
                        <a:pt x="982" y="2731"/>
                      </a:cubicBezTo>
                      <a:cubicBezTo>
                        <a:pt x="875" y="2740"/>
                        <a:pt x="750" y="2758"/>
                        <a:pt x="616" y="2802"/>
                      </a:cubicBezTo>
                      <a:cubicBezTo>
                        <a:pt x="598" y="2809"/>
                        <a:pt x="581" y="2816"/>
                        <a:pt x="563" y="2824"/>
                      </a:cubicBezTo>
                      <a:lnTo>
                        <a:pt x="563" y="2824"/>
                      </a:lnTo>
                      <a:cubicBezTo>
                        <a:pt x="561" y="2713"/>
                        <a:pt x="552" y="2602"/>
                        <a:pt x="536" y="2490"/>
                      </a:cubicBezTo>
                      <a:cubicBezTo>
                        <a:pt x="491" y="2133"/>
                        <a:pt x="411" y="1803"/>
                        <a:pt x="330" y="1509"/>
                      </a:cubicBezTo>
                      <a:cubicBezTo>
                        <a:pt x="259" y="1214"/>
                        <a:pt x="197" y="956"/>
                        <a:pt x="161" y="732"/>
                      </a:cubicBezTo>
                      <a:cubicBezTo>
                        <a:pt x="116" y="509"/>
                        <a:pt x="116" y="331"/>
                        <a:pt x="107" y="197"/>
                      </a:cubicBezTo>
                      <a:cubicBezTo>
                        <a:pt x="116" y="72"/>
                        <a:pt x="116"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7507599" y="1583332"/>
                  <a:ext cx="210587" cy="968491"/>
                </a:xfrm>
                <a:custGeom>
                  <a:avLst/>
                  <a:gdLst/>
                  <a:ahLst/>
                  <a:cxnLst/>
                  <a:rect l="l" t="t" r="r" b="b"/>
                  <a:pathLst>
                    <a:path w="2838" h="13052" extrusionOk="0">
                      <a:moveTo>
                        <a:pt x="1" y="0"/>
                      </a:moveTo>
                      <a:cubicBezTo>
                        <a:pt x="1" y="0"/>
                        <a:pt x="10" y="206"/>
                        <a:pt x="28" y="571"/>
                      </a:cubicBezTo>
                      <a:cubicBezTo>
                        <a:pt x="45" y="946"/>
                        <a:pt x="72" y="1472"/>
                        <a:pt x="135" y="2132"/>
                      </a:cubicBezTo>
                      <a:cubicBezTo>
                        <a:pt x="188" y="2784"/>
                        <a:pt x="286" y="3569"/>
                        <a:pt x="483" y="4425"/>
                      </a:cubicBezTo>
                      <a:cubicBezTo>
                        <a:pt x="581" y="4844"/>
                        <a:pt x="697" y="5281"/>
                        <a:pt x="768" y="5745"/>
                      </a:cubicBezTo>
                      <a:cubicBezTo>
                        <a:pt x="839" y="6200"/>
                        <a:pt x="866" y="6682"/>
                        <a:pt x="875" y="7173"/>
                      </a:cubicBezTo>
                      <a:cubicBezTo>
                        <a:pt x="884" y="9180"/>
                        <a:pt x="911" y="11009"/>
                        <a:pt x="955" y="12320"/>
                      </a:cubicBezTo>
                      <a:lnTo>
                        <a:pt x="955" y="12427"/>
                      </a:lnTo>
                      <a:lnTo>
                        <a:pt x="1054" y="12392"/>
                      </a:lnTo>
                      <a:cubicBezTo>
                        <a:pt x="1213" y="12334"/>
                        <a:pt x="1372" y="12310"/>
                        <a:pt x="1522" y="12310"/>
                      </a:cubicBezTo>
                      <a:cubicBezTo>
                        <a:pt x="1650" y="12310"/>
                        <a:pt x="1772" y="12327"/>
                        <a:pt x="1883" y="12356"/>
                      </a:cubicBezTo>
                      <a:cubicBezTo>
                        <a:pt x="2133" y="12409"/>
                        <a:pt x="2329" y="12525"/>
                        <a:pt x="2472" y="12632"/>
                      </a:cubicBezTo>
                      <a:cubicBezTo>
                        <a:pt x="2615" y="12739"/>
                        <a:pt x="2704" y="12846"/>
                        <a:pt x="2757" y="12927"/>
                      </a:cubicBezTo>
                      <a:cubicBezTo>
                        <a:pt x="2811" y="13007"/>
                        <a:pt x="2838" y="13052"/>
                        <a:pt x="2838" y="13052"/>
                      </a:cubicBezTo>
                      <a:cubicBezTo>
                        <a:pt x="2838" y="13052"/>
                        <a:pt x="2820" y="13007"/>
                        <a:pt x="2775" y="12918"/>
                      </a:cubicBezTo>
                      <a:cubicBezTo>
                        <a:pt x="2722" y="12838"/>
                        <a:pt x="2641" y="12722"/>
                        <a:pt x="2499" y="12597"/>
                      </a:cubicBezTo>
                      <a:cubicBezTo>
                        <a:pt x="2365" y="12472"/>
                        <a:pt x="2169" y="12338"/>
                        <a:pt x="1910" y="12258"/>
                      </a:cubicBezTo>
                      <a:cubicBezTo>
                        <a:pt x="1767" y="12212"/>
                        <a:pt x="1601" y="12180"/>
                        <a:pt x="1423" y="12180"/>
                      </a:cubicBezTo>
                      <a:cubicBezTo>
                        <a:pt x="1321" y="12180"/>
                        <a:pt x="1217" y="12191"/>
                        <a:pt x="1110" y="12214"/>
                      </a:cubicBezTo>
                      <a:lnTo>
                        <a:pt x="1110" y="12214"/>
                      </a:lnTo>
                      <a:cubicBezTo>
                        <a:pt x="1146" y="10903"/>
                        <a:pt x="1196" y="9135"/>
                        <a:pt x="1187" y="7173"/>
                      </a:cubicBezTo>
                      <a:cubicBezTo>
                        <a:pt x="1178" y="6664"/>
                        <a:pt x="1152" y="6165"/>
                        <a:pt x="1062" y="5692"/>
                      </a:cubicBezTo>
                      <a:cubicBezTo>
                        <a:pt x="982" y="5219"/>
                        <a:pt x="848" y="4773"/>
                        <a:pt x="741" y="4363"/>
                      </a:cubicBezTo>
                      <a:cubicBezTo>
                        <a:pt x="518" y="3524"/>
                        <a:pt x="384" y="2757"/>
                        <a:pt x="286" y="2115"/>
                      </a:cubicBezTo>
                      <a:cubicBezTo>
                        <a:pt x="188" y="1463"/>
                        <a:pt x="126" y="937"/>
                        <a:pt x="72" y="571"/>
                      </a:cubicBezTo>
                      <a:cubicBezTo>
                        <a:pt x="28" y="206"/>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7725379" y="2076470"/>
                  <a:ext cx="42444" cy="478013"/>
                </a:xfrm>
                <a:custGeom>
                  <a:avLst/>
                  <a:gdLst/>
                  <a:ahLst/>
                  <a:cxnLst/>
                  <a:rect l="l" t="t" r="r" b="b"/>
                  <a:pathLst>
                    <a:path w="572" h="6442" extrusionOk="0">
                      <a:moveTo>
                        <a:pt x="500" y="0"/>
                      </a:moveTo>
                      <a:cubicBezTo>
                        <a:pt x="500" y="0"/>
                        <a:pt x="456" y="357"/>
                        <a:pt x="402" y="937"/>
                      </a:cubicBezTo>
                      <a:cubicBezTo>
                        <a:pt x="340" y="1526"/>
                        <a:pt x="269" y="2329"/>
                        <a:pt x="197" y="3212"/>
                      </a:cubicBezTo>
                      <a:cubicBezTo>
                        <a:pt x="126" y="4104"/>
                        <a:pt x="81" y="4907"/>
                        <a:pt x="45" y="5496"/>
                      </a:cubicBezTo>
                      <a:cubicBezTo>
                        <a:pt x="10" y="6076"/>
                        <a:pt x="1" y="6441"/>
                        <a:pt x="1" y="6441"/>
                      </a:cubicBezTo>
                      <a:cubicBezTo>
                        <a:pt x="1" y="6441"/>
                        <a:pt x="90" y="6093"/>
                        <a:pt x="197" y="5514"/>
                      </a:cubicBezTo>
                      <a:cubicBezTo>
                        <a:pt x="313" y="4934"/>
                        <a:pt x="438" y="4131"/>
                        <a:pt x="509" y="3239"/>
                      </a:cubicBezTo>
                      <a:cubicBezTo>
                        <a:pt x="572" y="2347"/>
                        <a:pt x="572" y="1535"/>
                        <a:pt x="554" y="946"/>
                      </a:cubicBezTo>
                      <a:cubicBezTo>
                        <a:pt x="536" y="357"/>
                        <a:pt x="500"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7519545" y="2519969"/>
                  <a:ext cx="88078" cy="262528"/>
                </a:xfrm>
                <a:custGeom>
                  <a:avLst/>
                  <a:gdLst/>
                  <a:ahLst/>
                  <a:cxnLst/>
                  <a:rect l="l" t="t" r="r" b="b"/>
                  <a:pathLst>
                    <a:path w="1187" h="3538" extrusionOk="0">
                      <a:moveTo>
                        <a:pt x="955" y="0"/>
                      </a:moveTo>
                      <a:cubicBezTo>
                        <a:pt x="955" y="0"/>
                        <a:pt x="955" y="18"/>
                        <a:pt x="946" y="54"/>
                      </a:cubicBezTo>
                      <a:cubicBezTo>
                        <a:pt x="937" y="90"/>
                        <a:pt x="919" y="143"/>
                        <a:pt x="893" y="215"/>
                      </a:cubicBezTo>
                      <a:cubicBezTo>
                        <a:pt x="839" y="348"/>
                        <a:pt x="723" y="509"/>
                        <a:pt x="562" y="723"/>
                      </a:cubicBezTo>
                      <a:cubicBezTo>
                        <a:pt x="491" y="821"/>
                        <a:pt x="411" y="946"/>
                        <a:pt x="339" y="1089"/>
                      </a:cubicBezTo>
                      <a:cubicBezTo>
                        <a:pt x="277" y="1240"/>
                        <a:pt x="232" y="1401"/>
                        <a:pt x="197" y="1571"/>
                      </a:cubicBezTo>
                      <a:cubicBezTo>
                        <a:pt x="134" y="1918"/>
                        <a:pt x="99" y="2284"/>
                        <a:pt x="63" y="2677"/>
                      </a:cubicBezTo>
                      <a:cubicBezTo>
                        <a:pt x="54" y="2775"/>
                        <a:pt x="36" y="2873"/>
                        <a:pt x="27" y="2971"/>
                      </a:cubicBezTo>
                      <a:cubicBezTo>
                        <a:pt x="27" y="3069"/>
                        <a:pt x="0" y="3150"/>
                        <a:pt x="27" y="3283"/>
                      </a:cubicBezTo>
                      <a:cubicBezTo>
                        <a:pt x="36" y="3346"/>
                        <a:pt x="72" y="3408"/>
                        <a:pt x="116" y="3453"/>
                      </a:cubicBezTo>
                      <a:cubicBezTo>
                        <a:pt x="170" y="3497"/>
                        <a:pt x="232" y="3524"/>
                        <a:pt x="286" y="3533"/>
                      </a:cubicBezTo>
                      <a:cubicBezTo>
                        <a:pt x="306" y="3536"/>
                        <a:pt x="326" y="3538"/>
                        <a:pt x="346" y="3538"/>
                      </a:cubicBezTo>
                      <a:cubicBezTo>
                        <a:pt x="443" y="3538"/>
                        <a:pt x="541" y="3503"/>
                        <a:pt x="607" y="3444"/>
                      </a:cubicBezTo>
                      <a:cubicBezTo>
                        <a:pt x="768" y="3301"/>
                        <a:pt x="794" y="3105"/>
                        <a:pt x="812" y="2953"/>
                      </a:cubicBezTo>
                      <a:cubicBezTo>
                        <a:pt x="821" y="2793"/>
                        <a:pt x="812" y="2659"/>
                        <a:pt x="839" y="2534"/>
                      </a:cubicBezTo>
                      <a:cubicBezTo>
                        <a:pt x="884" y="2293"/>
                        <a:pt x="1000" y="2115"/>
                        <a:pt x="1071" y="1990"/>
                      </a:cubicBezTo>
                      <a:cubicBezTo>
                        <a:pt x="1142" y="1865"/>
                        <a:pt x="1187" y="1794"/>
                        <a:pt x="1187" y="1794"/>
                      </a:cubicBezTo>
                      <a:lnTo>
                        <a:pt x="1187" y="1794"/>
                      </a:lnTo>
                      <a:cubicBezTo>
                        <a:pt x="1187" y="1794"/>
                        <a:pt x="1133" y="1856"/>
                        <a:pt x="1044" y="1972"/>
                      </a:cubicBezTo>
                      <a:cubicBezTo>
                        <a:pt x="955" y="2088"/>
                        <a:pt x="821" y="2249"/>
                        <a:pt x="732" y="2507"/>
                      </a:cubicBezTo>
                      <a:cubicBezTo>
                        <a:pt x="696" y="2641"/>
                        <a:pt x="687" y="2793"/>
                        <a:pt x="670" y="2935"/>
                      </a:cubicBezTo>
                      <a:cubicBezTo>
                        <a:pt x="652" y="3078"/>
                        <a:pt x="598" y="3230"/>
                        <a:pt x="500" y="3310"/>
                      </a:cubicBezTo>
                      <a:cubicBezTo>
                        <a:pt x="459" y="3337"/>
                        <a:pt x="413" y="3349"/>
                        <a:pt x="366" y="3349"/>
                      </a:cubicBezTo>
                      <a:cubicBezTo>
                        <a:pt x="351" y="3349"/>
                        <a:pt x="336" y="3348"/>
                        <a:pt x="322" y="3346"/>
                      </a:cubicBezTo>
                      <a:cubicBezTo>
                        <a:pt x="259" y="3328"/>
                        <a:pt x="223" y="3301"/>
                        <a:pt x="215" y="3248"/>
                      </a:cubicBezTo>
                      <a:cubicBezTo>
                        <a:pt x="206" y="3185"/>
                        <a:pt x="223" y="3087"/>
                        <a:pt x="232" y="2989"/>
                      </a:cubicBezTo>
                      <a:cubicBezTo>
                        <a:pt x="241" y="2891"/>
                        <a:pt x="259" y="2802"/>
                        <a:pt x="268" y="2704"/>
                      </a:cubicBezTo>
                      <a:cubicBezTo>
                        <a:pt x="304" y="2311"/>
                        <a:pt x="331" y="1927"/>
                        <a:pt x="366" y="1597"/>
                      </a:cubicBezTo>
                      <a:cubicBezTo>
                        <a:pt x="393" y="1437"/>
                        <a:pt x="429" y="1285"/>
                        <a:pt x="473" y="1142"/>
                      </a:cubicBezTo>
                      <a:cubicBezTo>
                        <a:pt x="518" y="1009"/>
                        <a:pt x="589" y="884"/>
                        <a:pt x="652" y="777"/>
                      </a:cubicBezTo>
                      <a:cubicBezTo>
                        <a:pt x="785" y="554"/>
                        <a:pt x="893" y="366"/>
                        <a:pt x="928" y="223"/>
                      </a:cubicBezTo>
                      <a:cubicBezTo>
                        <a:pt x="946" y="152"/>
                        <a:pt x="955" y="99"/>
                        <a:pt x="955" y="54"/>
                      </a:cubicBezTo>
                      <a:cubicBezTo>
                        <a:pt x="955" y="18"/>
                        <a:pt x="955" y="0"/>
                        <a:pt x="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7540692" y="2682988"/>
                  <a:ext cx="141801" cy="170517"/>
                </a:xfrm>
                <a:custGeom>
                  <a:avLst/>
                  <a:gdLst/>
                  <a:ahLst/>
                  <a:cxnLst/>
                  <a:rect l="l" t="t" r="r" b="b"/>
                  <a:pathLst>
                    <a:path w="1911" h="2298" extrusionOk="0">
                      <a:moveTo>
                        <a:pt x="718" y="1"/>
                      </a:moveTo>
                      <a:cubicBezTo>
                        <a:pt x="652" y="1"/>
                        <a:pt x="616" y="25"/>
                        <a:pt x="616" y="25"/>
                      </a:cubicBezTo>
                      <a:cubicBezTo>
                        <a:pt x="616" y="25"/>
                        <a:pt x="639" y="15"/>
                        <a:pt x="681" y="15"/>
                      </a:cubicBezTo>
                      <a:cubicBezTo>
                        <a:pt x="717" y="15"/>
                        <a:pt x="768" y="22"/>
                        <a:pt x="831" y="52"/>
                      </a:cubicBezTo>
                      <a:cubicBezTo>
                        <a:pt x="955" y="105"/>
                        <a:pt x="1107" y="275"/>
                        <a:pt x="1107" y="533"/>
                      </a:cubicBezTo>
                      <a:cubicBezTo>
                        <a:pt x="1107" y="649"/>
                        <a:pt x="1089" y="792"/>
                        <a:pt x="1054" y="935"/>
                      </a:cubicBezTo>
                      <a:cubicBezTo>
                        <a:pt x="1009" y="1086"/>
                        <a:pt x="991" y="1238"/>
                        <a:pt x="875" y="1336"/>
                      </a:cubicBezTo>
                      <a:cubicBezTo>
                        <a:pt x="768" y="1425"/>
                        <a:pt x="599" y="1515"/>
                        <a:pt x="438" y="1622"/>
                      </a:cubicBezTo>
                      <a:cubicBezTo>
                        <a:pt x="358" y="1666"/>
                        <a:pt x="277" y="1711"/>
                        <a:pt x="188" y="1782"/>
                      </a:cubicBezTo>
                      <a:cubicBezTo>
                        <a:pt x="153" y="1809"/>
                        <a:pt x="108" y="1854"/>
                        <a:pt x="63" y="1907"/>
                      </a:cubicBezTo>
                      <a:cubicBezTo>
                        <a:pt x="28" y="1952"/>
                        <a:pt x="1" y="2023"/>
                        <a:pt x="1" y="2103"/>
                      </a:cubicBezTo>
                      <a:cubicBezTo>
                        <a:pt x="1" y="2121"/>
                        <a:pt x="1" y="2130"/>
                        <a:pt x="1" y="2148"/>
                      </a:cubicBezTo>
                      <a:lnTo>
                        <a:pt x="10" y="2193"/>
                      </a:lnTo>
                      <a:lnTo>
                        <a:pt x="46" y="2219"/>
                      </a:lnTo>
                      <a:cubicBezTo>
                        <a:pt x="127" y="2274"/>
                        <a:pt x="225" y="2297"/>
                        <a:pt x="314" y="2297"/>
                      </a:cubicBezTo>
                      <a:cubicBezTo>
                        <a:pt x="341" y="2297"/>
                        <a:pt x="368" y="2295"/>
                        <a:pt x="393" y="2291"/>
                      </a:cubicBezTo>
                      <a:cubicBezTo>
                        <a:pt x="509" y="2282"/>
                        <a:pt x="608" y="2246"/>
                        <a:pt x="697" y="2193"/>
                      </a:cubicBezTo>
                      <a:cubicBezTo>
                        <a:pt x="875" y="2094"/>
                        <a:pt x="1000" y="1978"/>
                        <a:pt x="1152" y="1898"/>
                      </a:cubicBezTo>
                      <a:cubicBezTo>
                        <a:pt x="1294" y="1818"/>
                        <a:pt x="1455" y="1729"/>
                        <a:pt x="1553" y="1595"/>
                      </a:cubicBezTo>
                      <a:cubicBezTo>
                        <a:pt x="1660" y="1461"/>
                        <a:pt x="1705" y="1309"/>
                        <a:pt x="1732" y="1185"/>
                      </a:cubicBezTo>
                      <a:cubicBezTo>
                        <a:pt x="1776" y="926"/>
                        <a:pt x="1794" y="721"/>
                        <a:pt x="1830" y="578"/>
                      </a:cubicBezTo>
                      <a:cubicBezTo>
                        <a:pt x="1856" y="507"/>
                        <a:pt x="1874" y="462"/>
                        <a:pt x="1892" y="426"/>
                      </a:cubicBezTo>
                      <a:cubicBezTo>
                        <a:pt x="1901" y="391"/>
                        <a:pt x="1910" y="373"/>
                        <a:pt x="1910" y="373"/>
                      </a:cubicBezTo>
                      <a:lnTo>
                        <a:pt x="1910" y="373"/>
                      </a:lnTo>
                      <a:cubicBezTo>
                        <a:pt x="1910" y="373"/>
                        <a:pt x="1901" y="391"/>
                        <a:pt x="1883" y="417"/>
                      </a:cubicBezTo>
                      <a:cubicBezTo>
                        <a:pt x="1856" y="453"/>
                        <a:pt x="1830" y="498"/>
                        <a:pt x="1803" y="569"/>
                      </a:cubicBezTo>
                      <a:cubicBezTo>
                        <a:pt x="1741" y="703"/>
                        <a:pt x="1705" y="917"/>
                        <a:pt x="1633" y="1158"/>
                      </a:cubicBezTo>
                      <a:cubicBezTo>
                        <a:pt x="1589" y="1274"/>
                        <a:pt x="1544" y="1408"/>
                        <a:pt x="1446" y="1506"/>
                      </a:cubicBezTo>
                      <a:cubicBezTo>
                        <a:pt x="1357" y="1604"/>
                        <a:pt x="1223" y="1675"/>
                        <a:pt x="1071" y="1747"/>
                      </a:cubicBezTo>
                      <a:cubicBezTo>
                        <a:pt x="902" y="1818"/>
                        <a:pt x="759" y="1943"/>
                        <a:pt x="608" y="2023"/>
                      </a:cubicBezTo>
                      <a:cubicBezTo>
                        <a:pt x="523" y="2065"/>
                        <a:pt x="423" y="2092"/>
                        <a:pt x="332" y="2092"/>
                      </a:cubicBezTo>
                      <a:cubicBezTo>
                        <a:pt x="289" y="2092"/>
                        <a:pt x="248" y="2086"/>
                        <a:pt x="212" y="2073"/>
                      </a:cubicBezTo>
                      <a:lnTo>
                        <a:pt x="212" y="2073"/>
                      </a:lnTo>
                      <a:cubicBezTo>
                        <a:pt x="226" y="2033"/>
                        <a:pt x="266" y="1985"/>
                        <a:pt x="322" y="1943"/>
                      </a:cubicBezTo>
                      <a:cubicBezTo>
                        <a:pt x="385" y="1889"/>
                        <a:pt x="474" y="1836"/>
                        <a:pt x="545" y="1782"/>
                      </a:cubicBezTo>
                      <a:cubicBezTo>
                        <a:pt x="625" y="1729"/>
                        <a:pt x="706" y="1684"/>
                        <a:pt x="777" y="1631"/>
                      </a:cubicBezTo>
                      <a:cubicBezTo>
                        <a:pt x="848" y="1577"/>
                        <a:pt x="929" y="1532"/>
                        <a:pt x="1000" y="1461"/>
                      </a:cubicBezTo>
                      <a:cubicBezTo>
                        <a:pt x="1071" y="1390"/>
                        <a:pt x="1125" y="1292"/>
                        <a:pt x="1143" y="1202"/>
                      </a:cubicBezTo>
                      <a:cubicBezTo>
                        <a:pt x="1170" y="1113"/>
                        <a:pt x="1178" y="1042"/>
                        <a:pt x="1187" y="961"/>
                      </a:cubicBezTo>
                      <a:cubicBezTo>
                        <a:pt x="1214" y="810"/>
                        <a:pt x="1232" y="658"/>
                        <a:pt x="1214" y="524"/>
                      </a:cubicBezTo>
                      <a:cubicBezTo>
                        <a:pt x="1196" y="382"/>
                        <a:pt x="1143" y="257"/>
                        <a:pt x="1071" y="176"/>
                      </a:cubicBezTo>
                      <a:cubicBezTo>
                        <a:pt x="1000" y="96"/>
                        <a:pt x="911" y="43"/>
                        <a:pt x="839" y="25"/>
                      </a:cubicBezTo>
                      <a:cubicBezTo>
                        <a:pt x="792" y="7"/>
                        <a:pt x="751" y="1"/>
                        <a:pt x="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7583061" y="2735745"/>
                  <a:ext cx="119911" cy="106184"/>
                </a:xfrm>
                <a:custGeom>
                  <a:avLst/>
                  <a:gdLst/>
                  <a:ahLst/>
                  <a:cxnLst/>
                  <a:rect l="l" t="t" r="r" b="b"/>
                  <a:pathLst>
                    <a:path w="1616" h="1431" extrusionOk="0">
                      <a:moveTo>
                        <a:pt x="1616" y="1"/>
                      </a:moveTo>
                      <a:cubicBezTo>
                        <a:pt x="1616" y="1"/>
                        <a:pt x="1553" y="126"/>
                        <a:pt x="1455" y="313"/>
                      </a:cubicBezTo>
                      <a:cubicBezTo>
                        <a:pt x="1357" y="500"/>
                        <a:pt x="1205" y="759"/>
                        <a:pt x="1036" y="1009"/>
                      </a:cubicBezTo>
                      <a:cubicBezTo>
                        <a:pt x="991" y="1062"/>
                        <a:pt x="955" y="1089"/>
                        <a:pt x="884" y="1116"/>
                      </a:cubicBezTo>
                      <a:cubicBezTo>
                        <a:pt x="822" y="1143"/>
                        <a:pt x="750" y="1169"/>
                        <a:pt x="688" y="1196"/>
                      </a:cubicBezTo>
                      <a:cubicBezTo>
                        <a:pt x="554" y="1241"/>
                        <a:pt x="438" y="1285"/>
                        <a:pt x="331" y="1321"/>
                      </a:cubicBezTo>
                      <a:cubicBezTo>
                        <a:pt x="135" y="1383"/>
                        <a:pt x="1" y="1428"/>
                        <a:pt x="1" y="1428"/>
                      </a:cubicBezTo>
                      <a:cubicBezTo>
                        <a:pt x="1" y="1428"/>
                        <a:pt x="34" y="1430"/>
                        <a:pt x="96" y="1430"/>
                      </a:cubicBezTo>
                      <a:cubicBezTo>
                        <a:pt x="157" y="1430"/>
                        <a:pt x="246" y="1428"/>
                        <a:pt x="358" y="1419"/>
                      </a:cubicBezTo>
                      <a:cubicBezTo>
                        <a:pt x="465" y="1410"/>
                        <a:pt x="590" y="1392"/>
                        <a:pt x="732" y="1366"/>
                      </a:cubicBezTo>
                      <a:cubicBezTo>
                        <a:pt x="804" y="1348"/>
                        <a:pt x="875" y="1330"/>
                        <a:pt x="955" y="1303"/>
                      </a:cubicBezTo>
                      <a:cubicBezTo>
                        <a:pt x="1036" y="1285"/>
                        <a:pt x="1143" y="1214"/>
                        <a:pt x="1196" y="1134"/>
                      </a:cubicBezTo>
                      <a:cubicBezTo>
                        <a:pt x="1401" y="848"/>
                        <a:pt x="1500" y="563"/>
                        <a:pt x="1553" y="349"/>
                      </a:cubicBezTo>
                      <a:cubicBezTo>
                        <a:pt x="1607" y="135"/>
                        <a:pt x="1616" y="1"/>
                        <a:pt x="1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7647319" y="2741681"/>
                  <a:ext cx="68266" cy="88820"/>
                </a:xfrm>
                <a:custGeom>
                  <a:avLst/>
                  <a:gdLst/>
                  <a:ahLst/>
                  <a:cxnLst/>
                  <a:rect l="l" t="t" r="r" b="b"/>
                  <a:pathLst>
                    <a:path w="920" h="1197" extrusionOk="0">
                      <a:moveTo>
                        <a:pt x="910" y="1"/>
                      </a:moveTo>
                      <a:cubicBezTo>
                        <a:pt x="910" y="1"/>
                        <a:pt x="866" y="90"/>
                        <a:pt x="812" y="242"/>
                      </a:cubicBezTo>
                      <a:cubicBezTo>
                        <a:pt x="785" y="313"/>
                        <a:pt x="758" y="402"/>
                        <a:pt x="732" y="501"/>
                      </a:cubicBezTo>
                      <a:cubicBezTo>
                        <a:pt x="705" y="599"/>
                        <a:pt x="678" y="715"/>
                        <a:pt x="643" y="795"/>
                      </a:cubicBezTo>
                      <a:cubicBezTo>
                        <a:pt x="607" y="884"/>
                        <a:pt x="562" y="929"/>
                        <a:pt x="473" y="973"/>
                      </a:cubicBezTo>
                      <a:cubicBezTo>
                        <a:pt x="393" y="1018"/>
                        <a:pt x="295" y="1045"/>
                        <a:pt x="232" y="1080"/>
                      </a:cubicBezTo>
                      <a:cubicBezTo>
                        <a:pt x="80" y="1152"/>
                        <a:pt x="0" y="1196"/>
                        <a:pt x="0" y="1196"/>
                      </a:cubicBezTo>
                      <a:cubicBezTo>
                        <a:pt x="0" y="1196"/>
                        <a:pt x="98" y="1196"/>
                        <a:pt x="259" y="1179"/>
                      </a:cubicBezTo>
                      <a:cubicBezTo>
                        <a:pt x="330" y="1170"/>
                        <a:pt x="419" y="1170"/>
                        <a:pt x="535" y="1143"/>
                      </a:cubicBezTo>
                      <a:cubicBezTo>
                        <a:pt x="589" y="1125"/>
                        <a:pt x="651" y="1098"/>
                        <a:pt x="705" y="1054"/>
                      </a:cubicBezTo>
                      <a:cubicBezTo>
                        <a:pt x="767" y="1009"/>
                        <a:pt x="812" y="947"/>
                        <a:pt x="839" y="875"/>
                      </a:cubicBezTo>
                      <a:cubicBezTo>
                        <a:pt x="892" y="750"/>
                        <a:pt x="892" y="634"/>
                        <a:pt x="901" y="527"/>
                      </a:cubicBezTo>
                      <a:cubicBezTo>
                        <a:pt x="910" y="429"/>
                        <a:pt x="910" y="331"/>
                        <a:pt x="910" y="260"/>
                      </a:cubicBezTo>
                      <a:cubicBezTo>
                        <a:pt x="919" y="99"/>
                        <a:pt x="910" y="1"/>
                        <a:pt x="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7694289" y="2545123"/>
                  <a:ext cx="41776" cy="272101"/>
                </a:xfrm>
                <a:custGeom>
                  <a:avLst/>
                  <a:gdLst/>
                  <a:ahLst/>
                  <a:cxnLst/>
                  <a:rect l="l" t="t" r="r" b="b"/>
                  <a:pathLst>
                    <a:path w="563" h="3667" extrusionOk="0">
                      <a:moveTo>
                        <a:pt x="161" y="0"/>
                      </a:moveTo>
                      <a:lnTo>
                        <a:pt x="161" y="0"/>
                      </a:lnTo>
                      <a:cubicBezTo>
                        <a:pt x="161" y="0"/>
                        <a:pt x="143" y="54"/>
                        <a:pt x="125" y="152"/>
                      </a:cubicBezTo>
                      <a:cubicBezTo>
                        <a:pt x="99" y="241"/>
                        <a:pt x="81" y="384"/>
                        <a:pt x="81" y="562"/>
                      </a:cubicBezTo>
                      <a:cubicBezTo>
                        <a:pt x="81" y="928"/>
                        <a:pt x="188" y="1401"/>
                        <a:pt x="277" y="1918"/>
                      </a:cubicBezTo>
                      <a:cubicBezTo>
                        <a:pt x="349" y="2427"/>
                        <a:pt x="349" y="2909"/>
                        <a:pt x="313" y="3239"/>
                      </a:cubicBezTo>
                      <a:cubicBezTo>
                        <a:pt x="295" y="3328"/>
                        <a:pt x="268" y="3390"/>
                        <a:pt x="233" y="3444"/>
                      </a:cubicBezTo>
                      <a:cubicBezTo>
                        <a:pt x="197" y="3497"/>
                        <a:pt x="152" y="3524"/>
                        <a:pt x="108" y="3551"/>
                      </a:cubicBezTo>
                      <a:cubicBezTo>
                        <a:pt x="63" y="3578"/>
                        <a:pt x="36" y="3605"/>
                        <a:pt x="18" y="3631"/>
                      </a:cubicBezTo>
                      <a:cubicBezTo>
                        <a:pt x="10" y="3649"/>
                        <a:pt x="1" y="3667"/>
                        <a:pt x="1" y="3667"/>
                      </a:cubicBezTo>
                      <a:cubicBezTo>
                        <a:pt x="1" y="3667"/>
                        <a:pt x="36" y="3613"/>
                        <a:pt x="125" y="3587"/>
                      </a:cubicBezTo>
                      <a:cubicBezTo>
                        <a:pt x="170" y="3560"/>
                        <a:pt x="233" y="3542"/>
                        <a:pt x="286" y="3489"/>
                      </a:cubicBezTo>
                      <a:cubicBezTo>
                        <a:pt x="340" y="3435"/>
                        <a:pt x="384" y="3355"/>
                        <a:pt x="411" y="3266"/>
                      </a:cubicBezTo>
                      <a:cubicBezTo>
                        <a:pt x="509" y="2918"/>
                        <a:pt x="563" y="2427"/>
                        <a:pt x="482" y="1883"/>
                      </a:cubicBezTo>
                      <a:cubicBezTo>
                        <a:pt x="438" y="1615"/>
                        <a:pt x="375" y="1374"/>
                        <a:pt x="313" y="1151"/>
                      </a:cubicBezTo>
                      <a:cubicBezTo>
                        <a:pt x="259" y="928"/>
                        <a:pt x="215" y="732"/>
                        <a:pt x="188" y="562"/>
                      </a:cubicBezTo>
                      <a:cubicBezTo>
                        <a:pt x="161" y="393"/>
                        <a:pt x="152" y="250"/>
                        <a:pt x="152" y="152"/>
                      </a:cubicBezTo>
                      <a:cubicBezTo>
                        <a:pt x="152" y="54"/>
                        <a:pt x="16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6639816" y="2635796"/>
                  <a:ext cx="186100" cy="335915"/>
                </a:xfrm>
                <a:custGeom>
                  <a:avLst/>
                  <a:gdLst/>
                  <a:ahLst/>
                  <a:cxnLst/>
                  <a:rect l="l" t="t" r="r" b="b"/>
                  <a:pathLst>
                    <a:path w="2508" h="4527" extrusionOk="0">
                      <a:moveTo>
                        <a:pt x="393" y="1"/>
                      </a:moveTo>
                      <a:cubicBezTo>
                        <a:pt x="393" y="1"/>
                        <a:pt x="384" y="117"/>
                        <a:pt x="366" y="331"/>
                      </a:cubicBezTo>
                      <a:cubicBezTo>
                        <a:pt x="348" y="536"/>
                        <a:pt x="313" y="839"/>
                        <a:pt x="259" y="1214"/>
                      </a:cubicBezTo>
                      <a:cubicBezTo>
                        <a:pt x="223" y="1401"/>
                        <a:pt x="188" y="1597"/>
                        <a:pt x="152" y="1812"/>
                      </a:cubicBezTo>
                      <a:cubicBezTo>
                        <a:pt x="125" y="1928"/>
                        <a:pt x="98" y="2035"/>
                        <a:pt x="81" y="2151"/>
                      </a:cubicBezTo>
                      <a:cubicBezTo>
                        <a:pt x="63" y="2204"/>
                        <a:pt x="54" y="2267"/>
                        <a:pt x="36" y="2320"/>
                      </a:cubicBezTo>
                      <a:cubicBezTo>
                        <a:pt x="27" y="2383"/>
                        <a:pt x="0" y="2454"/>
                        <a:pt x="27" y="2552"/>
                      </a:cubicBezTo>
                      <a:cubicBezTo>
                        <a:pt x="63" y="2641"/>
                        <a:pt x="125" y="2695"/>
                        <a:pt x="170" y="2739"/>
                      </a:cubicBezTo>
                      <a:cubicBezTo>
                        <a:pt x="214" y="2775"/>
                        <a:pt x="259" y="2820"/>
                        <a:pt x="295" y="2864"/>
                      </a:cubicBezTo>
                      <a:cubicBezTo>
                        <a:pt x="384" y="2962"/>
                        <a:pt x="455" y="3061"/>
                        <a:pt x="527" y="3176"/>
                      </a:cubicBezTo>
                      <a:cubicBezTo>
                        <a:pt x="661" y="3400"/>
                        <a:pt x="759" y="3649"/>
                        <a:pt x="794" y="3917"/>
                      </a:cubicBezTo>
                      <a:cubicBezTo>
                        <a:pt x="803" y="3953"/>
                        <a:pt x="803" y="3988"/>
                        <a:pt x="812" y="4033"/>
                      </a:cubicBezTo>
                      <a:cubicBezTo>
                        <a:pt x="821" y="4060"/>
                        <a:pt x="830" y="4086"/>
                        <a:pt x="848" y="4113"/>
                      </a:cubicBezTo>
                      <a:cubicBezTo>
                        <a:pt x="866" y="4149"/>
                        <a:pt x="892" y="4176"/>
                        <a:pt x="919" y="4185"/>
                      </a:cubicBezTo>
                      <a:cubicBezTo>
                        <a:pt x="982" y="4220"/>
                        <a:pt x="1017" y="4220"/>
                        <a:pt x="1044" y="4229"/>
                      </a:cubicBezTo>
                      <a:lnTo>
                        <a:pt x="1151" y="4256"/>
                      </a:lnTo>
                      <a:cubicBezTo>
                        <a:pt x="1285" y="4292"/>
                        <a:pt x="1419" y="4327"/>
                        <a:pt x="1553" y="4363"/>
                      </a:cubicBezTo>
                      <a:cubicBezTo>
                        <a:pt x="1678" y="4399"/>
                        <a:pt x="1811" y="4425"/>
                        <a:pt x="1936" y="4461"/>
                      </a:cubicBezTo>
                      <a:cubicBezTo>
                        <a:pt x="1999" y="4479"/>
                        <a:pt x="2061" y="4497"/>
                        <a:pt x="2124" y="4506"/>
                      </a:cubicBezTo>
                      <a:cubicBezTo>
                        <a:pt x="2165" y="4516"/>
                        <a:pt x="2209" y="4526"/>
                        <a:pt x="2256" y="4526"/>
                      </a:cubicBezTo>
                      <a:cubicBezTo>
                        <a:pt x="2291" y="4526"/>
                        <a:pt x="2327" y="4521"/>
                        <a:pt x="2364" y="4506"/>
                      </a:cubicBezTo>
                      <a:cubicBezTo>
                        <a:pt x="2409" y="4488"/>
                        <a:pt x="2454" y="4452"/>
                        <a:pt x="2480" y="4399"/>
                      </a:cubicBezTo>
                      <a:cubicBezTo>
                        <a:pt x="2507" y="4354"/>
                        <a:pt x="2507" y="4292"/>
                        <a:pt x="2489" y="4256"/>
                      </a:cubicBezTo>
                      <a:cubicBezTo>
                        <a:pt x="2463" y="4167"/>
                        <a:pt x="2409" y="4113"/>
                        <a:pt x="2356" y="4069"/>
                      </a:cubicBezTo>
                      <a:cubicBezTo>
                        <a:pt x="2266" y="3997"/>
                        <a:pt x="2168" y="3926"/>
                        <a:pt x="2070" y="3863"/>
                      </a:cubicBezTo>
                      <a:cubicBezTo>
                        <a:pt x="1972" y="3801"/>
                        <a:pt x="1883" y="3747"/>
                        <a:pt x="1785" y="3703"/>
                      </a:cubicBezTo>
                      <a:cubicBezTo>
                        <a:pt x="1695" y="3658"/>
                        <a:pt x="1597" y="3623"/>
                        <a:pt x="1517" y="3578"/>
                      </a:cubicBezTo>
                      <a:cubicBezTo>
                        <a:pt x="1356" y="3507"/>
                        <a:pt x="1285" y="3355"/>
                        <a:pt x="1214" y="3221"/>
                      </a:cubicBezTo>
                      <a:cubicBezTo>
                        <a:pt x="1142" y="3087"/>
                        <a:pt x="1080" y="2971"/>
                        <a:pt x="1035" y="2882"/>
                      </a:cubicBezTo>
                      <a:cubicBezTo>
                        <a:pt x="937" y="2695"/>
                        <a:pt x="884" y="2588"/>
                        <a:pt x="884" y="2588"/>
                      </a:cubicBezTo>
                      <a:lnTo>
                        <a:pt x="884" y="2588"/>
                      </a:lnTo>
                      <a:cubicBezTo>
                        <a:pt x="884" y="2588"/>
                        <a:pt x="928" y="2695"/>
                        <a:pt x="1008" y="2891"/>
                      </a:cubicBezTo>
                      <a:cubicBezTo>
                        <a:pt x="1044" y="2989"/>
                        <a:pt x="1098" y="3114"/>
                        <a:pt x="1151" y="3248"/>
                      </a:cubicBezTo>
                      <a:cubicBezTo>
                        <a:pt x="1187" y="3319"/>
                        <a:pt x="1214" y="3391"/>
                        <a:pt x="1258" y="3471"/>
                      </a:cubicBezTo>
                      <a:cubicBezTo>
                        <a:pt x="1303" y="3551"/>
                        <a:pt x="1383" y="3623"/>
                        <a:pt x="1463" y="3667"/>
                      </a:cubicBezTo>
                      <a:cubicBezTo>
                        <a:pt x="1553" y="3721"/>
                        <a:pt x="1642" y="3756"/>
                        <a:pt x="1731" y="3810"/>
                      </a:cubicBezTo>
                      <a:cubicBezTo>
                        <a:pt x="1811" y="3863"/>
                        <a:pt x="1901" y="3917"/>
                        <a:pt x="1990" y="3979"/>
                      </a:cubicBezTo>
                      <a:cubicBezTo>
                        <a:pt x="2079" y="4042"/>
                        <a:pt x="2168" y="4113"/>
                        <a:pt x="2248" y="4193"/>
                      </a:cubicBezTo>
                      <a:cubicBezTo>
                        <a:pt x="2284" y="4229"/>
                        <a:pt x="2320" y="4265"/>
                        <a:pt x="2329" y="4301"/>
                      </a:cubicBezTo>
                      <a:cubicBezTo>
                        <a:pt x="2329" y="4327"/>
                        <a:pt x="2329" y="4336"/>
                        <a:pt x="2302" y="4345"/>
                      </a:cubicBezTo>
                      <a:cubicBezTo>
                        <a:pt x="2292" y="4348"/>
                        <a:pt x="2281" y="4349"/>
                        <a:pt x="2268" y="4349"/>
                      </a:cubicBezTo>
                      <a:cubicBezTo>
                        <a:pt x="2198" y="4349"/>
                        <a:pt x="2086" y="4313"/>
                        <a:pt x="1981" y="4283"/>
                      </a:cubicBezTo>
                      <a:cubicBezTo>
                        <a:pt x="1856" y="4247"/>
                        <a:pt x="1731" y="4211"/>
                        <a:pt x="1597" y="4167"/>
                      </a:cubicBezTo>
                      <a:cubicBezTo>
                        <a:pt x="1472" y="4131"/>
                        <a:pt x="1339" y="4095"/>
                        <a:pt x="1205" y="4060"/>
                      </a:cubicBezTo>
                      <a:lnTo>
                        <a:pt x="1098" y="4033"/>
                      </a:lnTo>
                      <a:cubicBezTo>
                        <a:pt x="1062" y="4024"/>
                        <a:pt x="1026" y="4015"/>
                        <a:pt x="1026" y="4006"/>
                      </a:cubicBezTo>
                      <a:cubicBezTo>
                        <a:pt x="1017" y="4006"/>
                        <a:pt x="1026" y="4006"/>
                        <a:pt x="1017" y="4015"/>
                      </a:cubicBezTo>
                      <a:cubicBezTo>
                        <a:pt x="1017" y="4006"/>
                        <a:pt x="1026" y="4006"/>
                        <a:pt x="1017" y="4006"/>
                      </a:cubicBezTo>
                      <a:cubicBezTo>
                        <a:pt x="1017" y="4006"/>
                        <a:pt x="1017" y="3997"/>
                        <a:pt x="1017" y="3988"/>
                      </a:cubicBezTo>
                      <a:cubicBezTo>
                        <a:pt x="1008" y="3970"/>
                        <a:pt x="1008" y="3926"/>
                        <a:pt x="1000" y="3890"/>
                      </a:cubicBezTo>
                      <a:cubicBezTo>
                        <a:pt x="955" y="3587"/>
                        <a:pt x="848" y="3310"/>
                        <a:pt x="696" y="3069"/>
                      </a:cubicBezTo>
                      <a:cubicBezTo>
                        <a:pt x="616" y="2953"/>
                        <a:pt x="527" y="2838"/>
                        <a:pt x="437" y="2739"/>
                      </a:cubicBezTo>
                      <a:cubicBezTo>
                        <a:pt x="393" y="2695"/>
                        <a:pt x="339" y="2641"/>
                        <a:pt x="295" y="2597"/>
                      </a:cubicBezTo>
                      <a:cubicBezTo>
                        <a:pt x="241" y="2561"/>
                        <a:pt x="206" y="2525"/>
                        <a:pt x="197" y="2499"/>
                      </a:cubicBezTo>
                      <a:cubicBezTo>
                        <a:pt x="179" y="2472"/>
                        <a:pt x="188" y="2418"/>
                        <a:pt x="197" y="2356"/>
                      </a:cubicBezTo>
                      <a:cubicBezTo>
                        <a:pt x="214" y="2302"/>
                        <a:pt x="223" y="2240"/>
                        <a:pt x="232" y="2177"/>
                      </a:cubicBezTo>
                      <a:cubicBezTo>
                        <a:pt x="250" y="2061"/>
                        <a:pt x="268" y="1954"/>
                        <a:pt x="286" y="1838"/>
                      </a:cubicBezTo>
                      <a:cubicBezTo>
                        <a:pt x="322" y="1615"/>
                        <a:pt x="339" y="1410"/>
                        <a:pt x="357" y="1223"/>
                      </a:cubicBezTo>
                      <a:cubicBezTo>
                        <a:pt x="393" y="848"/>
                        <a:pt x="402" y="536"/>
                        <a:pt x="402" y="331"/>
                      </a:cubicBezTo>
                      <a:cubicBezTo>
                        <a:pt x="402" y="117"/>
                        <a:pt x="393" y="1"/>
                        <a:pt x="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6726557" y="2834358"/>
                  <a:ext cx="105293" cy="109523"/>
                </a:xfrm>
                <a:custGeom>
                  <a:avLst/>
                  <a:gdLst/>
                  <a:ahLst/>
                  <a:cxnLst/>
                  <a:rect l="l" t="t" r="r" b="b"/>
                  <a:pathLst>
                    <a:path w="1419" h="1476" extrusionOk="0">
                      <a:moveTo>
                        <a:pt x="0" y="1"/>
                      </a:moveTo>
                      <a:cubicBezTo>
                        <a:pt x="0" y="1"/>
                        <a:pt x="27" y="126"/>
                        <a:pt x="116" y="322"/>
                      </a:cubicBezTo>
                      <a:cubicBezTo>
                        <a:pt x="152" y="411"/>
                        <a:pt x="214" y="527"/>
                        <a:pt x="294" y="643"/>
                      </a:cubicBezTo>
                      <a:cubicBezTo>
                        <a:pt x="330" y="697"/>
                        <a:pt x="375" y="759"/>
                        <a:pt x="437" y="822"/>
                      </a:cubicBezTo>
                      <a:cubicBezTo>
                        <a:pt x="500" y="875"/>
                        <a:pt x="571" y="920"/>
                        <a:pt x="642" y="964"/>
                      </a:cubicBezTo>
                      <a:cubicBezTo>
                        <a:pt x="821" y="1054"/>
                        <a:pt x="972" y="1134"/>
                        <a:pt x="1124" y="1196"/>
                      </a:cubicBezTo>
                      <a:cubicBezTo>
                        <a:pt x="1195" y="1232"/>
                        <a:pt x="1249" y="1259"/>
                        <a:pt x="1285" y="1294"/>
                      </a:cubicBezTo>
                      <a:cubicBezTo>
                        <a:pt x="1318" y="1328"/>
                        <a:pt x="1328" y="1378"/>
                        <a:pt x="1322" y="1406"/>
                      </a:cubicBezTo>
                      <a:lnTo>
                        <a:pt x="1322" y="1406"/>
                      </a:lnTo>
                      <a:cubicBezTo>
                        <a:pt x="1280" y="1430"/>
                        <a:pt x="1238" y="1447"/>
                        <a:pt x="1204" y="1455"/>
                      </a:cubicBezTo>
                      <a:cubicBezTo>
                        <a:pt x="1169" y="1455"/>
                        <a:pt x="1151" y="1464"/>
                        <a:pt x="1151" y="1464"/>
                      </a:cubicBezTo>
                      <a:cubicBezTo>
                        <a:pt x="1151" y="1464"/>
                        <a:pt x="1169" y="1464"/>
                        <a:pt x="1204" y="1473"/>
                      </a:cubicBezTo>
                      <a:cubicBezTo>
                        <a:pt x="1222" y="1473"/>
                        <a:pt x="1245" y="1475"/>
                        <a:pt x="1270" y="1475"/>
                      </a:cubicBezTo>
                      <a:cubicBezTo>
                        <a:pt x="1296" y="1475"/>
                        <a:pt x="1325" y="1473"/>
                        <a:pt x="1356" y="1464"/>
                      </a:cubicBezTo>
                      <a:lnTo>
                        <a:pt x="1365" y="1464"/>
                      </a:lnTo>
                      <a:lnTo>
                        <a:pt x="1374" y="1455"/>
                      </a:lnTo>
                      <a:cubicBezTo>
                        <a:pt x="1418" y="1402"/>
                        <a:pt x="1418" y="1312"/>
                        <a:pt x="1383" y="1232"/>
                      </a:cubicBezTo>
                      <a:cubicBezTo>
                        <a:pt x="1338" y="1161"/>
                        <a:pt x="1267" y="1107"/>
                        <a:pt x="1204" y="1063"/>
                      </a:cubicBezTo>
                      <a:cubicBezTo>
                        <a:pt x="1071" y="973"/>
                        <a:pt x="910" y="866"/>
                        <a:pt x="740" y="777"/>
                      </a:cubicBezTo>
                      <a:cubicBezTo>
                        <a:pt x="678" y="741"/>
                        <a:pt x="616" y="706"/>
                        <a:pt x="571" y="670"/>
                      </a:cubicBezTo>
                      <a:cubicBezTo>
                        <a:pt x="517" y="625"/>
                        <a:pt x="473" y="581"/>
                        <a:pt x="428" y="536"/>
                      </a:cubicBezTo>
                      <a:cubicBezTo>
                        <a:pt x="339" y="438"/>
                        <a:pt x="268" y="349"/>
                        <a:pt x="205" y="269"/>
                      </a:cubicBezTo>
                      <a:cubicBezTo>
                        <a:pt x="80" y="108"/>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6744365" y="2778114"/>
                  <a:ext cx="76206" cy="132971"/>
                </a:xfrm>
                <a:custGeom>
                  <a:avLst/>
                  <a:gdLst/>
                  <a:ahLst/>
                  <a:cxnLst/>
                  <a:rect l="l" t="t" r="r" b="b"/>
                  <a:pathLst>
                    <a:path w="1027" h="1792" extrusionOk="0">
                      <a:moveTo>
                        <a:pt x="1" y="1"/>
                      </a:moveTo>
                      <a:cubicBezTo>
                        <a:pt x="1" y="1"/>
                        <a:pt x="28" y="36"/>
                        <a:pt x="63" y="99"/>
                      </a:cubicBezTo>
                      <a:cubicBezTo>
                        <a:pt x="108" y="161"/>
                        <a:pt x="161" y="250"/>
                        <a:pt x="215" y="375"/>
                      </a:cubicBezTo>
                      <a:cubicBezTo>
                        <a:pt x="269" y="500"/>
                        <a:pt x="304" y="652"/>
                        <a:pt x="331" y="821"/>
                      </a:cubicBezTo>
                      <a:cubicBezTo>
                        <a:pt x="340" y="911"/>
                        <a:pt x="340" y="1000"/>
                        <a:pt x="340" y="1098"/>
                      </a:cubicBezTo>
                      <a:cubicBezTo>
                        <a:pt x="340" y="1151"/>
                        <a:pt x="340" y="1196"/>
                        <a:pt x="340" y="1250"/>
                      </a:cubicBezTo>
                      <a:cubicBezTo>
                        <a:pt x="340" y="1303"/>
                        <a:pt x="340" y="1357"/>
                        <a:pt x="358" y="1419"/>
                      </a:cubicBezTo>
                      <a:cubicBezTo>
                        <a:pt x="384" y="1535"/>
                        <a:pt x="438" y="1660"/>
                        <a:pt x="554" y="1740"/>
                      </a:cubicBezTo>
                      <a:cubicBezTo>
                        <a:pt x="609" y="1774"/>
                        <a:pt x="671" y="1792"/>
                        <a:pt x="734" y="1792"/>
                      </a:cubicBezTo>
                      <a:cubicBezTo>
                        <a:pt x="803" y="1792"/>
                        <a:pt x="872" y="1769"/>
                        <a:pt x="929" y="1722"/>
                      </a:cubicBezTo>
                      <a:cubicBezTo>
                        <a:pt x="982" y="1678"/>
                        <a:pt x="1009" y="1615"/>
                        <a:pt x="1018" y="1562"/>
                      </a:cubicBezTo>
                      <a:cubicBezTo>
                        <a:pt x="1027" y="1508"/>
                        <a:pt x="1027" y="1464"/>
                        <a:pt x="1018" y="1419"/>
                      </a:cubicBezTo>
                      <a:cubicBezTo>
                        <a:pt x="1009" y="1339"/>
                        <a:pt x="1000" y="1258"/>
                        <a:pt x="1000" y="1196"/>
                      </a:cubicBezTo>
                      <a:cubicBezTo>
                        <a:pt x="964" y="920"/>
                        <a:pt x="929" y="750"/>
                        <a:pt x="929" y="750"/>
                      </a:cubicBezTo>
                      <a:cubicBezTo>
                        <a:pt x="929" y="750"/>
                        <a:pt x="911" y="920"/>
                        <a:pt x="893" y="1196"/>
                      </a:cubicBezTo>
                      <a:cubicBezTo>
                        <a:pt x="884" y="1267"/>
                        <a:pt x="884" y="1339"/>
                        <a:pt x="884" y="1419"/>
                      </a:cubicBezTo>
                      <a:cubicBezTo>
                        <a:pt x="875" y="1499"/>
                        <a:pt x="857" y="1571"/>
                        <a:pt x="822" y="1589"/>
                      </a:cubicBezTo>
                      <a:cubicBezTo>
                        <a:pt x="808" y="1599"/>
                        <a:pt x="788" y="1604"/>
                        <a:pt x="766" y="1604"/>
                      </a:cubicBezTo>
                      <a:cubicBezTo>
                        <a:pt x="732" y="1604"/>
                        <a:pt x="693" y="1592"/>
                        <a:pt x="661" y="1571"/>
                      </a:cubicBezTo>
                      <a:cubicBezTo>
                        <a:pt x="616" y="1535"/>
                        <a:pt x="581" y="1464"/>
                        <a:pt x="563" y="1374"/>
                      </a:cubicBezTo>
                      <a:cubicBezTo>
                        <a:pt x="554" y="1339"/>
                        <a:pt x="545" y="1285"/>
                        <a:pt x="545" y="1241"/>
                      </a:cubicBezTo>
                      <a:cubicBezTo>
                        <a:pt x="545" y="1187"/>
                        <a:pt x="545" y="1134"/>
                        <a:pt x="536" y="1089"/>
                      </a:cubicBezTo>
                      <a:cubicBezTo>
                        <a:pt x="536" y="991"/>
                        <a:pt x="518" y="884"/>
                        <a:pt x="500" y="795"/>
                      </a:cubicBezTo>
                      <a:cubicBezTo>
                        <a:pt x="456" y="607"/>
                        <a:pt x="384" y="447"/>
                        <a:pt x="304" y="331"/>
                      </a:cubicBezTo>
                      <a:cubicBezTo>
                        <a:pt x="233" y="206"/>
                        <a:pt x="153" y="126"/>
                        <a:pt x="90" y="72"/>
                      </a:cubicBezTo>
                      <a:cubicBezTo>
                        <a:pt x="37" y="18"/>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7186604" y="716740"/>
                  <a:ext cx="112565" cy="29829"/>
                </a:xfrm>
                <a:custGeom>
                  <a:avLst/>
                  <a:gdLst/>
                  <a:ahLst/>
                  <a:cxnLst/>
                  <a:rect l="l" t="t" r="r" b="b"/>
                  <a:pathLst>
                    <a:path w="1517" h="402" extrusionOk="0">
                      <a:moveTo>
                        <a:pt x="563" y="0"/>
                      </a:moveTo>
                      <a:cubicBezTo>
                        <a:pt x="519" y="0"/>
                        <a:pt x="477" y="4"/>
                        <a:pt x="437" y="11"/>
                      </a:cubicBezTo>
                      <a:cubicBezTo>
                        <a:pt x="286" y="28"/>
                        <a:pt x="170" y="82"/>
                        <a:pt x="98" y="127"/>
                      </a:cubicBezTo>
                      <a:cubicBezTo>
                        <a:pt x="36" y="162"/>
                        <a:pt x="0" y="198"/>
                        <a:pt x="0" y="198"/>
                      </a:cubicBezTo>
                      <a:cubicBezTo>
                        <a:pt x="116" y="350"/>
                        <a:pt x="241" y="385"/>
                        <a:pt x="357" y="394"/>
                      </a:cubicBezTo>
                      <a:cubicBezTo>
                        <a:pt x="393" y="400"/>
                        <a:pt x="430" y="402"/>
                        <a:pt x="469" y="402"/>
                      </a:cubicBezTo>
                      <a:cubicBezTo>
                        <a:pt x="555" y="402"/>
                        <a:pt x="650" y="391"/>
                        <a:pt x="767" y="385"/>
                      </a:cubicBezTo>
                      <a:cubicBezTo>
                        <a:pt x="937" y="385"/>
                        <a:pt x="1124" y="376"/>
                        <a:pt x="1267" y="376"/>
                      </a:cubicBezTo>
                      <a:cubicBezTo>
                        <a:pt x="1287" y="375"/>
                        <a:pt x="1307" y="375"/>
                        <a:pt x="1326" y="375"/>
                      </a:cubicBezTo>
                      <a:cubicBezTo>
                        <a:pt x="1438" y="375"/>
                        <a:pt x="1517" y="394"/>
                        <a:pt x="1517" y="394"/>
                      </a:cubicBezTo>
                      <a:cubicBezTo>
                        <a:pt x="1428" y="296"/>
                        <a:pt x="1320" y="243"/>
                        <a:pt x="1222" y="189"/>
                      </a:cubicBezTo>
                      <a:cubicBezTo>
                        <a:pt x="1133" y="144"/>
                        <a:pt x="1044" y="109"/>
                        <a:pt x="955" y="73"/>
                      </a:cubicBezTo>
                      <a:cubicBezTo>
                        <a:pt x="823" y="27"/>
                        <a:pt x="686" y="0"/>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7011786" y="720896"/>
                  <a:ext cx="105368" cy="46970"/>
                </a:xfrm>
                <a:custGeom>
                  <a:avLst/>
                  <a:gdLst/>
                  <a:ahLst/>
                  <a:cxnLst/>
                  <a:rect l="l" t="t" r="r" b="b"/>
                  <a:pathLst>
                    <a:path w="1420" h="633" extrusionOk="0">
                      <a:moveTo>
                        <a:pt x="913" y="0"/>
                      </a:moveTo>
                      <a:cubicBezTo>
                        <a:pt x="803" y="0"/>
                        <a:pt x="686" y="25"/>
                        <a:pt x="581" y="71"/>
                      </a:cubicBezTo>
                      <a:cubicBezTo>
                        <a:pt x="385" y="160"/>
                        <a:pt x="233" y="302"/>
                        <a:pt x="144" y="427"/>
                      </a:cubicBezTo>
                      <a:cubicBezTo>
                        <a:pt x="46" y="543"/>
                        <a:pt x="1" y="633"/>
                        <a:pt x="1" y="633"/>
                      </a:cubicBezTo>
                      <a:cubicBezTo>
                        <a:pt x="215" y="534"/>
                        <a:pt x="402" y="472"/>
                        <a:pt x="563" y="436"/>
                      </a:cubicBezTo>
                      <a:cubicBezTo>
                        <a:pt x="686" y="409"/>
                        <a:pt x="793" y="397"/>
                        <a:pt x="888" y="397"/>
                      </a:cubicBezTo>
                      <a:cubicBezTo>
                        <a:pt x="918" y="397"/>
                        <a:pt x="946" y="399"/>
                        <a:pt x="973" y="401"/>
                      </a:cubicBezTo>
                      <a:cubicBezTo>
                        <a:pt x="1089" y="410"/>
                        <a:pt x="1170" y="427"/>
                        <a:pt x="1232" y="445"/>
                      </a:cubicBezTo>
                      <a:cubicBezTo>
                        <a:pt x="1286" y="463"/>
                        <a:pt x="1321" y="481"/>
                        <a:pt x="1321" y="481"/>
                      </a:cubicBezTo>
                      <a:cubicBezTo>
                        <a:pt x="1419" y="320"/>
                        <a:pt x="1366" y="160"/>
                        <a:pt x="1196" y="71"/>
                      </a:cubicBezTo>
                      <a:cubicBezTo>
                        <a:pt x="1118" y="23"/>
                        <a:pt x="1018" y="0"/>
                        <a:pt x="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7199144" y="770387"/>
                  <a:ext cx="88153" cy="23300"/>
                </a:xfrm>
                <a:custGeom>
                  <a:avLst/>
                  <a:gdLst/>
                  <a:ahLst/>
                  <a:cxnLst/>
                  <a:rect l="l" t="t" r="r" b="b"/>
                  <a:pathLst>
                    <a:path w="1188" h="314" extrusionOk="0">
                      <a:moveTo>
                        <a:pt x="608" y="0"/>
                      </a:moveTo>
                      <a:cubicBezTo>
                        <a:pt x="599" y="0"/>
                        <a:pt x="590" y="0"/>
                        <a:pt x="581" y="1"/>
                      </a:cubicBezTo>
                      <a:cubicBezTo>
                        <a:pt x="473" y="10"/>
                        <a:pt x="393" y="37"/>
                        <a:pt x="313" y="64"/>
                      </a:cubicBezTo>
                      <a:cubicBezTo>
                        <a:pt x="242" y="90"/>
                        <a:pt x="170" y="126"/>
                        <a:pt x="117" y="162"/>
                      </a:cubicBezTo>
                      <a:cubicBezTo>
                        <a:pt x="72" y="198"/>
                        <a:pt x="27" y="233"/>
                        <a:pt x="10" y="260"/>
                      </a:cubicBezTo>
                      <a:cubicBezTo>
                        <a:pt x="1" y="296"/>
                        <a:pt x="1" y="313"/>
                        <a:pt x="1" y="313"/>
                      </a:cubicBezTo>
                      <a:cubicBezTo>
                        <a:pt x="1" y="313"/>
                        <a:pt x="1" y="296"/>
                        <a:pt x="27" y="269"/>
                      </a:cubicBezTo>
                      <a:cubicBezTo>
                        <a:pt x="45" y="251"/>
                        <a:pt x="90" y="224"/>
                        <a:pt x="143" y="206"/>
                      </a:cubicBezTo>
                      <a:cubicBezTo>
                        <a:pt x="197" y="180"/>
                        <a:pt x="268" y="162"/>
                        <a:pt x="340" y="144"/>
                      </a:cubicBezTo>
                      <a:cubicBezTo>
                        <a:pt x="420" y="135"/>
                        <a:pt x="509" y="108"/>
                        <a:pt x="581" y="99"/>
                      </a:cubicBezTo>
                      <a:cubicBezTo>
                        <a:pt x="586" y="99"/>
                        <a:pt x="592" y="99"/>
                        <a:pt x="598" y="99"/>
                      </a:cubicBezTo>
                      <a:cubicBezTo>
                        <a:pt x="752" y="99"/>
                        <a:pt x="888" y="208"/>
                        <a:pt x="991" y="251"/>
                      </a:cubicBezTo>
                      <a:cubicBezTo>
                        <a:pt x="1107" y="305"/>
                        <a:pt x="1187" y="313"/>
                        <a:pt x="1187" y="313"/>
                      </a:cubicBezTo>
                      <a:cubicBezTo>
                        <a:pt x="1187" y="313"/>
                        <a:pt x="1116" y="287"/>
                        <a:pt x="1018" y="206"/>
                      </a:cubicBezTo>
                      <a:cubicBezTo>
                        <a:pt x="973" y="171"/>
                        <a:pt x="920" y="126"/>
                        <a:pt x="848" y="82"/>
                      </a:cubicBezTo>
                      <a:cubicBezTo>
                        <a:pt x="783" y="41"/>
                        <a:pt x="703"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7199144" y="780998"/>
                  <a:ext cx="79619" cy="24116"/>
                </a:xfrm>
                <a:custGeom>
                  <a:avLst/>
                  <a:gdLst/>
                  <a:ahLst/>
                  <a:cxnLst/>
                  <a:rect l="l" t="t" r="r" b="b"/>
                  <a:pathLst>
                    <a:path w="1073" h="325" extrusionOk="0">
                      <a:moveTo>
                        <a:pt x="250" y="1"/>
                      </a:moveTo>
                      <a:cubicBezTo>
                        <a:pt x="250" y="1"/>
                        <a:pt x="224" y="10"/>
                        <a:pt x="179" y="28"/>
                      </a:cubicBezTo>
                      <a:cubicBezTo>
                        <a:pt x="134" y="55"/>
                        <a:pt x="63" y="99"/>
                        <a:pt x="27" y="188"/>
                      </a:cubicBezTo>
                      <a:lnTo>
                        <a:pt x="1" y="224"/>
                      </a:lnTo>
                      <a:lnTo>
                        <a:pt x="45" y="233"/>
                      </a:lnTo>
                      <a:cubicBezTo>
                        <a:pt x="117" y="251"/>
                        <a:pt x="179" y="242"/>
                        <a:pt x="224" y="251"/>
                      </a:cubicBezTo>
                      <a:cubicBezTo>
                        <a:pt x="277" y="260"/>
                        <a:pt x="340" y="295"/>
                        <a:pt x="420" y="313"/>
                      </a:cubicBezTo>
                      <a:cubicBezTo>
                        <a:pt x="463" y="321"/>
                        <a:pt x="505" y="325"/>
                        <a:pt x="546" y="325"/>
                      </a:cubicBezTo>
                      <a:cubicBezTo>
                        <a:pt x="691" y="325"/>
                        <a:pt x="818" y="280"/>
                        <a:pt x="902" y="224"/>
                      </a:cubicBezTo>
                      <a:cubicBezTo>
                        <a:pt x="955" y="197"/>
                        <a:pt x="1000" y="162"/>
                        <a:pt x="1018" y="135"/>
                      </a:cubicBezTo>
                      <a:cubicBezTo>
                        <a:pt x="1035" y="126"/>
                        <a:pt x="1044" y="117"/>
                        <a:pt x="1044" y="108"/>
                      </a:cubicBezTo>
                      <a:cubicBezTo>
                        <a:pt x="1044" y="90"/>
                        <a:pt x="1035" y="90"/>
                        <a:pt x="1035" y="90"/>
                      </a:cubicBezTo>
                      <a:lnTo>
                        <a:pt x="1035" y="90"/>
                      </a:lnTo>
                      <a:cubicBezTo>
                        <a:pt x="1073" y="98"/>
                        <a:pt x="868" y="223"/>
                        <a:pt x="602" y="223"/>
                      </a:cubicBezTo>
                      <a:cubicBezTo>
                        <a:pt x="549" y="223"/>
                        <a:pt x="494" y="218"/>
                        <a:pt x="438" y="206"/>
                      </a:cubicBezTo>
                      <a:cubicBezTo>
                        <a:pt x="375" y="197"/>
                        <a:pt x="322" y="170"/>
                        <a:pt x="242" y="153"/>
                      </a:cubicBezTo>
                      <a:cubicBezTo>
                        <a:pt x="185" y="153"/>
                        <a:pt x="142" y="161"/>
                        <a:pt x="106" y="167"/>
                      </a:cubicBezTo>
                      <a:lnTo>
                        <a:pt x="106" y="167"/>
                      </a:lnTo>
                      <a:cubicBezTo>
                        <a:pt x="128" y="116"/>
                        <a:pt x="161" y="75"/>
                        <a:pt x="188" y="55"/>
                      </a:cubicBezTo>
                      <a:cubicBezTo>
                        <a:pt x="224" y="19"/>
                        <a:pt x="250"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7024401" y="772317"/>
                  <a:ext cx="91417" cy="24709"/>
                </a:xfrm>
                <a:custGeom>
                  <a:avLst/>
                  <a:gdLst/>
                  <a:ahLst/>
                  <a:cxnLst/>
                  <a:rect l="l" t="t" r="r" b="b"/>
                  <a:pathLst>
                    <a:path w="1232" h="333" extrusionOk="0">
                      <a:moveTo>
                        <a:pt x="574" y="1"/>
                      </a:moveTo>
                      <a:cubicBezTo>
                        <a:pt x="480" y="1"/>
                        <a:pt x="394" y="33"/>
                        <a:pt x="331" y="64"/>
                      </a:cubicBezTo>
                      <a:cubicBezTo>
                        <a:pt x="250" y="109"/>
                        <a:pt x="188" y="154"/>
                        <a:pt x="143" y="189"/>
                      </a:cubicBezTo>
                      <a:cubicBezTo>
                        <a:pt x="45" y="279"/>
                        <a:pt x="0" y="332"/>
                        <a:pt x="0" y="332"/>
                      </a:cubicBezTo>
                      <a:cubicBezTo>
                        <a:pt x="0" y="332"/>
                        <a:pt x="72" y="296"/>
                        <a:pt x="170" y="234"/>
                      </a:cubicBezTo>
                      <a:cubicBezTo>
                        <a:pt x="272" y="183"/>
                        <a:pt x="413" y="108"/>
                        <a:pt x="572" y="108"/>
                      </a:cubicBezTo>
                      <a:cubicBezTo>
                        <a:pt x="581" y="108"/>
                        <a:pt x="589" y="109"/>
                        <a:pt x="598" y="109"/>
                      </a:cubicBezTo>
                      <a:cubicBezTo>
                        <a:pt x="777" y="118"/>
                        <a:pt x="937" y="163"/>
                        <a:pt x="1053" y="207"/>
                      </a:cubicBezTo>
                      <a:cubicBezTo>
                        <a:pt x="1169" y="252"/>
                        <a:pt x="1232" y="287"/>
                        <a:pt x="1232" y="287"/>
                      </a:cubicBezTo>
                      <a:cubicBezTo>
                        <a:pt x="1232" y="287"/>
                        <a:pt x="1178" y="225"/>
                        <a:pt x="1071" y="163"/>
                      </a:cubicBezTo>
                      <a:cubicBezTo>
                        <a:pt x="964" y="91"/>
                        <a:pt x="812" y="11"/>
                        <a:pt x="607" y="2"/>
                      </a:cubicBezTo>
                      <a:cubicBezTo>
                        <a:pt x="596" y="1"/>
                        <a:pt x="585" y="1"/>
                        <a:pt x="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7028259" y="784337"/>
                  <a:ext cx="83626" cy="25600"/>
                </a:xfrm>
                <a:custGeom>
                  <a:avLst/>
                  <a:gdLst/>
                  <a:ahLst/>
                  <a:cxnLst/>
                  <a:rect l="l" t="t" r="r" b="b"/>
                  <a:pathLst>
                    <a:path w="1127" h="345" extrusionOk="0">
                      <a:moveTo>
                        <a:pt x="957" y="1"/>
                      </a:moveTo>
                      <a:cubicBezTo>
                        <a:pt x="955" y="1"/>
                        <a:pt x="956" y="1"/>
                        <a:pt x="959" y="2"/>
                      </a:cubicBezTo>
                      <a:lnTo>
                        <a:pt x="959" y="2"/>
                      </a:lnTo>
                      <a:cubicBezTo>
                        <a:pt x="957" y="1"/>
                        <a:pt x="957" y="1"/>
                        <a:pt x="957" y="1"/>
                      </a:cubicBezTo>
                      <a:close/>
                      <a:moveTo>
                        <a:pt x="2" y="90"/>
                      </a:moveTo>
                      <a:cubicBezTo>
                        <a:pt x="2" y="90"/>
                        <a:pt x="2" y="95"/>
                        <a:pt x="4" y="103"/>
                      </a:cubicBezTo>
                      <a:lnTo>
                        <a:pt x="4" y="103"/>
                      </a:lnTo>
                      <a:cubicBezTo>
                        <a:pt x="5" y="95"/>
                        <a:pt x="6" y="90"/>
                        <a:pt x="2" y="90"/>
                      </a:cubicBezTo>
                      <a:close/>
                      <a:moveTo>
                        <a:pt x="959" y="2"/>
                      </a:moveTo>
                      <a:cubicBezTo>
                        <a:pt x="964" y="5"/>
                        <a:pt x="978" y="15"/>
                        <a:pt x="992" y="36"/>
                      </a:cubicBezTo>
                      <a:cubicBezTo>
                        <a:pt x="1015" y="59"/>
                        <a:pt x="1037" y="88"/>
                        <a:pt x="1055" y="133"/>
                      </a:cubicBezTo>
                      <a:lnTo>
                        <a:pt x="1055" y="133"/>
                      </a:lnTo>
                      <a:cubicBezTo>
                        <a:pt x="1047" y="135"/>
                        <a:pt x="1039" y="136"/>
                        <a:pt x="1030" y="136"/>
                      </a:cubicBezTo>
                      <a:cubicBezTo>
                        <a:pt x="1001" y="136"/>
                        <a:pt x="963" y="129"/>
                        <a:pt x="920" y="129"/>
                      </a:cubicBezTo>
                      <a:cubicBezTo>
                        <a:pt x="900" y="129"/>
                        <a:pt x="880" y="131"/>
                        <a:pt x="858" y="134"/>
                      </a:cubicBezTo>
                      <a:cubicBezTo>
                        <a:pt x="769" y="152"/>
                        <a:pt x="689" y="206"/>
                        <a:pt x="609" y="224"/>
                      </a:cubicBezTo>
                      <a:cubicBezTo>
                        <a:pt x="557" y="237"/>
                        <a:pt x="505" y="243"/>
                        <a:pt x="454" y="243"/>
                      </a:cubicBezTo>
                      <a:cubicBezTo>
                        <a:pt x="340" y="243"/>
                        <a:pt x="231" y="215"/>
                        <a:pt x="145" y="197"/>
                      </a:cubicBezTo>
                      <a:cubicBezTo>
                        <a:pt x="82" y="188"/>
                        <a:pt x="38" y="170"/>
                        <a:pt x="20" y="143"/>
                      </a:cubicBezTo>
                      <a:cubicBezTo>
                        <a:pt x="10" y="129"/>
                        <a:pt x="6" y="114"/>
                        <a:pt x="4" y="103"/>
                      </a:cubicBezTo>
                      <a:lnTo>
                        <a:pt x="4" y="103"/>
                      </a:lnTo>
                      <a:cubicBezTo>
                        <a:pt x="2" y="115"/>
                        <a:pt x="1" y="132"/>
                        <a:pt x="11" y="152"/>
                      </a:cubicBezTo>
                      <a:cubicBezTo>
                        <a:pt x="20" y="188"/>
                        <a:pt x="73" y="224"/>
                        <a:pt x="127" y="250"/>
                      </a:cubicBezTo>
                      <a:cubicBezTo>
                        <a:pt x="189" y="268"/>
                        <a:pt x="261" y="304"/>
                        <a:pt x="341" y="322"/>
                      </a:cubicBezTo>
                      <a:cubicBezTo>
                        <a:pt x="397" y="333"/>
                        <a:pt x="457" y="344"/>
                        <a:pt x="521" y="344"/>
                      </a:cubicBezTo>
                      <a:cubicBezTo>
                        <a:pt x="558" y="344"/>
                        <a:pt x="596" y="341"/>
                        <a:pt x="635" y="331"/>
                      </a:cubicBezTo>
                      <a:cubicBezTo>
                        <a:pt x="734" y="295"/>
                        <a:pt x="814" y="241"/>
                        <a:pt x="885" y="224"/>
                      </a:cubicBezTo>
                      <a:cubicBezTo>
                        <a:pt x="921" y="215"/>
                        <a:pt x="948" y="206"/>
                        <a:pt x="992" y="206"/>
                      </a:cubicBezTo>
                      <a:cubicBezTo>
                        <a:pt x="1028" y="206"/>
                        <a:pt x="1073" y="197"/>
                        <a:pt x="1099" y="170"/>
                      </a:cubicBezTo>
                      <a:lnTo>
                        <a:pt x="1126" y="152"/>
                      </a:lnTo>
                      <a:lnTo>
                        <a:pt x="1117" y="134"/>
                      </a:lnTo>
                      <a:cubicBezTo>
                        <a:pt x="1056" y="35"/>
                        <a:pt x="975" y="8"/>
                        <a:pt x="959"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7119749" y="862990"/>
                  <a:ext cx="78803" cy="19367"/>
                </a:xfrm>
                <a:custGeom>
                  <a:avLst/>
                  <a:gdLst/>
                  <a:ahLst/>
                  <a:cxnLst/>
                  <a:rect l="l" t="t" r="r" b="b"/>
                  <a:pathLst>
                    <a:path w="1062" h="261" extrusionOk="0">
                      <a:moveTo>
                        <a:pt x="742" y="1"/>
                      </a:moveTo>
                      <a:cubicBezTo>
                        <a:pt x="729" y="1"/>
                        <a:pt x="716" y="4"/>
                        <a:pt x="705" y="11"/>
                      </a:cubicBezTo>
                      <a:cubicBezTo>
                        <a:pt x="651" y="38"/>
                        <a:pt x="634" y="82"/>
                        <a:pt x="607" y="109"/>
                      </a:cubicBezTo>
                      <a:cubicBezTo>
                        <a:pt x="589" y="145"/>
                        <a:pt x="571" y="145"/>
                        <a:pt x="535" y="154"/>
                      </a:cubicBezTo>
                      <a:cubicBezTo>
                        <a:pt x="509" y="154"/>
                        <a:pt x="482" y="145"/>
                        <a:pt x="464" y="127"/>
                      </a:cubicBezTo>
                      <a:cubicBezTo>
                        <a:pt x="446" y="118"/>
                        <a:pt x="437" y="65"/>
                        <a:pt x="366" y="38"/>
                      </a:cubicBezTo>
                      <a:cubicBezTo>
                        <a:pt x="356" y="37"/>
                        <a:pt x="347" y="36"/>
                        <a:pt x="338" y="36"/>
                      </a:cubicBezTo>
                      <a:cubicBezTo>
                        <a:pt x="287" y="36"/>
                        <a:pt x="264" y="57"/>
                        <a:pt x="241" y="65"/>
                      </a:cubicBezTo>
                      <a:cubicBezTo>
                        <a:pt x="205" y="74"/>
                        <a:pt x="179" y="91"/>
                        <a:pt x="152" y="100"/>
                      </a:cubicBezTo>
                      <a:cubicBezTo>
                        <a:pt x="45" y="163"/>
                        <a:pt x="0" y="207"/>
                        <a:pt x="0" y="207"/>
                      </a:cubicBezTo>
                      <a:cubicBezTo>
                        <a:pt x="0" y="207"/>
                        <a:pt x="63" y="181"/>
                        <a:pt x="170" y="154"/>
                      </a:cubicBezTo>
                      <a:cubicBezTo>
                        <a:pt x="196" y="145"/>
                        <a:pt x="223" y="136"/>
                        <a:pt x="259" y="127"/>
                      </a:cubicBezTo>
                      <a:cubicBezTo>
                        <a:pt x="280" y="127"/>
                        <a:pt x="313" y="116"/>
                        <a:pt x="330" y="116"/>
                      </a:cubicBezTo>
                      <a:cubicBezTo>
                        <a:pt x="334" y="116"/>
                        <a:pt x="337" y="116"/>
                        <a:pt x="339" y="118"/>
                      </a:cubicBezTo>
                      <a:cubicBezTo>
                        <a:pt x="348" y="118"/>
                        <a:pt x="357" y="154"/>
                        <a:pt x="393" y="198"/>
                      </a:cubicBezTo>
                      <a:cubicBezTo>
                        <a:pt x="437" y="243"/>
                        <a:pt x="491" y="261"/>
                        <a:pt x="553" y="261"/>
                      </a:cubicBezTo>
                      <a:cubicBezTo>
                        <a:pt x="580" y="252"/>
                        <a:pt x="607" y="243"/>
                        <a:pt x="634" y="225"/>
                      </a:cubicBezTo>
                      <a:cubicBezTo>
                        <a:pt x="660" y="207"/>
                        <a:pt x="678" y="190"/>
                        <a:pt x="687" y="163"/>
                      </a:cubicBezTo>
                      <a:cubicBezTo>
                        <a:pt x="714" y="127"/>
                        <a:pt x="732" y="91"/>
                        <a:pt x="741" y="91"/>
                      </a:cubicBezTo>
                      <a:cubicBezTo>
                        <a:pt x="744" y="88"/>
                        <a:pt x="749" y="86"/>
                        <a:pt x="757" y="86"/>
                      </a:cubicBezTo>
                      <a:cubicBezTo>
                        <a:pt x="767" y="86"/>
                        <a:pt x="782" y="90"/>
                        <a:pt x="803" y="100"/>
                      </a:cubicBezTo>
                      <a:cubicBezTo>
                        <a:pt x="830" y="118"/>
                        <a:pt x="865" y="127"/>
                        <a:pt x="892" y="136"/>
                      </a:cubicBezTo>
                      <a:cubicBezTo>
                        <a:pt x="990" y="190"/>
                        <a:pt x="1062" y="216"/>
                        <a:pt x="1062" y="216"/>
                      </a:cubicBezTo>
                      <a:cubicBezTo>
                        <a:pt x="1062" y="216"/>
                        <a:pt x="1008" y="163"/>
                        <a:pt x="919" y="91"/>
                      </a:cubicBezTo>
                      <a:cubicBezTo>
                        <a:pt x="892" y="82"/>
                        <a:pt x="865" y="56"/>
                        <a:pt x="839" y="38"/>
                      </a:cubicBezTo>
                      <a:cubicBezTo>
                        <a:pt x="830" y="29"/>
                        <a:pt x="812" y="20"/>
                        <a:pt x="785" y="11"/>
                      </a:cubicBezTo>
                      <a:cubicBezTo>
                        <a:pt x="775" y="6"/>
                        <a:pt x="759" y="1"/>
                        <a:pt x="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7113739" y="929845"/>
                  <a:ext cx="103364" cy="16102"/>
                </a:xfrm>
                <a:custGeom>
                  <a:avLst/>
                  <a:gdLst/>
                  <a:ahLst/>
                  <a:cxnLst/>
                  <a:rect l="l" t="t" r="r" b="b"/>
                  <a:pathLst>
                    <a:path w="1393" h="217" extrusionOk="0">
                      <a:moveTo>
                        <a:pt x="856" y="0"/>
                      </a:moveTo>
                      <a:cubicBezTo>
                        <a:pt x="848" y="0"/>
                        <a:pt x="839" y="1"/>
                        <a:pt x="830" y="2"/>
                      </a:cubicBezTo>
                      <a:cubicBezTo>
                        <a:pt x="813" y="2"/>
                        <a:pt x="786" y="11"/>
                        <a:pt x="759" y="11"/>
                      </a:cubicBezTo>
                      <a:cubicBezTo>
                        <a:pt x="732" y="20"/>
                        <a:pt x="715" y="20"/>
                        <a:pt x="688" y="20"/>
                      </a:cubicBezTo>
                      <a:cubicBezTo>
                        <a:pt x="599" y="29"/>
                        <a:pt x="500" y="38"/>
                        <a:pt x="411" y="56"/>
                      </a:cubicBezTo>
                      <a:cubicBezTo>
                        <a:pt x="331" y="74"/>
                        <a:pt x="251" y="91"/>
                        <a:pt x="188" y="118"/>
                      </a:cubicBezTo>
                      <a:cubicBezTo>
                        <a:pt x="63" y="172"/>
                        <a:pt x="1" y="216"/>
                        <a:pt x="1" y="216"/>
                      </a:cubicBezTo>
                      <a:cubicBezTo>
                        <a:pt x="1" y="216"/>
                        <a:pt x="81" y="190"/>
                        <a:pt x="206" y="172"/>
                      </a:cubicBezTo>
                      <a:cubicBezTo>
                        <a:pt x="268" y="154"/>
                        <a:pt x="340" y="145"/>
                        <a:pt x="429" y="136"/>
                      </a:cubicBezTo>
                      <a:cubicBezTo>
                        <a:pt x="469" y="132"/>
                        <a:pt x="512" y="132"/>
                        <a:pt x="556" y="132"/>
                      </a:cubicBezTo>
                      <a:cubicBezTo>
                        <a:pt x="601" y="132"/>
                        <a:pt x="648" y="132"/>
                        <a:pt x="697" y="127"/>
                      </a:cubicBezTo>
                      <a:cubicBezTo>
                        <a:pt x="723" y="127"/>
                        <a:pt x="759" y="118"/>
                        <a:pt x="777" y="118"/>
                      </a:cubicBezTo>
                      <a:cubicBezTo>
                        <a:pt x="804" y="109"/>
                        <a:pt x="822" y="100"/>
                        <a:pt x="839" y="100"/>
                      </a:cubicBezTo>
                      <a:cubicBezTo>
                        <a:pt x="846" y="99"/>
                        <a:pt x="853" y="98"/>
                        <a:pt x="860" y="98"/>
                      </a:cubicBezTo>
                      <a:cubicBezTo>
                        <a:pt x="889" y="98"/>
                        <a:pt x="919" y="111"/>
                        <a:pt x="955" y="118"/>
                      </a:cubicBezTo>
                      <a:cubicBezTo>
                        <a:pt x="1045" y="136"/>
                        <a:pt x="1116" y="145"/>
                        <a:pt x="1178" y="154"/>
                      </a:cubicBezTo>
                      <a:cubicBezTo>
                        <a:pt x="1312" y="181"/>
                        <a:pt x="1393" y="190"/>
                        <a:pt x="1393" y="190"/>
                      </a:cubicBezTo>
                      <a:cubicBezTo>
                        <a:pt x="1393" y="190"/>
                        <a:pt x="1312" y="154"/>
                        <a:pt x="1196" y="109"/>
                      </a:cubicBezTo>
                      <a:cubicBezTo>
                        <a:pt x="1134" y="83"/>
                        <a:pt x="1062" y="56"/>
                        <a:pt x="982" y="29"/>
                      </a:cubicBezTo>
                      <a:cubicBezTo>
                        <a:pt x="944" y="21"/>
                        <a:pt x="905" y="0"/>
                        <a:pt x="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7122346" y="954480"/>
                  <a:ext cx="82216" cy="13950"/>
                </a:xfrm>
                <a:custGeom>
                  <a:avLst/>
                  <a:gdLst/>
                  <a:ahLst/>
                  <a:cxnLst/>
                  <a:rect l="l" t="t" r="r" b="b"/>
                  <a:pathLst>
                    <a:path w="1108" h="188" extrusionOk="0">
                      <a:moveTo>
                        <a:pt x="1107" y="0"/>
                      </a:moveTo>
                      <a:cubicBezTo>
                        <a:pt x="1107" y="0"/>
                        <a:pt x="1045" y="18"/>
                        <a:pt x="946" y="36"/>
                      </a:cubicBezTo>
                      <a:cubicBezTo>
                        <a:pt x="848" y="63"/>
                        <a:pt x="706" y="81"/>
                        <a:pt x="554" y="90"/>
                      </a:cubicBezTo>
                      <a:cubicBezTo>
                        <a:pt x="402" y="90"/>
                        <a:pt x="268" y="72"/>
                        <a:pt x="161" y="54"/>
                      </a:cubicBezTo>
                      <a:cubicBezTo>
                        <a:pt x="63" y="36"/>
                        <a:pt x="1" y="18"/>
                        <a:pt x="1" y="18"/>
                      </a:cubicBezTo>
                      <a:lnTo>
                        <a:pt x="1" y="18"/>
                      </a:lnTo>
                      <a:cubicBezTo>
                        <a:pt x="1" y="18"/>
                        <a:pt x="54" y="54"/>
                        <a:pt x="152" y="107"/>
                      </a:cubicBezTo>
                      <a:cubicBezTo>
                        <a:pt x="242" y="152"/>
                        <a:pt x="393" y="188"/>
                        <a:pt x="554" y="188"/>
                      </a:cubicBezTo>
                      <a:cubicBezTo>
                        <a:pt x="723" y="188"/>
                        <a:pt x="866" y="134"/>
                        <a:pt x="964" y="90"/>
                      </a:cubicBezTo>
                      <a:cubicBezTo>
                        <a:pt x="1062" y="36"/>
                        <a:pt x="1107" y="0"/>
                        <a:pt x="1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7047551" y="774320"/>
                  <a:ext cx="41108" cy="32798"/>
                </a:xfrm>
                <a:custGeom>
                  <a:avLst/>
                  <a:gdLst/>
                  <a:ahLst/>
                  <a:cxnLst/>
                  <a:rect l="l" t="t" r="r" b="b"/>
                  <a:pathLst>
                    <a:path w="554" h="442" extrusionOk="0">
                      <a:moveTo>
                        <a:pt x="402" y="0"/>
                      </a:moveTo>
                      <a:cubicBezTo>
                        <a:pt x="401" y="0"/>
                        <a:pt x="401" y="1"/>
                        <a:pt x="402" y="2"/>
                      </a:cubicBezTo>
                      <a:lnTo>
                        <a:pt x="402" y="2"/>
                      </a:lnTo>
                      <a:cubicBezTo>
                        <a:pt x="402" y="2"/>
                        <a:pt x="403" y="2"/>
                        <a:pt x="403" y="2"/>
                      </a:cubicBezTo>
                      <a:cubicBezTo>
                        <a:pt x="404" y="2"/>
                        <a:pt x="404" y="2"/>
                        <a:pt x="405" y="2"/>
                      </a:cubicBezTo>
                      <a:lnTo>
                        <a:pt x="405" y="2"/>
                      </a:lnTo>
                      <a:cubicBezTo>
                        <a:pt x="403" y="1"/>
                        <a:pt x="402" y="0"/>
                        <a:pt x="402" y="0"/>
                      </a:cubicBezTo>
                      <a:close/>
                      <a:moveTo>
                        <a:pt x="402" y="2"/>
                      </a:moveTo>
                      <a:lnTo>
                        <a:pt x="402" y="2"/>
                      </a:lnTo>
                      <a:cubicBezTo>
                        <a:pt x="401" y="2"/>
                        <a:pt x="401" y="2"/>
                        <a:pt x="402" y="2"/>
                      </a:cubicBezTo>
                      <a:cubicBezTo>
                        <a:pt x="402" y="2"/>
                        <a:pt x="402" y="2"/>
                        <a:pt x="402" y="2"/>
                      </a:cubicBezTo>
                      <a:close/>
                      <a:moveTo>
                        <a:pt x="405" y="2"/>
                      </a:moveTo>
                      <a:cubicBezTo>
                        <a:pt x="419" y="8"/>
                        <a:pt x="468" y="46"/>
                        <a:pt x="482" y="118"/>
                      </a:cubicBezTo>
                      <a:cubicBezTo>
                        <a:pt x="500" y="207"/>
                        <a:pt x="420" y="323"/>
                        <a:pt x="295" y="332"/>
                      </a:cubicBezTo>
                      <a:cubicBezTo>
                        <a:pt x="278" y="334"/>
                        <a:pt x="261" y="335"/>
                        <a:pt x="244" y="335"/>
                      </a:cubicBezTo>
                      <a:cubicBezTo>
                        <a:pt x="197" y="335"/>
                        <a:pt x="152" y="327"/>
                        <a:pt x="126" y="314"/>
                      </a:cubicBezTo>
                      <a:cubicBezTo>
                        <a:pt x="81" y="287"/>
                        <a:pt x="63" y="234"/>
                        <a:pt x="63" y="189"/>
                      </a:cubicBezTo>
                      <a:cubicBezTo>
                        <a:pt x="72" y="100"/>
                        <a:pt x="126" y="46"/>
                        <a:pt x="117" y="46"/>
                      </a:cubicBezTo>
                      <a:cubicBezTo>
                        <a:pt x="126" y="55"/>
                        <a:pt x="54" y="73"/>
                        <a:pt x="10" y="180"/>
                      </a:cubicBezTo>
                      <a:cubicBezTo>
                        <a:pt x="1" y="234"/>
                        <a:pt x="1" y="323"/>
                        <a:pt x="72" y="376"/>
                      </a:cubicBezTo>
                      <a:cubicBezTo>
                        <a:pt x="124" y="421"/>
                        <a:pt x="196" y="441"/>
                        <a:pt x="270" y="441"/>
                      </a:cubicBezTo>
                      <a:cubicBezTo>
                        <a:pt x="284" y="441"/>
                        <a:pt x="298" y="440"/>
                        <a:pt x="313" y="439"/>
                      </a:cubicBezTo>
                      <a:cubicBezTo>
                        <a:pt x="393" y="430"/>
                        <a:pt x="474" y="368"/>
                        <a:pt x="518" y="305"/>
                      </a:cubicBezTo>
                      <a:cubicBezTo>
                        <a:pt x="554" y="234"/>
                        <a:pt x="554" y="153"/>
                        <a:pt x="527" y="100"/>
                      </a:cubicBezTo>
                      <a:cubicBezTo>
                        <a:pt x="483" y="11"/>
                        <a:pt x="420" y="2"/>
                        <a:pt x="405"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7219030" y="771797"/>
                  <a:ext cx="45709" cy="31833"/>
                </a:xfrm>
                <a:custGeom>
                  <a:avLst/>
                  <a:gdLst/>
                  <a:ahLst/>
                  <a:cxnLst/>
                  <a:rect l="l" t="t" r="r" b="b"/>
                  <a:pathLst>
                    <a:path w="616" h="429" extrusionOk="0">
                      <a:moveTo>
                        <a:pt x="411" y="0"/>
                      </a:moveTo>
                      <a:lnTo>
                        <a:pt x="411" y="0"/>
                      </a:lnTo>
                      <a:cubicBezTo>
                        <a:pt x="411" y="0"/>
                        <a:pt x="420" y="9"/>
                        <a:pt x="446" y="27"/>
                      </a:cubicBezTo>
                      <a:cubicBezTo>
                        <a:pt x="473" y="45"/>
                        <a:pt x="509" y="71"/>
                        <a:pt x="527" y="107"/>
                      </a:cubicBezTo>
                      <a:cubicBezTo>
                        <a:pt x="544" y="152"/>
                        <a:pt x="536" y="205"/>
                        <a:pt x="500" y="250"/>
                      </a:cubicBezTo>
                      <a:cubicBezTo>
                        <a:pt x="464" y="294"/>
                        <a:pt x="402" y="312"/>
                        <a:pt x="330" y="321"/>
                      </a:cubicBezTo>
                      <a:cubicBezTo>
                        <a:pt x="309" y="324"/>
                        <a:pt x="288" y="325"/>
                        <a:pt x="266" y="325"/>
                      </a:cubicBezTo>
                      <a:cubicBezTo>
                        <a:pt x="214" y="325"/>
                        <a:pt x="163" y="319"/>
                        <a:pt x="125" y="312"/>
                      </a:cubicBezTo>
                      <a:cubicBezTo>
                        <a:pt x="72" y="294"/>
                        <a:pt x="63" y="250"/>
                        <a:pt x="72" y="196"/>
                      </a:cubicBezTo>
                      <a:cubicBezTo>
                        <a:pt x="81" y="152"/>
                        <a:pt x="107" y="116"/>
                        <a:pt x="125" y="98"/>
                      </a:cubicBezTo>
                      <a:cubicBezTo>
                        <a:pt x="143" y="72"/>
                        <a:pt x="152" y="63"/>
                        <a:pt x="152" y="63"/>
                      </a:cubicBezTo>
                      <a:lnTo>
                        <a:pt x="152" y="63"/>
                      </a:lnTo>
                      <a:cubicBezTo>
                        <a:pt x="152" y="63"/>
                        <a:pt x="143" y="72"/>
                        <a:pt x="116" y="80"/>
                      </a:cubicBezTo>
                      <a:cubicBezTo>
                        <a:pt x="89" y="98"/>
                        <a:pt x="54" y="125"/>
                        <a:pt x="18" y="187"/>
                      </a:cubicBezTo>
                      <a:cubicBezTo>
                        <a:pt x="9" y="214"/>
                        <a:pt x="0" y="250"/>
                        <a:pt x="9" y="286"/>
                      </a:cubicBezTo>
                      <a:cubicBezTo>
                        <a:pt x="18" y="330"/>
                        <a:pt x="54" y="375"/>
                        <a:pt x="89" y="393"/>
                      </a:cubicBezTo>
                      <a:cubicBezTo>
                        <a:pt x="134" y="410"/>
                        <a:pt x="170" y="410"/>
                        <a:pt x="214" y="419"/>
                      </a:cubicBezTo>
                      <a:cubicBezTo>
                        <a:pt x="250" y="428"/>
                        <a:pt x="295" y="428"/>
                        <a:pt x="339" y="428"/>
                      </a:cubicBezTo>
                      <a:cubicBezTo>
                        <a:pt x="428" y="419"/>
                        <a:pt x="527" y="375"/>
                        <a:pt x="571" y="294"/>
                      </a:cubicBezTo>
                      <a:cubicBezTo>
                        <a:pt x="616" y="223"/>
                        <a:pt x="616" y="134"/>
                        <a:pt x="571" y="80"/>
                      </a:cubicBezTo>
                      <a:cubicBezTo>
                        <a:pt x="527" y="27"/>
                        <a:pt x="482" y="18"/>
                        <a:pt x="455" y="9"/>
                      </a:cubicBezTo>
                      <a:cubicBezTo>
                        <a:pt x="428" y="0"/>
                        <a:pt x="411"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6954206" y="539400"/>
                  <a:ext cx="403884" cy="330424"/>
                </a:xfrm>
                <a:custGeom>
                  <a:avLst/>
                  <a:gdLst/>
                  <a:ahLst/>
                  <a:cxnLst/>
                  <a:rect l="l" t="t" r="r" b="b"/>
                  <a:pathLst>
                    <a:path w="5443" h="4453" extrusionOk="0">
                      <a:moveTo>
                        <a:pt x="2820" y="1"/>
                      </a:moveTo>
                      <a:cubicBezTo>
                        <a:pt x="2670" y="1"/>
                        <a:pt x="2521" y="5"/>
                        <a:pt x="2374" y="10"/>
                      </a:cubicBezTo>
                      <a:cubicBezTo>
                        <a:pt x="2071" y="19"/>
                        <a:pt x="1767" y="37"/>
                        <a:pt x="1482" y="117"/>
                      </a:cubicBezTo>
                      <a:cubicBezTo>
                        <a:pt x="1187" y="206"/>
                        <a:pt x="911" y="367"/>
                        <a:pt x="750" y="625"/>
                      </a:cubicBezTo>
                      <a:cubicBezTo>
                        <a:pt x="634" y="822"/>
                        <a:pt x="492" y="1018"/>
                        <a:pt x="411" y="1223"/>
                      </a:cubicBezTo>
                      <a:cubicBezTo>
                        <a:pt x="322" y="1437"/>
                        <a:pt x="179" y="1678"/>
                        <a:pt x="135" y="1910"/>
                      </a:cubicBezTo>
                      <a:cubicBezTo>
                        <a:pt x="1" y="2525"/>
                        <a:pt x="135" y="2989"/>
                        <a:pt x="260" y="3551"/>
                      </a:cubicBezTo>
                      <a:lnTo>
                        <a:pt x="715" y="4372"/>
                      </a:lnTo>
                      <a:cubicBezTo>
                        <a:pt x="500" y="3864"/>
                        <a:pt x="599" y="3346"/>
                        <a:pt x="697" y="2972"/>
                      </a:cubicBezTo>
                      <a:cubicBezTo>
                        <a:pt x="768" y="2722"/>
                        <a:pt x="875" y="2481"/>
                        <a:pt x="902" y="2231"/>
                      </a:cubicBezTo>
                      <a:cubicBezTo>
                        <a:pt x="929" y="2053"/>
                        <a:pt x="911" y="1874"/>
                        <a:pt x="955" y="1705"/>
                      </a:cubicBezTo>
                      <a:cubicBezTo>
                        <a:pt x="1045" y="1375"/>
                        <a:pt x="1348" y="1116"/>
                        <a:pt x="1687" y="1036"/>
                      </a:cubicBezTo>
                      <a:cubicBezTo>
                        <a:pt x="1793" y="1007"/>
                        <a:pt x="1903" y="994"/>
                        <a:pt x="2014" y="994"/>
                      </a:cubicBezTo>
                      <a:cubicBezTo>
                        <a:pt x="2248" y="994"/>
                        <a:pt x="2486" y="1052"/>
                        <a:pt x="2704" y="1143"/>
                      </a:cubicBezTo>
                      <a:cubicBezTo>
                        <a:pt x="2731" y="1161"/>
                        <a:pt x="2757" y="1169"/>
                        <a:pt x="2793" y="1169"/>
                      </a:cubicBezTo>
                      <a:cubicBezTo>
                        <a:pt x="2829" y="1169"/>
                        <a:pt x="2873" y="1152"/>
                        <a:pt x="2909" y="1125"/>
                      </a:cubicBezTo>
                      <a:cubicBezTo>
                        <a:pt x="3052" y="1051"/>
                        <a:pt x="3214" y="1015"/>
                        <a:pt x="3376" y="1015"/>
                      </a:cubicBezTo>
                      <a:cubicBezTo>
                        <a:pt x="3548" y="1015"/>
                        <a:pt x="3721" y="1056"/>
                        <a:pt x="3873" y="1134"/>
                      </a:cubicBezTo>
                      <a:cubicBezTo>
                        <a:pt x="4167" y="1294"/>
                        <a:pt x="4363" y="1607"/>
                        <a:pt x="4399" y="1937"/>
                      </a:cubicBezTo>
                      <a:cubicBezTo>
                        <a:pt x="4399" y="1990"/>
                        <a:pt x="4399" y="2035"/>
                        <a:pt x="4417" y="2079"/>
                      </a:cubicBezTo>
                      <a:cubicBezTo>
                        <a:pt x="4444" y="2151"/>
                        <a:pt x="4506" y="2195"/>
                        <a:pt x="4568" y="2240"/>
                      </a:cubicBezTo>
                      <a:cubicBezTo>
                        <a:pt x="4720" y="2365"/>
                        <a:pt x="4800" y="2534"/>
                        <a:pt x="4845" y="2731"/>
                      </a:cubicBezTo>
                      <a:cubicBezTo>
                        <a:pt x="4934" y="3141"/>
                        <a:pt x="4934" y="3195"/>
                        <a:pt x="4890" y="3551"/>
                      </a:cubicBezTo>
                      <a:cubicBezTo>
                        <a:pt x="4854" y="3828"/>
                        <a:pt x="4881" y="4185"/>
                        <a:pt x="4809" y="4452"/>
                      </a:cubicBezTo>
                      <a:cubicBezTo>
                        <a:pt x="5014" y="4149"/>
                        <a:pt x="4988" y="3730"/>
                        <a:pt x="5175" y="3426"/>
                      </a:cubicBezTo>
                      <a:cubicBezTo>
                        <a:pt x="5255" y="3284"/>
                        <a:pt x="5345" y="3141"/>
                        <a:pt x="5353" y="2980"/>
                      </a:cubicBezTo>
                      <a:cubicBezTo>
                        <a:pt x="5371" y="2793"/>
                        <a:pt x="5443" y="2525"/>
                        <a:pt x="5416" y="2347"/>
                      </a:cubicBezTo>
                      <a:cubicBezTo>
                        <a:pt x="5371" y="1981"/>
                        <a:pt x="5362" y="1678"/>
                        <a:pt x="5238" y="1339"/>
                      </a:cubicBezTo>
                      <a:cubicBezTo>
                        <a:pt x="5166" y="1169"/>
                        <a:pt x="5041" y="1027"/>
                        <a:pt x="4907" y="893"/>
                      </a:cubicBezTo>
                      <a:cubicBezTo>
                        <a:pt x="4667" y="652"/>
                        <a:pt x="4417" y="402"/>
                        <a:pt x="4113" y="242"/>
                      </a:cubicBezTo>
                      <a:cubicBezTo>
                        <a:pt x="3719" y="41"/>
                        <a:pt x="3269"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6989304" y="1092790"/>
                  <a:ext cx="176825" cy="227802"/>
                </a:xfrm>
                <a:custGeom>
                  <a:avLst/>
                  <a:gdLst/>
                  <a:ahLst/>
                  <a:cxnLst/>
                  <a:rect l="l" t="t" r="r" b="b"/>
                  <a:pathLst>
                    <a:path w="2383" h="3070" extrusionOk="0">
                      <a:moveTo>
                        <a:pt x="688" y="1"/>
                      </a:moveTo>
                      <a:cubicBezTo>
                        <a:pt x="589" y="117"/>
                        <a:pt x="491" y="224"/>
                        <a:pt x="384" y="313"/>
                      </a:cubicBezTo>
                      <a:cubicBezTo>
                        <a:pt x="331" y="358"/>
                        <a:pt x="268" y="402"/>
                        <a:pt x="215" y="438"/>
                      </a:cubicBezTo>
                      <a:lnTo>
                        <a:pt x="126" y="500"/>
                      </a:lnTo>
                      <a:cubicBezTo>
                        <a:pt x="90" y="518"/>
                        <a:pt x="36" y="545"/>
                        <a:pt x="19" y="616"/>
                      </a:cubicBezTo>
                      <a:cubicBezTo>
                        <a:pt x="1" y="679"/>
                        <a:pt x="19" y="732"/>
                        <a:pt x="36" y="768"/>
                      </a:cubicBezTo>
                      <a:lnTo>
                        <a:pt x="72" y="866"/>
                      </a:lnTo>
                      <a:cubicBezTo>
                        <a:pt x="99" y="937"/>
                        <a:pt x="126" y="1000"/>
                        <a:pt x="152" y="1071"/>
                      </a:cubicBezTo>
                      <a:cubicBezTo>
                        <a:pt x="215" y="1196"/>
                        <a:pt x="277" y="1321"/>
                        <a:pt x="349" y="1446"/>
                      </a:cubicBezTo>
                      <a:cubicBezTo>
                        <a:pt x="607" y="1919"/>
                        <a:pt x="866" y="2356"/>
                        <a:pt x="937" y="2802"/>
                      </a:cubicBezTo>
                      <a:lnTo>
                        <a:pt x="982" y="3070"/>
                      </a:lnTo>
                      <a:lnTo>
                        <a:pt x="1116" y="2838"/>
                      </a:lnTo>
                      <a:cubicBezTo>
                        <a:pt x="1312" y="2525"/>
                        <a:pt x="1517" y="2267"/>
                        <a:pt x="1740" y="2044"/>
                      </a:cubicBezTo>
                      <a:cubicBezTo>
                        <a:pt x="1847" y="1928"/>
                        <a:pt x="1954" y="1830"/>
                        <a:pt x="2070" y="1731"/>
                      </a:cubicBezTo>
                      <a:cubicBezTo>
                        <a:pt x="2124" y="1687"/>
                        <a:pt x="2177" y="1642"/>
                        <a:pt x="2231" y="1598"/>
                      </a:cubicBezTo>
                      <a:cubicBezTo>
                        <a:pt x="2267" y="1571"/>
                        <a:pt x="2293" y="1544"/>
                        <a:pt x="2329" y="1500"/>
                      </a:cubicBezTo>
                      <a:cubicBezTo>
                        <a:pt x="2356" y="1464"/>
                        <a:pt x="2383" y="1392"/>
                        <a:pt x="2356" y="1321"/>
                      </a:cubicBezTo>
                      <a:lnTo>
                        <a:pt x="2347" y="1294"/>
                      </a:lnTo>
                      <a:lnTo>
                        <a:pt x="2320" y="1268"/>
                      </a:lnTo>
                      <a:cubicBezTo>
                        <a:pt x="1785" y="911"/>
                        <a:pt x="1383" y="598"/>
                        <a:pt x="1116" y="384"/>
                      </a:cubicBezTo>
                      <a:cubicBezTo>
                        <a:pt x="848" y="170"/>
                        <a:pt x="705" y="45"/>
                        <a:pt x="705" y="45"/>
                      </a:cubicBezTo>
                      <a:lnTo>
                        <a:pt x="705" y="45"/>
                      </a:lnTo>
                      <a:cubicBezTo>
                        <a:pt x="732" y="229"/>
                        <a:pt x="1308" y="808"/>
                        <a:pt x="2156" y="1403"/>
                      </a:cubicBezTo>
                      <a:lnTo>
                        <a:pt x="2156" y="1403"/>
                      </a:lnTo>
                      <a:cubicBezTo>
                        <a:pt x="2139" y="1414"/>
                        <a:pt x="2122" y="1438"/>
                        <a:pt x="2097" y="1455"/>
                      </a:cubicBezTo>
                      <a:cubicBezTo>
                        <a:pt x="2035" y="1508"/>
                        <a:pt x="1972" y="1553"/>
                        <a:pt x="1910" y="1607"/>
                      </a:cubicBezTo>
                      <a:cubicBezTo>
                        <a:pt x="1794" y="1714"/>
                        <a:pt x="1669" y="1830"/>
                        <a:pt x="1562" y="1946"/>
                      </a:cubicBezTo>
                      <a:cubicBezTo>
                        <a:pt x="1378" y="2144"/>
                        <a:pt x="1207" y="2366"/>
                        <a:pt x="1062" y="2598"/>
                      </a:cubicBezTo>
                      <a:lnTo>
                        <a:pt x="1062" y="2598"/>
                      </a:lnTo>
                      <a:cubicBezTo>
                        <a:pt x="958" y="2245"/>
                        <a:pt x="775" y="1935"/>
                        <a:pt x="598" y="1651"/>
                      </a:cubicBezTo>
                      <a:cubicBezTo>
                        <a:pt x="393" y="1330"/>
                        <a:pt x="206" y="1027"/>
                        <a:pt x="99" y="741"/>
                      </a:cubicBezTo>
                      <a:cubicBezTo>
                        <a:pt x="81" y="706"/>
                        <a:pt x="63" y="670"/>
                        <a:pt x="81" y="634"/>
                      </a:cubicBezTo>
                      <a:cubicBezTo>
                        <a:pt x="90" y="590"/>
                        <a:pt x="117" y="563"/>
                        <a:pt x="152" y="545"/>
                      </a:cubicBezTo>
                      <a:cubicBezTo>
                        <a:pt x="206" y="500"/>
                        <a:pt x="259" y="465"/>
                        <a:pt x="304" y="429"/>
                      </a:cubicBezTo>
                      <a:cubicBezTo>
                        <a:pt x="393" y="349"/>
                        <a:pt x="465" y="277"/>
                        <a:pt x="527" y="206"/>
                      </a:cubicBezTo>
                      <a:cubicBezTo>
                        <a:pt x="634" y="81"/>
                        <a:pt x="688" y="1"/>
                        <a:pt x="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7183933" y="1065039"/>
                  <a:ext cx="177492" cy="246278"/>
                </a:xfrm>
                <a:custGeom>
                  <a:avLst/>
                  <a:gdLst/>
                  <a:ahLst/>
                  <a:cxnLst/>
                  <a:rect l="l" t="t" r="r" b="b"/>
                  <a:pathLst>
                    <a:path w="2392" h="3319" extrusionOk="0">
                      <a:moveTo>
                        <a:pt x="160" y="1834"/>
                      </a:moveTo>
                      <a:cubicBezTo>
                        <a:pt x="161" y="1834"/>
                        <a:pt x="162" y="1834"/>
                        <a:pt x="165" y="1836"/>
                      </a:cubicBezTo>
                      <a:lnTo>
                        <a:pt x="165" y="1836"/>
                      </a:lnTo>
                      <a:cubicBezTo>
                        <a:pt x="161" y="1838"/>
                        <a:pt x="161" y="1838"/>
                        <a:pt x="161" y="1838"/>
                      </a:cubicBezTo>
                      <a:cubicBezTo>
                        <a:pt x="161" y="1838"/>
                        <a:pt x="157" y="1834"/>
                        <a:pt x="160" y="1834"/>
                      </a:cubicBezTo>
                      <a:close/>
                      <a:moveTo>
                        <a:pt x="1723" y="175"/>
                      </a:moveTo>
                      <a:cubicBezTo>
                        <a:pt x="1791" y="236"/>
                        <a:pt x="1858" y="297"/>
                        <a:pt x="1927" y="357"/>
                      </a:cubicBezTo>
                      <a:cubicBezTo>
                        <a:pt x="1990" y="410"/>
                        <a:pt x="2052" y="473"/>
                        <a:pt x="2115" y="526"/>
                      </a:cubicBezTo>
                      <a:cubicBezTo>
                        <a:pt x="2177" y="580"/>
                        <a:pt x="2257" y="642"/>
                        <a:pt x="2275" y="687"/>
                      </a:cubicBezTo>
                      <a:cubicBezTo>
                        <a:pt x="2302" y="732"/>
                        <a:pt x="2293" y="812"/>
                        <a:pt x="2293" y="892"/>
                      </a:cubicBezTo>
                      <a:cubicBezTo>
                        <a:pt x="2284" y="972"/>
                        <a:pt x="2275" y="1044"/>
                        <a:pt x="2257" y="1124"/>
                      </a:cubicBezTo>
                      <a:cubicBezTo>
                        <a:pt x="2222" y="1276"/>
                        <a:pt x="2168" y="1419"/>
                        <a:pt x="2106" y="1561"/>
                      </a:cubicBezTo>
                      <a:cubicBezTo>
                        <a:pt x="1990" y="1847"/>
                        <a:pt x="1847" y="2123"/>
                        <a:pt x="1767" y="2418"/>
                      </a:cubicBezTo>
                      <a:cubicBezTo>
                        <a:pt x="1731" y="2569"/>
                        <a:pt x="1713" y="2712"/>
                        <a:pt x="1687" y="2837"/>
                      </a:cubicBezTo>
                      <a:cubicBezTo>
                        <a:pt x="1668" y="2925"/>
                        <a:pt x="1635" y="3004"/>
                        <a:pt x="1593" y="3069"/>
                      </a:cubicBezTo>
                      <a:lnTo>
                        <a:pt x="1593" y="3069"/>
                      </a:lnTo>
                      <a:cubicBezTo>
                        <a:pt x="1137" y="2587"/>
                        <a:pt x="682" y="2186"/>
                        <a:pt x="259" y="1865"/>
                      </a:cubicBezTo>
                      <a:cubicBezTo>
                        <a:pt x="248" y="1857"/>
                        <a:pt x="237" y="1850"/>
                        <a:pt x="228" y="1843"/>
                      </a:cubicBezTo>
                      <a:lnTo>
                        <a:pt x="228" y="1843"/>
                      </a:lnTo>
                      <a:cubicBezTo>
                        <a:pt x="271" y="1815"/>
                        <a:pt x="314" y="1786"/>
                        <a:pt x="357" y="1758"/>
                      </a:cubicBezTo>
                      <a:cubicBezTo>
                        <a:pt x="464" y="1686"/>
                        <a:pt x="562" y="1615"/>
                        <a:pt x="661" y="1535"/>
                      </a:cubicBezTo>
                      <a:cubicBezTo>
                        <a:pt x="848" y="1383"/>
                        <a:pt x="1000" y="1222"/>
                        <a:pt x="1133" y="1080"/>
                      </a:cubicBezTo>
                      <a:cubicBezTo>
                        <a:pt x="1392" y="776"/>
                        <a:pt x="1553" y="509"/>
                        <a:pt x="1651" y="330"/>
                      </a:cubicBezTo>
                      <a:cubicBezTo>
                        <a:pt x="1679" y="267"/>
                        <a:pt x="1704" y="215"/>
                        <a:pt x="1723" y="175"/>
                      </a:cubicBezTo>
                      <a:close/>
                      <a:moveTo>
                        <a:pt x="1535" y="0"/>
                      </a:moveTo>
                      <a:cubicBezTo>
                        <a:pt x="1585" y="47"/>
                        <a:pt x="1633" y="92"/>
                        <a:pt x="1682" y="137"/>
                      </a:cubicBezTo>
                      <a:lnTo>
                        <a:pt x="1682" y="137"/>
                      </a:lnTo>
                      <a:cubicBezTo>
                        <a:pt x="1514" y="331"/>
                        <a:pt x="1238" y="783"/>
                        <a:pt x="741" y="1222"/>
                      </a:cubicBezTo>
                      <a:cubicBezTo>
                        <a:pt x="589" y="1356"/>
                        <a:pt x="411" y="1490"/>
                        <a:pt x="223" y="1615"/>
                      </a:cubicBezTo>
                      <a:lnTo>
                        <a:pt x="152" y="1659"/>
                      </a:lnTo>
                      <a:cubicBezTo>
                        <a:pt x="125" y="1677"/>
                        <a:pt x="108" y="1677"/>
                        <a:pt x="63" y="1722"/>
                      </a:cubicBezTo>
                      <a:cubicBezTo>
                        <a:pt x="36" y="1740"/>
                        <a:pt x="9" y="1775"/>
                        <a:pt x="9" y="1820"/>
                      </a:cubicBezTo>
                      <a:cubicBezTo>
                        <a:pt x="0" y="1874"/>
                        <a:pt x="18" y="1909"/>
                        <a:pt x="36" y="1927"/>
                      </a:cubicBezTo>
                      <a:cubicBezTo>
                        <a:pt x="72" y="1972"/>
                        <a:pt x="108" y="1998"/>
                        <a:pt x="125" y="2016"/>
                      </a:cubicBezTo>
                      <a:cubicBezTo>
                        <a:pt x="223" y="2088"/>
                        <a:pt x="313" y="2159"/>
                        <a:pt x="411" y="2239"/>
                      </a:cubicBezTo>
                      <a:cubicBezTo>
                        <a:pt x="794" y="2552"/>
                        <a:pt x="1187" y="2899"/>
                        <a:pt x="1544" y="3265"/>
                      </a:cubicBezTo>
                      <a:lnTo>
                        <a:pt x="1588" y="3319"/>
                      </a:lnTo>
                      <a:lnTo>
                        <a:pt x="1642" y="3265"/>
                      </a:lnTo>
                      <a:cubicBezTo>
                        <a:pt x="1749" y="3176"/>
                        <a:pt x="1803" y="3042"/>
                        <a:pt x="1829" y="2917"/>
                      </a:cubicBezTo>
                      <a:cubicBezTo>
                        <a:pt x="1856" y="2801"/>
                        <a:pt x="1865" y="2676"/>
                        <a:pt x="1892" y="2569"/>
                      </a:cubicBezTo>
                      <a:cubicBezTo>
                        <a:pt x="1927" y="2337"/>
                        <a:pt x="2008" y="2123"/>
                        <a:pt x="2088" y="1918"/>
                      </a:cubicBezTo>
                      <a:cubicBezTo>
                        <a:pt x="2249" y="1517"/>
                        <a:pt x="2391" y="1115"/>
                        <a:pt x="2356" y="767"/>
                      </a:cubicBezTo>
                      <a:cubicBezTo>
                        <a:pt x="2356" y="723"/>
                        <a:pt x="2347" y="678"/>
                        <a:pt x="2320" y="651"/>
                      </a:cubicBezTo>
                      <a:cubicBezTo>
                        <a:pt x="2302" y="616"/>
                        <a:pt x="2266" y="589"/>
                        <a:pt x="2240" y="571"/>
                      </a:cubicBezTo>
                      <a:cubicBezTo>
                        <a:pt x="2177" y="518"/>
                        <a:pt x="2124" y="473"/>
                        <a:pt x="2061" y="428"/>
                      </a:cubicBezTo>
                      <a:cubicBezTo>
                        <a:pt x="1954" y="339"/>
                        <a:pt x="1865" y="259"/>
                        <a:pt x="1785" y="196"/>
                      </a:cubicBezTo>
                      <a:cubicBezTo>
                        <a:pt x="1766" y="182"/>
                        <a:pt x="1749" y="168"/>
                        <a:pt x="1732" y="155"/>
                      </a:cubicBezTo>
                      <a:lnTo>
                        <a:pt x="1732" y="155"/>
                      </a:lnTo>
                      <a:cubicBezTo>
                        <a:pt x="1739" y="141"/>
                        <a:pt x="1744" y="127"/>
                        <a:pt x="1749" y="116"/>
                      </a:cubicBezTo>
                      <a:cubicBezTo>
                        <a:pt x="1767" y="71"/>
                        <a:pt x="1785" y="45"/>
                        <a:pt x="1785" y="45"/>
                      </a:cubicBezTo>
                      <a:lnTo>
                        <a:pt x="1785" y="45"/>
                      </a:lnTo>
                      <a:cubicBezTo>
                        <a:pt x="1758" y="57"/>
                        <a:pt x="1728" y="85"/>
                        <a:pt x="1693" y="124"/>
                      </a:cubicBezTo>
                      <a:lnTo>
                        <a:pt x="1693" y="124"/>
                      </a:lnTo>
                      <a:cubicBezTo>
                        <a:pt x="1590" y="44"/>
                        <a:pt x="153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7109806" y="1203275"/>
                  <a:ext cx="129112" cy="93940"/>
                </a:xfrm>
                <a:custGeom>
                  <a:avLst/>
                  <a:gdLst/>
                  <a:ahLst/>
                  <a:cxnLst/>
                  <a:rect l="l" t="t" r="r" b="b"/>
                  <a:pathLst>
                    <a:path w="1740" h="1266" extrusionOk="0">
                      <a:moveTo>
                        <a:pt x="985" y="1"/>
                      </a:moveTo>
                      <a:cubicBezTo>
                        <a:pt x="962" y="1"/>
                        <a:pt x="940" y="2"/>
                        <a:pt x="919" y="2"/>
                      </a:cubicBezTo>
                      <a:cubicBezTo>
                        <a:pt x="857" y="2"/>
                        <a:pt x="803" y="11"/>
                        <a:pt x="759" y="11"/>
                      </a:cubicBezTo>
                      <a:cubicBezTo>
                        <a:pt x="562" y="19"/>
                        <a:pt x="464" y="28"/>
                        <a:pt x="464" y="28"/>
                      </a:cubicBezTo>
                      <a:cubicBezTo>
                        <a:pt x="491" y="73"/>
                        <a:pt x="580" y="109"/>
                        <a:pt x="714" y="126"/>
                      </a:cubicBezTo>
                      <a:cubicBezTo>
                        <a:pt x="776" y="144"/>
                        <a:pt x="848" y="144"/>
                        <a:pt x="928" y="153"/>
                      </a:cubicBezTo>
                      <a:cubicBezTo>
                        <a:pt x="973" y="162"/>
                        <a:pt x="1008" y="162"/>
                        <a:pt x="1044" y="171"/>
                      </a:cubicBezTo>
                      <a:cubicBezTo>
                        <a:pt x="1080" y="180"/>
                        <a:pt x="1107" y="198"/>
                        <a:pt x="1142" y="225"/>
                      </a:cubicBezTo>
                      <a:cubicBezTo>
                        <a:pt x="1214" y="287"/>
                        <a:pt x="1294" y="350"/>
                        <a:pt x="1383" y="421"/>
                      </a:cubicBezTo>
                      <a:cubicBezTo>
                        <a:pt x="1428" y="457"/>
                        <a:pt x="1463" y="483"/>
                        <a:pt x="1508" y="519"/>
                      </a:cubicBezTo>
                      <a:cubicBezTo>
                        <a:pt x="1512" y="522"/>
                        <a:pt x="1515" y="524"/>
                        <a:pt x="1518" y="527"/>
                      </a:cubicBezTo>
                      <a:lnTo>
                        <a:pt x="1518" y="527"/>
                      </a:lnTo>
                      <a:cubicBezTo>
                        <a:pt x="1518" y="527"/>
                        <a:pt x="1517" y="528"/>
                        <a:pt x="1517" y="528"/>
                      </a:cubicBezTo>
                      <a:cubicBezTo>
                        <a:pt x="1454" y="626"/>
                        <a:pt x="1383" y="715"/>
                        <a:pt x="1303" y="813"/>
                      </a:cubicBezTo>
                      <a:cubicBezTo>
                        <a:pt x="1267" y="867"/>
                        <a:pt x="1231" y="912"/>
                        <a:pt x="1196" y="965"/>
                      </a:cubicBezTo>
                      <a:cubicBezTo>
                        <a:pt x="1178" y="983"/>
                        <a:pt x="1160" y="1001"/>
                        <a:pt x="1151" y="1019"/>
                      </a:cubicBezTo>
                      <a:cubicBezTo>
                        <a:pt x="1133" y="1028"/>
                        <a:pt x="1124" y="1036"/>
                        <a:pt x="1098" y="1036"/>
                      </a:cubicBezTo>
                      <a:cubicBezTo>
                        <a:pt x="982" y="1063"/>
                        <a:pt x="857" y="1081"/>
                        <a:pt x="741" y="1108"/>
                      </a:cubicBezTo>
                      <a:cubicBezTo>
                        <a:pt x="719" y="1111"/>
                        <a:pt x="698" y="1114"/>
                        <a:pt x="679" y="1114"/>
                      </a:cubicBezTo>
                      <a:cubicBezTo>
                        <a:pt x="652" y="1114"/>
                        <a:pt x="628" y="1109"/>
                        <a:pt x="607" y="1099"/>
                      </a:cubicBezTo>
                      <a:cubicBezTo>
                        <a:pt x="580" y="1072"/>
                        <a:pt x="536" y="1010"/>
                        <a:pt x="500" y="974"/>
                      </a:cubicBezTo>
                      <a:cubicBezTo>
                        <a:pt x="348" y="804"/>
                        <a:pt x="197" y="653"/>
                        <a:pt x="81" y="510"/>
                      </a:cubicBezTo>
                      <a:cubicBezTo>
                        <a:pt x="72" y="492"/>
                        <a:pt x="63" y="465"/>
                        <a:pt x="72" y="439"/>
                      </a:cubicBezTo>
                      <a:cubicBezTo>
                        <a:pt x="81" y="412"/>
                        <a:pt x="107" y="403"/>
                        <a:pt x="116" y="385"/>
                      </a:cubicBezTo>
                      <a:cubicBezTo>
                        <a:pt x="143" y="358"/>
                        <a:pt x="170" y="323"/>
                        <a:pt x="197" y="296"/>
                      </a:cubicBezTo>
                      <a:cubicBezTo>
                        <a:pt x="250" y="242"/>
                        <a:pt x="295" y="198"/>
                        <a:pt x="330" y="162"/>
                      </a:cubicBezTo>
                      <a:cubicBezTo>
                        <a:pt x="402" y="82"/>
                        <a:pt x="437" y="37"/>
                        <a:pt x="437" y="37"/>
                      </a:cubicBezTo>
                      <a:lnTo>
                        <a:pt x="437" y="37"/>
                      </a:lnTo>
                      <a:cubicBezTo>
                        <a:pt x="321" y="135"/>
                        <a:pt x="214" y="234"/>
                        <a:pt x="98" y="323"/>
                      </a:cubicBezTo>
                      <a:lnTo>
                        <a:pt x="54" y="358"/>
                      </a:lnTo>
                      <a:cubicBezTo>
                        <a:pt x="36" y="376"/>
                        <a:pt x="9" y="412"/>
                        <a:pt x="9" y="448"/>
                      </a:cubicBezTo>
                      <a:cubicBezTo>
                        <a:pt x="0" y="537"/>
                        <a:pt x="45" y="573"/>
                        <a:pt x="63" y="599"/>
                      </a:cubicBezTo>
                      <a:cubicBezTo>
                        <a:pt x="107" y="662"/>
                        <a:pt x="143" y="715"/>
                        <a:pt x="188" y="769"/>
                      </a:cubicBezTo>
                      <a:cubicBezTo>
                        <a:pt x="268" y="885"/>
                        <a:pt x="348" y="992"/>
                        <a:pt x="429" y="1099"/>
                      </a:cubicBezTo>
                      <a:cubicBezTo>
                        <a:pt x="446" y="1126"/>
                        <a:pt x="464" y="1143"/>
                        <a:pt x="491" y="1179"/>
                      </a:cubicBezTo>
                      <a:cubicBezTo>
                        <a:pt x="518" y="1215"/>
                        <a:pt x="580" y="1251"/>
                        <a:pt x="625" y="1259"/>
                      </a:cubicBezTo>
                      <a:cubicBezTo>
                        <a:pt x="649" y="1264"/>
                        <a:pt x="672" y="1266"/>
                        <a:pt x="692" y="1266"/>
                      </a:cubicBezTo>
                      <a:cubicBezTo>
                        <a:pt x="754" y="1266"/>
                        <a:pt x="799" y="1251"/>
                        <a:pt x="839" y="1251"/>
                      </a:cubicBezTo>
                      <a:cubicBezTo>
                        <a:pt x="901" y="1242"/>
                        <a:pt x="964" y="1233"/>
                        <a:pt x="1026" y="1224"/>
                      </a:cubicBezTo>
                      <a:cubicBezTo>
                        <a:pt x="1053" y="1224"/>
                        <a:pt x="1089" y="1215"/>
                        <a:pt x="1115" y="1215"/>
                      </a:cubicBezTo>
                      <a:cubicBezTo>
                        <a:pt x="1151" y="1206"/>
                        <a:pt x="1196" y="1197"/>
                        <a:pt x="1231" y="1179"/>
                      </a:cubicBezTo>
                      <a:cubicBezTo>
                        <a:pt x="1312" y="1126"/>
                        <a:pt x="1338" y="1081"/>
                        <a:pt x="1374" y="1036"/>
                      </a:cubicBezTo>
                      <a:cubicBezTo>
                        <a:pt x="1410" y="992"/>
                        <a:pt x="1446" y="947"/>
                        <a:pt x="1481" y="903"/>
                      </a:cubicBezTo>
                      <a:cubicBezTo>
                        <a:pt x="1553" y="813"/>
                        <a:pt x="1615" y="733"/>
                        <a:pt x="1677" y="653"/>
                      </a:cubicBezTo>
                      <a:cubicBezTo>
                        <a:pt x="1686" y="644"/>
                        <a:pt x="1686" y="635"/>
                        <a:pt x="1695" y="617"/>
                      </a:cubicBezTo>
                      <a:cubicBezTo>
                        <a:pt x="1704" y="608"/>
                        <a:pt x="1722" y="581"/>
                        <a:pt x="1731" y="546"/>
                      </a:cubicBezTo>
                      <a:cubicBezTo>
                        <a:pt x="1740" y="483"/>
                        <a:pt x="1704" y="430"/>
                        <a:pt x="1677" y="403"/>
                      </a:cubicBezTo>
                      <a:cubicBezTo>
                        <a:pt x="1651" y="376"/>
                        <a:pt x="1624" y="358"/>
                        <a:pt x="1615" y="350"/>
                      </a:cubicBezTo>
                      <a:cubicBezTo>
                        <a:pt x="1597" y="332"/>
                        <a:pt x="1570" y="323"/>
                        <a:pt x="1553" y="305"/>
                      </a:cubicBezTo>
                      <a:cubicBezTo>
                        <a:pt x="1481" y="251"/>
                        <a:pt x="1419" y="207"/>
                        <a:pt x="1356" y="153"/>
                      </a:cubicBezTo>
                      <a:cubicBezTo>
                        <a:pt x="1294" y="109"/>
                        <a:pt x="1222" y="55"/>
                        <a:pt x="1142" y="28"/>
                      </a:cubicBezTo>
                      <a:cubicBezTo>
                        <a:pt x="1083" y="5"/>
                        <a:pt x="1031" y="1"/>
                        <a:pt x="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7029001" y="1219896"/>
                  <a:ext cx="256963" cy="82958"/>
                </a:xfrm>
                <a:custGeom>
                  <a:avLst/>
                  <a:gdLst/>
                  <a:ahLst/>
                  <a:cxnLst/>
                  <a:rect l="l" t="t" r="r" b="b"/>
                  <a:pathLst>
                    <a:path w="3463" h="1118" extrusionOk="0">
                      <a:moveTo>
                        <a:pt x="81" y="1"/>
                      </a:moveTo>
                      <a:cubicBezTo>
                        <a:pt x="1" y="90"/>
                        <a:pt x="19" y="384"/>
                        <a:pt x="81" y="795"/>
                      </a:cubicBezTo>
                      <a:cubicBezTo>
                        <a:pt x="90" y="848"/>
                        <a:pt x="99" y="911"/>
                        <a:pt x="153" y="982"/>
                      </a:cubicBezTo>
                      <a:cubicBezTo>
                        <a:pt x="206" y="1044"/>
                        <a:pt x="286" y="1080"/>
                        <a:pt x="349" y="1098"/>
                      </a:cubicBezTo>
                      <a:cubicBezTo>
                        <a:pt x="435" y="1114"/>
                        <a:pt x="507" y="1117"/>
                        <a:pt x="579" y="1117"/>
                      </a:cubicBezTo>
                      <a:cubicBezTo>
                        <a:pt x="626" y="1117"/>
                        <a:pt x="674" y="1116"/>
                        <a:pt x="724" y="1116"/>
                      </a:cubicBezTo>
                      <a:cubicBezTo>
                        <a:pt x="973" y="1116"/>
                        <a:pt x="1232" y="1107"/>
                        <a:pt x="1491" y="1089"/>
                      </a:cubicBezTo>
                      <a:cubicBezTo>
                        <a:pt x="2008" y="1062"/>
                        <a:pt x="2508" y="991"/>
                        <a:pt x="2882" y="928"/>
                      </a:cubicBezTo>
                      <a:cubicBezTo>
                        <a:pt x="3070" y="893"/>
                        <a:pt x="3213" y="848"/>
                        <a:pt x="3311" y="804"/>
                      </a:cubicBezTo>
                      <a:cubicBezTo>
                        <a:pt x="3418" y="768"/>
                        <a:pt x="3462" y="732"/>
                        <a:pt x="3462" y="732"/>
                      </a:cubicBezTo>
                      <a:lnTo>
                        <a:pt x="3462" y="732"/>
                      </a:lnTo>
                      <a:cubicBezTo>
                        <a:pt x="3186" y="848"/>
                        <a:pt x="2882" y="857"/>
                        <a:pt x="2597" y="875"/>
                      </a:cubicBezTo>
                      <a:cubicBezTo>
                        <a:pt x="2311" y="893"/>
                        <a:pt x="2035" y="902"/>
                        <a:pt x="1776" y="911"/>
                      </a:cubicBezTo>
                      <a:cubicBezTo>
                        <a:pt x="1522" y="915"/>
                        <a:pt x="1281" y="917"/>
                        <a:pt x="1059" y="917"/>
                      </a:cubicBezTo>
                      <a:cubicBezTo>
                        <a:pt x="837" y="917"/>
                        <a:pt x="634" y="915"/>
                        <a:pt x="456" y="911"/>
                      </a:cubicBezTo>
                      <a:cubicBezTo>
                        <a:pt x="367" y="911"/>
                        <a:pt x="313" y="884"/>
                        <a:pt x="295" y="848"/>
                      </a:cubicBezTo>
                      <a:cubicBezTo>
                        <a:pt x="269" y="821"/>
                        <a:pt x="251" y="732"/>
                        <a:pt x="233" y="661"/>
                      </a:cubicBezTo>
                      <a:cubicBezTo>
                        <a:pt x="206" y="518"/>
                        <a:pt x="179" y="402"/>
                        <a:pt x="153" y="304"/>
                      </a:cubicBezTo>
                      <a:cubicBezTo>
                        <a:pt x="108" y="108"/>
                        <a:pt x="81"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6843721" y="1855352"/>
                  <a:ext cx="139055" cy="252956"/>
                </a:xfrm>
                <a:custGeom>
                  <a:avLst/>
                  <a:gdLst/>
                  <a:ahLst/>
                  <a:cxnLst/>
                  <a:rect l="l" t="t" r="r" b="b"/>
                  <a:pathLst>
                    <a:path w="1874" h="3409" extrusionOk="0">
                      <a:moveTo>
                        <a:pt x="107" y="1"/>
                      </a:moveTo>
                      <a:cubicBezTo>
                        <a:pt x="27" y="63"/>
                        <a:pt x="0" y="358"/>
                        <a:pt x="143" y="732"/>
                      </a:cubicBezTo>
                      <a:cubicBezTo>
                        <a:pt x="214" y="911"/>
                        <a:pt x="339" y="1107"/>
                        <a:pt x="455" y="1285"/>
                      </a:cubicBezTo>
                      <a:cubicBezTo>
                        <a:pt x="509" y="1375"/>
                        <a:pt x="544" y="1491"/>
                        <a:pt x="589" y="1589"/>
                      </a:cubicBezTo>
                      <a:cubicBezTo>
                        <a:pt x="633" y="1696"/>
                        <a:pt x="678" y="1812"/>
                        <a:pt x="732" y="1919"/>
                      </a:cubicBezTo>
                      <a:cubicBezTo>
                        <a:pt x="955" y="2356"/>
                        <a:pt x="1249" y="2722"/>
                        <a:pt x="1481" y="2980"/>
                      </a:cubicBezTo>
                      <a:cubicBezTo>
                        <a:pt x="1713" y="3239"/>
                        <a:pt x="1873" y="3409"/>
                        <a:pt x="1873" y="3409"/>
                      </a:cubicBezTo>
                      <a:cubicBezTo>
                        <a:pt x="1534" y="2936"/>
                        <a:pt x="1222" y="2508"/>
                        <a:pt x="1008" y="2088"/>
                      </a:cubicBezTo>
                      <a:cubicBezTo>
                        <a:pt x="955" y="1981"/>
                        <a:pt x="910" y="1883"/>
                        <a:pt x="865" y="1785"/>
                      </a:cubicBezTo>
                      <a:cubicBezTo>
                        <a:pt x="848" y="1731"/>
                        <a:pt x="830" y="1687"/>
                        <a:pt x="812" y="1633"/>
                      </a:cubicBezTo>
                      <a:cubicBezTo>
                        <a:pt x="794" y="1580"/>
                        <a:pt x="767" y="1535"/>
                        <a:pt x="749" y="1482"/>
                      </a:cubicBezTo>
                      <a:cubicBezTo>
                        <a:pt x="714" y="1384"/>
                        <a:pt x="687" y="1285"/>
                        <a:pt x="633" y="1205"/>
                      </a:cubicBezTo>
                      <a:cubicBezTo>
                        <a:pt x="580" y="1116"/>
                        <a:pt x="526" y="1036"/>
                        <a:pt x="482" y="964"/>
                      </a:cubicBezTo>
                      <a:cubicBezTo>
                        <a:pt x="303" y="688"/>
                        <a:pt x="214" y="438"/>
                        <a:pt x="170" y="268"/>
                      </a:cubicBezTo>
                      <a:cubicBezTo>
                        <a:pt x="125" y="99"/>
                        <a:pt x="107"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6849657" y="1977190"/>
                  <a:ext cx="56988" cy="119837"/>
                </a:xfrm>
                <a:custGeom>
                  <a:avLst/>
                  <a:gdLst/>
                  <a:ahLst/>
                  <a:cxnLst/>
                  <a:rect l="l" t="t" r="r" b="b"/>
                  <a:pathLst>
                    <a:path w="768" h="1615" extrusionOk="0">
                      <a:moveTo>
                        <a:pt x="759" y="0"/>
                      </a:moveTo>
                      <a:cubicBezTo>
                        <a:pt x="669" y="36"/>
                        <a:pt x="616" y="152"/>
                        <a:pt x="545" y="295"/>
                      </a:cubicBezTo>
                      <a:cubicBezTo>
                        <a:pt x="509" y="357"/>
                        <a:pt x="464" y="437"/>
                        <a:pt x="402" y="509"/>
                      </a:cubicBezTo>
                      <a:cubicBezTo>
                        <a:pt x="348" y="580"/>
                        <a:pt x="259" y="669"/>
                        <a:pt x="206" y="785"/>
                      </a:cubicBezTo>
                      <a:cubicBezTo>
                        <a:pt x="152" y="892"/>
                        <a:pt x="125" y="999"/>
                        <a:pt x="98" y="1098"/>
                      </a:cubicBezTo>
                      <a:cubicBezTo>
                        <a:pt x="63" y="1196"/>
                        <a:pt x="36" y="1285"/>
                        <a:pt x="18" y="1365"/>
                      </a:cubicBezTo>
                      <a:cubicBezTo>
                        <a:pt x="0" y="1445"/>
                        <a:pt x="0" y="1517"/>
                        <a:pt x="9" y="1552"/>
                      </a:cubicBezTo>
                      <a:cubicBezTo>
                        <a:pt x="18" y="1597"/>
                        <a:pt x="27" y="1615"/>
                        <a:pt x="27" y="1615"/>
                      </a:cubicBezTo>
                      <a:cubicBezTo>
                        <a:pt x="18" y="1508"/>
                        <a:pt x="81" y="1401"/>
                        <a:pt x="143" y="1294"/>
                      </a:cubicBezTo>
                      <a:cubicBezTo>
                        <a:pt x="197" y="1178"/>
                        <a:pt x="250" y="1080"/>
                        <a:pt x="304" y="973"/>
                      </a:cubicBezTo>
                      <a:cubicBezTo>
                        <a:pt x="348" y="874"/>
                        <a:pt x="393" y="812"/>
                        <a:pt x="455" y="750"/>
                      </a:cubicBezTo>
                      <a:cubicBezTo>
                        <a:pt x="518" y="687"/>
                        <a:pt x="589" y="607"/>
                        <a:pt x="634" y="527"/>
                      </a:cubicBezTo>
                      <a:cubicBezTo>
                        <a:pt x="723" y="375"/>
                        <a:pt x="750" y="232"/>
                        <a:pt x="759" y="143"/>
                      </a:cubicBezTo>
                      <a:cubicBezTo>
                        <a:pt x="768" y="54"/>
                        <a:pt x="759" y="0"/>
                        <a:pt x="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6846986" y="2163805"/>
                  <a:ext cx="340960" cy="114643"/>
                </a:xfrm>
                <a:custGeom>
                  <a:avLst/>
                  <a:gdLst/>
                  <a:ahLst/>
                  <a:cxnLst/>
                  <a:rect l="l" t="t" r="r" b="b"/>
                  <a:pathLst>
                    <a:path w="4595" h="1545" extrusionOk="0">
                      <a:moveTo>
                        <a:pt x="134" y="1"/>
                      </a:moveTo>
                      <a:cubicBezTo>
                        <a:pt x="81" y="28"/>
                        <a:pt x="27" y="135"/>
                        <a:pt x="10" y="304"/>
                      </a:cubicBezTo>
                      <a:cubicBezTo>
                        <a:pt x="1" y="393"/>
                        <a:pt x="10" y="501"/>
                        <a:pt x="54" y="617"/>
                      </a:cubicBezTo>
                      <a:cubicBezTo>
                        <a:pt x="99" y="724"/>
                        <a:pt x="215" y="840"/>
                        <a:pt x="357" y="884"/>
                      </a:cubicBezTo>
                      <a:cubicBezTo>
                        <a:pt x="500" y="920"/>
                        <a:pt x="643" y="920"/>
                        <a:pt x="786" y="920"/>
                      </a:cubicBezTo>
                      <a:cubicBezTo>
                        <a:pt x="920" y="920"/>
                        <a:pt x="1071" y="929"/>
                        <a:pt x="1214" y="938"/>
                      </a:cubicBezTo>
                      <a:cubicBezTo>
                        <a:pt x="1517" y="964"/>
                        <a:pt x="1829" y="1009"/>
                        <a:pt x="2133" y="1071"/>
                      </a:cubicBezTo>
                      <a:cubicBezTo>
                        <a:pt x="2757" y="1187"/>
                        <a:pt x="3373" y="1312"/>
                        <a:pt x="3828" y="1402"/>
                      </a:cubicBezTo>
                      <a:cubicBezTo>
                        <a:pt x="4292" y="1482"/>
                        <a:pt x="4595" y="1544"/>
                        <a:pt x="4595" y="1544"/>
                      </a:cubicBezTo>
                      <a:cubicBezTo>
                        <a:pt x="3846" y="1330"/>
                        <a:pt x="3150" y="1143"/>
                        <a:pt x="2534" y="982"/>
                      </a:cubicBezTo>
                      <a:cubicBezTo>
                        <a:pt x="1910" y="822"/>
                        <a:pt x="1348" y="724"/>
                        <a:pt x="875" y="724"/>
                      </a:cubicBezTo>
                      <a:cubicBezTo>
                        <a:pt x="798" y="724"/>
                        <a:pt x="723" y="726"/>
                        <a:pt x="654" y="726"/>
                      </a:cubicBezTo>
                      <a:cubicBezTo>
                        <a:pt x="516" y="726"/>
                        <a:pt x="399" y="718"/>
                        <a:pt x="322" y="670"/>
                      </a:cubicBezTo>
                      <a:cubicBezTo>
                        <a:pt x="197" y="608"/>
                        <a:pt x="152" y="465"/>
                        <a:pt x="134" y="358"/>
                      </a:cubicBezTo>
                      <a:cubicBezTo>
                        <a:pt x="117" y="251"/>
                        <a:pt x="126" y="153"/>
                        <a:pt x="126" y="90"/>
                      </a:cubicBezTo>
                      <a:cubicBezTo>
                        <a:pt x="126" y="28"/>
                        <a:pt x="134"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6860861" y="2221459"/>
                  <a:ext cx="693200" cy="174821"/>
                </a:xfrm>
                <a:custGeom>
                  <a:avLst/>
                  <a:gdLst/>
                  <a:ahLst/>
                  <a:cxnLst/>
                  <a:rect l="l" t="t" r="r" b="b"/>
                  <a:pathLst>
                    <a:path w="9342" h="2356" extrusionOk="0">
                      <a:moveTo>
                        <a:pt x="9190" y="562"/>
                      </a:moveTo>
                      <a:lnTo>
                        <a:pt x="9190" y="562"/>
                      </a:lnTo>
                      <a:cubicBezTo>
                        <a:pt x="9190" y="562"/>
                        <a:pt x="9190" y="566"/>
                        <a:pt x="9192" y="573"/>
                      </a:cubicBezTo>
                      <a:lnTo>
                        <a:pt x="9192" y="573"/>
                      </a:lnTo>
                      <a:cubicBezTo>
                        <a:pt x="9191" y="570"/>
                        <a:pt x="9191" y="566"/>
                        <a:pt x="9190" y="562"/>
                      </a:cubicBezTo>
                      <a:close/>
                      <a:moveTo>
                        <a:pt x="599" y="0"/>
                      </a:moveTo>
                      <a:lnTo>
                        <a:pt x="599" y="0"/>
                      </a:lnTo>
                      <a:cubicBezTo>
                        <a:pt x="545" y="54"/>
                        <a:pt x="447" y="205"/>
                        <a:pt x="331" y="419"/>
                      </a:cubicBezTo>
                      <a:cubicBezTo>
                        <a:pt x="278" y="535"/>
                        <a:pt x="215" y="660"/>
                        <a:pt x="144" y="812"/>
                      </a:cubicBezTo>
                      <a:cubicBezTo>
                        <a:pt x="108" y="883"/>
                        <a:pt x="72" y="955"/>
                        <a:pt x="37" y="1044"/>
                      </a:cubicBezTo>
                      <a:cubicBezTo>
                        <a:pt x="19" y="1088"/>
                        <a:pt x="1" y="1142"/>
                        <a:pt x="28" y="1222"/>
                      </a:cubicBezTo>
                      <a:cubicBezTo>
                        <a:pt x="37" y="1258"/>
                        <a:pt x="72" y="1294"/>
                        <a:pt x="99" y="1311"/>
                      </a:cubicBezTo>
                      <a:cubicBezTo>
                        <a:pt x="135" y="1329"/>
                        <a:pt x="170" y="1329"/>
                        <a:pt x="197" y="1329"/>
                      </a:cubicBezTo>
                      <a:cubicBezTo>
                        <a:pt x="572" y="1365"/>
                        <a:pt x="973" y="1526"/>
                        <a:pt x="1428" y="1713"/>
                      </a:cubicBezTo>
                      <a:cubicBezTo>
                        <a:pt x="1651" y="1802"/>
                        <a:pt x="1901" y="1891"/>
                        <a:pt x="2160" y="1954"/>
                      </a:cubicBezTo>
                      <a:cubicBezTo>
                        <a:pt x="2419" y="2007"/>
                        <a:pt x="2695" y="2043"/>
                        <a:pt x="2963" y="2079"/>
                      </a:cubicBezTo>
                      <a:cubicBezTo>
                        <a:pt x="4051" y="2195"/>
                        <a:pt x="5220" y="2311"/>
                        <a:pt x="6326" y="2346"/>
                      </a:cubicBezTo>
                      <a:cubicBezTo>
                        <a:pt x="6517" y="2352"/>
                        <a:pt x="6706" y="2355"/>
                        <a:pt x="6893" y="2355"/>
                      </a:cubicBezTo>
                      <a:cubicBezTo>
                        <a:pt x="7779" y="2355"/>
                        <a:pt x="8598" y="2288"/>
                        <a:pt x="9254" y="2178"/>
                      </a:cubicBezTo>
                      <a:lnTo>
                        <a:pt x="9254" y="2178"/>
                      </a:lnTo>
                      <a:cubicBezTo>
                        <a:pt x="9253" y="2181"/>
                        <a:pt x="9253" y="2183"/>
                        <a:pt x="9252" y="2186"/>
                      </a:cubicBezTo>
                      <a:lnTo>
                        <a:pt x="9261" y="2177"/>
                      </a:lnTo>
                      <a:lnTo>
                        <a:pt x="9261" y="2177"/>
                      </a:lnTo>
                      <a:cubicBezTo>
                        <a:pt x="9259" y="2177"/>
                        <a:pt x="9256" y="2178"/>
                        <a:pt x="9254" y="2178"/>
                      </a:cubicBezTo>
                      <a:lnTo>
                        <a:pt x="9254" y="2178"/>
                      </a:lnTo>
                      <a:cubicBezTo>
                        <a:pt x="9341" y="1691"/>
                        <a:pt x="9323" y="1274"/>
                        <a:pt x="9279" y="999"/>
                      </a:cubicBezTo>
                      <a:cubicBezTo>
                        <a:pt x="9261" y="856"/>
                        <a:pt x="9234" y="749"/>
                        <a:pt x="9225" y="678"/>
                      </a:cubicBezTo>
                      <a:cubicBezTo>
                        <a:pt x="9207" y="628"/>
                        <a:pt x="9197" y="591"/>
                        <a:pt x="9192" y="573"/>
                      </a:cubicBezTo>
                      <a:lnTo>
                        <a:pt x="9192" y="573"/>
                      </a:lnTo>
                      <a:cubicBezTo>
                        <a:pt x="9318" y="1129"/>
                        <a:pt x="9298" y="1692"/>
                        <a:pt x="9201" y="2121"/>
                      </a:cubicBezTo>
                      <a:lnTo>
                        <a:pt x="9201" y="2121"/>
                      </a:lnTo>
                      <a:cubicBezTo>
                        <a:pt x="8581" y="2195"/>
                        <a:pt x="7978" y="2223"/>
                        <a:pt x="7398" y="2223"/>
                      </a:cubicBezTo>
                      <a:cubicBezTo>
                        <a:pt x="6510" y="2223"/>
                        <a:pt x="5672" y="2157"/>
                        <a:pt x="4899" y="2088"/>
                      </a:cubicBezTo>
                      <a:cubicBezTo>
                        <a:pt x="4256" y="2025"/>
                        <a:pt x="3650" y="1954"/>
                        <a:pt x="3097" y="1891"/>
                      </a:cubicBezTo>
                      <a:cubicBezTo>
                        <a:pt x="2820" y="1856"/>
                        <a:pt x="2552" y="1829"/>
                        <a:pt x="2303" y="1775"/>
                      </a:cubicBezTo>
                      <a:cubicBezTo>
                        <a:pt x="2062" y="1731"/>
                        <a:pt x="1830" y="1659"/>
                        <a:pt x="1616" y="1579"/>
                      </a:cubicBezTo>
                      <a:cubicBezTo>
                        <a:pt x="1187" y="1419"/>
                        <a:pt x="804" y="1249"/>
                        <a:pt x="429" y="1195"/>
                      </a:cubicBezTo>
                      <a:cubicBezTo>
                        <a:pt x="385" y="1195"/>
                        <a:pt x="340" y="1187"/>
                        <a:pt x="295" y="1187"/>
                      </a:cubicBezTo>
                      <a:cubicBezTo>
                        <a:pt x="251" y="1178"/>
                        <a:pt x="197" y="1178"/>
                        <a:pt x="179" y="1169"/>
                      </a:cubicBezTo>
                      <a:cubicBezTo>
                        <a:pt x="162" y="1169"/>
                        <a:pt x="170" y="1169"/>
                        <a:pt x="162" y="1160"/>
                      </a:cubicBezTo>
                      <a:cubicBezTo>
                        <a:pt x="162" y="1142"/>
                        <a:pt x="162" y="1115"/>
                        <a:pt x="170" y="1088"/>
                      </a:cubicBezTo>
                      <a:cubicBezTo>
                        <a:pt x="233" y="946"/>
                        <a:pt x="278" y="821"/>
                        <a:pt x="322" y="705"/>
                      </a:cubicBezTo>
                      <a:cubicBezTo>
                        <a:pt x="509" y="250"/>
                        <a:pt x="599" y="0"/>
                        <a:pt x="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7475840" y="2223240"/>
                  <a:ext cx="115236" cy="88301"/>
                </a:xfrm>
                <a:custGeom>
                  <a:avLst/>
                  <a:gdLst/>
                  <a:ahLst/>
                  <a:cxnLst/>
                  <a:rect l="l" t="t" r="r" b="b"/>
                  <a:pathLst>
                    <a:path w="1553" h="1190" extrusionOk="0">
                      <a:moveTo>
                        <a:pt x="1496" y="0"/>
                      </a:moveTo>
                      <a:cubicBezTo>
                        <a:pt x="1311" y="0"/>
                        <a:pt x="1019" y="309"/>
                        <a:pt x="705" y="583"/>
                      </a:cubicBezTo>
                      <a:cubicBezTo>
                        <a:pt x="375" y="904"/>
                        <a:pt x="1" y="1189"/>
                        <a:pt x="1" y="1189"/>
                      </a:cubicBezTo>
                      <a:cubicBezTo>
                        <a:pt x="545" y="966"/>
                        <a:pt x="937" y="654"/>
                        <a:pt x="1187" y="413"/>
                      </a:cubicBezTo>
                      <a:cubicBezTo>
                        <a:pt x="1312" y="297"/>
                        <a:pt x="1401" y="190"/>
                        <a:pt x="1464" y="119"/>
                      </a:cubicBezTo>
                      <a:cubicBezTo>
                        <a:pt x="1517" y="47"/>
                        <a:pt x="1553" y="12"/>
                        <a:pt x="1553" y="12"/>
                      </a:cubicBezTo>
                      <a:cubicBezTo>
                        <a:pt x="1535" y="4"/>
                        <a:pt x="1516" y="0"/>
                        <a:pt x="1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7070109" y="2197195"/>
                  <a:ext cx="359511" cy="55800"/>
                </a:xfrm>
                <a:custGeom>
                  <a:avLst/>
                  <a:gdLst/>
                  <a:ahLst/>
                  <a:cxnLst/>
                  <a:rect l="l" t="t" r="r" b="b"/>
                  <a:pathLst>
                    <a:path w="4845" h="752" extrusionOk="0">
                      <a:moveTo>
                        <a:pt x="1101" y="0"/>
                      </a:moveTo>
                      <a:cubicBezTo>
                        <a:pt x="794" y="0"/>
                        <a:pt x="543" y="21"/>
                        <a:pt x="357" y="42"/>
                      </a:cubicBezTo>
                      <a:cubicBezTo>
                        <a:pt x="125" y="68"/>
                        <a:pt x="0" y="95"/>
                        <a:pt x="0" y="95"/>
                      </a:cubicBezTo>
                      <a:cubicBezTo>
                        <a:pt x="89" y="175"/>
                        <a:pt x="437" y="167"/>
                        <a:pt x="910" y="184"/>
                      </a:cubicBezTo>
                      <a:cubicBezTo>
                        <a:pt x="1374" y="193"/>
                        <a:pt x="1972" y="247"/>
                        <a:pt x="2551" y="381"/>
                      </a:cubicBezTo>
                      <a:cubicBezTo>
                        <a:pt x="2837" y="443"/>
                        <a:pt x="3122" y="523"/>
                        <a:pt x="3390" y="595"/>
                      </a:cubicBezTo>
                      <a:cubicBezTo>
                        <a:pt x="3658" y="666"/>
                        <a:pt x="3916" y="720"/>
                        <a:pt x="4130" y="737"/>
                      </a:cubicBezTo>
                      <a:cubicBezTo>
                        <a:pt x="4212" y="747"/>
                        <a:pt x="4288" y="751"/>
                        <a:pt x="4358" y="751"/>
                      </a:cubicBezTo>
                      <a:cubicBezTo>
                        <a:pt x="4477" y="751"/>
                        <a:pt x="4578" y="740"/>
                        <a:pt x="4657" y="729"/>
                      </a:cubicBezTo>
                      <a:cubicBezTo>
                        <a:pt x="4719" y="729"/>
                        <a:pt x="4764" y="711"/>
                        <a:pt x="4800" y="702"/>
                      </a:cubicBezTo>
                      <a:cubicBezTo>
                        <a:pt x="4826" y="702"/>
                        <a:pt x="4844" y="693"/>
                        <a:pt x="4844" y="693"/>
                      </a:cubicBezTo>
                      <a:lnTo>
                        <a:pt x="4844" y="693"/>
                      </a:lnTo>
                      <a:cubicBezTo>
                        <a:pt x="4755" y="707"/>
                        <a:pt x="4666" y="713"/>
                        <a:pt x="4577" y="713"/>
                      </a:cubicBezTo>
                      <a:cubicBezTo>
                        <a:pt x="4320" y="713"/>
                        <a:pt x="4066" y="661"/>
                        <a:pt x="3827" y="595"/>
                      </a:cubicBezTo>
                      <a:cubicBezTo>
                        <a:pt x="3515" y="514"/>
                        <a:pt x="3221" y="398"/>
                        <a:pt x="2926" y="309"/>
                      </a:cubicBezTo>
                      <a:cubicBezTo>
                        <a:pt x="2355" y="113"/>
                        <a:pt x="1820" y="33"/>
                        <a:pt x="1383" y="6"/>
                      </a:cubicBezTo>
                      <a:cubicBezTo>
                        <a:pt x="1284" y="2"/>
                        <a:pt x="1190" y="0"/>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7167386" y="2121956"/>
                  <a:ext cx="383998" cy="68712"/>
                </a:xfrm>
                <a:custGeom>
                  <a:avLst/>
                  <a:gdLst/>
                  <a:ahLst/>
                  <a:cxnLst/>
                  <a:rect l="l" t="t" r="r" b="b"/>
                  <a:pathLst>
                    <a:path w="5175" h="926" extrusionOk="0">
                      <a:moveTo>
                        <a:pt x="5148" y="0"/>
                      </a:moveTo>
                      <a:cubicBezTo>
                        <a:pt x="5008" y="0"/>
                        <a:pt x="4697" y="176"/>
                        <a:pt x="4247" y="351"/>
                      </a:cubicBezTo>
                      <a:cubicBezTo>
                        <a:pt x="4015" y="449"/>
                        <a:pt x="3738" y="547"/>
                        <a:pt x="3444" y="627"/>
                      </a:cubicBezTo>
                      <a:cubicBezTo>
                        <a:pt x="3163" y="694"/>
                        <a:pt x="2874" y="744"/>
                        <a:pt x="2578" y="744"/>
                      </a:cubicBezTo>
                      <a:cubicBezTo>
                        <a:pt x="2554" y="744"/>
                        <a:pt x="2531" y="744"/>
                        <a:pt x="2507" y="743"/>
                      </a:cubicBezTo>
                      <a:cubicBezTo>
                        <a:pt x="2195" y="726"/>
                        <a:pt x="1874" y="654"/>
                        <a:pt x="1588" y="574"/>
                      </a:cubicBezTo>
                      <a:cubicBezTo>
                        <a:pt x="1294" y="494"/>
                        <a:pt x="1026" y="413"/>
                        <a:pt x="785" y="360"/>
                      </a:cubicBezTo>
                      <a:cubicBezTo>
                        <a:pt x="554" y="315"/>
                        <a:pt x="357" y="288"/>
                        <a:pt x="215" y="279"/>
                      </a:cubicBezTo>
                      <a:lnTo>
                        <a:pt x="0" y="279"/>
                      </a:lnTo>
                      <a:cubicBezTo>
                        <a:pt x="393" y="306"/>
                        <a:pt x="759" y="422"/>
                        <a:pt x="1107" y="538"/>
                      </a:cubicBezTo>
                      <a:cubicBezTo>
                        <a:pt x="1446" y="663"/>
                        <a:pt x="1785" y="788"/>
                        <a:pt x="2115" y="859"/>
                      </a:cubicBezTo>
                      <a:cubicBezTo>
                        <a:pt x="2275" y="895"/>
                        <a:pt x="2445" y="913"/>
                        <a:pt x="2596" y="922"/>
                      </a:cubicBezTo>
                      <a:cubicBezTo>
                        <a:pt x="2639" y="924"/>
                        <a:pt x="2683" y="925"/>
                        <a:pt x="2725" y="925"/>
                      </a:cubicBezTo>
                      <a:cubicBezTo>
                        <a:pt x="2842" y="925"/>
                        <a:pt x="2956" y="917"/>
                        <a:pt x="3060" y="904"/>
                      </a:cubicBezTo>
                      <a:cubicBezTo>
                        <a:pt x="3355" y="859"/>
                        <a:pt x="3613" y="788"/>
                        <a:pt x="3845" y="717"/>
                      </a:cubicBezTo>
                      <a:cubicBezTo>
                        <a:pt x="4300" y="556"/>
                        <a:pt x="4630" y="369"/>
                        <a:pt x="4853" y="226"/>
                      </a:cubicBezTo>
                      <a:cubicBezTo>
                        <a:pt x="4961" y="155"/>
                        <a:pt x="5041" y="101"/>
                        <a:pt x="5094" y="56"/>
                      </a:cubicBezTo>
                      <a:cubicBezTo>
                        <a:pt x="5148" y="21"/>
                        <a:pt x="5175" y="3"/>
                        <a:pt x="5175" y="3"/>
                      </a:cubicBezTo>
                      <a:cubicBezTo>
                        <a:pt x="5167" y="1"/>
                        <a:pt x="5158" y="0"/>
                        <a:pt x="5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298426" y="2097989"/>
                  <a:ext cx="168885" cy="74351"/>
                </a:xfrm>
                <a:custGeom>
                  <a:avLst/>
                  <a:gdLst/>
                  <a:ahLst/>
                  <a:cxnLst/>
                  <a:rect l="l" t="t" r="r" b="b"/>
                  <a:pathLst>
                    <a:path w="2276" h="1002" extrusionOk="0">
                      <a:moveTo>
                        <a:pt x="2150" y="1"/>
                      </a:moveTo>
                      <a:cubicBezTo>
                        <a:pt x="2059" y="1"/>
                        <a:pt x="1936" y="36"/>
                        <a:pt x="1803" y="103"/>
                      </a:cubicBezTo>
                      <a:cubicBezTo>
                        <a:pt x="1580" y="210"/>
                        <a:pt x="1330" y="388"/>
                        <a:pt x="1089" y="549"/>
                      </a:cubicBezTo>
                      <a:cubicBezTo>
                        <a:pt x="839" y="710"/>
                        <a:pt x="581" y="843"/>
                        <a:pt x="367" y="915"/>
                      </a:cubicBezTo>
                      <a:cubicBezTo>
                        <a:pt x="260" y="950"/>
                        <a:pt x="170" y="968"/>
                        <a:pt x="108" y="977"/>
                      </a:cubicBezTo>
                      <a:cubicBezTo>
                        <a:pt x="45" y="995"/>
                        <a:pt x="1" y="995"/>
                        <a:pt x="1" y="995"/>
                      </a:cubicBezTo>
                      <a:cubicBezTo>
                        <a:pt x="49" y="999"/>
                        <a:pt x="96" y="1002"/>
                        <a:pt x="143" y="1002"/>
                      </a:cubicBezTo>
                      <a:cubicBezTo>
                        <a:pt x="472" y="1002"/>
                        <a:pt x="776" y="898"/>
                        <a:pt x="1018" y="781"/>
                      </a:cubicBezTo>
                      <a:cubicBezTo>
                        <a:pt x="1294" y="647"/>
                        <a:pt x="1517" y="504"/>
                        <a:pt x="1696" y="388"/>
                      </a:cubicBezTo>
                      <a:cubicBezTo>
                        <a:pt x="2062" y="148"/>
                        <a:pt x="2276" y="40"/>
                        <a:pt x="2276" y="40"/>
                      </a:cubicBezTo>
                      <a:cubicBezTo>
                        <a:pt x="2249" y="14"/>
                        <a:pt x="2205" y="1"/>
                        <a:pt x="2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6957545" y="2019558"/>
                  <a:ext cx="231734" cy="142172"/>
                </a:xfrm>
                <a:custGeom>
                  <a:avLst/>
                  <a:gdLst/>
                  <a:ahLst/>
                  <a:cxnLst/>
                  <a:rect l="l" t="t" r="r" b="b"/>
                  <a:pathLst>
                    <a:path w="3123" h="1916" extrusionOk="0">
                      <a:moveTo>
                        <a:pt x="9" y="0"/>
                      </a:moveTo>
                      <a:lnTo>
                        <a:pt x="9" y="0"/>
                      </a:lnTo>
                      <a:cubicBezTo>
                        <a:pt x="0" y="223"/>
                        <a:pt x="768" y="750"/>
                        <a:pt x="1499" y="1294"/>
                      </a:cubicBezTo>
                      <a:cubicBezTo>
                        <a:pt x="1678" y="1428"/>
                        <a:pt x="1865" y="1561"/>
                        <a:pt x="2052" y="1668"/>
                      </a:cubicBezTo>
                      <a:cubicBezTo>
                        <a:pt x="2231" y="1784"/>
                        <a:pt x="2418" y="1856"/>
                        <a:pt x="2588" y="1891"/>
                      </a:cubicBezTo>
                      <a:cubicBezTo>
                        <a:pt x="2668" y="1909"/>
                        <a:pt x="2744" y="1916"/>
                        <a:pt x="2811" y="1916"/>
                      </a:cubicBezTo>
                      <a:cubicBezTo>
                        <a:pt x="2878" y="1916"/>
                        <a:pt x="2935" y="1909"/>
                        <a:pt x="2980" y="1900"/>
                      </a:cubicBezTo>
                      <a:cubicBezTo>
                        <a:pt x="3069" y="1891"/>
                        <a:pt x="3123" y="1874"/>
                        <a:pt x="3123" y="1874"/>
                      </a:cubicBezTo>
                      <a:lnTo>
                        <a:pt x="3123" y="1874"/>
                      </a:lnTo>
                      <a:cubicBezTo>
                        <a:pt x="3071" y="1882"/>
                        <a:pt x="3020" y="1886"/>
                        <a:pt x="2970" y="1886"/>
                      </a:cubicBezTo>
                      <a:cubicBezTo>
                        <a:pt x="2760" y="1886"/>
                        <a:pt x="2564" y="1817"/>
                        <a:pt x="2391" y="1731"/>
                      </a:cubicBezTo>
                      <a:cubicBezTo>
                        <a:pt x="2168" y="1615"/>
                        <a:pt x="1981" y="1463"/>
                        <a:pt x="1811" y="1320"/>
                      </a:cubicBezTo>
                      <a:cubicBezTo>
                        <a:pt x="1464" y="1026"/>
                        <a:pt x="1142" y="776"/>
                        <a:pt x="875" y="580"/>
                      </a:cubicBezTo>
                      <a:cubicBezTo>
                        <a:pt x="607" y="384"/>
                        <a:pt x="393" y="241"/>
                        <a:pt x="241" y="143"/>
                      </a:cubicBezTo>
                      <a:cubicBezTo>
                        <a:pt x="90" y="54"/>
                        <a:pt x="9" y="0"/>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7048219" y="2021488"/>
                  <a:ext cx="141059" cy="79842"/>
                </a:xfrm>
                <a:custGeom>
                  <a:avLst/>
                  <a:gdLst/>
                  <a:ahLst/>
                  <a:cxnLst/>
                  <a:rect l="l" t="t" r="r" b="b"/>
                  <a:pathLst>
                    <a:path w="1901" h="1076" extrusionOk="0">
                      <a:moveTo>
                        <a:pt x="63" y="1"/>
                      </a:moveTo>
                      <a:cubicBezTo>
                        <a:pt x="1" y="188"/>
                        <a:pt x="438" y="518"/>
                        <a:pt x="902" y="804"/>
                      </a:cubicBezTo>
                      <a:cubicBezTo>
                        <a:pt x="1134" y="947"/>
                        <a:pt x="1392" y="1054"/>
                        <a:pt x="1589" y="1071"/>
                      </a:cubicBezTo>
                      <a:cubicBezTo>
                        <a:pt x="1617" y="1074"/>
                        <a:pt x="1645" y="1075"/>
                        <a:pt x="1670" y="1075"/>
                      </a:cubicBezTo>
                      <a:cubicBezTo>
                        <a:pt x="1731" y="1075"/>
                        <a:pt x="1783" y="1069"/>
                        <a:pt x="1821" y="1063"/>
                      </a:cubicBezTo>
                      <a:cubicBezTo>
                        <a:pt x="1874" y="1054"/>
                        <a:pt x="1901" y="1045"/>
                        <a:pt x="1901" y="1045"/>
                      </a:cubicBezTo>
                      <a:lnTo>
                        <a:pt x="1901" y="1045"/>
                      </a:lnTo>
                      <a:cubicBezTo>
                        <a:pt x="1893" y="1045"/>
                        <a:pt x="1885" y="1045"/>
                        <a:pt x="1877" y="1045"/>
                      </a:cubicBezTo>
                      <a:cubicBezTo>
                        <a:pt x="1584" y="1045"/>
                        <a:pt x="1333" y="889"/>
                        <a:pt x="1125" y="750"/>
                      </a:cubicBezTo>
                      <a:cubicBezTo>
                        <a:pt x="911" y="590"/>
                        <a:pt x="723" y="456"/>
                        <a:pt x="572" y="340"/>
                      </a:cubicBezTo>
                      <a:cubicBezTo>
                        <a:pt x="250" y="117"/>
                        <a:pt x="63"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6851660" y="1767350"/>
                  <a:ext cx="121173" cy="159610"/>
                </a:xfrm>
                <a:custGeom>
                  <a:avLst/>
                  <a:gdLst/>
                  <a:ahLst/>
                  <a:cxnLst/>
                  <a:rect l="l" t="t" r="r" b="b"/>
                  <a:pathLst>
                    <a:path w="1633" h="2151" extrusionOk="0">
                      <a:moveTo>
                        <a:pt x="54" y="0"/>
                      </a:moveTo>
                      <a:cubicBezTo>
                        <a:pt x="0" y="89"/>
                        <a:pt x="71" y="295"/>
                        <a:pt x="196" y="544"/>
                      </a:cubicBezTo>
                      <a:cubicBezTo>
                        <a:pt x="259" y="669"/>
                        <a:pt x="339" y="803"/>
                        <a:pt x="393" y="946"/>
                      </a:cubicBezTo>
                      <a:cubicBezTo>
                        <a:pt x="410" y="1026"/>
                        <a:pt x="428" y="1098"/>
                        <a:pt x="446" y="1187"/>
                      </a:cubicBezTo>
                      <a:cubicBezTo>
                        <a:pt x="464" y="1267"/>
                        <a:pt x="473" y="1365"/>
                        <a:pt x="500" y="1454"/>
                      </a:cubicBezTo>
                      <a:cubicBezTo>
                        <a:pt x="553" y="1642"/>
                        <a:pt x="669" y="1802"/>
                        <a:pt x="803" y="1909"/>
                      </a:cubicBezTo>
                      <a:cubicBezTo>
                        <a:pt x="928" y="2025"/>
                        <a:pt x="1080" y="2079"/>
                        <a:pt x="1204" y="2106"/>
                      </a:cubicBezTo>
                      <a:cubicBezTo>
                        <a:pt x="1329" y="2132"/>
                        <a:pt x="1445" y="2141"/>
                        <a:pt x="1517" y="2150"/>
                      </a:cubicBezTo>
                      <a:lnTo>
                        <a:pt x="1633" y="2150"/>
                      </a:lnTo>
                      <a:cubicBezTo>
                        <a:pt x="1419" y="2106"/>
                        <a:pt x="1222" y="2061"/>
                        <a:pt x="1071" y="1963"/>
                      </a:cubicBezTo>
                      <a:cubicBezTo>
                        <a:pt x="910" y="1865"/>
                        <a:pt x="794" y="1731"/>
                        <a:pt x="732" y="1588"/>
                      </a:cubicBezTo>
                      <a:cubicBezTo>
                        <a:pt x="660" y="1437"/>
                        <a:pt x="651" y="1294"/>
                        <a:pt x="633" y="1133"/>
                      </a:cubicBezTo>
                      <a:cubicBezTo>
                        <a:pt x="616" y="964"/>
                        <a:pt x="553" y="812"/>
                        <a:pt x="500" y="696"/>
                      </a:cubicBezTo>
                      <a:cubicBezTo>
                        <a:pt x="375" y="455"/>
                        <a:pt x="250" y="295"/>
                        <a:pt x="179" y="179"/>
                      </a:cubicBezTo>
                      <a:cubicBezTo>
                        <a:pt x="98" y="63"/>
                        <a:pt x="54" y="0"/>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6870804" y="1721642"/>
                  <a:ext cx="115311" cy="83478"/>
                </a:xfrm>
                <a:custGeom>
                  <a:avLst/>
                  <a:gdLst/>
                  <a:ahLst/>
                  <a:cxnLst/>
                  <a:rect l="l" t="t" r="r" b="b"/>
                  <a:pathLst>
                    <a:path w="1554" h="1125" extrusionOk="0">
                      <a:moveTo>
                        <a:pt x="54" y="1"/>
                      </a:moveTo>
                      <a:lnTo>
                        <a:pt x="54" y="1"/>
                      </a:lnTo>
                      <a:cubicBezTo>
                        <a:pt x="1" y="72"/>
                        <a:pt x="36" y="215"/>
                        <a:pt x="152" y="375"/>
                      </a:cubicBezTo>
                      <a:cubicBezTo>
                        <a:pt x="268" y="527"/>
                        <a:pt x="456" y="697"/>
                        <a:pt x="670" y="813"/>
                      </a:cubicBezTo>
                      <a:cubicBezTo>
                        <a:pt x="875" y="946"/>
                        <a:pt x="1098" y="1027"/>
                        <a:pt x="1268" y="1071"/>
                      </a:cubicBezTo>
                      <a:cubicBezTo>
                        <a:pt x="1437" y="1116"/>
                        <a:pt x="1553" y="1125"/>
                        <a:pt x="1553" y="1125"/>
                      </a:cubicBezTo>
                      <a:cubicBezTo>
                        <a:pt x="1027" y="902"/>
                        <a:pt x="661" y="598"/>
                        <a:pt x="420" y="375"/>
                      </a:cubicBezTo>
                      <a:cubicBezTo>
                        <a:pt x="295" y="259"/>
                        <a:pt x="206" y="170"/>
                        <a:pt x="152" y="99"/>
                      </a:cubicBezTo>
                      <a:cubicBezTo>
                        <a:pt x="90" y="36"/>
                        <a:pt x="5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7521548" y="1421797"/>
                  <a:ext cx="77467" cy="121915"/>
                </a:xfrm>
                <a:custGeom>
                  <a:avLst/>
                  <a:gdLst/>
                  <a:ahLst/>
                  <a:cxnLst/>
                  <a:rect l="l" t="t" r="r" b="b"/>
                  <a:pathLst>
                    <a:path w="1044" h="1643" extrusionOk="0">
                      <a:moveTo>
                        <a:pt x="1035" y="1"/>
                      </a:moveTo>
                      <a:cubicBezTo>
                        <a:pt x="883" y="563"/>
                        <a:pt x="598" y="955"/>
                        <a:pt x="366" y="1205"/>
                      </a:cubicBezTo>
                      <a:cubicBezTo>
                        <a:pt x="250" y="1321"/>
                        <a:pt x="143" y="1419"/>
                        <a:pt x="80" y="1508"/>
                      </a:cubicBezTo>
                      <a:cubicBezTo>
                        <a:pt x="27" y="1588"/>
                        <a:pt x="0" y="1642"/>
                        <a:pt x="0" y="1642"/>
                      </a:cubicBezTo>
                      <a:cubicBezTo>
                        <a:pt x="6" y="1642"/>
                        <a:pt x="11" y="1643"/>
                        <a:pt x="17" y="1643"/>
                      </a:cubicBezTo>
                      <a:cubicBezTo>
                        <a:pt x="111" y="1643"/>
                        <a:pt x="214" y="1573"/>
                        <a:pt x="357" y="1464"/>
                      </a:cubicBezTo>
                      <a:cubicBezTo>
                        <a:pt x="518" y="1357"/>
                        <a:pt x="696" y="1151"/>
                        <a:pt x="803" y="928"/>
                      </a:cubicBezTo>
                      <a:cubicBezTo>
                        <a:pt x="928" y="705"/>
                        <a:pt x="990" y="473"/>
                        <a:pt x="1017" y="295"/>
                      </a:cubicBezTo>
                      <a:cubicBezTo>
                        <a:pt x="1044" y="117"/>
                        <a:pt x="1035"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7553974" y="1363549"/>
                  <a:ext cx="147663" cy="205912"/>
                </a:xfrm>
                <a:custGeom>
                  <a:avLst/>
                  <a:gdLst/>
                  <a:ahLst/>
                  <a:cxnLst/>
                  <a:rect l="l" t="t" r="r" b="b"/>
                  <a:pathLst>
                    <a:path w="1990" h="2775" extrusionOk="0">
                      <a:moveTo>
                        <a:pt x="1990" y="0"/>
                      </a:moveTo>
                      <a:lnTo>
                        <a:pt x="1990" y="0"/>
                      </a:lnTo>
                      <a:cubicBezTo>
                        <a:pt x="1776" y="18"/>
                        <a:pt x="1410" y="803"/>
                        <a:pt x="1089" y="1579"/>
                      </a:cubicBezTo>
                      <a:cubicBezTo>
                        <a:pt x="999" y="1767"/>
                        <a:pt x="901" y="1945"/>
                        <a:pt x="776" y="2088"/>
                      </a:cubicBezTo>
                      <a:cubicBezTo>
                        <a:pt x="660" y="2240"/>
                        <a:pt x="527" y="2356"/>
                        <a:pt x="402" y="2454"/>
                      </a:cubicBezTo>
                      <a:cubicBezTo>
                        <a:pt x="286" y="2552"/>
                        <a:pt x="179" y="2632"/>
                        <a:pt x="107" y="2686"/>
                      </a:cubicBezTo>
                      <a:cubicBezTo>
                        <a:pt x="36" y="2739"/>
                        <a:pt x="0" y="2775"/>
                        <a:pt x="0" y="2775"/>
                      </a:cubicBezTo>
                      <a:cubicBezTo>
                        <a:pt x="223" y="2650"/>
                        <a:pt x="446" y="2525"/>
                        <a:pt x="634" y="2382"/>
                      </a:cubicBezTo>
                      <a:cubicBezTo>
                        <a:pt x="830" y="2240"/>
                        <a:pt x="999" y="2061"/>
                        <a:pt x="1115" y="1874"/>
                      </a:cubicBezTo>
                      <a:cubicBezTo>
                        <a:pt x="1240" y="1687"/>
                        <a:pt x="1321" y="1508"/>
                        <a:pt x="1401" y="1339"/>
                      </a:cubicBezTo>
                      <a:cubicBezTo>
                        <a:pt x="1472" y="1169"/>
                        <a:pt x="1544" y="1017"/>
                        <a:pt x="1606" y="884"/>
                      </a:cubicBezTo>
                      <a:cubicBezTo>
                        <a:pt x="1856" y="322"/>
                        <a:pt x="1990" y="0"/>
                        <a:pt x="1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7489716" y="1441682"/>
                  <a:ext cx="139130" cy="121841"/>
                </a:xfrm>
                <a:custGeom>
                  <a:avLst/>
                  <a:gdLst/>
                  <a:ahLst/>
                  <a:cxnLst/>
                  <a:rect l="l" t="t" r="r" b="b"/>
                  <a:pathLst>
                    <a:path w="1875" h="1642" extrusionOk="0">
                      <a:moveTo>
                        <a:pt x="1874" y="0"/>
                      </a:moveTo>
                      <a:cubicBezTo>
                        <a:pt x="1616" y="509"/>
                        <a:pt x="1268" y="857"/>
                        <a:pt x="973" y="1080"/>
                      </a:cubicBezTo>
                      <a:cubicBezTo>
                        <a:pt x="688" y="1303"/>
                        <a:pt x="456" y="1401"/>
                        <a:pt x="367" y="1445"/>
                      </a:cubicBezTo>
                      <a:lnTo>
                        <a:pt x="1" y="1642"/>
                      </a:lnTo>
                      <a:lnTo>
                        <a:pt x="402" y="1597"/>
                      </a:lnTo>
                      <a:cubicBezTo>
                        <a:pt x="483" y="1579"/>
                        <a:pt x="501" y="1579"/>
                        <a:pt x="501" y="1579"/>
                      </a:cubicBezTo>
                      <a:cubicBezTo>
                        <a:pt x="493" y="1564"/>
                        <a:pt x="482" y="1551"/>
                        <a:pt x="468" y="1539"/>
                      </a:cubicBezTo>
                      <a:lnTo>
                        <a:pt x="468" y="1539"/>
                      </a:lnTo>
                      <a:cubicBezTo>
                        <a:pt x="591" y="1522"/>
                        <a:pt x="757" y="1461"/>
                        <a:pt x="929" y="1356"/>
                      </a:cubicBezTo>
                      <a:cubicBezTo>
                        <a:pt x="1125" y="1231"/>
                        <a:pt x="1321" y="1044"/>
                        <a:pt x="1473" y="839"/>
                      </a:cubicBezTo>
                      <a:cubicBezTo>
                        <a:pt x="1625" y="634"/>
                        <a:pt x="1732" y="419"/>
                        <a:pt x="1794" y="259"/>
                      </a:cubicBezTo>
                      <a:cubicBezTo>
                        <a:pt x="1821" y="179"/>
                        <a:pt x="1839" y="116"/>
                        <a:pt x="1857" y="72"/>
                      </a:cubicBezTo>
                      <a:cubicBezTo>
                        <a:pt x="1865" y="27"/>
                        <a:pt x="1874" y="0"/>
                        <a:pt x="1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6773527" y="1568714"/>
                  <a:ext cx="103364" cy="127183"/>
                </a:xfrm>
                <a:custGeom>
                  <a:avLst/>
                  <a:gdLst/>
                  <a:ahLst/>
                  <a:cxnLst/>
                  <a:rect l="l" t="t" r="r" b="b"/>
                  <a:pathLst>
                    <a:path w="1393" h="1714" extrusionOk="0">
                      <a:moveTo>
                        <a:pt x="0" y="1"/>
                      </a:moveTo>
                      <a:cubicBezTo>
                        <a:pt x="411" y="492"/>
                        <a:pt x="714" y="920"/>
                        <a:pt x="928" y="1232"/>
                      </a:cubicBezTo>
                      <a:cubicBezTo>
                        <a:pt x="1133" y="1535"/>
                        <a:pt x="1258" y="1714"/>
                        <a:pt x="1258" y="1714"/>
                      </a:cubicBezTo>
                      <a:cubicBezTo>
                        <a:pt x="1392" y="1562"/>
                        <a:pt x="1116" y="1089"/>
                        <a:pt x="768" y="697"/>
                      </a:cubicBezTo>
                      <a:cubicBezTo>
                        <a:pt x="420" y="304"/>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6766255" y="1581996"/>
                  <a:ext cx="100025" cy="129780"/>
                </a:xfrm>
                <a:custGeom>
                  <a:avLst/>
                  <a:gdLst/>
                  <a:ahLst/>
                  <a:cxnLst/>
                  <a:rect l="l" t="t" r="r" b="b"/>
                  <a:pathLst>
                    <a:path w="1348" h="1749" extrusionOk="0">
                      <a:moveTo>
                        <a:pt x="0" y="0"/>
                      </a:moveTo>
                      <a:lnTo>
                        <a:pt x="0" y="0"/>
                      </a:lnTo>
                      <a:cubicBezTo>
                        <a:pt x="223" y="616"/>
                        <a:pt x="562" y="1071"/>
                        <a:pt x="830" y="1347"/>
                      </a:cubicBezTo>
                      <a:cubicBezTo>
                        <a:pt x="964" y="1490"/>
                        <a:pt x="1071" y="1588"/>
                        <a:pt x="1151" y="1651"/>
                      </a:cubicBezTo>
                      <a:cubicBezTo>
                        <a:pt x="1231" y="1722"/>
                        <a:pt x="1276" y="1749"/>
                        <a:pt x="1276" y="1749"/>
                      </a:cubicBezTo>
                      <a:cubicBezTo>
                        <a:pt x="1347" y="1570"/>
                        <a:pt x="964" y="1223"/>
                        <a:pt x="625" y="830"/>
                      </a:cubicBezTo>
                      <a:cubicBezTo>
                        <a:pt x="286" y="438"/>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6786734" y="1651522"/>
                  <a:ext cx="65669" cy="125180"/>
                </a:xfrm>
                <a:custGeom>
                  <a:avLst/>
                  <a:gdLst/>
                  <a:ahLst/>
                  <a:cxnLst/>
                  <a:rect l="l" t="t" r="r" b="b"/>
                  <a:pathLst>
                    <a:path w="885" h="1687" extrusionOk="0">
                      <a:moveTo>
                        <a:pt x="108" y="0"/>
                      </a:moveTo>
                      <a:cubicBezTo>
                        <a:pt x="19" y="45"/>
                        <a:pt x="1" y="196"/>
                        <a:pt x="81" y="384"/>
                      </a:cubicBezTo>
                      <a:cubicBezTo>
                        <a:pt x="152" y="562"/>
                        <a:pt x="313" y="741"/>
                        <a:pt x="447" y="919"/>
                      </a:cubicBezTo>
                      <a:cubicBezTo>
                        <a:pt x="518" y="1008"/>
                        <a:pt x="590" y="1097"/>
                        <a:pt x="634" y="1187"/>
                      </a:cubicBezTo>
                      <a:cubicBezTo>
                        <a:pt x="688" y="1276"/>
                        <a:pt x="723" y="1374"/>
                        <a:pt x="750" y="1454"/>
                      </a:cubicBezTo>
                      <a:cubicBezTo>
                        <a:pt x="786" y="1535"/>
                        <a:pt x="813" y="1597"/>
                        <a:pt x="839" y="1633"/>
                      </a:cubicBezTo>
                      <a:cubicBezTo>
                        <a:pt x="866" y="1668"/>
                        <a:pt x="884" y="1686"/>
                        <a:pt x="884" y="1686"/>
                      </a:cubicBezTo>
                      <a:cubicBezTo>
                        <a:pt x="830" y="1570"/>
                        <a:pt x="830" y="1445"/>
                        <a:pt x="804" y="1311"/>
                      </a:cubicBezTo>
                      <a:cubicBezTo>
                        <a:pt x="777" y="1178"/>
                        <a:pt x="723" y="1053"/>
                        <a:pt x="670" y="946"/>
                      </a:cubicBezTo>
                      <a:cubicBezTo>
                        <a:pt x="554" y="732"/>
                        <a:pt x="429" y="571"/>
                        <a:pt x="331" y="437"/>
                      </a:cubicBezTo>
                      <a:cubicBezTo>
                        <a:pt x="242" y="303"/>
                        <a:pt x="188" y="196"/>
                        <a:pt x="152" y="125"/>
                      </a:cubicBezTo>
                      <a:cubicBezTo>
                        <a:pt x="135" y="80"/>
                        <a:pt x="126" y="54"/>
                        <a:pt x="117" y="36"/>
                      </a:cubicBezTo>
                      <a:cubicBezTo>
                        <a:pt x="108" y="9"/>
                        <a:pt x="10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6688121" y="2043896"/>
                  <a:ext cx="141059" cy="23374"/>
                </a:xfrm>
                <a:custGeom>
                  <a:avLst/>
                  <a:gdLst/>
                  <a:ahLst/>
                  <a:cxnLst/>
                  <a:rect l="l" t="t" r="r" b="b"/>
                  <a:pathLst>
                    <a:path w="1901" h="315" extrusionOk="0">
                      <a:moveTo>
                        <a:pt x="1101" y="1"/>
                      </a:moveTo>
                      <a:cubicBezTo>
                        <a:pt x="1035" y="1"/>
                        <a:pt x="969" y="4"/>
                        <a:pt x="902" y="11"/>
                      </a:cubicBezTo>
                      <a:cubicBezTo>
                        <a:pt x="661" y="38"/>
                        <a:pt x="429" y="109"/>
                        <a:pt x="268" y="172"/>
                      </a:cubicBezTo>
                      <a:cubicBezTo>
                        <a:pt x="99" y="243"/>
                        <a:pt x="1" y="306"/>
                        <a:pt x="1" y="306"/>
                      </a:cubicBezTo>
                      <a:cubicBezTo>
                        <a:pt x="343" y="219"/>
                        <a:pt x="656" y="191"/>
                        <a:pt x="923" y="191"/>
                      </a:cubicBezTo>
                      <a:cubicBezTo>
                        <a:pt x="1094" y="191"/>
                        <a:pt x="1246" y="202"/>
                        <a:pt x="1374" y="216"/>
                      </a:cubicBezTo>
                      <a:cubicBezTo>
                        <a:pt x="1544" y="243"/>
                        <a:pt x="1669" y="270"/>
                        <a:pt x="1758" y="288"/>
                      </a:cubicBezTo>
                      <a:cubicBezTo>
                        <a:pt x="1847" y="306"/>
                        <a:pt x="1901" y="314"/>
                        <a:pt x="1901" y="314"/>
                      </a:cubicBezTo>
                      <a:cubicBezTo>
                        <a:pt x="1901" y="225"/>
                        <a:pt x="1785" y="127"/>
                        <a:pt x="1597" y="65"/>
                      </a:cubicBezTo>
                      <a:cubicBezTo>
                        <a:pt x="1454" y="26"/>
                        <a:pt x="1281" y="1"/>
                        <a:pt x="1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7606286" y="2046122"/>
                  <a:ext cx="146995" cy="24709"/>
                </a:xfrm>
                <a:custGeom>
                  <a:avLst/>
                  <a:gdLst/>
                  <a:ahLst/>
                  <a:cxnLst/>
                  <a:rect l="l" t="t" r="r" b="b"/>
                  <a:pathLst>
                    <a:path w="1981" h="333" extrusionOk="0">
                      <a:moveTo>
                        <a:pt x="1058" y="0"/>
                      </a:moveTo>
                      <a:cubicBezTo>
                        <a:pt x="855" y="0"/>
                        <a:pt x="674" y="22"/>
                        <a:pt x="526" y="53"/>
                      </a:cubicBezTo>
                      <a:cubicBezTo>
                        <a:pt x="357" y="88"/>
                        <a:pt x="214" y="142"/>
                        <a:pt x="125" y="204"/>
                      </a:cubicBezTo>
                      <a:cubicBezTo>
                        <a:pt x="80" y="240"/>
                        <a:pt x="54" y="267"/>
                        <a:pt x="36" y="284"/>
                      </a:cubicBezTo>
                      <a:cubicBezTo>
                        <a:pt x="18" y="311"/>
                        <a:pt x="0" y="320"/>
                        <a:pt x="0" y="320"/>
                      </a:cubicBezTo>
                      <a:cubicBezTo>
                        <a:pt x="23" y="329"/>
                        <a:pt x="47" y="332"/>
                        <a:pt x="73" y="332"/>
                      </a:cubicBezTo>
                      <a:cubicBezTo>
                        <a:pt x="157" y="332"/>
                        <a:pt x="256" y="296"/>
                        <a:pt x="393" y="276"/>
                      </a:cubicBezTo>
                      <a:cubicBezTo>
                        <a:pt x="562" y="249"/>
                        <a:pt x="803" y="204"/>
                        <a:pt x="1035" y="177"/>
                      </a:cubicBezTo>
                      <a:cubicBezTo>
                        <a:pt x="1267" y="151"/>
                        <a:pt x="1499" y="142"/>
                        <a:pt x="1677" y="142"/>
                      </a:cubicBezTo>
                      <a:cubicBezTo>
                        <a:pt x="1856" y="151"/>
                        <a:pt x="1981" y="160"/>
                        <a:pt x="1981" y="160"/>
                      </a:cubicBezTo>
                      <a:cubicBezTo>
                        <a:pt x="1651" y="41"/>
                        <a:pt x="1334" y="0"/>
                        <a:pt x="1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7643980" y="2018149"/>
                  <a:ext cx="81474" cy="20702"/>
                </a:xfrm>
                <a:custGeom>
                  <a:avLst/>
                  <a:gdLst/>
                  <a:ahLst/>
                  <a:cxnLst/>
                  <a:rect l="l" t="t" r="r" b="b"/>
                  <a:pathLst>
                    <a:path w="1098" h="279" extrusionOk="0">
                      <a:moveTo>
                        <a:pt x="755" y="0"/>
                      </a:moveTo>
                      <a:cubicBezTo>
                        <a:pt x="568" y="0"/>
                        <a:pt x="405" y="33"/>
                        <a:pt x="286" y="73"/>
                      </a:cubicBezTo>
                      <a:cubicBezTo>
                        <a:pt x="99" y="126"/>
                        <a:pt x="1" y="189"/>
                        <a:pt x="1" y="189"/>
                      </a:cubicBezTo>
                      <a:cubicBezTo>
                        <a:pt x="41" y="255"/>
                        <a:pt x="106" y="279"/>
                        <a:pt x="185" y="279"/>
                      </a:cubicBezTo>
                      <a:cubicBezTo>
                        <a:pt x="298" y="279"/>
                        <a:pt x="439" y="231"/>
                        <a:pt x="580" y="189"/>
                      </a:cubicBezTo>
                      <a:cubicBezTo>
                        <a:pt x="830" y="108"/>
                        <a:pt x="1098" y="37"/>
                        <a:pt x="1098" y="37"/>
                      </a:cubicBezTo>
                      <a:cubicBezTo>
                        <a:pt x="978" y="11"/>
                        <a:pt x="863" y="0"/>
                        <a:pt x="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6665638" y="2394792"/>
                  <a:ext cx="74202" cy="17586"/>
                </a:xfrm>
                <a:custGeom>
                  <a:avLst/>
                  <a:gdLst/>
                  <a:ahLst/>
                  <a:cxnLst/>
                  <a:rect l="l" t="t" r="r" b="b"/>
                  <a:pathLst>
                    <a:path w="1000" h="237" extrusionOk="0">
                      <a:moveTo>
                        <a:pt x="574" y="0"/>
                      </a:moveTo>
                      <a:cubicBezTo>
                        <a:pt x="455" y="0"/>
                        <a:pt x="350" y="16"/>
                        <a:pt x="268" y="37"/>
                      </a:cubicBezTo>
                      <a:cubicBezTo>
                        <a:pt x="89" y="73"/>
                        <a:pt x="0" y="126"/>
                        <a:pt x="0" y="126"/>
                      </a:cubicBezTo>
                      <a:cubicBezTo>
                        <a:pt x="44" y="209"/>
                        <a:pt x="118" y="237"/>
                        <a:pt x="208" y="237"/>
                      </a:cubicBezTo>
                      <a:cubicBezTo>
                        <a:pt x="302" y="237"/>
                        <a:pt x="413" y="207"/>
                        <a:pt x="527" y="180"/>
                      </a:cubicBezTo>
                      <a:cubicBezTo>
                        <a:pt x="643" y="144"/>
                        <a:pt x="759" y="117"/>
                        <a:pt x="848" y="100"/>
                      </a:cubicBezTo>
                      <a:cubicBezTo>
                        <a:pt x="937" y="82"/>
                        <a:pt x="999" y="64"/>
                        <a:pt x="999" y="64"/>
                      </a:cubicBezTo>
                      <a:cubicBezTo>
                        <a:pt x="847" y="18"/>
                        <a:pt x="702" y="0"/>
                        <a:pt x="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6678846" y="2363405"/>
                  <a:ext cx="45783" cy="15731"/>
                </a:xfrm>
                <a:custGeom>
                  <a:avLst/>
                  <a:gdLst/>
                  <a:ahLst/>
                  <a:cxnLst/>
                  <a:rect l="l" t="t" r="r" b="b"/>
                  <a:pathLst>
                    <a:path w="617" h="212" extrusionOk="0">
                      <a:moveTo>
                        <a:pt x="327" y="1"/>
                      </a:moveTo>
                      <a:cubicBezTo>
                        <a:pt x="267" y="1"/>
                        <a:pt x="214" y="7"/>
                        <a:pt x="170" y="14"/>
                      </a:cubicBezTo>
                      <a:cubicBezTo>
                        <a:pt x="63" y="32"/>
                        <a:pt x="1" y="68"/>
                        <a:pt x="1" y="68"/>
                      </a:cubicBezTo>
                      <a:cubicBezTo>
                        <a:pt x="33" y="175"/>
                        <a:pt x="98" y="211"/>
                        <a:pt x="174" y="211"/>
                      </a:cubicBezTo>
                      <a:cubicBezTo>
                        <a:pt x="223" y="211"/>
                        <a:pt x="278" y="196"/>
                        <a:pt x="331" y="175"/>
                      </a:cubicBezTo>
                      <a:cubicBezTo>
                        <a:pt x="474" y="130"/>
                        <a:pt x="616" y="50"/>
                        <a:pt x="616" y="50"/>
                      </a:cubicBezTo>
                      <a:cubicBezTo>
                        <a:pt x="511" y="13"/>
                        <a:pt x="412"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6777459" y="2310797"/>
                  <a:ext cx="168885" cy="1042026"/>
                </a:xfrm>
                <a:custGeom>
                  <a:avLst/>
                  <a:gdLst/>
                  <a:ahLst/>
                  <a:cxnLst/>
                  <a:rect l="l" t="t" r="r" b="b"/>
                  <a:pathLst>
                    <a:path w="2276" h="14043" extrusionOk="0">
                      <a:moveTo>
                        <a:pt x="1339" y="0"/>
                      </a:moveTo>
                      <a:lnTo>
                        <a:pt x="1339" y="0"/>
                      </a:lnTo>
                      <a:cubicBezTo>
                        <a:pt x="1312" y="9"/>
                        <a:pt x="1277" y="36"/>
                        <a:pt x="1232" y="63"/>
                      </a:cubicBezTo>
                      <a:cubicBezTo>
                        <a:pt x="1196" y="99"/>
                        <a:pt x="1143" y="143"/>
                        <a:pt x="1098" y="197"/>
                      </a:cubicBezTo>
                      <a:cubicBezTo>
                        <a:pt x="1009" y="322"/>
                        <a:pt x="911" y="500"/>
                        <a:pt x="831" y="723"/>
                      </a:cubicBezTo>
                      <a:cubicBezTo>
                        <a:pt x="759" y="946"/>
                        <a:pt x="697" y="1214"/>
                        <a:pt x="616" y="1499"/>
                      </a:cubicBezTo>
                      <a:cubicBezTo>
                        <a:pt x="572" y="1642"/>
                        <a:pt x="518" y="1785"/>
                        <a:pt x="447" y="1927"/>
                      </a:cubicBezTo>
                      <a:cubicBezTo>
                        <a:pt x="376" y="2070"/>
                        <a:pt x="286" y="2222"/>
                        <a:pt x="215" y="2391"/>
                      </a:cubicBezTo>
                      <a:cubicBezTo>
                        <a:pt x="54" y="2730"/>
                        <a:pt x="1" y="3141"/>
                        <a:pt x="10" y="3542"/>
                      </a:cubicBezTo>
                      <a:cubicBezTo>
                        <a:pt x="19" y="3952"/>
                        <a:pt x="81" y="4372"/>
                        <a:pt x="90" y="4791"/>
                      </a:cubicBezTo>
                      <a:cubicBezTo>
                        <a:pt x="99" y="5005"/>
                        <a:pt x="90" y="5210"/>
                        <a:pt x="63" y="5433"/>
                      </a:cubicBezTo>
                      <a:cubicBezTo>
                        <a:pt x="37" y="5647"/>
                        <a:pt x="10" y="5870"/>
                        <a:pt x="19" y="6111"/>
                      </a:cubicBezTo>
                      <a:cubicBezTo>
                        <a:pt x="46" y="6575"/>
                        <a:pt x="242" y="7003"/>
                        <a:pt x="411" y="7423"/>
                      </a:cubicBezTo>
                      <a:cubicBezTo>
                        <a:pt x="750" y="8243"/>
                        <a:pt x="920" y="9127"/>
                        <a:pt x="938" y="9947"/>
                      </a:cubicBezTo>
                      <a:cubicBezTo>
                        <a:pt x="947" y="10153"/>
                        <a:pt x="938" y="10358"/>
                        <a:pt x="938" y="10563"/>
                      </a:cubicBezTo>
                      <a:cubicBezTo>
                        <a:pt x="929" y="10759"/>
                        <a:pt x="938" y="10964"/>
                        <a:pt x="1000" y="11143"/>
                      </a:cubicBezTo>
                      <a:cubicBezTo>
                        <a:pt x="1054" y="11330"/>
                        <a:pt x="1134" y="11491"/>
                        <a:pt x="1214" y="11651"/>
                      </a:cubicBezTo>
                      <a:cubicBezTo>
                        <a:pt x="1294" y="11812"/>
                        <a:pt x="1357" y="11972"/>
                        <a:pt x="1402" y="12133"/>
                      </a:cubicBezTo>
                      <a:cubicBezTo>
                        <a:pt x="1500" y="12445"/>
                        <a:pt x="1553" y="12749"/>
                        <a:pt x="1625" y="12998"/>
                      </a:cubicBezTo>
                      <a:cubicBezTo>
                        <a:pt x="1687" y="13257"/>
                        <a:pt x="1776" y="13471"/>
                        <a:pt x="1874" y="13632"/>
                      </a:cubicBezTo>
                      <a:cubicBezTo>
                        <a:pt x="1972" y="13792"/>
                        <a:pt x="2080" y="13890"/>
                        <a:pt x="2151" y="13953"/>
                      </a:cubicBezTo>
                      <a:cubicBezTo>
                        <a:pt x="2196" y="13989"/>
                        <a:pt x="2222" y="14006"/>
                        <a:pt x="2240" y="14024"/>
                      </a:cubicBezTo>
                      <a:cubicBezTo>
                        <a:pt x="2250" y="14028"/>
                        <a:pt x="2257" y="14031"/>
                        <a:pt x="2263" y="14034"/>
                      </a:cubicBezTo>
                      <a:lnTo>
                        <a:pt x="2263" y="14034"/>
                      </a:lnTo>
                      <a:cubicBezTo>
                        <a:pt x="2047" y="13890"/>
                        <a:pt x="1899" y="13663"/>
                        <a:pt x="1803" y="13427"/>
                      </a:cubicBezTo>
                      <a:cubicBezTo>
                        <a:pt x="1696" y="13186"/>
                        <a:pt x="1642" y="12927"/>
                        <a:pt x="1598" y="12668"/>
                      </a:cubicBezTo>
                      <a:cubicBezTo>
                        <a:pt x="1544" y="12410"/>
                        <a:pt x="1500" y="12151"/>
                        <a:pt x="1410" y="11901"/>
                      </a:cubicBezTo>
                      <a:cubicBezTo>
                        <a:pt x="1321" y="11651"/>
                        <a:pt x="1187" y="11419"/>
                        <a:pt x="1116" y="11196"/>
                      </a:cubicBezTo>
                      <a:cubicBezTo>
                        <a:pt x="1036" y="10964"/>
                        <a:pt x="1036" y="10732"/>
                        <a:pt x="1054" y="10483"/>
                      </a:cubicBezTo>
                      <a:cubicBezTo>
                        <a:pt x="1071" y="10242"/>
                        <a:pt x="1071" y="9992"/>
                        <a:pt x="1063" y="9751"/>
                      </a:cubicBezTo>
                      <a:cubicBezTo>
                        <a:pt x="1054" y="9269"/>
                        <a:pt x="982" y="8797"/>
                        <a:pt x="884" y="8350"/>
                      </a:cubicBezTo>
                      <a:cubicBezTo>
                        <a:pt x="786" y="7904"/>
                        <a:pt x="634" y="7485"/>
                        <a:pt x="474" y="7093"/>
                      </a:cubicBezTo>
                      <a:cubicBezTo>
                        <a:pt x="322" y="6709"/>
                        <a:pt x="197" y="6325"/>
                        <a:pt x="215" y="5951"/>
                      </a:cubicBezTo>
                      <a:cubicBezTo>
                        <a:pt x="215" y="5763"/>
                        <a:pt x="242" y="5576"/>
                        <a:pt x="260" y="5389"/>
                      </a:cubicBezTo>
                      <a:cubicBezTo>
                        <a:pt x="286" y="5201"/>
                        <a:pt x="295" y="5014"/>
                        <a:pt x="295" y="4827"/>
                      </a:cubicBezTo>
                      <a:cubicBezTo>
                        <a:pt x="286" y="4461"/>
                        <a:pt x="242" y="4122"/>
                        <a:pt x="215" y="3801"/>
                      </a:cubicBezTo>
                      <a:cubicBezTo>
                        <a:pt x="197" y="3480"/>
                        <a:pt x="197" y="3176"/>
                        <a:pt x="242" y="2900"/>
                      </a:cubicBezTo>
                      <a:cubicBezTo>
                        <a:pt x="269" y="2766"/>
                        <a:pt x="304" y="2641"/>
                        <a:pt x="358" y="2516"/>
                      </a:cubicBezTo>
                      <a:cubicBezTo>
                        <a:pt x="402" y="2391"/>
                        <a:pt x="465" y="2284"/>
                        <a:pt x="518" y="2168"/>
                      </a:cubicBezTo>
                      <a:cubicBezTo>
                        <a:pt x="634" y="1945"/>
                        <a:pt x="724" y="1704"/>
                        <a:pt x="777" y="1490"/>
                      </a:cubicBezTo>
                      <a:cubicBezTo>
                        <a:pt x="831" y="1285"/>
                        <a:pt x="866" y="1089"/>
                        <a:pt x="902" y="919"/>
                      </a:cubicBezTo>
                      <a:cubicBezTo>
                        <a:pt x="947" y="750"/>
                        <a:pt x="982" y="607"/>
                        <a:pt x="1036" y="491"/>
                      </a:cubicBezTo>
                      <a:cubicBezTo>
                        <a:pt x="1080" y="366"/>
                        <a:pt x="1134" y="277"/>
                        <a:pt x="1179" y="206"/>
                      </a:cubicBezTo>
                      <a:cubicBezTo>
                        <a:pt x="1223" y="134"/>
                        <a:pt x="1268" y="81"/>
                        <a:pt x="1294" y="54"/>
                      </a:cubicBezTo>
                      <a:cubicBezTo>
                        <a:pt x="1321" y="18"/>
                        <a:pt x="1339" y="0"/>
                        <a:pt x="1339" y="0"/>
                      </a:cubicBezTo>
                      <a:close/>
                      <a:moveTo>
                        <a:pt x="2263" y="14034"/>
                      </a:moveTo>
                      <a:cubicBezTo>
                        <a:pt x="2267" y="14036"/>
                        <a:pt x="2271" y="14039"/>
                        <a:pt x="2276" y="14042"/>
                      </a:cubicBezTo>
                      <a:cubicBezTo>
                        <a:pt x="2276" y="14042"/>
                        <a:pt x="2272" y="14038"/>
                        <a:pt x="2263" y="140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6848321" y="3096509"/>
                  <a:ext cx="151670" cy="160945"/>
                </a:xfrm>
                <a:custGeom>
                  <a:avLst/>
                  <a:gdLst/>
                  <a:ahLst/>
                  <a:cxnLst/>
                  <a:rect l="l" t="t" r="r" b="b"/>
                  <a:pathLst>
                    <a:path w="2044" h="2169" extrusionOk="0">
                      <a:moveTo>
                        <a:pt x="90" y="1"/>
                      </a:moveTo>
                      <a:cubicBezTo>
                        <a:pt x="45" y="18"/>
                        <a:pt x="0" y="81"/>
                        <a:pt x="0" y="188"/>
                      </a:cubicBezTo>
                      <a:cubicBezTo>
                        <a:pt x="0" y="295"/>
                        <a:pt x="36" y="429"/>
                        <a:pt x="125" y="563"/>
                      </a:cubicBezTo>
                      <a:cubicBezTo>
                        <a:pt x="215" y="688"/>
                        <a:pt x="339" y="812"/>
                        <a:pt x="473" y="928"/>
                      </a:cubicBezTo>
                      <a:cubicBezTo>
                        <a:pt x="616" y="1044"/>
                        <a:pt x="768" y="1151"/>
                        <a:pt x="910" y="1258"/>
                      </a:cubicBezTo>
                      <a:cubicBezTo>
                        <a:pt x="1214" y="1473"/>
                        <a:pt x="1508" y="1687"/>
                        <a:pt x="1713" y="1856"/>
                      </a:cubicBezTo>
                      <a:cubicBezTo>
                        <a:pt x="1919" y="2035"/>
                        <a:pt x="2043" y="2168"/>
                        <a:pt x="2043" y="2168"/>
                      </a:cubicBezTo>
                      <a:cubicBezTo>
                        <a:pt x="1785" y="1794"/>
                        <a:pt x="1472" y="1499"/>
                        <a:pt x="1187" y="1258"/>
                      </a:cubicBezTo>
                      <a:cubicBezTo>
                        <a:pt x="910" y="1018"/>
                        <a:pt x="643" y="821"/>
                        <a:pt x="455" y="652"/>
                      </a:cubicBezTo>
                      <a:cubicBezTo>
                        <a:pt x="268" y="473"/>
                        <a:pt x="161" y="313"/>
                        <a:pt x="125" y="188"/>
                      </a:cubicBezTo>
                      <a:cubicBezTo>
                        <a:pt x="99" y="126"/>
                        <a:pt x="99" y="81"/>
                        <a:pt x="90" y="45"/>
                      </a:cubicBezTo>
                      <a:cubicBezTo>
                        <a:pt x="90" y="18"/>
                        <a:pt x="90"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7111142" y="2858844"/>
                  <a:ext cx="94015" cy="784543"/>
                </a:xfrm>
                <a:custGeom>
                  <a:avLst/>
                  <a:gdLst/>
                  <a:ahLst/>
                  <a:cxnLst/>
                  <a:rect l="l" t="t" r="r" b="b"/>
                  <a:pathLst>
                    <a:path w="1267" h="10573" extrusionOk="0">
                      <a:moveTo>
                        <a:pt x="1267" y="1"/>
                      </a:moveTo>
                      <a:lnTo>
                        <a:pt x="1267" y="1"/>
                      </a:lnTo>
                      <a:cubicBezTo>
                        <a:pt x="1196" y="55"/>
                        <a:pt x="1071" y="260"/>
                        <a:pt x="955" y="590"/>
                      </a:cubicBezTo>
                      <a:cubicBezTo>
                        <a:pt x="839" y="911"/>
                        <a:pt x="741" y="1357"/>
                        <a:pt x="678" y="1883"/>
                      </a:cubicBezTo>
                      <a:cubicBezTo>
                        <a:pt x="625" y="2419"/>
                        <a:pt x="607" y="3016"/>
                        <a:pt x="607" y="3650"/>
                      </a:cubicBezTo>
                      <a:cubicBezTo>
                        <a:pt x="607" y="3962"/>
                        <a:pt x="607" y="4283"/>
                        <a:pt x="598" y="4613"/>
                      </a:cubicBezTo>
                      <a:cubicBezTo>
                        <a:pt x="598" y="4934"/>
                        <a:pt x="571" y="5255"/>
                        <a:pt x="473" y="5559"/>
                      </a:cubicBezTo>
                      <a:cubicBezTo>
                        <a:pt x="455" y="5639"/>
                        <a:pt x="419" y="5719"/>
                        <a:pt x="402" y="5800"/>
                      </a:cubicBezTo>
                      <a:cubicBezTo>
                        <a:pt x="384" y="5889"/>
                        <a:pt x="375" y="5987"/>
                        <a:pt x="384" y="6076"/>
                      </a:cubicBezTo>
                      <a:cubicBezTo>
                        <a:pt x="419" y="6255"/>
                        <a:pt x="509" y="6397"/>
                        <a:pt x="571" y="6540"/>
                      </a:cubicBezTo>
                      <a:cubicBezTo>
                        <a:pt x="714" y="6826"/>
                        <a:pt x="732" y="7138"/>
                        <a:pt x="696" y="7432"/>
                      </a:cubicBezTo>
                      <a:cubicBezTo>
                        <a:pt x="660" y="7736"/>
                        <a:pt x="571" y="8021"/>
                        <a:pt x="491" y="8280"/>
                      </a:cubicBezTo>
                      <a:cubicBezTo>
                        <a:pt x="446" y="8414"/>
                        <a:pt x="402" y="8547"/>
                        <a:pt x="357" y="8663"/>
                      </a:cubicBezTo>
                      <a:cubicBezTo>
                        <a:pt x="303" y="8788"/>
                        <a:pt x="241" y="8895"/>
                        <a:pt x="170" y="8993"/>
                      </a:cubicBezTo>
                      <a:cubicBezTo>
                        <a:pt x="107" y="9091"/>
                        <a:pt x="72" y="9207"/>
                        <a:pt x="54" y="9315"/>
                      </a:cubicBezTo>
                      <a:cubicBezTo>
                        <a:pt x="45" y="9422"/>
                        <a:pt x="54" y="9520"/>
                        <a:pt x="63" y="9618"/>
                      </a:cubicBezTo>
                      <a:cubicBezTo>
                        <a:pt x="89" y="9814"/>
                        <a:pt x="125" y="9984"/>
                        <a:pt x="125" y="10126"/>
                      </a:cubicBezTo>
                      <a:cubicBezTo>
                        <a:pt x="134" y="10269"/>
                        <a:pt x="98" y="10394"/>
                        <a:pt x="63" y="10465"/>
                      </a:cubicBezTo>
                      <a:cubicBezTo>
                        <a:pt x="45" y="10501"/>
                        <a:pt x="27" y="10528"/>
                        <a:pt x="18" y="10546"/>
                      </a:cubicBezTo>
                      <a:cubicBezTo>
                        <a:pt x="0" y="10563"/>
                        <a:pt x="0" y="10572"/>
                        <a:pt x="0" y="10572"/>
                      </a:cubicBezTo>
                      <a:cubicBezTo>
                        <a:pt x="72" y="10483"/>
                        <a:pt x="116" y="10376"/>
                        <a:pt x="134" y="10278"/>
                      </a:cubicBezTo>
                      <a:cubicBezTo>
                        <a:pt x="152" y="10171"/>
                        <a:pt x="152" y="10064"/>
                        <a:pt x="143" y="9957"/>
                      </a:cubicBezTo>
                      <a:cubicBezTo>
                        <a:pt x="125" y="9761"/>
                        <a:pt x="89" y="9564"/>
                        <a:pt x="107" y="9386"/>
                      </a:cubicBezTo>
                      <a:cubicBezTo>
                        <a:pt x="107" y="9297"/>
                        <a:pt x="134" y="9207"/>
                        <a:pt x="170" y="9136"/>
                      </a:cubicBezTo>
                      <a:cubicBezTo>
                        <a:pt x="214" y="9056"/>
                        <a:pt x="268" y="8984"/>
                        <a:pt x="321" y="8904"/>
                      </a:cubicBezTo>
                      <a:cubicBezTo>
                        <a:pt x="428" y="8735"/>
                        <a:pt x="500" y="8547"/>
                        <a:pt x="562" y="8378"/>
                      </a:cubicBezTo>
                      <a:cubicBezTo>
                        <a:pt x="687" y="8021"/>
                        <a:pt x="803" y="7673"/>
                        <a:pt x="839" y="7307"/>
                      </a:cubicBezTo>
                      <a:cubicBezTo>
                        <a:pt x="857" y="7129"/>
                        <a:pt x="848" y="6942"/>
                        <a:pt x="812" y="6763"/>
                      </a:cubicBezTo>
                      <a:cubicBezTo>
                        <a:pt x="794" y="6674"/>
                        <a:pt x="758" y="6585"/>
                        <a:pt x="732" y="6504"/>
                      </a:cubicBezTo>
                      <a:cubicBezTo>
                        <a:pt x="696" y="6433"/>
                        <a:pt x="660" y="6353"/>
                        <a:pt x="625" y="6281"/>
                      </a:cubicBezTo>
                      <a:cubicBezTo>
                        <a:pt x="562" y="6130"/>
                        <a:pt x="526" y="5996"/>
                        <a:pt x="562" y="5862"/>
                      </a:cubicBezTo>
                      <a:cubicBezTo>
                        <a:pt x="598" y="5728"/>
                        <a:pt x="669" y="5577"/>
                        <a:pt x="705" y="5416"/>
                      </a:cubicBezTo>
                      <a:cubicBezTo>
                        <a:pt x="776" y="5104"/>
                        <a:pt x="785" y="4792"/>
                        <a:pt x="794" y="4506"/>
                      </a:cubicBezTo>
                      <a:cubicBezTo>
                        <a:pt x="803" y="3935"/>
                        <a:pt x="803" y="3400"/>
                        <a:pt x="812" y="2927"/>
                      </a:cubicBezTo>
                      <a:cubicBezTo>
                        <a:pt x="821" y="2454"/>
                        <a:pt x="839" y="2026"/>
                        <a:pt x="883" y="1660"/>
                      </a:cubicBezTo>
                      <a:cubicBezTo>
                        <a:pt x="919" y="1295"/>
                        <a:pt x="981" y="991"/>
                        <a:pt x="1035" y="741"/>
                      </a:cubicBezTo>
                      <a:cubicBezTo>
                        <a:pt x="1097" y="492"/>
                        <a:pt x="1151" y="304"/>
                        <a:pt x="1196" y="188"/>
                      </a:cubicBezTo>
                      <a:cubicBezTo>
                        <a:pt x="1240" y="63"/>
                        <a:pt x="1267" y="1"/>
                        <a:pt x="1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6850325" y="3256041"/>
                  <a:ext cx="164878" cy="1111479"/>
                </a:xfrm>
                <a:custGeom>
                  <a:avLst/>
                  <a:gdLst/>
                  <a:ahLst/>
                  <a:cxnLst/>
                  <a:rect l="l" t="t" r="r" b="b"/>
                  <a:pathLst>
                    <a:path w="2222" h="14979" extrusionOk="0">
                      <a:moveTo>
                        <a:pt x="598" y="1"/>
                      </a:moveTo>
                      <a:cubicBezTo>
                        <a:pt x="589" y="72"/>
                        <a:pt x="598" y="188"/>
                        <a:pt x="562" y="349"/>
                      </a:cubicBezTo>
                      <a:cubicBezTo>
                        <a:pt x="536" y="509"/>
                        <a:pt x="464" y="705"/>
                        <a:pt x="357" y="919"/>
                      </a:cubicBezTo>
                      <a:cubicBezTo>
                        <a:pt x="259" y="1151"/>
                        <a:pt x="125" y="1401"/>
                        <a:pt x="63" y="1731"/>
                      </a:cubicBezTo>
                      <a:cubicBezTo>
                        <a:pt x="0" y="2061"/>
                        <a:pt x="72" y="2436"/>
                        <a:pt x="170" y="2802"/>
                      </a:cubicBezTo>
                      <a:cubicBezTo>
                        <a:pt x="384" y="3515"/>
                        <a:pt x="491" y="4363"/>
                        <a:pt x="509" y="5264"/>
                      </a:cubicBezTo>
                      <a:cubicBezTo>
                        <a:pt x="544" y="6156"/>
                        <a:pt x="491" y="7120"/>
                        <a:pt x="598" y="8065"/>
                      </a:cubicBezTo>
                      <a:cubicBezTo>
                        <a:pt x="714" y="9020"/>
                        <a:pt x="982" y="9930"/>
                        <a:pt x="1347" y="10733"/>
                      </a:cubicBezTo>
                      <a:cubicBezTo>
                        <a:pt x="1437" y="10938"/>
                        <a:pt x="1535" y="11125"/>
                        <a:pt x="1579" y="11321"/>
                      </a:cubicBezTo>
                      <a:cubicBezTo>
                        <a:pt x="1624" y="11527"/>
                        <a:pt x="1597" y="11732"/>
                        <a:pt x="1561" y="11928"/>
                      </a:cubicBezTo>
                      <a:cubicBezTo>
                        <a:pt x="1508" y="12320"/>
                        <a:pt x="1463" y="12695"/>
                        <a:pt x="1437" y="13043"/>
                      </a:cubicBezTo>
                      <a:cubicBezTo>
                        <a:pt x="1410" y="13391"/>
                        <a:pt x="1392" y="13712"/>
                        <a:pt x="1401" y="13989"/>
                      </a:cubicBezTo>
                      <a:cubicBezTo>
                        <a:pt x="1410" y="14123"/>
                        <a:pt x="1437" y="14256"/>
                        <a:pt x="1490" y="14354"/>
                      </a:cubicBezTo>
                      <a:cubicBezTo>
                        <a:pt x="1544" y="14462"/>
                        <a:pt x="1624" y="14524"/>
                        <a:pt x="1704" y="14578"/>
                      </a:cubicBezTo>
                      <a:cubicBezTo>
                        <a:pt x="1874" y="14685"/>
                        <a:pt x="2016" y="14756"/>
                        <a:pt x="2106" y="14836"/>
                      </a:cubicBezTo>
                      <a:cubicBezTo>
                        <a:pt x="2150" y="14872"/>
                        <a:pt x="2177" y="14908"/>
                        <a:pt x="2195" y="14934"/>
                      </a:cubicBezTo>
                      <a:cubicBezTo>
                        <a:pt x="2203" y="14947"/>
                        <a:pt x="2209" y="14957"/>
                        <a:pt x="2214" y="14965"/>
                      </a:cubicBezTo>
                      <a:lnTo>
                        <a:pt x="2214" y="14965"/>
                      </a:lnTo>
                      <a:cubicBezTo>
                        <a:pt x="2132" y="14822"/>
                        <a:pt x="1995" y="14736"/>
                        <a:pt x="1883" y="14667"/>
                      </a:cubicBezTo>
                      <a:cubicBezTo>
                        <a:pt x="1758" y="14595"/>
                        <a:pt x="1642" y="14524"/>
                        <a:pt x="1561" y="14417"/>
                      </a:cubicBezTo>
                      <a:cubicBezTo>
                        <a:pt x="1490" y="14319"/>
                        <a:pt x="1454" y="14185"/>
                        <a:pt x="1445" y="14051"/>
                      </a:cubicBezTo>
                      <a:cubicBezTo>
                        <a:pt x="1437" y="13926"/>
                        <a:pt x="1445" y="13784"/>
                        <a:pt x="1454" y="13641"/>
                      </a:cubicBezTo>
                      <a:cubicBezTo>
                        <a:pt x="1490" y="13088"/>
                        <a:pt x="1561" y="12552"/>
                        <a:pt x="1651" y="12035"/>
                      </a:cubicBezTo>
                      <a:cubicBezTo>
                        <a:pt x="1695" y="11776"/>
                        <a:pt x="1749" y="11491"/>
                        <a:pt x="1677" y="11214"/>
                      </a:cubicBezTo>
                      <a:cubicBezTo>
                        <a:pt x="1642" y="11080"/>
                        <a:pt x="1588" y="10965"/>
                        <a:pt x="1535" y="10840"/>
                      </a:cubicBezTo>
                      <a:cubicBezTo>
                        <a:pt x="1481" y="10724"/>
                        <a:pt x="1437" y="10617"/>
                        <a:pt x="1383" y="10501"/>
                      </a:cubicBezTo>
                      <a:cubicBezTo>
                        <a:pt x="1205" y="10037"/>
                        <a:pt x="1062" y="9573"/>
                        <a:pt x="955" y="9109"/>
                      </a:cubicBezTo>
                      <a:cubicBezTo>
                        <a:pt x="848" y="8654"/>
                        <a:pt x="785" y="8199"/>
                        <a:pt x="750" y="7762"/>
                      </a:cubicBezTo>
                      <a:cubicBezTo>
                        <a:pt x="723" y="7325"/>
                        <a:pt x="714" y="6897"/>
                        <a:pt x="723" y="6486"/>
                      </a:cubicBezTo>
                      <a:cubicBezTo>
                        <a:pt x="723" y="5665"/>
                        <a:pt x="714" y="4898"/>
                        <a:pt x="643" y="4211"/>
                      </a:cubicBezTo>
                      <a:cubicBezTo>
                        <a:pt x="598" y="3863"/>
                        <a:pt x="544" y="3542"/>
                        <a:pt x="482" y="3239"/>
                      </a:cubicBezTo>
                      <a:cubicBezTo>
                        <a:pt x="411" y="2936"/>
                        <a:pt x="312" y="2668"/>
                        <a:pt x="259" y="2409"/>
                      </a:cubicBezTo>
                      <a:cubicBezTo>
                        <a:pt x="205" y="2159"/>
                        <a:pt x="179" y="1919"/>
                        <a:pt x="223" y="1713"/>
                      </a:cubicBezTo>
                      <a:cubicBezTo>
                        <a:pt x="259" y="1499"/>
                        <a:pt x="339" y="1312"/>
                        <a:pt x="402" y="1142"/>
                      </a:cubicBezTo>
                      <a:cubicBezTo>
                        <a:pt x="536" y="803"/>
                        <a:pt x="634" y="518"/>
                        <a:pt x="634" y="313"/>
                      </a:cubicBezTo>
                      <a:cubicBezTo>
                        <a:pt x="634" y="259"/>
                        <a:pt x="634" y="215"/>
                        <a:pt x="625" y="170"/>
                      </a:cubicBezTo>
                      <a:cubicBezTo>
                        <a:pt x="625" y="134"/>
                        <a:pt x="616" y="108"/>
                        <a:pt x="616" y="81"/>
                      </a:cubicBezTo>
                      <a:cubicBezTo>
                        <a:pt x="598" y="27"/>
                        <a:pt x="598" y="1"/>
                        <a:pt x="598" y="1"/>
                      </a:cubicBezTo>
                      <a:close/>
                      <a:moveTo>
                        <a:pt x="2214" y="14965"/>
                      </a:moveTo>
                      <a:lnTo>
                        <a:pt x="2214" y="14965"/>
                      </a:lnTo>
                      <a:cubicBezTo>
                        <a:pt x="2217" y="14970"/>
                        <a:pt x="2219" y="14974"/>
                        <a:pt x="2222" y="14979"/>
                      </a:cubicBezTo>
                      <a:cubicBezTo>
                        <a:pt x="2222" y="14979"/>
                        <a:pt x="2219" y="14974"/>
                        <a:pt x="2214" y="149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6997243" y="4341377"/>
                  <a:ext cx="188103" cy="23225"/>
                </a:xfrm>
                <a:custGeom>
                  <a:avLst/>
                  <a:gdLst/>
                  <a:ahLst/>
                  <a:cxnLst/>
                  <a:rect l="l" t="t" r="r" b="b"/>
                  <a:pathLst>
                    <a:path w="2535" h="313" extrusionOk="0">
                      <a:moveTo>
                        <a:pt x="936" y="0"/>
                      </a:moveTo>
                      <a:cubicBezTo>
                        <a:pt x="848" y="0"/>
                        <a:pt x="765" y="4"/>
                        <a:pt x="688" y="13"/>
                      </a:cubicBezTo>
                      <a:cubicBezTo>
                        <a:pt x="456" y="40"/>
                        <a:pt x="277" y="111"/>
                        <a:pt x="161" y="182"/>
                      </a:cubicBezTo>
                      <a:cubicBezTo>
                        <a:pt x="108" y="209"/>
                        <a:pt x="63" y="245"/>
                        <a:pt x="45" y="263"/>
                      </a:cubicBezTo>
                      <a:cubicBezTo>
                        <a:pt x="19" y="281"/>
                        <a:pt x="1" y="298"/>
                        <a:pt x="1" y="298"/>
                      </a:cubicBezTo>
                      <a:cubicBezTo>
                        <a:pt x="23" y="308"/>
                        <a:pt x="48" y="313"/>
                        <a:pt x="77" y="313"/>
                      </a:cubicBezTo>
                      <a:cubicBezTo>
                        <a:pt x="174" y="313"/>
                        <a:pt x="310" y="264"/>
                        <a:pt x="482" y="236"/>
                      </a:cubicBezTo>
                      <a:cubicBezTo>
                        <a:pt x="653" y="209"/>
                        <a:pt x="870" y="197"/>
                        <a:pt x="1102" y="197"/>
                      </a:cubicBezTo>
                      <a:cubicBezTo>
                        <a:pt x="1174" y="197"/>
                        <a:pt x="1247" y="198"/>
                        <a:pt x="1321" y="200"/>
                      </a:cubicBezTo>
                      <a:cubicBezTo>
                        <a:pt x="1389" y="201"/>
                        <a:pt x="1458" y="202"/>
                        <a:pt x="1525" y="202"/>
                      </a:cubicBezTo>
                      <a:cubicBezTo>
                        <a:pt x="2062" y="202"/>
                        <a:pt x="2534" y="174"/>
                        <a:pt x="2534" y="174"/>
                      </a:cubicBezTo>
                      <a:cubicBezTo>
                        <a:pt x="2160" y="111"/>
                        <a:pt x="1821" y="75"/>
                        <a:pt x="1508" y="40"/>
                      </a:cubicBezTo>
                      <a:cubicBezTo>
                        <a:pt x="1306" y="16"/>
                        <a:pt x="1112"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7115074" y="3523461"/>
                  <a:ext cx="109968" cy="825577"/>
                </a:xfrm>
                <a:custGeom>
                  <a:avLst/>
                  <a:gdLst/>
                  <a:ahLst/>
                  <a:cxnLst/>
                  <a:rect l="l" t="t" r="r" b="b"/>
                  <a:pathLst>
                    <a:path w="1482" h="11126" extrusionOk="0">
                      <a:moveTo>
                        <a:pt x="295" y="1"/>
                      </a:moveTo>
                      <a:lnTo>
                        <a:pt x="295" y="1"/>
                      </a:lnTo>
                      <a:cubicBezTo>
                        <a:pt x="215" y="81"/>
                        <a:pt x="134" y="170"/>
                        <a:pt x="81" y="277"/>
                      </a:cubicBezTo>
                      <a:cubicBezTo>
                        <a:pt x="19" y="384"/>
                        <a:pt x="1" y="527"/>
                        <a:pt x="54" y="643"/>
                      </a:cubicBezTo>
                      <a:cubicBezTo>
                        <a:pt x="108" y="759"/>
                        <a:pt x="170" y="839"/>
                        <a:pt x="206" y="928"/>
                      </a:cubicBezTo>
                      <a:cubicBezTo>
                        <a:pt x="242" y="1027"/>
                        <a:pt x="268" y="1125"/>
                        <a:pt x="277" y="1223"/>
                      </a:cubicBezTo>
                      <a:cubicBezTo>
                        <a:pt x="304" y="1428"/>
                        <a:pt x="304" y="1633"/>
                        <a:pt x="304" y="1838"/>
                      </a:cubicBezTo>
                      <a:cubicBezTo>
                        <a:pt x="313" y="2053"/>
                        <a:pt x="313" y="2258"/>
                        <a:pt x="313" y="2454"/>
                      </a:cubicBezTo>
                      <a:cubicBezTo>
                        <a:pt x="331" y="3266"/>
                        <a:pt x="340" y="4033"/>
                        <a:pt x="358" y="4764"/>
                      </a:cubicBezTo>
                      <a:cubicBezTo>
                        <a:pt x="366" y="5487"/>
                        <a:pt x="402" y="6165"/>
                        <a:pt x="304" y="6772"/>
                      </a:cubicBezTo>
                      <a:cubicBezTo>
                        <a:pt x="259" y="7075"/>
                        <a:pt x="161" y="7352"/>
                        <a:pt x="99" y="7646"/>
                      </a:cubicBezTo>
                      <a:cubicBezTo>
                        <a:pt x="63" y="7789"/>
                        <a:pt x="45" y="7940"/>
                        <a:pt x="54" y="8092"/>
                      </a:cubicBezTo>
                      <a:cubicBezTo>
                        <a:pt x="63" y="8244"/>
                        <a:pt x="117" y="8404"/>
                        <a:pt x="224" y="8520"/>
                      </a:cubicBezTo>
                      <a:cubicBezTo>
                        <a:pt x="331" y="8627"/>
                        <a:pt x="447" y="8690"/>
                        <a:pt x="545" y="8761"/>
                      </a:cubicBezTo>
                      <a:cubicBezTo>
                        <a:pt x="643" y="8824"/>
                        <a:pt x="741" y="8895"/>
                        <a:pt x="821" y="8966"/>
                      </a:cubicBezTo>
                      <a:cubicBezTo>
                        <a:pt x="911" y="9047"/>
                        <a:pt x="991" y="9118"/>
                        <a:pt x="1062" y="9198"/>
                      </a:cubicBezTo>
                      <a:cubicBezTo>
                        <a:pt x="1143" y="9270"/>
                        <a:pt x="1214" y="9350"/>
                        <a:pt x="1259" y="9421"/>
                      </a:cubicBezTo>
                      <a:cubicBezTo>
                        <a:pt x="1303" y="9493"/>
                        <a:pt x="1312" y="9555"/>
                        <a:pt x="1303" y="9635"/>
                      </a:cubicBezTo>
                      <a:cubicBezTo>
                        <a:pt x="1285" y="9725"/>
                        <a:pt x="1259" y="9814"/>
                        <a:pt x="1241" y="9894"/>
                      </a:cubicBezTo>
                      <a:cubicBezTo>
                        <a:pt x="1196" y="10055"/>
                        <a:pt x="1143" y="10206"/>
                        <a:pt x="1098" y="10340"/>
                      </a:cubicBezTo>
                      <a:cubicBezTo>
                        <a:pt x="1009" y="10599"/>
                        <a:pt x="928" y="10795"/>
                        <a:pt x="866" y="10929"/>
                      </a:cubicBezTo>
                      <a:cubicBezTo>
                        <a:pt x="804" y="11063"/>
                        <a:pt x="777" y="11125"/>
                        <a:pt x="777" y="11125"/>
                      </a:cubicBezTo>
                      <a:cubicBezTo>
                        <a:pt x="857" y="11072"/>
                        <a:pt x="1009" y="10858"/>
                        <a:pt x="1160" y="10510"/>
                      </a:cubicBezTo>
                      <a:cubicBezTo>
                        <a:pt x="1241" y="10340"/>
                        <a:pt x="1321" y="10135"/>
                        <a:pt x="1392" y="9903"/>
                      </a:cubicBezTo>
                      <a:cubicBezTo>
                        <a:pt x="1419" y="9841"/>
                        <a:pt x="1428" y="9787"/>
                        <a:pt x="1446" y="9716"/>
                      </a:cubicBezTo>
                      <a:cubicBezTo>
                        <a:pt x="1464" y="9653"/>
                        <a:pt x="1482" y="9582"/>
                        <a:pt x="1473" y="9493"/>
                      </a:cubicBezTo>
                      <a:cubicBezTo>
                        <a:pt x="1455" y="9412"/>
                        <a:pt x="1419" y="9332"/>
                        <a:pt x="1375" y="9270"/>
                      </a:cubicBezTo>
                      <a:cubicBezTo>
                        <a:pt x="1330" y="9207"/>
                        <a:pt x="1276" y="9163"/>
                        <a:pt x="1232" y="9100"/>
                      </a:cubicBezTo>
                      <a:cubicBezTo>
                        <a:pt x="1036" y="8886"/>
                        <a:pt x="786" y="8681"/>
                        <a:pt x="509" y="8502"/>
                      </a:cubicBezTo>
                      <a:cubicBezTo>
                        <a:pt x="384" y="8413"/>
                        <a:pt x="295" y="8324"/>
                        <a:pt x="268" y="8181"/>
                      </a:cubicBezTo>
                      <a:cubicBezTo>
                        <a:pt x="233" y="8038"/>
                        <a:pt x="250" y="7878"/>
                        <a:pt x="286" y="7717"/>
                      </a:cubicBezTo>
                      <a:cubicBezTo>
                        <a:pt x="313" y="7557"/>
                        <a:pt x="366" y="7387"/>
                        <a:pt x="411" y="7218"/>
                      </a:cubicBezTo>
                      <a:cubicBezTo>
                        <a:pt x="456" y="7039"/>
                        <a:pt x="482" y="6861"/>
                        <a:pt x="509" y="6683"/>
                      </a:cubicBezTo>
                      <a:cubicBezTo>
                        <a:pt x="554" y="6317"/>
                        <a:pt x="554" y="5951"/>
                        <a:pt x="545" y="5585"/>
                      </a:cubicBezTo>
                      <a:cubicBezTo>
                        <a:pt x="491" y="4140"/>
                        <a:pt x="429" y="2722"/>
                        <a:pt x="375" y="1669"/>
                      </a:cubicBezTo>
                      <a:cubicBezTo>
                        <a:pt x="358" y="1401"/>
                        <a:pt x="340" y="1160"/>
                        <a:pt x="259" y="964"/>
                      </a:cubicBezTo>
                      <a:cubicBezTo>
                        <a:pt x="224" y="866"/>
                        <a:pt x="170" y="786"/>
                        <a:pt x="117" y="705"/>
                      </a:cubicBezTo>
                      <a:cubicBezTo>
                        <a:pt x="72" y="625"/>
                        <a:pt x="36" y="527"/>
                        <a:pt x="45" y="438"/>
                      </a:cubicBezTo>
                      <a:cubicBezTo>
                        <a:pt x="72" y="268"/>
                        <a:pt x="161" y="170"/>
                        <a:pt x="206" y="99"/>
                      </a:cubicBezTo>
                      <a:cubicBezTo>
                        <a:pt x="259" y="37"/>
                        <a:pt x="295" y="1"/>
                        <a:pt x="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7191205" y="2903216"/>
                  <a:ext cx="153673" cy="636880"/>
                </a:xfrm>
                <a:custGeom>
                  <a:avLst/>
                  <a:gdLst/>
                  <a:ahLst/>
                  <a:cxnLst/>
                  <a:rect l="l" t="t" r="r" b="b"/>
                  <a:pathLst>
                    <a:path w="2071" h="8583" extrusionOk="0">
                      <a:moveTo>
                        <a:pt x="161" y="1"/>
                      </a:moveTo>
                      <a:cubicBezTo>
                        <a:pt x="72" y="135"/>
                        <a:pt x="1" y="795"/>
                        <a:pt x="18" y="1714"/>
                      </a:cubicBezTo>
                      <a:cubicBezTo>
                        <a:pt x="27" y="2169"/>
                        <a:pt x="54" y="2686"/>
                        <a:pt x="117" y="3230"/>
                      </a:cubicBezTo>
                      <a:cubicBezTo>
                        <a:pt x="143" y="3507"/>
                        <a:pt x="179" y="3783"/>
                        <a:pt x="215" y="4060"/>
                      </a:cubicBezTo>
                      <a:cubicBezTo>
                        <a:pt x="259" y="4345"/>
                        <a:pt x="322" y="4631"/>
                        <a:pt x="331" y="4898"/>
                      </a:cubicBezTo>
                      <a:cubicBezTo>
                        <a:pt x="340" y="5041"/>
                        <a:pt x="331" y="5175"/>
                        <a:pt x="295" y="5300"/>
                      </a:cubicBezTo>
                      <a:cubicBezTo>
                        <a:pt x="268" y="5434"/>
                        <a:pt x="206" y="5567"/>
                        <a:pt x="179" y="5710"/>
                      </a:cubicBezTo>
                      <a:cubicBezTo>
                        <a:pt x="143" y="5853"/>
                        <a:pt x="152" y="6022"/>
                        <a:pt x="233" y="6147"/>
                      </a:cubicBezTo>
                      <a:cubicBezTo>
                        <a:pt x="313" y="6272"/>
                        <a:pt x="429" y="6361"/>
                        <a:pt x="527" y="6442"/>
                      </a:cubicBezTo>
                      <a:cubicBezTo>
                        <a:pt x="732" y="6602"/>
                        <a:pt x="875" y="6816"/>
                        <a:pt x="937" y="7048"/>
                      </a:cubicBezTo>
                      <a:cubicBezTo>
                        <a:pt x="973" y="7164"/>
                        <a:pt x="991" y="7280"/>
                        <a:pt x="991" y="7387"/>
                      </a:cubicBezTo>
                      <a:cubicBezTo>
                        <a:pt x="991" y="7503"/>
                        <a:pt x="964" y="7610"/>
                        <a:pt x="1000" y="7708"/>
                      </a:cubicBezTo>
                      <a:cubicBezTo>
                        <a:pt x="1035" y="7816"/>
                        <a:pt x="1134" y="7860"/>
                        <a:pt x="1214" y="7896"/>
                      </a:cubicBezTo>
                      <a:cubicBezTo>
                        <a:pt x="1303" y="7931"/>
                        <a:pt x="1392" y="7967"/>
                        <a:pt x="1464" y="8012"/>
                      </a:cubicBezTo>
                      <a:cubicBezTo>
                        <a:pt x="1615" y="8092"/>
                        <a:pt x="1731" y="8190"/>
                        <a:pt x="1820" y="8279"/>
                      </a:cubicBezTo>
                      <a:cubicBezTo>
                        <a:pt x="1910" y="8360"/>
                        <a:pt x="1972" y="8440"/>
                        <a:pt x="2008" y="8493"/>
                      </a:cubicBezTo>
                      <a:cubicBezTo>
                        <a:pt x="2044" y="8547"/>
                        <a:pt x="2070" y="8583"/>
                        <a:pt x="2070" y="8583"/>
                      </a:cubicBezTo>
                      <a:cubicBezTo>
                        <a:pt x="1892" y="8262"/>
                        <a:pt x="1615" y="8012"/>
                        <a:pt x="1294" y="7869"/>
                      </a:cubicBezTo>
                      <a:cubicBezTo>
                        <a:pt x="1214" y="7833"/>
                        <a:pt x="1142" y="7807"/>
                        <a:pt x="1107" y="7753"/>
                      </a:cubicBezTo>
                      <a:cubicBezTo>
                        <a:pt x="1062" y="7717"/>
                        <a:pt x="1053" y="7655"/>
                        <a:pt x="1053" y="7584"/>
                      </a:cubicBezTo>
                      <a:cubicBezTo>
                        <a:pt x="1062" y="7512"/>
                        <a:pt x="1071" y="7423"/>
                        <a:pt x="1071" y="7334"/>
                      </a:cubicBezTo>
                      <a:cubicBezTo>
                        <a:pt x="1071" y="7245"/>
                        <a:pt x="1062" y="7164"/>
                        <a:pt x="1044" y="7075"/>
                      </a:cubicBezTo>
                      <a:cubicBezTo>
                        <a:pt x="1018" y="6906"/>
                        <a:pt x="946" y="6754"/>
                        <a:pt x="857" y="6611"/>
                      </a:cubicBezTo>
                      <a:cubicBezTo>
                        <a:pt x="759" y="6468"/>
                        <a:pt x="634" y="6361"/>
                        <a:pt x="527" y="6263"/>
                      </a:cubicBezTo>
                      <a:cubicBezTo>
                        <a:pt x="411" y="6165"/>
                        <a:pt x="331" y="6067"/>
                        <a:pt x="313" y="5951"/>
                      </a:cubicBezTo>
                      <a:cubicBezTo>
                        <a:pt x="295" y="5835"/>
                        <a:pt x="340" y="5701"/>
                        <a:pt x="384" y="5567"/>
                      </a:cubicBezTo>
                      <a:cubicBezTo>
                        <a:pt x="429" y="5443"/>
                        <a:pt x="482" y="5291"/>
                        <a:pt x="500" y="5139"/>
                      </a:cubicBezTo>
                      <a:cubicBezTo>
                        <a:pt x="518" y="4996"/>
                        <a:pt x="509" y="4854"/>
                        <a:pt x="500" y="4711"/>
                      </a:cubicBezTo>
                      <a:cubicBezTo>
                        <a:pt x="473" y="4443"/>
                        <a:pt x="429" y="4194"/>
                        <a:pt x="393" y="3944"/>
                      </a:cubicBezTo>
                      <a:cubicBezTo>
                        <a:pt x="331" y="3453"/>
                        <a:pt x="286" y="2998"/>
                        <a:pt x="250" y="2588"/>
                      </a:cubicBezTo>
                      <a:cubicBezTo>
                        <a:pt x="188" y="1767"/>
                        <a:pt x="170" y="1125"/>
                        <a:pt x="170" y="679"/>
                      </a:cubicBezTo>
                      <a:cubicBezTo>
                        <a:pt x="161" y="233"/>
                        <a:pt x="161" y="1"/>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7268671" y="3485099"/>
                  <a:ext cx="46377" cy="138388"/>
                </a:xfrm>
                <a:custGeom>
                  <a:avLst/>
                  <a:gdLst/>
                  <a:ahLst/>
                  <a:cxnLst/>
                  <a:rect l="l" t="t" r="r" b="b"/>
                  <a:pathLst>
                    <a:path w="625" h="1865" extrusionOk="0">
                      <a:moveTo>
                        <a:pt x="197" y="0"/>
                      </a:moveTo>
                      <a:cubicBezTo>
                        <a:pt x="98" y="27"/>
                        <a:pt x="54" y="170"/>
                        <a:pt x="18" y="366"/>
                      </a:cubicBezTo>
                      <a:cubicBezTo>
                        <a:pt x="9" y="464"/>
                        <a:pt x="0" y="571"/>
                        <a:pt x="9" y="696"/>
                      </a:cubicBezTo>
                      <a:cubicBezTo>
                        <a:pt x="9" y="767"/>
                        <a:pt x="27" y="839"/>
                        <a:pt x="72" y="910"/>
                      </a:cubicBezTo>
                      <a:cubicBezTo>
                        <a:pt x="116" y="982"/>
                        <a:pt x="179" y="1026"/>
                        <a:pt x="214" y="1053"/>
                      </a:cubicBezTo>
                      <a:cubicBezTo>
                        <a:pt x="259" y="1089"/>
                        <a:pt x="286" y="1115"/>
                        <a:pt x="304" y="1169"/>
                      </a:cubicBezTo>
                      <a:cubicBezTo>
                        <a:pt x="322" y="1214"/>
                        <a:pt x="330" y="1276"/>
                        <a:pt x="339" y="1329"/>
                      </a:cubicBezTo>
                      <a:cubicBezTo>
                        <a:pt x="366" y="1445"/>
                        <a:pt x="402" y="1553"/>
                        <a:pt x="446" y="1633"/>
                      </a:cubicBezTo>
                      <a:cubicBezTo>
                        <a:pt x="491" y="1713"/>
                        <a:pt x="536" y="1767"/>
                        <a:pt x="571" y="1802"/>
                      </a:cubicBezTo>
                      <a:cubicBezTo>
                        <a:pt x="607" y="1847"/>
                        <a:pt x="625" y="1865"/>
                        <a:pt x="625" y="1865"/>
                      </a:cubicBezTo>
                      <a:cubicBezTo>
                        <a:pt x="553" y="1740"/>
                        <a:pt x="509" y="1606"/>
                        <a:pt x="482" y="1481"/>
                      </a:cubicBezTo>
                      <a:cubicBezTo>
                        <a:pt x="473" y="1419"/>
                        <a:pt x="473" y="1365"/>
                        <a:pt x="473" y="1303"/>
                      </a:cubicBezTo>
                      <a:cubicBezTo>
                        <a:pt x="464" y="1231"/>
                        <a:pt x="473" y="1160"/>
                        <a:pt x="446" y="1080"/>
                      </a:cubicBezTo>
                      <a:cubicBezTo>
                        <a:pt x="411" y="999"/>
                        <a:pt x="348" y="937"/>
                        <a:pt x="313" y="901"/>
                      </a:cubicBezTo>
                      <a:cubicBezTo>
                        <a:pt x="268" y="866"/>
                        <a:pt x="241" y="839"/>
                        <a:pt x="232" y="803"/>
                      </a:cubicBezTo>
                      <a:cubicBezTo>
                        <a:pt x="206" y="741"/>
                        <a:pt x="197" y="651"/>
                        <a:pt x="206" y="562"/>
                      </a:cubicBezTo>
                      <a:cubicBezTo>
                        <a:pt x="206" y="205"/>
                        <a:pt x="197"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7222963" y="3592245"/>
                  <a:ext cx="82810" cy="138462"/>
                </a:xfrm>
                <a:custGeom>
                  <a:avLst/>
                  <a:gdLst/>
                  <a:ahLst/>
                  <a:cxnLst/>
                  <a:rect l="l" t="t" r="r" b="b"/>
                  <a:pathLst>
                    <a:path w="1116" h="1866" extrusionOk="0">
                      <a:moveTo>
                        <a:pt x="1014" y="1"/>
                      </a:moveTo>
                      <a:cubicBezTo>
                        <a:pt x="911" y="1"/>
                        <a:pt x="759" y="53"/>
                        <a:pt x="590" y="153"/>
                      </a:cubicBezTo>
                      <a:cubicBezTo>
                        <a:pt x="474" y="216"/>
                        <a:pt x="349" y="314"/>
                        <a:pt x="224" y="421"/>
                      </a:cubicBezTo>
                      <a:cubicBezTo>
                        <a:pt x="161" y="483"/>
                        <a:pt x="99" y="528"/>
                        <a:pt x="36" y="635"/>
                      </a:cubicBezTo>
                      <a:cubicBezTo>
                        <a:pt x="10" y="688"/>
                        <a:pt x="1" y="751"/>
                        <a:pt x="10" y="804"/>
                      </a:cubicBezTo>
                      <a:cubicBezTo>
                        <a:pt x="10" y="858"/>
                        <a:pt x="28" y="911"/>
                        <a:pt x="54" y="947"/>
                      </a:cubicBezTo>
                      <a:cubicBezTo>
                        <a:pt x="215" y="1259"/>
                        <a:pt x="420" y="1536"/>
                        <a:pt x="625" y="1679"/>
                      </a:cubicBezTo>
                      <a:cubicBezTo>
                        <a:pt x="723" y="1759"/>
                        <a:pt x="813" y="1804"/>
                        <a:pt x="884" y="1830"/>
                      </a:cubicBezTo>
                      <a:cubicBezTo>
                        <a:pt x="946" y="1857"/>
                        <a:pt x="982" y="1866"/>
                        <a:pt x="982" y="1866"/>
                      </a:cubicBezTo>
                      <a:cubicBezTo>
                        <a:pt x="804" y="1777"/>
                        <a:pt x="670" y="1643"/>
                        <a:pt x="563" y="1500"/>
                      </a:cubicBezTo>
                      <a:cubicBezTo>
                        <a:pt x="447" y="1357"/>
                        <a:pt x="367" y="1197"/>
                        <a:pt x="295" y="1054"/>
                      </a:cubicBezTo>
                      <a:cubicBezTo>
                        <a:pt x="260" y="983"/>
                        <a:pt x="215" y="902"/>
                        <a:pt x="197" y="840"/>
                      </a:cubicBezTo>
                      <a:cubicBezTo>
                        <a:pt x="179" y="778"/>
                        <a:pt x="188" y="751"/>
                        <a:pt x="215" y="715"/>
                      </a:cubicBezTo>
                      <a:cubicBezTo>
                        <a:pt x="242" y="671"/>
                        <a:pt x="304" y="626"/>
                        <a:pt x="349" y="581"/>
                      </a:cubicBezTo>
                      <a:cubicBezTo>
                        <a:pt x="393" y="537"/>
                        <a:pt x="447" y="492"/>
                        <a:pt x="491" y="456"/>
                      </a:cubicBezTo>
                      <a:cubicBezTo>
                        <a:pt x="670" y="305"/>
                        <a:pt x="830" y="198"/>
                        <a:pt x="938" y="135"/>
                      </a:cubicBezTo>
                      <a:cubicBezTo>
                        <a:pt x="1053" y="64"/>
                        <a:pt x="1116" y="28"/>
                        <a:pt x="1116" y="28"/>
                      </a:cubicBezTo>
                      <a:cubicBezTo>
                        <a:pt x="1092" y="10"/>
                        <a:pt x="1058"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7230902" y="3670453"/>
                  <a:ext cx="184096" cy="246946"/>
                </a:xfrm>
                <a:custGeom>
                  <a:avLst/>
                  <a:gdLst/>
                  <a:ahLst/>
                  <a:cxnLst/>
                  <a:rect l="l" t="t" r="r" b="b"/>
                  <a:pathLst>
                    <a:path w="2481" h="3328" extrusionOk="0">
                      <a:moveTo>
                        <a:pt x="81" y="0"/>
                      </a:moveTo>
                      <a:cubicBezTo>
                        <a:pt x="1" y="107"/>
                        <a:pt x="45" y="518"/>
                        <a:pt x="90" y="1080"/>
                      </a:cubicBezTo>
                      <a:cubicBezTo>
                        <a:pt x="108" y="1356"/>
                        <a:pt x="126" y="1677"/>
                        <a:pt x="99" y="2007"/>
                      </a:cubicBezTo>
                      <a:cubicBezTo>
                        <a:pt x="90" y="2177"/>
                        <a:pt x="72" y="2346"/>
                        <a:pt x="63" y="2534"/>
                      </a:cubicBezTo>
                      <a:cubicBezTo>
                        <a:pt x="54" y="2712"/>
                        <a:pt x="63" y="2908"/>
                        <a:pt x="126" y="3087"/>
                      </a:cubicBezTo>
                      <a:lnTo>
                        <a:pt x="161" y="3167"/>
                      </a:lnTo>
                      <a:lnTo>
                        <a:pt x="224" y="3140"/>
                      </a:lnTo>
                      <a:cubicBezTo>
                        <a:pt x="230" y="3137"/>
                        <a:pt x="237" y="3136"/>
                        <a:pt x="245" y="3136"/>
                      </a:cubicBezTo>
                      <a:cubicBezTo>
                        <a:pt x="331" y="3136"/>
                        <a:pt x="489" y="3311"/>
                        <a:pt x="670" y="3319"/>
                      </a:cubicBezTo>
                      <a:cubicBezTo>
                        <a:pt x="715" y="3325"/>
                        <a:pt x="758" y="3328"/>
                        <a:pt x="801" y="3328"/>
                      </a:cubicBezTo>
                      <a:cubicBezTo>
                        <a:pt x="938" y="3328"/>
                        <a:pt x="1065" y="3299"/>
                        <a:pt x="1187" y="3265"/>
                      </a:cubicBezTo>
                      <a:cubicBezTo>
                        <a:pt x="1509" y="3176"/>
                        <a:pt x="1785" y="3024"/>
                        <a:pt x="1990" y="2873"/>
                      </a:cubicBezTo>
                      <a:cubicBezTo>
                        <a:pt x="2195" y="2712"/>
                        <a:pt x="2347" y="2552"/>
                        <a:pt x="2418" y="2436"/>
                      </a:cubicBezTo>
                      <a:cubicBezTo>
                        <a:pt x="2454" y="2373"/>
                        <a:pt x="2472" y="2320"/>
                        <a:pt x="2472" y="2293"/>
                      </a:cubicBezTo>
                      <a:cubicBezTo>
                        <a:pt x="2481" y="2257"/>
                        <a:pt x="2472" y="2239"/>
                        <a:pt x="2472" y="2239"/>
                      </a:cubicBezTo>
                      <a:cubicBezTo>
                        <a:pt x="2472" y="2346"/>
                        <a:pt x="2392" y="2444"/>
                        <a:pt x="2302" y="2534"/>
                      </a:cubicBezTo>
                      <a:cubicBezTo>
                        <a:pt x="2213" y="2614"/>
                        <a:pt x="2115" y="2694"/>
                        <a:pt x="2017" y="2766"/>
                      </a:cubicBezTo>
                      <a:cubicBezTo>
                        <a:pt x="1821" y="2899"/>
                        <a:pt x="1607" y="3007"/>
                        <a:pt x="1393" y="3078"/>
                      </a:cubicBezTo>
                      <a:cubicBezTo>
                        <a:pt x="1194" y="3136"/>
                        <a:pt x="988" y="3186"/>
                        <a:pt x="810" y="3186"/>
                      </a:cubicBezTo>
                      <a:cubicBezTo>
                        <a:pt x="796" y="3186"/>
                        <a:pt x="782" y="3186"/>
                        <a:pt x="768" y="3185"/>
                      </a:cubicBezTo>
                      <a:cubicBezTo>
                        <a:pt x="670" y="3176"/>
                        <a:pt x="590" y="3149"/>
                        <a:pt x="527" y="3096"/>
                      </a:cubicBezTo>
                      <a:cubicBezTo>
                        <a:pt x="483" y="3069"/>
                        <a:pt x="447" y="3033"/>
                        <a:pt x="393" y="3007"/>
                      </a:cubicBezTo>
                      <a:cubicBezTo>
                        <a:pt x="362" y="2991"/>
                        <a:pt x="322" y="2975"/>
                        <a:pt x="278" y="2969"/>
                      </a:cubicBezTo>
                      <a:lnTo>
                        <a:pt x="278" y="2969"/>
                      </a:lnTo>
                      <a:cubicBezTo>
                        <a:pt x="235" y="2782"/>
                        <a:pt x="244" y="2584"/>
                        <a:pt x="260" y="2400"/>
                      </a:cubicBezTo>
                      <a:cubicBezTo>
                        <a:pt x="286" y="2186"/>
                        <a:pt x="313" y="1972"/>
                        <a:pt x="313" y="1784"/>
                      </a:cubicBezTo>
                      <a:cubicBezTo>
                        <a:pt x="313" y="1392"/>
                        <a:pt x="268" y="1071"/>
                        <a:pt x="233" y="803"/>
                      </a:cubicBezTo>
                      <a:cubicBezTo>
                        <a:pt x="188" y="544"/>
                        <a:pt x="153" y="339"/>
                        <a:pt x="126" y="205"/>
                      </a:cubicBezTo>
                      <a:cubicBezTo>
                        <a:pt x="99" y="72"/>
                        <a:pt x="81" y="0"/>
                        <a:pt x="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7407650" y="3628752"/>
                  <a:ext cx="76874" cy="210512"/>
                </a:xfrm>
                <a:custGeom>
                  <a:avLst/>
                  <a:gdLst/>
                  <a:ahLst/>
                  <a:cxnLst/>
                  <a:rect l="l" t="t" r="r" b="b"/>
                  <a:pathLst>
                    <a:path w="1036" h="2837" extrusionOk="0">
                      <a:moveTo>
                        <a:pt x="1036" y="0"/>
                      </a:moveTo>
                      <a:cubicBezTo>
                        <a:pt x="884" y="170"/>
                        <a:pt x="732" y="339"/>
                        <a:pt x="598" y="500"/>
                      </a:cubicBezTo>
                      <a:cubicBezTo>
                        <a:pt x="527" y="580"/>
                        <a:pt x="456" y="651"/>
                        <a:pt x="393" y="732"/>
                      </a:cubicBezTo>
                      <a:cubicBezTo>
                        <a:pt x="358" y="767"/>
                        <a:pt x="322" y="803"/>
                        <a:pt x="295" y="857"/>
                      </a:cubicBezTo>
                      <a:cubicBezTo>
                        <a:pt x="259" y="901"/>
                        <a:pt x="233" y="964"/>
                        <a:pt x="233" y="1026"/>
                      </a:cubicBezTo>
                      <a:cubicBezTo>
                        <a:pt x="215" y="1151"/>
                        <a:pt x="251" y="1240"/>
                        <a:pt x="251" y="1320"/>
                      </a:cubicBezTo>
                      <a:cubicBezTo>
                        <a:pt x="259" y="1401"/>
                        <a:pt x="251" y="1481"/>
                        <a:pt x="251" y="1552"/>
                      </a:cubicBezTo>
                      <a:cubicBezTo>
                        <a:pt x="233" y="1704"/>
                        <a:pt x="197" y="1847"/>
                        <a:pt x="161" y="1981"/>
                      </a:cubicBezTo>
                      <a:cubicBezTo>
                        <a:pt x="81" y="2230"/>
                        <a:pt x="28" y="2453"/>
                        <a:pt x="10" y="2605"/>
                      </a:cubicBezTo>
                      <a:cubicBezTo>
                        <a:pt x="1" y="2676"/>
                        <a:pt x="1" y="2739"/>
                        <a:pt x="1" y="2775"/>
                      </a:cubicBezTo>
                      <a:lnTo>
                        <a:pt x="1" y="2837"/>
                      </a:lnTo>
                      <a:cubicBezTo>
                        <a:pt x="45" y="2810"/>
                        <a:pt x="81" y="2748"/>
                        <a:pt x="126" y="2659"/>
                      </a:cubicBezTo>
                      <a:cubicBezTo>
                        <a:pt x="161" y="2569"/>
                        <a:pt x="206" y="2444"/>
                        <a:pt x="251" y="2311"/>
                      </a:cubicBezTo>
                      <a:cubicBezTo>
                        <a:pt x="304" y="2168"/>
                        <a:pt x="358" y="2007"/>
                        <a:pt x="402" y="1829"/>
                      </a:cubicBezTo>
                      <a:cubicBezTo>
                        <a:pt x="438" y="1651"/>
                        <a:pt x="456" y="1436"/>
                        <a:pt x="420" y="1240"/>
                      </a:cubicBezTo>
                      <a:cubicBezTo>
                        <a:pt x="402" y="1142"/>
                        <a:pt x="375" y="1062"/>
                        <a:pt x="393" y="999"/>
                      </a:cubicBezTo>
                      <a:cubicBezTo>
                        <a:pt x="411" y="928"/>
                        <a:pt x="474" y="857"/>
                        <a:pt x="518" y="785"/>
                      </a:cubicBezTo>
                      <a:cubicBezTo>
                        <a:pt x="616" y="642"/>
                        <a:pt x="706" y="500"/>
                        <a:pt x="786" y="384"/>
                      </a:cubicBezTo>
                      <a:cubicBezTo>
                        <a:pt x="937" y="161"/>
                        <a:pt x="1036" y="0"/>
                        <a:pt x="1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7332187" y="3567165"/>
                  <a:ext cx="177492" cy="165620"/>
                </a:xfrm>
                <a:custGeom>
                  <a:avLst/>
                  <a:gdLst/>
                  <a:ahLst/>
                  <a:cxnLst/>
                  <a:rect l="l" t="t" r="r" b="b"/>
                  <a:pathLst>
                    <a:path w="2392" h="2232" extrusionOk="0">
                      <a:moveTo>
                        <a:pt x="2392" y="0"/>
                      </a:moveTo>
                      <a:lnTo>
                        <a:pt x="2392" y="0"/>
                      </a:lnTo>
                      <a:cubicBezTo>
                        <a:pt x="2293" y="45"/>
                        <a:pt x="2222" y="268"/>
                        <a:pt x="2079" y="562"/>
                      </a:cubicBezTo>
                      <a:cubicBezTo>
                        <a:pt x="1946" y="857"/>
                        <a:pt x="1740" y="1205"/>
                        <a:pt x="1446" y="1490"/>
                      </a:cubicBezTo>
                      <a:cubicBezTo>
                        <a:pt x="1303" y="1633"/>
                        <a:pt x="1134" y="1749"/>
                        <a:pt x="973" y="1847"/>
                      </a:cubicBezTo>
                      <a:cubicBezTo>
                        <a:pt x="804" y="1954"/>
                        <a:pt x="661" y="2052"/>
                        <a:pt x="518" y="2115"/>
                      </a:cubicBezTo>
                      <a:cubicBezTo>
                        <a:pt x="375" y="2177"/>
                        <a:pt x="242" y="2204"/>
                        <a:pt x="152" y="2204"/>
                      </a:cubicBezTo>
                      <a:lnTo>
                        <a:pt x="36" y="2204"/>
                      </a:lnTo>
                      <a:cubicBezTo>
                        <a:pt x="10" y="2195"/>
                        <a:pt x="1" y="2195"/>
                        <a:pt x="1" y="2195"/>
                      </a:cubicBezTo>
                      <a:lnTo>
                        <a:pt x="1" y="2195"/>
                      </a:lnTo>
                      <a:cubicBezTo>
                        <a:pt x="76" y="2220"/>
                        <a:pt x="154" y="2231"/>
                        <a:pt x="231" y="2231"/>
                      </a:cubicBezTo>
                      <a:cubicBezTo>
                        <a:pt x="290" y="2231"/>
                        <a:pt x="348" y="2225"/>
                        <a:pt x="402" y="2213"/>
                      </a:cubicBezTo>
                      <a:cubicBezTo>
                        <a:pt x="536" y="2186"/>
                        <a:pt x="652" y="2142"/>
                        <a:pt x="759" y="2097"/>
                      </a:cubicBezTo>
                      <a:cubicBezTo>
                        <a:pt x="982" y="1990"/>
                        <a:pt x="1178" y="1892"/>
                        <a:pt x="1357" y="1776"/>
                      </a:cubicBezTo>
                      <a:cubicBezTo>
                        <a:pt x="1731" y="1526"/>
                        <a:pt x="1963" y="1214"/>
                        <a:pt x="2106" y="937"/>
                      </a:cubicBezTo>
                      <a:cubicBezTo>
                        <a:pt x="2258" y="661"/>
                        <a:pt x="2329" y="420"/>
                        <a:pt x="2356" y="250"/>
                      </a:cubicBezTo>
                      <a:cubicBezTo>
                        <a:pt x="2392" y="90"/>
                        <a:pt x="2392" y="0"/>
                        <a:pt x="2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7495059" y="3335510"/>
                  <a:ext cx="70863" cy="253550"/>
                </a:xfrm>
                <a:custGeom>
                  <a:avLst/>
                  <a:gdLst/>
                  <a:ahLst/>
                  <a:cxnLst/>
                  <a:rect l="l" t="t" r="r" b="b"/>
                  <a:pathLst>
                    <a:path w="955" h="3417" extrusionOk="0">
                      <a:moveTo>
                        <a:pt x="696" y="0"/>
                      </a:moveTo>
                      <a:cubicBezTo>
                        <a:pt x="696" y="0"/>
                        <a:pt x="695" y="3"/>
                        <a:pt x="693" y="7"/>
                      </a:cubicBezTo>
                      <a:lnTo>
                        <a:pt x="693" y="7"/>
                      </a:lnTo>
                      <a:cubicBezTo>
                        <a:pt x="694" y="5"/>
                        <a:pt x="695" y="2"/>
                        <a:pt x="696" y="0"/>
                      </a:cubicBezTo>
                      <a:close/>
                      <a:moveTo>
                        <a:pt x="693" y="7"/>
                      </a:moveTo>
                      <a:lnTo>
                        <a:pt x="693" y="7"/>
                      </a:lnTo>
                      <a:cubicBezTo>
                        <a:pt x="634" y="148"/>
                        <a:pt x="634" y="297"/>
                        <a:pt x="652" y="428"/>
                      </a:cubicBezTo>
                      <a:cubicBezTo>
                        <a:pt x="678" y="562"/>
                        <a:pt x="714" y="687"/>
                        <a:pt x="750" y="812"/>
                      </a:cubicBezTo>
                      <a:cubicBezTo>
                        <a:pt x="785" y="928"/>
                        <a:pt x="812" y="1044"/>
                        <a:pt x="812" y="1142"/>
                      </a:cubicBezTo>
                      <a:cubicBezTo>
                        <a:pt x="821" y="1249"/>
                        <a:pt x="794" y="1347"/>
                        <a:pt x="759" y="1445"/>
                      </a:cubicBezTo>
                      <a:cubicBezTo>
                        <a:pt x="723" y="1552"/>
                        <a:pt x="678" y="1659"/>
                        <a:pt x="669" y="1784"/>
                      </a:cubicBezTo>
                      <a:cubicBezTo>
                        <a:pt x="661" y="1891"/>
                        <a:pt x="661" y="1990"/>
                        <a:pt x="634" y="2061"/>
                      </a:cubicBezTo>
                      <a:cubicBezTo>
                        <a:pt x="589" y="2204"/>
                        <a:pt x="446" y="2311"/>
                        <a:pt x="330" y="2436"/>
                      </a:cubicBezTo>
                      <a:cubicBezTo>
                        <a:pt x="206" y="2578"/>
                        <a:pt x="161" y="2739"/>
                        <a:pt x="134" y="2864"/>
                      </a:cubicBezTo>
                      <a:cubicBezTo>
                        <a:pt x="98" y="2998"/>
                        <a:pt x="90" y="3096"/>
                        <a:pt x="72" y="3176"/>
                      </a:cubicBezTo>
                      <a:cubicBezTo>
                        <a:pt x="54" y="3265"/>
                        <a:pt x="36" y="3319"/>
                        <a:pt x="27" y="3363"/>
                      </a:cubicBezTo>
                      <a:cubicBezTo>
                        <a:pt x="9" y="3399"/>
                        <a:pt x="0" y="3417"/>
                        <a:pt x="0" y="3417"/>
                      </a:cubicBezTo>
                      <a:cubicBezTo>
                        <a:pt x="54" y="3417"/>
                        <a:pt x="116" y="3363"/>
                        <a:pt x="179" y="3247"/>
                      </a:cubicBezTo>
                      <a:cubicBezTo>
                        <a:pt x="232" y="3140"/>
                        <a:pt x="268" y="2989"/>
                        <a:pt x="322" y="2837"/>
                      </a:cubicBezTo>
                      <a:cubicBezTo>
                        <a:pt x="357" y="2757"/>
                        <a:pt x="393" y="2676"/>
                        <a:pt x="437" y="2614"/>
                      </a:cubicBezTo>
                      <a:cubicBezTo>
                        <a:pt x="491" y="2543"/>
                        <a:pt x="562" y="2480"/>
                        <a:pt x="643" y="2400"/>
                      </a:cubicBezTo>
                      <a:cubicBezTo>
                        <a:pt x="723" y="2320"/>
                        <a:pt x="803" y="2213"/>
                        <a:pt x="830" y="2079"/>
                      </a:cubicBezTo>
                      <a:cubicBezTo>
                        <a:pt x="857" y="1945"/>
                        <a:pt x="839" y="1838"/>
                        <a:pt x="857" y="1740"/>
                      </a:cubicBezTo>
                      <a:cubicBezTo>
                        <a:pt x="866" y="1642"/>
                        <a:pt x="901" y="1535"/>
                        <a:pt x="928" y="1427"/>
                      </a:cubicBezTo>
                      <a:cubicBezTo>
                        <a:pt x="955" y="1312"/>
                        <a:pt x="955" y="1196"/>
                        <a:pt x="937" y="1088"/>
                      </a:cubicBezTo>
                      <a:cubicBezTo>
                        <a:pt x="892" y="874"/>
                        <a:pt x="803" y="705"/>
                        <a:pt x="750" y="553"/>
                      </a:cubicBezTo>
                      <a:cubicBezTo>
                        <a:pt x="696" y="402"/>
                        <a:pt x="661" y="259"/>
                        <a:pt x="669" y="161"/>
                      </a:cubicBezTo>
                      <a:cubicBezTo>
                        <a:pt x="669" y="76"/>
                        <a:pt x="686" y="25"/>
                        <a:pt x="693"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7489716" y="3305385"/>
                  <a:ext cx="91492" cy="131487"/>
                </a:xfrm>
                <a:custGeom>
                  <a:avLst/>
                  <a:gdLst/>
                  <a:ahLst/>
                  <a:cxnLst/>
                  <a:rect l="l" t="t" r="r" b="b"/>
                  <a:pathLst>
                    <a:path w="1233" h="1772" extrusionOk="0">
                      <a:moveTo>
                        <a:pt x="1199" y="0"/>
                      </a:moveTo>
                      <a:cubicBezTo>
                        <a:pt x="1112" y="0"/>
                        <a:pt x="993" y="88"/>
                        <a:pt x="875" y="246"/>
                      </a:cubicBezTo>
                      <a:cubicBezTo>
                        <a:pt x="741" y="415"/>
                        <a:pt x="599" y="674"/>
                        <a:pt x="554" y="950"/>
                      </a:cubicBezTo>
                      <a:cubicBezTo>
                        <a:pt x="536" y="1093"/>
                        <a:pt x="545" y="1218"/>
                        <a:pt x="474" y="1307"/>
                      </a:cubicBezTo>
                      <a:cubicBezTo>
                        <a:pt x="447" y="1352"/>
                        <a:pt x="402" y="1396"/>
                        <a:pt x="358" y="1432"/>
                      </a:cubicBezTo>
                      <a:cubicBezTo>
                        <a:pt x="313" y="1468"/>
                        <a:pt x="278" y="1503"/>
                        <a:pt x="242" y="1539"/>
                      </a:cubicBezTo>
                      <a:cubicBezTo>
                        <a:pt x="99" y="1673"/>
                        <a:pt x="1" y="1771"/>
                        <a:pt x="1" y="1771"/>
                      </a:cubicBezTo>
                      <a:cubicBezTo>
                        <a:pt x="144" y="1682"/>
                        <a:pt x="278" y="1602"/>
                        <a:pt x="402" y="1521"/>
                      </a:cubicBezTo>
                      <a:cubicBezTo>
                        <a:pt x="465" y="1477"/>
                        <a:pt x="536" y="1441"/>
                        <a:pt x="599" y="1370"/>
                      </a:cubicBezTo>
                      <a:cubicBezTo>
                        <a:pt x="661" y="1298"/>
                        <a:pt x="679" y="1209"/>
                        <a:pt x="697" y="1138"/>
                      </a:cubicBezTo>
                      <a:cubicBezTo>
                        <a:pt x="741" y="879"/>
                        <a:pt x="831" y="683"/>
                        <a:pt x="920" y="522"/>
                      </a:cubicBezTo>
                      <a:cubicBezTo>
                        <a:pt x="1009" y="353"/>
                        <a:pt x="1098" y="228"/>
                        <a:pt x="1152" y="138"/>
                      </a:cubicBezTo>
                      <a:cubicBezTo>
                        <a:pt x="1205" y="49"/>
                        <a:pt x="1232" y="5"/>
                        <a:pt x="1232" y="5"/>
                      </a:cubicBezTo>
                      <a:cubicBezTo>
                        <a:pt x="1222" y="2"/>
                        <a:pt x="1211" y="0"/>
                        <a:pt x="1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7567182" y="2825750"/>
                  <a:ext cx="39847" cy="487956"/>
                </a:xfrm>
                <a:custGeom>
                  <a:avLst/>
                  <a:gdLst/>
                  <a:ahLst/>
                  <a:cxnLst/>
                  <a:rect l="l" t="t" r="r" b="b"/>
                  <a:pathLst>
                    <a:path w="537" h="6576" extrusionOk="0">
                      <a:moveTo>
                        <a:pt x="536" y="1"/>
                      </a:moveTo>
                      <a:lnTo>
                        <a:pt x="536" y="1"/>
                      </a:lnTo>
                      <a:cubicBezTo>
                        <a:pt x="135" y="3908"/>
                        <a:pt x="1" y="6576"/>
                        <a:pt x="1" y="6576"/>
                      </a:cubicBezTo>
                      <a:cubicBezTo>
                        <a:pt x="411" y="6201"/>
                        <a:pt x="536" y="1"/>
                        <a:pt x="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7540024" y="2382252"/>
                  <a:ext cx="41182" cy="166881"/>
                </a:xfrm>
                <a:custGeom>
                  <a:avLst/>
                  <a:gdLst/>
                  <a:ahLst/>
                  <a:cxnLst/>
                  <a:rect l="l" t="t" r="r" b="b"/>
                  <a:pathLst>
                    <a:path w="555" h="2249" extrusionOk="0">
                      <a:moveTo>
                        <a:pt x="1" y="1"/>
                      </a:moveTo>
                      <a:lnTo>
                        <a:pt x="1" y="1"/>
                      </a:lnTo>
                      <a:cubicBezTo>
                        <a:pt x="215" y="652"/>
                        <a:pt x="304" y="1214"/>
                        <a:pt x="340" y="1616"/>
                      </a:cubicBezTo>
                      <a:cubicBezTo>
                        <a:pt x="367" y="1812"/>
                        <a:pt x="376" y="1972"/>
                        <a:pt x="376" y="2079"/>
                      </a:cubicBezTo>
                      <a:cubicBezTo>
                        <a:pt x="385" y="2187"/>
                        <a:pt x="385" y="2249"/>
                        <a:pt x="385" y="2249"/>
                      </a:cubicBezTo>
                      <a:cubicBezTo>
                        <a:pt x="483" y="2213"/>
                        <a:pt x="536" y="2053"/>
                        <a:pt x="545" y="1821"/>
                      </a:cubicBezTo>
                      <a:cubicBezTo>
                        <a:pt x="554" y="1598"/>
                        <a:pt x="518" y="1303"/>
                        <a:pt x="438" y="1027"/>
                      </a:cubicBezTo>
                      <a:cubicBezTo>
                        <a:pt x="367" y="750"/>
                        <a:pt x="260" y="492"/>
                        <a:pt x="162" y="304"/>
                      </a:cubicBezTo>
                      <a:cubicBezTo>
                        <a:pt x="72" y="117"/>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7381828" y="2380323"/>
                  <a:ext cx="53723" cy="90082"/>
                </a:xfrm>
                <a:custGeom>
                  <a:avLst/>
                  <a:gdLst/>
                  <a:ahLst/>
                  <a:cxnLst/>
                  <a:rect l="l" t="t" r="r" b="b"/>
                  <a:pathLst>
                    <a:path w="724" h="1214" extrusionOk="0">
                      <a:moveTo>
                        <a:pt x="536" y="0"/>
                      </a:moveTo>
                      <a:lnTo>
                        <a:pt x="536" y="0"/>
                      </a:lnTo>
                      <a:cubicBezTo>
                        <a:pt x="497" y="306"/>
                        <a:pt x="506" y="598"/>
                        <a:pt x="545" y="852"/>
                      </a:cubicBezTo>
                      <a:lnTo>
                        <a:pt x="545" y="852"/>
                      </a:lnTo>
                      <a:cubicBezTo>
                        <a:pt x="429" y="871"/>
                        <a:pt x="324" y="897"/>
                        <a:pt x="229" y="925"/>
                      </a:cubicBezTo>
                      <a:lnTo>
                        <a:pt x="229" y="925"/>
                      </a:lnTo>
                      <a:cubicBezTo>
                        <a:pt x="262" y="668"/>
                        <a:pt x="268" y="462"/>
                        <a:pt x="268" y="312"/>
                      </a:cubicBezTo>
                      <a:cubicBezTo>
                        <a:pt x="268" y="134"/>
                        <a:pt x="260" y="36"/>
                        <a:pt x="260" y="36"/>
                      </a:cubicBezTo>
                      <a:cubicBezTo>
                        <a:pt x="99" y="107"/>
                        <a:pt x="81" y="553"/>
                        <a:pt x="19" y="1053"/>
                      </a:cubicBezTo>
                      <a:lnTo>
                        <a:pt x="1" y="1213"/>
                      </a:lnTo>
                      <a:lnTo>
                        <a:pt x="144" y="1160"/>
                      </a:lnTo>
                      <a:cubicBezTo>
                        <a:pt x="313" y="1088"/>
                        <a:pt x="492" y="1035"/>
                        <a:pt x="661" y="990"/>
                      </a:cubicBezTo>
                      <a:lnTo>
                        <a:pt x="723" y="973"/>
                      </a:lnTo>
                      <a:lnTo>
                        <a:pt x="706" y="928"/>
                      </a:lnTo>
                      <a:cubicBezTo>
                        <a:pt x="634" y="687"/>
                        <a:pt x="590" y="455"/>
                        <a:pt x="563" y="286"/>
                      </a:cubicBezTo>
                      <a:cubicBezTo>
                        <a:pt x="536" y="116"/>
                        <a:pt x="536"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7158779" y="2430631"/>
                  <a:ext cx="43779" cy="438908"/>
                </a:xfrm>
                <a:custGeom>
                  <a:avLst/>
                  <a:gdLst/>
                  <a:ahLst/>
                  <a:cxnLst/>
                  <a:rect l="l" t="t" r="r" b="b"/>
                  <a:pathLst>
                    <a:path w="590" h="5915" extrusionOk="0">
                      <a:moveTo>
                        <a:pt x="589" y="0"/>
                      </a:moveTo>
                      <a:cubicBezTo>
                        <a:pt x="473" y="446"/>
                        <a:pt x="464" y="883"/>
                        <a:pt x="455" y="1294"/>
                      </a:cubicBezTo>
                      <a:cubicBezTo>
                        <a:pt x="455" y="1695"/>
                        <a:pt x="455" y="2088"/>
                        <a:pt x="411" y="2436"/>
                      </a:cubicBezTo>
                      <a:cubicBezTo>
                        <a:pt x="384" y="2614"/>
                        <a:pt x="348" y="2783"/>
                        <a:pt x="295" y="2935"/>
                      </a:cubicBezTo>
                      <a:cubicBezTo>
                        <a:pt x="250" y="3096"/>
                        <a:pt x="188" y="3230"/>
                        <a:pt x="116" y="3381"/>
                      </a:cubicBezTo>
                      <a:cubicBezTo>
                        <a:pt x="36" y="3524"/>
                        <a:pt x="0" y="3702"/>
                        <a:pt x="0" y="3854"/>
                      </a:cubicBezTo>
                      <a:cubicBezTo>
                        <a:pt x="0" y="4015"/>
                        <a:pt x="18" y="4157"/>
                        <a:pt x="36" y="4282"/>
                      </a:cubicBezTo>
                      <a:cubicBezTo>
                        <a:pt x="108" y="4809"/>
                        <a:pt x="206" y="5219"/>
                        <a:pt x="286" y="5495"/>
                      </a:cubicBezTo>
                      <a:cubicBezTo>
                        <a:pt x="366" y="5763"/>
                        <a:pt x="420" y="5915"/>
                        <a:pt x="420" y="5915"/>
                      </a:cubicBezTo>
                      <a:cubicBezTo>
                        <a:pt x="482" y="5790"/>
                        <a:pt x="393" y="5379"/>
                        <a:pt x="313" y="4817"/>
                      </a:cubicBezTo>
                      <a:cubicBezTo>
                        <a:pt x="286" y="4675"/>
                        <a:pt x="268" y="4523"/>
                        <a:pt x="241" y="4362"/>
                      </a:cubicBezTo>
                      <a:cubicBezTo>
                        <a:pt x="223" y="4202"/>
                        <a:pt x="197" y="4041"/>
                        <a:pt x="197" y="3872"/>
                      </a:cubicBezTo>
                      <a:cubicBezTo>
                        <a:pt x="197" y="3711"/>
                        <a:pt x="232" y="3569"/>
                        <a:pt x="313" y="3408"/>
                      </a:cubicBezTo>
                      <a:cubicBezTo>
                        <a:pt x="393" y="3238"/>
                        <a:pt x="455" y="3060"/>
                        <a:pt x="500" y="2882"/>
                      </a:cubicBezTo>
                      <a:cubicBezTo>
                        <a:pt x="580" y="2516"/>
                        <a:pt x="589" y="2141"/>
                        <a:pt x="580" y="1811"/>
                      </a:cubicBezTo>
                      <a:cubicBezTo>
                        <a:pt x="571" y="1472"/>
                        <a:pt x="545" y="1160"/>
                        <a:pt x="536" y="892"/>
                      </a:cubicBezTo>
                      <a:cubicBezTo>
                        <a:pt x="536" y="625"/>
                        <a:pt x="545" y="402"/>
                        <a:pt x="554" y="250"/>
                      </a:cubicBezTo>
                      <a:cubicBezTo>
                        <a:pt x="580" y="89"/>
                        <a:pt x="589"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6940999" y="2471664"/>
                  <a:ext cx="19293" cy="172150"/>
                </a:xfrm>
                <a:custGeom>
                  <a:avLst/>
                  <a:gdLst/>
                  <a:ahLst/>
                  <a:cxnLst/>
                  <a:rect l="l" t="t" r="r" b="b"/>
                  <a:pathLst>
                    <a:path w="260" h="2320" extrusionOk="0">
                      <a:moveTo>
                        <a:pt x="179" y="0"/>
                      </a:moveTo>
                      <a:cubicBezTo>
                        <a:pt x="0" y="98"/>
                        <a:pt x="45" y="660"/>
                        <a:pt x="63" y="1213"/>
                      </a:cubicBezTo>
                      <a:cubicBezTo>
                        <a:pt x="99" y="1767"/>
                        <a:pt x="107" y="2320"/>
                        <a:pt x="107" y="2320"/>
                      </a:cubicBezTo>
                      <a:cubicBezTo>
                        <a:pt x="250" y="1642"/>
                        <a:pt x="259" y="1053"/>
                        <a:pt x="241" y="643"/>
                      </a:cubicBezTo>
                      <a:cubicBezTo>
                        <a:pt x="223" y="232"/>
                        <a:pt x="179"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6841050" y="2460460"/>
                  <a:ext cx="55652" cy="145660"/>
                </a:xfrm>
                <a:custGeom>
                  <a:avLst/>
                  <a:gdLst/>
                  <a:ahLst/>
                  <a:cxnLst/>
                  <a:rect l="l" t="t" r="r" b="b"/>
                  <a:pathLst>
                    <a:path w="750" h="1963" extrusionOk="0">
                      <a:moveTo>
                        <a:pt x="704" y="0"/>
                      </a:moveTo>
                      <a:cubicBezTo>
                        <a:pt x="616" y="0"/>
                        <a:pt x="497" y="81"/>
                        <a:pt x="384" y="232"/>
                      </a:cubicBezTo>
                      <a:cubicBezTo>
                        <a:pt x="259" y="401"/>
                        <a:pt x="134" y="651"/>
                        <a:pt x="72" y="918"/>
                      </a:cubicBezTo>
                      <a:cubicBezTo>
                        <a:pt x="9" y="1186"/>
                        <a:pt x="0" y="1445"/>
                        <a:pt x="18" y="1641"/>
                      </a:cubicBezTo>
                      <a:cubicBezTo>
                        <a:pt x="27" y="1739"/>
                        <a:pt x="36" y="1819"/>
                        <a:pt x="45" y="1873"/>
                      </a:cubicBezTo>
                      <a:cubicBezTo>
                        <a:pt x="54" y="1926"/>
                        <a:pt x="63" y="1962"/>
                        <a:pt x="63" y="1962"/>
                      </a:cubicBezTo>
                      <a:cubicBezTo>
                        <a:pt x="81" y="1320"/>
                        <a:pt x="277" y="820"/>
                        <a:pt x="446" y="499"/>
                      </a:cubicBezTo>
                      <a:cubicBezTo>
                        <a:pt x="527" y="339"/>
                        <a:pt x="607" y="214"/>
                        <a:pt x="661" y="133"/>
                      </a:cubicBezTo>
                      <a:cubicBezTo>
                        <a:pt x="723" y="53"/>
                        <a:pt x="750" y="8"/>
                        <a:pt x="750" y="8"/>
                      </a:cubicBezTo>
                      <a:cubicBezTo>
                        <a:pt x="736" y="3"/>
                        <a:pt x="721"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7421599" y="2613313"/>
                  <a:ext cx="20554" cy="525651"/>
                </a:xfrm>
                <a:custGeom>
                  <a:avLst/>
                  <a:gdLst/>
                  <a:ahLst/>
                  <a:cxnLst/>
                  <a:rect l="l" t="t" r="r" b="b"/>
                  <a:pathLst>
                    <a:path w="277" h="7084" extrusionOk="0">
                      <a:moveTo>
                        <a:pt x="89" y="0"/>
                      </a:moveTo>
                      <a:cubicBezTo>
                        <a:pt x="0" y="116"/>
                        <a:pt x="0" y="616"/>
                        <a:pt x="18" y="1294"/>
                      </a:cubicBezTo>
                      <a:cubicBezTo>
                        <a:pt x="27" y="1981"/>
                        <a:pt x="63" y="2846"/>
                        <a:pt x="71" y="3703"/>
                      </a:cubicBezTo>
                      <a:cubicBezTo>
                        <a:pt x="98" y="5415"/>
                        <a:pt x="0" y="7084"/>
                        <a:pt x="0" y="7084"/>
                      </a:cubicBezTo>
                      <a:cubicBezTo>
                        <a:pt x="268" y="4987"/>
                        <a:pt x="277" y="3203"/>
                        <a:pt x="232" y="1954"/>
                      </a:cubicBezTo>
                      <a:cubicBezTo>
                        <a:pt x="205" y="1338"/>
                        <a:pt x="170" y="848"/>
                        <a:pt x="143" y="509"/>
                      </a:cubicBezTo>
                      <a:cubicBezTo>
                        <a:pt x="107" y="179"/>
                        <a:pt x="8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7268003" y="2733741"/>
                  <a:ext cx="115904" cy="530993"/>
                </a:xfrm>
                <a:custGeom>
                  <a:avLst/>
                  <a:gdLst/>
                  <a:ahLst/>
                  <a:cxnLst/>
                  <a:rect l="l" t="t" r="r" b="b"/>
                  <a:pathLst>
                    <a:path w="1562" h="7156" extrusionOk="0">
                      <a:moveTo>
                        <a:pt x="27" y="1"/>
                      </a:moveTo>
                      <a:cubicBezTo>
                        <a:pt x="0" y="72"/>
                        <a:pt x="27" y="224"/>
                        <a:pt x="72" y="456"/>
                      </a:cubicBezTo>
                      <a:cubicBezTo>
                        <a:pt x="116" y="679"/>
                        <a:pt x="170" y="973"/>
                        <a:pt x="223" y="1321"/>
                      </a:cubicBezTo>
                      <a:cubicBezTo>
                        <a:pt x="331" y="2017"/>
                        <a:pt x="384" y="2918"/>
                        <a:pt x="518" y="3801"/>
                      </a:cubicBezTo>
                      <a:cubicBezTo>
                        <a:pt x="589" y="4247"/>
                        <a:pt x="687" y="4684"/>
                        <a:pt x="821" y="5077"/>
                      </a:cubicBezTo>
                      <a:cubicBezTo>
                        <a:pt x="955" y="5470"/>
                        <a:pt x="1133" y="5808"/>
                        <a:pt x="1267" y="6103"/>
                      </a:cubicBezTo>
                      <a:cubicBezTo>
                        <a:pt x="1401" y="6406"/>
                        <a:pt x="1481" y="6665"/>
                        <a:pt x="1526" y="6852"/>
                      </a:cubicBezTo>
                      <a:cubicBezTo>
                        <a:pt x="1543" y="6944"/>
                        <a:pt x="1551" y="7012"/>
                        <a:pt x="1560" y="7064"/>
                      </a:cubicBezTo>
                      <a:lnTo>
                        <a:pt x="1560" y="7064"/>
                      </a:lnTo>
                      <a:cubicBezTo>
                        <a:pt x="1550" y="6813"/>
                        <a:pt x="1499" y="6576"/>
                        <a:pt x="1428" y="6353"/>
                      </a:cubicBezTo>
                      <a:cubicBezTo>
                        <a:pt x="1339" y="6094"/>
                        <a:pt x="1240" y="5862"/>
                        <a:pt x="1151" y="5630"/>
                      </a:cubicBezTo>
                      <a:cubicBezTo>
                        <a:pt x="964" y="5166"/>
                        <a:pt x="848" y="4720"/>
                        <a:pt x="768" y="4283"/>
                      </a:cubicBezTo>
                      <a:cubicBezTo>
                        <a:pt x="696" y="3846"/>
                        <a:pt x="652" y="3436"/>
                        <a:pt x="616" y="3052"/>
                      </a:cubicBezTo>
                      <a:cubicBezTo>
                        <a:pt x="580" y="2659"/>
                        <a:pt x="545" y="2311"/>
                        <a:pt x="509" y="1990"/>
                      </a:cubicBezTo>
                      <a:cubicBezTo>
                        <a:pt x="429" y="1339"/>
                        <a:pt x="313" y="840"/>
                        <a:pt x="215" y="501"/>
                      </a:cubicBezTo>
                      <a:cubicBezTo>
                        <a:pt x="161" y="331"/>
                        <a:pt x="107" y="206"/>
                        <a:pt x="81" y="126"/>
                      </a:cubicBezTo>
                      <a:cubicBezTo>
                        <a:pt x="45" y="37"/>
                        <a:pt x="27" y="1"/>
                        <a:pt x="27" y="1"/>
                      </a:cubicBezTo>
                      <a:close/>
                      <a:moveTo>
                        <a:pt x="1560" y="7064"/>
                      </a:moveTo>
                      <a:cubicBezTo>
                        <a:pt x="1561" y="7094"/>
                        <a:pt x="1562" y="7125"/>
                        <a:pt x="1562" y="7156"/>
                      </a:cubicBezTo>
                      <a:cubicBezTo>
                        <a:pt x="1562" y="7156"/>
                        <a:pt x="1562" y="7129"/>
                        <a:pt x="1562" y="7075"/>
                      </a:cubicBezTo>
                      <a:cubicBezTo>
                        <a:pt x="1561" y="7072"/>
                        <a:pt x="1560" y="7068"/>
                        <a:pt x="1560" y="70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7077380" y="2892976"/>
                  <a:ext cx="39105" cy="398913"/>
                </a:xfrm>
                <a:custGeom>
                  <a:avLst/>
                  <a:gdLst/>
                  <a:ahLst/>
                  <a:cxnLst/>
                  <a:rect l="l" t="t" r="r" b="b"/>
                  <a:pathLst>
                    <a:path w="527" h="5376" extrusionOk="0">
                      <a:moveTo>
                        <a:pt x="497" y="1"/>
                      </a:moveTo>
                      <a:cubicBezTo>
                        <a:pt x="434" y="1"/>
                        <a:pt x="329" y="45"/>
                        <a:pt x="223" y="165"/>
                      </a:cubicBezTo>
                      <a:cubicBezTo>
                        <a:pt x="107" y="308"/>
                        <a:pt x="18" y="549"/>
                        <a:pt x="9" y="835"/>
                      </a:cubicBezTo>
                      <a:cubicBezTo>
                        <a:pt x="0" y="1120"/>
                        <a:pt x="45" y="1414"/>
                        <a:pt x="80" y="1736"/>
                      </a:cubicBezTo>
                      <a:cubicBezTo>
                        <a:pt x="116" y="2057"/>
                        <a:pt x="143" y="2387"/>
                        <a:pt x="170" y="2726"/>
                      </a:cubicBezTo>
                      <a:cubicBezTo>
                        <a:pt x="223" y="3395"/>
                        <a:pt x="232" y="4055"/>
                        <a:pt x="223" y="4555"/>
                      </a:cubicBezTo>
                      <a:cubicBezTo>
                        <a:pt x="223" y="4795"/>
                        <a:pt x="214" y="5001"/>
                        <a:pt x="205" y="5152"/>
                      </a:cubicBezTo>
                      <a:cubicBezTo>
                        <a:pt x="196" y="5295"/>
                        <a:pt x="196" y="5375"/>
                        <a:pt x="196" y="5375"/>
                      </a:cubicBezTo>
                      <a:cubicBezTo>
                        <a:pt x="446" y="3725"/>
                        <a:pt x="366" y="2315"/>
                        <a:pt x="232" y="1343"/>
                      </a:cubicBezTo>
                      <a:cubicBezTo>
                        <a:pt x="205" y="1102"/>
                        <a:pt x="179" y="897"/>
                        <a:pt x="188" y="719"/>
                      </a:cubicBezTo>
                      <a:cubicBezTo>
                        <a:pt x="196" y="540"/>
                        <a:pt x="241" y="388"/>
                        <a:pt x="295" y="281"/>
                      </a:cubicBezTo>
                      <a:cubicBezTo>
                        <a:pt x="348" y="174"/>
                        <a:pt x="411" y="103"/>
                        <a:pt x="455" y="58"/>
                      </a:cubicBezTo>
                      <a:cubicBezTo>
                        <a:pt x="500" y="23"/>
                        <a:pt x="527" y="5"/>
                        <a:pt x="527" y="5"/>
                      </a:cubicBezTo>
                      <a:cubicBezTo>
                        <a:pt x="518" y="2"/>
                        <a:pt x="508"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7017797" y="3383147"/>
                  <a:ext cx="82810" cy="547540"/>
                </a:xfrm>
                <a:custGeom>
                  <a:avLst/>
                  <a:gdLst/>
                  <a:ahLst/>
                  <a:cxnLst/>
                  <a:rect l="l" t="t" r="r" b="b"/>
                  <a:pathLst>
                    <a:path w="1116" h="7379" extrusionOk="0">
                      <a:moveTo>
                        <a:pt x="1115" y="0"/>
                      </a:moveTo>
                      <a:cubicBezTo>
                        <a:pt x="1071" y="63"/>
                        <a:pt x="1044" y="232"/>
                        <a:pt x="973" y="455"/>
                      </a:cubicBezTo>
                      <a:cubicBezTo>
                        <a:pt x="901" y="678"/>
                        <a:pt x="776" y="964"/>
                        <a:pt x="625" y="1285"/>
                      </a:cubicBezTo>
                      <a:cubicBezTo>
                        <a:pt x="464" y="1615"/>
                        <a:pt x="286" y="1999"/>
                        <a:pt x="170" y="2427"/>
                      </a:cubicBezTo>
                      <a:cubicBezTo>
                        <a:pt x="54" y="2864"/>
                        <a:pt x="0" y="3337"/>
                        <a:pt x="18" y="3792"/>
                      </a:cubicBezTo>
                      <a:cubicBezTo>
                        <a:pt x="36" y="4256"/>
                        <a:pt x="89" y="4711"/>
                        <a:pt x="125" y="5130"/>
                      </a:cubicBezTo>
                      <a:cubicBezTo>
                        <a:pt x="170" y="5549"/>
                        <a:pt x="214" y="5942"/>
                        <a:pt x="250" y="6272"/>
                      </a:cubicBezTo>
                      <a:cubicBezTo>
                        <a:pt x="330" y="6941"/>
                        <a:pt x="375" y="7378"/>
                        <a:pt x="375" y="7378"/>
                      </a:cubicBezTo>
                      <a:cubicBezTo>
                        <a:pt x="321" y="6263"/>
                        <a:pt x="268" y="5228"/>
                        <a:pt x="214" y="4318"/>
                      </a:cubicBezTo>
                      <a:cubicBezTo>
                        <a:pt x="188" y="3854"/>
                        <a:pt x="188" y="3435"/>
                        <a:pt x="250" y="3051"/>
                      </a:cubicBezTo>
                      <a:cubicBezTo>
                        <a:pt x="304" y="2668"/>
                        <a:pt x="402" y="2320"/>
                        <a:pt x="518" y="2017"/>
                      </a:cubicBezTo>
                      <a:cubicBezTo>
                        <a:pt x="634" y="1713"/>
                        <a:pt x="759" y="1446"/>
                        <a:pt x="857" y="1205"/>
                      </a:cubicBezTo>
                      <a:cubicBezTo>
                        <a:pt x="955" y="964"/>
                        <a:pt x="1026" y="750"/>
                        <a:pt x="1062" y="562"/>
                      </a:cubicBezTo>
                      <a:cubicBezTo>
                        <a:pt x="1106" y="384"/>
                        <a:pt x="1115" y="241"/>
                        <a:pt x="1115" y="152"/>
                      </a:cubicBezTo>
                      <a:cubicBezTo>
                        <a:pt x="1115" y="54"/>
                        <a:pt x="1115" y="0"/>
                        <a:pt x="1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6975428" y="3373872"/>
                  <a:ext cx="36433" cy="591171"/>
                </a:xfrm>
                <a:custGeom>
                  <a:avLst/>
                  <a:gdLst/>
                  <a:ahLst/>
                  <a:cxnLst/>
                  <a:rect l="l" t="t" r="r" b="b"/>
                  <a:pathLst>
                    <a:path w="491" h="7967" extrusionOk="0">
                      <a:moveTo>
                        <a:pt x="348" y="1"/>
                      </a:moveTo>
                      <a:lnTo>
                        <a:pt x="348" y="1"/>
                      </a:lnTo>
                      <a:cubicBezTo>
                        <a:pt x="152" y="232"/>
                        <a:pt x="63" y="2240"/>
                        <a:pt x="18" y="4193"/>
                      </a:cubicBezTo>
                      <a:cubicBezTo>
                        <a:pt x="9" y="4675"/>
                        <a:pt x="0" y="5166"/>
                        <a:pt x="18" y="5612"/>
                      </a:cubicBezTo>
                      <a:cubicBezTo>
                        <a:pt x="36" y="6067"/>
                        <a:pt x="81" y="6486"/>
                        <a:pt x="143" y="6834"/>
                      </a:cubicBezTo>
                      <a:cubicBezTo>
                        <a:pt x="214" y="7191"/>
                        <a:pt x="295" y="7476"/>
                        <a:pt x="366" y="7664"/>
                      </a:cubicBezTo>
                      <a:cubicBezTo>
                        <a:pt x="402" y="7762"/>
                        <a:pt x="437" y="7842"/>
                        <a:pt x="455" y="7887"/>
                      </a:cubicBezTo>
                      <a:cubicBezTo>
                        <a:pt x="473" y="7940"/>
                        <a:pt x="491" y="7967"/>
                        <a:pt x="491" y="7967"/>
                      </a:cubicBezTo>
                      <a:cubicBezTo>
                        <a:pt x="286" y="7414"/>
                        <a:pt x="197" y="6843"/>
                        <a:pt x="170" y="6308"/>
                      </a:cubicBezTo>
                      <a:cubicBezTo>
                        <a:pt x="134" y="5764"/>
                        <a:pt x="152" y="5246"/>
                        <a:pt x="170" y="4755"/>
                      </a:cubicBezTo>
                      <a:cubicBezTo>
                        <a:pt x="214" y="3783"/>
                        <a:pt x="250" y="2927"/>
                        <a:pt x="277" y="2222"/>
                      </a:cubicBezTo>
                      <a:lnTo>
                        <a:pt x="3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7381828" y="3363261"/>
                  <a:ext cx="66263" cy="356914"/>
                </a:xfrm>
                <a:custGeom>
                  <a:avLst/>
                  <a:gdLst/>
                  <a:ahLst/>
                  <a:cxnLst/>
                  <a:rect l="l" t="t" r="r" b="b"/>
                  <a:pathLst>
                    <a:path w="893" h="4810" extrusionOk="0">
                      <a:moveTo>
                        <a:pt x="697" y="1"/>
                      </a:moveTo>
                      <a:cubicBezTo>
                        <a:pt x="607" y="81"/>
                        <a:pt x="590" y="438"/>
                        <a:pt x="607" y="920"/>
                      </a:cubicBezTo>
                      <a:cubicBezTo>
                        <a:pt x="616" y="1161"/>
                        <a:pt x="634" y="1428"/>
                        <a:pt x="661" y="1723"/>
                      </a:cubicBezTo>
                      <a:cubicBezTo>
                        <a:pt x="688" y="2008"/>
                        <a:pt x="723" y="2302"/>
                        <a:pt x="670" y="2588"/>
                      </a:cubicBezTo>
                      <a:cubicBezTo>
                        <a:pt x="625" y="2864"/>
                        <a:pt x="438" y="3114"/>
                        <a:pt x="349" y="3391"/>
                      </a:cubicBezTo>
                      <a:cubicBezTo>
                        <a:pt x="268" y="3676"/>
                        <a:pt x="331" y="3935"/>
                        <a:pt x="331" y="4158"/>
                      </a:cubicBezTo>
                      <a:cubicBezTo>
                        <a:pt x="331" y="4381"/>
                        <a:pt x="260" y="4568"/>
                        <a:pt x="170" y="4675"/>
                      </a:cubicBezTo>
                      <a:cubicBezTo>
                        <a:pt x="126" y="4729"/>
                        <a:pt x="81" y="4765"/>
                        <a:pt x="45" y="4782"/>
                      </a:cubicBezTo>
                      <a:cubicBezTo>
                        <a:pt x="19" y="4800"/>
                        <a:pt x="1" y="4809"/>
                        <a:pt x="1" y="4809"/>
                      </a:cubicBezTo>
                      <a:cubicBezTo>
                        <a:pt x="99" y="4774"/>
                        <a:pt x="179" y="4711"/>
                        <a:pt x="242" y="4631"/>
                      </a:cubicBezTo>
                      <a:cubicBezTo>
                        <a:pt x="304" y="4542"/>
                        <a:pt x="340" y="4452"/>
                        <a:pt x="367" y="4363"/>
                      </a:cubicBezTo>
                      <a:cubicBezTo>
                        <a:pt x="411" y="4176"/>
                        <a:pt x="402" y="3988"/>
                        <a:pt x="411" y="3828"/>
                      </a:cubicBezTo>
                      <a:cubicBezTo>
                        <a:pt x="411" y="3658"/>
                        <a:pt x="429" y="3516"/>
                        <a:pt x="492" y="3382"/>
                      </a:cubicBezTo>
                      <a:cubicBezTo>
                        <a:pt x="554" y="3239"/>
                        <a:pt x="643" y="3114"/>
                        <a:pt x="715" y="2971"/>
                      </a:cubicBezTo>
                      <a:cubicBezTo>
                        <a:pt x="786" y="2829"/>
                        <a:pt x="839" y="2677"/>
                        <a:pt x="857" y="2525"/>
                      </a:cubicBezTo>
                      <a:cubicBezTo>
                        <a:pt x="884" y="2374"/>
                        <a:pt x="893" y="2231"/>
                        <a:pt x="884" y="2097"/>
                      </a:cubicBezTo>
                      <a:cubicBezTo>
                        <a:pt x="875" y="1830"/>
                        <a:pt x="848" y="1589"/>
                        <a:pt x="831" y="1375"/>
                      </a:cubicBezTo>
                      <a:cubicBezTo>
                        <a:pt x="759" y="500"/>
                        <a:pt x="697"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7331519" y="3718090"/>
                  <a:ext cx="75538" cy="167549"/>
                </a:xfrm>
                <a:custGeom>
                  <a:avLst/>
                  <a:gdLst/>
                  <a:ahLst/>
                  <a:cxnLst/>
                  <a:rect l="l" t="t" r="r" b="b"/>
                  <a:pathLst>
                    <a:path w="1018" h="2258" extrusionOk="0">
                      <a:moveTo>
                        <a:pt x="955" y="0"/>
                      </a:moveTo>
                      <a:cubicBezTo>
                        <a:pt x="866" y="45"/>
                        <a:pt x="839" y="232"/>
                        <a:pt x="822" y="473"/>
                      </a:cubicBezTo>
                      <a:cubicBezTo>
                        <a:pt x="813" y="714"/>
                        <a:pt x="813" y="1026"/>
                        <a:pt x="723" y="1312"/>
                      </a:cubicBezTo>
                      <a:cubicBezTo>
                        <a:pt x="652" y="1597"/>
                        <a:pt x="474" y="1856"/>
                        <a:pt x="313" y="2017"/>
                      </a:cubicBezTo>
                      <a:cubicBezTo>
                        <a:pt x="233" y="2106"/>
                        <a:pt x="153" y="2159"/>
                        <a:pt x="99" y="2204"/>
                      </a:cubicBezTo>
                      <a:cubicBezTo>
                        <a:pt x="37" y="2240"/>
                        <a:pt x="1" y="2257"/>
                        <a:pt x="1" y="2257"/>
                      </a:cubicBezTo>
                      <a:cubicBezTo>
                        <a:pt x="384" y="2124"/>
                        <a:pt x="661" y="1838"/>
                        <a:pt x="813" y="1544"/>
                      </a:cubicBezTo>
                      <a:cubicBezTo>
                        <a:pt x="973" y="1249"/>
                        <a:pt x="1000" y="955"/>
                        <a:pt x="1009" y="723"/>
                      </a:cubicBezTo>
                      <a:cubicBezTo>
                        <a:pt x="1018" y="491"/>
                        <a:pt x="991" y="304"/>
                        <a:pt x="982" y="188"/>
                      </a:cubicBezTo>
                      <a:cubicBezTo>
                        <a:pt x="964" y="63"/>
                        <a:pt x="955" y="0"/>
                        <a:pt x="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6923784" y="4351542"/>
                  <a:ext cx="251621" cy="207544"/>
                </a:xfrm>
                <a:custGeom>
                  <a:avLst/>
                  <a:gdLst/>
                  <a:ahLst/>
                  <a:cxnLst/>
                  <a:rect l="l" t="t" r="r" b="b"/>
                  <a:pathLst>
                    <a:path w="3391" h="2797" extrusionOk="0">
                      <a:moveTo>
                        <a:pt x="3266" y="1"/>
                      </a:moveTo>
                      <a:lnTo>
                        <a:pt x="3266" y="1"/>
                      </a:lnTo>
                      <a:cubicBezTo>
                        <a:pt x="3373" y="268"/>
                        <a:pt x="3346" y="554"/>
                        <a:pt x="3292" y="822"/>
                      </a:cubicBezTo>
                      <a:cubicBezTo>
                        <a:pt x="3239" y="1098"/>
                        <a:pt x="3150" y="1357"/>
                        <a:pt x="3078" y="1616"/>
                      </a:cubicBezTo>
                      <a:cubicBezTo>
                        <a:pt x="3043" y="1749"/>
                        <a:pt x="2998" y="1874"/>
                        <a:pt x="2962" y="1999"/>
                      </a:cubicBezTo>
                      <a:cubicBezTo>
                        <a:pt x="2927" y="2124"/>
                        <a:pt x="2882" y="2231"/>
                        <a:pt x="2811" y="2320"/>
                      </a:cubicBezTo>
                      <a:cubicBezTo>
                        <a:pt x="2668" y="2490"/>
                        <a:pt x="2436" y="2561"/>
                        <a:pt x="2213" y="2588"/>
                      </a:cubicBezTo>
                      <a:cubicBezTo>
                        <a:pt x="2036" y="2608"/>
                        <a:pt x="1860" y="2617"/>
                        <a:pt x="1688" y="2617"/>
                      </a:cubicBezTo>
                      <a:cubicBezTo>
                        <a:pt x="1409" y="2617"/>
                        <a:pt x="1141" y="2594"/>
                        <a:pt x="893" y="2561"/>
                      </a:cubicBezTo>
                      <a:cubicBezTo>
                        <a:pt x="786" y="2543"/>
                        <a:pt x="687" y="2525"/>
                        <a:pt x="589" y="2508"/>
                      </a:cubicBezTo>
                      <a:cubicBezTo>
                        <a:pt x="500" y="2490"/>
                        <a:pt x="411" y="2472"/>
                        <a:pt x="339" y="2436"/>
                      </a:cubicBezTo>
                      <a:cubicBezTo>
                        <a:pt x="215" y="2365"/>
                        <a:pt x="188" y="2204"/>
                        <a:pt x="224" y="2053"/>
                      </a:cubicBezTo>
                      <a:cubicBezTo>
                        <a:pt x="286" y="1749"/>
                        <a:pt x="500" y="1517"/>
                        <a:pt x="670" y="1303"/>
                      </a:cubicBezTo>
                      <a:cubicBezTo>
                        <a:pt x="839" y="1098"/>
                        <a:pt x="973" y="884"/>
                        <a:pt x="1044" y="697"/>
                      </a:cubicBezTo>
                      <a:cubicBezTo>
                        <a:pt x="1107" y="509"/>
                        <a:pt x="1107" y="340"/>
                        <a:pt x="1089" y="233"/>
                      </a:cubicBezTo>
                      <a:cubicBezTo>
                        <a:pt x="1080" y="179"/>
                        <a:pt x="1071" y="144"/>
                        <a:pt x="1053" y="117"/>
                      </a:cubicBezTo>
                      <a:cubicBezTo>
                        <a:pt x="1044" y="90"/>
                        <a:pt x="1044" y="81"/>
                        <a:pt x="1044" y="81"/>
                      </a:cubicBezTo>
                      <a:cubicBezTo>
                        <a:pt x="1026" y="161"/>
                        <a:pt x="1044" y="340"/>
                        <a:pt x="955" y="563"/>
                      </a:cubicBezTo>
                      <a:cubicBezTo>
                        <a:pt x="910" y="679"/>
                        <a:pt x="848" y="804"/>
                        <a:pt x="750" y="929"/>
                      </a:cubicBezTo>
                      <a:cubicBezTo>
                        <a:pt x="661" y="1054"/>
                        <a:pt x="545" y="1178"/>
                        <a:pt x="420" y="1330"/>
                      </a:cubicBezTo>
                      <a:cubicBezTo>
                        <a:pt x="295" y="1473"/>
                        <a:pt x="152" y="1642"/>
                        <a:pt x="72" y="1865"/>
                      </a:cubicBezTo>
                      <a:cubicBezTo>
                        <a:pt x="27" y="1972"/>
                        <a:pt x="0" y="2097"/>
                        <a:pt x="9" y="2231"/>
                      </a:cubicBezTo>
                      <a:cubicBezTo>
                        <a:pt x="18" y="2294"/>
                        <a:pt x="36" y="2365"/>
                        <a:pt x="72" y="2427"/>
                      </a:cubicBezTo>
                      <a:cubicBezTo>
                        <a:pt x="108" y="2499"/>
                        <a:pt x="161" y="2552"/>
                        <a:pt x="224" y="2588"/>
                      </a:cubicBezTo>
                      <a:cubicBezTo>
                        <a:pt x="339" y="2668"/>
                        <a:pt x="473" y="2686"/>
                        <a:pt x="589" y="2713"/>
                      </a:cubicBezTo>
                      <a:cubicBezTo>
                        <a:pt x="705" y="2731"/>
                        <a:pt x="821" y="2749"/>
                        <a:pt x="946" y="2757"/>
                      </a:cubicBezTo>
                      <a:cubicBezTo>
                        <a:pt x="1130" y="2785"/>
                        <a:pt x="1314" y="2796"/>
                        <a:pt x="1502" y="2796"/>
                      </a:cubicBezTo>
                      <a:cubicBezTo>
                        <a:pt x="1560" y="2796"/>
                        <a:pt x="1619" y="2795"/>
                        <a:pt x="1678" y="2793"/>
                      </a:cubicBezTo>
                      <a:cubicBezTo>
                        <a:pt x="1919" y="2784"/>
                        <a:pt x="2159" y="2775"/>
                        <a:pt x="2400" y="2713"/>
                      </a:cubicBezTo>
                      <a:cubicBezTo>
                        <a:pt x="2632" y="2650"/>
                        <a:pt x="2864" y="2525"/>
                        <a:pt x="2980" y="2311"/>
                      </a:cubicBezTo>
                      <a:cubicBezTo>
                        <a:pt x="3034" y="2204"/>
                        <a:pt x="3060" y="2097"/>
                        <a:pt x="3087" y="1990"/>
                      </a:cubicBezTo>
                      <a:cubicBezTo>
                        <a:pt x="3114" y="1892"/>
                        <a:pt x="3132" y="1785"/>
                        <a:pt x="3159" y="1687"/>
                      </a:cubicBezTo>
                      <a:cubicBezTo>
                        <a:pt x="3203" y="1491"/>
                        <a:pt x="3248" y="1303"/>
                        <a:pt x="3292" y="1134"/>
                      </a:cubicBezTo>
                      <a:cubicBezTo>
                        <a:pt x="3373" y="786"/>
                        <a:pt x="3390" y="492"/>
                        <a:pt x="3355" y="295"/>
                      </a:cubicBezTo>
                      <a:cubicBezTo>
                        <a:pt x="3346" y="197"/>
                        <a:pt x="3319" y="126"/>
                        <a:pt x="3301" y="81"/>
                      </a:cubicBezTo>
                      <a:cubicBezTo>
                        <a:pt x="3283" y="28"/>
                        <a:pt x="3266" y="1"/>
                        <a:pt x="3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6928384" y="4497866"/>
                  <a:ext cx="222533" cy="106258"/>
                </a:xfrm>
                <a:custGeom>
                  <a:avLst/>
                  <a:gdLst/>
                  <a:ahLst/>
                  <a:cxnLst/>
                  <a:rect l="l" t="t" r="r" b="b"/>
                  <a:pathLst>
                    <a:path w="2999" h="1432" extrusionOk="0">
                      <a:moveTo>
                        <a:pt x="2972" y="0"/>
                      </a:moveTo>
                      <a:cubicBezTo>
                        <a:pt x="2963" y="348"/>
                        <a:pt x="2927" y="678"/>
                        <a:pt x="2874" y="991"/>
                      </a:cubicBezTo>
                      <a:cubicBezTo>
                        <a:pt x="2865" y="1035"/>
                        <a:pt x="2856" y="1071"/>
                        <a:pt x="2847" y="1098"/>
                      </a:cubicBezTo>
                      <a:cubicBezTo>
                        <a:pt x="2838" y="1116"/>
                        <a:pt x="2829" y="1133"/>
                        <a:pt x="2811" y="1151"/>
                      </a:cubicBezTo>
                      <a:cubicBezTo>
                        <a:pt x="2775" y="1178"/>
                        <a:pt x="2713" y="1187"/>
                        <a:pt x="2642" y="1187"/>
                      </a:cubicBezTo>
                      <a:cubicBezTo>
                        <a:pt x="2579" y="1178"/>
                        <a:pt x="2508" y="1169"/>
                        <a:pt x="2427" y="1160"/>
                      </a:cubicBezTo>
                      <a:cubicBezTo>
                        <a:pt x="2356" y="1151"/>
                        <a:pt x="2276" y="1142"/>
                        <a:pt x="2204" y="1133"/>
                      </a:cubicBezTo>
                      <a:cubicBezTo>
                        <a:pt x="2145" y="1130"/>
                        <a:pt x="2085" y="1127"/>
                        <a:pt x="2024" y="1127"/>
                      </a:cubicBezTo>
                      <a:cubicBezTo>
                        <a:pt x="1938" y="1127"/>
                        <a:pt x="1851" y="1132"/>
                        <a:pt x="1767" y="1142"/>
                      </a:cubicBezTo>
                      <a:cubicBezTo>
                        <a:pt x="1625" y="1160"/>
                        <a:pt x="1491" y="1214"/>
                        <a:pt x="1384" y="1231"/>
                      </a:cubicBezTo>
                      <a:cubicBezTo>
                        <a:pt x="1356" y="1236"/>
                        <a:pt x="1328" y="1239"/>
                        <a:pt x="1300" y="1239"/>
                      </a:cubicBezTo>
                      <a:cubicBezTo>
                        <a:pt x="1226" y="1239"/>
                        <a:pt x="1149" y="1224"/>
                        <a:pt x="1071" y="1205"/>
                      </a:cubicBezTo>
                      <a:cubicBezTo>
                        <a:pt x="964" y="1178"/>
                        <a:pt x="857" y="1142"/>
                        <a:pt x="759" y="1124"/>
                      </a:cubicBezTo>
                      <a:cubicBezTo>
                        <a:pt x="554" y="1071"/>
                        <a:pt x="376" y="1026"/>
                        <a:pt x="224" y="991"/>
                      </a:cubicBezTo>
                      <a:cubicBezTo>
                        <a:pt x="206" y="982"/>
                        <a:pt x="188" y="982"/>
                        <a:pt x="170" y="973"/>
                      </a:cubicBezTo>
                      <a:cubicBezTo>
                        <a:pt x="170" y="955"/>
                        <a:pt x="170" y="937"/>
                        <a:pt x="170" y="919"/>
                      </a:cubicBezTo>
                      <a:cubicBezTo>
                        <a:pt x="170" y="857"/>
                        <a:pt x="179" y="803"/>
                        <a:pt x="188" y="750"/>
                      </a:cubicBezTo>
                      <a:cubicBezTo>
                        <a:pt x="197" y="643"/>
                        <a:pt x="224" y="562"/>
                        <a:pt x="242" y="509"/>
                      </a:cubicBezTo>
                      <a:cubicBezTo>
                        <a:pt x="260" y="464"/>
                        <a:pt x="269" y="438"/>
                        <a:pt x="269" y="438"/>
                      </a:cubicBezTo>
                      <a:lnTo>
                        <a:pt x="269" y="438"/>
                      </a:lnTo>
                      <a:cubicBezTo>
                        <a:pt x="215" y="446"/>
                        <a:pt x="135" y="527"/>
                        <a:pt x="81" y="669"/>
                      </a:cubicBezTo>
                      <a:cubicBezTo>
                        <a:pt x="54" y="741"/>
                        <a:pt x="28" y="830"/>
                        <a:pt x="10" y="928"/>
                      </a:cubicBezTo>
                      <a:cubicBezTo>
                        <a:pt x="10" y="955"/>
                        <a:pt x="1" y="982"/>
                        <a:pt x="10" y="1026"/>
                      </a:cubicBezTo>
                      <a:cubicBezTo>
                        <a:pt x="19" y="1044"/>
                        <a:pt x="28" y="1071"/>
                        <a:pt x="54" y="1098"/>
                      </a:cubicBezTo>
                      <a:cubicBezTo>
                        <a:pt x="72" y="1116"/>
                        <a:pt x="99" y="1124"/>
                        <a:pt x="117" y="1133"/>
                      </a:cubicBezTo>
                      <a:cubicBezTo>
                        <a:pt x="170" y="1151"/>
                        <a:pt x="224" y="1169"/>
                        <a:pt x="277" y="1187"/>
                      </a:cubicBezTo>
                      <a:cubicBezTo>
                        <a:pt x="492" y="1258"/>
                        <a:pt x="741" y="1321"/>
                        <a:pt x="1009" y="1392"/>
                      </a:cubicBezTo>
                      <a:cubicBezTo>
                        <a:pt x="1080" y="1410"/>
                        <a:pt x="1152" y="1428"/>
                        <a:pt x="1232" y="1428"/>
                      </a:cubicBezTo>
                      <a:cubicBezTo>
                        <a:pt x="1254" y="1430"/>
                        <a:pt x="1276" y="1431"/>
                        <a:pt x="1298" y="1431"/>
                      </a:cubicBezTo>
                      <a:cubicBezTo>
                        <a:pt x="1359" y="1431"/>
                        <a:pt x="1421" y="1423"/>
                        <a:pt x="1473" y="1410"/>
                      </a:cubicBezTo>
                      <a:cubicBezTo>
                        <a:pt x="1625" y="1365"/>
                        <a:pt x="1741" y="1321"/>
                        <a:pt x="1874" y="1312"/>
                      </a:cubicBezTo>
                      <a:cubicBezTo>
                        <a:pt x="2017" y="1294"/>
                        <a:pt x="2151" y="1294"/>
                        <a:pt x="2294" y="1294"/>
                      </a:cubicBezTo>
                      <a:cubicBezTo>
                        <a:pt x="2395" y="1301"/>
                        <a:pt x="2497" y="1318"/>
                        <a:pt x="2602" y="1318"/>
                      </a:cubicBezTo>
                      <a:cubicBezTo>
                        <a:pt x="2636" y="1318"/>
                        <a:pt x="2670" y="1316"/>
                        <a:pt x="2704" y="1312"/>
                      </a:cubicBezTo>
                      <a:cubicBezTo>
                        <a:pt x="2775" y="1303"/>
                        <a:pt x="2856" y="1276"/>
                        <a:pt x="2900" y="1223"/>
                      </a:cubicBezTo>
                      <a:cubicBezTo>
                        <a:pt x="2954" y="1169"/>
                        <a:pt x="2963" y="1089"/>
                        <a:pt x="2963" y="1035"/>
                      </a:cubicBezTo>
                      <a:cubicBezTo>
                        <a:pt x="2981" y="910"/>
                        <a:pt x="2989" y="794"/>
                        <a:pt x="2989" y="696"/>
                      </a:cubicBezTo>
                      <a:cubicBezTo>
                        <a:pt x="2998" y="482"/>
                        <a:pt x="2998" y="313"/>
                        <a:pt x="2989" y="188"/>
                      </a:cubicBezTo>
                      <a:cubicBezTo>
                        <a:pt x="2981" y="63"/>
                        <a:pt x="2972" y="0"/>
                        <a:pt x="2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7250788" y="3836588"/>
                  <a:ext cx="208583" cy="405739"/>
                </a:xfrm>
                <a:custGeom>
                  <a:avLst/>
                  <a:gdLst/>
                  <a:ahLst/>
                  <a:cxnLst/>
                  <a:rect l="l" t="t" r="r" b="b"/>
                  <a:pathLst>
                    <a:path w="2811" h="5468" extrusionOk="0">
                      <a:moveTo>
                        <a:pt x="2150" y="0"/>
                      </a:moveTo>
                      <a:lnTo>
                        <a:pt x="2150" y="0"/>
                      </a:lnTo>
                      <a:cubicBezTo>
                        <a:pt x="2284" y="393"/>
                        <a:pt x="2418" y="776"/>
                        <a:pt x="2543" y="1142"/>
                      </a:cubicBezTo>
                      <a:cubicBezTo>
                        <a:pt x="2668" y="1517"/>
                        <a:pt x="2739" y="1892"/>
                        <a:pt x="2695" y="2248"/>
                      </a:cubicBezTo>
                      <a:cubicBezTo>
                        <a:pt x="2668" y="2614"/>
                        <a:pt x="2588" y="2980"/>
                        <a:pt x="2534" y="3337"/>
                      </a:cubicBezTo>
                      <a:cubicBezTo>
                        <a:pt x="2472" y="3685"/>
                        <a:pt x="2427" y="4033"/>
                        <a:pt x="2347" y="4345"/>
                      </a:cubicBezTo>
                      <a:cubicBezTo>
                        <a:pt x="2266" y="4657"/>
                        <a:pt x="2133" y="4951"/>
                        <a:pt x="1910" y="5130"/>
                      </a:cubicBezTo>
                      <a:cubicBezTo>
                        <a:pt x="1794" y="5219"/>
                        <a:pt x="1669" y="5273"/>
                        <a:pt x="1544" y="5282"/>
                      </a:cubicBezTo>
                      <a:cubicBezTo>
                        <a:pt x="1419" y="5282"/>
                        <a:pt x="1312" y="5228"/>
                        <a:pt x="1214" y="5139"/>
                      </a:cubicBezTo>
                      <a:cubicBezTo>
                        <a:pt x="1116" y="5050"/>
                        <a:pt x="1035" y="4943"/>
                        <a:pt x="946" y="4827"/>
                      </a:cubicBezTo>
                      <a:cubicBezTo>
                        <a:pt x="866" y="4720"/>
                        <a:pt x="794" y="4604"/>
                        <a:pt x="723" y="4496"/>
                      </a:cubicBezTo>
                      <a:cubicBezTo>
                        <a:pt x="580" y="4273"/>
                        <a:pt x="464" y="4050"/>
                        <a:pt x="375" y="3827"/>
                      </a:cubicBezTo>
                      <a:cubicBezTo>
                        <a:pt x="286" y="3613"/>
                        <a:pt x="232" y="3399"/>
                        <a:pt x="206" y="3194"/>
                      </a:cubicBezTo>
                      <a:cubicBezTo>
                        <a:pt x="179" y="2980"/>
                        <a:pt x="188" y="2784"/>
                        <a:pt x="197" y="2596"/>
                      </a:cubicBezTo>
                      <a:cubicBezTo>
                        <a:pt x="224" y="2231"/>
                        <a:pt x="268" y="1909"/>
                        <a:pt x="286" y="1642"/>
                      </a:cubicBezTo>
                      <a:cubicBezTo>
                        <a:pt x="295" y="1374"/>
                        <a:pt x="286" y="1169"/>
                        <a:pt x="268" y="1035"/>
                      </a:cubicBezTo>
                      <a:cubicBezTo>
                        <a:pt x="259" y="964"/>
                        <a:pt x="241" y="910"/>
                        <a:pt x="241" y="875"/>
                      </a:cubicBezTo>
                      <a:cubicBezTo>
                        <a:pt x="232" y="839"/>
                        <a:pt x="224" y="821"/>
                        <a:pt x="224" y="821"/>
                      </a:cubicBezTo>
                      <a:cubicBezTo>
                        <a:pt x="197" y="919"/>
                        <a:pt x="215" y="1160"/>
                        <a:pt x="170" y="1508"/>
                      </a:cubicBezTo>
                      <a:cubicBezTo>
                        <a:pt x="152" y="1677"/>
                        <a:pt x="125" y="1874"/>
                        <a:pt x="90" y="2097"/>
                      </a:cubicBezTo>
                      <a:cubicBezTo>
                        <a:pt x="54" y="2320"/>
                        <a:pt x="18" y="2570"/>
                        <a:pt x="9" y="2846"/>
                      </a:cubicBezTo>
                      <a:cubicBezTo>
                        <a:pt x="0" y="3114"/>
                        <a:pt x="36" y="3417"/>
                        <a:pt x="125" y="3711"/>
                      </a:cubicBezTo>
                      <a:cubicBezTo>
                        <a:pt x="215" y="4006"/>
                        <a:pt x="366" y="4300"/>
                        <a:pt x="536" y="4577"/>
                      </a:cubicBezTo>
                      <a:cubicBezTo>
                        <a:pt x="625" y="4711"/>
                        <a:pt x="714" y="4844"/>
                        <a:pt x="821" y="4978"/>
                      </a:cubicBezTo>
                      <a:cubicBezTo>
                        <a:pt x="919" y="5112"/>
                        <a:pt x="1026" y="5255"/>
                        <a:pt x="1187" y="5362"/>
                      </a:cubicBezTo>
                      <a:cubicBezTo>
                        <a:pt x="1258" y="5406"/>
                        <a:pt x="1356" y="5451"/>
                        <a:pt x="1455" y="5460"/>
                      </a:cubicBezTo>
                      <a:cubicBezTo>
                        <a:pt x="1482" y="5465"/>
                        <a:pt x="1509" y="5467"/>
                        <a:pt x="1537" y="5467"/>
                      </a:cubicBezTo>
                      <a:cubicBezTo>
                        <a:pt x="1607" y="5467"/>
                        <a:pt x="1676" y="5452"/>
                        <a:pt x="1740" y="5433"/>
                      </a:cubicBezTo>
                      <a:cubicBezTo>
                        <a:pt x="1919" y="5371"/>
                        <a:pt x="2061" y="5246"/>
                        <a:pt x="2177" y="5112"/>
                      </a:cubicBezTo>
                      <a:cubicBezTo>
                        <a:pt x="2400" y="4827"/>
                        <a:pt x="2489" y="4488"/>
                        <a:pt x="2552" y="4157"/>
                      </a:cubicBezTo>
                      <a:cubicBezTo>
                        <a:pt x="2605" y="3836"/>
                        <a:pt x="2641" y="3515"/>
                        <a:pt x="2686" y="3212"/>
                      </a:cubicBezTo>
                      <a:cubicBezTo>
                        <a:pt x="2721" y="2900"/>
                        <a:pt x="2775" y="2605"/>
                        <a:pt x="2793" y="2320"/>
                      </a:cubicBezTo>
                      <a:cubicBezTo>
                        <a:pt x="2811" y="2043"/>
                        <a:pt x="2784" y="1767"/>
                        <a:pt x="2721" y="1535"/>
                      </a:cubicBezTo>
                      <a:cubicBezTo>
                        <a:pt x="2659" y="1294"/>
                        <a:pt x="2579" y="1089"/>
                        <a:pt x="2507" y="901"/>
                      </a:cubicBezTo>
                      <a:cubicBezTo>
                        <a:pt x="2436" y="714"/>
                        <a:pt x="2373" y="553"/>
                        <a:pt x="2320" y="420"/>
                      </a:cubicBezTo>
                      <a:cubicBezTo>
                        <a:pt x="2213" y="152"/>
                        <a:pt x="2150"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7038276" y="4373135"/>
                  <a:ext cx="88153" cy="16028"/>
                </a:xfrm>
                <a:custGeom>
                  <a:avLst/>
                  <a:gdLst/>
                  <a:ahLst/>
                  <a:cxnLst/>
                  <a:rect l="l" t="t" r="r" b="b"/>
                  <a:pathLst>
                    <a:path w="1188" h="216" extrusionOk="0">
                      <a:moveTo>
                        <a:pt x="535" y="1"/>
                      </a:moveTo>
                      <a:cubicBezTo>
                        <a:pt x="459" y="1"/>
                        <a:pt x="391" y="5"/>
                        <a:pt x="331" y="13"/>
                      </a:cubicBezTo>
                      <a:cubicBezTo>
                        <a:pt x="117" y="40"/>
                        <a:pt x="1" y="85"/>
                        <a:pt x="1" y="85"/>
                      </a:cubicBezTo>
                      <a:cubicBezTo>
                        <a:pt x="41" y="186"/>
                        <a:pt x="145" y="215"/>
                        <a:pt x="279" y="215"/>
                      </a:cubicBezTo>
                      <a:cubicBezTo>
                        <a:pt x="382" y="215"/>
                        <a:pt x="502" y="198"/>
                        <a:pt x="625" y="183"/>
                      </a:cubicBezTo>
                      <a:cubicBezTo>
                        <a:pt x="902" y="138"/>
                        <a:pt x="1187" y="111"/>
                        <a:pt x="1187" y="111"/>
                      </a:cubicBezTo>
                      <a:cubicBezTo>
                        <a:pt x="947" y="29"/>
                        <a:pt x="720"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7043619" y="4402963"/>
                  <a:ext cx="62924" cy="15063"/>
                </a:xfrm>
                <a:custGeom>
                  <a:avLst/>
                  <a:gdLst/>
                  <a:ahLst/>
                  <a:cxnLst/>
                  <a:rect l="l" t="t" r="r" b="b"/>
                  <a:pathLst>
                    <a:path w="848" h="203" extrusionOk="0">
                      <a:moveTo>
                        <a:pt x="328" y="1"/>
                      </a:moveTo>
                      <a:cubicBezTo>
                        <a:pt x="294" y="1"/>
                        <a:pt x="262" y="2"/>
                        <a:pt x="232" y="4"/>
                      </a:cubicBezTo>
                      <a:cubicBezTo>
                        <a:pt x="80" y="13"/>
                        <a:pt x="0" y="39"/>
                        <a:pt x="0" y="39"/>
                      </a:cubicBezTo>
                      <a:cubicBezTo>
                        <a:pt x="24" y="165"/>
                        <a:pt x="125" y="203"/>
                        <a:pt x="248" y="203"/>
                      </a:cubicBezTo>
                      <a:cubicBezTo>
                        <a:pt x="308" y="203"/>
                        <a:pt x="373" y="194"/>
                        <a:pt x="437" y="182"/>
                      </a:cubicBezTo>
                      <a:cubicBezTo>
                        <a:pt x="634" y="146"/>
                        <a:pt x="848" y="84"/>
                        <a:pt x="848" y="84"/>
                      </a:cubicBezTo>
                      <a:cubicBezTo>
                        <a:pt x="653" y="19"/>
                        <a:pt x="471"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7312375" y="3922661"/>
                  <a:ext cx="64927" cy="26416"/>
                </a:xfrm>
                <a:custGeom>
                  <a:avLst/>
                  <a:gdLst/>
                  <a:ahLst/>
                  <a:cxnLst/>
                  <a:rect l="l" t="t" r="r" b="b"/>
                  <a:pathLst>
                    <a:path w="875" h="356" extrusionOk="0">
                      <a:moveTo>
                        <a:pt x="874" y="0"/>
                      </a:moveTo>
                      <a:cubicBezTo>
                        <a:pt x="330" y="62"/>
                        <a:pt x="0" y="250"/>
                        <a:pt x="0" y="250"/>
                      </a:cubicBezTo>
                      <a:cubicBezTo>
                        <a:pt x="36" y="326"/>
                        <a:pt x="100" y="355"/>
                        <a:pt x="177" y="355"/>
                      </a:cubicBezTo>
                      <a:cubicBezTo>
                        <a:pt x="444" y="355"/>
                        <a:pt x="874" y="0"/>
                        <a:pt x="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7321650" y="3958946"/>
                  <a:ext cx="58323" cy="23522"/>
                </a:xfrm>
                <a:custGeom>
                  <a:avLst/>
                  <a:gdLst/>
                  <a:ahLst/>
                  <a:cxnLst/>
                  <a:rect l="l" t="t" r="r" b="b"/>
                  <a:pathLst>
                    <a:path w="786" h="317" extrusionOk="0">
                      <a:moveTo>
                        <a:pt x="737" y="1"/>
                      </a:moveTo>
                      <a:cubicBezTo>
                        <a:pt x="509" y="1"/>
                        <a:pt x="322" y="59"/>
                        <a:pt x="205" y="109"/>
                      </a:cubicBezTo>
                      <a:cubicBezTo>
                        <a:pt x="71" y="171"/>
                        <a:pt x="0" y="225"/>
                        <a:pt x="0" y="225"/>
                      </a:cubicBezTo>
                      <a:cubicBezTo>
                        <a:pt x="41" y="292"/>
                        <a:pt x="96" y="317"/>
                        <a:pt x="158" y="317"/>
                      </a:cubicBezTo>
                      <a:cubicBezTo>
                        <a:pt x="245" y="317"/>
                        <a:pt x="347" y="268"/>
                        <a:pt x="446" y="216"/>
                      </a:cubicBezTo>
                      <a:cubicBezTo>
                        <a:pt x="616" y="118"/>
                        <a:pt x="785" y="2"/>
                        <a:pt x="785" y="2"/>
                      </a:cubicBezTo>
                      <a:cubicBezTo>
                        <a:pt x="769" y="1"/>
                        <a:pt x="753" y="1"/>
                        <a:pt x="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7321650" y="3987735"/>
                  <a:ext cx="73535" cy="25971"/>
                </a:xfrm>
                <a:custGeom>
                  <a:avLst/>
                  <a:gdLst/>
                  <a:ahLst/>
                  <a:cxnLst/>
                  <a:rect l="l" t="t" r="r" b="b"/>
                  <a:pathLst>
                    <a:path w="991" h="350" extrusionOk="0">
                      <a:moveTo>
                        <a:pt x="867" y="1"/>
                      </a:moveTo>
                      <a:cubicBezTo>
                        <a:pt x="610" y="1"/>
                        <a:pt x="396" y="69"/>
                        <a:pt x="250" y="131"/>
                      </a:cubicBezTo>
                      <a:cubicBezTo>
                        <a:pt x="80" y="202"/>
                        <a:pt x="0" y="274"/>
                        <a:pt x="0" y="274"/>
                      </a:cubicBezTo>
                      <a:cubicBezTo>
                        <a:pt x="42" y="328"/>
                        <a:pt x="95" y="350"/>
                        <a:pt x="157" y="350"/>
                      </a:cubicBezTo>
                      <a:cubicBezTo>
                        <a:pt x="266" y="350"/>
                        <a:pt x="402" y="283"/>
                        <a:pt x="544" y="220"/>
                      </a:cubicBezTo>
                      <a:cubicBezTo>
                        <a:pt x="758" y="113"/>
                        <a:pt x="990" y="6"/>
                        <a:pt x="990" y="6"/>
                      </a:cubicBezTo>
                      <a:cubicBezTo>
                        <a:pt x="948" y="3"/>
                        <a:pt x="907" y="1"/>
                        <a:pt x="8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6643081" y="2495483"/>
                  <a:ext cx="21296" cy="149666"/>
                </a:xfrm>
                <a:custGeom>
                  <a:avLst/>
                  <a:gdLst/>
                  <a:ahLst/>
                  <a:cxnLst/>
                  <a:rect l="l" t="t" r="r" b="b"/>
                  <a:pathLst>
                    <a:path w="287" h="2017" extrusionOk="0">
                      <a:moveTo>
                        <a:pt x="179" y="0"/>
                      </a:moveTo>
                      <a:cubicBezTo>
                        <a:pt x="179" y="0"/>
                        <a:pt x="162" y="116"/>
                        <a:pt x="135" y="295"/>
                      </a:cubicBezTo>
                      <a:cubicBezTo>
                        <a:pt x="117" y="482"/>
                        <a:pt x="81" y="732"/>
                        <a:pt x="54" y="1008"/>
                      </a:cubicBezTo>
                      <a:cubicBezTo>
                        <a:pt x="37" y="1285"/>
                        <a:pt x="19" y="1535"/>
                        <a:pt x="10" y="1713"/>
                      </a:cubicBezTo>
                      <a:cubicBezTo>
                        <a:pt x="1" y="1901"/>
                        <a:pt x="1" y="2017"/>
                        <a:pt x="1" y="2017"/>
                      </a:cubicBezTo>
                      <a:cubicBezTo>
                        <a:pt x="1" y="2017"/>
                        <a:pt x="54" y="1909"/>
                        <a:pt x="117" y="1740"/>
                      </a:cubicBezTo>
                      <a:cubicBezTo>
                        <a:pt x="170" y="1562"/>
                        <a:pt x="242" y="1312"/>
                        <a:pt x="260" y="1026"/>
                      </a:cubicBezTo>
                      <a:cubicBezTo>
                        <a:pt x="286" y="741"/>
                        <a:pt x="269" y="482"/>
                        <a:pt x="242" y="295"/>
                      </a:cubicBezTo>
                      <a:cubicBezTo>
                        <a:pt x="215" y="116"/>
                        <a:pt x="179"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7591668" y="2348120"/>
                  <a:ext cx="150334" cy="34207"/>
                </a:xfrm>
                <a:custGeom>
                  <a:avLst/>
                  <a:gdLst/>
                  <a:ahLst/>
                  <a:cxnLst/>
                  <a:rect l="l" t="t" r="r" b="b"/>
                  <a:pathLst>
                    <a:path w="2026" h="461" extrusionOk="0">
                      <a:moveTo>
                        <a:pt x="924" y="0"/>
                      </a:moveTo>
                      <a:cubicBezTo>
                        <a:pt x="671" y="0"/>
                        <a:pt x="454" y="57"/>
                        <a:pt x="295" y="95"/>
                      </a:cubicBezTo>
                      <a:cubicBezTo>
                        <a:pt x="108" y="149"/>
                        <a:pt x="1" y="193"/>
                        <a:pt x="1" y="193"/>
                      </a:cubicBezTo>
                      <a:cubicBezTo>
                        <a:pt x="1" y="193"/>
                        <a:pt x="117" y="175"/>
                        <a:pt x="304" y="149"/>
                      </a:cubicBezTo>
                      <a:cubicBezTo>
                        <a:pt x="451" y="129"/>
                        <a:pt x="634" y="103"/>
                        <a:pt x="836" y="103"/>
                      </a:cubicBezTo>
                      <a:cubicBezTo>
                        <a:pt x="904" y="103"/>
                        <a:pt x="973" y="106"/>
                        <a:pt x="1045" y="113"/>
                      </a:cubicBezTo>
                      <a:cubicBezTo>
                        <a:pt x="1339" y="140"/>
                        <a:pt x="1589" y="229"/>
                        <a:pt x="1758" y="309"/>
                      </a:cubicBezTo>
                      <a:cubicBezTo>
                        <a:pt x="1847" y="354"/>
                        <a:pt x="1910" y="390"/>
                        <a:pt x="1955" y="416"/>
                      </a:cubicBezTo>
                      <a:cubicBezTo>
                        <a:pt x="1999" y="443"/>
                        <a:pt x="2026" y="461"/>
                        <a:pt x="2026" y="461"/>
                      </a:cubicBezTo>
                      <a:cubicBezTo>
                        <a:pt x="2026" y="461"/>
                        <a:pt x="2008" y="443"/>
                        <a:pt x="1963" y="407"/>
                      </a:cubicBezTo>
                      <a:cubicBezTo>
                        <a:pt x="1928" y="372"/>
                        <a:pt x="1865" y="318"/>
                        <a:pt x="1785" y="265"/>
                      </a:cubicBezTo>
                      <a:cubicBezTo>
                        <a:pt x="1616" y="158"/>
                        <a:pt x="1366" y="42"/>
                        <a:pt x="1062" y="6"/>
                      </a:cubicBezTo>
                      <a:cubicBezTo>
                        <a:pt x="1015" y="2"/>
                        <a:pt x="969" y="0"/>
                        <a:pt x="9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9" name="Google Shape;409;p29"/>
            <p:cNvGrpSpPr/>
            <p:nvPr/>
          </p:nvGrpSpPr>
          <p:grpSpPr>
            <a:xfrm>
              <a:off x="7349607" y="539399"/>
              <a:ext cx="1088048" cy="2083047"/>
              <a:chOff x="7349607" y="539399"/>
              <a:chExt cx="1088048" cy="2083047"/>
            </a:xfrm>
          </p:grpSpPr>
          <p:sp>
            <p:nvSpPr>
              <p:cNvPr id="410" name="Google Shape;410;p29"/>
              <p:cNvSpPr/>
              <p:nvPr/>
            </p:nvSpPr>
            <p:spPr>
              <a:xfrm rot="-1901267">
                <a:off x="7331350" y="835094"/>
                <a:ext cx="682022" cy="124040"/>
              </a:xfrm>
              <a:custGeom>
                <a:avLst/>
                <a:gdLst/>
                <a:ahLst/>
                <a:cxnLst/>
                <a:rect l="l" t="t" r="r" b="b"/>
                <a:pathLst>
                  <a:path w="19981" h="3952" extrusionOk="0">
                    <a:moveTo>
                      <a:pt x="5286" y="1"/>
                    </a:moveTo>
                    <a:cubicBezTo>
                      <a:pt x="4865" y="1"/>
                      <a:pt x="4444" y="14"/>
                      <a:pt x="4024" y="53"/>
                    </a:cubicBezTo>
                    <a:cubicBezTo>
                      <a:pt x="3756" y="71"/>
                      <a:pt x="3497" y="107"/>
                      <a:pt x="3239" y="133"/>
                    </a:cubicBezTo>
                    <a:cubicBezTo>
                      <a:pt x="2320" y="249"/>
                      <a:pt x="1410" y="437"/>
                      <a:pt x="509" y="695"/>
                    </a:cubicBezTo>
                    <a:cubicBezTo>
                      <a:pt x="313" y="758"/>
                      <a:pt x="107" y="811"/>
                      <a:pt x="0" y="1061"/>
                    </a:cubicBezTo>
                    <a:cubicBezTo>
                      <a:pt x="97" y="1109"/>
                      <a:pt x="183" y="1129"/>
                      <a:pt x="270" y="1129"/>
                    </a:cubicBezTo>
                    <a:cubicBezTo>
                      <a:pt x="328" y="1129"/>
                      <a:pt x="386" y="1120"/>
                      <a:pt x="446" y="1106"/>
                    </a:cubicBezTo>
                    <a:cubicBezTo>
                      <a:pt x="1080" y="981"/>
                      <a:pt x="1713" y="847"/>
                      <a:pt x="2355" y="731"/>
                    </a:cubicBezTo>
                    <a:cubicBezTo>
                      <a:pt x="2659" y="678"/>
                      <a:pt x="2971" y="642"/>
                      <a:pt x="3283" y="615"/>
                    </a:cubicBezTo>
                    <a:cubicBezTo>
                      <a:pt x="3970" y="562"/>
                      <a:pt x="4657" y="499"/>
                      <a:pt x="5344" y="472"/>
                    </a:cubicBezTo>
                    <a:cubicBezTo>
                      <a:pt x="5397" y="469"/>
                      <a:pt x="5451" y="468"/>
                      <a:pt x="5505" y="468"/>
                    </a:cubicBezTo>
                    <a:cubicBezTo>
                      <a:pt x="5783" y="468"/>
                      <a:pt x="6066" y="502"/>
                      <a:pt x="6343" y="517"/>
                    </a:cubicBezTo>
                    <a:cubicBezTo>
                      <a:pt x="6798" y="544"/>
                      <a:pt x="7244" y="562"/>
                      <a:pt x="7690" y="615"/>
                    </a:cubicBezTo>
                    <a:cubicBezTo>
                      <a:pt x="8529" y="704"/>
                      <a:pt x="9376" y="785"/>
                      <a:pt x="10206" y="954"/>
                    </a:cubicBezTo>
                    <a:cubicBezTo>
                      <a:pt x="11223" y="1150"/>
                      <a:pt x="12258" y="1320"/>
                      <a:pt x="13266" y="1623"/>
                    </a:cubicBezTo>
                    <a:cubicBezTo>
                      <a:pt x="14122" y="1891"/>
                      <a:pt x="14997" y="2114"/>
                      <a:pt x="15853" y="2399"/>
                    </a:cubicBezTo>
                    <a:cubicBezTo>
                      <a:pt x="16406" y="2578"/>
                      <a:pt x="16932" y="2827"/>
                      <a:pt x="17477" y="3050"/>
                    </a:cubicBezTo>
                    <a:cubicBezTo>
                      <a:pt x="17503" y="3059"/>
                      <a:pt x="17512" y="3095"/>
                      <a:pt x="17575" y="3158"/>
                    </a:cubicBezTo>
                    <a:cubicBezTo>
                      <a:pt x="17378" y="3166"/>
                      <a:pt x="17227" y="3184"/>
                      <a:pt x="17075" y="3184"/>
                    </a:cubicBezTo>
                    <a:cubicBezTo>
                      <a:pt x="16602" y="3193"/>
                      <a:pt x="16174" y="3363"/>
                      <a:pt x="15764" y="3586"/>
                    </a:cubicBezTo>
                    <a:cubicBezTo>
                      <a:pt x="15675" y="3630"/>
                      <a:pt x="15603" y="3728"/>
                      <a:pt x="15469" y="3836"/>
                    </a:cubicBezTo>
                    <a:cubicBezTo>
                      <a:pt x="15603" y="3880"/>
                      <a:pt x="15675" y="3916"/>
                      <a:pt x="15746" y="3916"/>
                    </a:cubicBezTo>
                    <a:cubicBezTo>
                      <a:pt x="16228" y="3934"/>
                      <a:pt x="16709" y="3952"/>
                      <a:pt x="17191" y="3952"/>
                    </a:cubicBezTo>
                    <a:cubicBezTo>
                      <a:pt x="17646" y="3943"/>
                      <a:pt x="18110" y="3898"/>
                      <a:pt x="18565" y="3889"/>
                    </a:cubicBezTo>
                    <a:cubicBezTo>
                      <a:pt x="18694" y="3885"/>
                      <a:pt x="18825" y="3883"/>
                      <a:pt x="18956" y="3883"/>
                    </a:cubicBezTo>
                    <a:cubicBezTo>
                      <a:pt x="19142" y="3883"/>
                      <a:pt x="19328" y="3888"/>
                      <a:pt x="19511" y="3898"/>
                    </a:cubicBezTo>
                    <a:cubicBezTo>
                      <a:pt x="19517" y="3898"/>
                      <a:pt x="19523" y="3898"/>
                      <a:pt x="19529" y="3898"/>
                    </a:cubicBezTo>
                    <a:cubicBezTo>
                      <a:pt x="19829" y="3898"/>
                      <a:pt x="19980" y="3678"/>
                      <a:pt x="19832" y="3372"/>
                    </a:cubicBezTo>
                    <a:cubicBezTo>
                      <a:pt x="19760" y="3211"/>
                      <a:pt x="19680" y="3042"/>
                      <a:pt x="19573" y="2908"/>
                    </a:cubicBezTo>
                    <a:cubicBezTo>
                      <a:pt x="19154" y="2372"/>
                      <a:pt x="18672" y="1891"/>
                      <a:pt x="18101" y="1507"/>
                    </a:cubicBezTo>
                    <a:cubicBezTo>
                      <a:pt x="18003" y="1436"/>
                      <a:pt x="17914" y="1347"/>
                      <a:pt x="17807" y="1275"/>
                    </a:cubicBezTo>
                    <a:cubicBezTo>
                      <a:pt x="17712" y="1208"/>
                      <a:pt x="17611" y="1173"/>
                      <a:pt x="17528" y="1173"/>
                    </a:cubicBezTo>
                    <a:cubicBezTo>
                      <a:pt x="17478" y="1173"/>
                      <a:pt x="17435" y="1186"/>
                      <a:pt x="17405" y="1213"/>
                    </a:cubicBezTo>
                    <a:cubicBezTo>
                      <a:pt x="17307" y="1293"/>
                      <a:pt x="17316" y="1480"/>
                      <a:pt x="17450" y="1641"/>
                    </a:cubicBezTo>
                    <a:cubicBezTo>
                      <a:pt x="17664" y="1882"/>
                      <a:pt x="17887" y="2114"/>
                      <a:pt x="18110" y="2355"/>
                    </a:cubicBezTo>
                    <a:cubicBezTo>
                      <a:pt x="18164" y="2417"/>
                      <a:pt x="18217" y="2471"/>
                      <a:pt x="18297" y="2551"/>
                    </a:cubicBezTo>
                    <a:cubicBezTo>
                      <a:pt x="18268" y="2560"/>
                      <a:pt x="18241" y="2564"/>
                      <a:pt x="18216" y="2564"/>
                    </a:cubicBezTo>
                    <a:cubicBezTo>
                      <a:pt x="18121" y="2564"/>
                      <a:pt x="18058" y="2508"/>
                      <a:pt x="17994" y="2480"/>
                    </a:cubicBezTo>
                    <a:cubicBezTo>
                      <a:pt x="17262" y="2123"/>
                      <a:pt x="16504" y="1810"/>
                      <a:pt x="15719" y="1596"/>
                    </a:cubicBezTo>
                    <a:cubicBezTo>
                      <a:pt x="15425" y="1525"/>
                      <a:pt x="15121" y="1463"/>
                      <a:pt x="14827" y="1391"/>
                    </a:cubicBezTo>
                    <a:cubicBezTo>
                      <a:pt x="14069" y="1195"/>
                      <a:pt x="13310" y="990"/>
                      <a:pt x="12552" y="811"/>
                    </a:cubicBezTo>
                    <a:cubicBezTo>
                      <a:pt x="12026" y="695"/>
                      <a:pt x="11500" y="633"/>
                      <a:pt x="10973" y="526"/>
                    </a:cubicBezTo>
                    <a:cubicBezTo>
                      <a:pt x="9974" y="321"/>
                      <a:pt x="8948" y="249"/>
                      <a:pt x="7931" y="115"/>
                    </a:cubicBezTo>
                    <a:cubicBezTo>
                      <a:pt x="7512" y="53"/>
                      <a:pt x="7084" y="53"/>
                      <a:pt x="6655" y="35"/>
                    </a:cubicBezTo>
                    <a:cubicBezTo>
                      <a:pt x="6197" y="17"/>
                      <a:pt x="5741" y="1"/>
                      <a:pt x="5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8150749" y="1413265"/>
                <a:ext cx="286894" cy="316005"/>
              </a:xfrm>
              <a:custGeom>
                <a:avLst/>
                <a:gdLst/>
                <a:ahLst/>
                <a:cxnLst/>
                <a:rect l="l" t="t" r="r" b="b"/>
                <a:pathLst>
                  <a:path w="19868" h="21884" extrusionOk="0">
                    <a:moveTo>
                      <a:pt x="8172" y="0"/>
                    </a:moveTo>
                    <a:cubicBezTo>
                      <a:pt x="7459" y="188"/>
                      <a:pt x="6700" y="116"/>
                      <a:pt x="6022" y="411"/>
                    </a:cubicBezTo>
                    <a:cubicBezTo>
                      <a:pt x="5755" y="589"/>
                      <a:pt x="5434" y="634"/>
                      <a:pt x="5130" y="714"/>
                    </a:cubicBezTo>
                    <a:cubicBezTo>
                      <a:pt x="5059" y="767"/>
                      <a:pt x="4916" y="794"/>
                      <a:pt x="4907" y="892"/>
                    </a:cubicBezTo>
                    <a:cubicBezTo>
                      <a:pt x="4874" y="883"/>
                      <a:pt x="4840" y="879"/>
                      <a:pt x="4807" y="879"/>
                    </a:cubicBezTo>
                    <a:cubicBezTo>
                      <a:pt x="4613" y="879"/>
                      <a:pt x="4430" y="1017"/>
                      <a:pt x="4247" y="1071"/>
                    </a:cubicBezTo>
                    <a:cubicBezTo>
                      <a:pt x="4087" y="1205"/>
                      <a:pt x="3881" y="1249"/>
                      <a:pt x="3730" y="1392"/>
                    </a:cubicBezTo>
                    <a:cubicBezTo>
                      <a:pt x="3569" y="1436"/>
                      <a:pt x="3391" y="1445"/>
                      <a:pt x="3239" y="1517"/>
                    </a:cubicBezTo>
                    <a:cubicBezTo>
                      <a:pt x="3195" y="1597"/>
                      <a:pt x="3087" y="1633"/>
                      <a:pt x="3052" y="1731"/>
                    </a:cubicBezTo>
                    <a:cubicBezTo>
                      <a:pt x="3007" y="1856"/>
                      <a:pt x="2829" y="1856"/>
                      <a:pt x="2740" y="1954"/>
                    </a:cubicBezTo>
                    <a:cubicBezTo>
                      <a:pt x="2490" y="2195"/>
                      <a:pt x="2186" y="2373"/>
                      <a:pt x="1910" y="2569"/>
                    </a:cubicBezTo>
                    <a:cubicBezTo>
                      <a:pt x="1669" y="2962"/>
                      <a:pt x="1321" y="3283"/>
                      <a:pt x="1134" y="3711"/>
                    </a:cubicBezTo>
                    <a:cubicBezTo>
                      <a:pt x="1062" y="3925"/>
                      <a:pt x="875" y="4086"/>
                      <a:pt x="813" y="4309"/>
                    </a:cubicBezTo>
                    <a:cubicBezTo>
                      <a:pt x="714" y="4407"/>
                      <a:pt x="643" y="4532"/>
                      <a:pt x="634" y="4666"/>
                    </a:cubicBezTo>
                    <a:cubicBezTo>
                      <a:pt x="545" y="4782"/>
                      <a:pt x="483" y="4907"/>
                      <a:pt x="438" y="5041"/>
                    </a:cubicBezTo>
                    <a:cubicBezTo>
                      <a:pt x="393" y="5504"/>
                      <a:pt x="215" y="5968"/>
                      <a:pt x="242" y="6441"/>
                    </a:cubicBezTo>
                    <a:cubicBezTo>
                      <a:pt x="144" y="6593"/>
                      <a:pt x="10" y="6736"/>
                      <a:pt x="117" y="6941"/>
                    </a:cubicBezTo>
                    <a:cubicBezTo>
                      <a:pt x="45" y="7467"/>
                      <a:pt x="63" y="7993"/>
                      <a:pt x="1" y="8529"/>
                    </a:cubicBezTo>
                    <a:cubicBezTo>
                      <a:pt x="72" y="8743"/>
                      <a:pt x="10" y="8966"/>
                      <a:pt x="1" y="9189"/>
                    </a:cubicBezTo>
                    <a:cubicBezTo>
                      <a:pt x="63" y="9376"/>
                      <a:pt x="19" y="9581"/>
                      <a:pt x="1" y="9769"/>
                    </a:cubicBezTo>
                    <a:cubicBezTo>
                      <a:pt x="36" y="10126"/>
                      <a:pt x="36" y="10482"/>
                      <a:pt x="108" y="10830"/>
                    </a:cubicBezTo>
                    <a:cubicBezTo>
                      <a:pt x="117" y="11098"/>
                      <a:pt x="304" y="11312"/>
                      <a:pt x="304" y="11580"/>
                    </a:cubicBezTo>
                    <a:cubicBezTo>
                      <a:pt x="268" y="11794"/>
                      <a:pt x="420" y="11972"/>
                      <a:pt x="402" y="12186"/>
                    </a:cubicBezTo>
                    <a:cubicBezTo>
                      <a:pt x="518" y="12276"/>
                      <a:pt x="545" y="12418"/>
                      <a:pt x="545" y="12561"/>
                    </a:cubicBezTo>
                    <a:cubicBezTo>
                      <a:pt x="554" y="12766"/>
                      <a:pt x="679" y="12936"/>
                      <a:pt x="732" y="13123"/>
                    </a:cubicBezTo>
                    <a:cubicBezTo>
                      <a:pt x="679" y="13266"/>
                      <a:pt x="697" y="13489"/>
                      <a:pt x="830" y="13569"/>
                    </a:cubicBezTo>
                    <a:cubicBezTo>
                      <a:pt x="1009" y="13953"/>
                      <a:pt x="1134" y="14354"/>
                      <a:pt x="1285" y="14756"/>
                    </a:cubicBezTo>
                    <a:cubicBezTo>
                      <a:pt x="1464" y="14889"/>
                      <a:pt x="1446" y="15139"/>
                      <a:pt x="1544" y="15326"/>
                    </a:cubicBezTo>
                    <a:cubicBezTo>
                      <a:pt x="1615" y="15532"/>
                      <a:pt x="1767" y="15701"/>
                      <a:pt x="1874" y="15880"/>
                    </a:cubicBezTo>
                    <a:cubicBezTo>
                      <a:pt x="2106" y="16129"/>
                      <a:pt x="2133" y="16504"/>
                      <a:pt x="2383" y="16745"/>
                    </a:cubicBezTo>
                    <a:cubicBezTo>
                      <a:pt x="2499" y="16834"/>
                      <a:pt x="2552" y="16959"/>
                      <a:pt x="2570" y="17093"/>
                    </a:cubicBezTo>
                    <a:cubicBezTo>
                      <a:pt x="2784" y="17459"/>
                      <a:pt x="3096" y="17744"/>
                      <a:pt x="3364" y="18074"/>
                    </a:cubicBezTo>
                    <a:cubicBezTo>
                      <a:pt x="3614" y="18199"/>
                      <a:pt x="3703" y="18502"/>
                      <a:pt x="3962" y="18618"/>
                    </a:cubicBezTo>
                    <a:cubicBezTo>
                      <a:pt x="4096" y="18645"/>
                      <a:pt x="4051" y="18824"/>
                      <a:pt x="4176" y="18850"/>
                    </a:cubicBezTo>
                    <a:cubicBezTo>
                      <a:pt x="4390" y="18939"/>
                      <a:pt x="4488" y="19189"/>
                      <a:pt x="4720" y="19278"/>
                    </a:cubicBezTo>
                    <a:cubicBezTo>
                      <a:pt x="4836" y="19314"/>
                      <a:pt x="4907" y="19439"/>
                      <a:pt x="5032" y="19457"/>
                    </a:cubicBezTo>
                    <a:cubicBezTo>
                      <a:pt x="5211" y="19582"/>
                      <a:pt x="5416" y="19716"/>
                      <a:pt x="5639" y="19760"/>
                    </a:cubicBezTo>
                    <a:cubicBezTo>
                      <a:pt x="5844" y="19948"/>
                      <a:pt x="6138" y="20028"/>
                      <a:pt x="6370" y="20180"/>
                    </a:cubicBezTo>
                    <a:cubicBezTo>
                      <a:pt x="6718" y="20313"/>
                      <a:pt x="7013" y="20545"/>
                      <a:pt x="7370" y="20652"/>
                    </a:cubicBezTo>
                    <a:cubicBezTo>
                      <a:pt x="7682" y="20813"/>
                      <a:pt x="8039" y="20911"/>
                      <a:pt x="8333" y="21107"/>
                    </a:cubicBezTo>
                    <a:cubicBezTo>
                      <a:pt x="8761" y="21277"/>
                      <a:pt x="9181" y="21464"/>
                      <a:pt x="9600" y="21643"/>
                    </a:cubicBezTo>
                    <a:cubicBezTo>
                      <a:pt x="9841" y="21651"/>
                      <a:pt x="10082" y="21687"/>
                      <a:pt x="10305" y="21785"/>
                    </a:cubicBezTo>
                    <a:cubicBezTo>
                      <a:pt x="10545" y="21830"/>
                      <a:pt x="10813" y="21767"/>
                      <a:pt x="11045" y="21883"/>
                    </a:cubicBezTo>
                    <a:cubicBezTo>
                      <a:pt x="11106" y="21836"/>
                      <a:pt x="11170" y="21821"/>
                      <a:pt x="11237" y="21821"/>
                    </a:cubicBezTo>
                    <a:cubicBezTo>
                      <a:pt x="11359" y="21821"/>
                      <a:pt x="11489" y="21873"/>
                      <a:pt x="11618" y="21873"/>
                    </a:cubicBezTo>
                    <a:cubicBezTo>
                      <a:pt x="11644" y="21873"/>
                      <a:pt x="11670" y="21871"/>
                      <a:pt x="11696" y="21866"/>
                    </a:cubicBezTo>
                    <a:cubicBezTo>
                      <a:pt x="11764" y="21832"/>
                      <a:pt x="11837" y="21814"/>
                      <a:pt x="11911" y="21814"/>
                    </a:cubicBezTo>
                    <a:cubicBezTo>
                      <a:pt x="11993" y="21814"/>
                      <a:pt x="12076" y="21836"/>
                      <a:pt x="12151" y="21883"/>
                    </a:cubicBezTo>
                    <a:cubicBezTo>
                      <a:pt x="12247" y="21836"/>
                      <a:pt x="12349" y="21815"/>
                      <a:pt x="12451" y="21815"/>
                    </a:cubicBezTo>
                    <a:cubicBezTo>
                      <a:pt x="12558" y="21815"/>
                      <a:pt x="12666" y="21838"/>
                      <a:pt x="12767" y="21874"/>
                    </a:cubicBezTo>
                    <a:cubicBezTo>
                      <a:pt x="12892" y="21776"/>
                      <a:pt x="13061" y="21883"/>
                      <a:pt x="13124" y="21714"/>
                    </a:cubicBezTo>
                    <a:cubicBezTo>
                      <a:pt x="13148" y="21717"/>
                      <a:pt x="13172" y="21719"/>
                      <a:pt x="13196" y="21719"/>
                    </a:cubicBezTo>
                    <a:cubicBezTo>
                      <a:pt x="13376" y="21719"/>
                      <a:pt x="13549" y="21633"/>
                      <a:pt x="13659" y="21491"/>
                    </a:cubicBezTo>
                    <a:cubicBezTo>
                      <a:pt x="13730" y="21393"/>
                      <a:pt x="13846" y="21393"/>
                      <a:pt x="13962" y="21393"/>
                    </a:cubicBezTo>
                    <a:cubicBezTo>
                      <a:pt x="14221" y="21286"/>
                      <a:pt x="14587" y="21295"/>
                      <a:pt x="14765" y="21045"/>
                    </a:cubicBezTo>
                    <a:lnTo>
                      <a:pt x="14756" y="21000"/>
                    </a:lnTo>
                    <a:cubicBezTo>
                      <a:pt x="14836" y="20956"/>
                      <a:pt x="14988" y="20956"/>
                      <a:pt x="15024" y="20858"/>
                    </a:cubicBezTo>
                    <a:cubicBezTo>
                      <a:pt x="15104" y="20840"/>
                      <a:pt x="15095" y="20706"/>
                      <a:pt x="15167" y="20652"/>
                    </a:cubicBezTo>
                    <a:cubicBezTo>
                      <a:pt x="15398" y="20474"/>
                      <a:pt x="15729" y="20420"/>
                      <a:pt x="15907" y="20162"/>
                    </a:cubicBezTo>
                    <a:cubicBezTo>
                      <a:pt x="16076" y="19912"/>
                      <a:pt x="16415" y="19849"/>
                      <a:pt x="16576" y="19582"/>
                    </a:cubicBezTo>
                    <a:cubicBezTo>
                      <a:pt x="16674" y="19359"/>
                      <a:pt x="17067" y="19332"/>
                      <a:pt x="16933" y="19011"/>
                    </a:cubicBezTo>
                    <a:cubicBezTo>
                      <a:pt x="17067" y="18877"/>
                      <a:pt x="17361" y="18895"/>
                      <a:pt x="17370" y="18663"/>
                    </a:cubicBezTo>
                    <a:cubicBezTo>
                      <a:pt x="17432" y="18618"/>
                      <a:pt x="17513" y="18574"/>
                      <a:pt x="17575" y="18511"/>
                    </a:cubicBezTo>
                    <a:cubicBezTo>
                      <a:pt x="17602" y="18351"/>
                      <a:pt x="17691" y="18226"/>
                      <a:pt x="17852" y="18163"/>
                    </a:cubicBezTo>
                    <a:cubicBezTo>
                      <a:pt x="18173" y="18038"/>
                      <a:pt x="18039" y="17619"/>
                      <a:pt x="18173" y="17378"/>
                    </a:cubicBezTo>
                    <a:cubicBezTo>
                      <a:pt x="18209" y="17253"/>
                      <a:pt x="18405" y="17289"/>
                      <a:pt x="18423" y="17146"/>
                    </a:cubicBezTo>
                    <a:cubicBezTo>
                      <a:pt x="18423" y="17013"/>
                      <a:pt x="18557" y="16932"/>
                      <a:pt x="18565" y="16798"/>
                    </a:cubicBezTo>
                    <a:cubicBezTo>
                      <a:pt x="18583" y="16611"/>
                      <a:pt x="18797" y="16522"/>
                      <a:pt x="18797" y="16326"/>
                    </a:cubicBezTo>
                    <a:cubicBezTo>
                      <a:pt x="18922" y="16183"/>
                      <a:pt x="19127" y="16067"/>
                      <a:pt x="19056" y="15826"/>
                    </a:cubicBezTo>
                    <a:cubicBezTo>
                      <a:pt x="19136" y="15416"/>
                      <a:pt x="19252" y="15005"/>
                      <a:pt x="19270" y="14586"/>
                    </a:cubicBezTo>
                    <a:cubicBezTo>
                      <a:pt x="19181" y="14381"/>
                      <a:pt x="19413" y="14283"/>
                      <a:pt x="19404" y="14104"/>
                    </a:cubicBezTo>
                    <a:cubicBezTo>
                      <a:pt x="19440" y="13667"/>
                      <a:pt x="19681" y="13266"/>
                      <a:pt x="19627" y="12820"/>
                    </a:cubicBezTo>
                    <a:cubicBezTo>
                      <a:pt x="19725" y="12766"/>
                      <a:pt x="19672" y="12579"/>
                      <a:pt x="19698" y="12463"/>
                    </a:cubicBezTo>
                    <a:cubicBezTo>
                      <a:pt x="19823" y="12204"/>
                      <a:pt x="19431" y="12079"/>
                      <a:pt x="19600" y="11821"/>
                    </a:cubicBezTo>
                    <a:cubicBezTo>
                      <a:pt x="19600" y="11482"/>
                      <a:pt x="19707" y="11151"/>
                      <a:pt x="19707" y="10821"/>
                    </a:cubicBezTo>
                    <a:lnTo>
                      <a:pt x="19752" y="10830"/>
                    </a:lnTo>
                    <a:cubicBezTo>
                      <a:pt x="19752" y="10491"/>
                      <a:pt x="19770" y="10152"/>
                      <a:pt x="19743" y="9822"/>
                    </a:cubicBezTo>
                    <a:cubicBezTo>
                      <a:pt x="19761" y="9653"/>
                      <a:pt x="19761" y="9483"/>
                      <a:pt x="19725" y="9314"/>
                    </a:cubicBezTo>
                    <a:cubicBezTo>
                      <a:pt x="19627" y="9225"/>
                      <a:pt x="19868" y="8859"/>
                      <a:pt x="19716" y="8841"/>
                    </a:cubicBezTo>
                    <a:cubicBezTo>
                      <a:pt x="19725" y="8645"/>
                      <a:pt x="19707" y="8457"/>
                      <a:pt x="19716" y="8261"/>
                    </a:cubicBezTo>
                    <a:lnTo>
                      <a:pt x="19672" y="8261"/>
                    </a:lnTo>
                    <a:cubicBezTo>
                      <a:pt x="19672" y="8181"/>
                      <a:pt x="19672" y="8100"/>
                      <a:pt x="19645" y="8029"/>
                    </a:cubicBezTo>
                    <a:cubicBezTo>
                      <a:pt x="19582" y="7860"/>
                      <a:pt x="19672" y="7681"/>
                      <a:pt x="19672" y="7512"/>
                    </a:cubicBezTo>
                    <a:lnTo>
                      <a:pt x="19627" y="7512"/>
                    </a:lnTo>
                    <a:cubicBezTo>
                      <a:pt x="19582" y="7298"/>
                      <a:pt x="19440" y="7110"/>
                      <a:pt x="19368" y="6896"/>
                    </a:cubicBezTo>
                    <a:cubicBezTo>
                      <a:pt x="19404" y="6807"/>
                      <a:pt x="19413" y="6709"/>
                      <a:pt x="19395" y="6620"/>
                    </a:cubicBezTo>
                    <a:cubicBezTo>
                      <a:pt x="19413" y="6405"/>
                      <a:pt x="19458" y="6111"/>
                      <a:pt x="19217" y="6013"/>
                    </a:cubicBezTo>
                    <a:cubicBezTo>
                      <a:pt x="19127" y="5879"/>
                      <a:pt x="19181" y="5656"/>
                      <a:pt x="19020" y="5549"/>
                    </a:cubicBezTo>
                    <a:cubicBezTo>
                      <a:pt x="19003" y="5344"/>
                      <a:pt x="19127" y="5049"/>
                      <a:pt x="18913" y="4898"/>
                    </a:cubicBezTo>
                    <a:cubicBezTo>
                      <a:pt x="18888" y="4838"/>
                      <a:pt x="18870" y="4754"/>
                      <a:pt x="18792" y="4754"/>
                    </a:cubicBezTo>
                    <a:cubicBezTo>
                      <a:pt x="18788" y="4754"/>
                      <a:pt x="18784" y="4755"/>
                      <a:pt x="18780" y="4755"/>
                    </a:cubicBezTo>
                    <a:cubicBezTo>
                      <a:pt x="18780" y="4657"/>
                      <a:pt x="18708" y="4577"/>
                      <a:pt x="18655" y="4496"/>
                    </a:cubicBezTo>
                    <a:cubicBezTo>
                      <a:pt x="18646" y="4407"/>
                      <a:pt x="18619" y="4273"/>
                      <a:pt x="18521" y="4238"/>
                    </a:cubicBezTo>
                    <a:cubicBezTo>
                      <a:pt x="18405" y="4122"/>
                      <a:pt x="18360" y="3952"/>
                      <a:pt x="18253" y="3836"/>
                    </a:cubicBezTo>
                    <a:cubicBezTo>
                      <a:pt x="18271" y="3765"/>
                      <a:pt x="18253" y="3720"/>
                      <a:pt x="18209" y="3702"/>
                    </a:cubicBezTo>
                    <a:cubicBezTo>
                      <a:pt x="18262" y="3533"/>
                      <a:pt x="18244" y="3301"/>
                      <a:pt x="18075" y="3221"/>
                    </a:cubicBezTo>
                    <a:cubicBezTo>
                      <a:pt x="18048" y="3158"/>
                      <a:pt x="18021" y="3060"/>
                      <a:pt x="17941" y="3051"/>
                    </a:cubicBezTo>
                    <a:cubicBezTo>
                      <a:pt x="17896" y="2944"/>
                      <a:pt x="17763" y="2900"/>
                      <a:pt x="17682" y="2819"/>
                    </a:cubicBezTo>
                    <a:cubicBezTo>
                      <a:pt x="17673" y="2614"/>
                      <a:pt x="17459" y="2569"/>
                      <a:pt x="17334" y="2462"/>
                    </a:cubicBezTo>
                    <a:cubicBezTo>
                      <a:pt x="17156" y="2213"/>
                      <a:pt x="16924" y="2016"/>
                      <a:pt x="16737" y="1775"/>
                    </a:cubicBezTo>
                    <a:cubicBezTo>
                      <a:pt x="16540" y="1731"/>
                      <a:pt x="16415" y="1544"/>
                      <a:pt x="16219" y="1490"/>
                    </a:cubicBezTo>
                    <a:cubicBezTo>
                      <a:pt x="16005" y="1383"/>
                      <a:pt x="15871" y="1151"/>
                      <a:pt x="15639" y="1053"/>
                    </a:cubicBezTo>
                    <a:cubicBezTo>
                      <a:pt x="15470" y="990"/>
                      <a:pt x="15309" y="892"/>
                      <a:pt x="15140" y="803"/>
                    </a:cubicBezTo>
                    <a:cubicBezTo>
                      <a:pt x="14792" y="758"/>
                      <a:pt x="14462" y="651"/>
                      <a:pt x="14114" y="589"/>
                    </a:cubicBezTo>
                    <a:cubicBezTo>
                      <a:pt x="13480" y="509"/>
                      <a:pt x="12856" y="402"/>
                      <a:pt x="12223" y="357"/>
                    </a:cubicBezTo>
                    <a:lnTo>
                      <a:pt x="12160" y="357"/>
                    </a:lnTo>
                    <a:cubicBezTo>
                      <a:pt x="12097" y="306"/>
                      <a:pt x="12020" y="296"/>
                      <a:pt x="11941" y="296"/>
                    </a:cubicBezTo>
                    <a:cubicBezTo>
                      <a:pt x="11894" y="296"/>
                      <a:pt x="11847" y="300"/>
                      <a:pt x="11800" y="300"/>
                    </a:cubicBezTo>
                    <a:cubicBezTo>
                      <a:pt x="11748" y="300"/>
                      <a:pt x="11697" y="295"/>
                      <a:pt x="11652" y="277"/>
                    </a:cubicBezTo>
                    <a:cubicBezTo>
                      <a:pt x="11259" y="170"/>
                      <a:pt x="10858" y="232"/>
                      <a:pt x="10465" y="134"/>
                    </a:cubicBezTo>
                    <a:cubicBezTo>
                      <a:pt x="10444" y="134"/>
                      <a:pt x="10422" y="135"/>
                      <a:pt x="10401" y="135"/>
                    </a:cubicBezTo>
                    <a:cubicBezTo>
                      <a:pt x="10036" y="135"/>
                      <a:pt x="9682" y="75"/>
                      <a:pt x="9320" y="75"/>
                    </a:cubicBezTo>
                    <a:cubicBezTo>
                      <a:pt x="9262" y="75"/>
                      <a:pt x="9203" y="77"/>
                      <a:pt x="9145" y="81"/>
                    </a:cubicBezTo>
                    <a:lnTo>
                      <a:pt x="9145" y="36"/>
                    </a:lnTo>
                    <a:cubicBezTo>
                      <a:pt x="9013" y="36"/>
                      <a:pt x="8882" y="39"/>
                      <a:pt x="8752" y="39"/>
                    </a:cubicBezTo>
                    <a:cubicBezTo>
                      <a:pt x="8558" y="39"/>
                      <a:pt x="8365" y="32"/>
                      <a:pt x="8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8150749" y="539399"/>
                <a:ext cx="286880" cy="267434"/>
              </a:xfrm>
              <a:custGeom>
                <a:avLst/>
                <a:gdLst/>
                <a:ahLst/>
                <a:cxnLst/>
                <a:rect l="l" t="t" r="r" b="b"/>
                <a:pathLst>
                  <a:path w="22955" h="21399" extrusionOk="0">
                    <a:moveTo>
                      <a:pt x="12450" y="0"/>
                    </a:moveTo>
                    <a:cubicBezTo>
                      <a:pt x="12370" y="0"/>
                      <a:pt x="12270" y="24"/>
                      <a:pt x="12202" y="24"/>
                    </a:cubicBezTo>
                    <a:cubicBezTo>
                      <a:pt x="12186" y="24"/>
                      <a:pt x="12172" y="23"/>
                      <a:pt x="12160" y="20"/>
                    </a:cubicBezTo>
                    <a:cubicBezTo>
                      <a:pt x="12111" y="13"/>
                      <a:pt x="12064" y="6"/>
                      <a:pt x="12020" y="6"/>
                    </a:cubicBezTo>
                    <a:cubicBezTo>
                      <a:pt x="11951" y="6"/>
                      <a:pt x="11892" y="22"/>
                      <a:pt x="11848" y="82"/>
                    </a:cubicBezTo>
                    <a:cubicBezTo>
                      <a:pt x="11759" y="162"/>
                      <a:pt x="11625" y="171"/>
                      <a:pt x="11536" y="260"/>
                    </a:cubicBezTo>
                    <a:cubicBezTo>
                      <a:pt x="11513" y="275"/>
                      <a:pt x="11491" y="281"/>
                      <a:pt x="11470" y="281"/>
                    </a:cubicBezTo>
                    <a:cubicBezTo>
                      <a:pt x="11401" y="281"/>
                      <a:pt x="11339" y="216"/>
                      <a:pt x="11277" y="189"/>
                    </a:cubicBezTo>
                    <a:lnTo>
                      <a:pt x="11286" y="144"/>
                    </a:lnTo>
                    <a:cubicBezTo>
                      <a:pt x="11161" y="144"/>
                      <a:pt x="10911" y="153"/>
                      <a:pt x="10787" y="153"/>
                    </a:cubicBezTo>
                    <a:cubicBezTo>
                      <a:pt x="10735" y="130"/>
                      <a:pt x="10690" y="120"/>
                      <a:pt x="10648" y="120"/>
                    </a:cubicBezTo>
                    <a:cubicBezTo>
                      <a:pt x="10436" y="120"/>
                      <a:pt x="10329" y="381"/>
                      <a:pt x="10135" y="448"/>
                    </a:cubicBezTo>
                    <a:cubicBezTo>
                      <a:pt x="10020" y="370"/>
                      <a:pt x="9898" y="340"/>
                      <a:pt x="9774" y="340"/>
                    </a:cubicBezTo>
                    <a:cubicBezTo>
                      <a:pt x="9569" y="340"/>
                      <a:pt x="9360" y="422"/>
                      <a:pt x="9172" y="510"/>
                    </a:cubicBezTo>
                    <a:cubicBezTo>
                      <a:pt x="9145" y="626"/>
                      <a:pt x="9065" y="698"/>
                      <a:pt x="8967" y="769"/>
                    </a:cubicBezTo>
                    <a:cubicBezTo>
                      <a:pt x="8744" y="840"/>
                      <a:pt x="8503" y="903"/>
                      <a:pt x="8271" y="974"/>
                    </a:cubicBezTo>
                    <a:cubicBezTo>
                      <a:pt x="8191" y="1001"/>
                      <a:pt x="8021" y="965"/>
                      <a:pt x="7967" y="1063"/>
                    </a:cubicBezTo>
                    <a:cubicBezTo>
                      <a:pt x="7962" y="1063"/>
                      <a:pt x="7957" y="1062"/>
                      <a:pt x="7952" y="1062"/>
                    </a:cubicBezTo>
                    <a:cubicBezTo>
                      <a:pt x="7825" y="1062"/>
                      <a:pt x="7829" y="1278"/>
                      <a:pt x="7700" y="1286"/>
                    </a:cubicBezTo>
                    <a:cubicBezTo>
                      <a:pt x="7504" y="1295"/>
                      <a:pt x="7254" y="1286"/>
                      <a:pt x="7147" y="1483"/>
                    </a:cubicBezTo>
                    <a:cubicBezTo>
                      <a:pt x="7122" y="1598"/>
                      <a:pt x="7029" y="1735"/>
                      <a:pt x="6896" y="1735"/>
                    </a:cubicBezTo>
                    <a:cubicBezTo>
                      <a:pt x="6885" y="1735"/>
                      <a:pt x="6873" y="1734"/>
                      <a:pt x="6861" y="1732"/>
                    </a:cubicBezTo>
                    <a:cubicBezTo>
                      <a:pt x="6825" y="1716"/>
                      <a:pt x="6792" y="1709"/>
                      <a:pt x="6762" y="1709"/>
                    </a:cubicBezTo>
                    <a:cubicBezTo>
                      <a:pt x="6644" y="1709"/>
                      <a:pt x="6568" y="1818"/>
                      <a:pt x="6504" y="1911"/>
                    </a:cubicBezTo>
                    <a:cubicBezTo>
                      <a:pt x="6371" y="1973"/>
                      <a:pt x="6326" y="2143"/>
                      <a:pt x="6246" y="2268"/>
                    </a:cubicBezTo>
                    <a:cubicBezTo>
                      <a:pt x="6130" y="2357"/>
                      <a:pt x="5996" y="2384"/>
                      <a:pt x="5862" y="2410"/>
                    </a:cubicBezTo>
                    <a:cubicBezTo>
                      <a:pt x="5684" y="2553"/>
                      <a:pt x="5514" y="2687"/>
                      <a:pt x="5363" y="2848"/>
                    </a:cubicBezTo>
                    <a:cubicBezTo>
                      <a:pt x="5254" y="2964"/>
                      <a:pt x="5246" y="3223"/>
                      <a:pt x="5064" y="3223"/>
                    </a:cubicBezTo>
                    <a:cubicBezTo>
                      <a:pt x="5037" y="3223"/>
                      <a:pt x="5006" y="3217"/>
                      <a:pt x="4970" y="3204"/>
                    </a:cubicBezTo>
                    <a:cubicBezTo>
                      <a:pt x="4818" y="3320"/>
                      <a:pt x="4729" y="3499"/>
                      <a:pt x="4658" y="3677"/>
                    </a:cubicBezTo>
                    <a:cubicBezTo>
                      <a:pt x="4506" y="3775"/>
                      <a:pt x="4346" y="3865"/>
                      <a:pt x="4221" y="3998"/>
                    </a:cubicBezTo>
                    <a:cubicBezTo>
                      <a:pt x="4167" y="4141"/>
                      <a:pt x="4015" y="4186"/>
                      <a:pt x="3908" y="4266"/>
                    </a:cubicBezTo>
                    <a:cubicBezTo>
                      <a:pt x="3828" y="4346"/>
                      <a:pt x="3837" y="4471"/>
                      <a:pt x="3730" y="4534"/>
                    </a:cubicBezTo>
                    <a:cubicBezTo>
                      <a:pt x="3659" y="4676"/>
                      <a:pt x="3445" y="4560"/>
                      <a:pt x="3364" y="4694"/>
                    </a:cubicBezTo>
                    <a:cubicBezTo>
                      <a:pt x="3311" y="4855"/>
                      <a:pt x="3177" y="4962"/>
                      <a:pt x="3132" y="5122"/>
                    </a:cubicBezTo>
                    <a:cubicBezTo>
                      <a:pt x="2775" y="5426"/>
                      <a:pt x="2767" y="5934"/>
                      <a:pt x="2472" y="6282"/>
                    </a:cubicBezTo>
                    <a:cubicBezTo>
                      <a:pt x="2294" y="6514"/>
                      <a:pt x="2133" y="6791"/>
                      <a:pt x="2089" y="7085"/>
                    </a:cubicBezTo>
                    <a:lnTo>
                      <a:pt x="2053" y="7094"/>
                    </a:lnTo>
                    <a:cubicBezTo>
                      <a:pt x="1848" y="7620"/>
                      <a:pt x="1616" y="8129"/>
                      <a:pt x="1446" y="8673"/>
                    </a:cubicBezTo>
                    <a:cubicBezTo>
                      <a:pt x="1232" y="9057"/>
                      <a:pt x="1152" y="9494"/>
                      <a:pt x="1018" y="9913"/>
                    </a:cubicBezTo>
                    <a:cubicBezTo>
                      <a:pt x="893" y="10163"/>
                      <a:pt x="893" y="10457"/>
                      <a:pt x="813" y="10725"/>
                    </a:cubicBezTo>
                    <a:cubicBezTo>
                      <a:pt x="572" y="11269"/>
                      <a:pt x="456" y="11858"/>
                      <a:pt x="313" y="12438"/>
                    </a:cubicBezTo>
                    <a:cubicBezTo>
                      <a:pt x="197" y="12678"/>
                      <a:pt x="224" y="12973"/>
                      <a:pt x="135" y="13232"/>
                    </a:cubicBezTo>
                    <a:lnTo>
                      <a:pt x="99" y="13232"/>
                    </a:lnTo>
                    <a:cubicBezTo>
                      <a:pt x="1" y="13678"/>
                      <a:pt x="99" y="14115"/>
                      <a:pt x="99" y="14561"/>
                    </a:cubicBezTo>
                    <a:lnTo>
                      <a:pt x="135" y="14552"/>
                    </a:lnTo>
                    <a:cubicBezTo>
                      <a:pt x="162" y="14766"/>
                      <a:pt x="188" y="14989"/>
                      <a:pt x="197" y="15212"/>
                    </a:cubicBezTo>
                    <a:cubicBezTo>
                      <a:pt x="144" y="15408"/>
                      <a:pt x="251" y="15596"/>
                      <a:pt x="251" y="15783"/>
                    </a:cubicBezTo>
                    <a:cubicBezTo>
                      <a:pt x="286" y="15997"/>
                      <a:pt x="269" y="16229"/>
                      <a:pt x="411" y="16407"/>
                    </a:cubicBezTo>
                    <a:cubicBezTo>
                      <a:pt x="474" y="16479"/>
                      <a:pt x="438" y="16675"/>
                      <a:pt x="545" y="16675"/>
                    </a:cubicBezTo>
                    <a:cubicBezTo>
                      <a:pt x="501" y="16880"/>
                      <a:pt x="670" y="17050"/>
                      <a:pt x="750" y="17219"/>
                    </a:cubicBezTo>
                    <a:cubicBezTo>
                      <a:pt x="786" y="17415"/>
                      <a:pt x="982" y="17531"/>
                      <a:pt x="1000" y="17728"/>
                    </a:cubicBezTo>
                    <a:cubicBezTo>
                      <a:pt x="1214" y="18085"/>
                      <a:pt x="1375" y="18477"/>
                      <a:pt x="1634" y="18816"/>
                    </a:cubicBezTo>
                    <a:cubicBezTo>
                      <a:pt x="1919" y="18959"/>
                      <a:pt x="2133" y="19244"/>
                      <a:pt x="2231" y="19539"/>
                    </a:cubicBezTo>
                    <a:cubicBezTo>
                      <a:pt x="2543" y="19780"/>
                      <a:pt x="2954" y="19815"/>
                      <a:pt x="3248" y="20074"/>
                    </a:cubicBezTo>
                    <a:cubicBezTo>
                      <a:pt x="3436" y="20125"/>
                      <a:pt x="3591" y="20298"/>
                      <a:pt x="3791" y="20298"/>
                    </a:cubicBezTo>
                    <a:cubicBezTo>
                      <a:pt x="3800" y="20298"/>
                      <a:pt x="3810" y="20298"/>
                      <a:pt x="3819" y="20297"/>
                    </a:cubicBezTo>
                    <a:lnTo>
                      <a:pt x="3819" y="20297"/>
                    </a:lnTo>
                    <a:cubicBezTo>
                      <a:pt x="3792" y="20386"/>
                      <a:pt x="3917" y="20395"/>
                      <a:pt x="3971" y="20413"/>
                    </a:cubicBezTo>
                    <a:cubicBezTo>
                      <a:pt x="4122" y="20453"/>
                      <a:pt x="4259" y="20570"/>
                      <a:pt x="4419" y="20570"/>
                    </a:cubicBezTo>
                    <a:cubicBezTo>
                      <a:pt x="4439" y="20570"/>
                      <a:pt x="4459" y="20569"/>
                      <a:pt x="4479" y="20565"/>
                    </a:cubicBezTo>
                    <a:lnTo>
                      <a:pt x="4479" y="20565"/>
                    </a:lnTo>
                    <a:lnTo>
                      <a:pt x="4470" y="20609"/>
                    </a:lnTo>
                    <a:cubicBezTo>
                      <a:pt x="4923" y="20678"/>
                      <a:pt x="5327" y="20959"/>
                      <a:pt x="5792" y="20959"/>
                    </a:cubicBezTo>
                    <a:cubicBezTo>
                      <a:pt x="5812" y="20959"/>
                      <a:pt x="5833" y="20958"/>
                      <a:pt x="5853" y="20957"/>
                    </a:cubicBezTo>
                    <a:lnTo>
                      <a:pt x="5880" y="20957"/>
                    </a:lnTo>
                    <a:cubicBezTo>
                      <a:pt x="6451" y="21234"/>
                      <a:pt x="7102" y="21243"/>
                      <a:pt x="7718" y="21359"/>
                    </a:cubicBezTo>
                    <a:cubicBezTo>
                      <a:pt x="7741" y="21369"/>
                      <a:pt x="7765" y="21372"/>
                      <a:pt x="7788" y="21372"/>
                    </a:cubicBezTo>
                    <a:cubicBezTo>
                      <a:pt x="7862" y="21372"/>
                      <a:pt x="7938" y="21336"/>
                      <a:pt x="8012" y="21336"/>
                    </a:cubicBezTo>
                    <a:cubicBezTo>
                      <a:pt x="8042" y="21336"/>
                      <a:pt x="8072" y="21342"/>
                      <a:pt x="8101" y="21359"/>
                    </a:cubicBezTo>
                    <a:cubicBezTo>
                      <a:pt x="8343" y="21387"/>
                      <a:pt x="8585" y="21398"/>
                      <a:pt x="8827" y="21398"/>
                    </a:cubicBezTo>
                    <a:cubicBezTo>
                      <a:pt x="9426" y="21398"/>
                      <a:pt x="10026" y="21329"/>
                      <a:pt x="10617" y="21278"/>
                    </a:cubicBezTo>
                    <a:lnTo>
                      <a:pt x="10617" y="21234"/>
                    </a:lnTo>
                    <a:lnTo>
                      <a:pt x="10653" y="21225"/>
                    </a:lnTo>
                    <a:cubicBezTo>
                      <a:pt x="10705" y="21232"/>
                      <a:pt x="10758" y="21236"/>
                      <a:pt x="10811" y="21236"/>
                    </a:cubicBezTo>
                    <a:cubicBezTo>
                      <a:pt x="10896" y="21236"/>
                      <a:pt x="10981" y="21225"/>
                      <a:pt x="11063" y="21198"/>
                    </a:cubicBezTo>
                    <a:cubicBezTo>
                      <a:pt x="11277" y="21109"/>
                      <a:pt x="11527" y="21153"/>
                      <a:pt x="11741" y="21046"/>
                    </a:cubicBezTo>
                    <a:cubicBezTo>
                      <a:pt x="11787" y="21063"/>
                      <a:pt x="11833" y="21070"/>
                      <a:pt x="11879" y="21070"/>
                    </a:cubicBezTo>
                    <a:cubicBezTo>
                      <a:pt x="12040" y="21070"/>
                      <a:pt x="12200" y="20989"/>
                      <a:pt x="12361" y="20989"/>
                    </a:cubicBezTo>
                    <a:cubicBezTo>
                      <a:pt x="12395" y="20989"/>
                      <a:pt x="12430" y="20993"/>
                      <a:pt x="12464" y="21002"/>
                    </a:cubicBezTo>
                    <a:cubicBezTo>
                      <a:pt x="12821" y="20841"/>
                      <a:pt x="13204" y="20770"/>
                      <a:pt x="13552" y="20591"/>
                    </a:cubicBezTo>
                    <a:cubicBezTo>
                      <a:pt x="13891" y="20565"/>
                      <a:pt x="14168" y="20351"/>
                      <a:pt x="14507" y="20351"/>
                    </a:cubicBezTo>
                    <a:cubicBezTo>
                      <a:pt x="14466" y="20287"/>
                      <a:pt x="14478" y="20267"/>
                      <a:pt x="14515" y="20267"/>
                    </a:cubicBezTo>
                    <a:cubicBezTo>
                      <a:pt x="14573" y="20267"/>
                      <a:pt x="14691" y="20315"/>
                      <a:pt x="14761" y="20315"/>
                    </a:cubicBezTo>
                    <a:cubicBezTo>
                      <a:pt x="14784" y="20315"/>
                      <a:pt x="14801" y="20310"/>
                      <a:pt x="14810" y="20297"/>
                    </a:cubicBezTo>
                    <a:cubicBezTo>
                      <a:pt x="14975" y="20231"/>
                      <a:pt x="15110" y="20080"/>
                      <a:pt x="15307" y="20080"/>
                    </a:cubicBezTo>
                    <a:cubicBezTo>
                      <a:pt x="15322" y="20080"/>
                      <a:pt x="15338" y="20081"/>
                      <a:pt x="15354" y="20083"/>
                    </a:cubicBezTo>
                    <a:cubicBezTo>
                      <a:pt x="15354" y="20065"/>
                      <a:pt x="15354" y="20020"/>
                      <a:pt x="15354" y="20003"/>
                    </a:cubicBezTo>
                    <a:cubicBezTo>
                      <a:pt x="15470" y="19976"/>
                      <a:pt x="15568" y="19887"/>
                      <a:pt x="15657" y="19806"/>
                    </a:cubicBezTo>
                    <a:cubicBezTo>
                      <a:pt x="15671" y="19808"/>
                      <a:pt x="15684" y="19809"/>
                      <a:pt x="15697" y="19809"/>
                    </a:cubicBezTo>
                    <a:cubicBezTo>
                      <a:pt x="15899" y="19809"/>
                      <a:pt x="16082" y="19628"/>
                      <a:pt x="16294" y="19628"/>
                    </a:cubicBezTo>
                    <a:cubicBezTo>
                      <a:pt x="16299" y="19628"/>
                      <a:pt x="16304" y="19628"/>
                      <a:pt x="16309" y="19628"/>
                    </a:cubicBezTo>
                    <a:cubicBezTo>
                      <a:pt x="16380" y="19548"/>
                      <a:pt x="16585" y="19530"/>
                      <a:pt x="16576" y="19423"/>
                    </a:cubicBezTo>
                    <a:lnTo>
                      <a:pt x="16576" y="19423"/>
                    </a:lnTo>
                    <a:cubicBezTo>
                      <a:pt x="16603" y="19430"/>
                      <a:pt x="16629" y="19433"/>
                      <a:pt x="16654" y="19433"/>
                    </a:cubicBezTo>
                    <a:cubicBezTo>
                      <a:pt x="16833" y="19433"/>
                      <a:pt x="16970" y="19269"/>
                      <a:pt x="17163" y="19269"/>
                    </a:cubicBezTo>
                    <a:cubicBezTo>
                      <a:pt x="17175" y="19269"/>
                      <a:pt x="17188" y="19270"/>
                      <a:pt x="17201" y="19271"/>
                    </a:cubicBezTo>
                    <a:cubicBezTo>
                      <a:pt x="17415" y="19173"/>
                      <a:pt x="17629" y="19039"/>
                      <a:pt x="17816" y="18879"/>
                    </a:cubicBezTo>
                    <a:lnTo>
                      <a:pt x="17816" y="18834"/>
                    </a:lnTo>
                    <a:cubicBezTo>
                      <a:pt x="18048" y="18807"/>
                      <a:pt x="18182" y="18513"/>
                      <a:pt x="18441" y="18477"/>
                    </a:cubicBezTo>
                    <a:cubicBezTo>
                      <a:pt x="18575" y="18334"/>
                      <a:pt x="18726" y="18201"/>
                      <a:pt x="18887" y="18093"/>
                    </a:cubicBezTo>
                    <a:cubicBezTo>
                      <a:pt x="18887" y="18067"/>
                      <a:pt x="18887" y="18022"/>
                      <a:pt x="18878" y="18004"/>
                    </a:cubicBezTo>
                    <a:cubicBezTo>
                      <a:pt x="19038" y="17915"/>
                      <a:pt x="19235" y="17754"/>
                      <a:pt x="19235" y="17558"/>
                    </a:cubicBezTo>
                    <a:cubicBezTo>
                      <a:pt x="19467" y="17433"/>
                      <a:pt x="19538" y="17148"/>
                      <a:pt x="19761" y="17023"/>
                    </a:cubicBezTo>
                    <a:cubicBezTo>
                      <a:pt x="19984" y="16800"/>
                      <a:pt x="20136" y="16514"/>
                      <a:pt x="20341" y="16274"/>
                    </a:cubicBezTo>
                    <a:cubicBezTo>
                      <a:pt x="20841" y="15560"/>
                      <a:pt x="21394" y="14873"/>
                      <a:pt x="21893" y="14159"/>
                    </a:cubicBezTo>
                    <a:cubicBezTo>
                      <a:pt x="22045" y="14070"/>
                      <a:pt x="22063" y="13865"/>
                      <a:pt x="22018" y="13704"/>
                    </a:cubicBezTo>
                    <a:cubicBezTo>
                      <a:pt x="22018" y="13490"/>
                      <a:pt x="22143" y="13303"/>
                      <a:pt x="22277" y="13125"/>
                    </a:cubicBezTo>
                    <a:cubicBezTo>
                      <a:pt x="22384" y="12839"/>
                      <a:pt x="22544" y="12580"/>
                      <a:pt x="22705" y="12322"/>
                    </a:cubicBezTo>
                    <a:cubicBezTo>
                      <a:pt x="22785" y="12018"/>
                      <a:pt x="22875" y="11706"/>
                      <a:pt x="22803" y="11385"/>
                    </a:cubicBezTo>
                    <a:cubicBezTo>
                      <a:pt x="22785" y="11260"/>
                      <a:pt x="22955" y="11162"/>
                      <a:pt x="22910" y="11028"/>
                    </a:cubicBezTo>
                    <a:cubicBezTo>
                      <a:pt x="22848" y="10850"/>
                      <a:pt x="22883" y="10662"/>
                      <a:pt x="22821" y="10493"/>
                    </a:cubicBezTo>
                    <a:cubicBezTo>
                      <a:pt x="22794" y="10413"/>
                      <a:pt x="22839" y="10314"/>
                      <a:pt x="22759" y="10252"/>
                    </a:cubicBezTo>
                    <a:cubicBezTo>
                      <a:pt x="22723" y="10074"/>
                      <a:pt x="22714" y="9886"/>
                      <a:pt x="22634" y="9717"/>
                    </a:cubicBezTo>
                    <a:cubicBezTo>
                      <a:pt x="22509" y="9645"/>
                      <a:pt x="22402" y="9547"/>
                      <a:pt x="22420" y="9396"/>
                    </a:cubicBezTo>
                    <a:cubicBezTo>
                      <a:pt x="22214" y="9262"/>
                      <a:pt x="22134" y="9030"/>
                      <a:pt x="22018" y="8825"/>
                    </a:cubicBezTo>
                    <a:cubicBezTo>
                      <a:pt x="22018" y="8691"/>
                      <a:pt x="21947" y="8548"/>
                      <a:pt x="21974" y="8414"/>
                    </a:cubicBezTo>
                    <a:lnTo>
                      <a:pt x="21974" y="8414"/>
                    </a:lnTo>
                    <a:lnTo>
                      <a:pt x="21938" y="8423"/>
                    </a:lnTo>
                    <a:cubicBezTo>
                      <a:pt x="21947" y="8327"/>
                      <a:pt x="21964" y="8120"/>
                      <a:pt x="21847" y="8120"/>
                    </a:cubicBezTo>
                    <a:cubicBezTo>
                      <a:pt x="21845" y="8120"/>
                      <a:pt x="21842" y="8120"/>
                      <a:pt x="21840" y="8120"/>
                    </a:cubicBezTo>
                    <a:cubicBezTo>
                      <a:pt x="21866" y="7968"/>
                      <a:pt x="21849" y="7808"/>
                      <a:pt x="21849" y="7656"/>
                    </a:cubicBezTo>
                    <a:cubicBezTo>
                      <a:pt x="21858" y="7379"/>
                      <a:pt x="21849" y="7094"/>
                      <a:pt x="21849" y="6808"/>
                    </a:cubicBezTo>
                    <a:cubicBezTo>
                      <a:pt x="21911" y="6701"/>
                      <a:pt x="21911" y="6576"/>
                      <a:pt x="21947" y="6461"/>
                    </a:cubicBezTo>
                    <a:cubicBezTo>
                      <a:pt x="22089" y="6336"/>
                      <a:pt x="22072" y="6050"/>
                      <a:pt x="22036" y="5845"/>
                    </a:cubicBezTo>
                    <a:lnTo>
                      <a:pt x="22036" y="5845"/>
                    </a:lnTo>
                    <a:lnTo>
                      <a:pt x="21991" y="5854"/>
                    </a:lnTo>
                    <a:cubicBezTo>
                      <a:pt x="21920" y="5774"/>
                      <a:pt x="21858" y="5675"/>
                      <a:pt x="21947" y="5577"/>
                    </a:cubicBezTo>
                    <a:cubicBezTo>
                      <a:pt x="22018" y="5497"/>
                      <a:pt x="21893" y="5435"/>
                      <a:pt x="21875" y="5354"/>
                    </a:cubicBezTo>
                    <a:cubicBezTo>
                      <a:pt x="21884" y="5319"/>
                      <a:pt x="21893" y="5256"/>
                      <a:pt x="21902" y="5220"/>
                    </a:cubicBezTo>
                    <a:cubicBezTo>
                      <a:pt x="21893" y="5096"/>
                      <a:pt x="21777" y="5015"/>
                      <a:pt x="21742" y="4908"/>
                    </a:cubicBezTo>
                    <a:cubicBezTo>
                      <a:pt x="21750" y="4694"/>
                      <a:pt x="21599" y="4525"/>
                      <a:pt x="21456" y="4391"/>
                    </a:cubicBezTo>
                    <a:cubicBezTo>
                      <a:pt x="21429" y="4248"/>
                      <a:pt x="21331" y="4114"/>
                      <a:pt x="21180" y="4088"/>
                    </a:cubicBezTo>
                    <a:cubicBezTo>
                      <a:pt x="21108" y="4088"/>
                      <a:pt x="21117" y="4007"/>
                      <a:pt x="21064" y="3989"/>
                    </a:cubicBezTo>
                    <a:cubicBezTo>
                      <a:pt x="21072" y="3873"/>
                      <a:pt x="20983" y="3793"/>
                      <a:pt x="20974" y="3677"/>
                    </a:cubicBezTo>
                    <a:cubicBezTo>
                      <a:pt x="20967" y="3639"/>
                      <a:pt x="20952" y="3554"/>
                      <a:pt x="20903" y="3554"/>
                    </a:cubicBezTo>
                    <a:cubicBezTo>
                      <a:pt x="20895" y="3554"/>
                      <a:pt x="20886" y="3556"/>
                      <a:pt x="20876" y="3561"/>
                    </a:cubicBezTo>
                    <a:cubicBezTo>
                      <a:pt x="20805" y="3454"/>
                      <a:pt x="20814" y="3285"/>
                      <a:pt x="20689" y="3213"/>
                    </a:cubicBezTo>
                    <a:cubicBezTo>
                      <a:pt x="20600" y="3178"/>
                      <a:pt x="20484" y="3160"/>
                      <a:pt x="20430" y="3071"/>
                    </a:cubicBezTo>
                    <a:cubicBezTo>
                      <a:pt x="20332" y="2839"/>
                      <a:pt x="20020" y="2883"/>
                      <a:pt x="19877" y="2696"/>
                    </a:cubicBezTo>
                    <a:cubicBezTo>
                      <a:pt x="19734" y="2526"/>
                      <a:pt x="19458" y="2571"/>
                      <a:pt x="19360" y="2366"/>
                    </a:cubicBezTo>
                    <a:cubicBezTo>
                      <a:pt x="19199" y="2285"/>
                      <a:pt x="19021" y="2241"/>
                      <a:pt x="18860" y="2161"/>
                    </a:cubicBezTo>
                    <a:cubicBezTo>
                      <a:pt x="18771" y="2089"/>
                      <a:pt x="18708" y="1973"/>
                      <a:pt x="18584" y="1955"/>
                    </a:cubicBezTo>
                    <a:cubicBezTo>
                      <a:pt x="18334" y="1893"/>
                      <a:pt x="18102" y="1777"/>
                      <a:pt x="17906" y="1616"/>
                    </a:cubicBezTo>
                    <a:cubicBezTo>
                      <a:pt x="17558" y="1536"/>
                      <a:pt x="17299" y="1277"/>
                      <a:pt x="17022" y="1081"/>
                    </a:cubicBezTo>
                    <a:cubicBezTo>
                      <a:pt x="16764" y="1001"/>
                      <a:pt x="16496" y="929"/>
                      <a:pt x="16264" y="778"/>
                    </a:cubicBezTo>
                    <a:cubicBezTo>
                      <a:pt x="15943" y="653"/>
                      <a:pt x="15604" y="591"/>
                      <a:pt x="15292" y="421"/>
                    </a:cubicBezTo>
                    <a:cubicBezTo>
                      <a:pt x="14997" y="403"/>
                      <a:pt x="14685" y="394"/>
                      <a:pt x="14417" y="234"/>
                    </a:cubicBezTo>
                    <a:cubicBezTo>
                      <a:pt x="14351" y="184"/>
                      <a:pt x="14276" y="172"/>
                      <a:pt x="14197" y="172"/>
                    </a:cubicBezTo>
                    <a:cubicBezTo>
                      <a:pt x="14127" y="172"/>
                      <a:pt x="14054" y="182"/>
                      <a:pt x="13984" y="182"/>
                    </a:cubicBezTo>
                    <a:cubicBezTo>
                      <a:pt x="13920" y="182"/>
                      <a:pt x="13858" y="174"/>
                      <a:pt x="13802" y="144"/>
                    </a:cubicBezTo>
                    <a:cubicBezTo>
                      <a:pt x="13694" y="93"/>
                      <a:pt x="13575" y="63"/>
                      <a:pt x="13456" y="63"/>
                    </a:cubicBezTo>
                    <a:cubicBezTo>
                      <a:pt x="13368" y="63"/>
                      <a:pt x="13279" y="80"/>
                      <a:pt x="13195" y="118"/>
                    </a:cubicBezTo>
                    <a:cubicBezTo>
                      <a:pt x="13160" y="132"/>
                      <a:pt x="13127" y="137"/>
                      <a:pt x="13094" y="137"/>
                    </a:cubicBezTo>
                    <a:cubicBezTo>
                      <a:pt x="12953" y="137"/>
                      <a:pt x="12828" y="32"/>
                      <a:pt x="12684" y="32"/>
                    </a:cubicBezTo>
                    <a:cubicBezTo>
                      <a:pt x="12647" y="32"/>
                      <a:pt x="12610" y="39"/>
                      <a:pt x="12571" y="55"/>
                    </a:cubicBezTo>
                    <a:cubicBezTo>
                      <a:pt x="12554" y="12"/>
                      <a:pt x="12507" y="0"/>
                      <a:pt x="124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8150749" y="1879867"/>
                <a:ext cx="286890" cy="286743"/>
              </a:xfrm>
              <a:custGeom>
                <a:avLst/>
                <a:gdLst/>
                <a:ahLst/>
                <a:cxnLst/>
                <a:rect l="l" t="t" r="r" b="b"/>
                <a:pathLst>
                  <a:path w="21510" h="21499" extrusionOk="0">
                    <a:moveTo>
                      <a:pt x="11164" y="0"/>
                    </a:moveTo>
                    <a:cubicBezTo>
                      <a:pt x="11086" y="0"/>
                      <a:pt x="10992" y="29"/>
                      <a:pt x="10947" y="74"/>
                    </a:cubicBezTo>
                    <a:cubicBezTo>
                      <a:pt x="10884" y="217"/>
                      <a:pt x="10706" y="217"/>
                      <a:pt x="10563" y="226"/>
                    </a:cubicBezTo>
                    <a:cubicBezTo>
                      <a:pt x="10545" y="208"/>
                      <a:pt x="10510" y="190"/>
                      <a:pt x="10483" y="181"/>
                    </a:cubicBezTo>
                    <a:cubicBezTo>
                      <a:pt x="10491" y="143"/>
                      <a:pt x="10466" y="135"/>
                      <a:pt x="10433" y="135"/>
                    </a:cubicBezTo>
                    <a:cubicBezTo>
                      <a:pt x="10407" y="135"/>
                      <a:pt x="10375" y="140"/>
                      <a:pt x="10350" y="140"/>
                    </a:cubicBezTo>
                    <a:cubicBezTo>
                      <a:pt x="10339" y="140"/>
                      <a:pt x="10330" y="139"/>
                      <a:pt x="10322" y="136"/>
                    </a:cubicBezTo>
                    <a:cubicBezTo>
                      <a:pt x="10318" y="101"/>
                      <a:pt x="10274" y="90"/>
                      <a:pt x="10219" y="90"/>
                    </a:cubicBezTo>
                    <a:cubicBezTo>
                      <a:pt x="10149" y="90"/>
                      <a:pt x="10063" y="108"/>
                      <a:pt x="10028" y="118"/>
                    </a:cubicBezTo>
                    <a:cubicBezTo>
                      <a:pt x="9936" y="142"/>
                      <a:pt x="9890" y="291"/>
                      <a:pt x="9798" y="291"/>
                    </a:cubicBezTo>
                    <a:cubicBezTo>
                      <a:pt x="9784" y="291"/>
                      <a:pt x="9768" y="288"/>
                      <a:pt x="9751" y="279"/>
                    </a:cubicBezTo>
                    <a:cubicBezTo>
                      <a:pt x="9719" y="266"/>
                      <a:pt x="9689" y="261"/>
                      <a:pt x="9659" y="261"/>
                    </a:cubicBezTo>
                    <a:cubicBezTo>
                      <a:pt x="9468" y="261"/>
                      <a:pt x="9317" y="491"/>
                      <a:pt x="9130" y="491"/>
                    </a:cubicBezTo>
                    <a:cubicBezTo>
                      <a:pt x="9103" y="491"/>
                      <a:pt x="9075" y="486"/>
                      <a:pt x="9047" y="475"/>
                    </a:cubicBezTo>
                    <a:cubicBezTo>
                      <a:pt x="8972" y="516"/>
                      <a:pt x="8908" y="577"/>
                      <a:pt x="8831" y="577"/>
                    </a:cubicBezTo>
                    <a:cubicBezTo>
                      <a:pt x="8806" y="577"/>
                      <a:pt x="8780" y="571"/>
                      <a:pt x="8752" y="556"/>
                    </a:cubicBezTo>
                    <a:cubicBezTo>
                      <a:pt x="8663" y="580"/>
                      <a:pt x="8572" y="586"/>
                      <a:pt x="8479" y="586"/>
                    </a:cubicBezTo>
                    <a:cubicBezTo>
                      <a:pt x="8394" y="586"/>
                      <a:pt x="8308" y="581"/>
                      <a:pt x="8221" y="581"/>
                    </a:cubicBezTo>
                    <a:cubicBezTo>
                      <a:pt x="8196" y="581"/>
                      <a:pt x="8171" y="581"/>
                      <a:pt x="8146" y="582"/>
                    </a:cubicBezTo>
                    <a:lnTo>
                      <a:pt x="8155" y="627"/>
                    </a:lnTo>
                    <a:cubicBezTo>
                      <a:pt x="8021" y="627"/>
                      <a:pt x="7896" y="672"/>
                      <a:pt x="7780" y="734"/>
                    </a:cubicBezTo>
                    <a:cubicBezTo>
                      <a:pt x="7477" y="743"/>
                      <a:pt x="7218" y="930"/>
                      <a:pt x="6915" y="957"/>
                    </a:cubicBezTo>
                    <a:cubicBezTo>
                      <a:pt x="6799" y="993"/>
                      <a:pt x="6736" y="1118"/>
                      <a:pt x="6620" y="1144"/>
                    </a:cubicBezTo>
                    <a:cubicBezTo>
                      <a:pt x="6600" y="1141"/>
                      <a:pt x="6580" y="1140"/>
                      <a:pt x="6560" y="1140"/>
                    </a:cubicBezTo>
                    <a:cubicBezTo>
                      <a:pt x="6414" y="1140"/>
                      <a:pt x="6282" y="1224"/>
                      <a:pt x="6219" y="1350"/>
                    </a:cubicBezTo>
                    <a:cubicBezTo>
                      <a:pt x="6130" y="1414"/>
                      <a:pt x="6021" y="1449"/>
                      <a:pt x="5909" y="1449"/>
                    </a:cubicBezTo>
                    <a:cubicBezTo>
                      <a:pt x="5896" y="1449"/>
                      <a:pt x="5883" y="1449"/>
                      <a:pt x="5871" y="1448"/>
                    </a:cubicBezTo>
                    <a:cubicBezTo>
                      <a:pt x="5728" y="1528"/>
                      <a:pt x="5541" y="1519"/>
                      <a:pt x="5443" y="1662"/>
                    </a:cubicBezTo>
                    <a:cubicBezTo>
                      <a:pt x="5086" y="2028"/>
                      <a:pt x="4613" y="2286"/>
                      <a:pt x="4372" y="2759"/>
                    </a:cubicBezTo>
                    <a:cubicBezTo>
                      <a:pt x="3935" y="3232"/>
                      <a:pt x="3685" y="3856"/>
                      <a:pt x="3257" y="4338"/>
                    </a:cubicBezTo>
                    <a:cubicBezTo>
                      <a:pt x="3079" y="4543"/>
                      <a:pt x="2998" y="4802"/>
                      <a:pt x="2838" y="5016"/>
                    </a:cubicBezTo>
                    <a:cubicBezTo>
                      <a:pt x="2659" y="5212"/>
                      <a:pt x="2543" y="5453"/>
                      <a:pt x="2436" y="5694"/>
                    </a:cubicBezTo>
                    <a:cubicBezTo>
                      <a:pt x="2276" y="5810"/>
                      <a:pt x="2204" y="6033"/>
                      <a:pt x="2088" y="6194"/>
                    </a:cubicBezTo>
                    <a:cubicBezTo>
                      <a:pt x="2070" y="6354"/>
                      <a:pt x="1963" y="6470"/>
                      <a:pt x="1901" y="6613"/>
                    </a:cubicBezTo>
                    <a:cubicBezTo>
                      <a:pt x="1758" y="6782"/>
                      <a:pt x="1874" y="7032"/>
                      <a:pt x="1723" y="7202"/>
                    </a:cubicBezTo>
                    <a:cubicBezTo>
                      <a:pt x="1696" y="7416"/>
                      <a:pt x="1508" y="7567"/>
                      <a:pt x="1437" y="7764"/>
                    </a:cubicBezTo>
                    <a:cubicBezTo>
                      <a:pt x="1357" y="8308"/>
                      <a:pt x="1125" y="8808"/>
                      <a:pt x="946" y="9325"/>
                    </a:cubicBezTo>
                    <a:cubicBezTo>
                      <a:pt x="982" y="9601"/>
                      <a:pt x="732" y="9816"/>
                      <a:pt x="741" y="10083"/>
                    </a:cubicBezTo>
                    <a:lnTo>
                      <a:pt x="706" y="10092"/>
                    </a:lnTo>
                    <a:cubicBezTo>
                      <a:pt x="572" y="10699"/>
                      <a:pt x="420" y="11305"/>
                      <a:pt x="268" y="11912"/>
                    </a:cubicBezTo>
                    <a:cubicBezTo>
                      <a:pt x="170" y="12162"/>
                      <a:pt x="304" y="12438"/>
                      <a:pt x="197" y="12688"/>
                    </a:cubicBezTo>
                    <a:cubicBezTo>
                      <a:pt x="117" y="12947"/>
                      <a:pt x="152" y="13214"/>
                      <a:pt x="108" y="13482"/>
                    </a:cubicBezTo>
                    <a:cubicBezTo>
                      <a:pt x="1" y="13687"/>
                      <a:pt x="224" y="13892"/>
                      <a:pt x="161" y="14098"/>
                    </a:cubicBezTo>
                    <a:cubicBezTo>
                      <a:pt x="108" y="14231"/>
                      <a:pt x="170" y="14374"/>
                      <a:pt x="143" y="14517"/>
                    </a:cubicBezTo>
                    <a:cubicBezTo>
                      <a:pt x="233" y="14829"/>
                      <a:pt x="268" y="15159"/>
                      <a:pt x="456" y="15445"/>
                    </a:cubicBezTo>
                    <a:cubicBezTo>
                      <a:pt x="554" y="15596"/>
                      <a:pt x="554" y="15802"/>
                      <a:pt x="688" y="15935"/>
                    </a:cubicBezTo>
                    <a:cubicBezTo>
                      <a:pt x="786" y="16114"/>
                      <a:pt x="982" y="16248"/>
                      <a:pt x="955" y="16480"/>
                    </a:cubicBezTo>
                    <a:cubicBezTo>
                      <a:pt x="1107" y="16845"/>
                      <a:pt x="1348" y="17184"/>
                      <a:pt x="1705" y="17372"/>
                    </a:cubicBezTo>
                    <a:cubicBezTo>
                      <a:pt x="1812" y="17461"/>
                      <a:pt x="1919" y="17550"/>
                      <a:pt x="1963" y="17684"/>
                    </a:cubicBezTo>
                    <a:cubicBezTo>
                      <a:pt x="2124" y="17773"/>
                      <a:pt x="2276" y="17880"/>
                      <a:pt x="2436" y="17969"/>
                    </a:cubicBezTo>
                    <a:cubicBezTo>
                      <a:pt x="2552" y="18139"/>
                      <a:pt x="2748" y="18157"/>
                      <a:pt x="2891" y="18282"/>
                    </a:cubicBezTo>
                    <a:cubicBezTo>
                      <a:pt x="3114" y="18344"/>
                      <a:pt x="3284" y="18531"/>
                      <a:pt x="3507" y="18603"/>
                    </a:cubicBezTo>
                    <a:cubicBezTo>
                      <a:pt x="3694" y="18799"/>
                      <a:pt x="3935" y="18942"/>
                      <a:pt x="4149" y="19120"/>
                    </a:cubicBezTo>
                    <a:cubicBezTo>
                      <a:pt x="4149" y="19218"/>
                      <a:pt x="4203" y="19352"/>
                      <a:pt x="4327" y="19352"/>
                    </a:cubicBezTo>
                    <a:cubicBezTo>
                      <a:pt x="4729" y="19397"/>
                      <a:pt x="5068" y="19620"/>
                      <a:pt x="5362" y="19878"/>
                    </a:cubicBezTo>
                    <a:cubicBezTo>
                      <a:pt x="5496" y="19994"/>
                      <a:pt x="5683" y="19950"/>
                      <a:pt x="5844" y="20003"/>
                    </a:cubicBezTo>
                    <a:cubicBezTo>
                      <a:pt x="5942" y="20075"/>
                      <a:pt x="6031" y="20164"/>
                      <a:pt x="6138" y="20226"/>
                    </a:cubicBezTo>
                    <a:cubicBezTo>
                      <a:pt x="6326" y="20280"/>
                      <a:pt x="6531" y="20289"/>
                      <a:pt x="6700" y="20396"/>
                    </a:cubicBezTo>
                    <a:cubicBezTo>
                      <a:pt x="6879" y="20548"/>
                      <a:pt x="7147" y="20530"/>
                      <a:pt x="7316" y="20708"/>
                    </a:cubicBezTo>
                    <a:cubicBezTo>
                      <a:pt x="7352" y="20797"/>
                      <a:pt x="7441" y="20833"/>
                      <a:pt x="7521" y="20869"/>
                    </a:cubicBezTo>
                    <a:cubicBezTo>
                      <a:pt x="7547" y="20884"/>
                      <a:pt x="7572" y="20890"/>
                      <a:pt x="7596" y="20890"/>
                    </a:cubicBezTo>
                    <a:cubicBezTo>
                      <a:pt x="7687" y="20890"/>
                      <a:pt x="7765" y="20803"/>
                      <a:pt x="7851" y="20803"/>
                    </a:cubicBezTo>
                    <a:cubicBezTo>
                      <a:pt x="7874" y="20803"/>
                      <a:pt x="7898" y="20809"/>
                      <a:pt x="7923" y="20824"/>
                    </a:cubicBezTo>
                    <a:cubicBezTo>
                      <a:pt x="8095" y="20853"/>
                      <a:pt x="8273" y="20951"/>
                      <a:pt x="8452" y="20951"/>
                    </a:cubicBezTo>
                    <a:cubicBezTo>
                      <a:pt x="8496" y="20951"/>
                      <a:pt x="8539" y="20945"/>
                      <a:pt x="8583" y="20931"/>
                    </a:cubicBezTo>
                    <a:cubicBezTo>
                      <a:pt x="8708" y="21101"/>
                      <a:pt x="8957" y="21136"/>
                      <a:pt x="9047" y="21350"/>
                    </a:cubicBezTo>
                    <a:cubicBezTo>
                      <a:pt x="9189" y="21359"/>
                      <a:pt x="9341" y="21359"/>
                      <a:pt x="9457" y="21466"/>
                    </a:cubicBezTo>
                    <a:cubicBezTo>
                      <a:pt x="9488" y="21489"/>
                      <a:pt x="9515" y="21498"/>
                      <a:pt x="9540" y="21498"/>
                    </a:cubicBezTo>
                    <a:cubicBezTo>
                      <a:pt x="9619" y="21498"/>
                      <a:pt x="9672" y="21404"/>
                      <a:pt x="9760" y="21404"/>
                    </a:cubicBezTo>
                    <a:cubicBezTo>
                      <a:pt x="9948" y="21374"/>
                      <a:pt x="10130" y="21287"/>
                      <a:pt x="10321" y="21287"/>
                    </a:cubicBezTo>
                    <a:cubicBezTo>
                      <a:pt x="10357" y="21287"/>
                      <a:pt x="10393" y="21290"/>
                      <a:pt x="10429" y="21297"/>
                    </a:cubicBezTo>
                    <a:cubicBezTo>
                      <a:pt x="10441" y="21298"/>
                      <a:pt x="10452" y="21298"/>
                      <a:pt x="10463" y="21298"/>
                    </a:cubicBezTo>
                    <a:cubicBezTo>
                      <a:pt x="10519" y="21298"/>
                      <a:pt x="10577" y="21290"/>
                      <a:pt x="10632" y="21290"/>
                    </a:cubicBezTo>
                    <a:cubicBezTo>
                      <a:pt x="10699" y="21290"/>
                      <a:pt x="10764" y="21301"/>
                      <a:pt x="10822" y="21350"/>
                    </a:cubicBezTo>
                    <a:cubicBezTo>
                      <a:pt x="11018" y="21359"/>
                      <a:pt x="11215" y="21364"/>
                      <a:pt x="11411" y="21364"/>
                    </a:cubicBezTo>
                    <a:cubicBezTo>
                      <a:pt x="11607" y="21364"/>
                      <a:pt x="11803" y="21359"/>
                      <a:pt x="12000" y="21350"/>
                    </a:cubicBezTo>
                    <a:cubicBezTo>
                      <a:pt x="12106" y="21286"/>
                      <a:pt x="12221" y="21270"/>
                      <a:pt x="12340" y="21270"/>
                    </a:cubicBezTo>
                    <a:cubicBezTo>
                      <a:pt x="12459" y="21270"/>
                      <a:pt x="12581" y="21286"/>
                      <a:pt x="12700" y="21286"/>
                    </a:cubicBezTo>
                    <a:cubicBezTo>
                      <a:pt x="12740" y="21286"/>
                      <a:pt x="12781" y="21284"/>
                      <a:pt x="12820" y="21279"/>
                    </a:cubicBezTo>
                    <a:lnTo>
                      <a:pt x="12820" y="21243"/>
                    </a:lnTo>
                    <a:cubicBezTo>
                      <a:pt x="13168" y="21145"/>
                      <a:pt x="13534" y="21154"/>
                      <a:pt x="13873" y="21047"/>
                    </a:cubicBezTo>
                    <a:cubicBezTo>
                      <a:pt x="14007" y="21029"/>
                      <a:pt x="14167" y="21003"/>
                      <a:pt x="14274" y="20922"/>
                    </a:cubicBezTo>
                    <a:cubicBezTo>
                      <a:pt x="14293" y="20924"/>
                      <a:pt x="14312" y="20925"/>
                      <a:pt x="14330" y="20925"/>
                    </a:cubicBezTo>
                    <a:cubicBezTo>
                      <a:pt x="14411" y="20925"/>
                      <a:pt x="14491" y="20905"/>
                      <a:pt x="14542" y="20833"/>
                    </a:cubicBezTo>
                    <a:cubicBezTo>
                      <a:pt x="14970" y="20637"/>
                      <a:pt x="15416" y="20467"/>
                      <a:pt x="15845" y="20271"/>
                    </a:cubicBezTo>
                    <a:cubicBezTo>
                      <a:pt x="16451" y="19941"/>
                      <a:pt x="17031" y="19557"/>
                      <a:pt x="17620" y="19200"/>
                    </a:cubicBezTo>
                    <a:cubicBezTo>
                      <a:pt x="18066" y="18879"/>
                      <a:pt x="18565" y="18621"/>
                      <a:pt x="18985" y="18264"/>
                    </a:cubicBezTo>
                    <a:cubicBezTo>
                      <a:pt x="19288" y="18112"/>
                      <a:pt x="19547" y="17862"/>
                      <a:pt x="19814" y="17648"/>
                    </a:cubicBezTo>
                    <a:cubicBezTo>
                      <a:pt x="19868" y="17505"/>
                      <a:pt x="19966" y="17398"/>
                      <a:pt x="20091" y="17318"/>
                    </a:cubicBezTo>
                    <a:cubicBezTo>
                      <a:pt x="20136" y="17211"/>
                      <a:pt x="20225" y="17158"/>
                      <a:pt x="20305" y="17086"/>
                    </a:cubicBezTo>
                    <a:cubicBezTo>
                      <a:pt x="20323" y="16801"/>
                      <a:pt x="20582" y="16631"/>
                      <a:pt x="20760" y="16453"/>
                    </a:cubicBezTo>
                    <a:cubicBezTo>
                      <a:pt x="20805" y="16346"/>
                      <a:pt x="20840" y="16230"/>
                      <a:pt x="20867" y="16123"/>
                    </a:cubicBezTo>
                    <a:cubicBezTo>
                      <a:pt x="20900" y="16090"/>
                      <a:pt x="20955" y="15968"/>
                      <a:pt x="20896" y="15968"/>
                    </a:cubicBezTo>
                    <a:cubicBezTo>
                      <a:pt x="20890" y="15968"/>
                      <a:pt x="20884" y="15969"/>
                      <a:pt x="20876" y="15971"/>
                    </a:cubicBezTo>
                    <a:cubicBezTo>
                      <a:pt x="20885" y="15819"/>
                      <a:pt x="21010" y="15730"/>
                      <a:pt x="21108" y="15632"/>
                    </a:cubicBezTo>
                    <a:cubicBezTo>
                      <a:pt x="21126" y="15356"/>
                      <a:pt x="21313" y="15115"/>
                      <a:pt x="21277" y="14838"/>
                    </a:cubicBezTo>
                    <a:lnTo>
                      <a:pt x="21242" y="14838"/>
                    </a:lnTo>
                    <a:cubicBezTo>
                      <a:pt x="21242" y="14785"/>
                      <a:pt x="21242" y="14731"/>
                      <a:pt x="21242" y="14686"/>
                    </a:cubicBezTo>
                    <a:cubicBezTo>
                      <a:pt x="21313" y="14624"/>
                      <a:pt x="21242" y="14499"/>
                      <a:pt x="21331" y="14446"/>
                    </a:cubicBezTo>
                    <a:cubicBezTo>
                      <a:pt x="21429" y="14365"/>
                      <a:pt x="21456" y="14231"/>
                      <a:pt x="21483" y="14116"/>
                    </a:cubicBezTo>
                    <a:cubicBezTo>
                      <a:pt x="21500" y="14017"/>
                      <a:pt x="21376" y="13991"/>
                      <a:pt x="21358" y="13910"/>
                    </a:cubicBezTo>
                    <a:cubicBezTo>
                      <a:pt x="21322" y="13536"/>
                      <a:pt x="21509" y="13179"/>
                      <a:pt x="21411" y="12813"/>
                    </a:cubicBezTo>
                    <a:cubicBezTo>
                      <a:pt x="21376" y="12679"/>
                      <a:pt x="21438" y="12483"/>
                      <a:pt x="21313" y="12421"/>
                    </a:cubicBezTo>
                    <a:lnTo>
                      <a:pt x="21322" y="12385"/>
                    </a:lnTo>
                    <a:lnTo>
                      <a:pt x="21286" y="12385"/>
                    </a:lnTo>
                    <a:cubicBezTo>
                      <a:pt x="21045" y="12269"/>
                      <a:pt x="21099" y="11974"/>
                      <a:pt x="20938" y="11796"/>
                    </a:cubicBezTo>
                    <a:cubicBezTo>
                      <a:pt x="20974" y="11573"/>
                      <a:pt x="21099" y="11377"/>
                      <a:pt x="21010" y="11145"/>
                    </a:cubicBezTo>
                    <a:cubicBezTo>
                      <a:pt x="20965" y="10984"/>
                      <a:pt x="21144" y="10841"/>
                      <a:pt x="21090" y="10681"/>
                    </a:cubicBezTo>
                    <a:cubicBezTo>
                      <a:pt x="21037" y="10476"/>
                      <a:pt x="21170" y="10297"/>
                      <a:pt x="21233" y="10119"/>
                    </a:cubicBezTo>
                    <a:lnTo>
                      <a:pt x="21188" y="10119"/>
                    </a:lnTo>
                    <a:cubicBezTo>
                      <a:pt x="21206" y="9896"/>
                      <a:pt x="21233" y="9646"/>
                      <a:pt x="21099" y="9459"/>
                    </a:cubicBezTo>
                    <a:cubicBezTo>
                      <a:pt x="21045" y="9378"/>
                      <a:pt x="21081" y="9280"/>
                      <a:pt x="21144" y="9227"/>
                    </a:cubicBezTo>
                    <a:cubicBezTo>
                      <a:pt x="21152" y="9152"/>
                      <a:pt x="21231" y="8920"/>
                      <a:pt x="21146" y="8920"/>
                    </a:cubicBezTo>
                    <a:cubicBezTo>
                      <a:pt x="21140" y="8920"/>
                      <a:pt x="21133" y="8921"/>
                      <a:pt x="21126" y="8923"/>
                    </a:cubicBezTo>
                    <a:cubicBezTo>
                      <a:pt x="21001" y="8709"/>
                      <a:pt x="21028" y="8397"/>
                      <a:pt x="20831" y="8237"/>
                    </a:cubicBezTo>
                    <a:cubicBezTo>
                      <a:pt x="20849" y="8094"/>
                      <a:pt x="20849" y="7942"/>
                      <a:pt x="20724" y="7862"/>
                    </a:cubicBezTo>
                    <a:cubicBezTo>
                      <a:pt x="20787" y="7692"/>
                      <a:pt x="20617" y="7648"/>
                      <a:pt x="20591" y="7514"/>
                    </a:cubicBezTo>
                    <a:cubicBezTo>
                      <a:pt x="20644" y="7416"/>
                      <a:pt x="20751" y="7157"/>
                      <a:pt x="20599" y="7104"/>
                    </a:cubicBezTo>
                    <a:cubicBezTo>
                      <a:pt x="20564" y="7032"/>
                      <a:pt x="20492" y="6997"/>
                      <a:pt x="20439" y="6934"/>
                    </a:cubicBezTo>
                    <a:cubicBezTo>
                      <a:pt x="20421" y="6684"/>
                      <a:pt x="20403" y="6426"/>
                      <a:pt x="20278" y="6212"/>
                    </a:cubicBezTo>
                    <a:cubicBezTo>
                      <a:pt x="20136" y="6104"/>
                      <a:pt x="20189" y="5890"/>
                      <a:pt x="20091" y="5748"/>
                    </a:cubicBezTo>
                    <a:cubicBezTo>
                      <a:pt x="19993" y="5605"/>
                      <a:pt x="19921" y="5444"/>
                      <a:pt x="19850" y="5284"/>
                    </a:cubicBezTo>
                    <a:cubicBezTo>
                      <a:pt x="19895" y="4971"/>
                      <a:pt x="19475" y="4945"/>
                      <a:pt x="19431" y="4686"/>
                    </a:cubicBezTo>
                    <a:cubicBezTo>
                      <a:pt x="19538" y="4401"/>
                      <a:pt x="19145" y="4418"/>
                      <a:pt x="19092" y="4213"/>
                    </a:cubicBezTo>
                    <a:cubicBezTo>
                      <a:pt x="19038" y="3990"/>
                      <a:pt x="18708" y="3963"/>
                      <a:pt x="18690" y="3731"/>
                    </a:cubicBezTo>
                    <a:cubicBezTo>
                      <a:pt x="18351" y="3455"/>
                      <a:pt x="18039" y="3134"/>
                      <a:pt x="17664" y="2911"/>
                    </a:cubicBezTo>
                    <a:cubicBezTo>
                      <a:pt x="17575" y="2857"/>
                      <a:pt x="17655" y="2723"/>
                      <a:pt x="17557" y="2697"/>
                    </a:cubicBezTo>
                    <a:cubicBezTo>
                      <a:pt x="17388" y="2607"/>
                      <a:pt x="17343" y="2393"/>
                      <a:pt x="17165" y="2313"/>
                    </a:cubicBezTo>
                    <a:cubicBezTo>
                      <a:pt x="17013" y="2224"/>
                      <a:pt x="16879" y="2090"/>
                      <a:pt x="16728" y="1992"/>
                    </a:cubicBezTo>
                    <a:cubicBezTo>
                      <a:pt x="16157" y="1573"/>
                      <a:pt x="15514" y="1278"/>
                      <a:pt x="14917" y="904"/>
                    </a:cubicBezTo>
                    <a:cubicBezTo>
                      <a:pt x="14899" y="832"/>
                      <a:pt x="14783" y="850"/>
                      <a:pt x="14729" y="832"/>
                    </a:cubicBezTo>
                    <a:cubicBezTo>
                      <a:pt x="14616" y="718"/>
                      <a:pt x="14489" y="637"/>
                      <a:pt x="14333" y="637"/>
                    </a:cubicBezTo>
                    <a:cubicBezTo>
                      <a:pt x="14306" y="637"/>
                      <a:pt x="14277" y="639"/>
                      <a:pt x="14248" y="645"/>
                    </a:cubicBezTo>
                    <a:cubicBezTo>
                      <a:pt x="14105" y="556"/>
                      <a:pt x="13927" y="520"/>
                      <a:pt x="13802" y="404"/>
                    </a:cubicBezTo>
                    <a:cubicBezTo>
                      <a:pt x="13659" y="252"/>
                      <a:pt x="13400" y="333"/>
                      <a:pt x="13275" y="172"/>
                    </a:cubicBezTo>
                    <a:cubicBezTo>
                      <a:pt x="13233" y="141"/>
                      <a:pt x="13189" y="129"/>
                      <a:pt x="13145" y="129"/>
                    </a:cubicBezTo>
                    <a:cubicBezTo>
                      <a:pt x="13017" y="129"/>
                      <a:pt x="12882" y="224"/>
                      <a:pt x="12755" y="224"/>
                    </a:cubicBezTo>
                    <a:cubicBezTo>
                      <a:pt x="12710" y="224"/>
                      <a:pt x="12666" y="212"/>
                      <a:pt x="12624" y="181"/>
                    </a:cubicBezTo>
                    <a:cubicBezTo>
                      <a:pt x="12426" y="82"/>
                      <a:pt x="12189" y="13"/>
                      <a:pt x="11967" y="13"/>
                    </a:cubicBezTo>
                    <a:cubicBezTo>
                      <a:pt x="11869" y="13"/>
                      <a:pt x="11774" y="26"/>
                      <a:pt x="11687" y="56"/>
                    </a:cubicBezTo>
                    <a:cubicBezTo>
                      <a:pt x="11682" y="55"/>
                      <a:pt x="11677" y="55"/>
                      <a:pt x="11672" y="55"/>
                    </a:cubicBezTo>
                    <a:cubicBezTo>
                      <a:pt x="11620" y="55"/>
                      <a:pt x="11596" y="96"/>
                      <a:pt x="11571" y="136"/>
                    </a:cubicBezTo>
                    <a:cubicBezTo>
                      <a:pt x="11557" y="139"/>
                      <a:pt x="11543" y="140"/>
                      <a:pt x="11529" y="140"/>
                    </a:cubicBezTo>
                    <a:cubicBezTo>
                      <a:pt x="11440" y="140"/>
                      <a:pt x="11363" y="95"/>
                      <a:pt x="11286" y="56"/>
                    </a:cubicBezTo>
                    <a:cubicBezTo>
                      <a:pt x="11274" y="17"/>
                      <a:pt x="11224" y="0"/>
                      <a:pt x="11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8150749" y="957462"/>
                <a:ext cx="286906" cy="305203"/>
              </a:xfrm>
              <a:custGeom>
                <a:avLst/>
                <a:gdLst/>
                <a:ahLst/>
                <a:cxnLst/>
                <a:rect l="l" t="t" r="r" b="b"/>
                <a:pathLst>
                  <a:path w="20965" h="22302" extrusionOk="0">
                    <a:moveTo>
                      <a:pt x="10013" y="1"/>
                    </a:moveTo>
                    <a:cubicBezTo>
                      <a:pt x="9832" y="1"/>
                      <a:pt x="9646" y="47"/>
                      <a:pt x="9460" y="47"/>
                    </a:cubicBezTo>
                    <a:cubicBezTo>
                      <a:pt x="9432" y="47"/>
                      <a:pt x="9404" y="46"/>
                      <a:pt x="9376" y="44"/>
                    </a:cubicBezTo>
                    <a:lnTo>
                      <a:pt x="9376" y="44"/>
                    </a:lnTo>
                    <a:lnTo>
                      <a:pt x="9385" y="89"/>
                    </a:lnTo>
                    <a:cubicBezTo>
                      <a:pt x="9242" y="80"/>
                      <a:pt x="9100" y="77"/>
                      <a:pt x="8957" y="77"/>
                    </a:cubicBezTo>
                    <a:cubicBezTo>
                      <a:pt x="8814" y="77"/>
                      <a:pt x="8671" y="80"/>
                      <a:pt x="8529" y="80"/>
                    </a:cubicBezTo>
                    <a:cubicBezTo>
                      <a:pt x="8398" y="65"/>
                      <a:pt x="8260" y="40"/>
                      <a:pt x="8125" y="40"/>
                    </a:cubicBezTo>
                    <a:cubicBezTo>
                      <a:pt x="8011" y="40"/>
                      <a:pt x="7899" y="58"/>
                      <a:pt x="7797" y="115"/>
                    </a:cubicBezTo>
                    <a:cubicBezTo>
                      <a:pt x="7565" y="240"/>
                      <a:pt x="7289" y="213"/>
                      <a:pt x="7039" y="249"/>
                    </a:cubicBezTo>
                    <a:lnTo>
                      <a:pt x="7048" y="294"/>
                    </a:lnTo>
                    <a:cubicBezTo>
                      <a:pt x="7005" y="309"/>
                      <a:pt x="6959" y="312"/>
                      <a:pt x="6912" y="312"/>
                    </a:cubicBezTo>
                    <a:cubicBezTo>
                      <a:pt x="6880" y="312"/>
                      <a:pt x="6848" y="310"/>
                      <a:pt x="6816" y="310"/>
                    </a:cubicBezTo>
                    <a:cubicBezTo>
                      <a:pt x="6730" y="310"/>
                      <a:pt x="6649" y="321"/>
                      <a:pt x="6593" y="401"/>
                    </a:cubicBezTo>
                    <a:cubicBezTo>
                      <a:pt x="6486" y="561"/>
                      <a:pt x="6298" y="490"/>
                      <a:pt x="6156" y="570"/>
                    </a:cubicBezTo>
                    <a:cubicBezTo>
                      <a:pt x="6049" y="561"/>
                      <a:pt x="5941" y="552"/>
                      <a:pt x="5861" y="472"/>
                    </a:cubicBezTo>
                    <a:cubicBezTo>
                      <a:pt x="5832" y="446"/>
                      <a:pt x="5800" y="435"/>
                      <a:pt x="5769" y="435"/>
                    </a:cubicBezTo>
                    <a:cubicBezTo>
                      <a:pt x="5714" y="435"/>
                      <a:pt x="5664" y="472"/>
                      <a:pt x="5647" y="535"/>
                    </a:cubicBezTo>
                    <a:cubicBezTo>
                      <a:pt x="5478" y="588"/>
                      <a:pt x="5344" y="695"/>
                      <a:pt x="5201" y="776"/>
                    </a:cubicBezTo>
                    <a:cubicBezTo>
                      <a:pt x="5191" y="776"/>
                      <a:pt x="5180" y="776"/>
                      <a:pt x="5169" y="776"/>
                    </a:cubicBezTo>
                    <a:cubicBezTo>
                      <a:pt x="5093" y="776"/>
                      <a:pt x="5007" y="767"/>
                      <a:pt x="4924" y="767"/>
                    </a:cubicBezTo>
                    <a:cubicBezTo>
                      <a:pt x="4786" y="767"/>
                      <a:pt x="4654" y="793"/>
                      <a:pt x="4585" y="936"/>
                    </a:cubicBezTo>
                    <a:cubicBezTo>
                      <a:pt x="4354" y="1079"/>
                      <a:pt x="4104" y="1195"/>
                      <a:pt x="3872" y="1338"/>
                    </a:cubicBezTo>
                    <a:cubicBezTo>
                      <a:pt x="3760" y="1345"/>
                      <a:pt x="3829" y="1517"/>
                      <a:pt x="3730" y="1517"/>
                    </a:cubicBezTo>
                    <a:cubicBezTo>
                      <a:pt x="3703" y="1517"/>
                      <a:pt x="3663" y="1504"/>
                      <a:pt x="3604" y="1471"/>
                    </a:cubicBezTo>
                    <a:cubicBezTo>
                      <a:pt x="3488" y="1516"/>
                      <a:pt x="3337" y="1552"/>
                      <a:pt x="3345" y="1694"/>
                    </a:cubicBezTo>
                    <a:cubicBezTo>
                      <a:pt x="3238" y="1793"/>
                      <a:pt x="3131" y="1900"/>
                      <a:pt x="2998" y="1953"/>
                    </a:cubicBezTo>
                    <a:lnTo>
                      <a:pt x="2998" y="1998"/>
                    </a:lnTo>
                    <a:cubicBezTo>
                      <a:pt x="2935" y="2024"/>
                      <a:pt x="2855" y="2060"/>
                      <a:pt x="2801" y="2105"/>
                    </a:cubicBezTo>
                    <a:cubicBezTo>
                      <a:pt x="2819" y="2328"/>
                      <a:pt x="2641" y="2533"/>
                      <a:pt x="2436" y="2586"/>
                    </a:cubicBezTo>
                    <a:cubicBezTo>
                      <a:pt x="2587" y="2836"/>
                      <a:pt x="2088" y="2917"/>
                      <a:pt x="2266" y="3131"/>
                    </a:cubicBezTo>
                    <a:cubicBezTo>
                      <a:pt x="2159" y="3175"/>
                      <a:pt x="2141" y="3309"/>
                      <a:pt x="2034" y="3345"/>
                    </a:cubicBezTo>
                    <a:cubicBezTo>
                      <a:pt x="1918" y="3380"/>
                      <a:pt x="1882" y="3523"/>
                      <a:pt x="1829" y="3621"/>
                    </a:cubicBezTo>
                    <a:cubicBezTo>
                      <a:pt x="1722" y="3675"/>
                      <a:pt x="1579" y="3728"/>
                      <a:pt x="1543" y="3844"/>
                    </a:cubicBezTo>
                    <a:cubicBezTo>
                      <a:pt x="1427" y="3898"/>
                      <a:pt x="1445" y="4067"/>
                      <a:pt x="1365" y="4148"/>
                    </a:cubicBezTo>
                    <a:cubicBezTo>
                      <a:pt x="1294" y="4210"/>
                      <a:pt x="1258" y="4299"/>
                      <a:pt x="1240" y="4389"/>
                    </a:cubicBezTo>
                    <a:cubicBezTo>
                      <a:pt x="1097" y="4620"/>
                      <a:pt x="937" y="4879"/>
                      <a:pt x="937" y="5165"/>
                    </a:cubicBezTo>
                    <a:lnTo>
                      <a:pt x="901" y="5156"/>
                    </a:lnTo>
                    <a:cubicBezTo>
                      <a:pt x="865" y="5370"/>
                      <a:pt x="696" y="5530"/>
                      <a:pt x="687" y="5745"/>
                    </a:cubicBezTo>
                    <a:cubicBezTo>
                      <a:pt x="696" y="6003"/>
                      <a:pt x="535" y="6208"/>
                      <a:pt x="526" y="6458"/>
                    </a:cubicBezTo>
                    <a:lnTo>
                      <a:pt x="491" y="6458"/>
                    </a:lnTo>
                    <a:cubicBezTo>
                      <a:pt x="589" y="6851"/>
                      <a:pt x="223" y="7145"/>
                      <a:pt x="330" y="7529"/>
                    </a:cubicBezTo>
                    <a:cubicBezTo>
                      <a:pt x="321" y="7582"/>
                      <a:pt x="321" y="7645"/>
                      <a:pt x="294" y="7698"/>
                    </a:cubicBezTo>
                    <a:cubicBezTo>
                      <a:pt x="205" y="7823"/>
                      <a:pt x="348" y="7975"/>
                      <a:pt x="268" y="8109"/>
                    </a:cubicBezTo>
                    <a:cubicBezTo>
                      <a:pt x="187" y="8242"/>
                      <a:pt x="134" y="8421"/>
                      <a:pt x="223" y="8564"/>
                    </a:cubicBezTo>
                    <a:cubicBezTo>
                      <a:pt x="196" y="8867"/>
                      <a:pt x="152" y="9161"/>
                      <a:pt x="170" y="9465"/>
                    </a:cubicBezTo>
                    <a:cubicBezTo>
                      <a:pt x="161" y="9589"/>
                      <a:pt x="54" y="9705"/>
                      <a:pt x="98" y="9839"/>
                    </a:cubicBezTo>
                    <a:cubicBezTo>
                      <a:pt x="45" y="10312"/>
                      <a:pt x="116" y="10812"/>
                      <a:pt x="45" y="11284"/>
                    </a:cubicBezTo>
                    <a:cubicBezTo>
                      <a:pt x="107" y="11472"/>
                      <a:pt x="107" y="11659"/>
                      <a:pt x="89" y="11846"/>
                    </a:cubicBezTo>
                    <a:cubicBezTo>
                      <a:pt x="89" y="11909"/>
                      <a:pt x="27" y="11989"/>
                      <a:pt x="89" y="12034"/>
                    </a:cubicBezTo>
                    <a:cubicBezTo>
                      <a:pt x="196" y="12105"/>
                      <a:pt x="0" y="12301"/>
                      <a:pt x="116" y="12319"/>
                    </a:cubicBezTo>
                    <a:lnTo>
                      <a:pt x="125" y="12355"/>
                    </a:lnTo>
                    <a:cubicBezTo>
                      <a:pt x="98" y="12391"/>
                      <a:pt x="54" y="12453"/>
                      <a:pt x="89" y="12507"/>
                    </a:cubicBezTo>
                    <a:cubicBezTo>
                      <a:pt x="241" y="12640"/>
                      <a:pt x="116" y="12863"/>
                      <a:pt x="161" y="13033"/>
                    </a:cubicBezTo>
                    <a:lnTo>
                      <a:pt x="196" y="13033"/>
                    </a:lnTo>
                    <a:cubicBezTo>
                      <a:pt x="214" y="13042"/>
                      <a:pt x="232" y="13060"/>
                      <a:pt x="241" y="13069"/>
                    </a:cubicBezTo>
                    <a:cubicBezTo>
                      <a:pt x="268" y="13131"/>
                      <a:pt x="277" y="13194"/>
                      <a:pt x="294" y="13256"/>
                    </a:cubicBezTo>
                    <a:cubicBezTo>
                      <a:pt x="286" y="13434"/>
                      <a:pt x="303" y="13631"/>
                      <a:pt x="402" y="13791"/>
                    </a:cubicBezTo>
                    <a:cubicBezTo>
                      <a:pt x="393" y="14193"/>
                      <a:pt x="678" y="14514"/>
                      <a:pt x="776" y="14889"/>
                    </a:cubicBezTo>
                    <a:lnTo>
                      <a:pt x="821" y="14897"/>
                    </a:lnTo>
                    <a:cubicBezTo>
                      <a:pt x="830" y="14969"/>
                      <a:pt x="883" y="15031"/>
                      <a:pt x="910" y="15112"/>
                    </a:cubicBezTo>
                    <a:cubicBezTo>
                      <a:pt x="955" y="15433"/>
                      <a:pt x="1151" y="15727"/>
                      <a:pt x="1294" y="16004"/>
                    </a:cubicBezTo>
                    <a:cubicBezTo>
                      <a:pt x="1320" y="16289"/>
                      <a:pt x="1517" y="16521"/>
                      <a:pt x="1695" y="16726"/>
                    </a:cubicBezTo>
                    <a:cubicBezTo>
                      <a:pt x="1740" y="16887"/>
                      <a:pt x="1873" y="16994"/>
                      <a:pt x="1963" y="17137"/>
                    </a:cubicBezTo>
                    <a:cubicBezTo>
                      <a:pt x="2088" y="17217"/>
                      <a:pt x="2132" y="17386"/>
                      <a:pt x="2266" y="17476"/>
                    </a:cubicBezTo>
                    <a:cubicBezTo>
                      <a:pt x="2480" y="17672"/>
                      <a:pt x="2578" y="17975"/>
                      <a:pt x="2801" y="18180"/>
                    </a:cubicBezTo>
                    <a:cubicBezTo>
                      <a:pt x="3515" y="18876"/>
                      <a:pt x="4229" y="19617"/>
                      <a:pt x="5076" y="20152"/>
                    </a:cubicBezTo>
                    <a:cubicBezTo>
                      <a:pt x="5246" y="20357"/>
                      <a:pt x="5487" y="20491"/>
                      <a:pt x="5701" y="20643"/>
                    </a:cubicBezTo>
                    <a:cubicBezTo>
                      <a:pt x="5790" y="20750"/>
                      <a:pt x="5897" y="20830"/>
                      <a:pt x="6022" y="20883"/>
                    </a:cubicBezTo>
                    <a:cubicBezTo>
                      <a:pt x="6530" y="21285"/>
                      <a:pt x="7110" y="21597"/>
                      <a:pt x="7690" y="21900"/>
                    </a:cubicBezTo>
                    <a:cubicBezTo>
                      <a:pt x="7717" y="21900"/>
                      <a:pt x="7770" y="21909"/>
                      <a:pt x="7806" y="21909"/>
                    </a:cubicBezTo>
                    <a:lnTo>
                      <a:pt x="7806" y="21945"/>
                    </a:lnTo>
                    <a:cubicBezTo>
                      <a:pt x="7820" y="21942"/>
                      <a:pt x="7834" y="21941"/>
                      <a:pt x="7847" y="21941"/>
                    </a:cubicBezTo>
                    <a:cubicBezTo>
                      <a:pt x="7978" y="21941"/>
                      <a:pt x="8062" y="22064"/>
                      <a:pt x="8187" y="22064"/>
                    </a:cubicBezTo>
                    <a:cubicBezTo>
                      <a:pt x="8216" y="22064"/>
                      <a:pt x="8246" y="22058"/>
                      <a:pt x="8279" y="22043"/>
                    </a:cubicBezTo>
                    <a:cubicBezTo>
                      <a:pt x="8300" y="22040"/>
                      <a:pt x="8321" y="22039"/>
                      <a:pt x="8343" y="22039"/>
                    </a:cubicBezTo>
                    <a:cubicBezTo>
                      <a:pt x="8441" y="22039"/>
                      <a:pt x="8544" y="22065"/>
                      <a:pt x="8642" y="22065"/>
                    </a:cubicBezTo>
                    <a:cubicBezTo>
                      <a:pt x="8705" y="22065"/>
                      <a:pt x="8767" y="22054"/>
                      <a:pt x="8823" y="22016"/>
                    </a:cubicBezTo>
                    <a:lnTo>
                      <a:pt x="8877" y="22016"/>
                    </a:lnTo>
                    <a:cubicBezTo>
                      <a:pt x="8912" y="22097"/>
                      <a:pt x="9019" y="22088"/>
                      <a:pt x="9082" y="22123"/>
                    </a:cubicBezTo>
                    <a:cubicBezTo>
                      <a:pt x="9204" y="22148"/>
                      <a:pt x="9305" y="22233"/>
                      <a:pt x="9424" y="22233"/>
                    </a:cubicBezTo>
                    <a:cubicBezTo>
                      <a:pt x="9434" y="22233"/>
                      <a:pt x="9445" y="22232"/>
                      <a:pt x="9456" y="22231"/>
                    </a:cubicBezTo>
                    <a:cubicBezTo>
                      <a:pt x="9465" y="22284"/>
                      <a:pt x="9546" y="22284"/>
                      <a:pt x="9581" y="22302"/>
                    </a:cubicBezTo>
                    <a:cubicBezTo>
                      <a:pt x="9656" y="22276"/>
                      <a:pt x="9732" y="22268"/>
                      <a:pt x="9810" y="22268"/>
                    </a:cubicBezTo>
                    <a:cubicBezTo>
                      <a:pt x="9937" y="22268"/>
                      <a:pt x="10066" y="22289"/>
                      <a:pt x="10195" y="22289"/>
                    </a:cubicBezTo>
                    <a:cubicBezTo>
                      <a:pt x="10261" y="22289"/>
                      <a:pt x="10328" y="22284"/>
                      <a:pt x="10393" y="22266"/>
                    </a:cubicBezTo>
                    <a:lnTo>
                      <a:pt x="10393" y="22231"/>
                    </a:lnTo>
                    <a:cubicBezTo>
                      <a:pt x="10415" y="22231"/>
                      <a:pt x="10437" y="22232"/>
                      <a:pt x="10459" y="22232"/>
                    </a:cubicBezTo>
                    <a:cubicBezTo>
                      <a:pt x="10651" y="22232"/>
                      <a:pt x="10843" y="22198"/>
                      <a:pt x="11035" y="22150"/>
                    </a:cubicBezTo>
                    <a:cubicBezTo>
                      <a:pt x="11099" y="22199"/>
                      <a:pt x="11166" y="22218"/>
                      <a:pt x="11235" y="22218"/>
                    </a:cubicBezTo>
                    <a:cubicBezTo>
                      <a:pt x="11328" y="22218"/>
                      <a:pt x="11424" y="22183"/>
                      <a:pt x="11517" y="22141"/>
                    </a:cubicBezTo>
                    <a:cubicBezTo>
                      <a:pt x="11660" y="22141"/>
                      <a:pt x="11847" y="22141"/>
                      <a:pt x="11928" y="21999"/>
                    </a:cubicBezTo>
                    <a:cubicBezTo>
                      <a:pt x="11941" y="22005"/>
                      <a:pt x="11953" y="22008"/>
                      <a:pt x="11966" y="22008"/>
                    </a:cubicBezTo>
                    <a:cubicBezTo>
                      <a:pt x="12018" y="22008"/>
                      <a:pt x="12062" y="21959"/>
                      <a:pt x="12113" y="21959"/>
                    </a:cubicBezTo>
                    <a:cubicBezTo>
                      <a:pt x="12131" y="21959"/>
                      <a:pt x="12149" y="21965"/>
                      <a:pt x="12168" y="21981"/>
                    </a:cubicBezTo>
                    <a:cubicBezTo>
                      <a:pt x="12391" y="21892"/>
                      <a:pt x="12632" y="21892"/>
                      <a:pt x="12864" y="21856"/>
                    </a:cubicBezTo>
                    <a:cubicBezTo>
                      <a:pt x="12886" y="21862"/>
                      <a:pt x="12909" y="21864"/>
                      <a:pt x="12933" y="21864"/>
                    </a:cubicBezTo>
                    <a:cubicBezTo>
                      <a:pt x="13014" y="21864"/>
                      <a:pt x="13100" y="21836"/>
                      <a:pt x="13176" y="21829"/>
                    </a:cubicBezTo>
                    <a:cubicBezTo>
                      <a:pt x="13194" y="21870"/>
                      <a:pt x="13345" y="21916"/>
                      <a:pt x="13434" y="21916"/>
                    </a:cubicBezTo>
                    <a:cubicBezTo>
                      <a:pt x="13480" y="21916"/>
                      <a:pt x="13510" y="21904"/>
                      <a:pt x="13498" y="21874"/>
                    </a:cubicBezTo>
                    <a:cubicBezTo>
                      <a:pt x="13649" y="21829"/>
                      <a:pt x="13792" y="21811"/>
                      <a:pt x="13944" y="21793"/>
                    </a:cubicBezTo>
                    <a:cubicBezTo>
                      <a:pt x="13970" y="21820"/>
                      <a:pt x="14015" y="21838"/>
                      <a:pt x="14069" y="21838"/>
                    </a:cubicBezTo>
                    <a:cubicBezTo>
                      <a:pt x="14090" y="21896"/>
                      <a:pt x="14199" y="21936"/>
                      <a:pt x="14286" y="21936"/>
                    </a:cubicBezTo>
                    <a:cubicBezTo>
                      <a:pt x="14346" y="21936"/>
                      <a:pt x="14395" y="21917"/>
                      <a:pt x="14399" y="21874"/>
                    </a:cubicBezTo>
                    <a:cubicBezTo>
                      <a:pt x="14497" y="21856"/>
                      <a:pt x="14586" y="21793"/>
                      <a:pt x="14693" y="21758"/>
                    </a:cubicBezTo>
                    <a:cubicBezTo>
                      <a:pt x="14721" y="21733"/>
                      <a:pt x="14763" y="21731"/>
                      <a:pt x="14807" y="21731"/>
                    </a:cubicBezTo>
                    <a:cubicBezTo>
                      <a:pt x="14820" y="21731"/>
                      <a:pt x="14832" y="21731"/>
                      <a:pt x="14845" y="21731"/>
                    </a:cubicBezTo>
                    <a:cubicBezTo>
                      <a:pt x="14900" y="21731"/>
                      <a:pt x="14952" y="21726"/>
                      <a:pt x="14970" y="21677"/>
                    </a:cubicBezTo>
                    <a:cubicBezTo>
                      <a:pt x="14987" y="21668"/>
                      <a:pt x="15023" y="21651"/>
                      <a:pt x="15041" y="21642"/>
                    </a:cubicBezTo>
                    <a:cubicBezTo>
                      <a:pt x="15139" y="21642"/>
                      <a:pt x="15255" y="21624"/>
                      <a:pt x="15300" y="21526"/>
                    </a:cubicBezTo>
                    <a:cubicBezTo>
                      <a:pt x="15505" y="21454"/>
                      <a:pt x="15790" y="21490"/>
                      <a:pt x="15933" y="21312"/>
                    </a:cubicBezTo>
                    <a:cubicBezTo>
                      <a:pt x="15951" y="21312"/>
                      <a:pt x="15987" y="21312"/>
                      <a:pt x="15995" y="21303"/>
                    </a:cubicBezTo>
                    <a:cubicBezTo>
                      <a:pt x="16014" y="21307"/>
                      <a:pt x="16034" y="21310"/>
                      <a:pt x="16054" y="21310"/>
                    </a:cubicBezTo>
                    <a:cubicBezTo>
                      <a:pt x="16148" y="21310"/>
                      <a:pt x="16247" y="21262"/>
                      <a:pt x="16299" y="21196"/>
                    </a:cubicBezTo>
                    <a:cubicBezTo>
                      <a:pt x="16424" y="21151"/>
                      <a:pt x="16370" y="20964"/>
                      <a:pt x="16459" y="20883"/>
                    </a:cubicBezTo>
                    <a:cubicBezTo>
                      <a:pt x="16549" y="20892"/>
                      <a:pt x="16620" y="20928"/>
                      <a:pt x="16700" y="20955"/>
                    </a:cubicBezTo>
                    <a:cubicBezTo>
                      <a:pt x="16843" y="20892"/>
                      <a:pt x="16995" y="20830"/>
                      <a:pt x="17102" y="20723"/>
                    </a:cubicBezTo>
                    <a:cubicBezTo>
                      <a:pt x="17191" y="20696"/>
                      <a:pt x="17334" y="20643"/>
                      <a:pt x="17334" y="20544"/>
                    </a:cubicBezTo>
                    <a:cubicBezTo>
                      <a:pt x="17414" y="20464"/>
                      <a:pt x="17521" y="20411"/>
                      <a:pt x="17592" y="20330"/>
                    </a:cubicBezTo>
                    <a:cubicBezTo>
                      <a:pt x="17699" y="20330"/>
                      <a:pt x="17682" y="20205"/>
                      <a:pt x="17744" y="20161"/>
                    </a:cubicBezTo>
                    <a:cubicBezTo>
                      <a:pt x="17762" y="20125"/>
                      <a:pt x="17833" y="20098"/>
                      <a:pt x="17815" y="20054"/>
                    </a:cubicBezTo>
                    <a:cubicBezTo>
                      <a:pt x="17985" y="19956"/>
                      <a:pt x="18226" y="19893"/>
                      <a:pt x="18270" y="19688"/>
                    </a:cubicBezTo>
                    <a:cubicBezTo>
                      <a:pt x="18288" y="19545"/>
                      <a:pt x="18476" y="19536"/>
                      <a:pt x="18583" y="19474"/>
                    </a:cubicBezTo>
                    <a:cubicBezTo>
                      <a:pt x="18636" y="19340"/>
                      <a:pt x="18734" y="19242"/>
                      <a:pt x="18877" y="19206"/>
                    </a:cubicBezTo>
                    <a:cubicBezTo>
                      <a:pt x="18895" y="19117"/>
                      <a:pt x="18948" y="18948"/>
                      <a:pt x="18975" y="18867"/>
                    </a:cubicBezTo>
                    <a:cubicBezTo>
                      <a:pt x="19162" y="18796"/>
                      <a:pt x="19162" y="18600"/>
                      <a:pt x="19216" y="18430"/>
                    </a:cubicBezTo>
                    <a:cubicBezTo>
                      <a:pt x="19350" y="18332"/>
                      <a:pt x="19421" y="18189"/>
                      <a:pt x="19466" y="18038"/>
                    </a:cubicBezTo>
                    <a:cubicBezTo>
                      <a:pt x="19582" y="17904"/>
                      <a:pt x="19680" y="17752"/>
                      <a:pt x="19787" y="17609"/>
                    </a:cubicBezTo>
                    <a:cubicBezTo>
                      <a:pt x="19858" y="17574"/>
                      <a:pt x="19921" y="17511"/>
                      <a:pt x="19930" y="17431"/>
                    </a:cubicBezTo>
                    <a:cubicBezTo>
                      <a:pt x="19921" y="17181"/>
                      <a:pt x="20099" y="16976"/>
                      <a:pt x="20117" y="16735"/>
                    </a:cubicBezTo>
                    <a:cubicBezTo>
                      <a:pt x="20420" y="15914"/>
                      <a:pt x="20465" y="15031"/>
                      <a:pt x="20777" y="14219"/>
                    </a:cubicBezTo>
                    <a:cubicBezTo>
                      <a:pt x="20857" y="14041"/>
                      <a:pt x="20840" y="13836"/>
                      <a:pt x="20741" y="13666"/>
                    </a:cubicBezTo>
                    <a:cubicBezTo>
                      <a:pt x="20715" y="13283"/>
                      <a:pt x="20965" y="12926"/>
                      <a:pt x="20875" y="12551"/>
                    </a:cubicBezTo>
                    <a:cubicBezTo>
                      <a:pt x="20804" y="12462"/>
                      <a:pt x="20831" y="12373"/>
                      <a:pt x="20866" y="12284"/>
                    </a:cubicBezTo>
                    <a:lnTo>
                      <a:pt x="20902" y="12284"/>
                    </a:lnTo>
                    <a:cubicBezTo>
                      <a:pt x="20893" y="12150"/>
                      <a:pt x="20947" y="11954"/>
                      <a:pt x="20822" y="11882"/>
                    </a:cubicBezTo>
                    <a:cubicBezTo>
                      <a:pt x="20777" y="11784"/>
                      <a:pt x="20670" y="11704"/>
                      <a:pt x="20581" y="11641"/>
                    </a:cubicBezTo>
                    <a:cubicBezTo>
                      <a:pt x="20626" y="11606"/>
                      <a:pt x="20626" y="11543"/>
                      <a:pt x="20626" y="11490"/>
                    </a:cubicBezTo>
                    <a:cubicBezTo>
                      <a:pt x="20724" y="11445"/>
                      <a:pt x="20626" y="11222"/>
                      <a:pt x="20661" y="11133"/>
                    </a:cubicBezTo>
                    <a:lnTo>
                      <a:pt x="20697" y="11133"/>
                    </a:lnTo>
                    <a:cubicBezTo>
                      <a:pt x="20706" y="10954"/>
                      <a:pt x="20759" y="10785"/>
                      <a:pt x="20795" y="10606"/>
                    </a:cubicBezTo>
                    <a:cubicBezTo>
                      <a:pt x="20884" y="10571"/>
                      <a:pt x="20768" y="10392"/>
                      <a:pt x="20733" y="10312"/>
                    </a:cubicBezTo>
                    <a:cubicBezTo>
                      <a:pt x="20697" y="10116"/>
                      <a:pt x="20947" y="9893"/>
                      <a:pt x="20786" y="9750"/>
                    </a:cubicBezTo>
                    <a:cubicBezTo>
                      <a:pt x="20786" y="9723"/>
                      <a:pt x="20786" y="9688"/>
                      <a:pt x="20786" y="9670"/>
                    </a:cubicBezTo>
                    <a:lnTo>
                      <a:pt x="20741" y="9670"/>
                    </a:lnTo>
                    <a:cubicBezTo>
                      <a:pt x="20741" y="9652"/>
                      <a:pt x="20733" y="9616"/>
                      <a:pt x="20733" y="9598"/>
                    </a:cubicBezTo>
                    <a:cubicBezTo>
                      <a:pt x="20750" y="9393"/>
                      <a:pt x="20741" y="9188"/>
                      <a:pt x="20733" y="8983"/>
                    </a:cubicBezTo>
                    <a:cubicBezTo>
                      <a:pt x="20822" y="8876"/>
                      <a:pt x="20857" y="8742"/>
                      <a:pt x="20813" y="8608"/>
                    </a:cubicBezTo>
                    <a:cubicBezTo>
                      <a:pt x="20724" y="8510"/>
                      <a:pt x="20581" y="8430"/>
                      <a:pt x="20581" y="8278"/>
                    </a:cubicBezTo>
                    <a:cubicBezTo>
                      <a:pt x="20590" y="8225"/>
                      <a:pt x="20563" y="8171"/>
                      <a:pt x="20501" y="8171"/>
                    </a:cubicBezTo>
                    <a:cubicBezTo>
                      <a:pt x="20376" y="7975"/>
                      <a:pt x="20224" y="7796"/>
                      <a:pt x="20099" y="7600"/>
                    </a:cubicBezTo>
                    <a:cubicBezTo>
                      <a:pt x="19983" y="7431"/>
                      <a:pt x="20028" y="7190"/>
                      <a:pt x="19930" y="7020"/>
                    </a:cubicBezTo>
                    <a:cubicBezTo>
                      <a:pt x="19903" y="6904"/>
                      <a:pt x="19814" y="6815"/>
                      <a:pt x="19733" y="6735"/>
                    </a:cubicBezTo>
                    <a:cubicBezTo>
                      <a:pt x="19742" y="6663"/>
                      <a:pt x="19733" y="6628"/>
                      <a:pt x="19689" y="6619"/>
                    </a:cubicBezTo>
                    <a:cubicBezTo>
                      <a:pt x="19698" y="6538"/>
                      <a:pt x="19644" y="6485"/>
                      <a:pt x="19609" y="6423"/>
                    </a:cubicBezTo>
                    <a:cubicBezTo>
                      <a:pt x="19626" y="6217"/>
                      <a:pt x="19457" y="6039"/>
                      <a:pt x="19439" y="5825"/>
                    </a:cubicBezTo>
                    <a:lnTo>
                      <a:pt x="19403" y="5825"/>
                    </a:lnTo>
                    <a:cubicBezTo>
                      <a:pt x="19377" y="5655"/>
                      <a:pt x="19154" y="5629"/>
                      <a:pt x="19109" y="5459"/>
                    </a:cubicBezTo>
                    <a:cubicBezTo>
                      <a:pt x="18975" y="5165"/>
                      <a:pt x="18752" y="4870"/>
                      <a:pt x="18476" y="4674"/>
                    </a:cubicBezTo>
                    <a:cubicBezTo>
                      <a:pt x="18288" y="4540"/>
                      <a:pt x="18163" y="4344"/>
                      <a:pt x="17967" y="4228"/>
                    </a:cubicBezTo>
                    <a:cubicBezTo>
                      <a:pt x="17690" y="3862"/>
                      <a:pt x="17369" y="3523"/>
                      <a:pt x="16977" y="3291"/>
                    </a:cubicBezTo>
                    <a:cubicBezTo>
                      <a:pt x="16629" y="2970"/>
                      <a:pt x="16192" y="2711"/>
                      <a:pt x="15799" y="2426"/>
                    </a:cubicBezTo>
                    <a:cubicBezTo>
                      <a:pt x="15639" y="2283"/>
                      <a:pt x="15487" y="2114"/>
                      <a:pt x="15282" y="2024"/>
                    </a:cubicBezTo>
                    <a:cubicBezTo>
                      <a:pt x="15224" y="1941"/>
                      <a:pt x="15096" y="1835"/>
                      <a:pt x="14971" y="1835"/>
                    </a:cubicBezTo>
                    <a:cubicBezTo>
                      <a:pt x="14961" y="1835"/>
                      <a:pt x="14952" y="1836"/>
                      <a:pt x="14943" y="1837"/>
                    </a:cubicBezTo>
                    <a:lnTo>
                      <a:pt x="14952" y="1801"/>
                    </a:lnTo>
                    <a:cubicBezTo>
                      <a:pt x="14791" y="1721"/>
                      <a:pt x="14702" y="1525"/>
                      <a:pt x="14515" y="1507"/>
                    </a:cubicBezTo>
                    <a:cubicBezTo>
                      <a:pt x="14506" y="1498"/>
                      <a:pt x="14488" y="1480"/>
                      <a:pt x="14470" y="1471"/>
                    </a:cubicBezTo>
                    <a:cubicBezTo>
                      <a:pt x="14452" y="1391"/>
                      <a:pt x="14327" y="1400"/>
                      <a:pt x="14283" y="1338"/>
                    </a:cubicBezTo>
                    <a:cubicBezTo>
                      <a:pt x="14211" y="1248"/>
                      <a:pt x="14086" y="1257"/>
                      <a:pt x="13988" y="1230"/>
                    </a:cubicBezTo>
                    <a:cubicBezTo>
                      <a:pt x="13944" y="1168"/>
                      <a:pt x="13854" y="1168"/>
                      <a:pt x="13792" y="1150"/>
                    </a:cubicBezTo>
                    <a:cubicBezTo>
                      <a:pt x="13658" y="1043"/>
                      <a:pt x="13444" y="999"/>
                      <a:pt x="13292" y="891"/>
                    </a:cubicBezTo>
                    <a:cubicBezTo>
                      <a:pt x="13284" y="767"/>
                      <a:pt x="13052" y="704"/>
                      <a:pt x="12945" y="668"/>
                    </a:cubicBezTo>
                    <a:cubicBezTo>
                      <a:pt x="12918" y="633"/>
                      <a:pt x="12882" y="597"/>
                      <a:pt x="12846" y="570"/>
                    </a:cubicBezTo>
                    <a:cubicBezTo>
                      <a:pt x="12837" y="571"/>
                      <a:pt x="12828" y="572"/>
                      <a:pt x="12820" y="572"/>
                    </a:cubicBezTo>
                    <a:cubicBezTo>
                      <a:pt x="12692" y="572"/>
                      <a:pt x="12585" y="473"/>
                      <a:pt x="12461" y="473"/>
                    </a:cubicBezTo>
                    <a:cubicBezTo>
                      <a:pt x="12441" y="473"/>
                      <a:pt x="12421" y="475"/>
                      <a:pt x="12400" y="481"/>
                    </a:cubicBezTo>
                    <a:cubicBezTo>
                      <a:pt x="12324" y="458"/>
                      <a:pt x="12247" y="395"/>
                      <a:pt x="12164" y="395"/>
                    </a:cubicBezTo>
                    <a:cubicBezTo>
                      <a:pt x="12151" y="395"/>
                      <a:pt x="12137" y="397"/>
                      <a:pt x="12124" y="401"/>
                    </a:cubicBezTo>
                    <a:cubicBezTo>
                      <a:pt x="11874" y="347"/>
                      <a:pt x="11633" y="285"/>
                      <a:pt x="11392" y="213"/>
                    </a:cubicBezTo>
                    <a:cubicBezTo>
                      <a:pt x="11437" y="124"/>
                      <a:pt x="11294" y="169"/>
                      <a:pt x="11250" y="142"/>
                    </a:cubicBezTo>
                    <a:cubicBezTo>
                      <a:pt x="10928" y="115"/>
                      <a:pt x="10616" y="98"/>
                      <a:pt x="10295" y="53"/>
                    </a:cubicBezTo>
                    <a:cubicBezTo>
                      <a:pt x="10203" y="14"/>
                      <a:pt x="10108" y="1"/>
                      <a:pt x="10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8150749" y="2317244"/>
                <a:ext cx="286906" cy="305203"/>
              </a:xfrm>
              <a:custGeom>
                <a:avLst/>
                <a:gdLst/>
                <a:ahLst/>
                <a:cxnLst/>
                <a:rect l="l" t="t" r="r" b="b"/>
                <a:pathLst>
                  <a:path w="20965" h="22302" extrusionOk="0">
                    <a:moveTo>
                      <a:pt x="10013" y="1"/>
                    </a:moveTo>
                    <a:cubicBezTo>
                      <a:pt x="9832" y="1"/>
                      <a:pt x="9646" y="47"/>
                      <a:pt x="9460" y="47"/>
                    </a:cubicBezTo>
                    <a:cubicBezTo>
                      <a:pt x="9432" y="47"/>
                      <a:pt x="9404" y="46"/>
                      <a:pt x="9376" y="44"/>
                    </a:cubicBezTo>
                    <a:lnTo>
                      <a:pt x="9376" y="44"/>
                    </a:lnTo>
                    <a:lnTo>
                      <a:pt x="9385" y="89"/>
                    </a:lnTo>
                    <a:cubicBezTo>
                      <a:pt x="9242" y="80"/>
                      <a:pt x="9100" y="77"/>
                      <a:pt x="8957" y="77"/>
                    </a:cubicBezTo>
                    <a:cubicBezTo>
                      <a:pt x="8814" y="77"/>
                      <a:pt x="8671" y="80"/>
                      <a:pt x="8529" y="80"/>
                    </a:cubicBezTo>
                    <a:cubicBezTo>
                      <a:pt x="8398" y="65"/>
                      <a:pt x="8260" y="40"/>
                      <a:pt x="8125" y="40"/>
                    </a:cubicBezTo>
                    <a:cubicBezTo>
                      <a:pt x="8011" y="40"/>
                      <a:pt x="7899" y="58"/>
                      <a:pt x="7797" y="115"/>
                    </a:cubicBezTo>
                    <a:cubicBezTo>
                      <a:pt x="7565" y="240"/>
                      <a:pt x="7289" y="213"/>
                      <a:pt x="7039" y="249"/>
                    </a:cubicBezTo>
                    <a:lnTo>
                      <a:pt x="7048" y="294"/>
                    </a:lnTo>
                    <a:cubicBezTo>
                      <a:pt x="7005" y="309"/>
                      <a:pt x="6959" y="312"/>
                      <a:pt x="6912" y="312"/>
                    </a:cubicBezTo>
                    <a:cubicBezTo>
                      <a:pt x="6880" y="312"/>
                      <a:pt x="6848" y="310"/>
                      <a:pt x="6816" y="310"/>
                    </a:cubicBezTo>
                    <a:cubicBezTo>
                      <a:pt x="6730" y="310"/>
                      <a:pt x="6649" y="321"/>
                      <a:pt x="6593" y="401"/>
                    </a:cubicBezTo>
                    <a:cubicBezTo>
                      <a:pt x="6486" y="561"/>
                      <a:pt x="6298" y="490"/>
                      <a:pt x="6156" y="570"/>
                    </a:cubicBezTo>
                    <a:cubicBezTo>
                      <a:pt x="6049" y="561"/>
                      <a:pt x="5941" y="552"/>
                      <a:pt x="5861" y="472"/>
                    </a:cubicBezTo>
                    <a:cubicBezTo>
                      <a:pt x="5832" y="446"/>
                      <a:pt x="5800" y="435"/>
                      <a:pt x="5769" y="435"/>
                    </a:cubicBezTo>
                    <a:cubicBezTo>
                      <a:pt x="5714" y="435"/>
                      <a:pt x="5664" y="472"/>
                      <a:pt x="5647" y="535"/>
                    </a:cubicBezTo>
                    <a:cubicBezTo>
                      <a:pt x="5478" y="588"/>
                      <a:pt x="5344" y="695"/>
                      <a:pt x="5201" y="776"/>
                    </a:cubicBezTo>
                    <a:cubicBezTo>
                      <a:pt x="5191" y="776"/>
                      <a:pt x="5180" y="776"/>
                      <a:pt x="5169" y="776"/>
                    </a:cubicBezTo>
                    <a:cubicBezTo>
                      <a:pt x="5093" y="776"/>
                      <a:pt x="5007" y="767"/>
                      <a:pt x="4924" y="767"/>
                    </a:cubicBezTo>
                    <a:cubicBezTo>
                      <a:pt x="4786" y="767"/>
                      <a:pt x="4654" y="793"/>
                      <a:pt x="4585" y="936"/>
                    </a:cubicBezTo>
                    <a:cubicBezTo>
                      <a:pt x="4354" y="1079"/>
                      <a:pt x="4104" y="1195"/>
                      <a:pt x="3872" y="1338"/>
                    </a:cubicBezTo>
                    <a:cubicBezTo>
                      <a:pt x="3760" y="1345"/>
                      <a:pt x="3829" y="1517"/>
                      <a:pt x="3730" y="1517"/>
                    </a:cubicBezTo>
                    <a:cubicBezTo>
                      <a:pt x="3703" y="1517"/>
                      <a:pt x="3663" y="1504"/>
                      <a:pt x="3604" y="1471"/>
                    </a:cubicBezTo>
                    <a:cubicBezTo>
                      <a:pt x="3488" y="1516"/>
                      <a:pt x="3337" y="1552"/>
                      <a:pt x="3345" y="1694"/>
                    </a:cubicBezTo>
                    <a:cubicBezTo>
                      <a:pt x="3238" y="1793"/>
                      <a:pt x="3131" y="1900"/>
                      <a:pt x="2998" y="1953"/>
                    </a:cubicBezTo>
                    <a:lnTo>
                      <a:pt x="2998" y="1998"/>
                    </a:lnTo>
                    <a:cubicBezTo>
                      <a:pt x="2935" y="2024"/>
                      <a:pt x="2855" y="2060"/>
                      <a:pt x="2801" y="2105"/>
                    </a:cubicBezTo>
                    <a:cubicBezTo>
                      <a:pt x="2819" y="2328"/>
                      <a:pt x="2641" y="2533"/>
                      <a:pt x="2436" y="2586"/>
                    </a:cubicBezTo>
                    <a:cubicBezTo>
                      <a:pt x="2587" y="2836"/>
                      <a:pt x="2088" y="2917"/>
                      <a:pt x="2266" y="3131"/>
                    </a:cubicBezTo>
                    <a:cubicBezTo>
                      <a:pt x="2159" y="3175"/>
                      <a:pt x="2141" y="3309"/>
                      <a:pt x="2034" y="3345"/>
                    </a:cubicBezTo>
                    <a:cubicBezTo>
                      <a:pt x="1918" y="3380"/>
                      <a:pt x="1882" y="3523"/>
                      <a:pt x="1829" y="3621"/>
                    </a:cubicBezTo>
                    <a:cubicBezTo>
                      <a:pt x="1722" y="3675"/>
                      <a:pt x="1579" y="3728"/>
                      <a:pt x="1543" y="3844"/>
                    </a:cubicBezTo>
                    <a:cubicBezTo>
                      <a:pt x="1427" y="3898"/>
                      <a:pt x="1445" y="4067"/>
                      <a:pt x="1365" y="4148"/>
                    </a:cubicBezTo>
                    <a:cubicBezTo>
                      <a:pt x="1294" y="4210"/>
                      <a:pt x="1258" y="4299"/>
                      <a:pt x="1240" y="4389"/>
                    </a:cubicBezTo>
                    <a:cubicBezTo>
                      <a:pt x="1097" y="4620"/>
                      <a:pt x="937" y="4879"/>
                      <a:pt x="937" y="5165"/>
                    </a:cubicBezTo>
                    <a:lnTo>
                      <a:pt x="901" y="5156"/>
                    </a:lnTo>
                    <a:cubicBezTo>
                      <a:pt x="865" y="5370"/>
                      <a:pt x="696" y="5530"/>
                      <a:pt x="687" y="5745"/>
                    </a:cubicBezTo>
                    <a:cubicBezTo>
                      <a:pt x="696" y="6003"/>
                      <a:pt x="535" y="6208"/>
                      <a:pt x="526" y="6458"/>
                    </a:cubicBezTo>
                    <a:lnTo>
                      <a:pt x="491" y="6458"/>
                    </a:lnTo>
                    <a:cubicBezTo>
                      <a:pt x="589" y="6851"/>
                      <a:pt x="223" y="7145"/>
                      <a:pt x="330" y="7529"/>
                    </a:cubicBezTo>
                    <a:cubicBezTo>
                      <a:pt x="321" y="7582"/>
                      <a:pt x="321" y="7645"/>
                      <a:pt x="294" y="7698"/>
                    </a:cubicBezTo>
                    <a:cubicBezTo>
                      <a:pt x="205" y="7823"/>
                      <a:pt x="348" y="7975"/>
                      <a:pt x="268" y="8109"/>
                    </a:cubicBezTo>
                    <a:cubicBezTo>
                      <a:pt x="187" y="8242"/>
                      <a:pt x="134" y="8421"/>
                      <a:pt x="223" y="8564"/>
                    </a:cubicBezTo>
                    <a:cubicBezTo>
                      <a:pt x="196" y="8867"/>
                      <a:pt x="152" y="9161"/>
                      <a:pt x="170" y="9465"/>
                    </a:cubicBezTo>
                    <a:cubicBezTo>
                      <a:pt x="161" y="9589"/>
                      <a:pt x="54" y="9705"/>
                      <a:pt x="98" y="9839"/>
                    </a:cubicBezTo>
                    <a:cubicBezTo>
                      <a:pt x="45" y="10312"/>
                      <a:pt x="116" y="10812"/>
                      <a:pt x="45" y="11284"/>
                    </a:cubicBezTo>
                    <a:cubicBezTo>
                      <a:pt x="107" y="11472"/>
                      <a:pt x="107" y="11659"/>
                      <a:pt x="89" y="11846"/>
                    </a:cubicBezTo>
                    <a:cubicBezTo>
                      <a:pt x="89" y="11909"/>
                      <a:pt x="27" y="11989"/>
                      <a:pt x="89" y="12034"/>
                    </a:cubicBezTo>
                    <a:cubicBezTo>
                      <a:pt x="196" y="12105"/>
                      <a:pt x="0" y="12301"/>
                      <a:pt x="116" y="12319"/>
                    </a:cubicBezTo>
                    <a:lnTo>
                      <a:pt x="125" y="12355"/>
                    </a:lnTo>
                    <a:cubicBezTo>
                      <a:pt x="98" y="12391"/>
                      <a:pt x="54" y="12453"/>
                      <a:pt x="89" y="12507"/>
                    </a:cubicBezTo>
                    <a:cubicBezTo>
                      <a:pt x="241" y="12640"/>
                      <a:pt x="116" y="12863"/>
                      <a:pt x="161" y="13033"/>
                    </a:cubicBezTo>
                    <a:lnTo>
                      <a:pt x="196" y="13033"/>
                    </a:lnTo>
                    <a:cubicBezTo>
                      <a:pt x="214" y="13042"/>
                      <a:pt x="232" y="13060"/>
                      <a:pt x="241" y="13069"/>
                    </a:cubicBezTo>
                    <a:cubicBezTo>
                      <a:pt x="268" y="13131"/>
                      <a:pt x="277" y="13194"/>
                      <a:pt x="294" y="13256"/>
                    </a:cubicBezTo>
                    <a:cubicBezTo>
                      <a:pt x="286" y="13434"/>
                      <a:pt x="303" y="13631"/>
                      <a:pt x="402" y="13791"/>
                    </a:cubicBezTo>
                    <a:cubicBezTo>
                      <a:pt x="393" y="14193"/>
                      <a:pt x="678" y="14514"/>
                      <a:pt x="776" y="14889"/>
                    </a:cubicBezTo>
                    <a:lnTo>
                      <a:pt x="821" y="14897"/>
                    </a:lnTo>
                    <a:cubicBezTo>
                      <a:pt x="830" y="14969"/>
                      <a:pt x="883" y="15031"/>
                      <a:pt x="910" y="15112"/>
                    </a:cubicBezTo>
                    <a:cubicBezTo>
                      <a:pt x="955" y="15433"/>
                      <a:pt x="1151" y="15727"/>
                      <a:pt x="1294" y="16004"/>
                    </a:cubicBezTo>
                    <a:cubicBezTo>
                      <a:pt x="1320" y="16289"/>
                      <a:pt x="1517" y="16521"/>
                      <a:pt x="1695" y="16726"/>
                    </a:cubicBezTo>
                    <a:cubicBezTo>
                      <a:pt x="1740" y="16887"/>
                      <a:pt x="1873" y="16994"/>
                      <a:pt x="1963" y="17137"/>
                    </a:cubicBezTo>
                    <a:cubicBezTo>
                      <a:pt x="2088" y="17217"/>
                      <a:pt x="2132" y="17386"/>
                      <a:pt x="2266" y="17476"/>
                    </a:cubicBezTo>
                    <a:cubicBezTo>
                      <a:pt x="2480" y="17672"/>
                      <a:pt x="2578" y="17975"/>
                      <a:pt x="2801" y="18180"/>
                    </a:cubicBezTo>
                    <a:cubicBezTo>
                      <a:pt x="3515" y="18876"/>
                      <a:pt x="4229" y="19617"/>
                      <a:pt x="5076" y="20152"/>
                    </a:cubicBezTo>
                    <a:cubicBezTo>
                      <a:pt x="5246" y="20357"/>
                      <a:pt x="5487" y="20491"/>
                      <a:pt x="5701" y="20643"/>
                    </a:cubicBezTo>
                    <a:cubicBezTo>
                      <a:pt x="5790" y="20750"/>
                      <a:pt x="5897" y="20830"/>
                      <a:pt x="6022" y="20883"/>
                    </a:cubicBezTo>
                    <a:cubicBezTo>
                      <a:pt x="6530" y="21285"/>
                      <a:pt x="7110" y="21597"/>
                      <a:pt x="7690" y="21900"/>
                    </a:cubicBezTo>
                    <a:cubicBezTo>
                      <a:pt x="7717" y="21900"/>
                      <a:pt x="7770" y="21909"/>
                      <a:pt x="7806" y="21909"/>
                    </a:cubicBezTo>
                    <a:lnTo>
                      <a:pt x="7806" y="21945"/>
                    </a:lnTo>
                    <a:cubicBezTo>
                      <a:pt x="7820" y="21942"/>
                      <a:pt x="7834" y="21941"/>
                      <a:pt x="7847" y="21941"/>
                    </a:cubicBezTo>
                    <a:cubicBezTo>
                      <a:pt x="7978" y="21941"/>
                      <a:pt x="8062" y="22064"/>
                      <a:pt x="8187" y="22064"/>
                    </a:cubicBezTo>
                    <a:cubicBezTo>
                      <a:pt x="8216" y="22064"/>
                      <a:pt x="8246" y="22058"/>
                      <a:pt x="8279" y="22043"/>
                    </a:cubicBezTo>
                    <a:cubicBezTo>
                      <a:pt x="8300" y="22040"/>
                      <a:pt x="8321" y="22039"/>
                      <a:pt x="8343" y="22039"/>
                    </a:cubicBezTo>
                    <a:cubicBezTo>
                      <a:pt x="8441" y="22039"/>
                      <a:pt x="8544" y="22065"/>
                      <a:pt x="8642" y="22065"/>
                    </a:cubicBezTo>
                    <a:cubicBezTo>
                      <a:pt x="8705" y="22065"/>
                      <a:pt x="8767" y="22054"/>
                      <a:pt x="8823" y="22016"/>
                    </a:cubicBezTo>
                    <a:lnTo>
                      <a:pt x="8877" y="22016"/>
                    </a:lnTo>
                    <a:cubicBezTo>
                      <a:pt x="8912" y="22097"/>
                      <a:pt x="9019" y="22088"/>
                      <a:pt x="9082" y="22123"/>
                    </a:cubicBezTo>
                    <a:cubicBezTo>
                      <a:pt x="9204" y="22148"/>
                      <a:pt x="9305" y="22233"/>
                      <a:pt x="9424" y="22233"/>
                    </a:cubicBezTo>
                    <a:cubicBezTo>
                      <a:pt x="9434" y="22233"/>
                      <a:pt x="9445" y="22232"/>
                      <a:pt x="9456" y="22231"/>
                    </a:cubicBezTo>
                    <a:cubicBezTo>
                      <a:pt x="9465" y="22284"/>
                      <a:pt x="9546" y="22284"/>
                      <a:pt x="9581" y="22302"/>
                    </a:cubicBezTo>
                    <a:cubicBezTo>
                      <a:pt x="9656" y="22276"/>
                      <a:pt x="9732" y="22268"/>
                      <a:pt x="9810" y="22268"/>
                    </a:cubicBezTo>
                    <a:cubicBezTo>
                      <a:pt x="9937" y="22268"/>
                      <a:pt x="10066" y="22289"/>
                      <a:pt x="10195" y="22289"/>
                    </a:cubicBezTo>
                    <a:cubicBezTo>
                      <a:pt x="10261" y="22289"/>
                      <a:pt x="10328" y="22284"/>
                      <a:pt x="10393" y="22266"/>
                    </a:cubicBezTo>
                    <a:lnTo>
                      <a:pt x="10393" y="22231"/>
                    </a:lnTo>
                    <a:cubicBezTo>
                      <a:pt x="10415" y="22231"/>
                      <a:pt x="10437" y="22232"/>
                      <a:pt x="10459" y="22232"/>
                    </a:cubicBezTo>
                    <a:cubicBezTo>
                      <a:pt x="10651" y="22232"/>
                      <a:pt x="10843" y="22198"/>
                      <a:pt x="11035" y="22150"/>
                    </a:cubicBezTo>
                    <a:cubicBezTo>
                      <a:pt x="11099" y="22199"/>
                      <a:pt x="11166" y="22218"/>
                      <a:pt x="11235" y="22218"/>
                    </a:cubicBezTo>
                    <a:cubicBezTo>
                      <a:pt x="11328" y="22218"/>
                      <a:pt x="11424" y="22183"/>
                      <a:pt x="11517" y="22141"/>
                    </a:cubicBezTo>
                    <a:cubicBezTo>
                      <a:pt x="11660" y="22141"/>
                      <a:pt x="11847" y="22141"/>
                      <a:pt x="11928" y="21999"/>
                    </a:cubicBezTo>
                    <a:cubicBezTo>
                      <a:pt x="11941" y="22005"/>
                      <a:pt x="11953" y="22008"/>
                      <a:pt x="11966" y="22008"/>
                    </a:cubicBezTo>
                    <a:cubicBezTo>
                      <a:pt x="12018" y="22008"/>
                      <a:pt x="12062" y="21959"/>
                      <a:pt x="12113" y="21959"/>
                    </a:cubicBezTo>
                    <a:cubicBezTo>
                      <a:pt x="12131" y="21959"/>
                      <a:pt x="12149" y="21965"/>
                      <a:pt x="12168" y="21981"/>
                    </a:cubicBezTo>
                    <a:cubicBezTo>
                      <a:pt x="12391" y="21892"/>
                      <a:pt x="12632" y="21892"/>
                      <a:pt x="12864" y="21856"/>
                    </a:cubicBezTo>
                    <a:cubicBezTo>
                      <a:pt x="12886" y="21862"/>
                      <a:pt x="12909" y="21864"/>
                      <a:pt x="12933" y="21864"/>
                    </a:cubicBezTo>
                    <a:cubicBezTo>
                      <a:pt x="13014" y="21864"/>
                      <a:pt x="13100" y="21836"/>
                      <a:pt x="13176" y="21829"/>
                    </a:cubicBezTo>
                    <a:cubicBezTo>
                      <a:pt x="13194" y="21870"/>
                      <a:pt x="13345" y="21916"/>
                      <a:pt x="13434" y="21916"/>
                    </a:cubicBezTo>
                    <a:cubicBezTo>
                      <a:pt x="13480" y="21916"/>
                      <a:pt x="13510" y="21904"/>
                      <a:pt x="13498" y="21874"/>
                    </a:cubicBezTo>
                    <a:cubicBezTo>
                      <a:pt x="13649" y="21829"/>
                      <a:pt x="13792" y="21811"/>
                      <a:pt x="13944" y="21793"/>
                    </a:cubicBezTo>
                    <a:cubicBezTo>
                      <a:pt x="13970" y="21820"/>
                      <a:pt x="14015" y="21838"/>
                      <a:pt x="14069" y="21838"/>
                    </a:cubicBezTo>
                    <a:cubicBezTo>
                      <a:pt x="14090" y="21896"/>
                      <a:pt x="14199" y="21936"/>
                      <a:pt x="14286" y="21936"/>
                    </a:cubicBezTo>
                    <a:cubicBezTo>
                      <a:pt x="14346" y="21936"/>
                      <a:pt x="14395" y="21917"/>
                      <a:pt x="14399" y="21874"/>
                    </a:cubicBezTo>
                    <a:cubicBezTo>
                      <a:pt x="14497" y="21856"/>
                      <a:pt x="14586" y="21793"/>
                      <a:pt x="14693" y="21758"/>
                    </a:cubicBezTo>
                    <a:cubicBezTo>
                      <a:pt x="14721" y="21733"/>
                      <a:pt x="14763" y="21731"/>
                      <a:pt x="14807" y="21731"/>
                    </a:cubicBezTo>
                    <a:cubicBezTo>
                      <a:pt x="14820" y="21731"/>
                      <a:pt x="14832" y="21731"/>
                      <a:pt x="14845" y="21731"/>
                    </a:cubicBezTo>
                    <a:cubicBezTo>
                      <a:pt x="14900" y="21731"/>
                      <a:pt x="14952" y="21726"/>
                      <a:pt x="14970" y="21677"/>
                    </a:cubicBezTo>
                    <a:cubicBezTo>
                      <a:pt x="14987" y="21668"/>
                      <a:pt x="15023" y="21651"/>
                      <a:pt x="15041" y="21642"/>
                    </a:cubicBezTo>
                    <a:cubicBezTo>
                      <a:pt x="15139" y="21642"/>
                      <a:pt x="15255" y="21624"/>
                      <a:pt x="15300" y="21526"/>
                    </a:cubicBezTo>
                    <a:cubicBezTo>
                      <a:pt x="15505" y="21454"/>
                      <a:pt x="15790" y="21490"/>
                      <a:pt x="15933" y="21312"/>
                    </a:cubicBezTo>
                    <a:cubicBezTo>
                      <a:pt x="15951" y="21312"/>
                      <a:pt x="15987" y="21312"/>
                      <a:pt x="15995" y="21303"/>
                    </a:cubicBezTo>
                    <a:cubicBezTo>
                      <a:pt x="16014" y="21307"/>
                      <a:pt x="16034" y="21310"/>
                      <a:pt x="16054" y="21310"/>
                    </a:cubicBezTo>
                    <a:cubicBezTo>
                      <a:pt x="16148" y="21310"/>
                      <a:pt x="16247" y="21262"/>
                      <a:pt x="16299" y="21196"/>
                    </a:cubicBezTo>
                    <a:cubicBezTo>
                      <a:pt x="16424" y="21151"/>
                      <a:pt x="16370" y="20964"/>
                      <a:pt x="16459" y="20883"/>
                    </a:cubicBezTo>
                    <a:cubicBezTo>
                      <a:pt x="16549" y="20892"/>
                      <a:pt x="16620" y="20928"/>
                      <a:pt x="16700" y="20955"/>
                    </a:cubicBezTo>
                    <a:cubicBezTo>
                      <a:pt x="16843" y="20892"/>
                      <a:pt x="16995" y="20830"/>
                      <a:pt x="17102" y="20723"/>
                    </a:cubicBezTo>
                    <a:cubicBezTo>
                      <a:pt x="17191" y="20696"/>
                      <a:pt x="17334" y="20643"/>
                      <a:pt x="17334" y="20544"/>
                    </a:cubicBezTo>
                    <a:cubicBezTo>
                      <a:pt x="17414" y="20464"/>
                      <a:pt x="17521" y="20411"/>
                      <a:pt x="17592" y="20330"/>
                    </a:cubicBezTo>
                    <a:cubicBezTo>
                      <a:pt x="17699" y="20330"/>
                      <a:pt x="17682" y="20205"/>
                      <a:pt x="17744" y="20161"/>
                    </a:cubicBezTo>
                    <a:cubicBezTo>
                      <a:pt x="17762" y="20125"/>
                      <a:pt x="17833" y="20098"/>
                      <a:pt x="17815" y="20054"/>
                    </a:cubicBezTo>
                    <a:cubicBezTo>
                      <a:pt x="17985" y="19956"/>
                      <a:pt x="18226" y="19893"/>
                      <a:pt x="18270" y="19688"/>
                    </a:cubicBezTo>
                    <a:cubicBezTo>
                      <a:pt x="18288" y="19545"/>
                      <a:pt x="18476" y="19536"/>
                      <a:pt x="18583" y="19474"/>
                    </a:cubicBezTo>
                    <a:cubicBezTo>
                      <a:pt x="18636" y="19340"/>
                      <a:pt x="18734" y="19242"/>
                      <a:pt x="18877" y="19206"/>
                    </a:cubicBezTo>
                    <a:cubicBezTo>
                      <a:pt x="18895" y="19117"/>
                      <a:pt x="18948" y="18948"/>
                      <a:pt x="18975" y="18867"/>
                    </a:cubicBezTo>
                    <a:cubicBezTo>
                      <a:pt x="19162" y="18796"/>
                      <a:pt x="19162" y="18600"/>
                      <a:pt x="19216" y="18430"/>
                    </a:cubicBezTo>
                    <a:cubicBezTo>
                      <a:pt x="19350" y="18332"/>
                      <a:pt x="19421" y="18189"/>
                      <a:pt x="19466" y="18038"/>
                    </a:cubicBezTo>
                    <a:cubicBezTo>
                      <a:pt x="19582" y="17904"/>
                      <a:pt x="19680" y="17752"/>
                      <a:pt x="19787" y="17609"/>
                    </a:cubicBezTo>
                    <a:cubicBezTo>
                      <a:pt x="19858" y="17574"/>
                      <a:pt x="19921" y="17511"/>
                      <a:pt x="19930" y="17431"/>
                    </a:cubicBezTo>
                    <a:cubicBezTo>
                      <a:pt x="19921" y="17181"/>
                      <a:pt x="20099" y="16976"/>
                      <a:pt x="20117" y="16735"/>
                    </a:cubicBezTo>
                    <a:cubicBezTo>
                      <a:pt x="20420" y="15914"/>
                      <a:pt x="20465" y="15031"/>
                      <a:pt x="20777" y="14219"/>
                    </a:cubicBezTo>
                    <a:cubicBezTo>
                      <a:pt x="20857" y="14041"/>
                      <a:pt x="20840" y="13836"/>
                      <a:pt x="20741" y="13666"/>
                    </a:cubicBezTo>
                    <a:cubicBezTo>
                      <a:pt x="20715" y="13283"/>
                      <a:pt x="20965" y="12926"/>
                      <a:pt x="20875" y="12551"/>
                    </a:cubicBezTo>
                    <a:cubicBezTo>
                      <a:pt x="20804" y="12462"/>
                      <a:pt x="20831" y="12373"/>
                      <a:pt x="20866" y="12284"/>
                    </a:cubicBezTo>
                    <a:lnTo>
                      <a:pt x="20902" y="12284"/>
                    </a:lnTo>
                    <a:cubicBezTo>
                      <a:pt x="20893" y="12150"/>
                      <a:pt x="20947" y="11954"/>
                      <a:pt x="20822" y="11882"/>
                    </a:cubicBezTo>
                    <a:cubicBezTo>
                      <a:pt x="20777" y="11784"/>
                      <a:pt x="20670" y="11704"/>
                      <a:pt x="20581" y="11641"/>
                    </a:cubicBezTo>
                    <a:cubicBezTo>
                      <a:pt x="20626" y="11606"/>
                      <a:pt x="20626" y="11543"/>
                      <a:pt x="20626" y="11490"/>
                    </a:cubicBezTo>
                    <a:cubicBezTo>
                      <a:pt x="20724" y="11445"/>
                      <a:pt x="20626" y="11222"/>
                      <a:pt x="20661" y="11133"/>
                    </a:cubicBezTo>
                    <a:lnTo>
                      <a:pt x="20697" y="11133"/>
                    </a:lnTo>
                    <a:cubicBezTo>
                      <a:pt x="20706" y="10954"/>
                      <a:pt x="20759" y="10785"/>
                      <a:pt x="20795" y="10606"/>
                    </a:cubicBezTo>
                    <a:cubicBezTo>
                      <a:pt x="20884" y="10571"/>
                      <a:pt x="20768" y="10392"/>
                      <a:pt x="20733" y="10312"/>
                    </a:cubicBezTo>
                    <a:cubicBezTo>
                      <a:pt x="20697" y="10116"/>
                      <a:pt x="20947" y="9893"/>
                      <a:pt x="20786" y="9750"/>
                    </a:cubicBezTo>
                    <a:cubicBezTo>
                      <a:pt x="20786" y="9723"/>
                      <a:pt x="20786" y="9688"/>
                      <a:pt x="20786" y="9670"/>
                    </a:cubicBezTo>
                    <a:lnTo>
                      <a:pt x="20741" y="9670"/>
                    </a:lnTo>
                    <a:cubicBezTo>
                      <a:pt x="20741" y="9652"/>
                      <a:pt x="20733" y="9616"/>
                      <a:pt x="20733" y="9598"/>
                    </a:cubicBezTo>
                    <a:cubicBezTo>
                      <a:pt x="20750" y="9393"/>
                      <a:pt x="20741" y="9188"/>
                      <a:pt x="20733" y="8983"/>
                    </a:cubicBezTo>
                    <a:cubicBezTo>
                      <a:pt x="20822" y="8876"/>
                      <a:pt x="20857" y="8742"/>
                      <a:pt x="20813" y="8608"/>
                    </a:cubicBezTo>
                    <a:cubicBezTo>
                      <a:pt x="20724" y="8510"/>
                      <a:pt x="20581" y="8430"/>
                      <a:pt x="20581" y="8278"/>
                    </a:cubicBezTo>
                    <a:cubicBezTo>
                      <a:pt x="20590" y="8225"/>
                      <a:pt x="20563" y="8171"/>
                      <a:pt x="20501" y="8171"/>
                    </a:cubicBezTo>
                    <a:cubicBezTo>
                      <a:pt x="20376" y="7975"/>
                      <a:pt x="20224" y="7796"/>
                      <a:pt x="20099" y="7600"/>
                    </a:cubicBezTo>
                    <a:cubicBezTo>
                      <a:pt x="19983" y="7431"/>
                      <a:pt x="20028" y="7190"/>
                      <a:pt x="19930" y="7020"/>
                    </a:cubicBezTo>
                    <a:cubicBezTo>
                      <a:pt x="19903" y="6904"/>
                      <a:pt x="19814" y="6815"/>
                      <a:pt x="19733" y="6735"/>
                    </a:cubicBezTo>
                    <a:cubicBezTo>
                      <a:pt x="19742" y="6663"/>
                      <a:pt x="19733" y="6628"/>
                      <a:pt x="19689" y="6619"/>
                    </a:cubicBezTo>
                    <a:cubicBezTo>
                      <a:pt x="19698" y="6538"/>
                      <a:pt x="19644" y="6485"/>
                      <a:pt x="19609" y="6423"/>
                    </a:cubicBezTo>
                    <a:cubicBezTo>
                      <a:pt x="19626" y="6217"/>
                      <a:pt x="19457" y="6039"/>
                      <a:pt x="19439" y="5825"/>
                    </a:cubicBezTo>
                    <a:lnTo>
                      <a:pt x="19403" y="5825"/>
                    </a:lnTo>
                    <a:cubicBezTo>
                      <a:pt x="19377" y="5655"/>
                      <a:pt x="19154" y="5629"/>
                      <a:pt x="19109" y="5459"/>
                    </a:cubicBezTo>
                    <a:cubicBezTo>
                      <a:pt x="18975" y="5165"/>
                      <a:pt x="18752" y="4870"/>
                      <a:pt x="18476" y="4674"/>
                    </a:cubicBezTo>
                    <a:cubicBezTo>
                      <a:pt x="18288" y="4540"/>
                      <a:pt x="18163" y="4344"/>
                      <a:pt x="17967" y="4228"/>
                    </a:cubicBezTo>
                    <a:cubicBezTo>
                      <a:pt x="17690" y="3862"/>
                      <a:pt x="17369" y="3523"/>
                      <a:pt x="16977" y="3291"/>
                    </a:cubicBezTo>
                    <a:cubicBezTo>
                      <a:pt x="16629" y="2970"/>
                      <a:pt x="16192" y="2711"/>
                      <a:pt x="15799" y="2426"/>
                    </a:cubicBezTo>
                    <a:cubicBezTo>
                      <a:pt x="15639" y="2283"/>
                      <a:pt x="15487" y="2114"/>
                      <a:pt x="15282" y="2024"/>
                    </a:cubicBezTo>
                    <a:cubicBezTo>
                      <a:pt x="15224" y="1941"/>
                      <a:pt x="15096" y="1835"/>
                      <a:pt x="14971" y="1835"/>
                    </a:cubicBezTo>
                    <a:cubicBezTo>
                      <a:pt x="14961" y="1835"/>
                      <a:pt x="14952" y="1836"/>
                      <a:pt x="14943" y="1837"/>
                    </a:cubicBezTo>
                    <a:lnTo>
                      <a:pt x="14952" y="1801"/>
                    </a:lnTo>
                    <a:cubicBezTo>
                      <a:pt x="14791" y="1721"/>
                      <a:pt x="14702" y="1525"/>
                      <a:pt x="14515" y="1507"/>
                    </a:cubicBezTo>
                    <a:cubicBezTo>
                      <a:pt x="14506" y="1498"/>
                      <a:pt x="14488" y="1480"/>
                      <a:pt x="14470" y="1471"/>
                    </a:cubicBezTo>
                    <a:cubicBezTo>
                      <a:pt x="14452" y="1391"/>
                      <a:pt x="14327" y="1400"/>
                      <a:pt x="14283" y="1338"/>
                    </a:cubicBezTo>
                    <a:cubicBezTo>
                      <a:pt x="14211" y="1248"/>
                      <a:pt x="14086" y="1257"/>
                      <a:pt x="13988" y="1230"/>
                    </a:cubicBezTo>
                    <a:cubicBezTo>
                      <a:pt x="13944" y="1168"/>
                      <a:pt x="13854" y="1168"/>
                      <a:pt x="13792" y="1150"/>
                    </a:cubicBezTo>
                    <a:cubicBezTo>
                      <a:pt x="13658" y="1043"/>
                      <a:pt x="13444" y="999"/>
                      <a:pt x="13292" y="891"/>
                    </a:cubicBezTo>
                    <a:cubicBezTo>
                      <a:pt x="13284" y="767"/>
                      <a:pt x="13052" y="704"/>
                      <a:pt x="12945" y="668"/>
                    </a:cubicBezTo>
                    <a:cubicBezTo>
                      <a:pt x="12918" y="633"/>
                      <a:pt x="12882" y="597"/>
                      <a:pt x="12846" y="570"/>
                    </a:cubicBezTo>
                    <a:cubicBezTo>
                      <a:pt x="12837" y="571"/>
                      <a:pt x="12828" y="572"/>
                      <a:pt x="12820" y="572"/>
                    </a:cubicBezTo>
                    <a:cubicBezTo>
                      <a:pt x="12692" y="572"/>
                      <a:pt x="12585" y="473"/>
                      <a:pt x="12461" y="473"/>
                    </a:cubicBezTo>
                    <a:cubicBezTo>
                      <a:pt x="12441" y="473"/>
                      <a:pt x="12421" y="475"/>
                      <a:pt x="12400" y="481"/>
                    </a:cubicBezTo>
                    <a:cubicBezTo>
                      <a:pt x="12324" y="458"/>
                      <a:pt x="12247" y="395"/>
                      <a:pt x="12164" y="395"/>
                    </a:cubicBezTo>
                    <a:cubicBezTo>
                      <a:pt x="12151" y="395"/>
                      <a:pt x="12137" y="397"/>
                      <a:pt x="12124" y="401"/>
                    </a:cubicBezTo>
                    <a:cubicBezTo>
                      <a:pt x="11874" y="347"/>
                      <a:pt x="11633" y="285"/>
                      <a:pt x="11392" y="213"/>
                    </a:cubicBezTo>
                    <a:cubicBezTo>
                      <a:pt x="11437" y="124"/>
                      <a:pt x="11294" y="169"/>
                      <a:pt x="11250" y="142"/>
                    </a:cubicBezTo>
                    <a:cubicBezTo>
                      <a:pt x="10928" y="115"/>
                      <a:pt x="10616" y="98"/>
                      <a:pt x="10295" y="53"/>
                    </a:cubicBezTo>
                    <a:cubicBezTo>
                      <a:pt x="10203" y="14"/>
                      <a:pt x="10108" y="1"/>
                      <a:pt x="100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29"/>
            <p:cNvSpPr/>
            <p:nvPr/>
          </p:nvSpPr>
          <p:spPr>
            <a:xfrm rot="9938396" flipH="1">
              <a:off x="5992216" y="4376947"/>
              <a:ext cx="636058" cy="246862"/>
            </a:xfrm>
            <a:custGeom>
              <a:avLst/>
              <a:gdLst/>
              <a:ahLst/>
              <a:cxnLst/>
              <a:rect l="l" t="t" r="r" b="b"/>
              <a:pathLst>
                <a:path w="19981" h="3952" extrusionOk="0">
                  <a:moveTo>
                    <a:pt x="5286" y="1"/>
                  </a:moveTo>
                  <a:cubicBezTo>
                    <a:pt x="4865" y="1"/>
                    <a:pt x="4444" y="14"/>
                    <a:pt x="4024" y="53"/>
                  </a:cubicBezTo>
                  <a:cubicBezTo>
                    <a:pt x="3756" y="71"/>
                    <a:pt x="3497" y="107"/>
                    <a:pt x="3239" y="133"/>
                  </a:cubicBezTo>
                  <a:cubicBezTo>
                    <a:pt x="2320" y="249"/>
                    <a:pt x="1410" y="437"/>
                    <a:pt x="509" y="695"/>
                  </a:cubicBezTo>
                  <a:cubicBezTo>
                    <a:pt x="313" y="758"/>
                    <a:pt x="107" y="811"/>
                    <a:pt x="0" y="1061"/>
                  </a:cubicBezTo>
                  <a:cubicBezTo>
                    <a:pt x="97" y="1109"/>
                    <a:pt x="183" y="1129"/>
                    <a:pt x="270" y="1129"/>
                  </a:cubicBezTo>
                  <a:cubicBezTo>
                    <a:pt x="328" y="1129"/>
                    <a:pt x="386" y="1120"/>
                    <a:pt x="446" y="1106"/>
                  </a:cubicBezTo>
                  <a:cubicBezTo>
                    <a:pt x="1080" y="981"/>
                    <a:pt x="1713" y="847"/>
                    <a:pt x="2355" y="731"/>
                  </a:cubicBezTo>
                  <a:cubicBezTo>
                    <a:pt x="2659" y="678"/>
                    <a:pt x="2971" y="642"/>
                    <a:pt x="3283" y="615"/>
                  </a:cubicBezTo>
                  <a:cubicBezTo>
                    <a:pt x="3970" y="562"/>
                    <a:pt x="4657" y="499"/>
                    <a:pt x="5344" y="472"/>
                  </a:cubicBezTo>
                  <a:cubicBezTo>
                    <a:pt x="5397" y="469"/>
                    <a:pt x="5451" y="468"/>
                    <a:pt x="5505" y="468"/>
                  </a:cubicBezTo>
                  <a:cubicBezTo>
                    <a:pt x="5783" y="468"/>
                    <a:pt x="6066" y="502"/>
                    <a:pt x="6343" y="517"/>
                  </a:cubicBezTo>
                  <a:cubicBezTo>
                    <a:pt x="6798" y="544"/>
                    <a:pt x="7244" y="562"/>
                    <a:pt x="7690" y="615"/>
                  </a:cubicBezTo>
                  <a:cubicBezTo>
                    <a:pt x="8529" y="704"/>
                    <a:pt x="9376" y="785"/>
                    <a:pt x="10206" y="954"/>
                  </a:cubicBezTo>
                  <a:cubicBezTo>
                    <a:pt x="11223" y="1150"/>
                    <a:pt x="12258" y="1320"/>
                    <a:pt x="13266" y="1623"/>
                  </a:cubicBezTo>
                  <a:cubicBezTo>
                    <a:pt x="14122" y="1891"/>
                    <a:pt x="14997" y="2114"/>
                    <a:pt x="15853" y="2399"/>
                  </a:cubicBezTo>
                  <a:cubicBezTo>
                    <a:pt x="16406" y="2578"/>
                    <a:pt x="16932" y="2827"/>
                    <a:pt x="17477" y="3050"/>
                  </a:cubicBezTo>
                  <a:cubicBezTo>
                    <a:pt x="17503" y="3059"/>
                    <a:pt x="17512" y="3095"/>
                    <a:pt x="17575" y="3158"/>
                  </a:cubicBezTo>
                  <a:cubicBezTo>
                    <a:pt x="17378" y="3166"/>
                    <a:pt x="17227" y="3184"/>
                    <a:pt x="17075" y="3184"/>
                  </a:cubicBezTo>
                  <a:cubicBezTo>
                    <a:pt x="16602" y="3193"/>
                    <a:pt x="16174" y="3363"/>
                    <a:pt x="15764" y="3586"/>
                  </a:cubicBezTo>
                  <a:cubicBezTo>
                    <a:pt x="15675" y="3630"/>
                    <a:pt x="15603" y="3728"/>
                    <a:pt x="15469" y="3836"/>
                  </a:cubicBezTo>
                  <a:cubicBezTo>
                    <a:pt x="15603" y="3880"/>
                    <a:pt x="15675" y="3916"/>
                    <a:pt x="15746" y="3916"/>
                  </a:cubicBezTo>
                  <a:cubicBezTo>
                    <a:pt x="16228" y="3934"/>
                    <a:pt x="16709" y="3952"/>
                    <a:pt x="17191" y="3952"/>
                  </a:cubicBezTo>
                  <a:cubicBezTo>
                    <a:pt x="17646" y="3943"/>
                    <a:pt x="18110" y="3898"/>
                    <a:pt x="18565" y="3889"/>
                  </a:cubicBezTo>
                  <a:cubicBezTo>
                    <a:pt x="18694" y="3885"/>
                    <a:pt x="18825" y="3883"/>
                    <a:pt x="18956" y="3883"/>
                  </a:cubicBezTo>
                  <a:cubicBezTo>
                    <a:pt x="19142" y="3883"/>
                    <a:pt x="19328" y="3888"/>
                    <a:pt x="19511" y="3898"/>
                  </a:cubicBezTo>
                  <a:cubicBezTo>
                    <a:pt x="19517" y="3898"/>
                    <a:pt x="19523" y="3898"/>
                    <a:pt x="19529" y="3898"/>
                  </a:cubicBezTo>
                  <a:cubicBezTo>
                    <a:pt x="19829" y="3898"/>
                    <a:pt x="19980" y="3678"/>
                    <a:pt x="19832" y="3372"/>
                  </a:cubicBezTo>
                  <a:cubicBezTo>
                    <a:pt x="19760" y="3211"/>
                    <a:pt x="19680" y="3042"/>
                    <a:pt x="19573" y="2908"/>
                  </a:cubicBezTo>
                  <a:cubicBezTo>
                    <a:pt x="19154" y="2372"/>
                    <a:pt x="18672" y="1891"/>
                    <a:pt x="18101" y="1507"/>
                  </a:cubicBezTo>
                  <a:cubicBezTo>
                    <a:pt x="18003" y="1436"/>
                    <a:pt x="17914" y="1347"/>
                    <a:pt x="17807" y="1275"/>
                  </a:cubicBezTo>
                  <a:cubicBezTo>
                    <a:pt x="17712" y="1208"/>
                    <a:pt x="17611" y="1173"/>
                    <a:pt x="17528" y="1173"/>
                  </a:cubicBezTo>
                  <a:cubicBezTo>
                    <a:pt x="17478" y="1173"/>
                    <a:pt x="17435" y="1186"/>
                    <a:pt x="17405" y="1213"/>
                  </a:cubicBezTo>
                  <a:cubicBezTo>
                    <a:pt x="17307" y="1293"/>
                    <a:pt x="17316" y="1480"/>
                    <a:pt x="17450" y="1641"/>
                  </a:cubicBezTo>
                  <a:cubicBezTo>
                    <a:pt x="17664" y="1882"/>
                    <a:pt x="17887" y="2114"/>
                    <a:pt x="18110" y="2355"/>
                  </a:cubicBezTo>
                  <a:cubicBezTo>
                    <a:pt x="18164" y="2417"/>
                    <a:pt x="18217" y="2471"/>
                    <a:pt x="18297" y="2551"/>
                  </a:cubicBezTo>
                  <a:cubicBezTo>
                    <a:pt x="18268" y="2560"/>
                    <a:pt x="18241" y="2564"/>
                    <a:pt x="18216" y="2564"/>
                  </a:cubicBezTo>
                  <a:cubicBezTo>
                    <a:pt x="18121" y="2564"/>
                    <a:pt x="18058" y="2508"/>
                    <a:pt x="17994" y="2480"/>
                  </a:cubicBezTo>
                  <a:cubicBezTo>
                    <a:pt x="17262" y="2123"/>
                    <a:pt x="16504" y="1810"/>
                    <a:pt x="15719" y="1596"/>
                  </a:cubicBezTo>
                  <a:cubicBezTo>
                    <a:pt x="15425" y="1525"/>
                    <a:pt x="15121" y="1463"/>
                    <a:pt x="14827" y="1391"/>
                  </a:cubicBezTo>
                  <a:cubicBezTo>
                    <a:pt x="14069" y="1195"/>
                    <a:pt x="13310" y="990"/>
                    <a:pt x="12552" y="811"/>
                  </a:cubicBezTo>
                  <a:cubicBezTo>
                    <a:pt x="12026" y="695"/>
                    <a:pt x="11500" y="633"/>
                    <a:pt x="10973" y="526"/>
                  </a:cubicBezTo>
                  <a:cubicBezTo>
                    <a:pt x="9974" y="321"/>
                    <a:pt x="8948" y="249"/>
                    <a:pt x="7931" y="115"/>
                  </a:cubicBezTo>
                  <a:cubicBezTo>
                    <a:pt x="7512" y="53"/>
                    <a:pt x="7084" y="53"/>
                    <a:pt x="6655" y="35"/>
                  </a:cubicBezTo>
                  <a:cubicBezTo>
                    <a:pt x="6197" y="17"/>
                    <a:pt x="5741" y="1"/>
                    <a:pt x="5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2CFA0D51-1B78-F283-0D86-2D9A28483D28}"/>
              </a:ext>
            </a:extLst>
          </p:cNvPr>
          <p:cNvSpPr>
            <a:spLocks noGrp="1"/>
          </p:cNvSpPr>
          <p:nvPr>
            <p:ph type="subTitle" idx="1"/>
          </p:nvPr>
        </p:nvSpPr>
        <p:spPr>
          <a:xfrm>
            <a:off x="3467022" y="3303091"/>
            <a:ext cx="2732708" cy="1496188"/>
          </a:xfrm>
        </p:spPr>
        <p:txBody>
          <a:bodyPr/>
          <a:lstStyle/>
          <a:p>
            <a:pPr algn="ctr"/>
            <a:r>
              <a:rPr lang="en-GB" sz="1800" b="1">
                <a:latin typeface="Times New Roman"/>
              </a:rPr>
              <a:t>Under the Guidance</a:t>
            </a:r>
            <a:endParaRPr lang="en-US" sz="1800" b="1">
              <a:latin typeface="Times New Roman"/>
            </a:endParaRPr>
          </a:p>
          <a:p>
            <a:pPr algn="ctr"/>
            <a:r>
              <a:rPr lang="en-GB" sz="1800" b="1">
                <a:latin typeface="Times New Roman"/>
              </a:rPr>
              <a:t>of</a:t>
            </a:r>
          </a:p>
          <a:p>
            <a:pPr algn="ctr"/>
            <a:r>
              <a:rPr lang="en-GB" sz="1800" b="1" err="1">
                <a:latin typeface="Times New Roman"/>
              </a:rPr>
              <a:t>Dr.</a:t>
            </a:r>
            <a:r>
              <a:rPr lang="en-GB" sz="1800" b="1">
                <a:latin typeface="Times New Roman"/>
              </a:rPr>
              <a:t> Neeraj Garg</a:t>
            </a:r>
          </a:p>
          <a:p>
            <a:pPr algn="ctr"/>
            <a:r>
              <a:rPr lang="en-GB" sz="1800" b="1">
                <a:latin typeface="Times New Roman"/>
              </a:rPr>
              <a:t>H.O.D (AI &amp; ML)</a:t>
            </a:r>
          </a:p>
        </p:txBody>
      </p:sp>
      <p:sp>
        <p:nvSpPr>
          <p:cNvPr id="6" name="Subtitle 2">
            <a:extLst>
              <a:ext uri="{FF2B5EF4-FFF2-40B4-BE49-F238E27FC236}">
                <a16:creationId xmlns:a16="http://schemas.microsoft.com/office/drawing/2014/main" id="{C5F3D8FE-C146-49E7-C9F7-140B8A2D5CB2}"/>
              </a:ext>
            </a:extLst>
          </p:cNvPr>
          <p:cNvSpPr txBox="1">
            <a:spLocks/>
          </p:cNvSpPr>
          <p:nvPr/>
        </p:nvSpPr>
        <p:spPr>
          <a:xfrm>
            <a:off x="89830" y="3367158"/>
            <a:ext cx="3649411" cy="1625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000"/>
              <a:buFont typeface="Lato"/>
              <a:buNone/>
              <a:defRPr sz="1400" b="0" i="0" u="none" strike="noStrike" cap="none">
                <a:solidFill>
                  <a:schemeClr val="dk1"/>
                </a:solidFill>
                <a:latin typeface="Lato"/>
                <a:ea typeface="Lato"/>
                <a:cs typeface="Lato"/>
                <a:sym typeface="Lato"/>
              </a:defRPr>
            </a:lvl1pPr>
            <a:lvl2pPr marL="914400" marR="0" lvl="1" indent="-3048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048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048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048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048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048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048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048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r>
              <a:rPr lang="en-GB" sz="2000" b="1" dirty="0">
                <a:latin typeface="Times New Roman"/>
              </a:rPr>
              <a:t>Team Members: </a:t>
            </a:r>
            <a:endParaRPr lang="en-US" sz="2000" dirty="0">
              <a:latin typeface="Times New Roman"/>
            </a:endParaRPr>
          </a:p>
          <a:p>
            <a:r>
              <a:rPr lang="en-GB" sz="1800" b="1" dirty="0">
                <a:latin typeface="Times New Roman"/>
              </a:rPr>
              <a:t>Aditi                      (00314808523)</a:t>
            </a:r>
          </a:p>
          <a:p>
            <a:r>
              <a:rPr lang="en-GB" sz="1800" b="1" dirty="0">
                <a:latin typeface="Times New Roman"/>
              </a:rPr>
              <a:t>Purnima Kishore (00514808523)</a:t>
            </a:r>
          </a:p>
          <a:p>
            <a:r>
              <a:rPr lang="en-GB" sz="1800" b="1" dirty="0">
                <a:latin typeface="Times New Roman"/>
              </a:rPr>
              <a:t>Ananya Verma     (03914811622)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0F30E4-A5FC-B6ED-515B-824282A6FBF8}"/>
              </a:ext>
            </a:extLst>
          </p:cNvPr>
          <p:cNvSpPr txBox="1"/>
          <p:nvPr/>
        </p:nvSpPr>
        <p:spPr>
          <a:xfrm>
            <a:off x="421481" y="623917"/>
            <a:ext cx="830103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eaLnBrk="0" fontAlgn="base" hangingPunct="0">
              <a:spcBef>
                <a:spcPct val="0"/>
              </a:spcBef>
              <a:spcAft>
                <a:spcPct val="0"/>
              </a:spcAft>
              <a:buClr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Arial" panose="020B0604020202020204" pitchFamily="34" charset="0"/>
              </a:rPr>
              <a:t>Real-Time Feedback: In order to make sure that the generated designs live up to users' expectations, the system offers real-time feedback and ideas based on user input. To discover the ideal fit, users can experiment with different design possibilities, fine-tune their preferences, and engage with the system.</a:t>
            </a:r>
          </a:p>
          <a:p>
            <a:pPr eaLnBrk="0" fontAlgn="base" hangingPunct="0">
              <a:spcBef>
                <a:spcPct val="0"/>
              </a:spcBef>
              <a:spcAft>
                <a:spcPct val="0"/>
              </a:spcAft>
              <a:buClr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Arial" panose="020B0604020202020204" pitchFamily="34" charset="0"/>
              </a:rPr>
              <a:t>Adaptive Recommendations: The system continuously enhances its recommendation engine by learning from user interactions and feedback over time. </a:t>
            </a:r>
          </a:p>
          <a:p>
            <a:pPr eaLnBrk="0" fontAlgn="base" hangingPunct="0">
              <a:spcBef>
                <a:spcPct val="0"/>
              </a:spcBef>
              <a:spcAft>
                <a:spcPct val="0"/>
              </a:spcAft>
              <a:buClr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Arial" panose="020B0604020202020204" pitchFamily="34" charset="0"/>
              </a:rPr>
              <a:t>Encouraging Creativity: The project encourages people to express their individual sense of style and creativity. The method promotes equality and diversity in the fashion business by democratizing the design process and making unique fashion solutions accessible to people with a variety of body types and stylistic preferences. </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Arial" panose="020B0604020202020204" pitchFamily="34" charset="0"/>
              </a:rPr>
              <a:t>Ethical and Sustainable Practices: By encouraging digital fabrication processes, reducing material waste, and strengthening local manufacturing activities, the project places a strong emphasis on ethical and sustainable practices. </a:t>
            </a:r>
          </a:p>
        </p:txBody>
      </p:sp>
      <p:sp>
        <p:nvSpPr>
          <p:cNvPr id="9" name="Rectangle 5">
            <a:extLst>
              <a:ext uri="{FF2B5EF4-FFF2-40B4-BE49-F238E27FC236}">
                <a16:creationId xmlns:a16="http://schemas.microsoft.com/office/drawing/2014/main" id="{8876B456-BAA9-7B5C-6E05-10DB3E8E8478}"/>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35108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3"/>
        <p:cNvGrpSpPr/>
        <p:nvPr/>
      </p:nvGrpSpPr>
      <p:grpSpPr>
        <a:xfrm>
          <a:off x="0" y="0"/>
          <a:ext cx="0" cy="0"/>
          <a:chOff x="0" y="0"/>
          <a:chExt cx="0" cy="0"/>
        </a:xfrm>
      </p:grpSpPr>
      <p:sp>
        <p:nvSpPr>
          <p:cNvPr id="1755" name="Google Shape;1755;p50"/>
          <p:cNvSpPr txBox="1">
            <a:spLocks noGrp="1"/>
          </p:cNvSpPr>
          <p:nvPr>
            <p:ph type="title"/>
          </p:nvPr>
        </p:nvSpPr>
        <p:spPr>
          <a:xfrm>
            <a:off x="629286" y="140257"/>
            <a:ext cx="6805928" cy="572700"/>
          </a:xfrm>
          <a:prstGeom prst="rect">
            <a:avLst/>
          </a:prstGeom>
        </p:spPr>
        <p:txBody>
          <a:bodyPr spcFirstLastPara="1" wrap="square" lIns="91425" tIns="91425" rIns="91425" bIns="91425" anchor="t" anchorCtr="0">
            <a:noAutofit/>
          </a:bodyPr>
          <a:lstStyle/>
          <a:p>
            <a:r>
              <a:rPr lang="en-IN" sz="3600" b="1" dirty="0">
                <a:latin typeface="Times New Roman"/>
                <a:cs typeface="Calibri"/>
              </a:rPr>
              <a:t>Engineering Significance</a:t>
            </a:r>
            <a:endParaRPr sz="3600" b="1" dirty="0">
              <a:latin typeface="Times New Roman"/>
              <a:cs typeface="Calibri"/>
            </a:endParaRPr>
          </a:p>
        </p:txBody>
      </p:sp>
      <p:sp>
        <p:nvSpPr>
          <p:cNvPr id="16" name="Google Shape;811;p38">
            <a:extLst>
              <a:ext uri="{FF2B5EF4-FFF2-40B4-BE49-F238E27FC236}">
                <a16:creationId xmlns:a16="http://schemas.microsoft.com/office/drawing/2014/main" id="{3429425E-9456-8221-452E-5B56CF0A29A5}"/>
              </a:ext>
            </a:extLst>
          </p:cNvPr>
          <p:cNvSpPr/>
          <p:nvPr/>
        </p:nvSpPr>
        <p:spPr>
          <a:xfrm rot="21371739">
            <a:off x="307510" y="2029844"/>
            <a:ext cx="460918" cy="221643"/>
          </a:xfrm>
          <a:custGeom>
            <a:avLst/>
            <a:gdLst/>
            <a:ahLst/>
            <a:cxnLst/>
            <a:rect l="l" t="t" r="r" b="b"/>
            <a:pathLst>
              <a:path w="41493" h="16693" extrusionOk="0">
                <a:moveTo>
                  <a:pt x="17883" y="1"/>
                </a:moveTo>
                <a:cubicBezTo>
                  <a:pt x="17746" y="1"/>
                  <a:pt x="17639" y="116"/>
                  <a:pt x="17504" y="116"/>
                </a:cubicBezTo>
                <a:cubicBezTo>
                  <a:pt x="17470" y="116"/>
                  <a:pt x="17435" y="109"/>
                  <a:pt x="17396" y="90"/>
                </a:cubicBezTo>
                <a:cubicBezTo>
                  <a:pt x="17183" y="33"/>
                  <a:pt x="16964" y="14"/>
                  <a:pt x="16744" y="14"/>
                </a:cubicBezTo>
                <a:cubicBezTo>
                  <a:pt x="16551" y="14"/>
                  <a:pt x="16357" y="29"/>
                  <a:pt x="16165" y="46"/>
                </a:cubicBezTo>
                <a:cubicBezTo>
                  <a:pt x="16120" y="33"/>
                  <a:pt x="16077" y="28"/>
                  <a:pt x="16035" y="28"/>
                </a:cubicBezTo>
                <a:cubicBezTo>
                  <a:pt x="15867" y="28"/>
                  <a:pt x="15715" y="112"/>
                  <a:pt x="15559" y="162"/>
                </a:cubicBezTo>
                <a:cubicBezTo>
                  <a:pt x="15378" y="146"/>
                  <a:pt x="15211" y="68"/>
                  <a:pt x="15040" y="68"/>
                </a:cubicBezTo>
                <a:cubicBezTo>
                  <a:pt x="15016" y="68"/>
                  <a:pt x="14993" y="69"/>
                  <a:pt x="14970" y="73"/>
                </a:cubicBezTo>
                <a:cubicBezTo>
                  <a:pt x="14949" y="74"/>
                  <a:pt x="14928" y="75"/>
                  <a:pt x="14907" y="75"/>
                </a:cubicBezTo>
                <a:cubicBezTo>
                  <a:pt x="14736" y="75"/>
                  <a:pt x="14551" y="24"/>
                  <a:pt x="14379" y="24"/>
                </a:cubicBezTo>
                <a:cubicBezTo>
                  <a:pt x="14250" y="24"/>
                  <a:pt x="14128" y="53"/>
                  <a:pt x="14024" y="153"/>
                </a:cubicBezTo>
                <a:cubicBezTo>
                  <a:pt x="13825" y="83"/>
                  <a:pt x="13609" y="29"/>
                  <a:pt x="13396" y="29"/>
                </a:cubicBezTo>
                <a:cubicBezTo>
                  <a:pt x="13257" y="29"/>
                  <a:pt x="13120" y="52"/>
                  <a:pt x="12989" y="108"/>
                </a:cubicBezTo>
                <a:cubicBezTo>
                  <a:pt x="12964" y="110"/>
                  <a:pt x="12938" y="110"/>
                  <a:pt x="12912" y="110"/>
                </a:cubicBezTo>
                <a:cubicBezTo>
                  <a:pt x="12713" y="110"/>
                  <a:pt x="12510" y="76"/>
                  <a:pt x="12309" y="76"/>
                </a:cubicBezTo>
                <a:cubicBezTo>
                  <a:pt x="12181" y="76"/>
                  <a:pt x="12053" y="90"/>
                  <a:pt x="11928" y="135"/>
                </a:cubicBezTo>
                <a:cubicBezTo>
                  <a:pt x="11913" y="146"/>
                  <a:pt x="11896" y="149"/>
                  <a:pt x="11877" y="149"/>
                </a:cubicBezTo>
                <a:cubicBezTo>
                  <a:pt x="11822" y="149"/>
                  <a:pt x="11756" y="115"/>
                  <a:pt x="11707" y="115"/>
                </a:cubicBezTo>
                <a:cubicBezTo>
                  <a:pt x="11676" y="115"/>
                  <a:pt x="11651" y="130"/>
                  <a:pt x="11642" y="180"/>
                </a:cubicBezTo>
                <a:cubicBezTo>
                  <a:pt x="11616" y="171"/>
                  <a:pt x="11589" y="166"/>
                  <a:pt x="11562" y="166"/>
                </a:cubicBezTo>
                <a:cubicBezTo>
                  <a:pt x="11535" y="166"/>
                  <a:pt x="11509" y="171"/>
                  <a:pt x="11482" y="180"/>
                </a:cubicBezTo>
                <a:cubicBezTo>
                  <a:pt x="11418" y="204"/>
                  <a:pt x="11352" y="212"/>
                  <a:pt x="11286" y="212"/>
                </a:cubicBezTo>
                <a:cubicBezTo>
                  <a:pt x="11160" y="212"/>
                  <a:pt x="11032" y="184"/>
                  <a:pt x="10908" y="184"/>
                </a:cubicBezTo>
                <a:cubicBezTo>
                  <a:pt x="10813" y="184"/>
                  <a:pt x="10721" y="200"/>
                  <a:pt x="10634" y="260"/>
                </a:cubicBezTo>
                <a:cubicBezTo>
                  <a:pt x="10544" y="339"/>
                  <a:pt x="10442" y="363"/>
                  <a:pt x="10335" y="363"/>
                </a:cubicBezTo>
                <a:cubicBezTo>
                  <a:pt x="10170" y="363"/>
                  <a:pt x="9992" y="307"/>
                  <a:pt x="9824" y="307"/>
                </a:cubicBezTo>
                <a:cubicBezTo>
                  <a:pt x="9743" y="307"/>
                  <a:pt x="9665" y="320"/>
                  <a:pt x="9591" y="358"/>
                </a:cubicBezTo>
                <a:cubicBezTo>
                  <a:pt x="9543" y="392"/>
                  <a:pt x="9491" y="403"/>
                  <a:pt x="9437" y="403"/>
                </a:cubicBezTo>
                <a:cubicBezTo>
                  <a:pt x="9341" y="403"/>
                  <a:pt x="9239" y="368"/>
                  <a:pt x="9142" y="368"/>
                </a:cubicBezTo>
                <a:cubicBezTo>
                  <a:pt x="9080" y="368"/>
                  <a:pt x="9021" y="383"/>
                  <a:pt x="8966" y="429"/>
                </a:cubicBezTo>
                <a:cubicBezTo>
                  <a:pt x="8776" y="486"/>
                  <a:pt x="8578" y="502"/>
                  <a:pt x="8377" y="502"/>
                </a:cubicBezTo>
                <a:cubicBezTo>
                  <a:pt x="8163" y="502"/>
                  <a:pt x="7947" y="483"/>
                  <a:pt x="7735" y="474"/>
                </a:cubicBezTo>
                <a:cubicBezTo>
                  <a:pt x="7587" y="561"/>
                  <a:pt x="7473" y="724"/>
                  <a:pt x="7286" y="724"/>
                </a:cubicBezTo>
                <a:cubicBezTo>
                  <a:pt x="7281" y="724"/>
                  <a:pt x="7276" y="724"/>
                  <a:pt x="7271" y="724"/>
                </a:cubicBezTo>
                <a:cubicBezTo>
                  <a:pt x="7102" y="697"/>
                  <a:pt x="6914" y="724"/>
                  <a:pt x="6780" y="608"/>
                </a:cubicBezTo>
                <a:cubicBezTo>
                  <a:pt x="6656" y="644"/>
                  <a:pt x="6415" y="572"/>
                  <a:pt x="6379" y="724"/>
                </a:cubicBezTo>
                <a:cubicBezTo>
                  <a:pt x="6361" y="733"/>
                  <a:pt x="6334" y="760"/>
                  <a:pt x="6325" y="768"/>
                </a:cubicBezTo>
                <a:cubicBezTo>
                  <a:pt x="6111" y="822"/>
                  <a:pt x="5799" y="751"/>
                  <a:pt x="5683" y="983"/>
                </a:cubicBezTo>
                <a:cubicBezTo>
                  <a:pt x="5639" y="1223"/>
                  <a:pt x="5282" y="1018"/>
                  <a:pt x="5201" y="1250"/>
                </a:cubicBezTo>
                <a:cubicBezTo>
                  <a:pt x="5085" y="1589"/>
                  <a:pt x="5068" y="1973"/>
                  <a:pt x="5005" y="2330"/>
                </a:cubicBezTo>
                <a:lnTo>
                  <a:pt x="4961" y="2330"/>
                </a:lnTo>
                <a:cubicBezTo>
                  <a:pt x="4961" y="2419"/>
                  <a:pt x="4961" y="2597"/>
                  <a:pt x="4961" y="2678"/>
                </a:cubicBezTo>
                <a:cubicBezTo>
                  <a:pt x="4871" y="2722"/>
                  <a:pt x="4853" y="2829"/>
                  <a:pt x="4916" y="3008"/>
                </a:cubicBezTo>
                <a:cubicBezTo>
                  <a:pt x="4898" y="3213"/>
                  <a:pt x="4925" y="3418"/>
                  <a:pt x="4996" y="3614"/>
                </a:cubicBezTo>
                <a:cubicBezTo>
                  <a:pt x="4934" y="3864"/>
                  <a:pt x="4916" y="4132"/>
                  <a:pt x="4898" y="4390"/>
                </a:cubicBezTo>
                <a:cubicBezTo>
                  <a:pt x="4871" y="4515"/>
                  <a:pt x="4764" y="4560"/>
                  <a:pt x="4648" y="4578"/>
                </a:cubicBezTo>
                <a:cubicBezTo>
                  <a:pt x="4587" y="4619"/>
                  <a:pt x="4518" y="4631"/>
                  <a:pt x="4445" y="4631"/>
                </a:cubicBezTo>
                <a:cubicBezTo>
                  <a:pt x="4343" y="4631"/>
                  <a:pt x="4235" y="4606"/>
                  <a:pt x="4137" y="4606"/>
                </a:cubicBezTo>
                <a:cubicBezTo>
                  <a:pt x="4032" y="4606"/>
                  <a:pt x="3937" y="4634"/>
                  <a:pt x="3872" y="4747"/>
                </a:cubicBezTo>
                <a:cubicBezTo>
                  <a:pt x="3851" y="4746"/>
                  <a:pt x="3831" y="4745"/>
                  <a:pt x="3810" y="4745"/>
                </a:cubicBezTo>
                <a:cubicBezTo>
                  <a:pt x="3557" y="4745"/>
                  <a:pt x="3318" y="4842"/>
                  <a:pt x="3078" y="4917"/>
                </a:cubicBezTo>
                <a:cubicBezTo>
                  <a:pt x="2956" y="4884"/>
                  <a:pt x="2841" y="4844"/>
                  <a:pt x="2721" y="4844"/>
                </a:cubicBezTo>
                <a:cubicBezTo>
                  <a:pt x="2709" y="4844"/>
                  <a:pt x="2697" y="4845"/>
                  <a:pt x="2686" y="4845"/>
                </a:cubicBezTo>
                <a:cubicBezTo>
                  <a:pt x="2638" y="4814"/>
                  <a:pt x="2584" y="4802"/>
                  <a:pt x="2530" y="4802"/>
                </a:cubicBezTo>
                <a:cubicBezTo>
                  <a:pt x="2444" y="4802"/>
                  <a:pt x="2356" y="4834"/>
                  <a:pt x="2284" y="4872"/>
                </a:cubicBezTo>
                <a:cubicBezTo>
                  <a:pt x="1999" y="4917"/>
                  <a:pt x="1722" y="4988"/>
                  <a:pt x="1455" y="5086"/>
                </a:cubicBezTo>
                <a:cubicBezTo>
                  <a:pt x="1312" y="5140"/>
                  <a:pt x="1044" y="5068"/>
                  <a:pt x="955" y="5238"/>
                </a:cubicBezTo>
                <a:cubicBezTo>
                  <a:pt x="848" y="5291"/>
                  <a:pt x="866" y="5434"/>
                  <a:pt x="812" y="5523"/>
                </a:cubicBezTo>
                <a:cubicBezTo>
                  <a:pt x="714" y="5595"/>
                  <a:pt x="589" y="5648"/>
                  <a:pt x="562" y="5773"/>
                </a:cubicBezTo>
                <a:cubicBezTo>
                  <a:pt x="322" y="6157"/>
                  <a:pt x="322" y="6630"/>
                  <a:pt x="322" y="7067"/>
                </a:cubicBezTo>
                <a:cubicBezTo>
                  <a:pt x="250" y="7147"/>
                  <a:pt x="232" y="7263"/>
                  <a:pt x="286" y="7415"/>
                </a:cubicBezTo>
                <a:cubicBezTo>
                  <a:pt x="179" y="7539"/>
                  <a:pt x="232" y="7709"/>
                  <a:pt x="232" y="7861"/>
                </a:cubicBezTo>
                <a:lnTo>
                  <a:pt x="188" y="7852"/>
                </a:lnTo>
                <a:cubicBezTo>
                  <a:pt x="179" y="8128"/>
                  <a:pt x="179" y="8414"/>
                  <a:pt x="179" y="8690"/>
                </a:cubicBezTo>
                <a:cubicBezTo>
                  <a:pt x="63" y="8726"/>
                  <a:pt x="161" y="8967"/>
                  <a:pt x="134" y="9092"/>
                </a:cubicBezTo>
                <a:cubicBezTo>
                  <a:pt x="134" y="9110"/>
                  <a:pt x="143" y="9154"/>
                  <a:pt x="143" y="9172"/>
                </a:cubicBezTo>
                <a:cubicBezTo>
                  <a:pt x="90" y="9805"/>
                  <a:pt x="0" y="10466"/>
                  <a:pt x="259" y="11072"/>
                </a:cubicBezTo>
                <a:cubicBezTo>
                  <a:pt x="286" y="11456"/>
                  <a:pt x="322" y="11839"/>
                  <a:pt x="295" y="12223"/>
                </a:cubicBezTo>
                <a:cubicBezTo>
                  <a:pt x="509" y="12669"/>
                  <a:pt x="1107" y="12678"/>
                  <a:pt x="1463" y="12981"/>
                </a:cubicBezTo>
                <a:cubicBezTo>
                  <a:pt x="1517" y="12955"/>
                  <a:pt x="1568" y="12943"/>
                  <a:pt x="1617" y="12943"/>
                </a:cubicBezTo>
                <a:cubicBezTo>
                  <a:pt x="1700" y="12943"/>
                  <a:pt x="1778" y="12976"/>
                  <a:pt x="1856" y="13026"/>
                </a:cubicBezTo>
                <a:cubicBezTo>
                  <a:pt x="2284" y="12999"/>
                  <a:pt x="2712" y="12919"/>
                  <a:pt x="3132" y="12883"/>
                </a:cubicBezTo>
                <a:cubicBezTo>
                  <a:pt x="3141" y="13008"/>
                  <a:pt x="3141" y="13142"/>
                  <a:pt x="3132" y="13276"/>
                </a:cubicBezTo>
                <a:lnTo>
                  <a:pt x="3096" y="13276"/>
                </a:lnTo>
                <a:cubicBezTo>
                  <a:pt x="3034" y="13534"/>
                  <a:pt x="3069" y="13802"/>
                  <a:pt x="3078" y="14061"/>
                </a:cubicBezTo>
                <a:cubicBezTo>
                  <a:pt x="2935" y="14462"/>
                  <a:pt x="3007" y="14890"/>
                  <a:pt x="3096" y="15292"/>
                </a:cubicBezTo>
                <a:cubicBezTo>
                  <a:pt x="3248" y="15649"/>
                  <a:pt x="3051" y="16068"/>
                  <a:pt x="3248" y="16416"/>
                </a:cubicBezTo>
                <a:cubicBezTo>
                  <a:pt x="3408" y="16692"/>
                  <a:pt x="3756" y="16657"/>
                  <a:pt x="4024" y="16675"/>
                </a:cubicBezTo>
                <a:cubicBezTo>
                  <a:pt x="4064" y="16682"/>
                  <a:pt x="4103" y="16685"/>
                  <a:pt x="4142" y="16685"/>
                </a:cubicBezTo>
                <a:cubicBezTo>
                  <a:pt x="4423" y="16685"/>
                  <a:pt x="4674" y="16521"/>
                  <a:pt x="4959" y="16521"/>
                </a:cubicBezTo>
                <a:cubicBezTo>
                  <a:pt x="4977" y="16521"/>
                  <a:pt x="4996" y="16521"/>
                  <a:pt x="5014" y="16523"/>
                </a:cubicBezTo>
                <a:cubicBezTo>
                  <a:pt x="5020" y="16523"/>
                  <a:pt x="5026" y="16523"/>
                  <a:pt x="5031" y="16523"/>
                </a:cubicBezTo>
                <a:cubicBezTo>
                  <a:pt x="5304" y="16523"/>
                  <a:pt x="5545" y="16326"/>
                  <a:pt x="5826" y="16326"/>
                </a:cubicBezTo>
                <a:cubicBezTo>
                  <a:pt x="5832" y="16326"/>
                  <a:pt x="5838" y="16326"/>
                  <a:pt x="5844" y="16327"/>
                </a:cubicBezTo>
                <a:cubicBezTo>
                  <a:pt x="6279" y="16201"/>
                  <a:pt x="6731" y="16075"/>
                  <a:pt x="7191" y="16075"/>
                </a:cubicBezTo>
                <a:cubicBezTo>
                  <a:pt x="7220" y="16075"/>
                  <a:pt x="7250" y="16076"/>
                  <a:pt x="7280" y="16077"/>
                </a:cubicBezTo>
                <a:cubicBezTo>
                  <a:pt x="7309" y="16087"/>
                  <a:pt x="7338" y="16091"/>
                  <a:pt x="7366" y="16091"/>
                </a:cubicBezTo>
                <a:cubicBezTo>
                  <a:pt x="7496" y="16091"/>
                  <a:pt x="7615" y="16002"/>
                  <a:pt x="7747" y="16002"/>
                </a:cubicBezTo>
                <a:cubicBezTo>
                  <a:pt x="7761" y="16002"/>
                  <a:pt x="7775" y="16003"/>
                  <a:pt x="7788" y="16005"/>
                </a:cubicBezTo>
                <a:cubicBezTo>
                  <a:pt x="7845" y="16025"/>
                  <a:pt x="7901" y="16033"/>
                  <a:pt x="7955" y="16033"/>
                </a:cubicBezTo>
                <a:cubicBezTo>
                  <a:pt x="8177" y="16033"/>
                  <a:pt x="8387" y="15904"/>
                  <a:pt x="8609" y="15890"/>
                </a:cubicBezTo>
                <a:cubicBezTo>
                  <a:pt x="8626" y="15891"/>
                  <a:pt x="8642" y="15892"/>
                  <a:pt x="8659" y="15892"/>
                </a:cubicBezTo>
                <a:cubicBezTo>
                  <a:pt x="8861" y="15892"/>
                  <a:pt x="9038" y="15770"/>
                  <a:pt x="9241" y="15770"/>
                </a:cubicBezTo>
                <a:cubicBezTo>
                  <a:pt x="9277" y="15770"/>
                  <a:pt x="9313" y="15774"/>
                  <a:pt x="9350" y="15782"/>
                </a:cubicBezTo>
                <a:cubicBezTo>
                  <a:pt x="9375" y="15788"/>
                  <a:pt x="9400" y="15791"/>
                  <a:pt x="9425" y="15791"/>
                </a:cubicBezTo>
                <a:cubicBezTo>
                  <a:pt x="9602" y="15791"/>
                  <a:pt x="9764" y="15662"/>
                  <a:pt x="9940" y="15662"/>
                </a:cubicBezTo>
                <a:cubicBezTo>
                  <a:pt x="9972" y="15662"/>
                  <a:pt x="10004" y="15666"/>
                  <a:pt x="10037" y="15675"/>
                </a:cubicBezTo>
                <a:cubicBezTo>
                  <a:pt x="10153" y="15666"/>
                  <a:pt x="10260" y="15649"/>
                  <a:pt x="10367" y="15631"/>
                </a:cubicBezTo>
                <a:cubicBezTo>
                  <a:pt x="10902" y="15622"/>
                  <a:pt x="11446" y="15533"/>
                  <a:pt x="11964" y="15399"/>
                </a:cubicBezTo>
                <a:cubicBezTo>
                  <a:pt x="12276" y="15399"/>
                  <a:pt x="12588" y="15345"/>
                  <a:pt x="12900" y="15310"/>
                </a:cubicBezTo>
                <a:cubicBezTo>
                  <a:pt x="12958" y="15315"/>
                  <a:pt x="13015" y="15318"/>
                  <a:pt x="13073" y="15318"/>
                </a:cubicBezTo>
                <a:cubicBezTo>
                  <a:pt x="13599" y="15318"/>
                  <a:pt x="14112" y="15110"/>
                  <a:pt x="14638" y="15110"/>
                </a:cubicBezTo>
                <a:cubicBezTo>
                  <a:pt x="14710" y="15110"/>
                  <a:pt x="14782" y="15114"/>
                  <a:pt x="14854" y="15122"/>
                </a:cubicBezTo>
                <a:cubicBezTo>
                  <a:pt x="14938" y="15087"/>
                  <a:pt x="15033" y="15063"/>
                  <a:pt x="15127" y="15063"/>
                </a:cubicBezTo>
                <a:cubicBezTo>
                  <a:pt x="15152" y="15063"/>
                  <a:pt x="15177" y="15065"/>
                  <a:pt x="15202" y="15069"/>
                </a:cubicBezTo>
                <a:cubicBezTo>
                  <a:pt x="15216" y="15069"/>
                  <a:pt x="15229" y="15069"/>
                  <a:pt x="15243" y="15069"/>
                </a:cubicBezTo>
                <a:cubicBezTo>
                  <a:pt x="15933" y="15069"/>
                  <a:pt x="16598" y="14855"/>
                  <a:pt x="17280" y="14846"/>
                </a:cubicBezTo>
                <a:cubicBezTo>
                  <a:pt x="17289" y="14837"/>
                  <a:pt x="17312" y="14835"/>
                  <a:pt x="17343" y="14835"/>
                </a:cubicBezTo>
                <a:cubicBezTo>
                  <a:pt x="17372" y="14835"/>
                  <a:pt x="17407" y="14837"/>
                  <a:pt x="17443" y="14837"/>
                </a:cubicBezTo>
                <a:cubicBezTo>
                  <a:pt x="17534" y="14837"/>
                  <a:pt x="17628" y="14826"/>
                  <a:pt x="17628" y="14748"/>
                </a:cubicBezTo>
                <a:lnTo>
                  <a:pt x="17664" y="14739"/>
                </a:lnTo>
                <a:cubicBezTo>
                  <a:pt x="17748" y="14749"/>
                  <a:pt x="17831" y="14753"/>
                  <a:pt x="17915" y="14753"/>
                </a:cubicBezTo>
                <a:cubicBezTo>
                  <a:pt x="18117" y="14753"/>
                  <a:pt x="18319" y="14728"/>
                  <a:pt x="18521" y="14703"/>
                </a:cubicBezTo>
                <a:cubicBezTo>
                  <a:pt x="18578" y="14699"/>
                  <a:pt x="18637" y="14698"/>
                  <a:pt x="18695" y="14698"/>
                </a:cubicBezTo>
                <a:cubicBezTo>
                  <a:pt x="18844" y="14698"/>
                  <a:pt x="18995" y="14706"/>
                  <a:pt x="19145" y="14706"/>
                </a:cubicBezTo>
                <a:cubicBezTo>
                  <a:pt x="19368" y="14706"/>
                  <a:pt x="19589" y="14688"/>
                  <a:pt x="19796" y="14596"/>
                </a:cubicBezTo>
                <a:cubicBezTo>
                  <a:pt x="20181" y="14513"/>
                  <a:pt x="20573" y="14507"/>
                  <a:pt x="20965" y="14507"/>
                </a:cubicBezTo>
                <a:cubicBezTo>
                  <a:pt x="21036" y="14507"/>
                  <a:pt x="21108" y="14507"/>
                  <a:pt x="21179" y="14507"/>
                </a:cubicBezTo>
                <a:cubicBezTo>
                  <a:pt x="21246" y="14484"/>
                  <a:pt x="21312" y="14477"/>
                  <a:pt x="21377" y="14477"/>
                </a:cubicBezTo>
                <a:cubicBezTo>
                  <a:pt x="21529" y="14477"/>
                  <a:pt x="21678" y="14519"/>
                  <a:pt x="21832" y="14519"/>
                </a:cubicBezTo>
                <a:cubicBezTo>
                  <a:pt x="21875" y="14519"/>
                  <a:pt x="21919" y="14516"/>
                  <a:pt x="21964" y="14507"/>
                </a:cubicBezTo>
                <a:cubicBezTo>
                  <a:pt x="22357" y="14435"/>
                  <a:pt x="22758" y="14489"/>
                  <a:pt x="23151" y="14409"/>
                </a:cubicBezTo>
                <a:cubicBezTo>
                  <a:pt x="23252" y="14435"/>
                  <a:pt x="23354" y="14446"/>
                  <a:pt x="23457" y="14446"/>
                </a:cubicBezTo>
                <a:cubicBezTo>
                  <a:pt x="23830" y="14446"/>
                  <a:pt x="24207" y="14303"/>
                  <a:pt x="24578" y="14275"/>
                </a:cubicBezTo>
                <a:cubicBezTo>
                  <a:pt x="24846" y="14346"/>
                  <a:pt x="25131" y="14319"/>
                  <a:pt x="25399" y="14337"/>
                </a:cubicBezTo>
                <a:cubicBezTo>
                  <a:pt x="25496" y="14293"/>
                  <a:pt x="25592" y="14280"/>
                  <a:pt x="25690" y="14280"/>
                </a:cubicBezTo>
                <a:cubicBezTo>
                  <a:pt x="25833" y="14280"/>
                  <a:pt x="25977" y="14308"/>
                  <a:pt x="26122" y="14308"/>
                </a:cubicBezTo>
                <a:cubicBezTo>
                  <a:pt x="26178" y="14308"/>
                  <a:pt x="26234" y="14304"/>
                  <a:pt x="26291" y="14293"/>
                </a:cubicBezTo>
                <a:cubicBezTo>
                  <a:pt x="26626" y="14201"/>
                  <a:pt x="26970" y="14178"/>
                  <a:pt x="27315" y="14178"/>
                </a:cubicBezTo>
                <a:cubicBezTo>
                  <a:pt x="27540" y="14178"/>
                  <a:pt x="27764" y="14187"/>
                  <a:pt x="27986" y="14195"/>
                </a:cubicBezTo>
                <a:cubicBezTo>
                  <a:pt x="28036" y="14208"/>
                  <a:pt x="28087" y="14214"/>
                  <a:pt x="28138" y="14214"/>
                </a:cubicBezTo>
                <a:cubicBezTo>
                  <a:pt x="28279" y="14214"/>
                  <a:pt x="28421" y="14174"/>
                  <a:pt x="28563" y="14174"/>
                </a:cubicBezTo>
                <a:cubicBezTo>
                  <a:pt x="28632" y="14174"/>
                  <a:pt x="28702" y="14184"/>
                  <a:pt x="28771" y="14212"/>
                </a:cubicBezTo>
                <a:cubicBezTo>
                  <a:pt x="29074" y="14096"/>
                  <a:pt x="29413" y="14230"/>
                  <a:pt x="29707" y="14070"/>
                </a:cubicBezTo>
                <a:cubicBezTo>
                  <a:pt x="29750" y="14094"/>
                  <a:pt x="29795" y="14104"/>
                  <a:pt x="29842" y="14104"/>
                </a:cubicBezTo>
                <a:cubicBezTo>
                  <a:pt x="29912" y="14104"/>
                  <a:pt x="29985" y="14082"/>
                  <a:pt x="30055" y="14061"/>
                </a:cubicBezTo>
                <a:cubicBezTo>
                  <a:pt x="30115" y="14084"/>
                  <a:pt x="30176" y="14093"/>
                  <a:pt x="30239" y="14093"/>
                </a:cubicBezTo>
                <a:cubicBezTo>
                  <a:pt x="30416" y="14093"/>
                  <a:pt x="30602" y="14020"/>
                  <a:pt x="30787" y="14007"/>
                </a:cubicBezTo>
                <a:lnTo>
                  <a:pt x="30787" y="14061"/>
                </a:lnTo>
                <a:cubicBezTo>
                  <a:pt x="30804" y="14061"/>
                  <a:pt x="30821" y="14061"/>
                  <a:pt x="30837" y="14061"/>
                </a:cubicBezTo>
                <a:cubicBezTo>
                  <a:pt x="31377" y="14061"/>
                  <a:pt x="31916" y="13934"/>
                  <a:pt x="32455" y="13934"/>
                </a:cubicBezTo>
                <a:cubicBezTo>
                  <a:pt x="32488" y="13934"/>
                  <a:pt x="32521" y="13935"/>
                  <a:pt x="32553" y="13936"/>
                </a:cubicBezTo>
                <a:cubicBezTo>
                  <a:pt x="32604" y="13957"/>
                  <a:pt x="32654" y="13965"/>
                  <a:pt x="32704" y="13965"/>
                </a:cubicBezTo>
                <a:cubicBezTo>
                  <a:pt x="32881" y="13965"/>
                  <a:pt x="33058" y="13864"/>
                  <a:pt x="33240" y="13864"/>
                </a:cubicBezTo>
                <a:cubicBezTo>
                  <a:pt x="33246" y="13864"/>
                  <a:pt x="33252" y="13864"/>
                  <a:pt x="33258" y="13864"/>
                </a:cubicBezTo>
                <a:cubicBezTo>
                  <a:pt x="33425" y="13880"/>
                  <a:pt x="33600" y="13909"/>
                  <a:pt x="33773" y="13909"/>
                </a:cubicBezTo>
                <a:cubicBezTo>
                  <a:pt x="33905" y="13909"/>
                  <a:pt x="34035" y="13892"/>
                  <a:pt x="34159" y="13838"/>
                </a:cubicBezTo>
                <a:cubicBezTo>
                  <a:pt x="34632" y="13775"/>
                  <a:pt x="35123" y="13775"/>
                  <a:pt x="35604" y="13748"/>
                </a:cubicBezTo>
                <a:cubicBezTo>
                  <a:pt x="35952" y="13641"/>
                  <a:pt x="36318" y="13677"/>
                  <a:pt x="36666" y="13588"/>
                </a:cubicBezTo>
                <a:cubicBezTo>
                  <a:pt x="37317" y="13499"/>
                  <a:pt x="37968" y="13472"/>
                  <a:pt x="38593" y="13294"/>
                </a:cubicBezTo>
                <a:cubicBezTo>
                  <a:pt x="38611" y="13286"/>
                  <a:pt x="38629" y="13283"/>
                  <a:pt x="38647" y="13283"/>
                </a:cubicBezTo>
                <a:cubicBezTo>
                  <a:pt x="38712" y="13283"/>
                  <a:pt x="38777" y="13321"/>
                  <a:pt x="38839" y="13321"/>
                </a:cubicBezTo>
                <a:cubicBezTo>
                  <a:pt x="38861" y="13321"/>
                  <a:pt x="38883" y="13316"/>
                  <a:pt x="38905" y="13302"/>
                </a:cubicBezTo>
                <a:cubicBezTo>
                  <a:pt x="39298" y="13115"/>
                  <a:pt x="39895" y="13169"/>
                  <a:pt x="40074" y="12696"/>
                </a:cubicBezTo>
                <a:cubicBezTo>
                  <a:pt x="40288" y="12571"/>
                  <a:pt x="40288" y="12285"/>
                  <a:pt x="40386" y="12080"/>
                </a:cubicBezTo>
                <a:cubicBezTo>
                  <a:pt x="40484" y="11804"/>
                  <a:pt x="40386" y="11465"/>
                  <a:pt x="40555" y="11215"/>
                </a:cubicBezTo>
                <a:cubicBezTo>
                  <a:pt x="40841" y="10519"/>
                  <a:pt x="41153" y="9841"/>
                  <a:pt x="41367" y="9118"/>
                </a:cubicBezTo>
                <a:cubicBezTo>
                  <a:pt x="41296" y="8869"/>
                  <a:pt x="41492" y="8610"/>
                  <a:pt x="41287" y="8396"/>
                </a:cubicBezTo>
                <a:cubicBezTo>
                  <a:pt x="41251" y="8253"/>
                  <a:pt x="41118" y="8244"/>
                  <a:pt x="41002" y="8235"/>
                </a:cubicBezTo>
                <a:cubicBezTo>
                  <a:pt x="40466" y="7986"/>
                  <a:pt x="39886" y="7861"/>
                  <a:pt x="39307" y="7825"/>
                </a:cubicBezTo>
                <a:cubicBezTo>
                  <a:pt x="38780" y="7629"/>
                  <a:pt x="38227" y="7575"/>
                  <a:pt x="37692" y="7468"/>
                </a:cubicBezTo>
                <a:cubicBezTo>
                  <a:pt x="37624" y="7492"/>
                  <a:pt x="37556" y="7501"/>
                  <a:pt x="37487" y="7501"/>
                </a:cubicBezTo>
                <a:cubicBezTo>
                  <a:pt x="37256" y="7501"/>
                  <a:pt x="37021" y="7396"/>
                  <a:pt x="36786" y="7396"/>
                </a:cubicBezTo>
                <a:cubicBezTo>
                  <a:pt x="36779" y="7396"/>
                  <a:pt x="36771" y="7397"/>
                  <a:pt x="36764" y="7397"/>
                </a:cubicBezTo>
                <a:cubicBezTo>
                  <a:pt x="36666" y="7334"/>
                  <a:pt x="36719" y="7200"/>
                  <a:pt x="36693" y="7102"/>
                </a:cubicBezTo>
                <a:cubicBezTo>
                  <a:pt x="36773" y="6924"/>
                  <a:pt x="36880" y="6754"/>
                  <a:pt x="36889" y="6558"/>
                </a:cubicBezTo>
                <a:cubicBezTo>
                  <a:pt x="37058" y="6148"/>
                  <a:pt x="37148" y="5711"/>
                  <a:pt x="37317" y="5300"/>
                </a:cubicBezTo>
                <a:cubicBezTo>
                  <a:pt x="37478" y="4997"/>
                  <a:pt x="37469" y="4658"/>
                  <a:pt x="37567" y="4337"/>
                </a:cubicBezTo>
                <a:cubicBezTo>
                  <a:pt x="37692" y="3980"/>
                  <a:pt x="37629" y="3587"/>
                  <a:pt x="37638" y="3222"/>
                </a:cubicBezTo>
                <a:lnTo>
                  <a:pt x="37594" y="3222"/>
                </a:lnTo>
                <a:cubicBezTo>
                  <a:pt x="37576" y="2874"/>
                  <a:pt x="37201" y="2793"/>
                  <a:pt x="37058" y="2526"/>
                </a:cubicBezTo>
                <a:cubicBezTo>
                  <a:pt x="36987" y="2392"/>
                  <a:pt x="36818" y="2401"/>
                  <a:pt x="36719" y="2321"/>
                </a:cubicBezTo>
                <a:cubicBezTo>
                  <a:pt x="36505" y="2169"/>
                  <a:pt x="36220" y="2223"/>
                  <a:pt x="35997" y="2107"/>
                </a:cubicBezTo>
                <a:cubicBezTo>
                  <a:pt x="35783" y="1991"/>
                  <a:pt x="35542" y="1973"/>
                  <a:pt x="35310" y="1910"/>
                </a:cubicBezTo>
                <a:cubicBezTo>
                  <a:pt x="34891" y="1840"/>
                  <a:pt x="34497" y="1642"/>
                  <a:pt x="34071" y="1642"/>
                </a:cubicBezTo>
                <a:cubicBezTo>
                  <a:pt x="34062" y="1642"/>
                  <a:pt x="34052" y="1642"/>
                  <a:pt x="34043" y="1643"/>
                </a:cubicBezTo>
                <a:cubicBezTo>
                  <a:pt x="34043" y="1594"/>
                  <a:pt x="34006" y="1582"/>
                  <a:pt x="33959" y="1582"/>
                </a:cubicBezTo>
                <a:cubicBezTo>
                  <a:pt x="33915" y="1582"/>
                  <a:pt x="33863" y="1592"/>
                  <a:pt x="33824" y="1592"/>
                </a:cubicBezTo>
                <a:cubicBezTo>
                  <a:pt x="33812" y="1592"/>
                  <a:pt x="33802" y="1591"/>
                  <a:pt x="33793" y="1589"/>
                </a:cubicBezTo>
                <a:cubicBezTo>
                  <a:pt x="33787" y="1552"/>
                  <a:pt x="33764" y="1532"/>
                  <a:pt x="33721" y="1532"/>
                </a:cubicBezTo>
                <a:cubicBezTo>
                  <a:pt x="33702" y="1532"/>
                  <a:pt x="33678" y="1536"/>
                  <a:pt x="33651" y="1545"/>
                </a:cubicBezTo>
                <a:lnTo>
                  <a:pt x="33651" y="1491"/>
                </a:lnTo>
                <a:cubicBezTo>
                  <a:pt x="33632" y="1490"/>
                  <a:pt x="33614" y="1490"/>
                  <a:pt x="33596" y="1490"/>
                </a:cubicBezTo>
                <a:cubicBezTo>
                  <a:pt x="33412" y="1490"/>
                  <a:pt x="33241" y="1528"/>
                  <a:pt x="33062" y="1545"/>
                </a:cubicBezTo>
                <a:cubicBezTo>
                  <a:pt x="32848" y="1536"/>
                  <a:pt x="32634" y="1482"/>
                  <a:pt x="32419" y="1482"/>
                </a:cubicBezTo>
                <a:cubicBezTo>
                  <a:pt x="32219" y="1382"/>
                  <a:pt x="32011" y="1321"/>
                  <a:pt x="31787" y="1321"/>
                </a:cubicBezTo>
                <a:cubicBezTo>
                  <a:pt x="31772" y="1321"/>
                  <a:pt x="31757" y="1321"/>
                  <a:pt x="31741" y="1322"/>
                </a:cubicBezTo>
                <a:cubicBezTo>
                  <a:pt x="31411" y="1152"/>
                  <a:pt x="31010" y="1179"/>
                  <a:pt x="30644" y="1099"/>
                </a:cubicBezTo>
                <a:cubicBezTo>
                  <a:pt x="30473" y="1037"/>
                  <a:pt x="30274" y="1012"/>
                  <a:pt x="30082" y="1012"/>
                </a:cubicBezTo>
                <a:cubicBezTo>
                  <a:pt x="30025" y="1012"/>
                  <a:pt x="29968" y="1014"/>
                  <a:pt x="29913" y="1018"/>
                </a:cubicBezTo>
                <a:cubicBezTo>
                  <a:pt x="29815" y="947"/>
                  <a:pt x="29690" y="902"/>
                  <a:pt x="29556" y="902"/>
                </a:cubicBezTo>
                <a:cubicBezTo>
                  <a:pt x="29525" y="904"/>
                  <a:pt x="29493" y="905"/>
                  <a:pt x="29462" y="905"/>
                </a:cubicBezTo>
                <a:cubicBezTo>
                  <a:pt x="29147" y="905"/>
                  <a:pt x="28838" y="828"/>
                  <a:pt x="28521" y="804"/>
                </a:cubicBezTo>
                <a:cubicBezTo>
                  <a:pt x="28409" y="826"/>
                  <a:pt x="28298" y="834"/>
                  <a:pt x="28188" y="834"/>
                </a:cubicBezTo>
                <a:cubicBezTo>
                  <a:pt x="27673" y="834"/>
                  <a:pt x="27168" y="643"/>
                  <a:pt x="26646" y="643"/>
                </a:cubicBezTo>
                <a:cubicBezTo>
                  <a:pt x="26581" y="643"/>
                  <a:pt x="26517" y="646"/>
                  <a:pt x="26451" y="652"/>
                </a:cubicBezTo>
                <a:cubicBezTo>
                  <a:pt x="25992" y="644"/>
                  <a:pt x="25540" y="472"/>
                  <a:pt x="25082" y="472"/>
                </a:cubicBezTo>
                <a:cubicBezTo>
                  <a:pt x="25051" y="472"/>
                  <a:pt x="25020" y="472"/>
                  <a:pt x="24988" y="474"/>
                </a:cubicBezTo>
                <a:cubicBezTo>
                  <a:pt x="24462" y="305"/>
                  <a:pt x="23882" y="456"/>
                  <a:pt x="23382" y="233"/>
                </a:cubicBezTo>
                <a:cubicBezTo>
                  <a:pt x="23362" y="222"/>
                  <a:pt x="23342" y="217"/>
                  <a:pt x="23323" y="217"/>
                </a:cubicBezTo>
                <a:cubicBezTo>
                  <a:pt x="23265" y="217"/>
                  <a:pt x="23210" y="256"/>
                  <a:pt x="23151" y="269"/>
                </a:cubicBezTo>
                <a:cubicBezTo>
                  <a:pt x="23066" y="301"/>
                  <a:pt x="22981" y="312"/>
                  <a:pt x="22895" y="312"/>
                </a:cubicBezTo>
                <a:cubicBezTo>
                  <a:pt x="22667" y="312"/>
                  <a:pt x="22433" y="231"/>
                  <a:pt x="22203" y="231"/>
                </a:cubicBezTo>
                <a:cubicBezTo>
                  <a:pt x="22180" y="231"/>
                  <a:pt x="22157" y="231"/>
                  <a:pt x="22134" y="233"/>
                </a:cubicBezTo>
                <a:cubicBezTo>
                  <a:pt x="22102" y="249"/>
                  <a:pt x="22070" y="254"/>
                  <a:pt x="22039" y="254"/>
                </a:cubicBezTo>
                <a:cubicBezTo>
                  <a:pt x="21966" y="254"/>
                  <a:pt x="21893" y="225"/>
                  <a:pt x="21820" y="225"/>
                </a:cubicBezTo>
                <a:cubicBezTo>
                  <a:pt x="21799" y="225"/>
                  <a:pt x="21779" y="227"/>
                  <a:pt x="21759" y="233"/>
                </a:cubicBezTo>
                <a:cubicBezTo>
                  <a:pt x="21402" y="197"/>
                  <a:pt x="21036" y="206"/>
                  <a:pt x="20679" y="126"/>
                </a:cubicBezTo>
                <a:cubicBezTo>
                  <a:pt x="19922" y="81"/>
                  <a:pt x="19164" y="11"/>
                  <a:pt x="18406" y="11"/>
                </a:cubicBezTo>
                <a:cubicBezTo>
                  <a:pt x="18263" y="11"/>
                  <a:pt x="18120" y="13"/>
                  <a:pt x="17976" y="19"/>
                </a:cubicBezTo>
                <a:cubicBezTo>
                  <a:pt x="17943" y="6"/>
                  <a:pt x="17913" y="1"/>
                  <a:pt x="178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p:txBody>
      </p:sp>
      <p:sp>
        <p:nvSpPr>
          <p:cNvPr id="21" name="Google Shape;811;p38">
            <a:extLst>
              <a:ext uri="{FF2B5EF4-FFF2-40B4-BE49-F238E27FC236}">
                <a16:creationId xmlns:a16="http://schemas.microsoft.com/office/drawing/2014/main" id="{73DDEEF5-4602-FDB3-24D3-555991D61BD5}"/>
              </a:ext>
            </a:extLst>
          </p:cNvPr>
          <p:cNvSpPr/>
          <p:nvPr/>
        </p:nvSpPr>
        <p:spPr>
          <a:xfrm rot="21371739">
            <a:off x="267013" y="3811632"/>
            <a:ext cx="460918" cy="221643"/>
          </a:xfrm>
          <a:custGeom>
            <a:avLst/>
            <a:gdLst/>
            <a:ahLst/>
            <a:cxnLst/>
            <a:rect l="l" t="t" r="r" b="b"/>
            <a:pathLst>
              <a:path w="41493" h="16693" extrusionOk="0">
                <a:moveTo>
                  <a:pt x="17883" y="1"/>
                </a:moveTo>
                <a:cubicBezTo>
                  <a:pt x="17746" y="1"/>
                  <a:pt x="17639" y="116"/>
                  <a:pt x="17504" y="116"/>
                </a:cubicBezTo>
                <a:cubicBezTo>
                  <a:pt x="17470" y="116"/>
                  <a:pt x="17435" y="109"/>
                  <a:pt x="17396" y="90"/>
                </a:cubicBezTo>
                <a:cubicBezTo>
                  <a:pt x="17183" y="33"/>
                  <a:pt x="16964" y="14"/>
                  <a:pt x="16744" y="14"/>
                </a:cubicBezTo>
                <a:cubicBezTo>
                  <a:pt x="16551" y="14"/>
                  <a:pt x="16357" y="29"/>
                  <a:pt x="16165" y="46"/>
                </a:cubicBezTo>
                <a:cubicBezTo>
                  <a:pt x="16120" y="33"/>
                  <a:pt x="16077" y="28"/>
                  <a:pt x="16035" y="28"/>
                </a:cubicBezTo>
                <a:cubicBezTo>
                  <a:pt x="15867" y="28"/>
                  <a:pt x="15715" y="112"/>
                  <a:pt x="15559" y="162"/>
                </a:cubicBezTo>
                <a:cubicBezTo>
                  <a:pt x="15378" y="146"/>
                  <a:pt x="15211" y="68"/>
                  <a:pt x="15040" y="68"/>
                </a:cubicBezTo>
                <a:cubicBezTo>
                  <a:pt x="15016" y="68"/>
                  <a:pt x="14993" y="69"/>
                  <a:pt x="14970" y="73"/>
                </a:cubicBezTo>
                <a:cubicBezTo>
                  <a:pt x="14949" y="74"/>
                  <a:pt x="14928" y="75"/>
                  <a:pt x="14907" y="75"/>
                </a:cubicBezTo>
                <a:cubicBezTo>
                  <a:pt x="14736" y="75"/>
                  <a:pt x="14551" y="24"/>
                  <a:pt x="14379" y="24"/>
                </a:cubicBezTo>
                <a:cubicBezTo>
                  <a:pt x="14250" y="24"/>
                  <a:pt x="14128" y="53"/>
                  <a:pt x="14024" y="153"/>
                </a:cubicBezTo>
                <a:cubicBezTo>
                  <a:pt x="13825" y="83"/>
                  <a:pt x="13609" y="29"/>
                  <a:pt x="13396" y="29"/>
                </a:cubicBezTo>
                <a:cubicBezTo>
                  <a:pt x="13257" y="29"/>
                  <a:pt x="13120" y="52"/>
                  <a:pt x="12989" y="108"/>
                </a:cubicBezTo>
                <a:cubicBezTo>
                  <a:pt x="12964" y="110"/>
                  <a:pt x="12938" y="110"/>
                  <a:pt x="12912" y="110"/>
                </a:cubicBezTo>
                <a:cubicBezTo>
                  <a:pt x="12713" y="110"/>
                  <a:pt x="12510" y="76"/>
                  <a:pt x="12309" y="76"/>
                </a:cubicBezTo>
                <a:cubicBezTo>
                  <a:pt x="12181" y="76"/>
                  <a:pt x="12053" y="90"/>
                  <a:pt x="11928" y="135"/>
                </a:cubicBezTo>
                <a:cubicBezTo>
                  <a:pt x="11913" y="146"/>
                  <a:pt x="11896" y="149"/>
                  <a:pt x="11877" y="149"/>
                </a:cubicBezTo>
                <a:cubicBezTo>
                  <a:pt x="11822" y="149"/>
                  <a:pt x="11756" y="115"/>
                  <a:pt x="11707" y="115"/>
                </a:cubicBezTo>
                <a:cubicBezTo>
                  <a:pt x="11676" y="115"/>
                  <a:pt x="11651" y="130"/>
                  <a:pt x="11642" y="180"/>
                </a:cubicBezTo>
                <a:cubicBezTo>
                  <a:pt x="11616" y="171"/>
                  <a:pt x="11589" y="166"/>
                  <a:pt x="11562" y="166"/>
                </a:cubicBezTo>
                <a:cubicBezTo>
                  <a:pt x="11535" y="166"/>
                  <a:pt x="11509" y="171"/>
                  <a:pt x="11482" y="180"/>
                </a:cubicBezTo>
                <a:cubicBezTo>
                  <a:pt x="11418" y="204"/>
                  <a:pt x="11352" y="212"/>
                  <a:pt x="11286" y="212"/>
                </a:cubicBezTo>
                <a:cubicBezTo>
                  <a:pt x="11160" y="212"/>
                  <a:pt x="11032" y="184"/>
                  <a:pt x="10908" y="184"/>
                </a:cubicBezTo>
                <a:cubicBezTo>
                  <a:pt x="10813" y="184"/>
                  <a:pt x="10721" y="200"/>
                  <a:pt x="10634" y="260"/>
                </a:cubicBezTo>
                <a:cubicBezTo>
                  <a:pt x="10544" y="339"/>
                  <a:pt x="10442" y="363"/>
                  <a:pt x="10335" y="363"/>
                </a:cubicBezTo>
                <a:cubicBezTo>
                  <a:pt x="10170" y="363"/>
                  <a:pt x="9992" y="307"/>
                  <a:pt x="9824" y="307"/>
                </a:cubicBezTo>
                <a:cubicBezTo>
                  <a:pt x="9743" y="307"/>
                  <a:pt x="9665" y="320"/>
                  <a:pt x="9591" y="358"/>
                </a:cubicBezTo>
                <a:cubicBezTo>
                  <a:pt x="9543" y="392"/>
                  <a:pt x="9491" y="403"/>
                  <a:pt x="9437" y="403"/>
                </a:cubicBezTo>
                <a:cubicBezTo>
                  <a:pt x="9341" y="403"/>
                  <a:pt x="9239" y="368"/>
                  <a:pt x="9142" y="368"/>
                </a:cubicBezTo>
                <a:cubicBezTo>
                  <a:pt x="9080" y="368"/>
                  <a:pt x="9021" y="383"/>
                  <a:pt x="8966" y="429"/>
                </a:cubicBezTo>
                <a:cubicBezTo>
                  <a:pt x="8776" y="486"/>
                  <a:pt x="8578" y="502"/>
                  <a:pt x="8377" y="502"/>
                </a:cubicBezTo>
                <a:cubicBezTo>
                  <a:pt x="8163" y="502"/>
                  <a:pt x="7947" y="483"/>
                  <a:pt x="7735" y="474"/>
                </a:cubicBezTo>
                <a:cubicBezTo>
                  <a:pt x="7587" y="561"/>
                  <a:pt x="7473" y="724"/>
                  <a:pt x="7286" y="724"/>
                </a:cubicBezTo>
                <a:cubicBezTo>
                  <a:pt x="7281" y="724"/>
                  <a:pt x="7276" y="724"/>
                  <a:pt x="7271" y="724"/>
                </a:cubicBezTo>
                <a:cubicBezTo>
                  <a:pt x="7102" y="697"/>
                  <a:pt x="6914" y="724"/>
                  <a:pt x="6780" y="608"/>
                </a:cubicBezTo>
                <a:cubicBezTo>
                  <a:pt x="6656" y="644"/>
                  <a:pt x="6415" y="572"/>
                  <a:pt x="6379" y="724"/>
                </a:cubicBezTo>
                <a:cubicBezTo>
                  <a:pt x="6361" y="733"/>
                  <a:pt x="6334" y="760"/>
                  <a:pt x="6325" y="768"/>
                </a:cubicBezTo>
                <a:cubicBezTo>
                  <a:pt x="6111" y="822"/>
                  <a:pt x="5799" y="751"/>
                  <a:pt x="5683" y="983"/>
                </a:cubicBezTo>
                <a:cubicBezTo>
                  <a:pt x="5639" y="1223"/>
                  <a:pt x="5282" y="1018"/>
                  <a:pt x="5201" y="1250"/>
                </a:cubicBezTo>
                <a:cubicBezTo>
                  <a:pt x="5085" y="1589"/>
                  <a:pt x="5068" y="1973"/>
                  <a:pt x="5005" y="2330"/>
                </a:cubicBezTo>
                <a:lnTo>
                  <a:pt x="4961" y="2330"/>
                </a:lnTo>
                <a:cubicBezTo>
                  <a:pt x="4961" y="2419"/>
                  <a:pt x="4961" y="2597"/>
                  <a:pt x="4961" y="2678"/>
                </a:cubicBezTo>
                <a:cubicBezTo>
                  <a:pt x="4871" y="2722"/>
                  <a:pt x="4853" y="2829"/>
                  <a:pt x="4916" y="3008"/>
                </a:cubicBezTo>
                <a:cubicBezTo>
                  <a:pt x="4898" y="3213"/>
                  <a:pt x="4925" y="3418"/>
                  <a:pt x="4996" y="3614"/>
                </a:cubicBezTo>
                <a:cubicBezTo>
                  <a:pt x="4934" y="3864"/>
                  <a:pt x="4916" y="4132"/>
                  <a:pt x="4898" y="4390"/>
                </a:cubicBezTo>
                <a:cubicBezTo>
                  <a:pt x="4871" y="4515"/>
                  <a:pt x="4764" y="4560"/>
                  <a:pt x="4648" y="4578"/>
                </a:cubicBezTo>
                <a:cubicBezTo>
                  <a:pt x="4587" y="4619"/>
                  <a:pt x="4518" y="4631"/>
                  <a:pt x="4445" y="4631"/>
                </a:cubicBezTo>
                <a:cubicBezTo>
                  <a:pt x="4343" y="4631"/>
                  <a:pt x="4235" y="4606"/>
                  <a:pt x="4137" y="4606"/>
                </a:cubicBezTo>
                <a:cubicBezTo>
                  <a:pt x="4032" y="4606"/>
                  <a:pt x="3937" y="4634"/>
                  <a:pt x="3872" y="4747"/>
                </a:cubicBezTo>
                <a:cubicBezTo>
                  <a:pt x="3851" y="4746"/>
                  <a:pt x="3831" y="4745"/>
                  <a:pt x="3810" y="4745"/>
                </a:cubicBezTo>
                <a:cubicBezTo>
                  <a:pt x="3557" y="4745"/>
                  <a:pt x="3318" y="4842"/>
                  <a:pt x="3078" y="4917"/>
                </a:cubicBezTo>
                <a:cubicBezTo>
                  <a:pt x="2956" y="4884"/>
                  <a:pt x="2841" y="4844"/>
                  <a:pt x="2721" y="4844"/>
                </a:cubicBezTo>
                <a:cubicBezTo>
                  <a:pt x="2709" y="4844"/>
                  <a:pt x="2697" y="4845"/>
                  <a:pt x="2686" y="4845"/>
                </a:cubicBezTo>
                <a:cubicBezTo>
                  <a:pt x="2638" y="4814"/>
                  <a:pt x="2584" y="4802"/>
                  <a:pt x="2530" y="4802"/>
                </a:cubicBezTo>
                <a:cubicBezTo>
                  <a:pt x="2444" y="4802"/>
                  <a:pt x="2356" y="4834"/>
                  <a:pt x="2284" y="4872"/>
                </a:cubicBezTo>
                <a:cubicBezTo>
                  <a:pt x="1999" y="4917"/>
                  <a:pt x="1722" y="4988"/>
                  <a:pt x="1455" y="5086"/>
                </a:cubicBezTo>
                <a:cubicBezTo>
                  <a:pt x="1312" y="5140"/>
                  <a:pt x="1044" y="5068"/>
                  <a:pt x="955" y="5238"/>
                </a:cubicBezTo>
                <a:cubicBezTo>
                  <a:pt x="848" y="5291"/>
                  <a:pt x="866" y="5434"/>
                  <a:pt x="812" y="5523"/>
                </a:cubicBezTo>
                <a:cubicBezTo>
                  <a:pt x="714" y="5595"/>
                  <a:pt x="589" y="5648"/>
                  <a:pt x="562" y="5773"/>
                </a:cubicBezTo>
                <a:cubicBezTo>
                  <a:pt x="322" y="6157"/>
                  <a:pt x="322" y="6630"/>
                  <a:pt x="322" y="7067"/>
                </a:cubicBezTo>
                <a:cubicBezTo>
                  <a:pt x="250" y="7147"/>
                  <a:pt x="232" y="7263"/>
                  <a:pt x="286" y="7415"/>
                </a:cubicBezTo>
                <a:cubicBezTo>
                  <a:pt x="179" y="7539"/>
                  <a:pt x="232" y="7709"/>
                  <a:pt x="232" y="7861"/>
                </a:cubicBezTo>
                <a:lnTo>
                  <a:pt x="188" y="7852"/>
                </a:lnTo>
                <a:cubicBezTo>
                  <a:pt x="179" y="8128"/>
                  <a:pt x="179" y="8414"/>
                  <a:pt x="179" y="8690"/>
                </a:cubicBezTo>
                <a:cubicBezTo>
                  <a:pt x="63" y="8726"/>
                  <a:pt x="161" y="8967"/>
                  <a:pt x="134" y="9092"/>
                </a:cubicBezTo>
                <a:cubicBezTo>
                  <a:pt x="134" y="9110"/>
                  <a:pt x="143" y="9154"/>
                  <a:pt x="143" y="9172"/>
                </a:cubicBezTo>
                <a:cubicBezTo>
                  <a:pt x="90" y="9805"/>
                  <a:pt x="0" y="10466"/>
                  <a:pt x="259" y="11072"/>
                </a:cubicBezTo>
                <a:cubicBezTo>
                  <a:pt x="286" y="11456"/>
                  <a:pt x="322" y="11839"/>
                  <a:pt x="295" y="12223"/>
                </a:cubicBezTo>
                <a:cubicBezTo>
                  <a:pt x="509" y="12669"/>
                  <a:pt x="1107" y="12678"/>
                  <a:pt x="1463" y="12981"/>
                </a:cubicBezTo>
                <a:cubicBezTo>
                  <a:pt x="1517" y="12955"/>
                  <a:pt x="1568" y="12943"/>
                  <a:pt x="1617" y="12943"/>
                </a:cubicBezTo>
                <a:cubicBezTo>
                  <a:pt x="1700" y="12943"/>
                  <a:pt x="1778" y="12976"/>
                  <a:pt x="1856" y="13026"/>
                </a:cubicBezTo>
                <a:cubicBezTo>
                  <a:pt x="2284" y="12999"/>
                  <a:pt x="2712" y="12919"/>
                  <a:pt x="3132" y="12883"/>
                </a:cubicBezTo>
                <a:cubicBezTo>
                  <a:pt x="3141" y="13008"/>
                  <a:pt x="3141" y="13142"/>
                  <a:pt x="3132" y="13276"/>
                </a:cubicBezTo>
                <a:lnTo>
                  <a:pt x="3096" y="13276"/>
                </a:lnTo>
                <a:cubicBezTo>
                  <a:pt x="3034" y="13534"/>
                  <a:pt x="3069" y="13802"/>
                  <a:pt x="3078" y="14061"/>
                </a:cubicBezTo>
                <a:cubicBezTo>
                  <a:pt x="2935" y="14462"/>
                  <a:pt x="3007" y="14890"/>
                  <a:pt x="3096" y="15292"/>
                </a:cubicBezTo>
                <a:cubicBezTo>
                  <a:pt x="3248" y="15649"/>
                  <a:pt x="3051" y="16068"/>
                  <a:pt x="3248" y="16416"/>
                </a:cubicBezTo>
                <a:cubicBezTo>
                  <a:pt x="3408" y="16692"/>
                  <a:pt x="3756" y="16657"/>
                  <a:pt x="4024" y="16675"/>
                </a:cubicBezTo>
                <a:cubicBezTo>
                  <a:pt x="4064" y="16682"/>
                  <a:pt x="4103" y="16685"/>
                  <a:pt x="4142" y="16685"/>
                </a:cubicBezTo>
                <a:cubicBezTo>
                  <a:pt x="4423" y="16685"/>
                  <a:pt x="4674" y="16521"/>
                  <a:pt x="4959" y="16521"/>
                </a:cubicBezTo>
                <a:cubicBezTo>
                  <a:pt x="4977" y="16521"/>
                  <a:pt x="4996" y="16521"/>
                  <a:pt x="5014" y="16523"/>
                </a:cubicBezTo>
                <a:cubicBezTo>
                  <a:pt x="5020" y="16523"/>
                  <a:pt x="5026" y="16523"/>
                  <a:pt x="5031" y="16523"/>
                </a:cubicBezTo>
                <a:cubicBezTo>
                  <a:pt x="5304" y="16523"/>
                  <a:pt x="5545" y="16326"/>
                  <a:pt x="5826" y="16326"/>
                </a:cubicBezTo>
                <a:cubicBezTo>
                  <a:pt x="5832" y="16326"/>
                  <a:pt x="5838" y="16326"/>
                  <a:pt x="5844" y="16327"/>
                </a:cubicBezTo>
                <a:cubicBezTo>
                  <a:pt x="6279" y="16201"/>
                  <a:pt x="6731" y="16075"/>
                  <a:pt x="7191" y="16075"/>
                </a:cubicBezTo>
                <a:cubicBezTo>
                  <a:pt x="7220" y="16075"/>
                  <a:pt x="7250" y="16076"/>
                  <a:pt x="7280" y="16077"/>
                </a:cubicBezTo>
                <a:cubicBezTo>
                  <a:pt x="7309" y="16087"/>
                  <a:pt x="7338" y="16091"/>
                  <a:pt x="7366" y="16091"/>
                </a:cubicBezTo>
                <a:cubicBezTo>
                  <a:pt x="7496" y="16091"/>
                  <a:pt x="7615" y="16002"/>
                  <a:pt x="7747" y="16002"/>
                </a:cubicBezTo>
                <a:cubicBezTo>
                  <a:pt x="7761" y="16002"/>
                  <a:pt x="7775" y="16003"/>
                  <a:pt x="7788" y="16005"/>
                </a:cubicBezTo>
                <a:cubicBezTo>
                  <a:pt x="7845" y="16025"/>
                  <a:pt x="7901" y="16033"/>
                  <a:pt x="7955" y="16033"/>
                </a:cubicBezTo>
                <a:cubicBezTo>
                  <a:pt x="8177" y="16033"/>
                  <a:pt x="8387" y="15904"/>
                  <a:pt x="8609" y="15890"/>
                </a:cubicBezTo>
                <a:cubicBezTo>
                  <a:pt x="8626" y="15891"/>
                  <a:pt x="8642" y="15892"/>
                  <a:pt x="8659" y="15892"/>
                </a:cubicBezTo>
                <a:cubicBezTo>
                  <a:pt x="8861" y="15892"/>
                  <a:pt x="9038" y="15770"/>
                  <a:pt x="9241" y="15770"/>
                </a:cubicBezTo>
                <a:cubicBezTo>
                  <a:pt x="9277" y="15770"/>
                  <a:pt x="9313" y="15774"/>
                  <a:pt x="9350" y="15782"/>
                </a:cubicBezTo>
                <a:cubicBezTo>
                  <a:pt x="9375" y="15788"/>
                  <a:pt x="9400" y="15791"/>
                  <a:pt x="9425" y="15791"/>
                </a:cubicBezTo>
                <a:cubicBezTo>
                  <a:pt x="9602" y="15791"/>
                  <a:pt x="9764" y="15662"/>
                  <a:pt x="9940" y="15662"/>
                </a:cubicBezTo>
                <a:cubicBezTo>
                  <a:pt x="9972" y="15662"/>
                  <a:pt x="10004" y="15666"/>
                  <a:pt x="10037" y="15675"/>
                </a:cubicBezTo>
                <a:cubicBezTo>
                  <a:pt x="10153" y="15666"/>
                  <a:pt x="10260" y="15649"/>
                  <a:pt x="10367" y="15631"/>
                </a:cubicBezTo>
                <a:cubicBezTo>
                  <a:pt x="10902" y="15622"/>
                  <a:pt x="11446" y="15533"/>
                  <a:pt x="11964" y="15399"/>
                </a:cubicBezTo>
                <a:cubicBezTo>
                  <a:pt x="12276" y="15399"/>
                  <a:pt x="12588" y="15345"/>
                  <a:pt x="12900" y="15310"/>
                </a:cubicBezTo>
                <a:cubicBezTo>
                  <a:pt x="12958" y="15315"/>
                  <a:pt x="13015" y="15318"/>
                  <a:pt x="13073" y="15318"/>
                </a:cubicBezTo>
                <a:cubicBezTo>
                  <a:pt x="13599" y="15318"/>
                  <a:pt x="14112" y="15110"/>
                  <a:pt x="14638" y="15110"/>
                </a:cubicBezTo>
                <a:cubicBezTo>
                  <a:pt x="14710" y="15110"/>
                  <a:pt x="14782" y="15114"/>
                  <a:pt x="14854" y="15122"/>
                </a:cubicBezTo>
                <a:cubicBezTo>
                  <a:pt x="14938" y="15087"/>
                  <a:pt x="15033" y="15063"/>
                  <a:pt x="15127" y="15063"/>
                </a:cubicBezTo>
                <a:cubicBezTo>
                  <a:pt x="15152" y="15063"/>
                  <a:pt x="15177" y="15065"/>
                  <a:pt x="15202" y="15069"/>
                </a:cubicBezTo>
                <a:cubicBezTo>
                  <a:pt x="15216" y="15069"/>
                  <a:pt x="15229" y="15069"/>
                  <a:pt x="15243" y="15069"/>
                </a:cubicBezTo>
                <a:cubicBezTo>
                  <a:pt x="15933" y="15069"/>
                  <a:pt x="16598" y="14855"/>
                  <a:pt x="17280" y="14846"/>
                </a:cubicBezTo>
                <a:cubicBezTo>
                  <a:pt x="17289" y="14837"/>
                  <a:pt x="17312" y="14835"/>
                  <a:pt x="17343" y="14835"/>
                </a:cubicBezTo>
                <a:cubicBezTo>
                  <a:pt x="17372" y="14835"/>
                  <a:pt x="17407" y="14837"/>
                  <a:pt x="17443" y="14837"/>
                </a:cubicBezTo>
                <a:cubicBezTo>
                  <a:pt x="17534" y="14837"/>
                  <a:pt x="17628" y="14826"/>
                  <a:pt x="17628" y="14748"/>
                </a:cubicBezTo>
                <a:lnTo>
                  <a:pt x="17664" y="14739"/>
                </a:lnTo>
                <a:cubicBezTo>
                  <a:pt x="17748" y="14749"/>
                  <a:pt x="17831" y="14753"/>
                  <a:pt x="17915" y="14753"/>
                </a:cubicBezTo>
                <a:cubicBezTo>
                  <a:pt x="18117" y="14753"/>
                  <a:pt x="18319" y="14728"/>
                  <a:pt x="18521" y="14703"/>
                </a:cubicBezTo>
                <a:cubicBezTo>
                  <a:pt x="18578" y="14699"/>
                  <a:pt x="18637" y="14698"/>
                  <a:pt x="18695" y="14698"/>
                </a:cubicBezTo>
                <a:cubicBezTo>
                  <a:pt x="18844" y="14698"/>
                  <a:pt x="18995" y="14706"/>
                  <a:pt x="19145" y="14706"/>
                </a:cubicBezTo>
                <a:cubicBezTo>
                  <a:pt x="19368" y="14706"/>
                  <a:pt x="19589" y="14688"/>
                  <a:pt x="19796" y="14596"/>
                </a:cubicBezTo>
                <a:cubicBezTo>
                  <a:pt x="20181" y="14513"/>
                  <a:pt x="20573" y="14507"/>
                  <a:pt x="20965" y="14507"/>
                </a:cubicBezTo>
                <a:cubicBezTo>
                  <a:pt x="21036" y="14507"/>
                  <a:pt x="21108" y="14507"/>
                  <a:pt x="21179" y="14507"/>
                </a:cubicBezTo>
                <a:cubicBezTo>
                  <a:pt x="21246" y="14484"/>
                  <a:pt x="21312" y="14477"/>
                  <a:pt x="21377" y="14477"/>
                </a:cubicBezTo>
                <a:cubicBezTo>
                  <a:pt x="21529" y="14477"/>
                  <a:pt x="21678" y="14519"/>
                  <a:pt x="21832" y="14519"/>
                </a:cubicBezTo>
                <a:cubicBezTo>
                  <a:pt x="21875" y="14519"/>
                  <a:pt x="21919" y="14516"/>
                  <a:pt x="21964" y="14507"/>
                </a:cubicBezTo>
                <a:cubicBezTo>
                  <a:pt x="22357" y="14435"/>
                  <a:pt x="22758" y="14489"/>
                  <a:pt x="23151" y="14409"/>
                </a:cubicBezTo>
                <a:cubicBezTo>
                  <a:pt x="23252" y="14435"/>
                  <a:pt x="23354" y="14446"/>
                  <a:pt x="23457" y="14446"/>
                </a:cubicBezTo>
                <a:cubicBezTo>
                  <a:pt x="23830" y="14446"/>
                  <a:pt x="24207" y="14303"/>
                  <a:pt x="24578" y="14275"/>
                </a:cubicBezTo>
                <a:cubicBezTo>
                  <a:pt x="24846" y="14346"/>
                  <a:pt x="25131" y="14319"/>
                  <a:pt x="25399" y="14337"/>
                </a:cubicBezTo>
                <a:cubicBezTo>
                  <a:pt x="25496" y="14293"/>
                  <a:pt x="25592" y="14280"/>
                  <a:pt x="25690" y="14280"/>
                </a:cubicBezTo>
                <a:cubicBezTo>
                  <a:pt x="25833" y="14280"/>
                  <a:pt x="25977" y="14308"/>
                  <a:pt x="26122" y="14308"/>
                </a:cubicBezTo>
                <a:cubicBezTo>
                  <a:pt x="26178" y="14308"/>
                  <a:pt x="26234" y="14304"/>
                  <a:pt x="26291" y="14293"/>
                </a:cubicBezTo>
                <a:cubicBezTo>
                  <a:pt x="26626" y="14201"/>
                  <a:pt x="26970" y="14178"/>
                  <a:pt x="27315" y="14178"/>
                </a:cubicBezTo>
                <a:cubicBezTo>
                  <a:pt x="27540" y="14178"/>
                  <a:pt x="27764" y="14187"/>
                  <a:pt x="27986" y="14195"/>
                </a:cubicBezTo>
                <a:cubicBezTo>
                  <a:pt x="28036" y="14208"/>
                  <a:pt x="28087" y="14214"/>
                  <a:pt x="28138" y="14214"/>
                </a:cubicBezTo>
                <a:cubicBezTo>
                  <a:pt x="28279" y="14214"/>
                  <a:pt x="28421" y="14174"/>
                  <a:pt x="28563" y="14174"/>
                </a:cubicBezTo>
                <a:cubicBezTo>
                  <a:pt x="28632" y="14174"/>
                  <a:pt x="28702" y="14184"/>
                  <a:pt x="28771" y="14212"/>
                </a:cubicBezTo>
                <a:cubicBezTo>
                  <a:pt x="29074" y="14096"/>
                  <a:pt x="29413" y="14230"/>
                  <a:pt x="29707" y="14070"/>
                </a:cubicBezTo>
                <a:cubicBezTo>
                  <a:pt x="29750" y="14094"/>
                  <a:pt x="29795" y="14104"/>
                  <a:pt x="29842" y="14104"/>
                </a:cubicBezTo>
                <a:cubicBezTo>
                  <a:pt x="29912" y="14104"/>
                  <a:pt x="29985" y="14082"/>
                  <a:pt x="30055" y="14061"/>
                </a:cubicBezTo>
                <a:cubicBezTo>
                  <a:pt x="30115" y="14084"/>
                  <a:pt x="30176" y="14093"/>
                  <a:pt x="30239" y="14093"/>
                </a:cubicBezTo>
                <a:cubicBezTo>
                  <a:pt x="30416" y="14093"/>
                  <a:pt x="30602" y="14020"/>
                  <a:pt x="30787" y="14007"/>
                </a:cubicBezTo>
                <a:lnTo>
                  <a:pt x="30787" y="14061"/>
                </a:lnTo>
                <a:cubicBezTo>
                  <a:pt x="30804" y="14061"/>
                  <a:pt x="30821" y="14061"/>
                  <a:pt x="30837" y="14061"/>
                </a:cubicBezTo>
                <a:cubicBezTo>
                  <a:pt x="31377" y="14061"/>
                  <a:pt x="31916" y="13934"/>
                  <a:pt x="32455" y="13934"/>
                </a:cubicBezTo>
                <a:cubicBezTo>
                  <a:pt x="32488" y="13934"/>
                  <a:pt x="32521" y="13935"/>
                  <a:pt x="32553" y="13936"/>
                </a:cubicBezTo>
                <a:cubicBezTo>
                  <a:pt x="32604" y="13957"/>
                  <a:pt x="32654" y="13965"/>
                  <a:pt x="32704" y="13965"/>
                </a:cubicBezTo>
                <a:cubicBezTo>
                  <a:pt x="32881" y="13965"/>
                  <a:pt x="33058" y="13864"/>
                  <a:pt x="33240" y="13864"/>
                </a:cubicBezTo>
                <a:cubicBezTo>
                  <a:pt x="33246" y="13864"/>
                  <a:pt x="33252" y="13864"/>
                  <a:pt x="33258" y="13864"/>
                </a:cubicBezTo>
                <a:cubicBezTo>
                  <a:pt x="33425" y="13880"/>
                  <a:pt x="33600" y="13909"/>
                  <a:pt x="33773" y="13909"/>
                </a:cubicBezTo>
                <a:cubicBezTo>
                  <a:pt x="33905" y="13909"/>
                  <a:pt x="34035" y="13892"/>
                  <a:pt x="34159" y="13838"/>
                </a:cubicBezTo>
                <a:cubicBezTo>
                  <a:pt x="34632" y="13775"/>
                  <a:pt x="35123" y="13775"/>
                  <a:pt x="35604" y="13748"/>
                </a:cubicBezTo>
                <a:cubicBezTo>
                  <a:pt x="35952" y="13641"/>
                  <a:pt x="36318" y="13677"/>
                  <a:pt x="36666" y="13588"/>
                </a:cubicBezTo>
                <a:cubicBezTo>
                  <a:pt x="37317" y="13499"/>
                  <a:pt x="37968" y="13472"/>
                  <a:pt x="38593" y="13294"/>
                </a:cubicBezTo>
                <a:cubicBezTo>
                  <a:pt x="38611" y="13286"/>
                  <a:pt x="38629" y="13283"/>
                  <a:pt x="38647" y="13283"/>
                </a:cubicBezTo>
                <a:cubicBezTo>
                  <a:pt x="38712" y="13283"/>
                  <a:pt x="38777" y="13321"/>
                  <a:pt x="38839" y="13321"/>
                </a:cubicBezTo>
                <a:cubicBezTo>
                  <a:pt x="38861" y="13321"/>
                  <a:pt x="38883" y="13316"/>
                  <a:pt x="38905" y="13302"/>
                </a:cubicBezTo>
                <a:cubicBezTo>
                  <a:pt x="39298" y="13115"/>
                  <a:pt x="39895" y="13169"/>
                  <a:pt x="40074" y="12696"/>
                </a:cubicBezTo>
                <a:cubicBezTo>
                  <a:pt x="40288" y="12571"/>
                  <a:pt x="40288" y="12285"/>
                  <a:pt x="40386" y="12080"/>
                </a:cubicBezTo>
                <a:cubicBezTo>
                  <a:pt x="40484" y="11804"/>
                  <a:pt x="40386" y="11465"/>
                  <a:pt x="40555" y="11215"/>
                </a:cubicBezTo>
                <a:cubicBezTo>
                  <a:pt x="40841" y="10519"/>
                  <a:pt x="41153" y="9841"/>
                  <a:pt x="41367" y="9118"/>
                </a:cubicBezTo>
                <a:cubicBezTo>
                  <a:pt x="41296" y="8869"/>
                  <a:pt x="41492" y="8610"/>
                  <a:pt x="41287" y="8396"/>
                </a:cubicBezTo>
                <a:cubicBezTo>
                  <a:pt x="41251" y="8253"/>
                  <a:pt x="41118" y="8244"/>
                  <a:pt x="41002" y="8235"/>
                </a:cubicBezTo>
                <a:cubicBezTo>
                  <a:pt x="40466" y="7986"/>
                  <a:pt x="39886" y="7861"/>
                  <a:pt x="39307" y="7825"/>
                </a:cubicBezTo>
                <a:cubicBezTo>
                  <a:pt x="38780" y="7629"/>
                  <a:pt x="38227" y="7575"/>
                  <a:pt x="37692" y="7468"/>
                </a:cubicBezTo>
                <a:cubicBezTo>
                  <a:pt x="37624" y="7492"/>
                  <a:pt x="37556" y="7501"/>
                  <a:pt x="37487" y="7501"/>
                </a:cubicBezTo>
                <a:cubicBezTo>
                  <a:pt x="37256" y="7501"/>
                  <a:pt x="37021" y="7396"/>
                  <a:pt x="36786" y="7396"/>
                </a:cubicBezTo>
                <a:cubicBezTo>
                  <a:pt x="36779" y="7396"/>
                  <a:pt x="36771" y="7397"/>
                  <a:pt x="36764" y="7397"/>
                </a:cubicBezTo>
                <a:cubicBezTo>
                  <a:pt x="36666" y="7334"/>
                  <a:pt x="36719" y="7200"/>
                  <a:pt x="36693" y="7102"/>
                </a:cubicBezTo>
                <a:cubicBezTo>
                  <a:pt x="36773" y="6924"/>
                  <a:pt x="36880" y="6754"/>
                  <a:pt x="36889" y="6558"/>
                </a:cubicBezTo>
                <a:cubicBezTo>
                  <a:pt x="37058" y="6148"/>
                  <a:pt x="37148" y="5711"/>
                  <a:pt x="37317" y="5300"/>
                </a:cubicBezTo>
                <a:cubicBezTo>
                  <a:pt x="37478" y="4997"/>
                  <a:pt x="37469" y="4658"/>
                  <a:pt x="37567" y="4337"/>
                </a:cubicBezTo>
                <a:cubicBezTo>
                  <a:pt x="37692" y="3980"/>
                  <a:pt x="37629" y="3587"/>
                  <a:pt x="37638" y="3222"/>
                </a:cubicBezTo>
                <a:lnTo>
                  <a:pt x="37594" y="3222"/>
                </a:lnTo>
                <a:cubicBezTo>
                  <a:pt x="37576" y="2874"/>
                  <a:pt x="37201" y="2793"/>
                  <a:pt x="37058" y="2526"/>
                </a:cubicBezTo>
                <a:cubicBezTo>
                  <a:pt x="36987" y="2392"/>
                  <a:pt x="36818" y="2401"/>
                  <a:pt x="36719" y="2321"/>
                </a:cubicBezTo>
                <a:cubicBezTo>
                  <a:pt x="36505" y="2169"/>
                  <a:pt x="36220" y="2223"/>
                  <a:pt x="35997" y="2107"/>
                </a:cubicBezTo>
                <a:cubicBezTo>
                  <a:pt x="35783" y="1991"/>
                  <a:pt x="35542" y="1973"/>
                  <a:pt x="35310" y="1910"/>
                </a:cubicBezTo>
                <a:cubicBezTo>
                  <a:pt x="34891" y="1840"/>
                  <a:pt x="34497" y="1642"/>
                  <a:pt x="34071" y="1642"/>
                </a:cubicBezTo>
                <a:cubicBezTo>
                  <a:pt x="34062" y="1642"/>
                  <a:pt x="34052" y="1642"/>
                  <a:pt x="34043" y="1643"/>
                </a:cubicBezTo>
                <a:cubicBezTo>
                  <a:pt x="34043" y="1594"/>
                  <a:pt x="34006" y="1582"/>
                  <a:pt x="33959" y="1582"/>
                </a:cubicBezTo>
                <a:cubicBezTo>
                  <a:pt x="33915" y="1582"/>
                  <a:pt x="33863" y="1592"/>
                  <a:pt x="33824" y="1592"/>
                </a:cubicBezTo>
                <a:cubicBezTo>
                  <a:pt x="33812" y="1592"/>
                  <a:pt x="33802" y="1591"/>
                  <a:pt x="33793" y="1589"/>
                </a:cubicBezTo>
                <a:cubicBezTo>
                  <a:pt x="33787" y="1552"/>
                  <a:pt x="33764" y="1532"/>
                  <a:pt x="33721" y="1532"/>
                </a:cubicBezTo>
                <a:cubicBezTo>
                  <a:pt x="33702" y="1532"/>
                  <a:pt x="33678" y="1536"/>
                  <a:pt x="33651" y="1545"/>
                </a:cubicBezTo>
                <a:lnTo>
                  <a:pt x="33651" y="1491"/>
                </a:lnTo>
                <a:cubicBezTo>
                  <a:pt x="33632" y="1490"/>
                  <a:pt x="33614" y="1490"/>
                  <a:pt x="33596" y="1490"/>
                </a:cubicBezTo>
                <a:cubicBezTo>
                  <a:pt x="33412" y="1490"/>
                  <a:pt x="33241" y="1528"/>
                  <a:pt x="33062" y="1545"/>
                </a:cubicBezTo>
                <a:cubicBezTo>
                  <a:pt x="32848" y="1536"/>
                  <a:pt x="32634" y="1482"/>
                  <a:pt x="32419" y="1482"/>
                </a:cubicBezTo>
                <a:cubicBezTo>
                  <a:pt x="32219" y="1382"/>
                  <a:pt x="32011" y="1321"/>
                  <a:pt x="31787" y="1321"/>
                </a:cubicBezTo>
                <a:cubicBezTo>
                  <a:pt x="31772" y="1321"/>
                  <a:pt x="31757" y="1321"/>
                  <a:pt x="31741" y="1322"/>
                </a:cubicBezTo>
                <a:cubicBezTo>
                  <a:pt x="31411" y="1152"/>
                  <a:pt x="31010" y="1179"/>
                  <a:pt x="30644" y="1099"/>
                </a:cubicBezTo>
                <a:cubicBezTo>
                  <a:pt x="30473" y="1037"/>
                  <a:pt x="30274" y="1012"/>
                  <a:pt x="30082" y="1012"/>
                </a:cubicBezTo>
                <a:cubicBezTo>
                  <a:pt x="30025" y="1012"/>
                  <a:pt x="29968" y="1014"/>
                  <a:pt x="29913" y="1018"/>
                </a:cubicBezTo>
                <a:cubicBezTo>
                  <a:pt x="29815" y="947"/>
                  <a:pt x="29690" y="902"/>
                  <a:pt x="29556" y="902"/>
                </a:cubicBezTo>
                <a:cubicBezTo>
                  <a:pt x="29525" y="904"/>
                  <a:pt x="29493" y="905"/>
                  <a:pt x="29462" y="905"/>
                </a:cubicBezTo>
                <a:cubicBezTo>
                  <a:pt x="29147" y="905"/>
                  <a:pt x="28838" y="828"/>
                  <a:pt x="28521" y="804"/>
                </a:cubicBezTo>
                <a:cubicBezTo>
                  <a:pt x="28409" y="826"/>
                  <a:pt x="28298" y="834"/>
                  <a:pt x="28188" y="834"/>
                </a:cubicBezTo>
                <a:cubicBezTo>
                  <a:pt x="27673" y="834"/>
                  <a:pt x="27168" y="643"/>
                  <a:pt x="26646" y="643"/>
                </a:cubicBezTo>
                <a:cubicBezTo>
                  <a:pt x="26581" y="643"/>
                  <a:pt x="26517" y="646"/>
                  <a:pt x="26451" y="652"/>
                </a:cubicBezTo>
                <a:cubicBezTo>
                  <a:pt x="25992" y="644"/>
                  <a:pt x="25540" y="472"/>
                  <a:pt x="25082" y="472"/>
                </a:cubicBezTo>
                <a:cubicBezTo>
                  <a:pt x="25051" y="472"/>
                  <a:pt x="25020" y="472"/>
                  <a:pt x="24988" y="474"/>
                </a:cubicBezTo>
                <a:cubicBezTo>
                  <a:pt x="24462" y="305"/>
                  <a:pt x="23882" y="456"/>
                  <a:pt x="23382" y="233"/>
                </a:cubicBezTo>
                <a:cubicBezTo>
                  <a:pt x="23362" y="222"/>
                  <a:pt x="23342" y="217"/>
                  <a:pt x="23323" y="217"/>
                </a:cubicBezTo>
                <a:cubicBezTo>
                  <a:pt x="23265" y="217"/>
                  <a:pt x="23210" y="256"/>
                  <a:pt x="23151" y="269"/>
                </a:cubicBezTo>
                <a:cubicBezTo>
                  <a:pt x="23066" y="301"/>
                  <a:pt x="22981" y="312"/>
                  <a:pt x="22895" y="312"/>
                </a:cubicBezTo>
                <a:cubicBezTo>
                  <a:pt x="22667" y="312"/>
                  <a:pt x="22433" y="231"/>
                  <a:pt x="22203" y="231"/>
                </a:cubicBezTo>
                <a:cubicBezTo>
                  <a:pt x="22180" y="231"/>
                  <a:pt x="22157" y="231"/>
                  <a:pt x="22134" y="233"/>
                </a:cubicBezTo>
                <a:cubicBezTo>
                  <a:pt x="22102" y="249"/>
                  <a:pt x="22070" y="254"/>
                  <a:pt x="22039" y="254"/>
                </a:cubicBezTo>
                <a:cubicBezTo>
                  <a:pt x="21966" y="254"/>
                  <a:pt x="21893" y="225"/>
                  <a:pt x="21820" y="225"/>
                </a:cubicBezTo>
                <a:cubicBezTo>
                  <a:pt x="21799" y="225"/>
                  <a:pt x="21779" y="227"/>
                  <a:pt x="21759" y="233"/>
                </a:cubicBezTo>
                <a:cubicBezTo>
                  <a:pt x="21402" y="197"/>
                  <a:pt x="21036" y="206"/>
                  <a:pt x="20679" y="126"/>
                </a:cubicBezTo>
                <a:cubicBezTo>
                  <a:pt x="19922" y="81"/>
                  <a:pt x="19164" y="11"/>
                  <a:pt x="18406" y="11"/>
                </a:cubicBezTo>
                <a:cubicBezTo>
                  <a:pt x="18263" y="11"/>
                  <a:pt x="18120" y="13"/>
                  <a:pt x="17976" y="19"/>
                </a:cubicBezTo>
                <a:cubicBezTo>
                  <a:pt x="17943" y="6"/>
                  <a:pt x="17913" y="1"/>
                  <a:pt x="178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11;p38">
            <a:extLst>
              <a:ext uri="{FF2B5EF4-FFF2-40B4-BE49-F238E27FC236}">
                <a16:creationId xmlns:a16="http://schemas.microsoft.com/office/drawing/2014/main" id="{BCC6F90A-2B59-3333-2BEB-AC29142BBF36}"/>
              </a:ext>
            </a:extLst>
          </p:cNvPr>
          <p:cNvSpPr/>
          <p:nvPr/>
        </p:nvSpPr>
        <p:spPr>
          <a:xfrm rot="21371739">
            <a:off x="289693" y="2741156"/>
            <a:ext cx="460918" cy="221643"/>
          </a:xfrm>
          <a:custGeom>
            <a:avLst/>
            <a:gdLst/>
            <a:ahLst/>
            <a:cxnLst/>
            <a:rect l="l" t="t" r="r" b="b"/>
            <a:pathLst>
              <a:path w="41493" h="16693" extrusionOk="0">
                <a:moveTo>
                  <a:pt x="17883" y="1"/>
                </a:moveTo>
                <a:cubicBezTo>
                  <a:pt x="17746" y="1"/>
                  <a:pt x="17639" y="116"/>
                  <a:pt x="17504" y="116"/>
                </a:cubicBezTo>
                <a:cubicBezTo>
                  <a:pt x="17470" y="116"/>
                  <a:pt x="17435" y="109"/>
                  <a:pt x="17396" y="90"/>
                </a:cubicBezTo>
                <a:cubicBezTo>
                  <a:pt x="17183" y="33"/>
                  <a:pt x="16964" y="14"/>
                  <a:pt x="16744" y="14"/>
                </a:cubicBezTo>
                <a:cubicBezTo>
                  <a:pt x="16551" y="14"/>
                  <a:pt x="16357" y="29"/>
                  <a:pt x="16165" y="46"/>
                </a:cubicBezTo>
                <a:cubicBezTo>
                  <a:pt x="16120" y="33"/>
                  <a:pt x="16077" y="28"/>
                  <a:pt x="16035" y="28"/>
                </a:cubicBezTo>
                <a:cubicBezTo>
                  <a:pt x="15867" y="28"/>
                  <a:pt x="15715" y="112"/>
                  <a:pt x="15559" y="162"/>
                </a:cubicBezTo>
                <a:cubicBezTo>
                  <a:pt x="15378" y="146"/>
                  <a:pt x="15211" y="68"/>
                  <a:pt x="15040" y="68"/>
                </a:cubicBezTo>
                <a:cubicBezTo>
                  <a:pt x="15016" y="68"/>
                  <a:pt x="14993" y="69"/>
                  <a:pt x="14970" y="73"/>
                </a:cubicBezTo>
                <a:cubicBezTo>
                  <a:pt x="14949" y="74"/>
                  <a:pt x="14928" y="75"/>
                  <a:pt x="14907" y="75"/>
                </a:cubicBezTo>
                <a:cubicBezTo>
                  <a:pt x="14736" y="75"/>
                  <a:pt x="14551" y="24"/>
                  <a:pt x="14379" y="24"/>
                </a:cubicBezTo>
                <a:cubicBezTo>
                  <a:pt x="14250" y="24"/>
                  <a:pt x="14128" y="53"/>
                  <a:pt x="14024" y="153"/>
                </a:cubicBezTo>
                <a:cubicBezTo>
                  <a:pt x="13825" y="83"/>
                  <a:pt x="13609" y="29"/>
                  <a:pt x="13396" y="29"/>
                </a:cubicBezTo>
                <a:cubicBezTo>
                  <a:pt x="13257" y="29"/>
                  <a:pt x="13120" y="52"/>
                  <a:pt x="12989" y="108"/>
                </a:cubicBezTo>
                <a:cubicBezTo>
                  <a:pt x="12964" y="110"/>
                  <a:pt x="12938" y="110"/>
                  <a:pt x="12912" y="110"/>
                </a:cubicBezTo>
                <a:cubicBezTo>
                  <a:pt x="12713" y="110"/>
                  <a:pt x="12510" y="76"/>
                  <a:pt x="12309" y="76"/>
                </a:cubicBezTo>
                <a:cubicBezTo>
                  <a:pt x="12181" y="76"/>
                  <a:pt x="12053" y="90"/>
                  <a:pt x="11928" y="135"/>
                </a:cubicBezTo>
                <a:cubicBezTo>
                  <a:pt x="11913" y="146"/>
                  <a:pt x="11896" y="149"/>
                  <a:pt x="11877" y="149"/>
                </a:cubicBezTo>
                <a:cubicBezTo>
                  <a:pt x="11822" y="149"/>
                  <a:pt x="11756" y="115"/>
                  <a:pt x="11707" y="115"/>
                </a:cubicBezTo>
                <a:cubicBezTo>
                  <a:pt x="11676" y="115"/>
                  <a:pt x="11651" y="130"/>
                  <a:pt x="11642" y="180"/>
                </a:cubicBezTo>
                <a:cubicBezTo>
                  <a:pt x="11616" y="171"/>
                  <a:pt x="11589" y="166"/>
                  <a:pt x="11562" y="166"/>
                </a:cubicBezTo>
                <a:cubicBezTo>
                  <a:pt x="11535" y="166"/>
                  <a:pt x="11509" y="171"/>
                  <a:pt x="11482" y="180"/>
                </a:cubicBezTo>
                <a:cubicBezTo>
                  <a:pt x="11418" y="204"/>
                  <a:pt x="11352" y="212"/>
                  <a:pt x="11286" y="212"/>
                </a:cubicBezTo>
                <a:cubicBezTo>
                  <a:pt x="11160" y="212"/>
                  <a:pt x="11032" y="184"/>
                  <a:pt x="10908" y="184"/>
                </a:cubicBezTo>
                <a:cubicBezTo>
                  <a:pt x="10813" y="184"/>
                  <a:pt x="10721" y="200"/>
                  <a:pt x="10634" y="260"/>
                </a:cubicBezTo>
                <a:cubicBezTo>
                  <a:pt x="10544" y="339"/>
                  <a:pt x="10442" y="363"/>
                  <a:pt x="10335" y="363"/>
                </a:cubicBezTo>
                <a:cubicBezTo>
                  <a:pt x="10170" y="363"/>
                  <a:pt x="9992" y="307"/>
                  <a:pt x="9824" y="307"/>
                </a:cubicBezTo>
                <a:cubicBezTo>
                  <a:pt x="9743" y="307"/>
                  <a:pt x="9665" y="320"/>
                  <a:pt x="9591" y="358"/>
                </a:cubicBezTo>
                <a:cubicBezTo>
                  <a:pt x="9543" y="392"/>
                  <a:pt x="9491" y="403"/>
                  <a:pt x="9437" y="403"/>
                </a:cubicBezTo>
                <a:cubicBezTo>
                  <a:pt x="9341" y="403"/>
                  <a:pt x="9239" y="368"/>
                  <a:pt x="9142" y="368"/>
                </a:cubicBezTo>
                <a:cubicBezTo>
                  <a:pt x="9080" y="368"/>
                  <a:pt x="9021" y="383"/>
                  <a:pt x="8966" y="429"/>
                </a:cubicBezTo>
                <a:cubicBezTo>
                  <a:pt x="8776" y="486"/>
                  <a:pt x="8578" y="502"/>
                  <a:pt x="8377" y="502"/>
                </a:cubicBezTo>
                <a:cubicBezTo>
                  <a:pt x="8163" y="502"/>
                  <a:pt x="7947" y="483"/>
                  <a:pt x="7735" y="474"/>
                </a:cubicBezTo>
                <a:cubicBezTo>
                  <a:pt x="7587" y="561"/>
                  <a:pt x="7473" y="724"/>
                  <a:pt x="7286" y="724"/>
                </a:cubicBezTo>
                <a:cubicBezTo>
                  <a:pt x="7281" y="724"/>
                  <a:pt x="7276" y="724"/>
                  <a:pt x="7271" y="724"/>
                </a:cubicBezTo>
                <a:cubicBezTo>
                  <a:pt x="7102" y="697"/>
                  <a:pt x="6914" y="724"/>
                  <a:pt x="6780" y="608"/>
                </a:cubicBezTo>
                <a:cubicBezTo>
                  <a:pt x="6656" y="644"/>
                  <a:pt x="6415" y="572"/>
                  <a:pt x="6379" y="724"/>
                </a:cubicBezTo>
                <a:cubicBezTo>
                  <a:pt x="6361" y="733"/>
                  <a:pt x="6334" y="760"/>
                  <a:pt x="6325" y="768"/>
                </a:cubicBezTo>
                <a:cubicBezTo>
                  <a:pt x="6111" y="822"/>
                  <a:pt x="5799" y="751"/>
                  <a:pt x="5683" y="983"/>
                </a:cubicBezTo>
                <a:cubicBezTo>
                  <a:pt x="5639" y="1223"/>
                  <a:pt x="5282" y="1018"/>
                  <a:pt x="5201" y="1250"/>
                </a:cubicBezTo>
                <a:cubicBezTo>
                  <a:pt x="5085" y="1589"/>
                  <a:pt x="5068" y="1973"/>
                  <a:pt x="5005" y="2330"/>
                </a:cubicBezTo>
                <a:lnTo>
                  <a:pt x="4961" y="2330"/>
                </a:lnTo>
                <a:cubicBezTo>
                  <a:pt x="4961" y="2419"/>
                  <a:pt x="4961" y="2597"/>
                  <a:pt x="4961" y="2678"/>
                </a:cubicBezTo>
                <a:cubicBezTo>
                  <a:pt x="4871" y="2722"/>
                  <a:pt x="4853" y="2829"/>
                  <a:pt x="4916" y="3008"/>
                </a:cubicBezTo>
                <a:cubicBezTo>
                  <a:pt x="4898" y="3213"/>
                  <a:pt x="4925" y="3418"/>
                  <a:pt x="4996" y="3614"/>
                </a:cubicBezTo>
                <a:cubicBezTo>
                  <a:pt x="4934" y="3864"/>
                  <a:pt x="4916" y="4132"/>
                  <a:pt x="4898" y="4390"/>
                </a:cubicBezTo>
                <a:cubicBezTo>
                  <a:pt x="4871" y="4515"/>
                  <a:pt x="4764" y="4560"/>
                  <a:pt x="4648" y="4578"/>
                </a:cubicBezTo>
                <a:cubicBezTo>
                  <a:pt x="4587" y="4619"/>
                  <a:pt x="4518" y="4631"/>
                  <a:pt x="4445" y="4631"/>
                </a:cubicBezTo>
                <a:cubicBezTo>
                  <a:pt x="4343" y="4631"/>
                  <a:pt x="4235" y="4606"/>
                  <a:pt x="4137" y="4606"/>
                </a:cubicBezTo>
                <a:cubicBezTo>
                  <a:pt x="4032" y="4606"/>
                  <a:pt x="3937" y="4634"/>
                  <a:pt x="3872" y="4747"/>
                </a:cubicBezTo>
                <a:cubicBezTo>
                  <a:pt x="3851" y="4746"/>
                  <a:pt x="3831" y="4745"/>
                  <a:pt x="3810" y="4745"/>
                </a:cubicBezTo>
                <a:cubicBezTo>
                  <a:pt x="3557" y="4745"/>
                  <a:pt x="3318" y="4842"/>
                  <a:pt x="3078" y="4917"/>
                </a:cubicBezTo>
                <a:cubicBezTo>
                  <a:pt x="2956" y="4884"/>
                  <a:pt x="2841" y="4844"/>
                  <a:pt x="2721" y="4844"/>
                </a:cubicBezTo>
                <a:cubicBezTo>
                  <a:pt x="2709" y="4844"/>
                  <a:pt x="2697" y="4845"/>
                  <a:pt x="2686" y="4845"/>
                </a:cubicBezTo>
                <a:cubicBezTo>
                  <a:pt x="2638" y="4814"/>
                  <a:pt x="2584" y="4802"/>
                  <a:pt x="2530" y="4802"/>
                </a:cubicBezTo>
                <a:cubicBezTo>
                  <a:pt x="2444" y="4802"/>
                  <a:pt x="2356" y="4834"/>
                  <a:pt x="2284" y="4872"/>
                </a:cubicBezTo>
                <a:cubicBezTo>
                  <a:pt x="1999" y="4917"/>
                  <a:pt x="1722" y="4988"/>
                  <a:pt x="1455" y="5086"/>
                </a:cubicBezTo>
                <a:cubicBezTo>
                  <a:pt x="1312" y="5140"/>
                  <a:pt x="1044" y="5068"/>
                  <a:pt x="955" y="5238"/>
                </a:cubicBezTo>
                <a:cubicBezTo>
                  <a:pt x="848" y="5291"/>
                  <a:pt x="866" y="5434"/>
                  <a:pt x="812" y="5523"/>
                </a:cubicBezTo>
                <a:cubicBezTo>
                  <a:pt x="714" y="5595"/>
                  <a:pt x="589" y="5648"/>
                  <a:pt x="562" y="5773"/>
                </a:cubicBezTo>
                <a:cubicBezTo>
                  <a:pt x="322" y="6157"/>
                  <a:pt x="322" y="6630"/>
                  <a:pt x="322" y="7067"/>
                </a:cubicBezTo>
                <a:cubicBezTo>
                  <a:pt x="250" y="7147"/>
                  <a:pt x="232" y="7263"/>
                  <a:pt x="286" y="7415"/>
                </a:cubicBezTo>
                <a:cubicBezTo>
                  <a:pt x="179" y="7539"/>
                  <a:pt x="232" y="7709"/>
                  <a:pt x="232" y="7861"/>
                </a:cubicBezTo>
                <a:lnTo>
                  <a:pt x="188" y="7852"/>
                </a:lnTo>
                <a:cubicBezTo>
                  <a:pt x="179" y="8128"/>
                  <a:pt x="179" y="8414"/>
                  <a:pt x="179" y="8690"/>
                </a:cubicBezTo>
                <a:cubicBezTo>
                  <a:pt x="63" y="8726"/>
                  <a:pt x="161" y="8967"/>
                  <a:pt x="134" y="9092"/>
                </a:cubicBezTo>
                <a:cubicBezTo>
                  <a:pt x="134" y="9110"/>
                  <a:pt x="143" y="9154"/>
                  <a:pt x="143" y="9172"/>
                </a:cubicBezTo>
                <a:cubicBezTo>
                  <a:pt x="90" y="9805"/>
                  <a:pt x="0" y="10466"/>
                  <a:pt x="259" y="11072"/>
                </a:cubicBezTo>
                <a:cubicBezTo>
                  <a:pt x="286" y="11456"/>
                  <a:pt x="322" y="11839"/>
                  <a:pt x="295" y="12223"/>
                </a:cubicBezTo>
                <a:cubicBezTo>
                  <a:pt x="509" y="12669"/>
                  <a:pt x="1107" y="12678"/>
                  <a:pt x="1463" y="12981"/>
                </a:cubicBezTo>
                <a:cubicBezTo>
                  <a:pt x="1517" y="12955"/>
                  <a:pt x="1568" y="12943"/>
                  <a:pt x="1617" y="12943"/>
                </a:cubicBezTo>
                <a:cubicBezTo>
                  <a:pt x="1700" y="12943"/>
                  <a:pt x="1778" y="12976"/>
                  <a:pt x="1856" y="13026"/>
                </a:cubicBezTo>
                <a:cubicBezTo>
                  <a:pt x="2284" y="12999"/>
                  <a:pt x="2712" y="12919"/>
                  <a:pt x="3132" y="12883"/>
                </a:cubicBezTo>
                <a:cubicBezTo>
                  <a:pt x="3141" y="13008"/>
                  <a:pt x="3141" y="13142"/>
                  <a:pt x="3132" y="13276"/>
                </a:cubicBezTo>
                <a:lnTo>
                  <a:pt x="3096" y="13276"/>
                </a:lnTo>
                <a:cubicBezTo>
                  <a:pt x="3034" y="13534"/>
                  <a:pt x="3069" y="13802"/>
                  <a:pt x="3078" y="14061"/>
                </a:cubicBezTo>
                <a:cubicBezTo>
                  <a:pt x="2935" y="14462"/>
                  <a:pt x="3007" y="14890"/>
                  <a:pt x="3096" y="15292"/>
                </a:cubicBezTo>
                <a:cubicBezTo>
                  <a:pt x="3248" y="15649"/>
                  <a:pt x="3051" y="16068"/>
                  <a:pt x="3248" y="16416"/>
                </a:cubicBezTo>
                <a:cubicBezTo>
                  <a:pt x="3408" y="16692"/>
                  <a:pt x="3756" y="16657"/>
                  <a:pt x="4024" y="16675"/>
                </a:cubicBezTo>
                <a:cubicBezTo>
                  <a:pt x="4064" y="16682"/>
                  <a:pt x="4103" y="16685"/>
                  <a:pt x="4142" y="16685"/>
                </a:cubicBezTo>
                <a:cubicBezTo>
                  <a:pt x="4423" y="16685"/>
                  <a:pt x="4674" y="16521"/>
                  <a:pt x="4959" y="16521"/>
                </a:cubicBezTo>
                <a:cubicBezTo>
                  <a:pt x="4977" y="16521"/>
                  <a:pt x="4996" y="16521"/>
                  <a:pt x="5014" y="16523"/>
                </a:cubicBezTo>
                <a:cubicBezTo>
                  <a:pt x="5020" y="16523"/>
                  <a:pt x="5026" y="16523"/>
                  <a:pt x="5031" y="16523"/>
                </a:cubicBezTo>
                <a:cubicBezTo>
                  <a:pt x="5304" y="16523"/>
                  <a:pt x="5545" y="16326"/>
                  <a:pt x="5826" y="16326"/>
                </a:cubicBezTo>
                <a:cubicBezTo>
                  <a:pt x="5832" y="16326"/>
                  <a:pt x="5838" y="16326"/>
                  <a:pt x="5844" y="16327"/>
                </a:cubicBezTo>
                <a:cubicBezTo>
                  <a:pt x="6279" y="16201"/>
                  <a:pt x="6731" y="16075"/>
                  <a:pt x="7191" y="16075"/>
                </a:cubicBezTo>
                <a:cubicBezTo>
                  <a:pt x="7220" y="16075"/>
                  <a:pt x="7250" y="16076"/>
                  <a:pt x="7280" y="16077"/>
                </a:cubicBezTo>
                <a:cubicBezTo>
                  <a:pt x="7309" y="16087"/>
                  <a:pt x="7338" y="16091"/>
                  <a:pt x="7366" y="16091"/>
                </a:cubicBezTo>
                <a:cubicBezTo>
                  <a:pt x="7496" y="16091"/>
                  <a:pt x="7615" y="16002"/>
                  <a:pt x="7747" y="16002"/>
                </a:cubicBezTo>
                <a:cubicBezTo>
                  <a:pt x="7761" y="16002"/>
                  <a:pt x="7775" y="16003"/>
                  <a:pt x="7788" y="16005"/>
                </a:cubicBezTo>
                <a:cubicBezTo>
                  <a:pt x="7845" y="16025"/>
                  <a:pt x="7901" y="16033"/>
                  <a:pt x="7955" y="16033"/>
                </a:cubicBezTo>
                <a:cubicBezTo>
                  <a:pt x="8177" y="16033"/>
                  <a:pt x="8387" y="15904"/>
                  <a:pt x="8609" y="15890"/>
                </a:cubicBezTo>
                <a:cubicBezTo>
                  <a:pt x="8626" y="15891"/>
                  <a:pt x="8642" y="15892"/>
                  <a:pt x="8659" y="15892"/>
                </a:cubicBezTo>
                <a:cubicBezTo>
                  <a:pt x="8861" y="15892"/>
                  <a:pt x="9038" y="15770"/>
                  <a:pt x="9241" y="15770"/>
                </a:cubicBezTo>
                <a:cubicBezTo>
                  <a:pt x="9277" y="15770"/>
                  <a:pt x="9313" y="15774"/>
                  <a:pt x="9350" y="15782"/>
                </a:cubicBezTo>
                <a:cubicBezTo>
                  <a:pt x="9375" y="15788"/>
                  <a:pt x="9400" y="15791"/>
                  <a:pt x="9425" y="15791"/>
                </a:cubicBezTo>
                <a:cubicBezTo>
                  <a:pt x="9602" y="15791"/>
                  <a:pt x="9764" y="15662"/>
                  <a:pt x="9940" y="15662"/>
                </a:cubicBezTo>
                <a:cubicBezTo>
                  <a:pt x="9972" y="15662"/>
                  <a:pt x="10004" y="15666"/>
                  <a:pt x="10037" y="15675"/>
                </a:cubicBezTo>
                <a:cubicBezTo>
                  <a:pt x="10153" y="15666"/>
                  <a:pt x="10260" y="15649"/>
                  <a:pt x="10367" y="15631"/>
                </a:cubicBezTo>
                <a:cubicBezTo>
                  <a:pt x="10902" y="15622"/>
                  <a:pt x="11446" y="15533"/>
                  <a:pt x="11964" y="15399"/>
                </a:cubicBezTo>
                <a:cubicBezTo>
                  <a:pt x="12276" y="15399"/>
                  <a:pt x="12588" y="15345"/>
                  <a:pt x="12900" y="15310"/>
                </a:cubicBezTo>
                <a:cubicBezTo>
                  <a:pt x="12958" y="15315"/>
                  <a:pt x="13015" y="15318"/>
                  <a:pt x="13073" y="15318"/>
                </a:cubicBezTo>
                <a:cubicBezTo>
                  <a:pt x="13599" y="15318"/>
                  <a:pt x="14112" y="15110"/>
                  <a:pt x="14638" y="15110"/>
                </a:cubicBezTo>
                <a:cubicBezTo>
                  <a:pt x="14710" y="15110"/>
                  <a:pt x="14782" y="15114"/>
                  <a:pt x="14854" y="15122"/>
                </a:cubicBezTo>
                <a:cubicBezTo>
                  <a:pt x="14938" y="15087"/>
                  <a:pt x="15033" y="15063"/>
                  <a:pt x="15127" y="15063"/>
                </a:cubicBezTo>
                <a:cubicBezTo>
                  <a:pt x="15152" y="15063"/>
                  <a:pt x="15177" y="15065"/>
                  <a:pt x="15202" y="15069"/>
                </a:cubicBezTo>
                <a:cubicBezTo>
                  <a:pt x="15216" y="15069"/>
                  <a:pt x="15229" y="15069"/>
                  <a:pt x="15243" y="15069"/>
                </a:cubicBezTo>
                <a:cubicBezTo>
                  <a:pt x="15933" y="15069"/>
                  <a:pt x="16598" y="14855"/>
                  <a:pt x="17280" y="14846"/>
                </a:cubicBezTo>
                <a:cubicBezTo>
                  <a:pt x="17289" y="14837"/>
                  <a:pt x="17312" y="14835"/>
                  <a:pt x="17343" y="14835"/>
                </a:cubicBezTo>
                <a:cubicBezTo>
                  <a:pt x="17372" y="14835"/>
                  <a:pt x="17407" y="14837"/>
                  <a:pt x="17443" y="14837"/>
                </a:cubicBezTo>
                <a:cubicBezTo>
                  <a:pt x="17534" y="14837"/>
                  <a:pt x="17628" y="14826"/>
                  <a:pt x="17628" y="14748"/>
                </a:cubicBezTo>
                <a:lnTo>
                  <a:pt x="17664" y="14739"/>
                </a:lnTo>
                <a:cubicBezTo>
                  <a:pt x="17748" y="14749"/>
                  <a:pt x="17831" y="14753"/>
                  <a:pt x="17915" y="14753"/>
                </a:cubicBezTo>
                <a:cubicBezTo>
                  <a:pt x="18117" y="14753"/>
                  <a:pt x="18319" y="14728"/>
                  <a:pt x="18521" y="14703"/>
                </a:cubicBezTo>
                <a:cubicBezTo>
                  <a:pt x="18578" y="14699"/>
                  <a:pt x="18637" y="14698"/>
                  <a:pt x="18695" y="14698"/>
                </a:cubicBezTo>
                <a:cubicBezTo>
                  <a:pt x="18844" y="14698"/>
                  <a:pt x="18995" y="14706"/>
                  <a:pt x="19145" y="14706"/>
                </a:cubicBezTo>
                <a:cubicBezTo>
                  <a:pt x="19368" y="14706"/>
                  <a:pt x="19589" y="14688"/>
                  <a:pt x="19796" y="14596"/>
                </a:cubicBezTo>
                <a:cubicBezTo>
                  <a:pt x="20181" y="14513"/>
                  <a:pt x="20573" y="14507"/>
                  <a:pt x="20965" y="14507"/>
                </a:cubicBezTo>
                <a:cubicBezTo>
                  <a:pt x="21036" y="14507"/>
                  <a:pt x="21108" y="14507"/>
                  <a:pt x="21179" y="14507"/>
                </a:cubicBezTo>
                <a:cubicBezTo>
                  <a:pt x="21246" y="14484"/>
                  <a:pt x="21312" y="14477"/>
                  <a:pt x="21377" y="14477"/>
                </a:cubicBezTo>
                <a:cubicBezTo>
                  <a:pt x="21529" y="14477"/>
                  <a:pt x="21678" y="14519"/>
                  <a:pt x="21832" y="14519"/>
                </a:cubicBezTo>
                <a:cubicBezTo>
                  <a:pt x="21875" y="14519"/>
                  <a:pt x="21919" y="14516"/>
                  <a:pt x="21964" y="14507"/>
                </a:cubicBezTo>
                <a:cubicBezTo>
                  <a:pt x="22357" y="14435"/>
                  <a:pt x="22758" y="14489"/>
                  <a:pt x="23151" y="14409"/>
                </a:cubicBezTo>
                <a:cubicBezTo>
                  <a:pt x="23252" y="14435"/>
                  <a:pt x="23354" y="14446"/>
                  <a:pt x="23457" y="14446"/>
                </a:cubicBezTo>
                <a:cubicBezTo>
                  <a:pt x="23830" y="14446"/>
                  <a:pt x="24207" y="14303"/>
                  <a:pt x="24578" y="14275"/>
                </a:cubicBezTo>
                <a:cubicBezTo>
                  <a:pt x="24846" y="14346"/>
                  <a:pt x="25131" y="14319"/>
                  <a:pt x="25399" y="14337"/>
                </a:cubicBezTo>
                <a:cubicBezTo>
                  <a:pt x="25496" y="14293"/>
                  <a:pt x="25592" y="14280"/>
                  <a:pt x="25690" y="14280"/>
                </a:cubicBezTo>
                <a:cubicBezTo>
                  <a:pt x="25833" y="14280"/>
                  <a:pt x="25977" y="14308"/>
                  <a:pt x="26122" y="14308"/>
                </a:cubicBezTo>
                <a:cubicBezTo>
                  <a:pt x="26178" y="14308"/>
                  <a:pt x="26234" y="14304"/>
                  <a:pt x="26291" y="14293"/>
                </a:cubicBezTo>
                <a:cubicBezTo>
                  <a:pt x="26626" y="14201"/>
                  <a:pt x="26970" y="14178"/>
                  <a:pt x="27315" y="14178"/>
                </a:cubicBezTo>
                <a:cubicBezTo>
                  <a:pt x="27540" y="14178"/>
                  <a:pt x="27764" y="14187"/>
                  <a:pt x="27986" y="14195"/>
                </a:cubicBezTo>
                <a:cubicBezTo>
                  <a:pt x="28036" y="14208"/>
                  <a:pt x="28087" y="14214"/>
                  <a:pt x="28138" y="14214"/>
                </a:cubicBezTo>
                <a:cubicBezTo>
                  <a:pt x="28279" y="14214"/>
                  <a:pt x="28421" y="14174"/>
                  <a:pt x="28563" y="14174"/>
                </a:cubicBezTo>
                <a:cubicBezTo>
                  <a:pt x="28632" y="14174"/>
                  <a:pt x="28702" y="14184"/>
                  <a:pt x="28771" y="14212"/>
                </a:cubicBezTo>
                <a:cubicBezTo>
                  <a:pt x="29074" y="14096"/>
                  <a:pt x="29413" y="14230"/>
                  <a:pt x="29707" y="14070"/>
                </a:cubicBezTo>
                <a:cubicBezTo>
                  <a:pt x="29750" y="14094"/>
                  <a:pt x="29795" y="14104"/>
                  <a:pt x="29842" y="14104"/>
                </a:cubicBezTo>
                <a:cubicBezTo>
                  <a:pt x="29912" y="14104"/>
                  <a:pt x="29985" y="14082"/>
                  <a:pt x="30055" y="14061"/>
                </a:cubicBezTo>
                <a:cubicBezTo>
                  <a:pt x="30115" y="14084"/>
                  <a:pt x="30176" y="14093"/>
                  <a:pt x="30239" y="14093"/>
                </a:cubicBezTo>
                <a:cubicBezTo>
                  <a:pt x="30416" y="14093"/>
                  <a:pt x="30602" y="14020"/>
                  <a:pt x="30787" y="14007"/>
                </a:cubicBezTo>
                <a:lnTo>
                  <a:pt x="30787" y="14061"/>
                </a:lnTo>
                <a:cubicBezTo>
                  <a:pt x="30804" y="14061"/>
                  <a:pt x="30821" y="14061"/>
                  <a:pt x="30837" y="14061"/>
                </a:cubicBezTo>
                <a:cubicBezTo>
                  <a:pt x="31377" y="14061"/>
                  <a:pt x="31916" y="13934"/>
                  <a:pt x="32455" y="13934"/>
                </a:cubicBezTo>
                <a:cubicBezTo>
                  <a:pt x="32488" y="13934"/>
                  <a:pt x="32521" y="13935"/>
                  <a:pt x="32553" y="13936"/>
                </a:cubicBezTo>
                <a:cubicBezTo>
                  <a:pt x="32604" y="13957"/>
                  <a:pt x="32654" y="13965"/>
                  <a:pt x="32704" y="13965"/>
                </a:cubicBezTo>
                <a:cubicBezTo>
                  <a:pt x="32881" y="13965"/>
                  <a:pt x="33058" y="13864"/>
                  <a:pt x="33240" y="13864"/>
                </a:cubicBezTo>
                <a:cubicBezTo>
                  <a:pt x="33246" y="13864"/>
                  <a:pt x="33252" y="13864"/>
                  <a:pt x="33258" y="13864"/>
                </a:cubicBezTo>
                <a:cubicBezTo>
                  <a:pt x="33425" y="13880"/>
                  <a:pt x="33600" y="13909"/>
                  <a:pt x="33773" y="13909"/>
                </a:cubicBezTo>
                <a:cubicBezTo>
                  <a:pt x="33905" y="13909"/>
                  <a:pt x="34035" y="13892"/>
                  <a:pt x="34159" y="13838"/>
                </a:cubicBezTo>
                <a:cubicBezTo>
                  <a:pt x="34632" y="13775"/>
                  <a:pt x="35123" y="13775"/>
                  <a:pt x="35604" y="13748"/>
                </a:cubicBezTo>
                <a:cubicBezTo>
                  <a:pt x="35952" y="13641"/>
                  <a:pt x="36318" y="13677"/>
                  <a:pt x="36666" y="13588"/>
                </a:cubicBezTo>
                <a:cubicBezTo>
                  <a:pt x="37317" y="13499"/>
                  <a:pt x="37968" y="13472"/>
                  <a:pt x="38593" y="13294"/>
                </a:cubicBezTo>
                <a:cubicBezTo>
                  <a:pt x="38611" y="13286"/>
                  <a:pt x="38629" y="13283"/>
                  <a:pt x="38647" y="13283"/>
                </a:cubicBezTo>
                <a:cubicBezTo>
                  <a:pt x="38712" y="13283"/>
                  <a:pt x="38777" y="13321"/>
                  <a:pt x="38839" y="13321"/>
                </a:cubicBezTo>
                <a:cubicBezTo>
                  <a:pt x="38861" y="13321"/>
                  <a:pt x="38883" y="13316"/>
                  <a:pt x="38905" y="13302"/>
                </a:cubicBezTo>
                <a:cubicBezTo>
                  <a:pt x="39298" y="13115"/>
                  <a:pt x="39895" y="13169"/>
                  <a:pt x="40074" y="12696"/>
                </a:cubicBezTo>
                <a:cubicBezTo>
                  <a:pt x="40288" y="12571"/>
                  <a:pt x="40288" y="12285"/>
                  <a:pt x="40386" y="12080"/>
                </a:cubicBezTo>
                <a:cubicBezTo>
                  <a:pt x="40484" y="11804"/>
                  <a:pt x="40386" y="11465"/>
                  <a:pt x="40555" y="11215"/>
                </a:cubicBezTo>
                <a:cubicBezTo>
                  <a:pt x="40841" y="10519"/>
                  <a:pt x="41153" y="9841"/>
                  <a:pt x="41367" y="9118"/>
                </a:cubicBezTo>
                <a:cubicBezTo>
                  <a:pt x="41296" y="8869"/>
                  <a:pt x="41492" y="8610"/>
                  <a:pt x="41287" y="8396"/>
                </a:cubicBezTo>
                <a:cubicBezTo>
                  <a:pt x="41251" y="8253"/>
                  <a:pt x="41118" y="8244"/>
                  <a:pt x="41002" y="8235"/>
                </a:cubicBezTo>
                <a:cubicBezTo>
                  <a:pt x="40466" y="7986"/>
                  <a:pt x="39886" y="7861"/>
                  <a:pt x="39307" y="7825"/>
                </a:cubicBezTo>
                <a:cubicBezTo>
                  <a:pt x="38780" y="7629"/>
                  <a:pt x="38227" y="7575"/>
                  <a:pt x="37692" y="7468"/>
                </a:cubicBezTo>
                <a:cubicBezTo>
                  <a:pt x="37624" y="7492"/>
                  <a:pt x="37556" y="7501"/>
                  <a:pt x="37487" y="7501"/>
                </a:cubicBezTo>
                <a:cubicBezTo>
                  <a:pt x="37256" y="7501"/>
                  <a:pt x="37021" y="7396"/>
                  <a:pt x="36786" y="7396"/>
                </a:cubicBezTo>
                <a:cubicBezTo>
                  <a:pt x="36779" y="7396"/>
                  <a:pt x="36771" y="7397"/>
                  <a:pt x="36764" y="7397"/>
                </a:cubicBezTo>
                <a:cubicBezTo>
                  <a:pt x="36666" y="7334"/>
                  <a:pt x="36719" y="7200"/>
                  <a:pt x="36693" y="7102"/>
                </a:cubicBezTo>
                <a:cubicBezTo>
                  <a:pt x="36773" y="6924"/>
                  <a:pt x="36880" y="6754"/>
                  <a:pt x="36889" y="6558"/>
                </a:cubicBezTo>
                <a:cubicBezTo>
                  <a:pt x="37058" y="6148"/>
                  <a:pt x="37148" y="5711"/>
                  <a:pt x="37317" y="5300"/>
                </a:cubicBezTo>
                <a:cubicBezTo>
                  <a:pt x="37478" y="4997"/>
                  <a:pt x="37469" y="4658"/>
                  <a:pt x="37567" y="4337"/>
                </a:cubicBezTo>
                <a:cubicBezTo>
                  <a:pt x="37692" y="3980"/>
                  <a:pt x="37629" y="3587"/>
                  <a:pt x="37638" y="3222"/>
                </a:cubicBezTo>
                <a:lnTo>
                  <a:pt x="37594" y="3222"/>
                </a:lnTo>
                <a:cubicBezTo>
                  <a:pt x="37576" y="2874"/>
                  <a:pt x="37201" y="2793"/>
                  <a:pt x="37058" y="2526"/>
                </a:cubicBezTo>
                <a:cubicBezTo>
                  <a:pt x="36987" y="2392"/>
                  <a:pt x="36818" y="2401"/>
                  <a:pt x="36719" y="2321"/>
                </a:cubicBezTo>
                <a:cubicBezTo>
                  <a:pt x="36505" y="2169"/>
                  <a:pt x="36220" y="2223"/>
                  <a:pt x="35997" y="2107"/>
                </a:cubicBezTo>
                <a:cubicBezTo>
                  <a:pt x="35783" y="1991"/>
                  <a:pt x="35542" y="1973"/>
                  <a:pt x="35310" y="1910"/>
                </a:cubicBezTo>
                <a:cubicBezTo>
                  <a:pt x="34891" y="1840"/>
                  <a:pt x="34497" y="1642"/>
                  <a:pt x="34071" y="1642"/>
                </a:cubicBezTo>
                <a:cubicBezTo>
                  <a:pt x="34062" y="1642"/>
                  <a:pt x="34052" y="1642"/>
                  <a:pt x="34043" y="1643"/>
                </a:cubicBezTo>
                <a:cubicBezTo>
                  <a:pt x="34043" y="1594"/>
                  <a:pt x="34006" y="1582"/>
                  <a:pt x="33959" y="1582"/>
                </a:cubicBezTo>
                <a:cubicBezTo>
                  <a:pt x="33915" y="1582"/>
                  <a:pt x="33863" y="1592"/>
                  <a:pt x="33824" y="1592"/>
                </a:cubicBezTo>
                <a:cubicBezTo>
                  <a:pt x="33812" y="1592"/>
                  <a:pt x="33802" y="1591"/>
                  <a:pt x="33793" y="1589"/>
                </a:cubicBezTo>
                <a:cubicBezTo>
                  <a:pt x="33787" y="1552"/>
                  <a:pt x="33764" y="1532"/>
                  <a:pt x="33721" y="1532"/>
                </a:cubicBezTo>
                <a:cubicBezTo>
                  <a:pt x="33702" y="1532"/>
                  <a:pt x="33678" y="1536"/>
                  <a:pt x="33651" y="1545"/>
                </a:cubicBezTo>
                <a:lnTo>
                  <a:pt x="33651" y="1491"/>
                </a:lnTo>
                <a:cubicBezTo>
                  <a:pt x="33632" y="1490"/>
                  <a:pt x="33614" y="1490"/>
                  <a:pt x="33596" y="1490"/>
                </a:cubicBezTo>
                <a:cubicBezTo>
                  <a:pt x="33412" y="1490"/>
                  <a:pt x="33241" y="1528"/>
                  <a:pt x="33062" y="1545"/>
                </a:cubicBezTo>
                <a:cubicBezTo>
                  <a:pt x="32848" y="1536"/>
                  <a:pt x="32634" y="1482"/>
                  <a:pt x="32419" y="1482"/>
                </a:cubicBezTo>
                <a:cubicBezTo>
                  <a:pt x="32219" y="1382"/>
                  <a:pt x="32011" y="1321"/>
                  <a:pt x="31787" y="1321"/>
                </a:cubicBezTo>
                <a:cubicBezTo>
                  <a:pt x="31772" y="1321"/>
                  <a:pt x="31757" y="1321"/>
                  <a:pt x="31741" y="1322"/>
                </a:cubicBezTo>
                <a:cubicBezTo>
                  <a:pt x="31411" y="1152"/>
                  <a:pt x="31010" y="1179"/>
                  <a:pt x="30644" y="1099"/>
                </a:cubicBezTo>
                <a:cubicBezTo>
                  <a:pt x="30473" y="1037"/>
                  <a:pt x="30274" y="1012"/>
                  <a:pt x="30082" y="1012"/>
                </a:cubicBezTo>
                <a:cubicBezTo>
                  <a:pt x="30025" y="1012"/>
                  <a:pt x="29968" y="1014"/>
                  <a:pt x="29913" y="1018"/>
                </a:cubicBezTo>
                <a:cubicBezTo>
                  <a:pt x="29815" y="947"/>
                  <a:pt x="29690" y="902"/>
                  <a:pt x="29556" y="902"/>
                </a:cubicBezTo>
                <a:cubicBezTo>
                  <a:pt x="29525" y="904"/>
                  <a:pt x="29493" y="905"/>
                  <a:pt x="29462" y="905"/>
                </a:cubicBezTo>
                <a:cubicBezTo>
                  <a:pt x="29147" y="905"/>
                  <a:pt x="28838" y="828"/>
                  <a:pt x="28521" y="804"/>
                </a:cubicBezTo>
                <a:cubicBezTo>
                  <a:pt x="28409" y="826"/>
                  <a:pt x="28298" y="834"/>
                  <a:pt x="28188" y="834"/>
                </a:cubicBezTo>
                <a:cubicBezTo>
                  <a:pt x="27673" y="834"/>
                  <a:pt x="27168" y="643"/>
                  <a:pt x="26646" y="643"/>
                </a:cubicBezTo>
                <a:cubicBezTo>
                  <a:pt x="26581" y="643"/>
                  <a:pt x="26517" y="646"/>
                  <a:pt x="26451" y="652"/>
                </a:cubicBezTo>
                <a:cubicBezTo>
                  <a:pt x="25992" y="644"/>
                  <a:pt x="25540" y="472"/>
                  <a:pt x="25082" y="472"/>
                </a:cubicBezTo>
                <a:cubicBezTo>
                  <a:pt x="25051" y="472"/>
                  <a:pt x="25020" y="472"/>
                  <a:pt x="24988" y="474"/>
                </a:cubicBezTo>
                <a:cubicBezTo>
                  <a:pt x="24462" y="305"/>
                  <a:pt x="23882" y="456"/>
                  <a:pt x="23382" y="233"/>
                </a:cubicBezTo>
                <a:cubicBezTo>
                  <a:pt x="23362" y="222"/>
                  <a:pt x="23342" y="217"/>
                  <a:pt x="23323" y="217"/>
                </a:cubicBezTo>
                <a:cubicBezTo>
                  <a:pt x="23265" y="217"/>
                  <a:pt x="23210" y="256"/>
                  <a:pt x="23151" y="269"/>
                </a:cubicBezTo>
                <a:cubicBezTo>
                  <a:pt x="23066" y="301"/>
                  <a:pt x="22981" y="312"/>
                  <a:pt x="22895" y="312"/>
                </a:cubicBezTo>
                <a:cubicBezTo>
                  <a:pt x="22667" y="312"/>
                  <a:pt x="22433" y="231"/>
                  <a:pt x="22203" y="231"/>
                </a:cubicBezTo>
                <a:cubicBezTo>
                  <a:pt x="22180" y="231"/>
                  <a:pt x="22157" y="231"/>
                  <a:pt x="22134" y="233"/>
                </a:cubicBezTo>
                <a:cubicBezTo>
                  <a:pt x="22102" y="249"/>
                  <a:pt x="22070" y="254"/>
                  <a:pt x="22039" y="254"/>
                </a:cubicBezTo>
                <a:cubicBezTo>
                  <a:pt x="21966" y="254"/>
                  <a:pt x="21893" y="225"/>
                  <a:pt x="21820" y="225"/>
                </a:cubicBezTo>
                <a:cubicBezTo>
                  <a:pt x="21799" y="225"/>
                  <a:pt x="21779" y="227"/>
                  <a:pt x="21759" y="233"/>
                </a:cubicBezTo>
                <a:cubicBezTo>
                  <a:pt x="21402" y="197"/>
                  <a:pt x="21036" y="206"/>
                  <a:pt x="20679" y="126"/>
                </a:cubicBezTo>
                <a:cubicBezTo>
                  <a:pt x="19922" y="81"/>
                  <a:pt x="19164" y="11"/>
                  <a:pt x="18406" y="11"/>
                </a:cubicBezTo>
                <a:cubicBezTo>
                  <a:pt x="18263" y="11"/>
                  <a:pt x="18120" y="13"/>
                  <a:pt x="17976" y="19"/>
                </a:cubicBezTo>
                <a:cubicBezTo>
                  <a:pt x="17943" y="6"/>
                  <a:pt x="17913" y="1"/>
                  <a:pt x="178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88;p33">
            <a:extLst>
              <a:ext uri="{FF2B5EF4-FFF2-40B4-BE49-F238E27FC236}">
                <a16:creationId xmlns:a16="http://schemas.microsoft.com/office/drawing/2014/main" id="{1B1825C2-ABB6-29F3-C7A6-96DB12226AE2}"/>
              </a:ext>
            </a:extLst>
          </p:cNvPr>
          <p:cNvSpPr/>
          <p:nvPr/>
        </p:nvSpPr>
        <p:spPr>
          <a:xfrm rot="3360000" flipH="1">
            <a:off x="517617" y="171353"/>
            <a:ext cx="567341" cy="617538"/>
          </a:xfrm>
          <a:custGeom>
            <a:avLst/>
            <a:gdLst/>
            <a:ahLst/>
            <a:cxnLst/>
            <a:rect l="l" t="t" r="r" b="b"/>
            <a:pathLst>
              <a:path w="11946" h="16528" extrusionOk="0">
                <a:moveTo>
                  <a:pt x="625" y="0"/>
                </a:moveTo>
                <a:cubicBezTo>
                  <a:pt x="500" y="0"/>
                  <a:pt x="382" y="88"/>
                  <a:pt x="312" y="267"/>
                </a:cubicBezTo>
                <a:cubicBezTo>
                  <a:pt x="241" y="437"/>
                  <a:pt x="170" y="606"/>
                  <a:pt x="143" y="776"/>
                </a:cubicBezTo>
                <a:cubicBezTo>
                  <a:pt x="27" y="1445"/>
                  <a:pt x="0" y="2123"/>
                  <a:pt x="98" y="2801"/>
                </a:cubicBezTo>
                <a:cubicBezTo>
                  <a:pt x="116" y="2926"/>
                  <a:pt x="107" y="3051"/>
                  <a:pt x="125" y="3176"/>
                </a:cubicBezTo>
                <a:cubicBezTo>
                  <a:pt x="143" y="3363"/>
                  <a:pt x="241" y="3506"/>
                  <a:pt x="348" y="3524"/>
                </a:cubicBezTo>
                <a:cubicBezTo>
                  <a:pt x="355" y="3525"/>
                  <a:pt x="363" y="3525"/>
                  <a:pt x="370" y="3525"/>
                </a:cubicBezTo>
                <a:cubicBezTo>
                  <a:pt x="488" y="3525"/>
                  <a:pt x="608" y="3395"/>
                  <a:pt x="633" y="3202"/>
                </a:cubicBezTo>
                <a:cubicBezTo>
                  <a:pt x="669" y="2881"/>
                  <a:pt x="687" y="2551"/>
                  <a:pt x="723" y="2230"/>
                </a:cubicBezTo>
                <a:cubicBezTo>
                  <a:pt x="723" y="2150"/>
                  <a:pt x="732" y="2069"/>
                  <a:pt x="740" y="1962"/>
                </a:cubicBezTo>
                <a:cubicBezTo>
                  <a:pt x="865" y="2034"/>
                  <a:pt x="865" y="2150"/>
                  <a:pt x="883" y="2230"/>
                </a:cubicBezTo>
                <a:cubicBezTo>
                  <a:pt x="1115" y="3015"/>
                  <a:pt x="1392" y="3782"/>
                  <a:pt x="1766" y="4505"/>
                </a:cubicBezTo>
                <a:cubicBezTo>
                  <a:pt x="1909" y="4781"/>
                  <a:pt x="2061" y="5040"/>
                  <a:pt x="2212" y="5308"/>
                </a:cubicBezTo>
                <a:cubicBezTo>
                  <a:pt x="2578" y="5995"/>
                  <a:pt x="2935" y="6699"/>
                  <a:pt x="3319" y="7377"/>
                </a:cubicBezTo>
                <a:cubicBezTo>
                  <a:pt x="3586" y="7841"/>
                  <a:pt x="3899" y="8279"/>
                  <a:pt x="4166" y="8733"/>
                </a:cubicBezTo>
                <a:cubicBezTo>
                  <a:pt x="4692" y="9617"/>
                  <a:pt x="5326" y="10420"/>
                  <a:pt x="5906" y="11267"/>
                </a:cubicBezTo>
                <a:cubicBezTo>
                  <a:pt x="6147" y="11615"/>
                  <a:pt x="6441" y="11936"/>
                  <a:pt x="6709" y="12266"/>
                </a:cubicBezTo>
                <a:cubicBezTo>
                  <a:pt x="7271" y="12944"/>
                  <a:pt x="7851" y="13604"/>
                  <a:pt x="8493" y="14202"/>
                </a:cubicBezTo>
                <a:cubicBezTo>
                  <a:pt x="8689" y="14380"/>
                  <a:pt x="8885" y="14550"/>
                  <a:pt x="9082" y="14719"/>
                </a:cubicBezTo>
                <a:cubicBezTo>
                  <a:pt x="9786" y="15326"/>
                  <a:pt x="10536" y="15879"/>
                  <a:pt x="11330" y="16361"/>
                </a:cubicBezTo>
                <a:cubicBezTo>
                  <a:pt x="11462" y="16447"/>
                  <a:pt x="11594" y="16528"/>
                  <a:pt x="11759" y="16528"/>
                </a:cubicBezTo>
                <a:cubicBezTo>
                  <a:pt x="11816" y="16528"/>
                  <a:pt x="11878" y="16518"/>
                  <a:pt x="11945" y="16495"/>
                </a:cubicBezTo>
                <a:cubicBezTo>
                  <a:pt x="11901" y="16325"/>
                  <a:pt x="11803" y="16227"/>
                  <a:pt x="11687" y="16138"/>
                </a:cubicBezTo>
                <a:cubicBezTo>
                  <a:pt x="11160" y="15754"/>
                  <a:pt x="10634" y="15371"/>
                  <a:pt x="10125" y="14978"/>
                </a:cubicBezTo>
                <a:cubicBezTo>
                  <a:pt x="9876" y="14791"/>
                  <a:pt x="9635" y="14586"/>
                  <a:pt x="9412" y="14372"/>
                </a:cubicBezTo>
                <a:cubicBezTo>
                  <a:pt x="8903" y="13899"/>
                  <a:pt x="8395" y="13426"/>
                  <a:pt x="7913" y="12944"/>
                </a:cubicBezTo>
                <a:cubicBezTo>
                  <a:pt x="7681" y="12703"/>
                  <a:pt x="7485" y="12427"/>
                  <a:pt x="7280" y="12168"/>
                </a:cubicBezTo>
                <a:cubicBezTo>
                  <a:pt x="6994" y="11820"/>
                  <a:pt x="6700" y="11472"/>
                  <a:pt x="6441" y="11115"/>
                </a:cubicBezTo>
                <a:cubicBezTo>
                  <a:pt x="5950" y="10428"/>
                  <a:pt x="5433" y="9750"/>
                  <a:pt x="5005" y="9028"/>
                </a:cubicBezTo>
                <a:cubicBezTo>
                  <a:pt x="4461" y="8127"/>
                  <a:pt x="3881" y="7253"/>
                  <a:pt x="3444" y="6307"/>
                </a:cubicBezTo>
                <a:cubicBezTo>
                  <a:pt x="3060" y="5495"/>
                  <a:pt x="2641" y="4692"/>
                  <a:pt x="2266" y="3872"/>
                </a:cubicBezTo>
                <a:cubicBezTo>
                  <a:pt x="2034" y="3345"/>
                  <a:pt x="1856" y="2783"/>
                  <a:pt x="1659" y="2230"/>
                </a:cubicBezTo>
                <a:cubicBezTo>
                  <a:pt x="1650" y="2203"/>
                  <a:pt x="1659" y="2177"/>
                  <a:pt x="1668" y="2087"/>
                </a:cubicBezTo>
                <a:cubicBezTo>
                  <a:pt x="1811" y="2221"/>
                  <a:pt x="1927" y="2328"/>
                  <a:pt x="2025" y="2435"/>
                </a:cubicBezTo>
                <a:cubicBezTo>
                  <a:pt x="2355" y="2783"/>
                  <a:pt x="2766" y="2979"/>
                  <a:pt x="3203" y="3140"/>
                </a:cubicBezTo>
                <a:cubicBezTo>
                  <a:pt x="3301" y="3176"/>
                  <a:pt x="3417" y="3167"/>
                  <a:pt x="3595" y="3185"/>
                </a:cubicBezTo>
                <a:cubicBezTo>
                  <a:pt x="3533" y="3060"/>
                  <a:pt x="3506" y="2979"/>
                  <a:pt x="3461" y="2926"/>
                </a:cubicBezTo>
                <a:cubicBezTo>
                  <a:pt x="3149" y="2560"/>
                  <a:pt x="2846" y="2185"/>
                  <a:pt x="2516" y="1838"/>
                </a:cubicBezTo>
                <a:cubicBezTo>
                  <a:pt x="2204" y="1499"/>
                  <a:pt x="1865" y="1186"/>
                  <a:pt x="1543" y="856"/>
                </a:cubicBezTo>
                <a:cubicBezTo>
                  <a:pt x="1329" y="633"/>
                  <a:pt x="1115" y="401"/>
                  <a:pt x="919" y="160"/>
                </a:cubicBezTo>
                <a:cubicBezTo>
                  <a:pt x="829" y="54"/>
                  <a:pt x="724" y="0"/>
                  <a:pt x="62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143639EB-3061-36FF-EE61-90E27B0C62D1}"/>
              </a:ext>
            </a:extLst>
          </p:cNvPr>
          <p:cNvSpPr txBox="1"/>
          <p:nvPr/>
        </p:nvSpPr>
        <p:spPr>
          <a:xfrm>
            <a:off x="425013" y="1095178"/>
            <a:ext cx="8370642" cy="584775"/>
          </a:xfrm>
          <a:prstGeom prst="rect">
            <a:avLst/>
          </a:prstGeom>
          <a:noFill/>
        </p:spPr>
        <p:txBody>
          <a:bodyPr wrap="square">
            <a:spAutoFit/>
          </a:bodyPr>
          <a:lstStyle/>
          <a:p>
            <a:r>
              <a:rPr lang="en-IN" sz="1600" dirty="0">
                <a:solidFill>
                  <a:schemeClr val="tx1"/>
                </a:solidFill>
                <a:latin typeface="Arial" panose="020B0604020202020204" pitchFamily="34" charset="0"/>
              </a:rPr>
              <a:t>This project is significant from an engineering standpoint because it has the ability to transform the fashion business by utilizing AI and machine learning technologies</a:t>
            </a:r>
            <a:r>
              <a:rPr lang="en-IN" dirty="0"/>
              <a:t>.</a:t>
            </a:r>
          </a:p>
        </p:txBody>
      </p:sp>
      <p:sp>
        <p:nvSpPr>
          <p:cNvPr id="10" name="TextBox 9">
            <a:extLst>
              <a:ext uri="{FF2B5EF4-FFF2-40B4-BE49-F238E27FC236}">
                <a16:creationId xmlns:a16="http://schemas.microsoft.com/office/drawing/2014/main" id="{3E238BEA-8CBE-E5A7-5092-8F4346A4C7B7}"/>
              </a:ext>
            </a:extLst>
          </p:cNvPr>
          <p:cNvSpPr txBox="1"/>
          <p:nvPr/>
        </p:nvSpPr>
        <p:spPr>
          <a:xfrm>
            <a:off x="765240" y="1892176"/>
            <a:ext cx="8114442" cy="738664"/>
          </a:xfrm>
          <a:prstGeom prst="rect">
            <a:avLst/>
          </a:prstGeom>
          <a:noFill/>
        </p:spPr>
        <p:txBody>
          <a:bodyPr wrap="square">
            <a:spAutoFit/>
          </a:bodyPr>
          <a:lstStyle/>
          <a:p>
            <a:r>
              <a:rPr lang="en-IN" dirty="0"/>
              <a:t>Algorithm Development: It's critical to create sophisticated machine learning algorithms that can examine big datasets of patterns and fashion designs. To produce personalized designs, these algorithms must effectively interpret and extract relevant patterns and preferences.</a:t>
            </a:r>
          </a:p>
        </p:txBody>
      </p:sp>
      <p:sp>
        <p:nvSpPr>
          <p:cNvPr id="12" name="TextBox 11">
            <a:extLst>
              <a:ext uri="{FF2B5EF4-FFF2-40B4-BE49-F238E27FC236}">
                <a16:creationId xmlns:a16="http://schemas.microsoft.com/office/drawing/2014/main" id="{AFE59E7F-469B-A761-D7CF-72E8AC12DDE4}"/>
              </a:ext>
            </a:extLst>
          </p:cNvPr>
          <p:cNvSpPr txBox="1"/>
          <p:nvPr/>
        </p:nvSpPr>
        <p:spPr>
          <a:xfrm>
            <a:off x="757457" y="2678270"/>
            <a:ext cx="8114442" cy="954107"/>
          </a:xfrm>
          <a:prstGeom prst="rect">
            <a:avLst/>
          </a:prstGeom>
          <a:noFill/>
        </p:spPr>
        <p:txBody>
          <a:bodyPr wrap="square">
            <a:spAutoFit/>
          </a:bodyPr>
          <a:lstStyle/>
          <a:p>
            <a:r>
              <a:rPr lang="en-IN" dirty="0"/>
              <a:t>Data Processing and Management: Requiring strong data processing and management systems, handling substantial amounts of heterogeneous data is necessary. For the AI models to be accurate and scalable, engineering solutions for effective data retrieval, storage, and preprocessing are crucial.</a:t>
            </a:r>
          </a:p>
        </p:txBody>
      </p:sp>
      <p:sp>
        <p:nvSpPr>
          <p:cNvPr id="14" name="TextBox 13">
            <a:extLst>
              <a:ext uri="{FF2B5EF4-FFF2-40B4-BE49-F238E27FC236}">
                <a16:creationId xmlns:a16="http://schemas.microsoft.com/office/drawing/2014/main" id="{50DAFDC7-6962-69BE-0043-462B6B6E4869}"/>
              </a:ext>
            </a:extLst>
          </p:cNvPr>
          <p:cNvSpPr txBox="1"/>
          <p:nvPr/>
        </p:nvSpPr>
        <p:spPr>
          <a:xfrm>
            <a:off x="734776" y="3711234"/>
            <a:ext cx="8144905" cy="954107"/>
          </a:xfrm>
          <a:prstGeom prst="rect">
            <a:avLst/>
          </a:prstGeom>
          <a:noFill/>
        </p:spPr>
        <p:txBody>
          <a:bodyPr wrap="square">
            <a:spAutoFit/>
          </a:bodyPr>
          <a:lstStyle/>
          <a:p>
            <a:r>
              <a:rPr lang="en-IN" dirty="0"/>
              <a:t>Interface build: In order to ensure user acceptance, it is essential to build an interface that is easy to use so that people may input their body dimensions, preferred styles, and design options. Usability and engagement are improved by designing a fluid and simple interface that makes it easier for consumers to interact with AI systems.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52B83D-FF6F-3D85-E7AF-B4F94F9EF969}"/>
              </a:ext>
            </a:extLst>
          </p:cNvPr>
          <p:cNvSpPr>
            <a:spLocks noGrp="1"/>
          </p:cNvSpPr>
          <p:nvPr>
            <p:ph type="body" idx="1"/>
          </p:nvPr>
        </p:nvSpPr>
        <p:spPr>
          <a:xfrm>
            <a:off x="4286250" y="674351"/>
            <a:ext cx="4430500" cy="3419017"/>
          </a:xfrm>
        </p:spPr>
        <p:txBody>
          <a:bodyPr/>
          <a:lstStyle/>
          <a:p>
            <a:pPr marL="152400" indent="0">
              <a:buNone/>
            </a:pPr>
            <a:endParaRPr lang="en-US" sz="1400" dirty="0">
              <a:solidFill>
                <a:srgbClr val="000000"/>
              </a:solidFill>
              <a:latin typeface="Arial"/>
              <a:cs typeface="Arial"/>
              <a:sym typeface="Arial"/>
            </a:endParaRPr>
          </a:p>
          <a:p>
            <a:pPr marL="152400" indent="0">
              <a:buNone/>
            </a:pPr>
            <a:r>
              <a:rPr lang="en-US" sz="1400" dirty="0">
                <a:solidFill>
                  <a:srgbClr val="000000"/>
                </a:solidFill>
                <a:latin typeface="Arial"/>
                <a:cs typeface="Arial"/>
                <a:sym typeface="Arial"/>
              </a:rPr>
              <a:t>Scalability and Performance: These two factors are critical since the system must be able to manage a high volume of users and process enormous volumes of data in real time.</a:t>
            </a:r>
          </a:p>
          <a:p>
            <a:pPr marL="152400" indent="0">
              <a:buNone/>
            </a:pPr>
            <a:endParaRPr lang="en-US" altLang="en-US" sz="1400" dirty="0">
              <a:solidFill>
                <a:srgbClr val="000000"/>
              </a:solidFill>
              <a:latin typeface="Arial"/>
              <a:cs typeface="Arial"/>
              <a:sym typeface="Arial"/>
            </a:endParaRPr>
          </a:p>
          <a:p>
            <a:pPr marL="152400" indent="0">
              <a:buNone/>
            </a:pPr>
            <a:r>
              <a:rPr lang="en-US" altLang="en-US" sz="1400" dirty="0">
                <a:solidFill>
                  <a:srgbClr val="000000"/>
                </a:solidFill>
                <a:latin typeface="Arial"/>
                <a:cs typeface="Arial"/>
                <a:sym typeface="Arial"/>
              </a:rPr>
              <a:t>Constant Learning and Improvement: It is essential that the system be able to keep learning and refining its design suggestions in response to user input and changing fashion trends. In the ever-changing world of fashion, the system's ability to gather feedback, retrain models, and implement adaptive algorithms allows it to remain competitive and current.</a:t>
            </a:r>
          </a:p>
          <a:p>
            <a:endParaRPr lang="en-IN" dirty="0"/>
          </a:p>
        </p:txBody>
      </p:sp>
      <p:pic>
        <p:nvPicPr>
          <p:cNvPr id="5" name="Picture 3" descr="Fashion Sketch Guy Images – Browse 13,327 Stock Photos, Vectors, and Video  | Adobe Stock">
            <a:extLst>
              <a:ext uri="{FF2B5EF4-FFF2-40B4-BE49-F238E27FC236}">
                <a16:creationId xmlns:a16="http://schemas.microsoft.com/office/drawing/2014/main" id="{7EA20C8B-25F6-0F88-F419-5396C3E54B49}"/>
              </a:ext>
            </a:extLst>
          </p:cNvPr>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t="4218" b="4218"/>
          <a:stretch>
            <a:fillRect/>
          </a:stretch>
        </p:blipFill>
        <p:spPr bwMode="auto">
          <a:xfrm rot="21256254">
            <a:off x="712788" y="519113"/>
            <a:ext cx="2847975" cy="391160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811;p38">
            <a:extLst>
              <a:ext uri="{FF2B5EF4-FFF2-40B4-BE49-F238E27FC236}">
                <a16:creationId xmlns:a16="http://schemas.microsoft.com/office/drawing/2014/main" id="{B671E63C-96B7-65E9-4A80-7253D83FAB47}"/>
              </a:ext>
            </a:extLst>
          </p:cNvPr>
          <p:cNvSpPr/>
          <p:nvPr/>
        </p:nvSpPr>
        <p:spPr>
          <a:xfrm rot="21371739">
            <a:off x="3931849" y="1065178"/>
            <a:ext cx="460918" cy="221643"/>
          </a:xfrm>
          <a:custGeom>
            <a:avLst/>
            <a:gdLst/>
            <a:ahLst/>
            <a:cxnLst/>
            <a:rect l="l" t="t" r="r" b="b"/>
            <a:pathLst>
              <a:path w="41493" h="16693" extrusionOk="0">
                <a:moveTo>
                  <a:pt x="17883" y="1"/>
                </a:moveTo>
                <a:cubicBezTo>
                  <a:pt x="17746" y="1"/>
                  <a:pt x="17639" y="116"/>
                  <a:pt x="17504" y="116"/>
                </a:cubicBezTo>
                <a:cubicBezTo>
                  <a:pt x="17470" y="116"/>
                  <a:pt x="17435" y="109"/>
                  <a:pt x="17396" y="90"/>
                </a:cubicBezTo>
                <a:cubicBezTo>
                  <a:pt x="17183" y="33"/>
                  <a:pt x="16964" y="14"/>
                  <a:pt x="16744" y="14"/>
                </a:cubicBezTo>
                <a:cubicBezTo>
                  <a:pt x="16551" y="14"/>
                  <a:pt x="16357" y="29"/>
                  <a:pt x="16165" y="46"/>
                </a:cubicBezTo>
                <a:cubicBezTo>
                  <a:pt x="16120" y="33"/>
                  <a:pt x="16077" y="28"/>
                  <a:pt x="16035" y="28"/>
                </a:cubicBezTo>
                <a:cubicBezTo>
                  <a:pt x="15867" y="28"/>
                  <a:pt x="15715" y="112"/>
                  <a:pt x="15559" y="162"/>
                </a:cubicBezTo>
                <a:cubicBezTo>
                  <a:pt x="15378" y="146"/>
                  <a:pt x="15211" y="68"/>
                  <a:pt x="15040" y="68"/>
                </a:cubicBezTo>
                <a:cubicBezTo>
                  <a:pt x="15016" y="68"/>
                  <a:pt x="14993" y="69"/>
                  <a:pt x="14970" y="73"/>
                </a:cubicBezTo>
                <a:cubicBezTo>
                  <a:pt x="14949" y="74"/>
                  <a:pt x="14928" y="75"/>
                  <a:pt x="14907" y="75"/>
                </a:cubicBezTo>
                <a:cubicBezTo>
                  <a:pt x="14736" y="75"/>
                  <a:pt x="14551" y="24"/>
                  <a:pt x="14379" y="24"/>
                </a:cubicBezTo>
                <a:cubicBezTo>
                  <a:pt x="14250" y="24"/>
                  <a:pt x="14128" y="53"/>
                  <a:pt x="14024" y="153"/>
                </a:cubicBezTo>
                <a:cubicBezTo>
                  <a:pt x="13825" y="83"/>
                  <a:pt x="13609" y="29"/>
                  <a:pt x="13396" y="29"/>
                </a:cubicBezTo>
                <a:cubicBezTo>
                  <a:pt x="13257" y="29"/>
                  <a:pt x="13120" y="52"/>
                  <a:pt x="12989" y="108"/>
                </a:cubicBezTo>
                <a:cubicBezTo>
                  <a:pt x="12964" y="110"/>
                  <a:pt x="12938" y="110"/>
                  <a:pt x="12912" y="110"/>
                </a:cubicBezTo>
                <a:cubicBezTo>
                  <a:pt x="12713" y="110"/>
                  <a:pt x="12510" y="76"/>
                  <a:pt x="12309" y="76"/>
                </a:cubicBezTo>
                <a:cubicBezTo>
                  <a:pt x="12181" y="76"/>
                  <a:pt x="12053" y="90"/>
                  <a:pt x="11928" y="135"/>
                </a:cubicBezTo>
                <a:cubicBezTo>
                  <a:pt x="11913" y="146"/>
                  <a:pt x="11896" y="149"/>
                  <a:pt x="11877" y="149"/>
                </a:cubicBezTo>
                <a:cubicBezTo>
                  <a:pt x="11822" y="149"/>
                  <a:pt x="11756" y="115"/>
                  <a:pt x="11707" y="115"/>
                </a:cubicBezTo>
                <a:cubicBezTo>
                  <a:pt x="11676" y="115"/>
                  <a:pt x="11651" y="130"/>
                  <a:pt x="11642" y="180"/>
                </a:cubicBezTo>
                <a:cubicBezTo>
                  <a:pt x="11616" y="171"/>
                  <a:pt x="11589" y="166"/>
                  <a:pt x="11562" y="166"/>
                </a:cubicBezTo>
                <a:cubicBezTo>
                  <a:pt x="11535" y="166"/>
                  <a:pt x="11509" y="171"/>
                  <a:pt x="11482" y="180"/>
                </a:cubicBezTo>
                <a:cubicBezTo>
                  <a:pt x="11418" y="204"/>
                  <a:pt x="11352" y="212"/>
                  <a:pt x="11286" y="212"/>
                </a:cubicBezTo>
                <a:cubicBezTo>
                  <a:pt x="11160" y="212"/>
                  <a:pt x="11032" y="184"/>
                  <a:pt x="10908" y="184"/>
                </a:cubicBezTo>
                <a:cubicBezTo>
                  <a:pt x="10813" y="184"/>
                  <a:pt x="10721" y="200"/>
                  <a:pt x="10634" y="260"/>
                </a:cubicBezTo>
                <a:cubicBezTo>
                  <a:pt x="10544" y="339"/>
                  <a:pt x="10442" y="363"/>
                  <a:pt x="10335" y="363"/>
                </a:cubicBezTo>
                <a:cubicBezTo>
                  <a:pt x="10170" y="363"/>
                  <a:pt x="9992" y="307"/>
                  <a:pt x="9824" y="307"/>
                </a:cubicBezTo>
                <a:cubicBezTo>
                  <a:pt x="9743" y="307"/>
                  <a:pt x="9665" y="320"/>
                  <a:pt x="9591" y="358"/>
                </a:cubicBezTo>
                <a:cubicBezTo>
                  <a:pt x="9543" y="392"/>
                  <a:pt x="9491" y="403"/>
                  <a:pt x="9437" y="403"/>
                </a:cubicBezTo>
                <a:cubicBezTo>
                  <a:pt x="9341" y="403"/>
                  <a:pt x="9239" y="368"/>
                  <a:pt x="9142" y="368"/>
                </a:cubicBezTo>
                <a:cubicBezTo>
                  <a:pt x="9080" y="368"/>
                  <a:pt x="9021" y="383"/>
                  <a:pt x="8966" y="429"/>
                </a:cubicBezTo>
                <a:cubicBezTo>
                  <a:pt x="8776" y="486"/>
                  <a:pt x="8578" y="502"/>
                  <a:pt x="8377" y="502"/>
                </a:cubicBezTo>
                <a:cubicBezTo>
                  <a:pt x="8163" y="502"/>
                  <a:pt x="7947" y="483"/>
                  <a:pt x="7735" y="474"/>
                </a:cubicBezTo>
                <a:cubicBezTo>
                  <a:pt x="7587" y="561"/>
                  <a:pt x="7473" y="724"/>
                  <a:pt x="7286" y="724"/>
                </a:cubicBezTo>
                <a:cubicBezTo>
                  <a:pt x="7281" y="724"/>
                  <a:pt x="7276" y="724"/>
                  <a:pt x="7271" y="724"/>
                </a:cubicBezTo>
                <a:cubicBezTo>
                  <a:pt x="7102" y="697"/>
                  <a:pt x="6914" y="724"/>
                  <a:pt x="6780" y="608"/>
                </a:cubicBezTo>
                <a:cubicBezTo>
                  <a:pt x="6656" y="644"/>
                  <a:pt x="6415" y="572"/>
                  <a:pt x="6379" y="724"/>
                </a:cubicBezTo>
                <a:cubicBezTo>
                  <a:pt x="6361" y="733"/>
                  <a:pt x="6334" y="760"/>
                  <a:pt x="6325" y="768"/>
                </a:cubicBezTo>
                <a:cubicBezTo>
                  <a:pt x="6111" y="822"/>
                  <a:pt x="5799" y="751"/>
                  <a:pt x="5683" y="983"/>
                </a:cubicBezTo>
                <a:cubicBezTo>
                  <a:pt x="5639" y="1223"/>
                  <a:pt x="5282" y="1018"/>
                  <a:pt x="5201" y="1250"/>
                </a:cubicBezTo>
                <a:cubicBezTo>
                  <a:pt x="5085" y="1589"/>
                  <a:pt x="5068" y="1973"/>
                  <a:pt x="5005" y="2330"/>
                </a:cubicBezTo>
                <a:lnTo>
                  <a:pt x="4961" y="2330"/>
                </a:lnTo>
                <a:cubicBezTo>
                  <a:pt x="4961" y="2419"/>
                  <a:pt x="4961" y="2597"/>
                  <a:pt x="4961" y="2678"/>
                </a:cubicBezTo>
                <a:cubicBezTo>
                  <a:pt x="4871" y="2722"/>
                  <a:pt x="4853" y="2829"/>
                  <a:pt x="4916" y="3008"/>
                </a:cubicBezTo>
                <a:cubicBezTo>
                  <a:pt x="4898" y="3213"/>
                  <a:pt x="4925" y="3418"/>
                  <a:pt x="4996" y="3614"/>
                </a:cubicBezTo>
                <a:cubicBezTo>
                  <a:pt x="4934" y="3864"/>
                  <a:pt x="4916" y="4132"/>
                  <a:pt x="4898" y="4390"/>
                </a:cubicBezTo>
                <a:cubicBezTo>
                  <a:pt x="4871" y="4515"/>
                  <a:pt x="4764" y="4560"/>
                  <a:pt x="4648" y="4578"/>
                </a:cubicBezTo>
                <a:cubicBezTo>
                  <a:pt x="4587" y="4619"/>
                  <a:pt x="4518" y="4631"/>
                  <a:pt x="4445" y="4631"/>
                </a:cubicBezTo>
                <a:cubicBezTo>
                  <a:pt x="4343" y="4631"/>
                  <a:pt x="4235" y="4606"/>
                  <a:pt x="4137" y="4606"/>
                </a:cubicBezTo>
                <a:cubicBezTo>
                  <a:pt x="4032" y="4606"/>
                  <a:pt x="3937" y="4634"/>
                  <a:pt x="3872" y="4747"/>
                </a:cubicBezTo>
                <a:cubicBezTo>
                  <a:pt x="3851" y="4746"/>
                  <a:pt x="3831" y="4745"/>
                  <a:pt x="3810" y="4745"/>
                </a:cubicBezTo>
                <a:cubicBezTo>
                  <a:pt x="3557" y="4745"/>
                  <a:pt x="3318" y="4842"/>
                  <a:pt x="3078" y="4917"/>
                </a:cubicBezTo>
                <a:cubicBezTo>
                  <a:pt x="2956" y="4884"/>
                  <a:pt x="2841" y="4844"/>
                  <a:pt x="2721" y="4844"/>
                </a:cubicBezTo>
                <a:cubicBezTo>
                  <a:pt x="2709" y="4844"/>
                  <a:pt x="2697" y="4845"/>
                  <a:pt x="2686" y="4845"/>
                </a:cubicBezTo>
                <a:cubicBezTo>
                  <a:pt x="2638" y="4814"/>
                  <a:pt x="2584" y="4802"/>
                  <a:pt x="2530" y="4802"/>
                </a:cubicBezTo>
                <a:cubicBezTo>
                  <a:pt x="2444" y="4802"/>
                  <a:pt x="2356" y="4834"/>
                  <a:pt x="2284" y="4872"/>
                </a:cubicBezTo>
                <a:cubicBezTo>
                  <a:pt x="1999" y="4917"/>
                  <a:pt x="1722" y="4988"/>
                  <a:pt x="1455" y="5086"/>
                </a:cubicBezTo>
                <a:cubicBezTo>
                  <a:pt x="1312" y="5140"/>
                  <a:pt x="1044" y="5068"/>
                  <a:pt x="955" y="5238"/>
                </a:cubicBezTo>
                <a:cubicBezTo>
                  <a:pt x="848" y="5291"/>
                  <a:pt x="866" y="5434"/>
                  <a:pt x="812" y="5523"/>
                </a:cubicBezTo>
                <a:cubicBezTo>
                  <a:pt x="714" y="5595"/>
                  <a:pt x="589" y="5648"/>
                  <a:pt x="562" y="5773"/>
                </a:cubicBezTo>
                <a:cubicBezTo>
                  <a:pt x="322" y="6157"/>
                  <a:pt x="322" y="6630"/>
                  <a:pt x="322" y="7067"/>
                </a:cubicBezTo>
                <a:cubicBezTo>
                  <a:pt x="250" y="7147"/>
                  <a:pt x="232" y="7263"/>
                  <a:pt x="286" y="7415"/>
                </a:cubicBezTo>
                <a:cubicBezTo>
                  <a:pt x="179" y="7539"/>
                  <a:pt x="232" y="7709"/>
                  <a:pt x="232" y="7861"/>
                </a:cubicBezTo>
                <a:lnTo>
                  <a:pt x="188" y="7852"/>
                </a:lnTo>
                <a:cubicBezTo>
                  <a:pt x="179" y="8128"/>
                  <a:pt x="179" y="8414"/>
                  <a:pt x="179" y="8690"/>
                </a:cubicBezTo>
                <a:cubicBezTo>
                  <a:pt x="63" y="8726"/>
                  <a:pt x="161" y="8967"/>
                  <a:pt x="134" y="9092"/>
                </a:cubicBezTo>
                <a:cubicBezTo>
                  <a:pt x="134" y="9110"/>
                  <a:pt x="143" y="9154"/>
                  <a:pt x="143" y="9172"/>
                </a:cubicBezTo>
                <a:cubicBezTo>
                  <a:pt x="90" y="9805"/>
                  <a:pt x="0" y="10466"/>
                  <a:pt x="259" y="11072"/>
                </a:cubicBezTo>
                <a:cubicBezTo>
                  <a:pt x="286" y="11456"/>
                  <a:pt x="322" y="11839"/>
                  <a:pt x="295" y="12223"/>
                </a:cubicBezTo>
                <a:cubicBezTo>
                  <a:pt x="509" y="12669"/>
                  <a:pt x="1107" y="12678"/>
                  <a:pt x="1463" y="12981"/>
                </a:cubicBezTo>
                <a:cubicBezTo>
                  <a:pt x="1517" y="12955"/>
                  <a:pt x="1568" y="12943"/>
                  <a:pt x="1617" y="12943"/>
                </a:cubicBezTo>
                <a:cubicBezTo>
                  <a:pt x="1700" y="12943"/>
                  <a:pt x="1778" y="12976"/>
                  <a:pt x="1856" y="13026"/>
                </a:cubicBezTo>
                <a:cubicBezTo>
                  <a:pt x="2284" y="12999"/>
                  <a:pt x="2712" y="12919"/>
                  <a:pt x="3132" y="12883"/>
                </a:cubicBezTo>
                <a:cubicBezTo>
                  <a:pt x="3141" y="13008"/>
                  <a:pt x="3141" y="13142"/>
                  <a:pt x="3132" y="13276"/>
                </a:cubicBezTo>
                <a:lnTo>
                  <a:pt x="3096" y="13276"/>
                </a:lnTo>
                <a:cubicBezTo>
                  <a:pt x="3034" y="13534"/>
                  <a:pt x="3069" y="13802"/>
                  <a:pt x="3078" y="14061"/>
                </a:cubicBezTo>
                <a:cubicBezTo>
                  <a:pt x="2935" y="14462"/>
                  <a:pt x="3007" y="14890"/>
                  <a:pt x="3096" y="15292"/>
                </a:cubicBezTo>
                <a:cubicBezTo>
                  <a:pt x="3248" y="15649"/>
                  <a:pt x="3051" y="16068"/>
                  <a:pt x="3248" y="16416"/>
                </a:cubicBezTo>
                <a:cubicBezTo>
                  <a:pt x="3408" y="16692"/>
                  <a:pt x="3756" y="16657"/>
                  <a:pt x="4024" y="16675"/>
                </a:cubicBezTo>
                <a:cubicBezTo>
                  <a:pt x="4064" y="16682"/>
                  <a:pt x="4103" y="16685"/>
                  <a:pt x="4142" y="16685"/>
                </a:cubicBezTo>
                <a:cubicBezTo>
                  <a:pt x="4423" y="16685"/>
                  <a:pt x="4674" y="16521"/>
                  <a:pt x="4959" y="16521"/>
                </a:cubicBezTo>
                <a:cubicBezTo>
                  <a:pt x="4977" y="16521"/>
                  <a:pt x="4996" y="16521"/>
                  <a:pt x="5014" y="16523"/>
                </a:cubicBezTo>
                <a:cubicBezTo>
                  <a:pt x="5020" y="16523"/>
                  <a:pt x="5026" y="16523"/>
                  <a:pt x="5031" y="16523"/>
                </a:cubicBezTo>
                <a:cubicBezTo>
                  <a:pt x="5304" y="16523"/>
                  <a:pt x="5545" y="16326"/>
                  <a:pt x="5826" y="16326"/>
                </a:cubicBezTo>
                <a:cubicBezTo>
                  <a:pt x="5832" y="16326"/>
                  <a:pt x="5838" y="16326"/>
                  <a:pt x="5844" y="16327"/>
                </a:cubicBezTo>
                <a:cubicBezTo>
                  <a:pt x="6279" y="16201"/>
                  <a:pt x="6731" y="16075"/>
                  <a:pt x="7191" y="16075"/>
                </a:cubicBezTo>
                <a:cubicBezTo>
                  <a:pt x="7220" y="16075"/>
                  <a:pt x="7250" y="16076"/>
                  <a:pt x="7280" y="16077"/>
                </a:cubicBezTo>
                <a:cubicBezTo>
                  <a:pt x="7309" y="16087"/>
                  <a:pt x="7338" y="16091"/>
                  <a:pt x="7366" y="16091"/>
                </a:cubicBezTo>
                <a:cubicBezTo>
                  <a:pt x="7496" y="16091"/>
                  <a:pt x="7615" y="16002"/>
                  <a:pt x="7747" y="16002"/>
                </a:cubicBezTo>
                <a:cubicBezTo>
                  <a:pt x="7761" y="16002"/>
                  <a:pt x="7775" y="16003"/>
                  <a:pt x="7788" y="16005"/>
                </a:cubicBezTo>
                <a:cubicBezTo>
                  <a:pt x="7845" y="16025"/>
                  <a:pt x="7901" y="16033"/>
                  <a:pt x="7955" y="16033"/>
                </a:cubicBezTo>
                <a:cubicBezTo>
                  <a:pt x="8177" y="16033"/>
                  <a:pt x="8387" y="15904"/>
                  <a:pt x="8609" y="15890"/>
                </a:cubicBezTo>
                <a:cubicBezTo>
                  <a:pt x="8626" y="15891"/>
                  <a:pt x="8642" y="15892"/>
                  <a:pt x="8659" y="15892"/>
                </a:cubicBezTo>
                <a:cubicBezTo>
                  <a:pt x="8861" y="15892"/>
                  <a:pt x="9038" y="15770"/>
                  <a:pt x="9241" y="15770"/>
                </a:cubicBezTo>
                <a:cubicBezTo>
                  <a:pt x="9277" y="15770"/>
                  <a:pt x="9313" y="15774"/>
                  <a:pt x="9350" y="15782"/>
                </a:cubicBezTo>
                <a:cubicBezTo>
                  <a:pt x="9375" y="15788"/>
                  <a:pt x="9400" y="15791"/>
                  <a:pt x="9425" y="15791"/>
                </a:cubicBezTo>
                <a:cubicBezTo>
                  <a:pt x="9602" y="15791"/>
                  <a:pt x="9764" y="15662"/>
                  <a:pt x="9940" y="15662"/>
                </a:cubicBezTo>
                <a:cubicBezTo>
                  <a:pt x="9972" y="15662"/>
                  <a:pt x="10004" y="15666"/>
                  <a:pt x="10037" y="15675"/>
                </a:cubicBezTo>
                <a:cubicBezTo>
                  <a:pt x="10153" y="15666"/>
                  <a:pt x="10260" y="15649"/>
                  <a:pt x="10367" y="15631"/>
                </a:cubicBezTo>
                <a:cubicBezTo>
                  <a:pt x="10902" y="15622"/>
                  <a:pt x="11446" y="15533"/>
                  <a:pt x="11964" y="15399"/>
                </a:cubicBezTo>
                <a:cubicBezTo>
                  <a:pt x="12276" y="15399"/>
                  <a:pt x="12588" y="15345"/>
                  <a:pt x="12900" y="15310"/>
                </a:cubicBezTo>
                <a:cubicBezTo>
                  <a:pt x="12958" y="15315"/>
                  <a:pt x="13015" y="15318"/>
                  <a:pt x="13073" y="15318"/>
                </a:cubicBezTo>
                <a:cubicBezTo>
                  <a:pt x="13599" y="15318"/>
                  <a:pt x="14112" y="15110"/>
                  <a:pt x="14638" y="15110"/>
                </a:cubicBezTo>
                <a:cubicBezTo>
                  <a:pt x="14710" y="15110"/>
                  <a:pt x="14782" y="15114"/>
                  <a:pt x="14854" y="15122"/>
                </a:cubicBezTo>
                <a:cubicBezTo>
                  <a:pt x="14938" y="15087"/>
                  <a:pt x="15033" y="15063"/>
                  <a:pt x="15127" y="15063"/>
                </a:cubicBezTo>
                <a:cubicBezTo>
                  <a:pt x="15152" y="15063"/>
                  <a:pt x="15177" y="15065"/>
                  <a:pt x="15202" y="15069"/>
                </a:cubicBezTo>
                <a:cubicBezTo>
                  <a:pt x="15216" y="15069"/>
                  <a:pt x="15229" y="15069"/>
                  <a:pt x="15243" y="15069"/>
                </a:cubicBezTo>
                <a:cubicBezTo>
                  <a:pt x="15933" y="15069"/>
                  <a:pt x="16598" y="14855"/>
                  <a:pt x="17280" y="14846"/>
                </a:cubicBezTo>
                <a:cubicBezTo>
                  <a:pt x="17289" y="14837"/>
                  <a:pt x="17312" y="14835"/>
                  <a:pt x="17343" y="14835"/>
                </a:cubicBezTo>
                <a:cubicBezTo>
                  <a:pt x="17372" y="14835"/>
                  <a:pt x="17407" y="14837"/>
                  <a:pt x="17443" y="14837"/>
                </a:cubicBezTo>
                <a:cubicBezTo>
                  <a:pt x="17534" y="14837"/>
                  <a:pt x="17628" y="14826"/>
                  <a:pt x="17628" y="14748"/>
                </a:cubicBezTo>
                <a:lnTo>
                  <a:pt x="17664" y="14739"/>
                </a:lnTo>
                <a:cubicBezTo>
                  <a:pt x="17748" y="14749"/>
                  <a:pt x="17831" y="14753"/>
                  <a:pt x="17915" y="14753"/>
                </a:cubicBezTo>
                <a:cubicBezTo>
                  <a:pt x="18117" y="14753"/>
                  <a:pt x="18319" y="14728"/>
                  <a:pt x="18521" y="14703"/>
                </a:cubicBezTo>
                <a:cubicBezTo>
                  <a:pt x="18578" y="14699"/>
                  <a:pt x="18637" y="14698"/>
                  <a:pt x="18695" y="14698"/>
                </a:cubicBezTo>
                <a:cubicBezTo>
                  <a:pt x="18844" y="14698"/>
                  <a:pt x="18995" y="14706"/>
                  <a:pt x="19145" y="14706"/>
                </a:cubicBezTo>
                <a:cubicBezTo>
                  <a:pt x="19368" y="14706"/>
                  <a:pt x="19589" y="14688"/>
                  <a:pt x="19796" y="14596"/>
                </a:cubicBezTo>
                <a:cubicBezTo>
                  <a:pt x="20181" y="14513"/>
                  <a:pt x="20573" y="14507"/>
                  <a:pt x="20965" y="14507"/>
                </a:cubicBezTo>
                <a:cubicBezTo>
                  <a:pt x="21036" y="14507"/>
                  <a:pt x="21108" y="14507"/>
                  <a:pt x="21179" y="14507"/>
                </a:cubicBezTo>
                <a:cubicBezTo>
                  <a:pt x="21246" y="14484"/>
                  <a:pt x="21312" y="14477"/>
                  <a:pt x="21377" y="14477"/>
                </a:cubicBezTo>
                <a:cubicBezTo>
                  <a:pt x="21529" y="14477"/>
                  <a:pt x="21678" y="14519"/>
                  <a:pt x="21832" y="14519"/>
                </a:cubicBezTo>
                <a:cubicBezTo>
                  <a:pt x="21875" y="14519"/>
                  <a:pt x="21919" y="14516"/>
                  <a:pt x="21964" y="14507"/>
                </a:cubicBezTo>
                <a:cubicBezTo>
                  <a:pt x="22357" y="14435"/>
                  <a:pt x="22758" y="14489"/>
                  <a:pt x="23151" y="14409"/>
                </a:cubicBezTo>
                <a:cubicBezTo>
                  <a:pt x="23252" y="14435"/>
                  <a:pt x="23354" y="14446"/>
                  <a:pt x="23457" y="14446"/>
                </a:cubicBezTo>
                <a:cubicBezTo>
                  <a:pt x="23830" y="14446"/>
                  <a:pt x="24207" y="14303"/>
                  <a:pt x="24578" y="14275"/>
                </a:cubicBezTo>
                <a:cubicBezTo>
                  <a:pt x="24846" y="14346"/>
                  <a:pt x="25131" y="14319"/>
                  <a:pt x="25399" y="14337"/>
                </a:cubicBezTo>
                <a:cubicBezTo>
                  <a:pt x="25496" y="14293"/>
                  <a:pt x="25592" y="14280"/>
                  <a:pt x="25690" y="14280"/>
                </a:cubicBezTo>
                <a:cubicBezTo>
                  <a:pt x="25833" y="14280"/>
                  <a:pt x="25977" y="14308"/>
                  <a:pt x="26122" y="14308"/>
                </a:cubicBezTo>
                <a:cubicBezTo>
                  <a:pt x="26178" y="14308"/>
                  <a:pt x="26234" y="14304"/>
                  <a:pt x="26291" y="14293"/>
                </a:cubicBezTo>
                <a:cubicBezTo>
                  <a:pt x="26626" y="14201"/>
                  <a:pt x="26970" y="14178"/>
                  <a:pt x="27315" y="14178"/>
                </a:cubicBezTo>
                <a:cubicBezTo>
                  <a:pt x="27540" y="14178"/>
                  <a:pt x="27764" y="14187"/>
                  <a:pt x="27986" y="14195"/>
                </a:cubicBezTo>
                <a:cubicBezTo>
                  <a:pt x="28036" y="14208"/>
                  <a:pt x="28087" y="14214"/>
                  <a:pt x="28138" y="14214"/>
                </a:cubicBezTo>
                <a:cubicBezTo>
                  <a:pt x="28279" y="14214"/>
                  <a:pt x="28421" y="14174"/>
                  <a:pt x="28563" y="14174"/>
                </a:cubicBezTo>
                <a:cubicBezTo>
                  <a:pt x="28632" y="14174"/>
                  <a:pt x="28702" y="14184"/>
                  <a:pt x="28771" y="14212"/>
                </a:cubicBezTo>
                <a:cubicBezTo>
                  <a:pt x="29074" y="14096"/>
                  <a:pt x="29413" y="14230"/>
                  <a:pt x="29707" y="14070"/>
                </a:cubicBezTo>
                <a:cubicBezTo>
                  <a:pt x="29750" y="14094"/>
                  <a:pt x="29795" y="14104"/>
                  <a:pt x="29842" y="14104"/>
                </a:cubicBezTo>
                <a:cubicBezTo>
                  <a:pt x="29912" y="14104"/>
                  <a:pt x="29985" y="14082"/>
                  <a:pt x="30055" y="14061"/>
                </a:cubicBezTo>
                <a:cubicBezTo>
                  <a:pt x="30115" y="14084"/>
                  <a:pt x="30176" y="14093"/>
                  <a:pt x="30239" y="14093"/>
                </a:cubicBezTo>
                <a:cubicBezTo>
                  <a:pt x="30416" y="14093"/>
                  <a:pt x="30602" y="14020"/>
                  <a:pt x="30787" y="14007"/>
                </a:cubicBezTo>
                <a:lnTo>
                  <a:pt x="30787" y="14061"/>
                </a:lnTo>
                <a:cubicBezTo>
                  <a:pt x="30804" y="14061"/>
                  <a:pt x="30821" y="14061"/>
                  <a:pt x="30837" y="14061"/>
                </a:cubicBezTo>
                <a:cubicBezTo>
                  <a:pt x="31377" y="14061"/>
                  <a:pt x="31916" y="13934"/>
                  <a:pt x="32455" y="13934"/>
                </a:cubicBezTo>
                <a:cubicBezTo>
                  <a:pt x="32488" y="13934"/>
                  <a:pt x="32521" y="13935"/>
                  <a:pt x="32553" y="13936"/>
                </a:cubicBezTo>
                <a:cubicBezTo>
                  <a:pt x="32604" y="13957"/>
                  <a:pt x="32654" y="13965"/>
                  <a:pt x="32704" y="13965"/>
                </a:cubicBezTo>
                <a:cubicBezTo>
                  <a:pt x="32881" y="13965"/>
                  <a:pt x="33058" y="13864"/>
                  <a:pt x="33240" y="13864"/>
                </a:cubicBezTo>
                <a:cubicBezTo>
                  <a:pt x="33246" y="13864"/>
                  <a:pt x="33252" y="13864"/>
                  <a:pt x="33258" y="13864"/>
                </a:cubicBezTo>
                <a:cubicBezTo>
                  <a:pt x="33425" y="13880"/>
                  <a:pt x="33600" y="13909"/>
                  <a:pt x="33773" y="13909"/>
                </a:cubicBezTo>
                <a:cubicBezTo>
                  <a:pt x="33905" y="13909"/>
                  <a:pt x="34035" y="13892"/>
                  <a:pt x="34159" y="13838"/>
                </a:cubicBezTo>
                <a:cubicBezTo>
                  <a:pt x="34632" y="13775"/>
                  <a:pt x="35123" y="13775"/>
                  <a:pt x="35604" y="13748"/>
                </a:cubicBezTo>
                <a:cubicBezTo>
                  <a:pt x="35952" y="13641"/>
                  <a:pt x="36318" y="13677"/>
                  <a:pt x="36666" y="13588"/>
                </a:cubicBezTo>
                <a:cubicBezTo>
                  <a:pt x="37317" y="13499"/>
                  <a:pt x="37968" y="13472"/>
                  <a:pt x="38593" y="13294"/>
                </a:cubicBezTo>
                <a:cubicBezTo>
                  <a:pt x="38611" y="13286"/>
                  <a:pt x="38629" y="13283"/>
                  <a:pt x="38647" y="13283"/>
                </a:cubicBezTo>
                <a:cubicBezTo>
                  <a:pt x="38712" y="13283"/>
                  <a:pt x="38777" y="13321"/>
                  <a:pt x="38839" y="13321"/>
                </a:cubicBezTo>
                <a:cubicBezTo>
                  <a:pt x="38861" y="13321"/>
                  <a:pt x="38883" y="13316"/>
                  <a:pt x="38905" y="13302"/>
                </a:cubicBezTo>
                <a:cubicBezTo>
                  <a:pt x="39298" y="13115"/>
                  <a:pt x="39895" y="13169"/>
                  <a:pt x="40074" y="12696"/>
                </a:cubicBezTo>
                <a:cubicBezTo>
                  <a:pt x="40288" y="12571"/>
                  <a:pt x="40288" y="12285"/>
                  <a:pt x="40386" y="12080"/>
                </a:cubicBezTo>
                <a:cubicBezTo>
                  <a:pt x="40484" y="11804"/>
                  <a:pt x="40386" y="11465"/>
                  <a:pt x="40555" y="11215"/>
                </a:cubicBezTo>
                <a:cubicBezTo>
                  <a:pt x="40841" y="10519"/>
                  <a:pt x="41153" y="9841"/>
                  <a:pt x="41367" y="9118"/>
                </a:cubicBezTo>
                <a:cubicBezTo>
                  <a:pt x="41296" y="8869"/>
                  <a:pt x="41492" y="8610"/>
                  <a:pt x="41287" y="8396"/>
                </a:cubicBezTo>
                <a:cubicBezTo>
                  <a:pt x="41251" y="8253"/>
                  <a:pt x="41118" y="8244"/>
                  <a:pt x="41002" y="8235"/>
                </a:cubicBezTo>
                <a:cubicBezTo>
                  <a:pt x="40466" y="7986"/>
                  <a:pt x="39886" y="7861"/>
                  <a:pt x="39307" y="7825"/>
                </a:cubicBezTo>
                <a:cubicBezTo>
                  <a:pt x="38780" y="7629"/>
                  <a:pt x="38227" y="7575"/>
                  <a:pt x="37692" y="7468"/>
                </a:cubicBezTo>
                <a:cubicBezTo>
                  <a:pt x="37624" y="7492"/>
                  <a:pt x="37556" y="7501"/>
                  <a:pt x="37487" y="7501"/>
                </a:cubicBezTo>
                <a:cubicBezTo>
                  <a:pt x="37256" y="7501"/>
                  <a:pt x="37021" y="7396"/>
                  <a:pt x="36786" y="7396"/>
                </a:cubicBezTo>
                <a:cubicBezTo>
                  <a:pt x="36779" y="7396"/>
                  <a:pt x="36771" y="7397"/>
                  <a:pt x="36764" y="7397"/>
                </a:cubicBezTo>
                <a:cubicBezTo>
                  <a:pt x="36666" y="7334"/>
                  <a:pt x="36719" y="7200"/>
                  <a:pt x="36693" y="7102"/>
                </a:cubicBezTo>
                <a:cubicBezTo>
                  <a:pt x="36773" y="6924"/>
                  <a:pt x="36880" y="6754"/>
                  <a:pt x="36889" y="6558"/>
                </a:cubicBezTo>
                <a:cubicBezTo>
                  <a:pt x="37058" y="6148"/>
                  <a:pt x="37148" y="5711"/>
                  <a:pt x="37317" y="5300"/>
                </a:cubicBezTo>
                <a:cubicBezTo>
                  <a:pt x="37478" y="4997"/>
                  <a:pt x="37469" y="4658"/>
                  <a:pt x="37567" y="4337"/>
                </a:cubicBezTo>
                <a:cubicBezTo>
                  <a:pt x="37692" y="3980"/>
                  <a:pt x="37629" y="3587"/>
                  <a:pt x="37638" y="3222"/>
                </a:cubicBezTo>
                <a:lnTo>
                  <a:pt x="37594" y="3222"/>
                </a:lnTo>
                <a:cubicBezTo>
                  <a:pt x="37576" y="2874"/>
                  <a:pt x="37201" y="2793"/>
                  <a:pt x="37058" y="2526"/>
                </a:cubicBezTo>
                <a:cubicBezTo>
                  <a:pt x="36987" y="2392"/>
                  <a:pt x="36818" y="2401"/>
                  <a:pt x="36719" y="2321"/>
                </a:cubicBezTo>
                <a:cubicBezTo>
                  <a:pt x="36505" y="2169"/>
                  <a:pt x="36220" y="2223"/>
                  <a:pt x="35997" y="2107"/>
                </a:cubicBezTo>
                <a:cubicBezTo>
                  <a:pt x="35783" y="1991"/>
                  <a:pt x="35542" y="1973"/>
                  <a:pt x="35310" y="1910"/>
                </a:cubicBezTo>
                <a:cubicBezTo>
                  <a:pt x="34891" y="1840"/>
                  <a:pt x="34497" y="1642"/>
                  <a:pt x="34071" y="1642"/>
                </a:cubicBezTo>
                <a:cubicBezTo>
                  <a:pt x="34062" y="1642"/>
                  <a:pt x="34052" y="1642"/>
                  <a:pt x="34043" y="1643"/>
                </a:cubicBezTo>
                <a:cubicBezTo>
                  <a:pt x="34043" y="1594"/>
                  <a:pt x="34006" y="1582"/>
                  <a:pt x="33959" y="1582"/>
                </a:cubicBezTo>
                <a:cubicBezTo>
                  <a:pt x="33915" y="1582"/>
                  <a:pt x="33863" y="1592"/>
                  <a:pt x="33824" y="1592"/>
                </a:cubicBezTo>
                <a:cubicBezTo>
                  <a:pt x="33812" y="1592"/>
                  <a:pt x="33802" y="1591"/>
                  <a:pt x="33793" y="1589"/>
                </a:cubicBezTo>
                <a:cubicBezTo>
                  <a:pt x="33787" y="1552"/>
                  <a:pt x="33764" y="1532"/>
                  <a:pt x="33721" y="1532"/>
                </a:cubicBezTo>
                <a:cubicBezTo>
                  <a:pt x="33702" y="1532"/>
                  <a:pt x="33678" y="1536"/>
                  <a:pt x="33651" y="1545"/>
                </a:cubicBezTo>
                <a:lnTo>
                  <a:pt x="33651" y="1491"/>
                </a:lnTo>
                <a:cubicBezTo>
                  <a:pt x="33632" y="1490"/>
                  <a:pt x="33614" y="1490"/>
                  <a:pt x="33596" y="1490"/>
                </a:cubicBezTo>
                <a:cubicBezTo>
                  <a:pt x="33412" y="1490"/>
                  <a:pt x="33241" y="1528"/>
                  <a:pt x="33062" y="1545"/>
                </a:cubicBezTo>
                <a:cubicBezTo>
                  <a:pt x="32848" y="1536"/>
                  <a:pt x="32634" y="1482"/>
                  <a:pt x="32419" y="1482"/>
                </a:cubicBezTo>
                <a:cubicBezTo>
                  <a:pt x="32219" y="1382"/>
                  <a:pt x="32011" y="1321"/>
                  <a:pt x="31787" y="1321"/>
                </a:cubicBezTo>
                <a:cubicBezTo>
                  <a:pt x="31772" y="1321"/>
                  <a:pt x="31757" y="1321"/>
                  <a:pt x="31741" y="1322"/>
                </a:cubicBezTo>
                <a:cubicBezTo>
                  <a:pt x="31411" y="1152"/>
                  <a:pt x="31010" y="1179"/>
                  <a:pt x="30644" y="1099"/>
                </a:cubicBezTo>
                <a:cubicBezTo>
                  <a:pt x="30473" y="1037"/>
                  <a:pt x="30274" y="1012"/>
                  <a:pt x="30082" y="1012"/>
                </a:cubicBezTo>
                <a:cubicBezTo>
                  <a:pt x="30025" y="1012"/>
                  <a:pt x="29968" y="1014"/>
                  <a:pt x="29913" y="1018"/>
                </a:cubicBezTo>
                <a:cubicBezTo>
                  <a:pt x="29815" y="947"/>
                  <a:pt x="29690" y="902"/>
                  <a:pt x="29556" y="902"/>
                </a:cubicBezTo>
                <a:cubicBezTo>
                  <a:pt x="29525" y="904"/>
                  <a:pt x="29493" y="905"/>
                  <a:pt x="29462" y="905"/>
                </a:cubicBezTo>
                <a:cubicBezTo>
                  <a:pt x="29147" y="905"/>
                  <a:pt x="28838" y="828"/>
                  <a:pt x="28521" y="804"/>
                </a:cubicBezTo>
                <a:cubicBezTo>
                  <a:pt x="28409" y="826"/>
                  <a:pt x="28298" y="834"/>
                  <a:pt x="28188" y="834"/>
                </a:cubicBezTo>
                <a:cubicBezTo>
                  <a:pt x="27673" y="834"/>
                  <a:pt x="27168" y="643"/>
                  <a:pt x="26646" y="643"/>
                </a:cubicBezTo>
                <a:cubicBezTo>
                  <a:pt x="26581" y="643"/>
                  <a:pt x="26517" y="646"/>
                  <a:pt x="26451" y="652"/>
                </a:cubicBezTo>
                <a:cubicBezTo>
                  <a:pt x="25992" y="644"/>
                  <a:pt x="25540" y="472"/>
                  <a:pt x="25082" y="472"/>
                </a:cubicBezTo>
                <a:cubicBezTo>
                  <a:pt x="25051" y="472"/>
                  <a:pt x="25020" y="472"/>
                  <a:pt x="24988" y="474"/>
                </a:cubicBezTo>
                <a:cubicBezTo>
                  <a:pt x="24462" y="305"/>
                  <a:pt x="23882" y="456"/>
                  <a:pt x="23382" y="233"/>
                </a:cubicBezTo>
                <a:cubicBezTo>
                  <a:pt x="23362" y="222"/>
                  <a:pt x="23342" y="217"/>
                  <a:pt x="23323" y="217"/>
                </a:cubicBezTo>
                <a:cubicBezTo>
                  <a:pt x="23265" y="217"/>
                  <a:pt x="23210" y="256"/>
                  <a:pt x="23151" y="269"/>
                </a:cubicBezTo>
                <a:cubicBezTo>
                  <a:pt x="23066" y="301"/>
                  <a:pt x="22981" y="312"/>
                  <a:pt x="22895" y="312"/>
                </a:cubicBezTo>
                <a:cubicBezTo>
                  <a:pt x="22667" y="312"/>
                  <a:pt x="22433" y="231"/>
                  <a:pt x="22203" y="231"/>
                </a:cubicBezTo>
                <a:cubicBezTo>
                  <a:pt x="22180" y="231"/>
                  <a:pt x="22157" y="231"/>
                  <a:pt x="22134" y="233"/>
                </a:cubicBezTo>
                <a:cubicBezTo>
                  <a:pt x="22102" y="249"/>
                  <a:pt x="22070" y="254"/>
                  <a:pt x="22039" y="254"/>
                </a:cubicBezTo>
                <a:cubicBezTo>
                  <a:pt x="21966" y="254"/>
                  <a:pt x="21893" y="225"/>
                  <a:pt x="21820" y="225"/>
                </a:cubicBezTo>
                <a:cubicBezTo>
                  <a:pt x="21799" y="225"/>
                  <a:pt x="21779" y="227"/>
                  <a:pt x="21759" y="233"/>
                </a:cubicBezTo>
                <a:cubicBezTo>
                  <a:pt x="21402" y="197"/>
                  <a:pt x="21036" y="206"/>
                  <a:pt x="20679" y="126"/>
                </a:cubicBezTo>
                <a:cubicBezTo>
                  <a:pt x="19922" y="81"/>
                  <a:pt x="19164" y="11"/>
                  <a:pt x="18406" y="11"/>
                </a:cubicBezTo>
                <a:cubicBezTo>
                  <a:pt x="18263" y="11"/>
                  <a:pt x="18120" y="13"/>
                  <a:pt x="17976" y="19"/>
                </a:cubicBezTo>
                <a:cubicBezTo>
                  <a:pt x="17943" y="6"/>
                  <a:pt x="17913" y="1"/>
                  <a:pt x="178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1;p38">
            <a:extLst>
              <a:ext uri="{FF2B5EF4-FFF2-40B4-BE49-F238E27FC236}">
                <a16:creationId xmlns:a16="http://schemas.microsoft.com/office/drawing/2014/main" id="{AA23CAF2-EA39-1A6F-7E1E-68A12592BC4E}"/>
              </a:ext>
            </a:extLst>
          </p:cNvPr>
          <p:cNvSpPr/>
          <p:nvPr/>
        </p:nvSpPr>
        <p:spPr>
          <a:xfrm rot="21371739">
            <a:off x="3931849" y="2147170"/>
            <a:ext cx="460918" cy="221643"/>
          </a:xfrm>
          <a:custGeom>
            <a:avLst/>
            <a:gdLst/>
            <a:ahLst/>
            <a:cxnLst/>
            <a:rect l="l" t="t" r="r" b="b"/>
            <a:pathLst>
              <a:path w="41493" h="16693" extrusionOk="0">
                <a:moveTo>
                  <a:pt x="17883" y="1"/>
                </a:moveTo>
                <a:cubicBezTo>
                  <a:pt x="17746" y="1"/>
                  <a:pt x="17639" y="116"/>
                  <a:pt x="17504" y="116"/>
                </a:cubicBezTo>
                <a:cubicBezTo>
                  <a:pt x="17470" y="116"/>
                  <a:pt x="17435" y="109"/>
                  <a:pt x="17396" y="90"/>
                </a:cubicBezTo>
                <a:cubicBezTo>
                  <a:pt x="17183" y="33"/>
                  <a:pt x="16964" y="14"/>
                  <a:pt x="16744" y="14"/>
                </a:cubicBezTo>
                <a:cubicBezTo>
                  <a:pt x="16551" y="14"/>
                  <a:pt x="16357" y="29"/>
                  <a:pt x="16165" y="46"/>
                </a:cubicBezTo>
                <a:cubicBezTo>
                  <a:pt x="16120" y="33"/>
                  <a:pt x="16077" y="28"/>
                  <a:pt x="16035" y="28"/>
                </a:cubicBezTo>
                <a:cubicBezTo>
                  <a:pt x="15867" y="28"/>
                  <a:pt x="15715" y="112"/>
                  <a:pt x="15559" y="162"/>
                </a:cubicBezTo>
                <a:cubicBezTo>
                  <a:pt x="15378" y="146"/>
                  <a:pt x="15211" y="68"/>
                  <a:pt x="15040" y="68"/>
                </a:cubicBezTo>
                <a:cubicBezTo>
                  <a:pt x="15016" y="68"/>
                  <a:pt x="14993" y="69"/>
                  <a:pt x="14970" y="73"/>
                </a:cubicBezTo>
                <a:cubicBezTo>
                  <a:pt x="14949" y="74"/>
                  <a:pt x="14928" y="75"/>
                  <a:pt x="14907" y="75"/>
                </a:cubicBezTo>
                <a:cubicBezTo>
                  <a:pt x="14736" y="75"/>
                  <a:pt x="14551" y="24"/>
                  <a:pt x="14379" y="24"/>
                </a:cubicBezTo>
                <a:cubicBezTo>
                  <a:pt x="14250" y="24"/>
                  <a:pt x="14128" y="53"/>
                  <a:pt x="14024" y="153"/>
                </a:cubicBezTo>
                <a:cubicBezTo>
                  <a:pt x="13825" y="83"/>
                  <a:pt x="13609" y="29"/>
                  <a:pt x="13396" y="29"/>
                </a:cubicBezTo>
                <a:cubicBezTo>
                  <a:pt x="13257" y="29"/>
                  <a:pt x="13120" y="52"/>
                  <a:pt x="12989" y="108"/>
                </a:cubicBezTo>
                <a:cubicBezTo>
                  <a:pt x="12964" y="110"/>
                  <a:pt x="12938" y="110"/>
                  <a:pt x="12912" y="110"/>
                </a:cubicBezTo>
                <a:cubicBezTo>
                  <a:pt x="12713" y="110"/>
                  <a:pt x="12510" y="76"/>
                  <a:pt x="12309" y="76"/>
                </a:cubicBezTo>
                <a:cubicBezTo>
                  <a:pt x="12181" y="76"/>
                  <a:pt x="12053" y="90"/>
                  <a:pt x="11928" y="135"/>
                </a:cubicBezTo>
                <a:cubicBezTo>
                  <a:pt x="11913" y="146"/>
                  <a:pt x="11896" y="149"/>
                  <a:pt x="11877" y="149"/>
                </a:cubicBezTo>
                <a:cubicBezTo>
                  <a:pt x="11822" y="149"/>
                  <a:pt x="11756" y="115"/>
                  <a:pt x="11707" y="115"/>
                </a:cubicBezTo>
                <a:cubicBezTo>
                  <a:pt x="11676" y="115"/>
                  <a:pt x="11651" y="130"/>
                  <a:pt x="11642" y="180"/>
                </a:cubicBezTo>
                <a:cubicBezTo>
                  <a:pt x="11616" y="171"/>
                  <a:pt x="11589" y="166"/>
                  <a:pt x="11562" y="166"/>
                </a:cubicBezTo>
                <a:cubicBezTo>
                  <a:pt x="11535" y="166"/>
                  <a:pt x="11509" y="171"/>
                  <a:pt x="11482" y="180"/>
                </a:cubicBezTo>
                <a:cubicBezTo>
                  <a:pt x="11418" y="204"/>
                  <a:pt x="11352" y="212"/>
                  <a:pt x="11286" y="212"/>
                </a:cubicBezTo>
                <a:cubicBezTo>
                  <a:pt x="11160" y="212"/>
                  <a:pt x="11032" y="184"/>
                  <a:pt x="10908" y="184"/>
                </a:cubicBezTo>
                <a:cubicBezTo>
                  <a:pt x="10813" y="184"/>
                  <a:pt x="10721" y="200"/>
                  <a:pt x="10634" y="260"/>
                </a:cubicBezTo>
                <a:cubicBezTo>
                  <a:pt x="10544" y="339"/>
                  <a:pt x="10442" y="363"/>
                  <a:pt x="10335" y="363"/>
                </a:cubicBezTo>
                <a:cubicBezTo>
                  <a:pt x="10170" y="363"/>
                  <a:pt x="9992" y="307"/>
                  <a:pt x="9824" y="307"/>
                </a:cubicBezTo>
                <a:cubicBezTo>
                  <a:pt x="9743" y="307"/>
                  <a:pt x="9665" y="320"/>
                  <a:pt x="9591" y="358"/>
                </a:cubicBezTo>
                <a:cubicBezTo>
                  <a:pt x="9543" y="392"/>
                  <a:pt x="9491" y="403"/>
                  <a:pt x="9437" y="403"/>
                </a:cubicBezTo>
                <a:cubicBezTo>
                  <a:pt x="9341" y="403"/>
                  <a:pt x="9239" y="368"/>
                  <a:pt x="9142" y="368"/>
                </a:cubicBezTo>
                <a:cubicBezTo>
                  <a:pt x="9080" y="368"/>
                  <a:pt x="9021" y="383"/>
                  <a:pt x="8966" y="429"/>
                </a:cubicBezTo>
                <a:cubicBezTo>
                  <a:pt x="8776" y="486"/>
                  <a:pt x="8578" y="502"/>
                  <a:pt x="8377" y="502"/>
                </a:cubicBezTo>
                <a:cubicBezTo>
                  <a:pt x="8163" y="502"/>
                  <a:pt x="7947" y="483"/>
                  <a:pt x="7735" y="474"/>
                </a:cubicBezTo>
                <a:cubicBezTo>
                  <a:pt x="7587" y="561"/>
                  <a:pt x="7473" y="724"/>
                  <a:pt x="7286" y="724"/>
                </a:cubicBezTo>
                <a:cubicBezTo>
                  <a:pt x="7281" y="724"/>
                  <a:pt x="7276" y="724"/>
                  <a:pt x="7271" y="724"/>
                </a:cubicBezTo>
                <a:cubicBezTo>
                  <a:pt x="7102" y="697"/>
                  <a:pt x="6914" y="724"/>
                  <a:pt x="6780" y="608"/>
                </a:cubicBezTo>
                <a:cubicBezTo>
                  <a:pt x="6656" y="644"/>
                  <a:pt x="6415" y="572"/>
                  <a:pt x="6379" y="724"/>
                </a:cubicBezTo>
                <a:cubicBezTo>
                  <a:pt x="6361" y="733"/>
                  <a:pt x="6334" y="760"/>
                  <a:pt x="6325" y="768"/>
                </a:cubicBezTo>
                <a:cubicBezTo>
                  <a:pt x="6111" y="822"/>
                  <a:pt x="5799" y="751"/>
                  <a:pt x="5683" y="983"/>
                </a:cubicBezTo>
                <a:cubicBezTo>
                  <a:pt x="5639" y="1223"/>
                  <a:pt x="5282" y="1018"/>
                  <a:pt x="5201" y="1250"/>
                </a:cubicBezTo>
                <a:cubicBezTo>
                  <a:pt x="5085" y="1589"/>
                  <a:pt x="5068" y="1973"/>
                  <a:pt x="5005" y="2330"/>
                </a:cubicBezTo>
                <a:lnTo>
                  <a:pt x="4961" y="2330"/>
                </a:lnTo>
                <a:cubicBezTo>
                  <a:pt x="4961" y="2419"/>
                  <a:pt x="4961" y="2597"/>
                  <a:pt x="4961" y="2678"/>
                </a:cubicBezTo>
                <a:cubicBezTo>
                  <a:pt x="4871" y="2722"/>
                  <a:pt x="4853" y="2829"/>
                  <a:pt x="4916" y="3008"/>
                </a:cubicBezTo>
                <a:cubicBezTo>
                  <a:pt x="4898" y="3213"/>
                  <a:pt x="4925" y="3418"/>
                  <a:pt x="4996" y="3614"/>
                </a:cubicBezTo>
                <a:cubicBezTo>
                  <a:pt x="4934" y="3864"/>
                  <a:pt x="4916" y="4132"/>
                  <a:pt x="4898" y="4390"/>
                </a:cubicBezTo>
                <a:cubicBezTo>
                  <a:pt x="4871" y="4515"/>
                  <a:pt x="4764" y="4560"/>
                  <a:pt x="4648" y="4578"/>
                </a:cubicBezTo>
                <a:cubicBezTo>
                  <a:pt x="4587" y="4619"/>
                  <a:pt x="4518" y="4631"/>
                  <a:pt x="4445" y="4631"/>
                </a:cubicBezTo>
                <a:cubicBezTo>
                  <a:pt x="4343" y="4631"/>
                  <a:pt x="4235" y="4606"/>
                  <a:pt x="4137" y="4606"/>
                </a:cubicBezTo>
                <a:cubicBezTo>
                  <a:pt x="4032" y="4606"/>
                  <a:pt x="3937" y="4634"/>
                  <a:pt x="3872" y="4747"/>
                </a:cubicBezTo>
                <a:cubicBezTo>
                  <a:pt x="3851" y="4746"/>
                  <a:pt x="3831" y="4745"/>
                  <a:pt x="3810" y="4745"/>
                </a:cubicBezTo>
                <a:cubicBezTo>
                  <a:pt x="3557" y="4745"/>
                  <a:pt x="3318" y="4842"/>
                  <a:pt x="3078" y="4917"/>
                </a:cubicBezTo>
                <a:cubicBezTo>
                  <a:pt x="2956" y="4884"/>
                  <a:pt x="2841" y="4844"/>
                  <a:pt x="2721" y="4844"/>
                </a:cubicBezTo>
                <a:cubicBezTo>
                  <a:pt x="2709" y="4844"/>
                  <a:pt x="2697" y="4845"/>
                  <a:pt x="2686" y="4845"/>
                </a:cubicBezTo>
                <a:cubicBezTo>
                  <a:pt x="2638" y="4814"/>
                  <a:pt x="2584" y="4802"/>
                  <a:pt x="2530" y="4802"/>
                </a:cubicBezTo>
                <a:cubicBezTo>
                  <a:pt x="2444" y="4802"/>
                  <a:pt x="2356" y="4834"/>
                  <a:pt x="2284" y="4872"/>
                </a:cubicBezTo>
                <a:cubicBezTo>
                  <a:pt x="1999" y="4917"/>
                  <a:pt x="1722" y="4988"/>
                  <a:pt x="1455" y="5086"/>
                </a:cubicBezTo>
                <a:cubicBezTo>
                  <a:pt x="1312" y="5140"/>
                  <a:pt x="1044" y="5068"/>
                  <a:pt x="955" y="5238"/>
                </a:cubicBezTo>
                <a:cubicBezTo>
                  <a:pt x="848" y="5291"/>
                  <a:pt x="866" y="5434"/>
                  <a:pt x="812" y="5523"/>
                </a:cubicBezTo>
                <a:cubicBezTo>
                  <a:pt x="714" y="5595"/>
                  <a:pt x="589" y="5648"/>
                  <a:pt x="562" y="5773"/>
                </a:cubicBezTo>
                <a:cubicBezTo>
                  <a:pt x="322" y="6157"/>
                  <a:pt x="322" y="6630"/>
                  <a:pt x="322" y="7067"/>
                </a:cubicBezTo>
                <a:cubicBezTo>
                  <a:pt x="250" y="7147"/>
                  <a:pt x="232" y="7263"/>
                  <a:pt x="286" y="7415"/>
                </a:cubicBezTo>
                <a:cubicBezTo>
                  <a:pt x="179" y="7539"/>
                  <a:pt x="232" y="7709"/>
                  <a:pt x="232" y="7861"/>
                </a:cubicBezTo>
                <a:lnTo>
                  <a:pt x="188" y="7852"/>
                </a:lnTo>
                <a:cubicBezTo>
                  <a:pt x="179" y="8128"/>
                  <a:pt x="179" y="8414"/>
                  <a:pt x="179" y="8690"/>
                </a:cubicBezTo>
                <a:cubicBezTo>
                  <a:pt x="63" y="8726"/>
                  <a:pt x="161" y="8967"/>
                  <a:pt x="134" y="9092"/>
                </a:cubicBezTo>
                <a:cubicBezTo>
                  <a:pt x="134" y="9110"/>
                  <a:pt x="143" y="9154"/>
                  <a:pt x="143" y="9172"/>
                </a:cubicBezTo>
                <a:cubicBezTo>
                  <a:pt x="90" y="9805"/>
                  <a:pt x="0" y="10466"/>
                  <a:pt x="259" y="11072"/>
                </a:cubicBezTo>
                <a:cubicBezTo>
                  <a:pt x="286" y="11456"/>
                  <a:pt x="322" y="11839"/>
                  <a:pt x="295" y="12223"/>
                </a:cubicBezTo>
                <a:cubicBezTo>
                  <a:pt x="509" y="12669"/>
                  <a:pt x="1107" y="12678"/>
                  <a:pt x="1463" y="12981"/>
                </a:cubicBezTo>
                <a:cubicBezTo>
                  <a:pt x="1517" y="12955"/>
                  <a:pt x="1568" y="12943"/>
                  <a:pt x="1617" y="12943"/>
                </a:cubicBezTo>
                <a:cubicBezTo>
                  <a:pt x="1700" y="12943"/>
                  <a:pt x="1778" y="12976"/>
                  <a:pt x="1856" y="13026"/>
                </a:cubicBezTo>
                <a:cubicBezTo>
                  <a:pt x="2284" y="12999"/>
                  <a:pt x="2712" y="12919"/>
                  <a:pt x="3132" y="12883"/>
                </a:cubicBezTo>
                <a:cubicBezTo>
                  <a:pt x="3141" y="13008"/>
                  <a:pt x="3141" y="13142"/>
                  <a:pt x="3132" y="13276"/>
                </a:cubicBezTo>
                <a:lnTo>
                  <a:pt x="3096" y="13276"/>
                </a:lnTo>
                <a:cubicBezTo>
                  <a:pt x="3034" y="13534"/>
                  <a:pt x="3069" y="13802"/>
                  <a:pt x="3078" y="14061"/>
                </a:cubicBezTo>
                <a:cubicBezTo>
                  <a:pt x="2935" y="14462"/>
                  <a:pt x="3007" y="14890"/>
                  <a:pt x="3096" y="15292"/>
                </a:cubicBezTo>
                <a:cubicBezTo>
                  <a:pt x="3248" y="15649"/>
                  <a:pt x="3051" y="16068"/>
                  <a:pt x="3248" y="16416"/>
                </a:cubicBezTo>
                <a:cubicBezTo>
                  <a:pt x="3408" y="16692"/>
                  <a:pt x="3756" y="16657"/>
                  <a:pt x="4024" y="16675"/>
                </a:cubicBezTo>
                <a:cubicBezTo>
                  <a:pt x="4064" y="16682"/>
                  <a:pt x="4103" y="16685"/>
                  <a:pt x="4142" y="16685"/>
                </a:cubicBezTo>
                <a:cubicBezTo>
                  <a:pt x="4423" y="16685"/>
                  <a:pt x="4674" y="16521"/>
                  <a:pt x="4959" y="16521"/>
                </a:cubicBezTo>
                <a:cubicBezTo>
                  <a:pt x="4977" y="16521"/>
                  <a:pt x="4996" y="16521"/>
                  <a:pt x="5014" y="16523"/>
                </a:cubicBezTo>
                <a:cubicBezTo>
                  <a:pt x="5020" y="16523"/>
                  <a:pt x="5026" y="16523"/>
                  <a:pt x="5031" y="16523"/>
                </a:cubicBezTo>
                <a:cubicBezTo>
                  <a:pt x="5304" y="16523"/>
                  <a:pt x="5545" y="16326"/>
                  <a:pt x="5826" y="16326"/>
                </a:cubicBezTo>
                <a:cubicBezTo>
                  <a:pt x="5832" y="16326"/>
                  <a:pt x="5838" y="16326"/>
                  <a:pt x="5844" y="16327"/>
                </a:cubicBezTo>
                <a:cubicBezTo>
                  <a:pt x="6279" y="16201"/>
                  <a:pt x="6731" y="16075"/>
                  <a:pt x="7191" y="16075"/>
                </a:cubicBezTo>
                <a:cubicBezTo>
                  <a:pt x="7220" y="16075"/>
                  <a:pt x="7250" y="16076"/>
                  <a:pt x="7280" y="16077"/>
                </a:cubicBezTo>
                <a:cubicBezTo>
                  <a:pt x="7309" y="16087"/>
                  <a:pt x="7338" y="16091"/>
                  <a:pt x="7366" y="16091"/>
                </a:cubicBezTo>
                <a:cubicBezTo>
                  <a:pt x="7496" y="16091"/>
                  <a:pt x="7615" y="16002"/>
                  <a:pt x="7747" y="16002"/>
                </a:cubicBezTo>
                <a:cubicBezTo>
                  <a:pt x="7761" y="16002"/>
                  <a:pt x="7775" y="16003"/>
                  <a:pt x="7788" y="16005"/>
                </a:cubicBezTo>
                <a:cubicBezTo>
                  <a:pt x="7845" y="16025"/>
                  <a:pt x="7901" y="16033"/>
                  <a:pt x="7955" y="16033"/>
                </a:cubicBezTo>
                <a:cubicBezTo>
                  <a:pt x="8177" y="16033"/>
                  <a:pt x="8387" y="15904"/>
                  <a:pt x="8609" y="15890"/>
                </a:cubicBezTo>
                <a:cubicBezTo>
                  <a:pt x="8626" y="15891"/>
                  <a:pt x="8642" y="15892"/>
                  <a:pt x="8659" y="15892"/>
                </a:cubicBezTo>
                <a:cubicBezTo>
                  <a:pt x="8861" y="15892"/>
                  <a:pt x="9038" y="15770"/>
                  <a:pt x="9241" y="15770"/>
                </a:cubicBezTo>
                <a:cubicBezTo>
                  <a:pt x="9277" y="15770"/>
                  <a:pt x="9313" y="15774"/>
                  <a:pt x="9350" y="15782"/>
                </a:cubicBezTo>
                <a:cubicBezTo>
                  <a:pt x="9375" y="15788"/>
                  <a:pt x="9400" y="15791"/>
                  <a:pt x="9425" y="15791"/>
                </a:cubicBezTo>
                <a:cubicBezTo>
                  <a:pt x="9602" y="15791"/>
                  <a:pt x="9764" y="15662"/>
                  <a:pt x="9940" y="15662"/>
                </a:cubicBezTo>
                <a:cubicBezTo>
                  <a:pt x="9972" y="15662"/>
                  <a:pt x="10004" y="15666"/>
                  <a:pt x="10037" y="15675"/>
                </a:cubicBezTo>
                <a:cubicBezTo>
                  <a:pt x="10153" y="15666"/>
                  <a:pt x="10260" y="15649"/>
                  <a:pt x="10367" y="15631"/>
                </a:cubicBezTo>
                <a:cubicBezTo>
                  <a:pt x="10902" y="15622"/>
                  <a:pt x="11446" y="15533"/>
                  <a:pt x="11964" y="15399"/>
                </a:cubicBezTo>
                <a:cubicBezTo>
                  <a:pt x="12276" y="15399"/>
                  <a:pt x="12588" y="15345"/>
                  <a:pt x="12900" y="15310"/>
                </a:cubicBezTo>
                <a:cubicBezTo>
                  <a:pt x="12958" y="15315"/>
                  <a:pt x="13015" y="15318"/>
                  <a:pt x="13073" y="15318"/>
                </a:cubicBezTo>
                <a:cubicBezTo>
                  <a:pt x="13599" y="15318"/>
                  <a:pt x="14112" y="15110"/>
                  <a:pt x="14638" y="15110"/>
                </a:cubicBezTo>
                <a:cubicBezTo>
                  <a:pt x="14710" y="15110"/>
                  <a:pt x="14782" y="15114"/>
                  <a:pt x="14854" y="15122"/>
                </a:cubicBezTo>
                <a:cubicBezTo>
                  <a:pt x="14938" y="15087"/>
                  <a:pt x="15033" y="15063"/>
                  <a:pt x="15127" y="15063"/>
                </a:cubicBezTo>
                <a:cubicBezTo>
                  <a:pt x="15152" y="15063"/>
                  <a:pt x="15177" y="15065"/>
                  <a:pt x="15202" y="15069"/>
                </a:cubicBezTo>
                <a:cubicBezTo>
                  <a:pt x="15216" y="15069"/>
                  <a:pt x="15229" y="15069"/>
                  <a:pt x="15243" y="15069"/>
                </a:cubicBezTo>
                <a:cubicBezTo>
                  <a:pt x="15933" y="15069"/>
                  <a:pt x="16598" y="14855"/>
                  <a:pt x="17280" y="14846"/>
                </a:cubicBezTo>
                <a:cubicBezTo>
                  <a:pt x="17289" y="14837"/>
                  <a:pt x="17312" y="14835"/>
                  <a:pt x="17343" y="14835"/>
                </a:cubicBezTo>
                <a:cubicBezTo>
                  <a:pt x="17372" y="14835"/>
                  <a:pt x="17407" y="14837"/>
                  <a:pt x="17443" y="14837"/>
                </a:cubicBezTo>
                <a:cubicBezTo>
                  <a:pt x="17534" y="14837"/>
                  <a:pt x="17628" y="14826"/>
                  <a:pt x="17628" y="14748"/>
                </a:cubicBezTo>
                <a:lnTo>
                  <a:pt x="17664" y="14739"/>
                </a:lnTo>
                <a:cubicBezTo>
                  <a:pt x="17748" y="14749"/>
                  <a:pt x="17831" y="14753"/>
                  <a:pt x="17915" y="14753"/>
                </a:cubicBezTo>
                <a:cubicBezTo>
                  <a:pt x="18117" y="14753"/>
                  <a:pt x="18319" y="14728"/>
                  <a:pt x="18521" y="14703"/>
                </a:cubicBezTo>
                <a:cubicBezTo>
                  <a:pt x="18578" y="14699"/>
                  <a:pt x="18637" y="14698"/>
                  <a:pt x="18695" y="14698"/>
                </a:cubicBezTo>
                <a:cubicBezTo>
                  <a:pt x="18844" y="14698"/>
                  <a:pt x="18995" y="14706"/>
                  <a:pt x="19145" y="14706"/>
                </a:cubicBezTo>
                <a:cubicBezTo>
                  <a:pt x="19368" y="14706"/>
                  <a:pt x="19589" y="14688"/>
                  <a:pt x="19796" y="14596"/>
                </a:cubicBezTo>
                <a:cubicBezTo>
                  <a:pt x="20181" y="14513"/>
                  <a:pt x="20573" y="14507"/>
                  <a:pt x="20965" y="14507"/>
                </a:cubicBezTo>
                <a:cubicBezTo>
                  <a:pt x="21036" y="14507"/>
                  <a:pt x="21108" y="14507"/>
                  <a:pt x="21179" y="14507"/>
                </a:cubicBezTo>
                <a:cubicBezTo>
                  <a:pt x="21246" y="14484"/>
                  <a:pt x="21312" y="14477"/>
                  <a:pt x="21377" y="14477"/>
                </a:cubicBezTo>
                <a:cubicBezTo>
                  <a:pt x="21529" y="14477"/>
                  <a:pt x="21678" y="14519"/>
                  <a:pt x="21832" y="14519"/>
                </a:cubicBezTo>
                <a:cubicBezTo>
                  <a:pt x="21875" y="14519"/>
                  <a:pt x="21919" y="14516"/>
                  <a:pt x="21964" y="14507"/>
                </a:cubicBezTo>
                <a:cubicBezTo>
                  <a:pt x="22357" y="14435"/>
                  <a:pt x="22758" y="14489"/>
                  <a:pt x="23151" y="14409"/>
                </a:cubicBezTo>
                <a:cubicBezTo>
                  <a:pt x="23252" y="14435"/>
                  <a:pt x="23354" y="14446"/>
                  <a:pt x="23457" y="14446"/>
                </a:cubicBezTo>
                <a:cubicBezTo>
                  <a:pt x="23830" y="14446"/>
                  <a:pt x="24207" y="14303"/>
                  <a:pt x="24578" y="14275"/>
                </a:cubicBezTo>
                <a:cubicBezTo>
                  <a:pt x="24846" y="14346"/>
                  <a:pt x="25131" y="14319"/>
                  <a:pt x="25399" y="14337"/>
                </a:cubicBezTo>
                <a:cubicBezTo>
                  <a:pt x="25496" y="14293"/>
                  <a:pt x="25592" y="14280"/>
                  <a:pt x="25690" y="14280"/>
                </a:cubicBezTo>
                <a:cubicBezTo>
                  <a:pt x="25833" y="14280"/>
                  <a:pt x="25977" y="14308"/>
                  <a:pt x="26122" y="14308"/>
                </a:cubicBezTo>
                <a:cubicBezTo>
                  <a:pt x="26178" y="14308"/>
                  <a:pt x="26234" y="14304"/>
                  <a:pt x="26291" y="14293"/>
                </a:cubicBezTo>
                <a:cubicBezTo>
                  <a:pt x="26626" y="14201"/>
                  <a:pt x="26970" y="14178"/>
                  <a:pt x="27315" y="14178"/>
                </a:cubicBezTo>
                <a:cubicBezTo>
                  <a:pt x="27540" y="14178"/>
                  <a:pt x="27764" y="14187"/>
                  <a:pt x="27986" y="14195"/>
                </a:cubicBezTo>
                <a:cubicBezTo>
                  <a:pt x="28036" y="14208"/>
                  <a:pt x="28087" y="14214"/>
                  <a:pt x="28138" y="14214"/>
                </a:cubicBezTo>
                <a:cubicBezTo>
                  <a:pt x="28279" y="14214"/>
                  <a:pt x="28421" y="14174"/>
                  <a:pt x="28563" y="14174"/>
                </a:cubicBezTo>
                <a:cubicBezTo>
                  <a:pt x="28632" y="14174"/>
                  <a:pt x="28702" y="14184"/>
                  <a:pt x="28771" y="14212"/>
                </a:cubicBezTo>
                <a:cubicBezTo>
                  <a:pt x="29074" y="14096"/>
                  <a:pt x="29413" y="14230"/>
                  <a:pt x="29707" y="14070"/>
                </a:cubicBezTo>
                <a:cubicBezTo>
                  <a:pt x="29750" y="14094"/>
                  <a:pt x="29795" y="14104"/>
                  <a:pt x="29842" y="14104"/>
                </a:cubicBezTo>
                <a:cubicBezTo>
                  <a:pt x="29912" y="14104"/>
                  <a:pt x="29985" y="14082"/>
                  <a:pt x="30055" y="14061"/>
                </a:cubicBezTo>
                <a:cubicBezTo>
                  <a:pt x="30115" y="14084"/>
                  <a:pt x="30176" y="14093"/>
                  <a:pt x="30239" y="14093"/>
                </a:cubicBezTo>
                <a:cubicBezTo>
                  <a:pt x="30416" y="14093"/>
                  <a:pt x="30602" y="14020"/>
                  <a:pt x="30787" y="14007"/>
                </a:cubicBezTo>
                <a:lnTo>
                  <a:pt x="30787" y="14061"/>
                </a:lnTo>
                <a:cubicBezTo>
                  <a:pt x="30804" y="14061"/>
                  <a:pt x="30821" y="14061"/>
                  <a:pt x="30837" y="14061"/>
                </a:cubicBezTo>
                <a:cubicBezTo>
                  <a:pt x="31377" y="14061"/>
                  <a:pt x="31916" y="13934"/>
                  <a:pt x="32455" y="13934"/>
                </a:cubicBezTo>
                <a:cubicBezTo>
                  <a:pt x="32488" y="13934"/>
                  <a:pt x="32521" y="13935"/>
                  <a:pt x="32553" y="13936"/>
                </a:cubicBezTo>
                <a:cubicBezTo>
                  <a:pt x="32604" y="13957"/>
                  <a:pt x="32654" y="13965"/>
                  <a:pt x="32704" y="13965"/>
                </a:cubicBezTo>
                <a:cubicBezTo>
                  <a:pt x="32881" y="13965"/>
                  <a:pt x="33058" y="13864"/>
                  <a:pt x="33240" y="13864"/>
                </a:cubicBezTo>
                <a:cubicBezTo>
                  <a:pt x="33246" y="13864"/>
                  <a:pt x="33252" y="13864"/>
                  <a:pt x="33258" y="13864"/>
                </a:cubicBezTo>
                <a:cubicBezTo>
                  <a:pt x="33425" y="13880"/>
                  <a:pt x="33600" y="13909"/>
                  <a:pt x="33773" y="13909"/>
                </a:cubicBezTo>
                <a:cubicBezTo>
                  <a:pt x="33905" y="13909"/>
                  <a:pt x="34035" y="13892"/>
                  <a:pt x="34159" y="13838"/>
                </a:cubicBezTo>
                <a:cubicBezTo>
                  <a:pt x="34632" y="13775"/>
                  <a:pt x="35123" y="13775"/>
                  <a:pt x="35604" y="13748"/>
                </a:cubicBezTo>
                <a:cubicBezTo>
                  <a:pt x="35952" y="13641"/>
                  <a:pt x="36318" y="13677"/>
                  <a:pt x="36666" y="13588"/>
                </a:cubicBezTo>
                <a:cubicBezTo>
                  <a:pt x="37317" y="13499"/>
                  <a:pt x="37968" y="13472"/>
                  <a:pt x="38593" y="13294"/>
                </a:cubicBezTo>
                <a:cubicBezTo>
                  <a:pt x="38611" y="13286"/>
                  <a:pt x="38629" y="13283"/>
                  <a:pt x="38647" y="13283"/>
                </a:cubicBezTo>
                <a:cubicBezTo>
                  <a:pt x="38712" y="13283"/>
                  <a:pt x="38777" y="13321"/>
                  <a:pt x="38839" y="13321"/>
                </a:cubicBezTo>
                <a:cubicBezTo>
                  <a:pt x="38861" y="13321"/>
                  <a:pt x="38883" y="13316"/>
                  <a:pt x="38905" y="13302"/>
                </a:cubicBezTo>
                <a:cubicBezTo>
                  <a:pt x="39298" y="13115"/>
                  <a:pt x="39895" y="13169"/>
                  <a:pt x="40074" y="12696"/>
                </a:cubicBezTo>
                <a:cubicBezTo>
                  <a:pt x="40288" y="12571"/>
                  <a:pt x="40288" y="12285"/>
                  <a:pt x="40386" y="12080"/>
                </a:cubicBezTo>
                <a:cubicBezTo>
                  <a:pt x="40484" y="11804"/>
                  <a:pt x="40386" y="11465"/>
                  <a:pt x="40555" y="11215"/>
                </a:cubicBezTo>
                <a:cubicBezTo>
                  <a:pt x="40841" y="10519"/>
                  <a:pt x="41153" y="9841"/>
                  <a:pt x="41367" y="9118"/>
                </a:cubicBezTo>
                <a:cubicBezTo>
                  <a:pt x="41296" y="8869"/>
                  <a:pt x="41492" y="8610"/>
                  <a:pt x="41287" y="8396"/>
                </a:cubicBezTo>
                <a:cubicBezTo>
                  <a:pt x="41251" y="8253"/>
                  <a:pt x="41118" y="8244"/>
                  <a:pt x="41002" y="8235"/>
                </a:cubicBezTo>
                <a:cubicBezTo>
                  <a:pt x="40466" y="7986"/>
                  <a:pt x="39886" y="7861"/>
                  <a:pt x="39307" y="7825"/>
                </a:cubicBezTo>
                <a:cubicBezTo>
                  <a:pt x="38780" y="7629"/>
                  <a:pt x="38227" y="7575"/>
                  <a:pt x="37692" y="7468"/>
                </a:cubicBezTo>
                <a:cubicBezTo>
                  <a:pt x="37624" y="7492"/>
                  <a:pt x="37556" y="7501"/>
                  <a:pt x="37487" y="7501"/>
                </a:cubicBezTo>
                <a:cubicBezTo>
                  <a:pt x="37256" y="7501"/>
                  <a:pt x="37021" y="7396"/>
                  <a:pt x="36786" y="7396"/>
                </a:cubicBezTo>
                <a:cubicBezTo>
                  <a:pt x="36779" y="7396"/>
                  <a:pt x="36771" y="7397"/>
                  <a:pt x="36764" y="7397"/>
                </a:cubicBezTo>
                <a:cubicBezTo>
                  <a:pt x="36666" y="7334"/>
                  <a:pt x="36719" y="7200"/>
                  <a:pt x="36693" y="7102"/>
                </a:cubicBezTo>
                <a:cubicBezTo>
                  <a:pt x="36773" y="6924"/>
                  <a:pt x="36880" y="6754"/>
                  <a:pt x="36889" y="6558"/>
                </a:cubicBezTo>
                <a:cubicBezTo>
                  <a:pt x="37058" y="6148"/>
                  <a:pt x="37148" y="5711"/>
                  <a:pt x="37317" y="5300"/>
                </a:cubicBezTo>
                <a:cubicBezTo>
                  <a:pt x="37478" y="4997"/>
                  <a:pt x="37469" y="4658"/>
                  <a:pt x="37567" y="4337"/>
                </a:cubicBezTo>
                <a:cubicBezTo>
                  <a:pt x="37692" y="3980"/>
                  <a:pt x="37629" y="3587"/>
                  <a:pt x="37638" y="3222"/>
                </a:cubicBezTo>
                <a:lnTo>
                  <a:pt x="37594" y="3222"/>
                </a:lnTo>
                <a:cubicBezTo>
                  <a:pt x="37576" y="2874"/>
                  <a:pt x="37201" y="2793"/>
                  <a:pt x="37058" y="2526"/>
                </a:cubicBezTo>
                <a:cubicBezTo>
                  <a:pt x="36987" y="2392"/>
                  <a:pt x="36818" y="2401"/>
                  <a:pt x="36719" y="2321"/>
                </a:cubicBezTo>
                <a:cubicBezTo>
                  <a:pt x="36505" y="2169"/>
                  <a:pt x="36220" y="2223"/>
                  <a:pt x="35997" y="2107"/>
                </a:cubicBezTo>
                <a:cubicBezTo>
                  <a:pt x="35783" y="1991"/>
                  <a:pt x="35542" y="1973"/>
                  <a:pt x="35310" y="1910"/>
                </a:cubicBezTo>
                <a:cubicBezTo>
                  <a:pt x="34891" y="1840"/>
                  <a:pt x="34497" y="1642"/>
                  <a:pt x="34071" y="1642"/>
                </a:cubicBezTo>
                <a:cubicBezTo>
                  <a:pt x="34062" y="1642"/>
                  <a:pt x="34052" y="1642"/>
                  <a:pt x="34043" y="1643"/>
                </a:cubicBezTo>
                <a:cubicBezTo>
                  <a:pt x="34043" y="1594"/>
                  <a:pt x="34006" y="1582"/>
                  <a:pt x="33959" y="1582"/>
                </a:cubicBezTo>
                <a:cubicBezTo>
                  <a:pt x="33915" y="1582"/>
                  <a:pt x="33863" y="1592"/>
                  <a:pt x="33824" y="1592"/>
                </a:cubicBezTo>
                <a:cubicBezTo>
                  <a:pt x="33812" y="1592"/>
                  <a:pt x="33802" y="1591"/>
                  <a:pt x="33793" y="1589"/>
                </a:cubicBezTo>
                <a:cubicBezTo>
                  <a:pt x="33787" y="1552"/>
                  <a:pt x="33764" y="1532"/>
                  <a:pt x="33721" y="1532"/>
                </a:cubicBezTo>
                <a:cubicBezTo>
                  <a:pt x="33702" y="1532"/>
                  <a:pt x="33678" y="1536"/>
                  <a:pt x="33651" y="1545"/>
                </a:cubicBezTo>
                <a:lnTo>
                  <a:pt x="33651" y="1491"/>
                </a:lnTo>
                <a:cubicBezTo>
                  <a:pt x="33632" y="1490"/>
                  <a:pt x="33614" y="1490"/>
                  <a:pt x="33596" y="1490"/>
                </a:cubicBezTo>
                <a:cubicBezTo>
                  <a:pt x="33412" y="1490"/>
                  <a:pt x="33241" y="1528"/>
                  <a:pt x="33062" y="1545"/>
                </a:cubicBezTo>
                <a:cubicBezTo>
                  <a:pt x="32848" y="1536"/>
                  <a:pt x="32634" y="1482"/>
                  <a:pt x="32419" y="1482"/>
                </a:cubicBezTo>
                <a:cubicBezTo>
                  <a:pt x="32219" y="1382"/>
                  <a:pt x="32011" y="1321"/>
                  <a:pt x="31787" y="1321"/>
                </a:cubicBezTo>
                <a:cubicBezTo>
                  <a:pt x="31772" y="1321"/>
                  <a:pt x="31757" y="1321"/>
                  <a:pt x="31741" y="1322"/>
                </a:cubicBezTo>
                <a:cubicBezTo>
                  <a:pt x="31411" y="1152"/>
                  <a:pt x="31010" y="1179"/>
                  <a:pt x="30644" y="1099"/>
                </a:cubicBezTo>
                <a:cubicBezTo>
                  <a:pt x="30473" y="1037"/>
                  <a:pt x="30274" y="1012"/>
                  <a:pt x="30082" y="1012"/>
                </a:cubicBezTo>
                <a:cubicBezTo>
                  <a:pt x="30025" y="1012"/>
                  <a:pt x="29968" y="1014"/>
                  <a:pt x="29913" y="1018"/>
                </a:cubicBezTo>
                <a:cubicBezTo>
                  <a:pt x="29815" y="947"/>
                  <a:pt x="29690" y="902"/>
                  <a:pt x="29556" y="902"/>
                </a:cubicBezTo>
                <a:cubicBezTo>
                  <a:pt x="29525" y="904"/>
                  <a:pt x="29493" y="905"/>
                  <a:pt x="29462" y="905"/>
                </a:cubicBezTo>
                <a:cubicBezTo>
                  <a:pt x="29147" y="905"/>
                  <a:pt x="28838" y="828"/>
                  <a:pt x="28521" y="804"/>
                </a:cubicBezTo>
                <a:cubicBezTo>
                  <a:pt x="28409" y="826"/>
                  <a:pt x="28298" y="834"/>
                  <a:pt x="28188" y="834"/>
                </a:cubicBezTo>
                <a:cubicBezTo>
                  <a:pt x="27673" y="834"/>
                  <a:pt x="27168" y="643"/>
                  <a:pt x="26646" y="643"/>
                </a:cubicBezTo>
                <a:cubicBezTo>
                  <a:pt x="26581" y="643"/>
                  <a:pt x="26517" y="646"/>
                  <a:pt x="26451" y="652"/>
                </a:cubicBezTo>
                <a:cubicBezTo>
                  <a:pt x="25992" y="644"/>
                  <a:pt x="25540" y="472"/>
                  <a:pt x="25082" y="472"/>
                </a:cubicBezTo>
                <a:cubicBezTo>
                  <a:pt x="25051" y="472"/>
                  <a:pt x="25020" y="472"/>
                  <a:pt x="24988" y="474"/>
                </a:cubicBezTo>
                <a:cubicBezTo>
                  <a:pt x="24462" y="305"/>
                  <a:pt x="23882" y="456"/>
                  <a:pt x="23382" y="233"/>
                </a:cubicBezTo>
                <a:cubicBezTo>
                  <a:pt x="23362" y="222"/>
                  <a:pt x="23342" y="217"/>
                  <a:pt x="23323" y="217"/>
                </a:cubicBezTo>
                <a:cubicBezTo>
                  <a:pt x="23265" y="217"/>
                  <a:pt x="23210" y="256"/>
                  <a:pt x="23151" y="269"/>
                </a:cubicBezTo>
                <a:cubicBezTo>
                  <a:pt x="23066" y="301"/>
                  <a:pt x="22981" y="312"/>
                  <a:pt x="22895" y="312"/>
                </a:cubicBezTo>
                <a:cubicBezTo>
                  <a:pt x="22667" y="312"/>
                  <a:pt x="22433" y="231"/>
                  <a:pt x="22203" y="231"/>
                </a:cubicBezTo>
                <a:cubicBezTo>
                  <a:pt x="22180" y="231"/>
                  <a:pt x="22157" y="231"/>
                  <a:pt x="22134" y="233"/>
                </a:cubicBezTo>
                <a:cubicBezTo>
                  <a:pt x="22102" y="249"/>
                  <a:pt x="22070" y="254"/>
                  <a:pt x="22039" y="254"/>
                </a:cubicBezTo>
                <a:cubicBezTo>
                  <a:pt x="21966" y="254"/>
                  <a:pt x="21893" y="225"/>
                  <a:pt x="21820" y="225"/>
                </a:cubicBezTo>
                <a:cubicBezTo>
                  <a:pt x="21799" y="225"/>
                  <a:pt x="21779" y="227"/>
                  <a:pt x="21759" y="233"/>
                </a:cubicBezTo>
                <a:cubicBezTo>
                  <a:pt x="21402" y="197"/>
                  <a:pt x="21036" y="206"/>
                  <a:pt x="20679" y="126"/>
                </a:cubicBezTo>
                <a:cubicBezTo>
                  <a:pt x="19922" y="81"/>
                  <a:pt x="19164" y="11"/>
                  <a:pt x="18406" y="11"/>
                </a:cubicBezTo>
                <a:cubicBezTo>
                  <a:pt x="18263" y="11"/>
                  <a:pt x="18120" y="13"/>
                  <a:pt x="17976" y="19"/>
                </a:cubicBezTo>
                <a:cubicBezTo>
                  <a:pt x="17943" y="6"/>
                  <a:pt x="17913" y="1"/>
                  <a:pt x="178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793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A582D-F62B-C02A-7D0F-D4CFFC417157}"/>
              </a:ext>
            </a:extLst>
          </p:cNvPr>
          <p:cNvSpPr>
            <a:spLocks noGrp="1"/>
          </p:cNvSpPr>
          <p:nvPr>
            <p:ph type="title"/>
          </p:nvPr>
        </p:nvSpPr>
        <p:spPr>
          <a:xfrm>
            <a:off x="2074243" y="346987"/>
            <a:ext cx="4420800" cy="584700"/>
          </a:xfrm>
        </p:spPr>
        <p:txBody>
          <a:bodyPr/>
          <a:lstStyle/>
          <a:p>
            <a:r>
              <a:rPr lang="en-US" dirty="0"/>
              <a:t>	</a:t>
            </a:r>
            <a:r>
              <a:rPr lang="en-US" sz="3600" dirty="0"/>
              <a:t>Conclusion</a:t>
            </a:r>
            <a:endParaRPr lang="en-IN" dirty="0"/>
          </a:p>
        </p:txBody>
      </p:sp>
      <p:sp>
        <p:nvSpPr>
          <p:cNvPr id="5" name="Rectangle 1">
            <a:extLst>
              <a:ext uri="{FF2B5EF4-FFF2-40B4-BE49-F238E27FC236}">
                <a16:creationId xmlns:a16="http://schemas.microsoft.com/office/drawing/2014/main" id="{7F52A000-8317-14B5-83E8-35BB3F0C1AC6}"/>
              </a:ext>
            </a:extLst>
          </p:cNvPr>
          <p:cNvSpPr>
            <a:spLocks noGrp="1" noChangeArrowheads="1"/>
          </p:cNvSpPr>
          <p:nvPr>
            <p:ph type="body" idx="1"/>
          </p:nvPr>
        </p:nvSpPr>
        <p:spPr bwMode="auto">
          <a:xfrm>
            <a:off x="300038" y="803099"/>
            <a:ext cx="867251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cs typeface="Arial"/>
                <a:sym typeface="Arial"/>
              </a:rPr>
              <a:t>The effort offers a ground-breaking solution with the potential to completely transform the fashion industry, representing a huge advancement at the heart of technology and fashion. The suggested method has proven its capacity to accommodate each person's distinct preferences and body type by utilizing artificial intelligence and machine learning, offering a highly customized experience.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cs typeface="Arial"/>
              <a:sym typeface="Arial"/>
            </a:endParaRPr>
          </a:p>
          <a:p>
            <a:pPr marL="0" indent="0" eaLnBrk="0" fontAlgn="base" hangingPunct="0">
              <a:spcBef>
                <a:spcPct val="0"/>
              </a:spcBef>
              <a:spcAft>
                <a:spcPct val="0"/>
              </a:spcAft>
              <a:buClrTx/>
              <a:buSzTx/>
              <a:buNone/>
            </a:pPr>
            <a:r>
              <a:rPr lang="en-US" altLang="en-US" sz="1600" dirty="0">
                <a:solidFill>
                  <a:schemeClr val="tx1"/>
                </a:solidFill>
                <a:latin typeface="Arial" panose="020B0604020202020204" pitchFamily="34" charset="0"/>
                <a:cs typeface="Arial"/>
                <a:sym typeface="Arial"/>
              </a:rPr>
              <a:t>Large datasets with a variety of body measurements, fashion designs, and trends are efficiently analyzed by the system. Because of this, it can recognize tiny patterns and preferences, which makes it easier to create customized designs that complement each user's unique style and physical attributes.</a:t>
            </a:r>
          </a:p>
          <a:p>
            <a:pPr marL="0" indent="0" eaLnBrk="0" fontAlgn="base" hangingPunct="0">
              <a:spcBef>
                <a:spcPct val="0"/>
              </a:spcBef>
              <a:spcAft>
                <a:spcPct val="0"/>
              </a:spcAft>
              <a:buClrTx/>
              <a:buSzTx/>
              <a:buNone/>
            </a:pPr>
            <a:endParaRPr lang="en-US" altLang="en-US" sz="1600" dirty="0">
              <a:solidFill>
                <a:schemeClr val="tx1"/>
              </a:solidFill>
              <a:latin typeface="Arial" panose="020B0604020202020204" pitchFamily="34" charset="0"/>
              <a:cs typeface="Arial"/>
              <a:sym typeface="Arial"/>
            </a:endParaRPr>
          </a:p>
          <a:p>
            <a:pPr marL="0" indent="0" eaLnBrk="0" fontAlgn="base" hangingPunct="0">
              <a:spcBef>
                <a:spcPct val="0"/>
              </a:spcBef>
              <a:spcAft>
                <a:spcPct val="0"/>
              </a:spcAft>
              <a:buClrTx/>
              <a:buSzTx/>
              <a:buNone/>
            </a:pPr>
            <a:r>
              <a:rPr kumimoji="0" lang="en-US" altLang="en-US" sz="1600" b="0" i="0" u="none" strike="noStrike" cap="none" normalizeH="0" baseline="0" dirty="0" err="1">
                <a:ln>
                  <a:noFill/>
                </a:ln>
                <a:solidFill>
                  <a:schemeClr val="tx1"/>
                </a:solidFill>
                <a:effectLst/>
                <a:latin typeface="Arial" panose="020B0604020202020204" pitchFamily="34" charset="0"/>
              </a:rPr>
              <a:t>shion</a:t>
            </a:r>
            <a:r>
              <a:rPr kumimoji="0" lang="en-US" altLang="en-US" sz="1600" b="0" i="0" u="none" strike="noStrike" cap="none" normalizeH="0" baseline="0" dirty="0">
                <a:ln>
                  <a:noFill/>
                </a:ln>
                <a:solidFill>
                  <a:schemeClr val="tx1"/>
                </a:solidFill>
                <a:effectLst/>
                <a:latin typeface="Arial" panose="020B0604020202020204" pitchFamily="34" charset="0"/>
              </a:rPr>
              <a:t> Sensei heralds a new era when technology acts as a conduit for individual expression and empowerment in the field of style. It symbolizes a paradigm shift in how we view and interact with fashion. Fashion Sensei serves as a light of innovation, encouraging us to rethink the possibilities of personal style in the digital era as we continue to embrace the confluence of fashion and technology.</a:t>
            </a:r>
          </a:p>
          <a:p>
            <a:pPr marL="0" indent="0" eaLnBrk="0" fontAlgn="base" hangingPunct="0">
              <a:spcBef>
                <a:spcPct val="0"/>
              </a:spcBef>
              <a:spcAft>
                <a:spcPct val="0"/>
              </a:spcAft>
              <a:buClrTx/>
              <a:buSzTx/>
              <a:buNone/>
            </a:pPr>
            <a:endParaRPr lang="en-US" altLang="en-US" sz="1600" dirty="0">
              <a:solidFill>
                <a:schemeClr val="tx1"/>
              </a:solidFill>
              <a:latin typeface="Arial" panose="020B0604020202020204" pitchFamily="34" charset="0"/>
              <a:cs typeface="Arial"/>
              <a:sym typeface="Arial"/>
            </a:endParaRPr>
          </a:p>
          <a:p>
            <a:pPr marL="0" indent="0" eaLnBrk="0" fontAlgn="base" hangingPunct="0">
              <a:spcBef>
                <a:spcPct val="0"/>
              </a:spcBef>
              <a:spcAft>
                <a:spcPct val="0"/>
              </a:spcAft>
              <a:buClrTx/>
              <a:buSzTx/>
              <a:buNone/>
            </a:pPr>
            <a:endParaRPr lang="en-US" altLang="en-US" sz="1600" dirty="0">
              <a:solidFill>
                <a:schemeClr val="tx1"/>
              </a:solidFill>
              <a:latin typeface="Arial" panose="020B0604020202020204" pitchFamily="34"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18DAC5E-F920-8EDD-B7D3-18BD1A785E7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810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49"/>
          <p:cNvSpPr txBox="1">
            <a:spLocks noGrp="1"/>
          </p:cNvSpPr>
          <p:nvPr>
            <p:ph type="title"/>
          </p:nvPr>
        </p:nvSpPr>
        <p:spPr>
          <a:xfrm>
            <a:off x="767436" y="981664"/>
            <a:ext cx="7603148" cy="1082434"/>
          </a:xfrm>
          <a:prstGeom prst="rect">
            <a:avLst/>
          </a:prstGeom>
        </p:spPr>
        <p:txBody>
          <a:bodyPr spcFirstLastPara="1" wrap="square" lIns="91425" tIns="91425" rIns="91425" bIns="91425" anchor="t" anchorCtr="0">
            <a:noAutofit/>
          </a:bodyPr>
          <a:lstStyle/>
          <a:p>
            <a:r>
              <a:rPr lang="en" sz="6600" dirty="0">
                <a:latin typeface="Times New Roman"/>
              </a:rPr>
              <a:t>THANK YOU</a:t>
            </a:r>
            <a:r>
              <a:rPr lang="en" sz="4800" dirty="0">
                <a:latin typeface="Times New Roman"/>
              </a:rPr>
              <a:t> </a:t>
            </a:r>
          </a:p>
        </p:txBody>
      </p:sp>
      <p:grpSp>
        <p:nvGrpSpPr>
          <p:cNvPr id="1315" name="Google Shape;1315;p49"/>
          <p:cNvGrpSpPr/>
          <p:nvPr/>
        </p:nvGrpSpPr>
        <p:grpSpPr>
          <a:xfrm>
            <a:off x="1751089" y="2435061"/>
            <a:ext cx="815977" cy="2201287"/>
            <a:chOff x="2630460" y="2336056"/>
            <a:chExt cx="727317" cy="1962106"/>
          </a:xfrm>
        </p:grpSpPr>
        <p:sp>
          <p:nvSpPr>
            <p:cNvPr id="1316" name="Google Shape;1316;p49"/>
            <p:cNvSpPr/>
            <p:nvPr/>
          </p:nvSpPr>
          <p:spPr>
            <a:xfrm>
              <a:off x="2860023" y="4263926"/>
              <a:ext cx="116572" cy="30090"/>
            </a:xfrm>
            <a:custGeom>
              <a:avLst/>
              <a:gdLst/>
              <a:ahLst/>
              <a:cxnLst/>
              <a:rect l="l" t="t" r="r" b="b"/>
              <a:pathLst>
                <a:path w="3293" h="850" extrusionOk="0">
                  <a:moveTo>
                    <a:pt x="353" y="1"/>
                  </a:moveTo>
                  <a:cubicBezTo>
                    <a:pt x="329" y="1"/>
                    <a:pt x="301" y="6"/>
                    <a:pt x="277" y="18"/>
                  </a:cubicBezTo>
                  <a:cubicBezTo>
                    <a:pt x="242" y="36"/>
                    <a:pt x="206" y="71"/>
                    <a:pt x="179" y="89"/>
                  </a:cubicBezTo>
                  <a:cubicBezTo>
                    <a:pt x="99" y="125"/>
                    <a:pt x="1" y="250"/>
                    <a:pt x="27" y="286"/>
                  </a:cubicBezTo>
                  <a:cubicBezTo>
                    <a:pt x="54" y="312"/>
                    <a:pt x="90" y="339"/>
                    <a:pt x="126" y="375"/>
                  </a:cubicBezTo>
                  <a:cubicBezTo>
                    <a:pt x="152" y="401"/>
                    <a:pt x="179" y="437"/>
                    <a:pt x="215" y="464"/>
                  </a:cubicBezTo>
                  <a:cubicBezTo>
                    <a:pt x="242" y="491"/>
                    <a:pt x="295" y="482"/>
                    <a:pt x="313" y="509"/>
                  </a:cubicBezTo>
                  <a:cubicBezTo>
                    <a:pt x="340" y="535"/>
                    <a:pt x="375" y="544"/>
                    <a:pt x="402" y="580"/>
                  </a:cubicBezTo>
                  <a:cubicBezTo>
                    <a:pt x="438" y="633"/>
                    <a:pt x="500" y="651"/>
                    <a:pt x="545" y="678"/>
                  </a:cubicBezTo>
                  <a:cubicBezTo>
                    <a:pt x="661" y="740"/>
                    <a:pt x="786" y="785"/>
                    <a:pt x="911" y="830"/>
                  </a:cubicBezTo>
                  <a:cubicBezTo>
                    <a:pt x="959" y="846"/>
                    <a:pt x="1010" y="849"/>
                    <a:pt x="1059" y="849"/>
                  </a:cubicBezTo>
                  <a:cubicBezTo>
                    <a:pt x="1092" y="849"/>
                    <a:pt x="1123" y="848"/>
                    <a:pt x="1152" y="848"/>
                  </a:cubicBezTo>
                  <a:cubicBezTo>
                    <a:pt x="1188" y="849"/>
                    <a:pt x="1224" y="850"/>
                    <a:pt x="1259" y="850"/>
                  </a:cubicBezTo>
                  <a:cubicBezTo>
                    <a:pt x="1444" y="850"/>
                    <a:pt x="1620" y="830"/>
                    <a:pt x="1785" y="785"/>
                  </a:cubicBezTo>
                  <a:cubicBezTo>
                    <a:pt x="1838" y="776"/>
                    <a:pt x="1883" y="767"/>
                    <a:pt x="1937" y="749"/>
                  </a:cubicBezTo>
                  <a:cubicBezTo>
                    <a:pt x="1990" y="742"/>
                    <a:pt x="2031" y="721"/>
                    <a:pt x="2087" y="721"/>
                  </a:cubicBezTo>
                  <a:cubicBezTo>
                    <a:pt x="2096" y="721"/>
                    <a:pt x="2105" y="721"/>
                    <a:pt x="2115" y="723"/>
                  </a:cubicBezTo>
                  <a:lnTo>
                    <a:pt x="2124" y="723"/>
                  </a:lnTo>
                  <a:cubicBezTo>
                    <a:pt x="2160" y="723"/>
                    <a:pt x="2195" y="714"/>
                    <a:pt x="2222" y="705"/>
                  </a:cubicBezTo>
                  <a:cubicBezTo>
                    <a:pt x="2284" y="687"/>
                    <a:pt x="2347" y="678"/>
                    <a:pt x="2409" y="669"/>
                  </a:cubicBezTo>
                  <a:cubicBezTo>
                    <a:pt x="2481" y="660"/>
                    <a:pt x="2552" y="625"/>
                    <a:pt x="2615" y="607"/>
                  </a:cubicBezTo>
                  <a:lnTo>
                    <a:pt x="3007" y="509"/>
                  </a:lnTo>
                  <a:cubicBezTo>
                    <a:pt x="3015" y="508"/>
                    <a:pt x="3024" y="507"/>
                    <a:pt x="3032" y="507"/>
                  </a:cubicBezTo>
                  <a:cubicBezTo>
                    <a:pt x="3082" y="507"/>
                    <a:pt x="3135" y="523"/>
                    <a:pt x="3185" y="523"/>
                  </a:cubicBezTo>
                  <a:cubicBezTo>
                    <a:pt x="3200" y="523"/>
                    <a:pt x="3215" y="521"/>
                    <a:pt x="3230" y="517"/>
                  </a:cubicBezTo>
                  <a:cubicBezTo>
                    <a:pt x="3248" y="517"/>
                    <a:pt x="3266" y="500"/>
                    <a:pt x="3275" y="473"/>
                  </a:cubicBezTo>
                  <a:cubicBezTo>
                    <a:pt x="3284" y="437"/>
                    <a:pt x="3293" y="446"/>
                    <a:pt x="3293" y="428"/>
                  </a:cubicBezTo>
                  <a:cubicBezTo>
                    <a:pt x="3293" y="401"/>
                    <a:pt x="3293" y="366"/>
                    <a:pt x="3275" y="321"/>
                  </a:cubicBezTo>
                  <a:cubicBezTo>
                    <a:pt x="3249" y="194"/>
                    <a:pt x="3184" y="43"/>
                    <a:pt x="3147" y="43"/>
                  </a:cubicBezTo>
                  <a:cubicBezTo>
                    <a:pt x="3145" y="43"/>
                    <a:pt x="3143" y="44"/>
                    <a:pt x="3141" y="45"/>
                  </a:cubicBezTo>
                  <a:cubicBezTo>
                    <a:pt x="3135" y="48"/>
                    <a:pt x="3130" y="49"/>
                    <a:pt x="3125" y="49"/>
                  </a:cubicBezTo>
                  <a:cubicBezTo>
                    <a:pt x="3116" y="49"/>
                    <a:pt x="3108" y="45"/>
                    <a:pt x="3096" y="45"/>
                  </a:cubicBezTo>
                  <a:cubicBezTo>
                    <a:pt x="3078" y="45"/>
                    <a:pt x="3061" y="62"/>
                    <a:pt x="3043" y="71"/>
                  </a:cubicBezTo>
                  <a:cubicBezTo>
                    <a:pt x="3016" y="80"/>
                    <a:pt x="2998" y="107"/>
                    <a:pt x="2971" y="116"/>
                  </a:cubicBezTo>
                  <a:cubicBezTo>
                    <a:pt x="2891" y="134"/>
                    <a:pt x="2811" y="161"/>
                    <a:pt x="2731" y="178"/>
                  </a:cubicBezTo>
                  <a:cubicBezTo>
                    <a:pt x="2704" y="178"/>
                    <a:pt x="2677" y="187"/>
                    <a:pt x="2650" y="187"/>
                  </a:cubicBezTo>
                  <a:cubicBezTo>
                    <a:pt x="2650" y="196"/>
                    <a:pt x="2650" y="196"/>
                    <a:pt x="2650" y="196"/>
                  </a:cubicBezTo>
                  <a:lnTo>
                    <a:pt x="2641" y="196"/>
                  </a:lnTo>
                  <a:cubicBezTo>
                    <a:pt x="2606" y="196"/>
                    <a:pt x="2570" y="205"/>
                    <a:pt x="2534" y="223"/>
                  </a:cubicBezTo>
                  <a:cubicBezTo>
                    <a:pt x="2516" y="223"/>
                    <a:pt x="2472" y="241"/>
                    <a:pt x="2463" y="241"/>
                  </a:cubicBezTo>
                  <a:cubicBezTo>
                    <a:pt x="2462" y="240"/>
                    <a:pt x="2460" y="239"/>
                    <a:pt x="2457" y="239"/>
                  </a:cubicBezTo>
                  <a:cubicBezTo>
                    <a:pt x="2442" y="239"/>
                    <a:pt x="2409" y="259"/>
                    <a:pt x="2409" y="259"/>
                  </a:cubicBezTo>
                  <a:cubicBezTo>
                    <a:pt x="2400" y="268"/>
                    <a:pt x="2347" y="294"/>
                    <a:pt x="2329" y="294"/>
                  </a:cubicBezTo>
                  <a:cubicBezTo>
                    <a:pt x="2311" y="303"/>
                    <a:pt x="2293" y="303"/>
                    <a:pt x="2276" y="303"/>
                  </a:cubicBezTo>
                  <a:cubicBezTo>
                    <a:pt x="2266" y="301"/>
                    <a:pt x="2255" y="300"/>
                    <a:pt x="2242" y="300"/>
                  </a:cubicBezTo>
                  <a:cubicBezTo>
                    <a:pt x="2209" y="300"/>
                    <a:pt x="2170" y="308"/>
                    <a:pt x="2151" y="321"/>
                  </a:cubicBezTo>
                  <a:lnTo>
                    <a:pt x="2106" y="330"/>
                  </a:lnTo>
                  <a:cubicBezTo>
                    <a:pt x="2097" y="330"/>
                    <a:pt x="2088" y="339"/>
                    <a:pt x="2079" y="339"/>
                  </a:cubicBezTo>
                  <a:cubicBezTo>
                    <a:pt x="1972" y="375"/>
                    <a:pt x="1865" y="393"/>
                    <a:pt x="1758" y="428"/>
                  </a:cubicBezTo>
                  <a:cubicBezTo>
                    <a:pt x="1722" y="446"/>
                    <a:pt x="1687" y="455"/>
                    <a:pt x="1651" y="455"/>
                  </a:cubicBezTo>
                  <a:cubicBezTo>
                    <a:pt x="1580" y="455"/>
                    <a:pt x="1517" y="464"/>
                    <a:pt x="1455" y="464"/>
                  </a:cubicBezTo>
                  <a:cubicBezTo>
                    <a:pt x="1430" y="470"/>
                    <a:pt x="1414" y="480"/>
                    <a:pt x="1395" y="480"/>
                  </a:cubicBezTo>
                  <a:cubicBezTo>
                    <a:pt x="1386" y="480"/>
                    <a:pt x="1377" y="478"/>
                    <a:pt x="1366" y="473"/>
                  </a:cubicBezTo>
                  <a:cubicBezTo>
                    <a:pt x="1351" y="473"/>
                    <a:pt x="1326" y="461"/>
                    <a:pt x="1307" y="461"/>
                  </a:cubicBezTo>
                  <a:cubicBezTo>
                    <a:pt x="1302" y="461"/>
                    <a:pt x="1298" y="462"/>
                    <a:pt x="1294" y="464"/>
                  </a:cubicBezTo>
                  <a:cubicBezTo>
                    <a:pt x="1259" y="464"/>
                    <a:pt x="1250" y="473"/>
                    <a:pt x="1214" y="473"/>
                  </a:cubicBezTo>
                  <a:cubicBezTo>
                    <a:pt x="1193" y="475"/>
                    <a:pt x="1173" y="477"/>
                    <a:pt x="1153" y="477"/>
                  </a:cubicBezTo>
                  <a:cubicBezTo>
                    <a:pt x="1105" y="477"/>
                    <a:pt x="1059" y="470"/>
                    <a:pt x="1009" y="464"/>
                  </a:cubicBezTo>
                  <a:cubicBezTo>
                    <a:pt x="991" y="455"/>
                    <a:pt x="973" y="446"/>
                    <a:pt x="964" y="437"/>
                  </a:cubicBezTo>
                  <a:cubicBezTo>
                    <a:pt x="942" y="423"/>
                    <a:pt x="926" y="408"/>
                    <a:pt x="902" y="408"/>
                  </a:cubicBezTo>
                  <a:cubicBezTo>
                    <a:pt x="896" y="408"/>
                    <a:pt x="890" y="409"/>
                    <a:pt x="884" y="410"/>
                  </a:cubicBezTo>
                  <a:cubicBezTo>
                    <a:pt x="873" y="414"/>
                    <a:pt x="862" y="416"/>
                    <a:pt x="851" y="416"/>
                  </a:cubicBezTo>
                  <a:cubicBezTo>
                    <a:pt x="835" y="416"/>
                    <a:pt x="819" y="412"/>
                    <a:pt x="804" y="401"/>
                  </a:cubicBezTo>
                  <a:cubicBezTo>
                    <a:pt x="777" y="366"/>
                    <a:pt x="723" y="357"/>
                    <a:pt x="688" y="339"/>
                  </a:cubicBezTo>
                  <a:cubicBezTo>
                    <a:pt x="625" y="303"/>
                    <a:pt x="572" y="259"/>
                    <a:pt x="527" y="205"/>
                  </a:cubicBezTo>
                  <a:cubicBezTo>
                    <a:pt x="518" y="187"/>
                    <a:pt x="518" y="152"/>
                    <a:pt x="491" y="143"/>
                  </a:cubicBezTo>
                  <a:cubicBezTo>
                    <a:pt x="447" y="125"/>
                    <a:pt x="438" y="71"/>
                    <a:pt x="411" y="18"/>
                  </a:cubicBezTo>
                  <a:cubicBezTo>
                    <a:pt x="406" y="8"/>
                    <a:pt x="382"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9"/>
            <p:cNvSpPr/>
            <p:nvPr/>
          </p:nvSpPr>
          <p:spPr>
            <a:xfrm>
              <a:off x="3013514" y="4089267"/>
              <a:ext cx="90341" cy="71296"/>
            </a:xfrm>
            <a:custGeom>
              <a:avLst/>
              <a:gdLst/>
              <a:ahLst/>
              <a:cxnLst/>
              <a:rect l="l" t="t" r="r" b="b"/>
              <a:pathLst>
                <a:path w="2552" h="2014" extrusionOk="0">
                  <a:moveTo>
                    <a:pt x="2480" y="1"/>
                  </a:moveTo>
                  <a:cubicBezTo>
                    <a:pt x="2463" y="1"/>
                    <a:pt x="2436" y="1"/>
                    <a:pt x="2400" y="10"/>
                  </a:cubicBezTo>
                  <a:cubicBezTo>
                    <a:pt x="2302" y="27"/>
                    <a:pt x="2177" y="72"/>
                    <a:pt x="2186" y="99"/>
                  </a:cubicBezTo>
                  <a:cubicBezTo>
                    <a:pt x="2195" y="117"/>
                    <a:pt x="2177" y="126"/>
                    <a:pt x="2177" y="135"/>
                  </a:cubicBezTo>
                  <a:cubicBezTo>
                    <a:pt x="2177" y="152"/>
                    <a:pt x="2195" y="170"/>
                    <a:pt x="2195" y="179"/>
                  </a:cubicBezTo>
                  <a:cubicBezTo>
                    <a:pt x="2195" y="206"/>
                    <a:pt x="2213" y="233"/>
                    <a:pt x="2204" y="259"/>
                  </a:cubicBezTo>
                  <a:cubicBezTo>
                    <a:pt x="2204" y="331"/>
                    <a:pt x="2195" y="402"/>
                    <a:pt x="2177" y="474"/>
                  </a:cubicBezTo>
                  <a:cubicBezTo>
                    <a:pt x="2168" y="491"/>
                    <a:pt x="2168" y="518"/>
                    <a:pt x="2159" y="536"/>
                  </a:cubicBezTo>
                  <a:cubicBezTo>
                    <a:pt x="2150" y="536"/>
                    <a:pt x="2150" y="545"/>
                    <a:pt x="2150" y="545"/>
                  </a:cubicBezTo>
                  <a:lnTo>
                    <a:pt x="2115" y="634"/>
                  </a:lnTo>
                  <a:cubicBezTo>
                    <a:pt x="2106" y="652"/>
                    <a:pt x="2088" y="688"/>
                    <a:pt x="2088" y="697"/>
                  </a:cubicBezTo>
                  <a:cubicBezTo>
                    <a:pt x="2079" y="697"/>
                    <a:pt x="2070" y="741"/>
                    <a:pt x="2070" y="741"/>
                  </a:cubicBezTo>
                  <a:cubicBezTo>
                    <a:pt x="2061" y="750"/>
                    <a:pt x="2043" y="795"/>
                    <a:pt x="2034" y="813"/>
                  </a:cubicBezTo>
                  <a:cubicBezTo>
                    <a:pt x="2025" y="821"/>
                    <a:pt x="2016" y="830"/>
                    <a:pt x="1999" y="848"/>
                  </a:cubicBezTo>
                  <a:cubicBezTo>
                    <a:pt x="1981" y="866"/>
                    <a:pt x="1936" y="902"/>
                    <a:pt x="1918" y="929"/>
                  </a:cubicBezTo>
                  <a:lnTo>
                    <a:pt x="1892" y="955"/>
                  </a:lnTo>
                  <a:cubicBezTo>
                    <a:pt x="1883" y="964"/>
                    <a:pt x="1883" y="973"/>
                    <a:pt x="1874" y="982"/>
                  </a:cubicBezTo>
                  <a:cubicBezTo>
                    <a:pt x="1802" y="1053"/>
                    <a:pt x="1713" y="1125"/>
                    <a:pt x="1633" y="1205"/>
                  </a:cubicBezTo>
                  <a:cubicBezTo>
                    <a:pt x="1606" y="1232"/>
                    <a:pt x="1579" y="1259"/>
                    <a:pt x="1544" y="1285"/>
                  </a:cubicBezTo>
                  <a:cubicBezTo>
                    <a:pt x="1490" y="1321"/>
                    <a:pt x="1437" y="1366"/>
                    <a:pt x="1374" y="1401"/>
                  </a:cubicBezTo>
                  <a:cubicBezTo>
                    <a:pt x="1356" y="1419"/>
                    <a:pt x="1347" y="1446"/>
                    <a:pt x="1303" y="1455"/>
                  </a:cubicBezTo>
                  <a:cubicBezTo>
                    <a:pt x="1285" y="1464"/>
                    <a:pt x="1249" y="1482"/>
                    <a:pt x="1231" y="1491"/>
                  </a:cubicBezTo>
                  <a:cubicBezTo>
                    <a:pt x="1205" y="1508"/>
                    <a:pt x="1196" y="1517"/>
                    <a:pt x="1169" y="1544"/>
                  </a:cubicBezTo>
                  <a:cubicBezTo>
                    <a:pt x="1115" y="1589"/>
                    <a:pt x="1044" y="1624"/>
                    <a:pt x="982" y="1651"/>
                  </a:cubicBezTo>
                  <a:cubicBezTo>
                    <a:pt x="964" y="1660"/>
                    <a:pt x="946" y="1660"/>
                    <a:pt x="928" y="1660"/>
                  </a:cubicBezTo>
                  <a:cubicBezTo>
                    <a:pt x="892" y="1669"/>
                    <a:pt x="875" y="1669"/>
                    <a:pt x="848" y="1687"/>
                  </a:cubicBezTo>
                  <a:cubicBezTo>
                    <a:pt x="826" y="1701"/>
                    <a:pt x="810" y="1716"/>
                    <a:pt x="790" y="1716"/>
                  </a:cubicBezTo>
                  <a:cubicBezTo>
                    <a:pt x="786" y="1716"/>
                    <a:pt x="781" y="1715"/>
                    <a:pt x="776" y="1714"/>
                  </a:cubicBezTo>
                  <a:cubicBezTo>
                    <a:pt x="723" y="1714"/>
                    <a:pt x="678" y="1731"/>
                    <a:pt x="634" y="1731"/>
                  </a:cubicBezTo>
                  <a:cubicBezTo>
                    <a:pt x="562" y="1731"/>
                    <a:pt x="491" y="1731"/>
                    <a:pt x="429" y="1705"/>
                  </a:cubicBezTo>
                  <a:cubicBezTo>
                    <a:pt x="411" y="1696"/>
                    <a:pt x="393" y="1678"/>
                    <a:pt x="375" y="1678"/>
                  </a:cubicBezTo>
                  <a:cubicBezTo>
                    <a:pt x="321" y="1678"/>
                    <a:pt x="295" y="1633"/>
                    <a:pt x="259" y="1607"/>
                  </a:cubicBezTo>
                  <a:cubicBezTo>
                    <a:pt x="253" y="1603"/>
                    <a:pt x="240" y="1601"/>
                    <a:pt x="225" y="1601"/>
                  </a:cubicBezTo>
                  <a:cubicBezTo>
                    <a:pt x="199" y="1601"/>
                    <a:pt x="166" y="1607"/>
                    <a:pt x="143" y="1624"/>
                  </a:cubicBezTo>
                  <a:cubicBezTo>
                    <a:pt x="125" y="1651"/>
                    <a:pt x="107" y="1678"/>
                    <a:pt x="90" y="1696"/>
                  </a:cubicBezTo>
                  <a:cubicBezTo>
                    <a:pt x="36" y="1740"/>
                    <a:pt x="0" y="1856"/>
                    <a:pt x="45" y="1883"/>
                  </a:cubicBezTo>
                  <a:cubicBezTo>
                    <a:pt x="81" y="1910"/>
                    <a:pt x="125" y="1919"/>
                    <a:pt x="170" y="1937"/>
                  </a:cubicBezTo>
                  <a:cubicBezTo>
                    <a:pt x="214" y="1954"/>
                    <a:pt x="250" y="1981"/>
                    <a:pt x="304" y="1990"/>
                  </a:cubicBezTo>
                  <a:cubicBezTo>
                    <a:pt x="327" y="1990"/>
                    <a:pt x="351" y="1986"/>
                    <a:pt x="375" y="1986"/>
                  </a:cubicBezTo>
                  <a:cubicBezTo>
                    <a:pt x="387" y="1986"/>
                    <a:pt x="399" y="1987"/>
                    <a:pt x="411" y="1990"/>
                  </a:cubicBezTo>
                  <a:cubicBezTo>
                    <a:pt x="429" y="1995"/>
                    <a:pt x="446" y="1995"/>
                    <a:pt x="465" y="1995"/>
                  </a:cubicBezTo>
                  <a:cubicBezTo>
                    <a:pt x="484" y="1995"/>
                    <a:pt x="504" y="1995"/>
                    <a:pt x="527" y="1999"/>
                  </a:cubicBezTo>
                  <a:cubicBezTo>
                    <a:pt x="548" y="2010"/>
                    <a:pt x="570" y="2013"/>
                    <a:pt x="593" y="2013"/>
                  </a:cubicBezTo>
                  <a:cubicBezTo>
                    <a:pt x="628" y="2013"/>
                    <a:pt x="664" y="2004"/>
                    <a:pt x="696" y="1999"/>
                  </a:cubicBezTo>
                  <a:cubicBezTo>
                    <a:pt x="821" y="1990"/>
                    <a:pt x="955" y="1963"/>
                    <a:pt x="1071" y="1919"/>
                  </a:cubicBezTo>
                  <a:cubicBezTo>
                    <a:pt x="1151" y="1901"/>
                    <a:pt x="1214" y="1847"/>
                    <a:pt x="1285" y="1812"/>
                  </a:cubicBezTo>
                  <a:cubicBezTo>
                    <a:pt x="1463" y="1696"/>
                    <a:pt x="1624" y="1571"/>
                    <a:pt x="1776" y="1437"/>
                  </a:cubicBezTo>
                  <a:cubicBezTo>
                    <a:pt x="1811" y="1401"/>
                    <a:pt x="1847" y="1375"/>
                    <a:pt x="1883" y="1339"/>
                  </a:cubicBezTo>
                  <a:cubicBezTo>
                    <a:pt x="1936" y="1294"/>
                    <a:pt x="1972" y="1250"/>
                    <a:pt x="2034" y="1223"/>
                  </a:cubicBezTo>
                  <a:lnTo>
                    <a:pt x="2043" y="1214"/>
                  </a:lnTo>
                  <a:cubicBezTo>
                    <a:pt x="2070" y="1196"/>
                    <a:pt x="2097" y="1169"/>
                    <a:pt x="2115" y="1143"/>
                  </a:cubicBezTo>
                  <a:cubicBezTo>
                    <a:pt x="2168" y="1098"/>
                    <a:pt x="2213" y="1044"/>
                    <a:pt x="2266" y="991"/>
                  </a:cubicBezTo>
                  <a:cubicBezTo>
                    <a:pt x="2320" y="929"/>
                    <a:pt x="2347" y="848"/>
                    <a:pt x="2382" y="777"/>
                  </a:cubicBezTo>
                  <a:cubicBezTo>
                    <a:pt x="2436" y="634"/>
                    <a:pt x="2480" y="491"/>
                    <a:pt x="2498" y="340"/>
                  </a:cubicBezTo>
                  <a:cubicBezTo>
                    <a:pt x="2507" y="259"/>
                    <a:pt x="2552" y="179"/>
                    <a:pt x="2552" y="90"/>
                  </a:cubicBezTo>
                  <a:cubicBezTo>
                    <a:pt x="2543" y="72"/>
                    <a:pt x="2534" y="45"/>
                    <a:pt x="2516" y="27"/>
                  </a:cubicBezTo>
                  <a:cubicBezTo>
                    <a:pt x="2489" y="19"/>
                    <a:pt x="2498" y="10"/>
                    <a:pt x="2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9"/>
            <p:cNvSpPr/>
            <p:nvPr/>
          </p:nvSpPr>
          <p:spPr>
            <a:xfrm>
              <a:off x="2823385" y="3183581"/>
              <a:ext cx="244154" cy="931303"/>
            </a:xfrm>
            <a:custGeom>
              <a:avLst/>
              <a:gdLst/>
              <a:ahLst/>
              <a:cxnLst/>
              <a:rect l="l" t="t" r="r" b="b"/>
              <a:pathLst>
                <a:path w="6897" h="26308" extrusionOk="0">
                  <a:moveTo>
                    <a:pt x="1348" y="0"/>
                  </a:moveTo>
                  <a:lnTo>
                    <a:pt x="1357" y="18"/>
                  </a:lnTo>
                  <a:cubicBezTo>
                    <a:pt x="1178" y="1285"/>
                    <a:pt x="991" y="2552"/>
                    <a:pt x="804" y="3818"/>
                  </a:cubicBezTo>
                  <a:cubicBezTo>
                    <a:pt x="759" y="4149"/>
                    <a:pt x="715" y="4470"/>
                    <a:pt x="607" y="4782"/>
                  </a:cubicBezTo>
                  <a:cubicBezTo>
                    <a:pt x="509" y="5067"/>
                    <a:pt x="376" y="5344"/>
                    <a:pt x="295" y="5638"/>
                  </a:cubicBezTo>
                  <a:cubicBezTo>
                    <a:pt x="179" y="6084"/>
                    <a:pt x="206" y="6548"/>
                    <a:pt x="242" y="7012"/>
                  </a:cubicBezTo>
                  <a:cubicBezTo>
                    <a:pt x="340" y="8448"/>
                    <a:pt x="447" y="9894"/>
                    <a:pt x="545" y="11330"/>
                  </a:cubicBezTo>
                  <a:cubicBezTo>
                    <a:pt x="581" y="11874"/>
                    <a:pt x="616" y="12427"/>
                    <a:pt x="509" y="12963"/>
                  </a:cubicBezTo>
                  <a:cubicBezTo>
                    <a:pt x="376" y="13632"/>
                    <a:pt x="1" y="14265"/>
                    <a:pt x="28" y="14943"/>
                  </a:cubicBezTo>
                  <a:cubicBezTo>
                    <a:pt x="54" y="15612"/>
                    <a:pt x="447" y="16263"/>
                    <a:pt x="340" y="16923"/>
                  </a:cubicBezTo>
                  <a:cubicBezTo>
                    <a:pt x="295" y="17182"/>
                    <a:pt x="81" y="17459"/>
                    <a:pt x="197" y="17691"/>
                  </a:cubicBezTo>
                  <a:cubicBezTo>
                    <a:pt x="384" y="18083"/>
                    <a:pt x="652" y="18708"/>
                    <a:pt x="625" y="19502"/>
                  </a:cubicBezTo>
                  <a:cubicBezTo>
                    <a:pt x="599" y="20412"/>
                    <a:pt x="509" y="20884"/>
                    <a:pt x="831" y="21741"/>
                  </a:cubicBezTo>
                  <a:cubicBezTo>
                    <a:pt x="973" y="22124"/>
                    <a:pt x="1446" y="22356"/>
                    <a:pt x="1473" y="22767"/>
                  </a:cubicBezTo>
                  <a:cubicBezTo>
                    <a:pt x="1500" y="23115"/>
                    <a:pt x="1259" y="23418"/>
                    <a:pt x="1098" y="23730"/>
                  </a:cubicBezTo>
                  <a:cubicBezTo>
                    <a:pt x="839" y="24239"/>
                    <a:pt x="813" y="24881"/>
                    <a:pt x="1098" y="25372"/>
                  </a:cubicBezTo>
                  <a:cubicBezTo>
                    <a:pt x="1268" y="25675"/>
                    <a:pt x="1250" y="25960"/>
                    <a:pt x="1562" y="26112"/>
                  </a:cubicBezTo>
                  <a:cubicBezTo>
                    <a:pt x="1812" y="26241"/>
                    <a:pt x="2149" y="26307"/>
                    <a:pt x="2492" y="26307"/>
                  </a:cubicBezTo>
                  <a:cubicBezTo>
                    <a:pt x="2982" y="26307"/>
                    <a:pt x="3486" y="26172"/>
                    <a:pt x="3774" y="25889"/>
                  </a:cubicBezTo>
                  <a:cubicBezTo>
                    <a:pt x="4149" y="25514"/>
                    <a:pt x="4247" y="24961"/>
                    <a:pt x="4336" y="24444"/>
                  </a:cubicBezTo>
                  <a:cubicBezTo>
                    <a:pt x="4408" y="24033"/>
                    <a:pt x="4470" y="23605"/>
                    <a:pt x="4345" y="23213"/>
                  </a:cubicBezTo>
                  <a:cubicBezTo>
                    <a:pt x="4229" y="22811"/>
                    <a:pt x="3926" y="22481"/>
                    <a:pt x="3846" y="22080"/>
                  </a:cubicBezTo>
                  <a:cubicBezTo>
                    <a:pt x="3748" y="21625"/>
                    <a:pt x="3926" y="21152"/>
                    <a:pt x="3810" y="20706"/>
                  </a:cubicBezTo>
                  <a:cubicBezTo>
                    <a:pt x="3748" y="20483"/>
                    <a:pt x="3614" y="20278"/>
                    <a:pt x="3534" y="20055"/>
                  </a:cubicBezTo>
                  <a:cubicBezTo>
                    <a:pt x="3462" y="19823"/>
                    <a:pt x="3453" y="19591"/>
                    <a:pt x="3444" y="19350"/>
                  </a:cubicBezTo>
                  <a:cubicBezTo>
                    <a:pt x="3364" y="18101"/>
                    <a:pt x="3043" y="16879"/>
                    <a:pt x="2740" y="15666"/>
                  </a:cubicBezTo>
                  <a:cubicBezTo>
                    <a:pt x="2686" y="15469"/>
                    <a:pt x="2641" y="15264"/>
                    <a:pt x="2695" y="15068"/>
                  </a:cubicBezTo>
                  <a:cubicBezTo>
                    <a:pt x="2740" y="14925"/>
                    <a:pt x="2829" y="14809"/>
                    <a:pt x="2909" y="14684"/>
                  </a:cubicBezTo>
                  <a:cubicBezTo>
                    <a:pt x="3186" y="14238"/>
                    <a:pt x="3266" y="13703"/>
                    <a:pt x="3337" y="13177"/>
                  </a:cubicBezTo>
                  <a:cubicBezTo>
                    <a:pt x="3364" y="12998"/>
                    <a:pt x="3391" y="12802"/>
                    <a:pt x="3319" y="12632"/>
                  </a:cubicBezTo>
                  <a:cubicBezTo>
                    <a:pt x="3195" y="12347"/>
                    <a:pt x="2847" y="12240"/>
                    <a:pt x="2570" y="12088"/>
                  </a:cubicBezTo>
                  <a:cubicBezTo>
                    <a:pt x="2285" y="11937"/>
                    <a:pt x="2044" y="11562"/>
                    <a:pt x="2258" y="11330"/>
                  </a:cubicBezTo>
                  <a:cubicBezTo>
                    <a:pt x="2338" y="11241"/>
                    <a:pt x="2454" y="11205"/>
                    <a:pt x="2526" y="11125"/>
                  </a:cubicBezTo>
                  <a:cubicBezTo>
                    <a:pt x="2749" y="10893"/>
                    <a:pt x="2534" y="10518"/>
                    <a:pt x="2526" y="10197"/>
                  </a:cubicBezTo>
                  <a:cubicBezTo>
                    <a:pt x="2499" y="9608"/>
                    <a:pt x="3186" y="9118"/>
                    <a:pt x="3034" y="8556"/>
                  </a:cubicBezTo>
                  <a:lnTo>
                    <a:pt x="3034" y="8556"/>
                  </a:lnTo>
                  <a:cubicBezTo>
                    <a:pt x="3003" y="8579"/>
                    <a:pt x="2970" y="8590"/>
                    <a:pt x="2936" y="8590"/>
                  </a:cubicBezTo>
                  <a:cubicBezTo>
                    <a:pt x="2792" y="8590"/>
                    <a:pt x="2639" y="8400"/>
                    <a:pt x="2668" y="8234"/>
                  </a:cubicBezTo>
                  <a:cubicBezTo>
                    <a:pt x="2704" y="8029"/>
                    <a:pt x="2873" y="7878"/>
                    <a:pt x="2998" y="7708"/>
                  </a:cubicBezTo>
                  <a:cubicBezTo>
                    <a:pt x="3186" y="7467"/>
                    <a:pt x="3266" y="7164"/>
                    <a:pt x="3355" y="6869"/>
                  </a:cubicBezTo>
                  <a:cubicBezTo>
                    <a:pt x="3516" y="6307"/>
                    <a:pt x="3676" y="5728"/>
                    <a:pt x="3703" y="5139"/>
                  </a:cubicBezTo>
                  <a:cubicBezTo>
                    <a:pt x="3721" y="4630"/>
                    <a:pt x="6005" y="4372"/>
                    <a:pt x="6067" y="3863"/>
                  </a:cubicBezTo>
                  <a:cubicBezTo>
                    <a:pt x="6192" y="2882"/>
                    <a:pt x="6897" y="2543"/>
                    <a:pt x="6531" y="1731"/>
                  </a:cubicBezTo>
                  <a:cubicBezTo>
                    <a:pt x="6460" y="1588"/>
                    <a:pt x="6192" y="607"/>
                    <a:pt x="6067" y="509"/>
                  </a:cubicBezTo>
                  <a:cubicBezTo>
                    <a:pt x="6057" y="500"/>
                    <a:pt x="6031" y="496"/>
                    <a:pt x="5991" y="496"/>
                  </a:cubicBezTo>
                  <a:cubicBezTo>
                    <a:pt x="5671" y="496"/>
                    <a:pt x="4493" y="764"/>
                    <a:pt x="4236" y="764"/>
                  </a:cubicBezTo>
                  <a:cubicBezTo>
                    <a:pt x="4216" y="764"/>
                    <a:pt x="4202" y="762"/>
                    <a:pt x="4194" y="759"/>
                  </a:cubicBezTo>
                  <a:cubicBezTo>
                    <a:pt x="3382" y="420"/>
                    <a:pt x="2436" y="455"/>
                    <a:pt x="1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9"/>
            <p:cNvSpPr/>
            <p:nvPr/>
          </p:nvSpPr>
          <p:spPr>
            <a:xfrm>
              <a:off x="2713188" y="2614930"/>
              <a:ext cx="161105" cy="1010493"/>
            </a:xfrm>
            <a:custGeom>
              <a:avLst/>
              <a:gdLst/>
              <a:ahLst/>
              <a:cxnLst/>
              <a:rect l="l" t="t" r="r" b="b"/>
              <a:pathLst>
                <a:path w="4551" h="28545" extrusionOk="0">
                  <a:moveTo>
                    <a:pt x="3716" y="0"/>
                  </a:moveTo>
                  <a:cubicBezTo>
                    <a:pt x="3527" y="0"/>
                    <a:pt x="3361" y="674"/>
                    <a:pt x="1999" y="1139"/>
                  </a:cubicBezTo>
                  <a:cubicBezTo>
                    <a:pt x="1374" y="1354"/>
                    <a:pt x="839" y="1826"/>
                    <a:pt x="473" y="2380"/>
                  </a:cubicBezTo>
                  <a:cubicBezTo>
                    <a:pt x="126" y="2893"/>
                    <a:pt x="16" y="3606"/>
                    <a:pt x="316" y="4133"/>
                  </a:cubicBezTo>
                  <a:lnTo>
                    <a:pt x="316" y="4133"/>
                  </a:lnTo>
                  <a:lnTo>
                    <a:pt x="0" y="3646"/>
                  </a:lnTo>
                  <a:lnTo>
                    <a:pt x="0" y="3646"/>
                  </a:lnTo>
                  <a:cubicBezTo>
                    <a:pt x="545" y="4619"/>
                    <a:pt x="812" y="5743"/>
                    <a:pt x="768" y="6858"/>
                  </a:cubicBezTo>
                  <a:cubicBezTo>
                    <a:pt x="741" y="7464"/>
                    <a:pt x="625" y="8080"/>
                    <a:pt x="768" y="8669"/>
                  </a:cubicBezTo>
                  <a:cubicBezTo>
                    <a:pt x="839" y="8963"/>
                    <a:pt x="973" y="9240"/>
                    <a:pt x="1017" y="9534"/>
                  </a:cubicBezTo>
                  <a:cubicBezTo>
                    <a:pt x="1116" y="10150"/>
                    <a:pt x="839" y="10756"/>
                    <a:pt x="768" y="11372"/>
                  </a:cubicBezTo>
                  <a:cubicBezTo>
                    <a:pt x="696" y="12023"/>
                    <a:pt x="866" y="12674"/>
                    <a:pt x="964" y="13317"/>
                  </a:cubicBezTo>
                  <a:cubicBezTo>
                    <a:pt x="1205" y="14780"/>
                    <a:pt x="1151" y="16287"/>
                    <a:pt x="803" y="17724"/>
                  </a:cubicBezTo>
                  <a:cubicBezTo>
                    <a:pt x="696" y="18161"/>
                    <a:pt x="562" y="18598"/>
                    <a:pt x="598" y="19044"/>
                  </a:cubicBezTo>
                  <a:cubicBezTo>
                    <a:pt x="616" y="19392"/>
                    <a:pt x="750" y="19731"/>
                    <a:pt x="821" y="20070"/>
                  </a:cubicBezTo>
                  <a:cubicBezTo>
                    <a:pt x="964" y="20694"/>
                    <a:pt x="946" y="21337"/>
                    <a:pt x="919" y="21979"/>
                  </a:cubicBezTo>
                  <a:lnTo>
                    <a:pt x="821" y="24994"/>
                  </a:lnTo>
                  <a:cubicBezTo>
                    <a:pt x="821" y="25110"/>
                    <a:pt x="812" y="25235"/>
                    <a:pt x="848" y="25351"/>
                  </a:cubicBezTo>
                  <a:cubicBezTo>
                    <a:pt x="893" y="25467"/>
                    <a:pt x="973" y="25565"/>
                    <a:pt x="1044" y="25654"/>
                  </a:cubicBezTo>
                  <a:cubicBezTo>
                    <a:pt x="1651" y="26377"/>
                    <a:pt x="2935" y="27965"/>
                    <a:pt x="3685" y="28545"/>
                  </a:cubicBezTo>
                  <a:cubicBezTo>
                    <a:pt x="3658" y="28001"/>
                    <a:pt x="3605" y="26609"/>
                    <a:pt x="3542" y="26065"/>
                  </a:cubicBezTo>
                  <a:cubicBezTo>
                    <a:pt x="3480" y="25512"/>
                    <a:pt x="3497" y="25128"/>
                    <a:pt x="3453" y="24575"/>
                  </a:cubicBezTo>
                  <a:cubicBezTo>
                    <a:pt x="3319" y="23005"/>
                    <a:pt x="3185" y="22140"/>
                    <a:pt x="3685" y="20703"/>
                  </a:cubicBezTo>
                  <a:cubicBezTo>
                    <a:pt x="3845" y="20239"/>
                    <a:pt x="3997" y="19561"/>
                    <a:pt x="4095" y="19026"/>
                  </a:cubicBezTo>
                  <a:cubicBezTo>
                    <a:pt x="4167" y="18678"/>
                    <a:pt x="4363" y="17938"/>
                    <a:pt x="4283" y="17599"/>
                  </a:cubicBezTo>
                  <a:cubicBezTo>
                    <a:pt x="4113" y="16894"/>
                    <a:pt x="4425" y="16162"/>
                    <a:pt x="4488" y="15377"/>
                  </a:cubicBezTo>
                  <a:cubicBezTo>
                    <a:pt x="4514" y="14994"/>
                    <a:pt x="4470" y="14494"/>
                    <a:pt x="4497" y="14111"/>
                  </a:cubicBezTo>
                  <a:cubicBezTo>
                    <a:pt x="4550" y="13138"/>
                    <a:pt x="4051" y="12469"/>
                    <a:pt x="3765" y="11577"/>
                  </a:cubicBezTo>
                  <a:cubicBezTo>
                    <a:pt x="2793" y="8562"/>
                    <a:pt x="4015" y="5332"/>
                    <a:pt x="4167" y="2165"/>
                  </a:cubicBezTo>
                  <a:cubicBezTo>
                    <a:pt x="4202" y="1425"/>
                    <a:pt x="4238" y="569"/>
                    <a:pt x="3747" y="7"/>
                  </a:cubicBezTo>
                  <a:cubicBezTo>
                    <a:pt x="3737" y="2"/>
                    <a:pt x="3726" y="0"/>
                    <a:pt x="3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2632655" y="2633444"/>
              <a:ext cx="190771" cy="773455"/>
            </a:xfrm>
            <a:custGeom>
              <a:avLst/>
              <a:gdLst/>
              <a:ahLst/>
              <a:cxnLst/>
              <a:rect l="l" t="t" r="r" b="b"/>
              <a:pathLst>
                <a:path w="5389" h="21849" extrusionOk="0">
                  <a:moveTo>
                    <a:pt x="5389" y="1"/>
                  </a:moveTo>
                  <a:cubicBezTo>
                    <a:pt x="5376" y="26"/>
                    <a:pt x="5362" y="51"/>
                    <a:pt x="5348" y="75"/>
                  </a:cubicBezTo>
                  <a:lnTo>
                    <a:pt x="5348" y="75"/>
                  </a:lnTo>
                  <a:cubicBezTo>
                    <a:pt x="5361" y="68"/>
                    <a:pt x="5375" y="61"/>
                    <a:pt x="5389" y="54"/>
                  </a:cubicBezTo>
                  <a:lnTo>
                    <a:pt x="5389" y="1"/>
                  </a:lnTo>
                  <a:close/>
                  <a:moveTo>
                    <a:pt x="5348" y="75"/>
                  </a:moveTo>
                  <a:lnTo>
                    <a:pt x="5348" y="75"/>
                  </a:lnTo>
                  <a:cubicBezTo>
                    <a:pt x="4389" y="559"/>
                    <a:pt x="3430" y="1043"/>
                    <a:pt x="2463" y="1518"/>
                  </a:cubicBezTo>
                  <a:cubicBezTo>
                    <a:pt x="2320" y="1598"/>
                    <a:pt x="2168" y="1669"/>
                    <a:pt x="2070" y="1803"/>
                  </a:cubicBezTo>
                  <a:cubicBezTo>
                    <a:pt x="1981" y="1928"/>
                    <a:pt x="1945" y="2080"/>
                    <a:pt x="1919" y="2231"/>
                  </a:cubicBezTo>
                  <a:cubicBezTo>
                    <a:pt x="1633" y="3650"/>
                    <a:pt x="1348" y="5059"/>
                    <a:pt x="1071" y="6478"/>
                  </a:cubicBezTo>
                  <a:cubicBezTo>
                    <a:pt x="928" y="7164"/>
                    <a:pt x="902" y="7869"/>
                    <a:pt x="759" y="8556"/>
                  </a:cubicBezTo>
                  <a:cubicBezTo>
                    <a:pt x="670" y="9029"/>
                    <a:pt x="563" y="9511"/>
                    <a:pt x="554" y="9992"/>
                  </a:cubicBezTo>
                  <a:cubicBezTo>
                    <a:pt x="545" y="10331"/>
                    <a:pt x="411" y="10804"/>
                    <a:pt x="438" y="11134"/>
                  </a:cubicBezTo>
                  <a:cubicBezTo>
                    <a:pt x="536" y="12080"/>
                    <a:pt x="518" y="12803"/>
                    <a:pt x="607" y="13748"/>
                  </a:cubicBezTo>
                  <a:cubicBezTo>
                    <a:pt x="661" y="14283"/>
                    <a:pt x="464" y="14881"/>
                    <a:pt x="357" y="15407"/>
                  </a:cubicBezTo>
                  <a:cubicBezTo>
                    <a:pt x="295" y="15702"/>
                    <a:pt x="241" y="16005"/>
                    <a:pt x="179" y="16300"/>
                  </a:cubicBezTo>
                  <a:cubicBezTo>
                    <a:pt x="1" y="17156"/>
                    <a:pt x="170" y="17665"/>
                    <a:pt x="206" y="18334"/>
                  </a:cubicBezTo>
                  <a:cubicBezTo>
                    <a:pt x="277" y="19467"/>
                    <a:pt x="259" y="20724"/>
                    <a:pt x="331" y="21848"/>
                  </a:cubicBezTo>
                  <a:cubicBezTo>
                    <a:pt x="696" y="21822"/>
                    <a:pt x="1374" y="21590"/>
                    <a:pt x="1749" y="21563"/>
                  </a:cubicBezTo>
                  <a:cubicBezTo>
                    <a:pt x="2026" y="20662"/>
                    <a:pt x="1508" y="19690"/>
                    <a:pt x="1669" y="18771"/>
                  </a:cubicBezTo>
                  <a:cubicBezTo>
                    <a:pt x="1722" y="18432"/>
                    <a:pt x="1874" y="18111"/>
                    <a:pt x="1981" y="17780"/>
                  </a:cubicBezTo>
                  <a:cubicBezTo>
                    <a:pt x="2142" y="17308"/>
                    <a:pt x="2222" y="16808"/>
                    <a:pt x="2302" y="16309"/>
                  </a:cubicBezTo>
                  <a:cubicBezTo>
                    <a:pt x="2498" y="15149"/>
                    <a:pt x="2677" y="13918"/>
                    <a:pt x="2240" y="12820"/>
                  </a:cubicBezTo>
                  <a:cubicBezTo>
                    <a:pt x="2035" y="12312"/>
                    <a:pt x="1704" y="11839"/>
                    <a:pt x="1678" y="11295"/>
                  </a:cubicBezTo>
                  <a:cubicBezTo>
                    <a:pt x="1660" y="10929"/>
                    <a:pt x="1794" y="10572"/>
                    <a:pt x="1901" y="10215"/>
                  </a:cubicBezTo>
                  <a:cubicBezTo>
                    <a:pt x="2222" y="9181"/>
                    <a:pt x="2374" y="8101"/>
                    <a:pt x="2516" y="7022"/>
                  </a:cubicBezTo>
                  <a:cubicBezTo>
                    <a:pt x="2641" y="6103"/>
                    <a:pt x="2766" y="5166"/>
                    <a:pt x="2695" y="4238"/>
                  </a:cubicBezTo>
                  <a:cubicBezTo>
                    <a:pt x="2659" y="3828"/>
                    <a:pt x="2614" y="3355"/>
                    <a:pt x="2918" y="3079"/>
                  </a:cubicBezTo>
                  <a:cubicBezTo>
                    <a:pt x="3096" y="2927"/>
                    <a:pt x="3364" y="2865"/>
                    <a:pt x="3489" y="2668"/>
                  </a:cubicBezTo>
                  <a:cubicBezTo>
                    <a:pt x="3391" y="2427"/>
                    <a:pt x="3292" y="2196"/>
                    <a:pt x="3194" y="1955"/>
                  </a:cubicBezTo>
                  <a:cubicBezTo>
                    <a:pt x="3168" y="1883"/>
                    <a:pt x="3132" y="1803"/>
                    <a:pt x="3159" y="1723"/>
                  </a:cubicBezTo>
                  <a:cubicBezTo>
                    <a:pt x="3185" y="1607"/>
                    <a:pt x="3328" y="1562"/>
                    <a:pt x="3444" y="1526"/>
                  </a:cubicBezTo>
                  <a:cubicBezTo>
                    <a:pt x="4202" y="1294"/>
                    <a:pt x="4952" y="762"/>
                    <a:pt x="5348" y="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9"/>
            <p:cNvSpPr/>
            <p:nvPr/>
          </p:nvSpPr>
          <p:spPr>
            <a:xfrm>
              <a:off x="2655381" y="2755995"/>
              <a:ext cx="124785" cy="648068"/>
            </a:xfrm>
            <a:custGeom>
              <a:avLst/>
              <a:gdLst/>
              <a:ahLst/>
              <a:cxnLst/>
              <a:rect l="l" t="t" r="r" b="b"/>
              <a:pathLst>
                <a:path w="3525" h="18307" extrusionOk="0">
                  <a:moveTo>
                    <a:pt x="1633" y="0"/>
                  </a:moveTo>
                  <a:lnTo>
                    <a:pt x="1633" y="0"/>
                  </a:lnTo>
                  <a:cubicBezTo>
                    <a:pt x="1705" y="81"/>
                    <a:pt x="1775" y="164"/>
                    <a:pt x="1842" y="248"/>
                  </a:cubicBezTo>
                  <a:lnTo>
                    <a:pt x="1842" y="248"/>
                  </a:lnTo>
                  <a:cubicBezTo>
                    <a:pt x="1876" y="233"/>
                    <a:pt x="1910" y="219"/>
                    <a:pt x="1946" y="205"/>
                  </a:cubicBezTo>
                  <a:lnTo>
                    <a:pt x="1633" y="0"/>
                  </a:lnTo>
                  <a:close/>
                  <a:moveTo>
                    <a:pt x="1842" y="248"/>
                  </a:moveTo>
                  <a:cubicBezTo>
                    <a:pt x="1388" y="448"/>
                    <a:pt x="1067" y="815"/>
                    <a:pt x="884" y="1214"/>
                  </a:cubicBezTo>
                  <a:cubicBezTo>
                    <a:pt x="688" y="1642"/>
                    <a:pt x="634" y="2106"/>
                    <a:pt x="581" y="2570"/>
                  </a:cubicBezTo>
                  <a:cubicBezTo>
                    <a:pt x="492" y="3381"/>
                    <a:pt x="402" y="4184"/>
                    <a:pt x="313" y="4996"/>
                  </a:cubicBezTo>
                  <a:cubicBezTo>
                    <a:pt x="233" y="5701"/>
                    <a:pt x="153" y="6397"/>
                    <a:pt x="72" y="7092"/>
                  </a:cubicBezTo>
                  <a:cubicBezTo>
                    <a:pt x="37" y="7414"/>
                    <a:pt x="1" y="7735"/>
                    <a:pt x="45" y="8056"/>
                  </a:cubicBezTo>
                  <a:cubicBezTo>
                    <a:pt x="99" y="8404"/>
                    <a:pt x="260" y="8734"/>
                    <a:pt x="393" y="9064"/>
                  </a:cubicBezTo>
                  <a:cubicBezTo>
                    <a:pt x="1125" y="10920"/>
                    <a:pt x="1223" y="12945"/>
                    <a:pt x="670" y="14845"/>
                  </a:cubicBezTo>
                  <a:cubicBezTo>
                    <a:pt x="456" y="15567"/>
                    <a:pt x="153" y="16326"/>
                    <a:pt x="393" y="17039"/>
                  </a:cubicBezTo>
                  <a:cubicBezTo>
                    <a:pt x="572" y="17566"/>
                    <a:pt x="1045" y="18021"/>
                    <a:pt x="1642" y="18226"/>
                  </a:cubicBezTo>
                  <a:cubicBezTo>
                    <a:pt x="1773" y="18274"/>
                    <a:pt x="1914" y="18306"/>
                    <a:pt x="2054" y="18306"/>
                  </a:cubicBezTo>
                  <a:cubicBezTo>
                    <a:pt x="2095" y="18306"/>
                    <a:pt x="2137" y="18303"/>
                    <a:pt x="2178" y="18297"/>
                  </a:cubicBezTo>
                  <a:cubicBezTo>
                    <a:pt x="2641" y="18208"/>
                    <a:pt x="2784" y="17735"/>
                    <a:pt x="2829" y="17343"/>
                  </a:cubicBezTo>
                  <a:cubicBezTo>
                    <a:pt x="3096" y="15264"/>
                    <a:pt x="3364" y="13177"/>
                    <a:pt x="3462" y="11080"/>
                  </a:cubicBezTo>
                  <a:cubicBezTo>
                    <a:pt x="3525" y="9831"/>
                    <a:pt x="3525" y="8582"/>
                    <a:pt x="3525" y="7333"/>
                  </a:cubicBezTo>
                  <a:cubicBezTo>
                    <a:pt x="3525" y="6058"/>
                    <a:pt x="3525" y="4782"/>
                    <a:pt x="3284" y="3524"/>
                  </a:cubicBezTo>
                  <a:cubicBezTo>
                    <a:pt x="3062" y="2366"/>
                    <a:pt x="2621" y="1222"/>
                    <a:pt x="1842" y="2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9"/>
            <p:cNvSpPr/>
            <p:nvPr/>
          </p:nvSpPr>
          <p:spPr>
            <a:xfrm>
              <a:off x="2781402" y="3072923"/>
              <a:ext cx="20249" cy="24497"/>
            </a:xfrm>
            <a:custGeom>
              <a:avLst/>
              <a:gdLst/>
              <a:ahLst/>
              <a:cxnLst/>
              <a:rect l="l" t="t" r="r" b="b"/>
              <a:pathLst>
                <a:path w="572" h="692" extrusionOk="0">
                  <a:moveTo>
                    <a:pt x="280" y="0"/>
                  </a:moveTo>
                  <a:cubicBezTo>
                    <a:pt x="214" y="0"/>
                    <a:pt x="146" y="28"/>
                    <a:pt x="98" y="75"/>
                  </a:cubicBezTo>
                  <a:cubicBezTo>
                    <a:pt x="18" y="173"/>
                    <a:pt x="0" y="307"/>
                    <a:pt x="18" y="432"/>
                  </a:cubicBezTo>
                  <a:cubicBezTo>
                    <a:pt x="27" y="495"/>
                    <a:pt x="36" y="566"/>
                    <a:pt x="81" y="611"/>
                  </a:cubicBezTo>
                  <a:cubicBezTo>
                    <a:pt x="125" y="666"/>
                    <a:pt x="192" y="692"/>
                    <a:pt x="260" y="692"/>
                  </a:cubicBezTo>
                  <a:cubicBezTo>
                    <a:pt x="345" y="692"/>
                    <a:pt x="433" y="653"/>
                    <a:pt x="482" y="584"/>
                  </a:cubicBezTo>
                  <a:cubicBezTo>
                    <a:pt x="571" y="459"/>
                    <a:pt x="553" y="272"/>
                    <a:pt x="473" y="138"/>
                  </a:cubicBezTo>
                  <a:lnTo>
                    <a:pt x="437" y="414"/>
                  </a:lnTo>
                  <a:cubicBezTo>
                    <a:pt x="437" y="298"/>
                    <a:pt x="429" y="182"/>
                    <a:pt x="429" y="66"/>
                  </a:cubicBezTo>
                  <a:cubicBezTo>
                    <a:pt x="391" y="21"/>
                    <a:pt x="337"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9"/>
            <p:cNvSpPr/>
            <p:nvPr/>
          </p:nvSpPr>
          <p:spPr>
            <a:xfrm>
              <a:off x="2760870" y="3243936"/>
              <a:ext cx="20249" cy="23399"/>
            </a:xfrm>
            <a:custGeom>
              <a:avLst/>
              <a:gdLst/>
              <a:ahLst/>
              <a:cxnLst/>
              <a:rect l="l" t="t" r="r" b="b"/>
              <a:pathLst>
                <a:path w="572" h="661" extrusionOk="0">
                  <a:moveTo>
                    <a:pt x="466" y="135"/>
                  </a:moveTo>
                  <a:cubicBezTo>
                    <a:pt x="467" y="135"/>
                    <a:pt x="468" y="141"/>
                    <a:pt x="469" y="146"/>
                  </a:cubicBezTo>
                  <a:lnTo>
                    <a:pt x="469" y="146"/>
                  </a:lnTo>
                  <a:lnTo>
                    <a:pt x="464" y="178"/>
                  </a:lnTo>
                  <a:cubicBezTo>
                    <a:pt x="464" y="145"/>
                    <a:pt x="465" y="135"/>
                    <a:pt x="466" y="135"/>
                  </a:cubicBezTo>
                  <a:close/>
                  <a:moveTo>
                    <a:pt x="215" y="1"/>
                  </a:moveTo>
                  <a:cubicBezTo>
                    <a:pt x="168" y="1"/>
                    <a:pt x="126" y="14"/>
                    <a:pt x="99" y="44"/>
                  </a:cubicBezTo>
                  <a:cubicBezTo>
                    <a:pt x="9" y="142"/>
                    <a:pt x="0" y="276"/>
                    <a:pt x="9" y="401"/>
                  </a:cubicBezTo>
                  <a:cubicBezTo>
                    <a:pt x="18" y="463"/>
                    <a:pt x="36" y="534"/>
                    <a:pt x="72" y="579"/>
                  </a:cubicBezTo>
                  <a:cubicBezTo>
                    <a:pt x="116" y="635"/>
                    <a:pt x="183" y="660"/>
                    <a:pt x="251" y="660"/>
                  </a:cubicBezTo>
                  <a:cubicBezTo>
                    <a:pt x="336" y="660"/>
                    <a:pt x="424" y="621"/>
                    <a:pt x="473" y="552"/>
                  </a:cubicBezTo>
                  <a:cubicBezTo>
                    <a:pt x="571" y="427"/>
                    <a:pt x="554" y="240"/>
                    <a:pt x="473" y="115"/>
                  </a:cubicBezTo>
                  <a:cubicBezTo>
                    <a:pt x="420" y="50"/>
                    <a:pt x="308"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9"/>
            <p:cNvSpPr/>
            <p:nvPr/>
          </p:nvSpPr>
          <p:spPr>
            <a:xfrm>
              <a:off x="2856236" y="2669515"/>
              <a:ext cx="181956" cy="543602"/>
            </a:xfrm>
            <a:custGeom>
              <a:avLst/>
              <a:gdLst/>
              <a:ahLst/>
              <a:cxnLst/>
              <a:rect l="l" t="t" r="r" b="b"/>
              <a:pathLst>
                <a:path w="5140" h="15356" extrusionOk="0">
                  <a:moveTo>
                    <a:pt x="556" y="0"/>
                  </a:moveTo>
                  <a:cubicBezTo>
                    <a:pt x="431" y="0"/>
                    <a:pt x="310" y="19"/>
                    <a:pt x="196" y="64"/>
                  </a:cubicBezTo>
                  <a:lnTo>
                    <a:pt x="196" y="64"/>
                  </a:lnTo>
                  <a:cubicBezTo>
                    <a:pt x="199" y="54"/>
                    <a:pt x="203" y="44"/>
                    <a:pt x="206" y="35"/>
                  </a:cubicBezTo>
                  <a:lnTo>
                    <a:pt x="206" y="35"/>
                  </a:lnTo>
                  <a:lnTo>
                    <a:pt x="63" y="133"/>
                  </a:lnTo>
                  <a:cubicBezTo>
                    <a:pt x="106" y="105"/>
                    <a:pt x="151" y="82"/>
                    <a:pt x="196" y="64"/>
                  </a:cubicBezTo>
                  <a:lnTo>
                    <a:pt x="196" y="64"/>
                  </a:lnTo>
                  <a:cubicBezTo>
                    <a:pt x="73" y="457"/>
                    <a:pt x="99" y="875"/>
                    <a:pt x="126" y="1284"/>
                  </a:cubicBezTo>
                  <a:cubicBezTo>
                    <a:pt x="188" y="2229"/>
                    <a:pt x="233" y="3184"/>
                    <a:pt x="259" y="4129"/>
                  </a:cubicBezTo>
                  <a:cubicBezTo>
                    <a:pt x="295" y="5298"/>
                    <a:pt x="313" y="6467"/>
                    <a:pt x="170" y="7626"/>
                  </a:cubicBezTo>
                  <a:cubicBezTo>
                    <a:pt x="126" y="7939"/>
                    <a:pt x="81" y="8251"/>
                    <a:pt x="63" y="8563"/>
                  </a:cubicBezTo>
                  <a:cubicBezTo>
                    <a:pt x="1" y="9937"/>
                    <a:pt x="589" y="11266"/>
                    <a:pt x="572" y="12631"/>
                  </a:cubicBezTo>
                  <a:cubicBezTo>
                    <a:pt x="563" y="13104"/>
                    <a:pt x="491" y="13568"/>
                    <a:pt x="411" y="14041"/>
                  </a:cubicBezTo>
                  <a:cubicBezTo>
                    <a:pt x="375" y="14246"/>
                    <a:pt x="375" y="14504"/>
                    <a:pt x="563" y="14594"/>
                  </a:cubicBezTo>
                  <a:cubicBezTo>
                    <a:pt x="611" y="14618"/>
                    <a:pt x="662" y="14624"/>
                    <a:pt x="713" y="14624"/>
                  </a:cubicBezTo>
                  <a:cubicBezTo>
                    <a:pt x="760" y="14624"/>
                    <a:pt x="807" y="14619"/>
                    <a:pt x="853" y="14619"/>
                  </a:cubicBezTo>
                  <a:cubicBezTo>
                    <a:pt x="866" y="14619"/>
                    <a:pt x="880" y="14619"/>
                    <a:pt x="893" y="14620"/>
                  </a:cubicBezTo>
                  <a:cubicBezTo>
                    <a:pt x="1062" y="14638"/>
                    <a:pt x="1214" y="14727"/>
                    <a:pt x="1357" y="14808"/>
                  </a:cubicBezTo>
                  <a:cubicBezTo>
                    <a:pt x="2003" y="15172"/>
                    <a:pt x="2744" y="15355"/>
                    <a:pt x="3484" y="15355"/>
                  </a:cubicBezTo>
                  <a:cubicBezTo>
                    <a:pt x="4051" y="15355"/>
                    <a:pt x="4617" y="15247"/>
                    <a:pt x="5139" y="15031"/>
                  </a:cubicBezTo>
                  <a:cubicBezTo>
                    <a:pt x="4898" y="14942"/>
                    <a:pt x="4657" y="14790"/>
                    <a:pt x="4533" y="14558"/>
                  </a:cubicBezTo>
                  <a:cubicBezTo>
                    <a:pt x="4399" y="14326"/>
                    <a:pt x="4408" y="14014"/>
                    <a:pt x="4595" y="13826"/>
                  </a:cubicBezTo>
                  <a:cubicBezTo>
                    <a:pt x="4657" y="13773"/>
                    <a:pt x="4720" y="13728"/>
                    <a:pt x="4756" y="13666"/>
                  </a:cubicBezTo>
                  <a:cubicBezTo>
                    <a:pt x="4818" y="13550"/>
                    <a:pt x="4773" y="13416"/>
                    <a:pt x="4720" y="13309"/>
                  </a:cubicBezTo>
                  <a:cubicBezTo>
                    <a:pt x="4506" y="12872"/>
                    <a:pt x="4211" y="12470"/>
                    <a:pt x="4042" y="12016"/>
                  </a:cubicBezTo>
                  <a:cubicBezTo>
                    <a:pt x="3765" y="11275"/>
                    <a:pt x="3828" y="10419"/>
                    <a:pt x="3480" y="9705"/>
                  </a:cubicBezTo>
                  <a:cubicBezTo>
                    <a:pt x="3301" y="9321"/>
                    <a:pt x="3007" y="8991"/>
                    <a:pt x="2882" y="8590"/>
                  </a:cubicBezTo>
                  <a:cubicBezTo>
                    <a:pt x="2811" y="8340"/>
                    <a:pt x="2802" y="8081"/>
                    <a:pt x="2775" y="7823"/>
                  </a:cubicBezTo>
                  <a:cubicBezTo>
                    <a:pt x="2748" y="7457"/>
                    <a:pt x="2677" y="7091"/>
                    <a:pt x="2704" y="6725"/>
                  </a:cubicBezTo>
                  <a:cubicBezTo>
                    <a:pt x="2757" y="6172"/>
                    <a:pt x="3025" y="5673"/>
                    <a:pt x="3212" y="5155"/>
                  </a:cubicBezTo>
                  <a:cubicBezTo>
                    <a:pt x="3400" y="4638"/>
                    <a:pt x="3489" y="4031"/>
                    <a:pt x="3203" y="3558"/>
                  </a:cubicBezTo>
                  <a:cubicBezTo>
                    <a:pt x="2909" y="3077"/>
                    <a:pt x="2240" y="2764"/>
                    <a:pt x="2267" y="2202"/>
                  </a:cubicBezTo>
                  <a:cubicBezTo>
                    <a:pt x="2284" y="1926"/>
                    <a:pt x="2481" y="1694"/>
                    <a:pt x="2623" y="1453"/>
                  </a:cubicBezTo>
                  <a:cubicBezTo>
                    <a:pt x="2766" y="1212"/>
                    <a:pt x="2855" y="882"/>
                    <a:pt x="2668" y="668"/>
                  </a:cubicBezTo>
                  <a:cubicBezTo>
                    <a:pt x="2579" y="570"/>
                    <a:pt x="2445" y="525"/>
                    <a:pt x="2311" y="481"/>
                  </a:cubicBezTo>
                  <a:cubicBezTo>
                    <a:pt x="1990" y="374"/>
                    <a:pt x="1678" y="267"/>
                    <a:pt x="1357" y="168"/>
                  </a:cubicBezTo>
                  <a:cubicBezTo>
                    <a:pt x="1099" y="83"/>
                    <a:pt x="820" y="0"/>
                    <a:pt x="5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9"/>
            <p:cNvSpPr/>
            <p:nvPr/>
          </p:nvSpPr>
          <p:spPr>
            <a:xfrm>
              <a:off x="2847386" y="2565548"/>
              <a:ext cx="109634" cy="130095"/>
            </a:xfrm>
            <a:custGeom>
              <a:avLst/>
              <a:gdLst/>
              <a:ahLst/>
              <a:cxnLst/>
              <a:rect l="l" t="t" r="r" b="b"/>
              <a:pathLst>
                <a:path w="3097" h="3675" extrusionOk="0">
                  <a:moveTo>
                    <a:pt x="277" y="1"/>
                  </a:moveTo>
                  <a:lnTo>
                    <a:pt x="199" y="122"/>
                  </a:lnTo>
                  <a:lnTo>
                    <a:pt x="199" y="122"/>
                  </a:lnTo>
                  <a:cubicBezTo>
                    <a:pt x="213" y="106"/>
                    <a:pt x="232" y="94"/>
                    <a:pt x="252" y="86"/>
                  </a:cubicBezTo>
                  <a:lnTo>
                    <a:pt x="252" y="86"/>
                  </a:lnTo>
                  <a:cubicBezTo>
                    <a:pt x="261" y="58"/>
                    <a:pt x="269" y="29"/>
                    <a:pt x="277" y="1"/>
                  </a:cubicBezTo>
                  <a:close/>
                  <a:moveTo>
                    <a:pt x="199" y="122"/>
                  </a:moveTo>
                  <a:cubicBezTo>
                    <a:pt x="191" y="131"/>
                    <a:pt x="184" y="141"/>
                    <a:pt x="179" y="153"/>
                  </a:cubicBezTo>
                  <a:lnTo>
                    <a:pt x="199" y="122"/>
                  </a:lnTo>
                  <a:close/>
                  <a:moveTo>
                    <a:pt x="326" y="73"/>
                  </a:moveTo>
                  <a:cubicBezTo>
                    <a:pt x="300" y="73"/>
                    <a:pt x="275" y="77"/>
                    <a:pt x="252" y="86"/>
                  </a:cubicBezTo>
                  <a:lnTo>
                    <a:pt x="252" y="86"/>
                  </a:lnTo>
                  <a:cubicBezTo>
                    <a:pt x="158" y="415"/>
                    <a:pt x="87" y="744"/>
                    <a:pt x="45" y="1080"/>
                  </a:cubicBezTo>
                  <a:cubicBezTo>
                    <a:pt x="19" y="1277"/>
                    <a:pt x="1" y="1491"/>
                    <a:pt x="99" y="1660"/>
                  </a:cubicBezTo>
                  <a:cubicBezTo>
                    <a:pt x="170" y="1794"/>
                    <a:pt x="304" y="1883"/>
                    <a:pt x="340" y="2026"/>
                  </a:cubicBezTo>
                  <a:cubicBezTo>
                    <a:pt x="384" y="2178"/>
                    <a:pt x="313" y="2329"/>
                    <a:pt x="268" y="2481"/>
                  </a:cubicBezTo>
                  <a:cubicBezTo>
                    <a:pt x="206" y="2722"/>
                    <a:pt x="224" y="3007"/>
                    <a:pt x="376" y="3212"/>
                  </a:cubicBezTo>
                  <a:cubicBezTo>
                    <a:pt x="572" y="3480"/>
                    <a:pt x="929" y="3560"/>
                    <a:pt x="1259" y="3614"/>
                  </a:cubicBezTo>
                  <a:cubicBezTo>
                    <a:pt x="1496" y="3647"/>
                    <a:pt x="1739" y="3674"/>
                    <a:pt x="1979" y="3674"/>
                  </a:cubicBezTo>
                  <a:cubicBezTo>
                    <a:pt x="2198" y="3674"/>
                    <a:pt x="2415" y="3651"/>
                    <a:pt x="2624" y="3587"/>
                  </a:cubicBezTo>
                  <a:cubicBezTo>
                    <a:pt x="2811" y="3525"/>
                    <a:pt x="3016" y="3382"/>
                    <a:pt x="2989" y="3186"/>
                  </a:cubicBezTo>
                  <a:cubicBezTo>
                    <a:pt x="2980" y="3061"/>
                    <a:pt x="2865" y="2972"/>
                    <a:pt x="2811" y="2856"/>
                  </a:cubicBezTo>
                  <a:cubicBezTo>
                    <a:pt x="2713" y="2668"/>
                    <a:pt x="2775" y="2419"/>
                    <a:pt x="2927" y="2276"/>
                  </a:cubicBezTo>
                  <a:cubicBezTo>
                    <a:pt x="2989" y="2213"/>
                    <a:pt x="3070" y="2160"/>
                    <a:pt x="3088" y="2071"/>
                  </a:cubicBezTo>
                  <a:cubicBezTo>
                    <a:pt x="3096" y="1955"/>
                    <a:pt x="2980" y="1865"/>
                    <a:pt x="2865" y="1856"/>
                  </a:cubicBezTo>
                  <a:cubicBezTo>
                    <a:pt x="2749" y="1856"/>
                    <a:pt x="2641" y="1919"/>
                    <a:pt x="2543" y="1972"/>
                  </a:cubicBezTo>
                  <a:cubicBezTo>
                    <a:pt x="2460" y="2018"/>
                    <a:pt x="2364" y="2057"/>
                    <a:pt x="2266" y="2057"/>
                  </a:cubicBezTo>
                  <a:cubicBezTo>
                    <a:pt x="2249" y="2057"/>
                    <a:pt x="2231" y="2055"/>
                    <a:pt x="2213" y="2053"/>
                  </a:cubicBezTo>
                  <a:cubicBezTo>
                    <a:pt x="2195" y="2044"/>
                    <a:pt x="2169" y="2035"/>
                    <a:pt x="2142" y="2017"/>
                  </a:cubicBezTo>
                  <a:cubicBezTo>
                    <a:pt x="2044" y="1937"/>
                    <a:pt x="2133" y="1767"/>
                    <a:pt x="2240" y="1705"/>
                  </a:cubicBezTo>
                  <a:cubicBezTo>
                    <a:pt x="2356" y="1633"/>
                    <a:pt x="2499" y="1580"/>
                    <a:pt x="2534" y="1455"/>
                  </a:cubicBezTo>
                  <a:cubicBezTo>
                    <a:pt x="2579" y="1286"/>
                    <a:pt x="2410" y="1089"/>
                    <a:pt x="2240" y="1089"/>
                  </a:cubicBezTo>
                  <a:cubicBezTo>
                    <a:pt x="1598" y="1080"/>
                    <a:pt x="1027" y="724"/>
                    <a:pt x="607" y="269"/>
                  </a:cubicBezTo>
                  <a:cubicBezTo>
                    <a:pt x="545" y="206"/>
                    <a:pt x="492" y="126"/>
                    <a:pt x="411" y="90"/>
                  </a:cubicBezTo>
                  <a:cubicBezTo>
                    <a:pt x="385" y="79"/>
                    <a:pt x="355" y="73"/>
                    <a:pt x="326" y="7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a:off x="2722958" y="3458986"/>
              <a:ext cx="123227" cy="287059"/>
            </a:xfrm>
            <a:custGeom>
              <a:avLst/>
              <a:gdLst/>
              <a:ahLst/>
              <a:cxnLst/>
              <a:rect l="l" t="t" r="r" b="b"/>
              <a:pathLst>
                <a:path w="3481" h="8109" extrusionOk="0">
                  <a:moveTo>
                    <a:pt x="1499" y="1"/>
                  </a:moveTo>
                  <a:cubicBezTo>
                    <a:pt x="1424" y="1"/>
                    <a:pt x="1349" y="12"/>
                    <a:pt x="1277" y="35"/>
                  </a:cubicBezTo>
                  <a:cubicBezTo>
                    <a:pt x="1071" y="89"/>
                    <a:pt x="911" y="231"/>
                    <a:pt x="768" y="383"/>
                  </a:cubicBezTo>
                  <a:cubicBezTo>
                    <a:pt x="679" y="481"/>
                    <a:pt x="590" y="597"/>
                    <a:pt x="545" y="722"/>
                  </a:cubicBezTo>
                  <a:cubicBezTo>
                    <a:pt x="438" y="972"/>
                    <a:pt x="483" y="1266"/>
                    <a:pt x="465" y="1543"/>
                  </a:cubicBezTo>
                  <a:cubicBezTo>
                    <a:pt x="456" y="1775"/>
                    <a:pt x="402" y="2007"/>
                    <a:pt x="358" y="2239"/>
                  </a:cubicBezTo>
                  <a:cubicBezTo>
                    <a:pt x="46" y="3764"/>
                    <a:pt x="1" y="5334"/>
                    <a:pt x="215" y="6869"/>
                  </a:cubicBezTo>
                  <a:cubicBezTo>
                    <a:pt x="251" y="7118"/>
                    <a:pt x="304" y="7386"/>
                    <a:pt x="474" y="7573"/>
                  </a:cubicBezTo>
                  <a:cubicBezTo>
                    <a:pt x="599" y="7707"/>
                    <a:pt x="768" y="7779"/>
                    <a:pt x="947" y="7841"/>
                  </a:cubicBezTo>
                  <a:cubicBezTo>
                    <a:pt x="1214" y="7948"/>
                    <a:pt x="1500" y="8019"/>
                    <a:pt x="1785" y="8064"/>
                  </a:cubicBezTo>
                  <a:cubicBezTo>
                    <a:pt x="1879" y="8082"/>
                    <a:pt x="2207" y="8109"/>
                    <a:pt x="2501" y="8109"/>
                  </a:cubicBezTo>
                  <a:cubicBezTo>
                    <a:pt x="2795" y="8109"/>
                    <a:pt x="3056" y="8082"/>
                    <a:pt x="3016" y="7993"/>
                  </a:cubicBezTo>
                  <a:cubicBezTo>
                    <a:pt x="2981" y="7912"/>
                    <a:pt x="2874" y="7288"/>
                    <a:pt x="2891" y="7208"/>
                  </a:cubicBezTo>
                  <a:cubicBezTo>
                    <a:pt x="3355" y="5593"/>
                    <a:pt x="3480" y="5629"/>
                    <a:pt x="3400" y="4674"/>
                  </a:cubicBezTo>
                  <a:lnTo>
                    <a:pt x="3382" y="4219"/>
                  </a:lnTo>
                  <a:cubicBezTo>
                    <a:pt x="3471" y="4148"/>
                    <a:pt x="3043" y="3149"/>
                    <a:pt x="3034" y="3033"/>
                  </a:cubicBezTo>
                  <a:cubicBezTo>
                    <a:pt x="2990" y="2212"/>
                    <a:pt x="2659" y="1445"/>
                    <a:pt x="2329" y="686"/>
                  </a:cubicBezTo>
                  <a:cubicBezTo>
                    <a:pt x="2258" y="535"/>
                    <a:pt x="2187" y="374"/>
                    <a:pt x="2071" y="249"/>
                  </a:cubicBezTo>
                  <a:cubicBezTo>
                    <a:pt x="1925" y="91"/>
                    <a:pt x="1712" y="1"/>
                    <a:pt x="1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9"/>
            <p:cNvSpPr/>
            <p:nvPr/>
          </p:nvSpPr>
          <p:spPr>
            <a:xfrm>
              <a:off x="2649717" y="3443800"/>
              <a:ext cx="54020" cy="62233"/>
            </a:xfrm>
            <a:custGeom>
              <a:avLst/>
              <a:gdLst/>
              <a:ahLst/>
              <a:cxnLst/>
              <a:rect l="l" t="t" r="r" b="b"/>
              <a:pathLst>
                <a:path w="1526" h="1758" extrusionOk="0">
                  <a:moveTo>
                    <a:pt x="0" y="0"/>
                  </a:moveTo>
                  <a:cubicBezTo>
                    <a:pt x="0" y="0"/>
                    <a:pt x="45" y="134"/>
                    <a:pt x="134" y="339"/>
                  </a:cubicBezTo>
                  <a:cubicBezTo>
                    <a:pt x="214" y="544"/>
                    <a:pt x="357" y="830"/>
                    <a:pt x="544" y="1115"/>
                  </a:cubicBezTo>
                  <a:cubicBezTo>
                    <a:pt x="643" y="1258"/>
                    <a:pt x="741" y="1383"/>
                    <a:pt x="830" y="1499"/>
                  </a:cubicBezTo>
                  <a:cubicBezTo>
                    <a:pt x="883" y="1552"/>
                    <a:pt x="919" y="1615"/>
                    <a:pt x="982" y="1660"/>
                  </a:cubicBezTo>
                  <a:cubicBezTo>
                    <a:pt x="1035" y="1713"/>
                    <a:pt x="1106" y="1722"/>
                    <a:pt x="1160" y="1731"/>
                  </a:cubicBezTo>
                  <a:cubicBezTo>
                    <a:pt x="1383" y="1749"/>
                    <a:pt x="1526" y="1758"/>
                    <a:pt x="1526" y="1758"/>
                  </a:cubicBezTo>
                  <a:cubicBezTo>
                    <a:pt x="1526" y="1758"/>
                    <a:pt x="1392" y="1722"/>
                    <a:pt x="1169" y="1677"/>
                  </a:cubicBezTo>
                  <a:cubicBezTo>
                    <a:pt x="1115" y="1668"/>
                    <a:pt x="1062" y="1651"/>
                    <a:pt x="1026" y="1606"/>
                  </a:cubicBezTo>
                  <a:cubicBezTo>
                    <a:pt x="982" y="1561"/>
                    <a:pt x="946" y="1508"/>
                    <a:pt x="901" y="1445"/>
                  </a:cubicBezTo>
                  <a:cubicBezTo>
                    <a:pt x="812" y="1329"/>
                    <a:pt x="723" y="1196"/>
                    <a:pt x="634" y="1053"/>
                  </a:cubicBezTo>
                  <a:cubicBezTo>
                    <a:pt x="446" y="776"/>
                    <a:pt x="286" y="509"/>
                    <a:pt x="179" y="312"/>
                  </a:cubicBezTo>
                  <a:cubicBezTo>
                    <a:pt x="72" y="125"/>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9"/>
            <p:cNvSpPr/>
            <p:nvPr/>
          </p:nvSpPr>
          <p:spPr>
            <a:xfrm>
              <a:off x="2645929" y="3403374"/>
              <a:ext cx="9169" cy="41383"/>
            </a:xfrm>
            <a:custGeom>
              <a:avLst/>
              <a:gdLst/>
              <a:ahLst/>
              <a:cxnLst/>
              <a:rect l="l" t="t" r="r" b="b"/>
              <a:pathLst>
                <a:path w="259" h="1169" extrusionOk="0">
                  <a:moveTo>
                    <a:pt x="223" y="0"/>
                  </a:moveTo>
                  <a:cubicBezTo>
                    <a:pt x="223" y="0"/>
                    <a:pt x="205" y="72"/>
                    <a:pt x="188" y="179"/>
                  </a:cubicBezTo>
                  <a:cubicBezTo>
                    <a:pt x="170" y="295"/>
                    <a:pt x="179" y="437"/>
                    <a:pt x="107" y="580"/>
                  </a:cubicBezTo>
                  <a:cubicBezTo>
                    <a:pt x="72" y="652"/>
                    <a:pt x="36" y="732"/>
                    <a:pt x="18" y="803"/>
                  </a:cubicBezTo>
                  <a:cubicBezTo>
                    <a:pt x="0" y="884"/>
                    <a:pt x="9" y="964"/>
                    <a:pt x="27" y="1017"/>
                  </a:cubicBezTo>
                  <a:cubicBezTo>
                    <a:pt x="45" y="1071"/>
                    <a:pt x="72" y="1115"/>
                    <a:pt x="89" y="1133"/>
                  </a:cubicBezTo>
                  <a:cubicBezTo>
                    <a:pt x="107" y="1160"/>
                    <a:pt x="125" y="1169"/>
                    <a:pt x="125" y="1169"/>
                  </a:cubicBezTo>
                  <a:cubicBezTo>
                    <a:pt x="125" y="1169"/>
                    <a:pt x="116" y="1160"/>
                    <a:pt x="107" y="1124"/>
                  </a:cubicBezTo>
                  <a:cubicBezTo>
                    <a:pt x="89" y="1098"/>
                    <a:pt x="81" y="1053"/>
                    <a:pt x="72" y="1008"/>
                  </a:cubicBezTo>
                  <a:cubicBezTo>
                    <a:pt x="72" y="955"/>
                    <a:pt x="81" y="892"/>
                    <a:pt x="98" y="830"/>
                  </a:cubicBezTo>
                  <a:cubicBezTo>
                    <a:pt x="125" y="768"/>
                    <a:pt x="161" y="705"/>
                    <a:pt x="196" y="625"/>
                  </a:cubicBezTo>
                  <a:cubicBezTo>
                    <a:pt x="241" y="545"/>
                    <a:pt x="259" y="455"/>
                    <a:pt x="259" y="375"/>
                  </a:cubicBezTo>
                  <a:cubicBezTo>
                    <a:pt x="259" y="304"/>
                    <a:pt x="250" y="241"/>
                    <a:pt x="241" y="179"/>
                  </a:cubicBezTo>
                  <a:cubicBezTo>
                    <a:pt x="232" y="72"/>
                    <a:pt x="223"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9"/>
            <p:cNvSpPr/>
            <p:nvPr/>
          </p:nvSpPr>
          <p:spPr>
            <a:xfrm>
              <a:off x="2822784" y="2453899"/>
              <a:ext cx="202771" cy="154698"/>
            </a:xfrm>
            <a:custGeom>
              <a:avLst/>
              <a:gdLst/>
              <a:ahLst/>
              <a:cxnLst/>
              <a:rect l="l" t="t" r="r" b="b"/>
              <a:pathLst>
                <a:path w="5728" h="4370" extrusionOk="0">
                  <a:moveTo>
                    <a:pt x="5326" y="50"/>
                  </a:moveTo>
                  <a:cubicBezTo>
                    <a:pt x="5255" y="104"/>
                    <a:pt x="5272" y="157"/>
                    <a:pt x="5272" y="157"/>
                  </a:cubicBezTo>
                  <a:cubicBezTo>
                    <a:pt x="5272" y="157"/>
                    <a:pt x="5263" y="104"/>
                    <a:pt x="5326" y="50"/>
                  </a:cubicBezTo>
                  <a:close/>
                  <a:moveTo>
                    <a:pt x="314" y="0"/>
                  </a:moveTo>
                  <a:cubicBezTo>
                    <a:pt x="282" y="0"/>
                    <a:pt x="248" y="7"/>
                    <a:pt x="214" y="24"/>
                  </a:cubicBezTo>
                  <a:cubicBezTo>
                    <a:pt x="152" y="41"/>
                    <a:pt x="98" y="95"/>
                    <a:pt x="71" y="166"/>
                  </a:cubicBezTo>
                  <a:cubicBezTo>
                    <a:pt x="0" y="318"/>
                    <a:pt x="18" y="514"/>
                    <a:pt x="36" y="728"/>
                  </a:cubicBezTo>
                  <a:cubicBezTo>
                    <a:pt x="54" y="943"/>
                    <a:pt x="107" y="1192"/>
                    <a:pt x="214" y="1451"/>
                  </a:cubicBezTo>
                  <a:cubicBezTo>
                    <a:pt x="241" y="1513"/>
                    <a:pt x="277" y="1576"/>
                    <a:pt x="312" y="1647"/>
                  </a:cubicBezTo>
                  <a:cubicBezTo>
                    <a:pt x="348" y="1710"/>
                    <a:pt x="419" y="1772"/>
                    <a:pt x="473" y="1817"/>
                  </a:cubicBezTo>
                  <a:cubicBezTo>
                    <a:pt x="580" y="1897"/>
                    <a:pt x="616" y="2031"/>
                    <a:pt x="616" y="2183"/>
                  </a:cubicBezTo>
                  <a:cubicBezTo>
                    <a:pt x="607" y="2334"/>
                    <a:pt x="580" y="2495"/>
                    <a:pt x="580" y="2682"/>
                  </a:cubicBezTo>
                  <a:cubicBezTo>
                    <a:pt x="580" y="2771"/>
                    <a:pt x="598" y="2869"/>
                    <a:pt x="642" y="2968"/>
                  </a:cubicBezTo>
                  <a:cubicBezTo>
                    <a:pt x="687" y="3057"/>
                    <a:pt x="758" y="3137"/>
                    <a:pt x="830" y="3200"/>
                  </a:cubicBezTo>
                  <a:cubicBezTo>
                    <a:pt x="1106" y="3440"/>
                    <a:pt x="1383" y="3681"/>
                    <a:pt x="1686" y="3940"/>
                  </a:cubicBezTo>
                  <a:cubicBezTo>
                    <a:pt x="1847" y="4056"/>
                    <a:pt x="2025" y="4181"/>
                    <a:pt x="2221" y="4261"/>
                  </a:cubicBezTo>
                  <a:cubicBezTo>
                    <a:pt x="2406" y="4333"/>
                    <a:pt x="2605" y="4370"/>
                    <a:pt x="2799" y="4370"/>
                  </a:cubicBezTo>
                  <a:cubicBezTo>
                    <a:pt x="2821" y="4370"/>
                    <a:pt x="2842" y="4369"/>
                    <a:pt x="2864" y="4368"/>
                  </a:cubicBezTo>
                  <a:cubicBezTo>
                    <a:pt x="3310" y="4359"/>
                    <a:pt x="3720" y="4199"/>
                    <a:pt x="4050" y="3967"/>
                  </a:cubicBezTo>
                  <a:cubicBezTo>
                    <a:pt x="4220" y="3851"/>
                    <a:pt x="4371" y="3726"/>
                    <a:pt x="4514" y="3592"/>
                  </a:cubicBezTo>
                  <a:cubicBezTo>
                    <a:pt x="4585" y="3530"/>
                    <a:pt x="4648" y="3467"/>
                    <a:pt x="4710" y="3387"/>
                  </a:cubicBezTo>
                  <a:cubicBezTo>
                    <a:pt x="4782" y="3316"/>
                    <a:pt x="4835" y="3226"/>
                    <a:pt x="4871" y="3128"/>
                  </a:cubicBezTo>
                  <a:cubicBezTo>
                    <a:pt x="4907" y="3039"/>
                    <a:pt x="4924" y="2950"/>
                    <a:pt x="4942" y="2861"/>
                  </a:cubicBezTo>
                  <a:cubicBezTo>
                    <a:pt x="4960" y="2780"/>
                    <a:pt x="4987" y="2691"/>
                    <a:pt x="5005" y="2611"/>
                  </a:cubicBezTo>
                  <a:cubicBezTo>
                    <a:pt x="5040" y="2441"/>
                    <a:pt x="5076" y="2281"/>
                    <a:pt x="5121" y="2129"/>
                  </a:cubicBezTo>
                  <a:cubicBezTo>
                    <a:pt x="5139" y="2049"/>
                    <a:pt x="5156" y="1968"/>
                    <a:pt x="5165" y="1897"/>
                  </a:cubicBezTo>
                  <a:cubicBezTo>
                    <a:pt x="5183" y="1817"/>
                    <a:pt x="5201" y="1781"/>
                    <a:pt x="5255" y="1745"/>
                  </a:cubicBezTo>
                  <a:cubicBezTo>
                    <a:pt x="5317" y="1701"/>
                    <a:pt x="5379" y="1647"/>
                    <a:pt x="5433" y="1594"/>
                  </a:cubicBezTo>
                  <a:cubicBezTo>
                    <a:pt x="5478" y="1531"/>
                    <a:pt x="5522" y="1478"/>
                    <a:pt x="5558" y="1406"/>
                  </a:cubicBezTo>
                  <a:cubicBezTo>
                    <a:pt x="5683" y="1148"/>
                    <a:pt x="5701" y="889"/>
                    <a:pt x="5709" y="675"/>
                  </a:cubicBezTo>
                  <a:cubicBezTo>
                    <a:pt x="5709" y="461"/>
                    <a:pt x="5727" y="265"/>
                    <a:pt x="5638" y="122"/>
                  </a:cubicBezTo>
                  <a:cubicBezTo>
                    <a:pt x="5602" y="50"/>
                    <a:pt x="5531" y="15"/>
                    <a:pt x="5469" y="6"/>
                  </a:cubicBezTo>
                  <a:cubicBezTo>
                    <a:pt x="5406" y="6"/>
                    <a:pt x="5353" y="24"/>
                    <a:pt x="5326" y="50"/>
                  </a:cubicBezTo>
                  <a:cubicBezTo>
                    <a:pt x="5362" y="33"/>
                    <a:pt x="5406" y="24"/>
                    <a:pt x="5469" y="24"/>
                  </a:cubicBezTo>
                  <a:cubicBezTo>
                    <a:pt x="5522" y="33"/>
                    <a:pt x="5576" y="68"/>
                    <a:pt x="5611" y="140"/>
                  </a:cubicBezTo>
                  <a:cubicBezTo>
                    <a:pt x="5683" y="265"/>
                    <a:pt x="5656" y="461"/>
                    <a:pt x="5638" y="675"/>
                  </a:cubicBezTo>
                  <a:cubicBezTo>
                    <a:pt x="5620" y="880"/>
                    <a:pt x="5594" y="1130"/>
                    <a:pt x="5469" y="1362"/>
                  </a:cubicBezTo>
                  <a:cubicBezTo>
                    <a:pt x="5397" y="1478"/>
                    <a:pt x="5308" y="1567"/>
                    <a:pt x="5183" y="1638"/>
                  </a:cubicBezTo>
                  <a:cubicBezTo>
                    <a:pt x="5156" y="1665"/>
                    <a:pt x="5112" y="1692"/>
                    <a:pt x="5085" y="1736"/>
                  </a:cubicBezTo>
                  <a:cubicBezTo>
                    <a:pt x="5058" y="1781"/>
                    <a:pt x="5049" y="1826"/>
                    <a:pt x="5040" y="1861"/>
                  </a:cubicBezTo>
                  <a:cubicBezTo>
                    <a:pt x="5023" y="1942"/>
                    <a:pt x="4996" y="2013"/>
                    <a:pt x="4978" y="2093"/>
                  </a:cubicBezTo>
                  <a:cubicBezTo>
                    <a:pt x="4933" y="2245"/>
                    <a:pt x="4898" y="2406"/>
                    <a:pt x="4853" y="2566"/>
                  </a:cubicBezTo>
                  <a:cubicBezTo>
                    <a:pt x="4826" y="2655"/>
                    <a:pt x="4808" y="2736"/>
                    <a:pt x="4782" y="2825"/>
                  </a:cubicBezTo>
                  <a:cubicBezTo>
                    <a:pt x="4755" y="2905"/>
                    <a:pt x="4737" y="2994"/>
                    <a:pt x="4710" y="3066"/>
                  </a:cubicBezTo>
                  <a:cubicBezTo>
                    <a:pt x="4657" y="3208"/>
                    <a:pt x="4523" y="3333"/>
                    <a:pt x="4380" y="3458"/>
                  </a:cubicBezTo>
                  <a:cubicBezTo>
                    <a:pt x="4246" y="3583"/>
                    <a:pt x="4104" y="3699"/>
                    <a:pt x="3943" y="3806"/>
                  </a:cubicBezTo>
                  <a:cubicBezTo>
                    <a:pt x="3631" y="4011"/>
                    <a:pt x="3256" y="4154"/>
                    <a:pt x="2864" y="4163"/>
                  </a:cubicBezTo>
                  <a:cubicBezTo>
                    <a:pt x="2844" y="4164"/>
                    <a:pt x="2824" y="4164"/>
                    <a:pt x="2804" y="4164"/>
                  </a:cubicBezTo>
                  <a:cubicBezTo>
                    <a:pt x="2628" y="4164"/>
                    <a:pt x="2454" y="4129"/>
                    <a:pt x="2302" y="4065"/>
                  </a:cubicBezTo>
                  <a:cubicBezTo>
                    <a:pt x="2123" y="4002"/>
                    <a:pt x="1963" y="3895"/>
                    <a:pt x="1811" y="3779"/>
                  </a:cubicBezTo>
                  <a:cubicBezTo>
                    <a:pt x="1508" y="3539"/>
                    <a:pt x="1213" y="3289"/>
                    <a:pt x="946" y="3066"/>
                  </a:cubicBezTo>
                  <a:cubicBezTo>
                    <a:pt x="803" y="2959"/>
                    <a:pt x="749" y="2834"/>
                    <a:pt x="740" y="2673"/>
                  </a:cubicBezTo>
                  <a:cubicBezTo>
                    <a:pt x="732" y="2513"/>
                    <a:pt x="758" y="2352"/>
                    <a:pt x="758" y="2183"/>
                  </a:cubicBezTo>
                  <a:cubicBezTo>
                    <a:pt x="749" y="2093"/>
                    <a:pt x="740" y="2004"/>
                    <a:pt x="705" y="1924"/>
                  </a:cubicBezTo>
                  <a:cubicBezTo>
                    <a:pt x="678" y="1844"/>
                    <a:pt x="616" y="1772"/>
                    <a:pt x="553" y="1719"/>
                  </a:cubicBezTo>
                  <a:cubicBezTo>
                    <a:pt x="482" y="1674"/>
                    <a:pt x="446" y="1638"/>
                    <a:pt x="410" y="1585"/>
                  </a:cubicBezTo>
                  <a:cubicBezTo>
                    <a:pt x="375" y="1531"/>
                    <a:pt x="339" y="1469"/>
                    <a:pt x="312" y="1406"/>
                  </a:cubicBezTo>
                  <a:cubicBezTo>
                    <a:pt x="196" y="1166"/>
                    <a:pt x="134" y="934"/>
                    <a:pt x="98" y="719"/>
                  </a:cubicBezTo>
                  <a:cubicBezTo>
                    <a:pt x="62" y="505"/>
                    <a:pt x="45" y="318"/>
                    <a:pt x="98" y="184"/>
                  </a:cubicBezTo>
                  <a:cubicBezTo>
                    <a:pt x="147" y="55"/>
                    <a:pt x="261" y="13"/>
                    <a:pt x="335" y="13"/>
                  </a:cubicBezTo>
                  <a:cubicBezTo>
                    <a:pt x="343" y="13"/>
                    <a:pt x="350" y="14"/>
                    <a:pt x="357" y="15"/>
                  </a:cubicBezTo>
                  <a:cubicBezTo>
                    <a:pt x="431" y="31"/>
                    <a:pt x="460" y="78"/>
                    <a:pt x="463" y="78"/>
                  </a:cubicBezTo>
                  <a:cubicBezTo>
                    <a:pt x="463" y="78"/>
                    <a:pt x="463" y="78"/>
                    <a:pt x="464" y="78"/>
                  </a:cubicBezTo>
                  <a:lnTo>
                    <a:pt x="464" y="78"/>
                  </a:lnTo>
                  <a:cubicBezTo>
                    <a:pt x="464" y="78"/>
                    <a:pt x="464" y="78"/>
                    <a:pt x="464" y="78"/>
                  </a:cubicBezTo>
                  <a:cubicBezTo>
                    <a:pt x="464" y="78"/>
                    <a:pt x="464" y="78"/>
                    <a:pt x="464" y="77"/>
                  </a:cubicBezTo>
                  <a:lnTo>
                    <a:pt x="464" y="77"/>
                  </a:lnTo>
                  <a:cubicBezTo>
                    <a:pt x="464" y="78"/>
                    <a:pt x="464" y="78"/>
                    <a:pt x="464" y="78"/>
                  </a:cubicBezTo>
                  <a:lnTo>
                    <a:pt x="464" y="78"/>
                  </a:lnTo>
                  <a:cubicBezTo>
                    <a:pt x="461" y="78"/>
                    <a:pt x="440" y="30"/>
                    <a:pt x="366" y="6"/>
                  </a:cubicBezTo>
                  <a:cubicBezTo>
                    <a:pt x="349" y="3"/>
                    <a:pt x="332"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2844873" y="2567460"/>
              <a:ext cx="33842" cy="89420"/>
            </a:xfrm>
            <a:custGeom>
              <a:avLst/>
              <a:gdLst/>
              <a:ahLst/>
              <a:cxnLst/>
              <a:rect l="l" t="t" r="r" b="b"/>
              <a:pathLst>
                <a:path w="956" h="2526" extrusionOk="0">
                  <a:moveTo>
                    <a:pt x="304" y="0"/>
                  </a:moveTo>
                  <a:cubicBezTo>
                    <a:pt x="295" y="0"/>
                    <a:pt x="277" y="9"/>
                    <a:pt x="268" y="18"/>
                  </a:cubicBezTo>
                  <a:cubicBezTo>
                    <a:pt x="259" y="36"/>
                    <a:pt x="259" y="54"/>
                    <a:pt x="250" y="72"/>
                  </a:cubicBezTo>
                  <a:cubicBezTo>
                    <a:pt x="232" y="143"/>
                    <a:pt x="206" y="250"/>
                    <a:pt x="179" y="375"/>
                  </a:cubicBezTo>
                  <a:cubicBezTo>
                    <a:pt x="125" y="634"/>
                    <a:pt x="54" y="991"/>
                    <a:pt x="9" y="1392"/>
                  </a:cubicBezTo>
                  <a:cubicBezTo>
                    <a:pt x="0" y="1446"/>
                    <a:pt x="0" y="1508"/>
                    <a:pt x="9" y="1571"/>
                  </a:cubicBezTo>
                  <a:cubicBezTo>
                    <a:pt x="27" y="1633"/>
                    <a:pt x="54" y="1687"/>
                    <a:pt x="81" y="1731"/>
                  </a:cubicBezTo>
                  <a:cubicBezTo>
                    <a:pt x="143" y="1820"/>
                    <a:pt x="206" y="1892"/>
                    <a:pt x="259" y="1954"/>
                  </a:cubicBezTo>
                  <a:cubicBezTo>
                    <a:pt x="375" y="2088"/>
                    <a:pt x="500" y="2195"/>
                    <a:pt x="598" y="2284"/>
                  </a:cubicBezTo>
                  <a:cubicBezTo>
                    <a:pt x="812" y="2454"/>
                    <a:pt x="955" y="2525"/>
                    <a:pt x="955" y="2525"/>
                  </a:cubicBezTo>
                  <a:cubicBezTo>
                    <a:pt x="955" y="2525"/>
                    <a:pt x="839" y="2409"/>
                    <a:pt x="678" y="2213"/>
                  </a:cubicBezTo>
                  <a:cubicBezTo>
                    <a:pt x="589" y="2106"/>
                    <a:pt x="500" y="1990"/>
                    <a:pt x="402" y="1847"/>
                  </a:cubicBezTo>
                  <a:cubicBezTo>
                    <a:pt x="348" y="1776"/>
                    <a:pt x="295" y="1704"/>
                    <a:pt x="250" y="1633"/>
                  </a:cubicBezTo>
                  <a:cubicBezTo>
                    <a:pt x="215" y="1553"/>
                    <a:pt x="206" y="1508"/>
                    <a:pt x="215" y="1410"/>
                  </a:cubicBezTo>
                  <a:cubicBezTo>
                    <a:pt x="259" y="1017"/>
                    <a:pt x="277" y="652"/>
                    <a:pt x="286" y="393"/>
                  </a:cubicBezTo>
                  <a:cubicBezTo>
                    <a:pt x="286" y="259"/>
                    <a:pt x="286" y="152"/>
                    <a:pt x="286" y="72"/>
                  </a:cubicBezTo>
                  <a:cubicBezTo>
                    <a:pt x="286" y="36"/>
                    <a:pt x="286" y="9"/>
                    <a:pt x="304" y="9"/>
                  </a:cubicBezTo>
                  <a:cubicBezTo>
                    <a:pt x="322" y="9"/>
                    <a:pt x="322" y="27"/>
                    <a:pt x="322" y="27"/>
                  </a:cubicBezTo>
                  <a:cubicBezTo>
                    <a:pt x="322" y="27"/>
                    <a:pt x="331" y="9"/>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2888449" y="2551920"/>
              <a:ext cx="126059" cy="94837"/>
            </a:xfrm>
            <a:custGeom>
              <a:avLst/>
              <a:gdLst/>
              <a:ahLst/>
              <a:cxnLst/>
              <a:rect l="l" t="t" r="r" b="b"/>
              <a:pathLst>
                <a:path w="3561" h="2679" extrusionOk="0">
                  <a:moveTo>
                    <a:pt x="3069" y="20"/>
                  </a:moveTo>
                  <a:cubicBezTo>
                    <a:pt x="3069" y="20"/>
                    <a:pt x="3069" y="21"/>
                    <a:pt x="3070" y="21"/>
                  </a:cubicBezTo>
                  <a:lnTo>
                    <a:pt x="3070" y="21"/>
                  </a:lnTo>
                  <a:cubicBezTo>
                    <a:pt x="3069" y="21"/>
                    <a:pt x="3069" y="20"/>
                    <a:pt x="3069" y="20"/>
                  </a:cubicBezTo>
                  <a:close/>
                  <a:moveTo>
                    <a:pt x="3160" y="1"/>
                  </a:moveTo>
                  <a:cubicBezTo>
                    <a:pt x="3107" y="1"/>
                    <a:pt x="3076" y="21"/>
                    <a:pt x="3070" y="21"/>
                  </a:cubicBezTo>
                  <a:cubicBezTo>
                    <a:pt x="3070" y="21"/>
                    <a:pt x="3070" y="21"/>
                    <a:pt x="3070" y="21"/>
                  </a:cubicBezTo>
                  <a:lnTo>
                    <a:pt x="3070" y="21"/>
                  </a:lnTo>
                  <a:cubicBezTo>
                    <a:pt x="3070" y="21"/>
                    <a:pt x="3071" y="21"/>
                    <a:pt x="3072" y="21"/>
                  </a:cubicBezTo>
                  <a:cubicBezTo>
                    <a:pt x="3078" y="21"/>
                    <a:pt x="3099" y="14"/>
                    <a:pt x="3131" y="14"/>
                  </a:cubicBezTo>
                  <a:cubicBezTo>
                    <a:pt x="3165" y="14"/>
                    <a:pt x="3212" y="23"/>
                    <a:pt x="3266" y="56"/>
                  </a:cubicBezTo>
                  <a:cubicBezTo>
                    <a:pt x="3319" y="92"/>
                    <a:pt x="3373" y="145"/>
                    <a:pt x="3400" y="234"/>
                  </a:cubicBezTo>
                  <a:cubicBezTo>
                    <a:pt x="3426" y="315"/>
                    <a:pt x="3426" y="422"/>
                    <a:pt x="3426" y="538"/>
                  </a:cubicBezTo>
                  <a:cubicBezTo>
                    <a:pt x="3417" y="654"/>
                    <a:pt x="3417" y="787"/>
                    <a:pt x="3408" y="930"/>
                  </a:cubicBezTo>
                  <a:cubicBezTo>
                    <a:pt x="3408" y="1001"/>
                    <a:pt x="3400" y="1064"/>
                    <a:pt x="3382" y="1117"/>
                  </a:cubicBezTo>
                  <a:cubicBezTo>
                    <a:pt x="3364" y="1171"/>
                    <a:pt x="3328" y="1216"/>
                    <a:pt x="3275" y="1269"/>
                  </a:cubicBezTo>
                  <a:cubicBezTo>
                    <a:pt x="3043" y="1465"/>
                    <a:pt x="2766" y="1671"/>
                    <a:pt x="2454" y="1849"/>
                  </a:cubicBezTo>
                  <a:cubicBezTo>
                    <a:pt x="1838" y="2215"/>
                    <a:pt x="1223" y="2429"/>
                    <a:pt x="759" y="2536"/>
                  </a:cubicBezTo>
                  <a:cubicBezTo>
                    <a:pt x="527" y="2598"/>
                    <a:pt x="340" y="2625"/>
                    <a:pt x="206" y="2643"/>
                  </a:cubicBezTo>
                  <a:cubicBezTo>
                    <a:pt x="72" y="2661"/>
                    <a:pt x="1" y="2670"/>
                    <a:pt x="1" y="2670"/>
                  </a:cubicBezTo>
                  <a:cubicBezTo>
                    <a:pt x="1" y="2670"/>
                    <a:pt x="81" y="2670"/>
                    <a:pt x="206" y="2679"/>
                  </a:cubicBezTo>
                  <a:cubicBezTo>
                    <a:pt x="349" y="2679"/>
                    <a:pt x="536" y="2670"/>
                    <a:pt x="777" y="2643"/>
                  </a:cubicBezTo>
                  <a:cubicBezTo>
                    <a:pt x="1258" y="2580"/>
                    <a:pt x="1919" y="2411"/>
                    <a:pt x="2561" y="2027"/>
                  </a:cubicBezTo>
                  <a:cubicBezTo>
                    <a:pt x="2882" y="1840"/>
                    <a:pt x="3159" y="1617"/>
                    <a:pt x="3391" y="1394"/>
                  </a:cubicBezTo>
                  <a:cubicBezTo>
                    <a:pt x="3453" y="1340"/>
                    <a:pt x="3515" y="1260"/>
                    <a:pt x="3533" y="1162"/>
                  </a:cubicBezTo>
                  <a:cubicBezTo>
                    <a:pt x="3560" y="1073"/>
                    <a:pt x="3551" y="993"/>
                    <a:pt x="3551" y="930"/>
                  </a:cubicBezTo>
                  <a:cubicBezTo>
                    <a:pt x="3542" y="787"/>
                    <a:pt x="3533" y="654"/>
                    <a:pt x="3524" y="538"/>
                  </a:cubicBezTo>
                  <a:cubicBezTo>
                    <a:pt x="3524" y="413"/>
                    <a:pt x="3507" y="297"/>
                    <a:pt x="3462" y="208"/>
                  </a:cubicBezTo>
                  <a:cubicBezTo>
                    <a:pt x="3417" y="109"/>
                    <a:pt x="3337" y="56"/>
                    <a:pt x="3275" y="29"/>
                  </a:cubicBezTo>
                  <a:cubicBezTo>
                    <a:pt x="3229" y="8"/>
                    <a:pt x="3190" y="1"/>
                    <a:pt x="3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3001832" y="2591637"/>
              <a:ext cx="16461" cy="82907"/>
            </a:xfrm>
            <a:custGeom>
              <a:avLst/>
              <a:gdLst/>
              <a:ahLst/>
              <a:cxnLst/>
              <a:rect l="l" t="t" r="r" b="b"/>
              <a:pathLst>
                <a:path w="465" h="2342" extrusionOk="0">
                  <a:moveTo>
                    <a:pt x="305" y="0"/>
                  </a:moveTo>
                  <a:cubicBezTo>
                    <a:pt x="301" y="0"/>
                    <a:pt x="295" y="1"/>
                    <a:pt x="286" y="4"/>
                  </a:cubicBezTo>
                  <a:cubicBezTo>
                    <a:pt x="277" y="4"/>
                    <a:pt x="250" y="31"/>
                    <a:pt x="259" y="76"/>
                  </a:cubicBezTo>
                  <a:cubicBezTo>
                    <a:pt x="259" y="111"/>
                    <a:pt x="295" y="138"/>
                    <a:pt x="304" y="174"/>
                  </a:cubicBezTo>
                  <a:cubicBezTo>
                    <a:pt x="321" y="218"/>
                    <a:pt x="330" y="263"/>
                    <a:pt x="330" y="308"/>
                  </a:cubicBezTo>
                  <a:cubicBezTo>
                    <a:pt x="339" y="406"/>
                    <a:pt x="304" y="531"/>
                    <a:pt x="259" y="665"/>
                  </a:cubicBezTo>
                  <a:cubicBezTo>
                    <a:pt x="205" y="798"/>
                    <a:pt x="161" y="959"/>
                    <a:pt x="116" y="1119"/>
                  </a:cubicBezTo>
                  <a:cubicBezTo>
                    <a:pt x="72" y="1289"/>
                    <a:pt x="27" y="1432"/>
                    <a:pt x="9" y="1592"/>
                  </a:cubicBezTo>
                  <a:cubicBezTo>
                    <a:pt x="0" y="1673"/>
                    <a:pt x="9" y="1762"/>
                    <a:pt x="27" y="1833"/>
                  </a:cubicBezTo>
                  <a:cubicBezTo>
                    <a:pt x="54" y="1905"/>
                    <a:pt x="81" y="1958"/>
                    <a:pt x="98" y="2012"/>
                  </a:cubicBezTo>
                  <a:cubicBezTo>
                    <a:pt x="152" y="2110"/>
                    <a:pt x="188" y="2181"/>
                    <a:pt x="197" y="2244"/>
                  </a:cubicBezTo>
                  <a:cubicBezTo>
                    <a:pt x="205" y="2306"/>
                    <a:pt x="197" y="2342"/>
                    <a:pt x="197" y="2342"/>
                  </a:cubicBezTo>
                  <a:cubicBezTo>
                    <a:pt x="197" y="2342"/>
                    <a:pt x="214" y="2306"/>
                    <a:pt x="223" y="2244"/>
                  </a:cubicBezTo>
                  <a:cubicBezTo>
                    <a:pt x="241" y="2181"/>
                    <a:pt x="223" y="2083"/>
                    <a:pt x="197" y="1976"/>
                  </a:cubicBezTo>
                  <a:cubicBezTo>
                    <a:pt x="188" y="1922"/>
                    <a:pt x="170" y="1860"/>
                    <a:pt x="170" y="1806"/>
                  </a:cubicBezTo>
                  <a:cubicBezTo>
                    <a:pt x="161" y="1744"/>
                    <a:pt x="170" y="1690"/>
                    <a:pt x="188" y="1619"/>
                  </a:cubicBezTo>
                  <a:cubicBezTo>
                    <a:pt x="214" y="1494"/>
                    <a:pt x="277" y="1334"/>
                    <a:pt x="312" y="1173"/>
                  </a:cubicBezTo>
                  <a:cubicBezTo>
                    <a:pt x="357" y="1012"/>
                    <a:pt x="393" y="852"/>
                    <a:pt x="428" y="709"/>
                  </a:cubicBezTo>
                  <a:cubicBezTo>
                    <a:pt x="455" y="557"/>
                    <a:pt x="464" y="415"/>
                    <a:pt x="437" y="290"/>
                  </a:cubicBezTo>
                  <a:cubicBezTo>
                    <a:pt x="420" y="236"/>
                    <a:pt x="393" y="183"/>
                    <a:pt x="366" y="147"/>
                  </a:cubicBezTo>
                  <a:cubicBezTo>
                    <a:pt x="330" y="102"/>
                    <a:pt x="295" y="85"/>
                    <a:pt x="286" y="67"/>
                  </a:cubicBezTo>
                  <a:cubicBezTo>
                    <a:pt x="268" y="40"/>
                    <a:pt x="286" y="22"/>
                    <a:pt x="295" y="13"/>
                  </a:cubicBezTo>
                  <a:cubicBezTo>
                    <a:pt x="304" y="4"/>
                    <a:pt x="312" y="4"/>
                    <a:pt x="312" y="4"/>
                  </a:cubicBezTo>
                  <a:cubicBezTo>
                    <a:pt x="312" y="4"/>
                    <a:pt x="312"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2747277" y="2615142"/>
              <a:ext cx="101421" cy="357859"/>
            </a:xfrm>
            <a:custGeom>
              <a:avLst/>
              <a:gdLst/>
              <a:ahLst/>
              <a:cxnLst/>
              <a:rect l="l" t="t" r="r" b="b"/>
              <a:pathLst>
                <a:path w="2865" h="10109" extrusionOk="0">
                  <a:moveTo>
                    <a:pt x="2802" y="1"/>
                  </a:moveTo>
                  <a:cubicBezTo>
                    <a:pt x="2766" y="1"/>
                    <a:pt x="2713" y="9"/>
                    <a:pt x="2642" y="36"/>
                  </a:cubicBezTo>
                  <a:cubicBezTo>
                    <a:pt x="2570" y="63"/>
                    <a:pt x="2490" y="108"/>
                    <a:pt x="2410" y="188"/>
                  </a:cubicBezTo>
                  <a:cubicBezTo>
                    <a:pt x="2329" y="259"/>
                    <a:pt x="2258" y="366"/>
                    <a:pt x="2187" y="491"/>
                  </a:cubicBezTo>
                  <a:cubicBezTo>
                    <a:pt x="2115" y="607"/>
                    <a:pt x="2044" y="741"/>
                    <a:pt x="1955" y="875"/>
                  </a:cubicBezTo>
                  <a:cubicBezTo>
                    <a:pt x="1856" y="1009"/>
                    <a:pt x="1732" y="1142"/>
                    <a:pt x="1589" y="1267"/>
                  </a:cubicBezTo>
                  <a:cubicBezTo>
                    <a:pt x="1312" y="1517"/>
                    <a:pt x="938" y="1740"/>
                    <a:pt x="518" y="1972"/>
                  </a:cubicBezTo>
                  <a:lnTo>
                    <a:pt x="420" y="2026"/>
                  </a:lnTo>
                  <a:lnTo>
                    <a:pt x="518" y="2097"/>
                  </a:lnTo>
                  <a:cubicBezTo>
                    <a:pt x="569" y="2132"/>
                    <a:pt x="620" y="2168"/>
                    <a:pt x="672" y="2205"/>
                  </a:cubicBezTo>
                  <a:lnTo>
                    <a:pt x="672" y="2205"/>
                  </a:lnTo>
                  <a:cubicBezTo>
                    <a:pt x="501" y="2160"/>
                    <a:pt x="335" y="2081"/>
                    <a:pt x="188" y="1972"/>
                  </a:cubicBezTo>
                  <a:lnTo>
                    <a:pt x="1" y="1829"/>
                  </a:lnTo>
                  <a:lnTo>
                    <a:pt x="37" y="2061"/>
                  </a:lnTo>
                  <a:cubicBezTo>
                    <a:pt x="126" y="2632"/>
                    <a:pt x="224" y="3239"/>
                    <a:pt x="322" y="3872"/>
                  </a:cubicBezTo>
                  <a:cubicBezTo>
                    <a:pt x="456" y="4746"/>
                    <a:pt x="581" y="5594"/>
                    <a:pt x="688" y="6352"/>
                  </a:cubicBezTo>
                  <a:cubicBezTo>
                    <a:pt x="741" y="6736"/>
                    <a:pt x="795" y="7102"/>
                    <a:pt x="839" y="7441"/>
                  </a:cubicBezTo>
                  <a:cubicBezTo>
                    <a:pt x="866" y="7610"/>
                    <a:pt x="893" y="7780"/>
                    <a:pt x="911" y="7931"/>
                  </a:cubicBezTo>
                  <a:cubicBezTo>
                    <a:pt x="929" y="8092"/>
                    <a:pt x="955" y="8244"/>
                    <a:pt x="1000" y="8395"/>
                  </a:cubicBezTo>
                  <a:cubicBezTo>
                    <a:pt x="1089" y="8681"/>
                    <a:pt x="1223" y="8913"/>
                    <a:pt x="1321" y="9118"/>
                  </a:cubicBezTo>
                  <a:cubicBezTo>
                    <a:pt x="1419" y="9332"/>
                    <a:pt x="1509" y="9510"/>
                    <a:pt x="1580" y="9653"/>
                  </a:cubicBezTo>
                  <a:cubicBezTo>
                    <a:pt x="1723" y="9947"/>
                    <a:pt x="1812" y="10108"/>
                    <a:pt x="1812" y="10108"/>
                  </a:cubicBezTo>
                  <a:cubicBezTo>
                    <a:pt x="1812" y="10108"/>
                    <a:pt x="1740" y="9947"/>
                    <a:pt x="1607" y="9644"/>
                  </a:cubicBezTo>
                  <a:cubicBezTo>
                    <a:pt x="1544" y="9492"/>
                    <a:pt x="1473" y="9305"/>
                    <a:pt x="1375" y="9091"/>
                  </a:cubicBezTo>
                  <a:cubicBezTo>
                    <a:pt x="1286" y="8877"/>
                    <a:pt x="1170" y="8636"/>
                    <a:pt x="1098" y="8368"/>
                  </a:cubicBezTo>
                  <a:cubicBezTo>
                    <a:pt x="1062" y="8226"/>
                    <a:pt x="1045" y="8074"/>
                    <a:pt x="1036" y="7922"/>
                  </a:cubicBezTo>
                  <a:cubicBezTo>
                    <a:pt x="1018" y="7762"/>
                    <a:pt x="1000" y="7592"/>
                    <a:pt x="982" y="7423"/>
                  </a:cubicBezTo>
                  <a:cubicBezTo>
                    <a:pt x="947" y="7084"/>
                    <a:pt x="911" y="6718"/>
                    <a:pt x="866" y="6334"/>
                  </a:cubicBezTo>
                  <a:cubicBezTo>
                    <a:pt x="777" y="5567"/>
                    <a:pt x="661" y="4720"/>
                    <a:pt x="527" y="3837"/>
                  </a:cubicBezTo>
                  <a:cubicBezTo>
                    <a:pt x="441" y="3282"/>
                    <a:pt x="355" y="2747"/>
                    <a:pt x="263" y="2239"/>
                  </a:cubicBezTo>
                  <a:lnTo>
                    <a:pt x="263" y="2239"/>
                  </a:lnTo>
                  <a:cubicBezTo>
                    <a:pt x="497" y="2358"/>
                    <a:pt x="757" y="2418"/>
                    <a:pt x="1000" y="2418"/>
                  </a:cubicBezTo>
                  <a:lnTo>
                    <a:pt x="1277" y="2418"/>
                  </a:lnTo>
                  <a:lnTo>
                    <a:pt x="1045" y="2266"/>
                  </a:lnTo>
                  <a:cubicBezTo>
                    <a:pt x="928" y="2191"/>
                    <a:pt x="817" y="2115"/>
                    <a:pt x="706" y="2040"/>
                  </a:cubicBezTo>
                  <a:lnTo>
                    <a:pt x="706" y="2040"/>
                  </a:lnTo>
                  <a:cubicBezTo>
                    <a:pt x="1074" y="1813"/>
                    <a:pt x="1408" y="1591"/>
                    <a:pt x="1660" y="1339"/>
                  </a:cubicBezTo>
                  <a:cubicBezTo>
                    <a:pt x="1803" y="1205"/>
                    <a:pt x="1919" y="1062"/>
                    <a:pt x="2017" y="919"/>
                  </a:cubicBezTo>
                  <a:cubicBezTo>
                    <a:pt x="2106" y="777"/>
                    <a:pt x="2169" y="634"/>
                    <a:pt x="2231" y="509"/>
                  </a:cubicBezTo>
                  <a:cubicBezTo>
                    <a:pt x="2294" y="393"/>
                    <a:pt x="2356" y="286"/>
                    <a:pt x="2427" y="206"/>
                  </a:cubicBezTo>
                  <a:cubicBezTo>
                    <a:pt x="2499" y="134"/>
                    <a:pt x="2579" y="81"/>
                    <a:pt x="2642" y="45"/>
                  </a:cubicBezTo>
                  <a:cubicBezTo>
                    <a:pt x="2713" y="18"/>
                    <a:pt x="2766" y="9"/>
                    <a:pt x="2802" y="9"/>
                  </a:cubicBezTo>
                  <a:cubicBezTo>
                    <a:pt x="2847" y="1"/>
                    <a:pt x="2865" y="1"/>
                    <a:pt x="2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3014470" y="2591389"/>
              <a:ext cx="104253" cy="507601"/>
            </a:xfrm>
            <a:custGeom>
              <a:avLst/>
              <a:gdLst/>
              <a:ahLst/>
              <a:cxnLst/>
              <a:rect l="l" t="t" r="r" b="b"/>
              <a:pathLst>
                <a:path w="2945" h="14339" extrusionOk="0">
                  <a:moveTo>
                    <a:pt x="73" y="0"/>
                  </a:moveTo>
                  <a:cubicBezTo>
                    <a:pt x="42" y="0"/>
                    <a:pt x="18" y="2"/>
                    <a:pt x="0" y="2"/>
                  </a:cubicBezTo>
                  <a:cubicBezTo>
                    <a:pt x="36" y="2"/>
                    <a:pt x="98" y="2"/>
                    <a:pt x="170" y="20"/>
                  </a:cubicBezTo>
                  <a:cubicBezTo>
                    <a:pt x="321" y="56"/>
                    <a:pt x="535" y="163"/>
                    <a:pt x="732" y="386"/>
                  </a:cubicBezTo>
                  <a:cubicBezTo>
                    <a:pt x="937" y="600"/>
                    <a:pt x="1080" y="930"/>
                    <a:pt x="1294" y="1296"/>
                  </a:cubicBezTo>
                  <a:cubicBezTo>
                    <a:pt x="1488" y="1643"/>
                    <a:pt x="1803" y="1981"/>
                    <a:pt x="2154" y="2319"/>
                  </a:cubicBezTo>
                  <a:lnTo>
                    <a:pt x="2154" y="2319"/>
                  </a:lnTo>
                  <a:cubicBezTo>
                    <a:pt x="2037" y="2398"/>
                    <a:pt x="1932" y="2507"/>
                    <a:pt x="1865" y="2634"/>
                  </a:cubicBezTo>
                  <a:lnTo>
                    <a:pt x="1775" y="2795"/>
                  </a:lnTo>
                  <a:lnTo>
                    <a:pt x="1945" y="2741"/>
                  </a:lnTo>
                  <a:cubicBezTo>
                    <a:pt x="2193" y="2661"/>
                    <a:pt x="2440" y="2563"/>
                    <a:pt x="2688" y="2442"/>
                  </a:cubicBezTo>
                  <a:lnTo>
                    <a:pt x="2688" y="2442"/>
                  </a:lnTo>
                  <a:cubicBezTo>
                    <a:pt x="2620" y="2671"/>
                    <a:pt x="2546" y="2904"/>
                    <a:pt x="2489" y="3160"/>
                  </a:cubicBezTo>
                  <a:cubicBezTo>
                    <a:pt x="2418" y="3473"/>
                    <a:pt x="2373" y="3803"/>
                    <a:pt x="2328" y="4133"/>
                  </a:cubicBezTo>
                  <a:cubicBezTo>
                    <a:pt x="2248" y="4793"/>
                    <a:pt x="2177" y="5489"/>
                    <a:pt x="1954" y="6158"/>
                  </a:cubicBezTo>
                  <a:cubicBezTo>
                    <a:pt x="1766" y="6720"/>
                    <a:pt x="1472" y="7255"/>
                    <a:pt x="1356" y="7844"/>
                  </a:cubicBezTo>
                  <a:cubicBezTo>
                    <a:pt x="1294" y="8129"/>
                    <a:pt x="1267" y="8415"/>
                    <a:pt x="1231" y="8683"/>
                  </a:cubicBezTo>
                  <a:cubicBezTo>
                    <a:pt x="1196" y="8959"/>
                    <a:pt x="1142" y="9218"/>
                    <a:pt x="1080" y="9477"/>
                  </a:cubicBezTo>
                  <a:cubicBezTo>
                    <a:pt x="972" y="9985"/>
                    <a:pt x="785" y="10458"/>
                    <a:pt x="669" y="10913"/>
                  </a:cubicBezTo>
                  <a:cubicBezTo>
                    <a:pt x="607" y="11145"/>
                    <a:pt x="553" y="11368"/>
                    <a:pt x="535" y="11591"/>
                  </a:cubicBezTo>
                  <a:cubicBezTo>
                    <a:pt x="518" y="11814"/>
                    <a:pt x="509" y="12028"/>
                    <a:pt x="518" y="12224"/>
                  </a:cubicBezTo>
                  <a:cubicBezTo>
                    <a:pt x="526" y="12429"/>
                    <a:pt x="535" y="12617"/>
                    <a:pt x="544" y="12795"/>
                  </a:cubicBezTo>
                  <a:cubicBezTo>
                    <a:pt x="553" y="12982"/>
                    <a:pt x="571" y="13161"/>
                    <a:pt x="651" y="13304"/>
                  </a:cubicBezTo>
                  <a:cubicBezTo>
                    <a:pt x="723" y="13455"/>
                    <a:pt x="830" y="13562"/>
                    <a:pt x="937" y="13652"/>
                  </a:cubicBezTo>
                  <a:cubicBezTo>
                    <a:pt x="1044" y="13741"/>
                    <a:pt x="1151" y="13812"/>
                    <a:pt x="1240" y="13875"/>
                  </a:cubicBezTo>
                  <a:cubicBezTo>
                    <a:pt x="1427" y="13999"/>
                    <a:pt x="1561" y="14107"/>
                    <a:pt x="1642" y="14196"/>
                  </a:cubicBezTo>
                  <a:cubicBezTo>
                    <a:pt x="1677" y="14240"/>
                    <a:pt x="1704" y="14276"/>
                    <a:pt x="1722" y="14303"/>
                  </a:cubicBezTo>
                  <a:cubicBezTo>
                    <a:pt x="1740" y="14321"/>
                    <a:pt x="1749" y="14338"/>
                    <a:pt x="1749" y="14338"/>
                  </a:cubicBezTo>
                  <a:cubicBezTo>
                    <a:pt x="1749" y="14338"/>
                    <a:pt x="1740" y="14321"/>
                    <a:pt x="1722" y="14294"/>
                  </a:cubicBezTo>
                  <a:cubicBezTo>
                    <a:pt x="1713" y="14267"/>
                    <a:pt x="1686" y="14231"/>
                    <a:pt x="1650" y="14187"/>
                  </a:cubicBezTo>
                  <a:cubicBezTo>
                    <a:pt x="1579" y="14089"/>
                    <a:pt x="1445" y="13973"/>
                    <a:pt x="1258" y="13848"/>
                  </a:cubicBezTo>
                  <a:cubicBezTo>
                    <a:pt x="1169" y="13776"/>
                    <a:pt x="1071" y="13705"/>
                    <a:pt x="972" y="13616"/>
                  </a:cubicBezTo>
                  <a:cubicBezTo>
                    <a:pt x="865" y="13527"/>
                    <a:pt x="767" y="13420"/>
                    <a:pt x="705" y="13277"/>
                  </a:cubicBezTo>
                  <a:cubicBezTo>
                    <a:pt x="642" y="13143"/>
                    <a:pt x="633" y="12974"/>
                    <a:pt x="625" y="12795"/>
                  </a:cubicBezTo>
                  <a:cubicBezTo>
                    <a:pt x="625" y="12617"/>
                    <a:pt x="616" y="12420"/>
                    <a:pt x="625" y="12224"/>
                  </a:cubicBezTo>
                  <a:cubicBezTo>
                    <a:pt x="625" y="11832"/>
                    <a:pt x="660" y="11395"/>
                    <a:pt x="803" y="10949"/>
                  </a:cubicBezTo>
                  <a:cubicBezTo>
                    <a:pt x="937" y="10511"/>
                    <a:pt x="1124" y="10039"/>
                    <a:pt x="1249" y="9521"/>
                  </a:cubicBezTo>
                  <a:cubicBezTo>
                    <a:pt x="1320" y="9262"/>
                    <a:pt x="1374" y="8986"/>
                    <a:pt x="1419" y="8709"/>
                  </a:cubicBezTo>
                  <a:cubicBezTo>
                    <a:pt x="1463" y="8433"/>
                    <a:pt x="1490" y="8156"/>
                    <a:pt x="1552" y="7880"/>
                  </a:cubicBezTo>
                  <a:cubicBezTo>
                    <a:pt x="1659" y="7336"/>
                    <a:pt x="1954" y="6809"/>
                    <a:pt x="2150" y="6220"/>
                  </a:cubicBezTo>
                  <a:cubicBezTo>
                    <a:pt x="2391" y="5525"/>
                    <a:pt x="2444" y="4811"/>
                    <a:pt x="2525" y="4151"/>
                  </a:cubicBezTo>
                  <a:cubicBezTo>
                    <a:pt x="2560" y="3821"/>
                    <a:pt x="2605" y="3499"/>
                    <a:pt x="2667" y="3196"/>
                  </a:cubicBezTo>
                  <a:cubicBezTo>
                    <a:pt x="2730" y="2893"/>
                    <a:pt x="2819" y="2598"/>
                    <a:pt x="2899" y="2313"/>
                  </a:cubicBezTo>
                  <a:lnTo>
                    <a:pt x="2944" y="2126"/>
                  </a:lnTo>
                  <a:lnTo>
                    <a:pt x="2775" y="2215"/>
                  </a:lnTo>
                  <a:cubicBezTo>
                    <a:pt x="2555" y="2335"/>
                    <a:pt x="2335" y="2435"/>
                    <a:pt x="2120" y="2518"/>
                  </a:cubicBezTo>
                  <a:lnTo>
                    <a:pt x="2120" y="2518"/>
                  </a:lnTo>
                  <a:cubicBezTo>
                    <a:pt x="2168" y="2465"/>
                    <a:pt x="2223" y="2419"/>
                    <a:pt x="2284" y="2384"/>
                  </a:cubicBezTo>
                  <a:lnTo>
                    <a:pt x="2355" y="2340"/>
                  </a:lnTo>
                  <a:lnTo>
                    <a:pt x="2293" y="2286"/>
                  </a:lnTo>
                  <a:cubicBezTo>
                    <a:pt x="1909" y="1929"/>
                    <a:pt x="1579" y="1599"/>
                    <a:pt x="1365" y="1251"/>
                  </a:cubicBezTo>
                  <a:cubicBezTo>
                    <a:pt x="1142" y="895"/>
                    <a:pt x="981" y="564"/>
                    <a:pt x="767" y="350"/>
                  </a:cubicBezTo>
                  <a:cubicBezTo>
                    <a:pt x="553" y="136"/>
                    <a:pt x="330" y="38"/>
                    <a:pt x="179" y="11"/>
                  </a:cubicBezTo>
                  <a:cubicBezTo>
                    <a:pt x="138" y="2"/>
                    <a:pt x="103"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9"/>
            <p:cNvSpPr/>
            <p:nvPr/>
          </p:nvSpPr>
          <p:spPr>
            <a:xfrm>
              <a:off x="2819916" y="2647037"/>
              <a:ext cx="57206" cy="1080727"/>
            </a:xfrm>
            <a:custGeom>
              <a:avLst/>
              <a:gdLst/>
              <a:ahLst/>
              <a:cxnLst/>
              <a:rect l="l" t="t" r="r" b="b"/>
              <a:pathLst>
                <a:path w="1616" h="30529" extrusionOk="0">
                  <a:moveTo>
                    <a:pt x="1268" y="1"/>
                  </a:moveTo>
                  <a:cubicBezTo>
                    <a:pt x="1267" y="2"/>
                    <a:pt x="1249" y="109"/>
                    <a:pt x="1214" y="313"/>
                  </a:cubicBezTo>
                  <a:cubicBezTo>
                    <a:pt x="1196" y="518"/>
                    <a:pt x="1160" y="812"/>
                    <a:pt x="1160" y="1205"/>
                  </a:cubicBezTo>
                  <a:cubicBezTo>
                    <a:pt x="1152" y="1597"/>
                    <a:pt x="1178" y="2079"/>
                    <a:pt x="1223" y="2632"/>
                  </a:cubicBezTo>
                  <a:cubicBezTo>
                    <a:pt x="1268" y="3185"/>
                    <a:pt x="1330" y="3810"/>
                    <a:pt x="1348" y="4506"/>
                  </a:cubicBezTo>
                  <a:cubicBezTo>
                    <a:pt x="1366" y="5201"/>
                    <a:pt x="1312" y="5969"/>
                    <a:pt x="1223" y="6780"/>
                  </a:cubicBezTo>
                  <a:cubicBezTo>
                    <a:pt x="1143" y="7592"/>
                    <a:pt x="1027" y="8467"/>
                    <a:pt x="1000" y="9403"/>
                  </a:cubicBezTo>
                  <a:cubicBezTo>
                    <a:pt x="991" y="9867"/>
                    <a:pt x="1009" y="10340"/>
                    <a:pt x="1062" y="10831"/>
                  </a:cubicBezTo>
                  <a:cubicBezTo>
                    <a:pt x="1116" y="11312"/>
                    <a:pt x="1205" y="11803"/>
                    <a:pt x="1268" y="12294"/>
                  </a:cubicBezTo>
                  <a:cubicBezTo>
                    <a:pt x="1410" y="13284"/>
                    <a:pt x="1383" y="14319"/>
                    <a:pt x="1294" y="15380"/>
                  </a:cubicBezTo>
                  <a:cubicBezTo>
                    <a:pt x="1250" y="15907"/>
                    <a:pt x="1187" y="16424"/>
                    <a:pt x="1134" y="16942"/>
                  </a:cubicBezTo>
                  <a:cubicBezTo>
                    <a:pt x="1080" y="17459"/>
                    <a:pt x="1018" y="17967"/>
                    <a:pt x="920" y="18449"/>
                  </a:cubicBezTo>
                  <a:cubicBezTo>
                    <a:pt x="830" y="18940"/>
                    <a:pt x="679" y="19404"/>
                    <a:pt x="554" y="19877"/>
                  </a:cubicBezTo>
                  <a:cubicBezTo>
                    <a:pt x="420" y="20340"/>
                    <a:pt x="313" y="20813"/>
                    <a:pt x="286" y="21286"/>
                  </a:cubicBezTo>
                  <a:cubicBezTo>
                    <a:pt x="251" y="21750"/>
                    <a:pt x="268" y="22205"/>
                    <a:pt x="295" y="22642"/>
                  </a:cubicBezTo>
                  <a:cubicBezTo>
                    <a:pt x="322" y="23079"/>
                    <a:pt x="349" y="23507"/>
                    <a:pt x="375" y="23918"/>
                  </a:cubicBezTo>
                  <a:cubicBezTo>
                    <a:pt x="438" y="24730"/>
                    <a:pt x="491" y="25497"/>
                    <a:pt x="536" y="26193"/>
                  </a:cubicBezTo>
                  <a:cubicBezTo>
                    <a:pt x="563" y="26541"/>
                    <a:pt x="581" y="26871"/>
                    <a:pt x="607" y="27192"/>
                  </a:cubicBezTo>
                  <a:cubicBezTo>
                    <a:pt x="625" y="27504"/>
                    <a:pt x="643" y="27798"/>
                    <a:pt x="616" y="28066"/>
                  </a:cubicBezTo>
                  <a:cubicBezTo>
                    <a:pt x="563" y="28619"/>
                    <a:pt x="331" y="29047"/>
                    <a:pt x="197" y="29413"/>
                  </a:cubicBezTo>
                  <a:cubicBezTo>
                    <a:pt x="126" y="29600"/>
                    <a:pt x="72" y="29761"/>
                    <a:pt x="45" y="29913"/>
                  </a:cubicBezTo>
                  <a:cubicBezTo>
                    <a:pt x="19" y="30064"/>
                    <a:pt x="1" y="30189"/>
                    <a:pt x="10" y="30296"/>
                  </a:cubicBezTo>
                  <a:cubicBezTo>
                    <a:pt x="10" y="30394"/>
                    <a:pt x="19" y="30475"/>
                    <a:pt x="36" y="30528"/>
                  </a:cubicBezTo>
                  <a:cubicBezTo>
                    <a:pt x="27" y="30475"/>
                    <a:pt x="19" y="30394"/>
                    <a:pt x="19" y="30296"/>
                  </a:cubicBezTo>
                  <a:cubicBezTo>
                    <a:pt x="19" y="30189"/>
                    <a:pt x="27" y="30064"/>
                    <a:pt x="63" y="29913"/>
                  </a:cubicBezTo>
                  <a:cubicBezTo>
                    <a:pt x="99" y="29770"/>
                    <a:pt x="152" y="29609"/>
                    <a:pt x="233" y="29431"/>
                  </a:cubicBezTo>
                  <a:cubicBezTo>
                    <a:pt x="304" y="29244"/>
                    <a:pt x="393" y="29047"/>
                    <a:pt x="482" y="28833"/>
                  </a:cubicBezTo>
                  <a:cubicBezTo>
                    <a:pt x="572" y="28610"/>
                    <a:pt x="652" y="28351"/>
                    <a:pt x="679" y="28075"/>
                  </a:cubicBezTo>
                  <a:cubicBezTo>
                    <a:pt x="714" y="27798"/>
                    <a:pt x="705" y="27495"/>
                    <a:pt x="688" y="27183"/>
                  </a:cubicBezTo>
                  <a:cubicBezTo>
                    <a:pt x="670" y="26871"/>
                    <a:pt x="661" y="26541"/>
                    <a:pt x="643" y="26184"/>
                  </a:cubicBezTo>
                  <a:cubicBezTo>
                    <a:pt x="598" y="25488"/>
                    <a:pt x="563" y="24730"/>
                    <a:pt x="518" y="23909"/>
                  </a:cubicBezTo>
                  <a:cubicBezTo>
                    <a:pt x="500" y="23498"/>
                    <a:pt x="474" y="23070"/>
                    <a:pt x="456" y="22633"/>
                  </a:cubicBezTo>
                  <a:cubicBezTo>
                    <a:pt x="429" y="22196"/>
                    <a:pt x="420" y="21750"/>
                    <a:pt x="456" y="21295"/>
                  </a:cubicBezTo>
                  <a:cubicBezTo>
                    <a:pt x="491" y="20840"/>
                    <a:pt x="598" y="20394"/>
                    <a:pt x="732" y="19930"/>
                  </a:cubicBezTo>
                  <a:cubicBezTo>
                    <a:pt x="866" y="19466"/>
                    <a:pt x="1018" y="18993"/>
                    <a:pt x="1116" y="18494"/>
                  </a:cubicBezTo>
                  <a:cubicBezTo>
                    <a:pt x="1214" y="17994"/>
                    <a:pt x="1276" y="17486"/>
                    <a:pt x="1339" y="16968"/>
                  </a:cubicBezTo>
                  <a:cubicBezTo>
                    <a:pt x="1392" y="16451"/>
                    <a:pt x="1455" y="15925"/>
                    <a:pt x="1499" y="15398"/>
                  </a:cubicBezTo>
                  <a:cubicBezTo>
                    <a:pt x="1589" y="14328"/>
                    <a:pt x="1615" y="13275"/>
                    <a:pt x="1464" y="12267"/>
                  </a:cubicBezTo>
                  <a:cubicBezTo>
                    <a:pt x="1392" y="11767"/>
                    <a:pt x="1303" y="11286"/>
                    <a:pt x="1250" y="10804"/>
                  </a:cubicBezTo>
                  <a:cubicBezTo>
                    <a:pt x="1187" y="10331"/>
                    <a:pt x="1169" y="9858"/>
                    <a:pt x="1178" y="9403"/>
                  </a:cubicBezTo>
                  <a:cubicBezTo>
                    <a:pt x="1187" y="8484"/>
                    <a:pt x="1294" y="7610"/>
                    <a:pt x="1366" y="6798"/>
                  </a:cubicBezTo>
                  <a:cubicBezTo>
                    <a:pt x="1437" y="5978"/>
                    <a:pt x="1482" y="5210"/>
                    <a:pt x="1455" y="4506"/>
                  </a:cubicBezTo>
                  <a:cubicBezTo>
                    <a:pt x="1428" y="3801"/>
                    <a:pt x="1339" y="3176"/>
                    <a:pt x="1285" y="2623"/>
                  </a:cubicBezTo>
                  <a:cubicBezTo>
                    <a:pt x="1232" y="2070"/>
                    <a:pt x="1196" y="1597"/>
                    <a:pt x="1196" y="1205"/>
                  </a:cubicBezTo>
                  <a:cubicBezTo>
                    <a:pt x="1187" y="821"/>
                    <a:pt x="1205" y="518"/>
                    <a:pt x="1223" y="313"/>
                  </a:cubicBezTo>
                  <a:cubicBezTo>
                    <a:pt x="1249" y="109"/>
                    <a:pt x="1267" y="2"/>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a:off x="2720126" y="3396436"/>
              <a:ext cx="121634" cy="350071"/>
            </a:xfrm>
            <a:custGeom>
              <a:avLst/>
              <a:gdLst/>
              <a:ahLst/>
              <a:cxnLst/>
              <a:rect l="l" t="t" r="r" b="b"/>
              <a:pathLst>
                <a:path w="3436" h="9889" extrusionOk="0">
                  <a:moveTo>
                    <a:pt x="589" y="0"/>
                  </a:moveTo>
                  <a:cubicBezTo>
                    <a:pt x="589" y="1"/>
                    <a:pt x="590" y="45"/>
                    <a:pt x="598" y="125"/>
                  </a:cubicBezTo>
                  <a:cubicBezTo>
                    <a:pt x="598" y="205"/>
                    <a:pt x="616" y="330"/>
                    <a:pt x="625" y="482"/>
                  </a:cubicBezTo>
                  <a:cubicBezTo>
                    <a:pt x="643" y="803"/>
                    <a:pt x="643" y="1258"/>
                    <a:pt x="598" y="1811"/>
                  </a:cubicBezTo>
                  <a:cubicBezTo>
                    <a:pt x="554" y="2373"/>
                    <a:pt x="447" y="3033"/>
                    <a:pt x="331" y="3765"/>
                  </a:cubicBezTo>
                  <a:cubicBezTo>
                    <a:pt x="215" y="4505"/>
                    <a:pt x="81" y="5317"/>
                    <a:pt x="36" y="6182"/>
                  </a:cubicBezTo>
                  <a:cubicBezTo>
                    <a:pt x="1" y="7057"/>
                    <a:pt x="99" y="7877"/>
                    <a:pt x="188" y="8618"/>
                  </a:cubicBezTo>
                  <a:cubicBezTo>
                    <a:pt x="215" y="8796"/>
                    <a:pt x="242" y="8992"/>
                    <a:pt x="322" y="9171"/>
                  </a:cubicBezTo>
                  <a:cubicBezTo>
                    <a:pt x="402" y="9349"/>
                    <a:pt x="554" y="9483"/>
                    <a:pt x="714" y="9563"/>
                  </a:cubicBezTo>
                  <a:cubicBezTo>
                    <a:pt x="866" y="9644"/>
                    <a:pt x="1027" y="9679"/>
                    <a:pt x="1169" y="9724"/>
                  </a:cubicBezTo>
                  <a:cubicBezTo>
                    <a:pt x="1321" y="9769"/>
                    <a:pt x="1473" y="9795"/>
                    <a:pt x="1606" y="9822"/>
                  </a:cubicBezTo>
                  <a:cubicBezTo>
                    <a:pt x="1892" y="9871"/>
                    <a:pt x="2151" y="9889"/>
                    <a:pt x="2377" y="9889"/>
                  </a:cubicBezTo>
                  <a:cubicBezTo>
                    <a:pt x="2603" y="9889"/>
                    <a:pt x="2797" y="9871"/>
                    <a:pt x="2954" y="9849"/>
                  </a:cubicBezTo>
                  <a:cubicBezTo>
                    <a:pt x="3105" y="9831"/>
                    <a:pt x="3230" y="9813"/>
                    <a:pt x="3310" y="9795"/>
                  </a:cubicBezTo>
                  <a:cubicBezTo>
                    <a:pt x="3391" y="9777"/>
                    <a:pt x="3435" y="9769"/>
                    <a:pt x="3435" y="9769"/>
                  </a:cubicBezTo>
                  <a:lnTo>
                    <a:pt x="3435" y="9769"/>
                  </a:lnTo>
                  <a:cubicBezTo>
                    <a:pt x="3435" y="9769"/>
                    <a:pt x="3391" y="9769"/>
                    <a:pt x="3310" y="9786"/>
                  </a:cubicBezTo>
                  <a:cubicBezTo>
                    <a:pt x="3221" y="9795"/>
                    <a:pt x="3105" y="9813"/>
                    <a:pt x="2945" y="9822"/>
                  </a:cubicBezTo>
                  <a:cubicBezTo>
                    <a:pt x="2857" y="9827"/>
                    <a:pt x="2757" y="9831"/>
                    <a:pt x="2648" y="9831"/>
                  </a:cubicBezTo>
                  <a:cubicBezTo>
                    <a:pt x="2369" y="9831"/>
                    <a:pt x="2024" y="9807"/>
                    <a:pt x="1633" y="9724"/>
                  </a:cubicBezTo>
                  <a:cubicBezTo>
                    <a:pt x="1490" y="9688"/>
                    <a:pt x="1357" y="9653"/>
                    <a:pt x="1205" y="9608"/>
                  </a:cubicBezTo>
                  <a:cubicBezTo>
                    <a:pt x="1062" y="9563"/>
                    <a:pt x="911" y="9510"/>
                    <a:pt x="777" y="9438"/>
                  </a:cubicBezTo>
                  <a:cubicBezTo>
                    <a:pt x="643" y="9358"/>
                    <a:pt x="527" y="9251"/>
                    <a:pt x="465" y="9099"/>
                  </a:cubicBezTo>
                  <a:cubicBezTo>
                    <a:pt x="402" y="8957"/>
                    <a:pt x="384" y="8778"/>
                    <a:pt x="366" y="8591"/>
                  </a:cubicBezTo>
                  <a:cubicBezTo>
                    <a:pt x="295" y="7851"/>
                    <a:pt x="206" y="7039"/>
                    <a:pt x="242" y="6191"/>
                  </a:cubicBezTo>
                  <a:cubicBezTo>
                    <a:pt x="286" y="5344"/>
                    <a:pt x="402" y="4532"/>
                    <a:pt x="500" y="3791"/>
                  </a:cubicBezTo>
                  <a:cubicBezTo>
                    <a:pt x="607" y="3060"/>
                    <a:pt x="679" y="2382"/>
                    <a:pt x="697" y="1820"/>
                  </a:cubicBezTo>
                  <a:cubicBezTo>
                    <a:pt x="723" y="1258"/>
                    <a:pt x="697" y="794"/>
                    <a:pt x="661" y="482"/>
                  </a:cubicBezTo>
                  <a:cubicBezTo>
                    <a:pt x="643" y="321"/>
                    <a:pt x="616" y="205"/>
                    <a:pt x="607" y="125"/>
                  </a:cubicBezTo>
                  <a:cubicBezTo>
                    <a:pt x="590" y="36"/>
                    <a:pt x="589" y="1"/>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a:off x="2807279" y="3012108"/>
              <a:ext cx="50268" cy="415631"/>
            </a:xfrm>
            <a:custGeom>
              <a:avLst/>
              <a:gdLst/>
              <a:ahLst/>
              <a:cxnLst/>
              <a:rect l="l" t="t" r="r" b="b"/>
              <a:pathLst>
                <a:path w="1420" h="11741" extrusionOk="0">
                  <a:moveTo>
                    <a:pt x="1" y="0"/>
                  </a:moveTo>
                  <a:cubicBezTo>
                    <a:pt x="1" y="0"/>
                    <a:pt x="99" y="143"/>
                    <a:pt x="260" y="411"/>
                  </a:cubicBezTo>
                  <a:cubicBezTo>
                    <a:pt x="411" y="669"/>
                    <a:pt x="652" y="1053"/>
                    <a:pt x="875" y="1552"/>
                  </a:cubicBezTo>
                  <a:cubicBezTo>
                    <a:pt x="1089" y="2052"/>
                    <a:pt x="1294" y="2685"/>
                    <a:pt x="1214" y="3399"/>
                  </a:cubicBezTo>
                  <a:cubicBezTo>
                    <a:pt x="1170" y="3747"/>
                    <a:pt x="1054" y="4104"/>
                    <a:pt x="955" y="4496"/>
                  </a:cubicBezTo>
                  <a:cubicBezTo>
                    <a:pt x="857" y="4889"/>
                    <a:pt x="822" y="5308"/>
                    <a:pt x="813" y="5736"/>
                  </a:cubicBezTo>
                  <a:cubicBezTo>
                    <a:pt x="813" y="6165"/>
                    <a:pt x="839" y="6575"/>
                    <a:pt x="848" y="6968"/>
                  </a:cubicBezTo>
                  <a:cubicBezTo>
                    <a:pt x="857" y="7360"/>
                    <a:pt x="857" y="7735"/>
                    <a:pt x="804" y="8092"/>
                  </a:cubicBezTo>
                  <a:cubicBezTo>
                    <a:pt x="688" y="8796"/>
                    <a:pt x="483" y="9430"/>
                    <a:pt x="402" y="9983"/>
                  </a:cubicBezTo>
                  <a:cubicBezTo>
                    <a:pt x="322" y="10536"/>
                    <a:pt x="358" y="10991"/>
                    <a:pt x="438" y="11294"/>
                  </a:cubicBezTo>
                  <a:cubicBezTo>
                    <a:pt x="474" y="11437"/>
                    <a:pt x="518" y="11553"/>
                    <a:pt x="554" y="11624"/>
                  </a:cubicBezTo>
                  <a:cubicBezTo>
                    <a:pt x="590" y="11705"/>
                    <a:pt x="608" y="11740"/>
                    <a:pt x="608" y="11740"/>
                  </a:cubicBezTo>
                  <a:cubicBezTo>
                    <a:pt x="608" y="11740"/>
                    <a:pt x="590" y="11696"/>
                    <a:pt x="563" y="11624"/>
                  </a:cubicBezTo>
                  <a:cubicBezTo>
                    <a:pt x="536" y="11544"/>
                    <a:pt x="492" y="11437"/>
                    <a:pt x="465" y="11285"/>
                  </a:cubicBezTo>
                  <a:cubicBezTo>
                    <a:pt x="402" y="10982"/>
                    <a:pt x="393" y="10536"/>
                    <a:pt x="509" y="10001"/>
                  </a:cubicBezTo>
                  <a:cubicBezTo>
                    <a:pt x="563" y="9733"/>
                    <a:pt x="634" y="9439"/>
                    <a:pt x="723" y="9126"/>
                  </a:cubicBezTo>
                  <a:cubicBezTo>
                    <a:pt x="813" y="8814"/>
                    <a:pt x="911" y="8484"/>
                    <a:pt x="973" y="8118"/>
                  </a:cubicBezTo>
                  <a:cubicBezTo>
                    <a:pt x="1036" y="7753"/>
                    <a:pt x="1054" y="7360"/>
                    <a:pt x="1054" y="6959"/>
                  </a:cubicBezTo>
                  <a:cubicBezTo>
                    <a:pt x="1045" y="6566"/>
                    <a:pt x="1027" y="6156"/>
                    <a:pt x="1027" y="5736"/>
                  </a:cubicBezTo>
                  <a:cubicBezTo>
                    <a:pt x="1027" y="5317"/>
                    <a:pt x="1062" y="4925"/>
                    <a:pt x="1152" y="4541"/>
                  </a:cubicBezTo>
                  <a:cubicBezTo>
                    <a:pt x="1241" y="4166"/>
                    <a:pt x="1348" y="3792"/>
                    <a:pt x="1384" y="3417"/>
                  </a:cubicBezTo>
                  <a:cubicBezTo>
                    <a:pt x="1419" y="3042"/>
                    <a:pt x="1375" y="2677"/>
                    <a:pt x="1294" y="2364"/>
                  </a:cubicBezTo>
                  <a:cubicBezTo>
                    <a:pt x="1205" y="2043"/>
                    <a:pt x="1089" y="1758"/>
                    <a:pt x="964" y="1508"/>
                  </a:cubicBezTo>
                  <a:cubicBezTo>
                    <a:pt x="715" y="1008"/>
                    <a:pt x="456" y="643"/>
                    <a:pt x="286" y="393"/>
                  </a:cubicBezTo>
                  <a:cubicBezTo>
                    <a:pt x="108" y="143"/>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3091180" y="3099897"/>
              <a:ext cx="33205" cy="122555"/>
            </a:xfrm>
            <a:custGeom>
              <a:avLst/>
              <a:gdLst/>
              <a:ahLst/>
              <a:cxnLst/>
              <a:rect l="l" t="t" r="r" b="b"/>
              <a:pathLst>
                <a:path w="938" h="3462" extrusionOk="0">
                  <a:moveTo>
                    <a:pt x="1" y="0"/>
                  </a:moveTo>
                  <a:lnTo>
                    <a:pt x="1" y="0"/>
                  </a:lnTo>
                  <a:cubicBezTo>
                    <a:pt x="1" y="0"/>
                    <a:pt x="37" y="45"/>
                    <a:pt x="81" y="125"/>
                  </a:cubicBezTo>
                  <a:cubicBezTo>
                    <a:pt x="126" y="205"/>
                    <a:pt x="197" y="321"/>
                    <a:pt x="260" y="473"/>
                  </a:cubicBezTo>
                  <a:cubicBezTo>
                    <a:pt x="322" y="625"/>
                    <a:pt x="385" y="803"/>
                    <a:pt x="447" y="1008"/>
                  </a:cubicBezTo>
                  <a:cubicBezTo>
                    <a:pt x="509" y="1214"/>
                    <a:pt x="590" y="1445"/>
                    <a:pt x="652" y="1686"/>
                  </a:cubicBezTo>
                  <a:cubicBezTo>
                    <a:pt x="715" y="1918"/>
                    <a:pt x="741" y="2150"/>
                    <a:pt x="741" y="2355"/>
                  </a:cubicBezTo>
                  <a:cubicBezTo>
                    <a:pt x="732" y="2561"/>
                    <a:pt x="688" y="2757"/>
                    <a:pt x="670" y="2926"/>
                  </a:cubicBezTo>
                  <a:cubicBezTo>
                    <a:pt x="661" y="3096"/>
                    <a:pt x="679" y="3239"/>
                    <a:pt x="715" y="3328"/>
                  </a:cubicBezTo>
                  <a:cubicBezTo>
                    <a:pt x="724" y="3372"/>
                    <a:pt x="741" y="3408"/>
                    <a:pt x="759" y="3426"/>
                  </a:cubicBezTo>
                  <a:cubicBezTo>
                    <a:pt x="768" y="3444"/>
                    <a:pt x="777" y="3462"/>
                    <a:pt x="777" y="3462"/>
                  </a:cubicBezTo>
                  <a:cubicBezTo>
                    <a:pt x="777" y="3462"/>
                    <a:pt x="768" y="3444"/>
                    <a:pt x="768" y="3426"/>
                  </a:cubicBezTo>
                  <a:cubicBezTo>
                    <a:pt x="759" y="3399"/>
                    <a:pt x="750" y="3363"/>
                    <a:pt x="741" y="3319"/>
                  </a:cubicBezTo>
                  <a:cubicBezTo>
                    <a:pt x="732" y="3230"/>
                    <a:pt x="741" y="3096"/>
                    <a:pt x="777" y="2944"/>
                  </a:cubicBezTo>
                  <a:cubicBezTo>
                    <a:pt x="813" y="2784"/>
                    <a:pt x="884" y="2596"/>
                    <a:pt x="911" y="2364"/>
                  </a:cubicBezTo>
                  <a:cubicBezTo>
                    <a:pt x="938" y="2141"/>
                    <a:pt x="911" y="1883"/>
                    <a:pt x="848" y="1633"/>
                  </a:cubicBezTo>
                  <a:cubicBezTo>
                    <a:pt x="786" y="1383"/>
                    <a:pt x="697" y="1151"/>
                    <a:pt x="616" y="946"/>
                  </a:cubicBezTo>
                  <a:cubicBezTo>
                    <a:pt x="527" y="750"/>
                    <a:pt x="438" y="562"/>
                    <a:pt x="349" y="420"/>
                  </a:cubicBezTo>
                  <a:cubicBezTo>
                    <a:pt x="260" y="277"/>
                    <a:pt x="170" y="170"/>
                    <a:pt x="108" y="107"/>
                  </a:cubicBezTo>
                  <a:cubicBezTo>
                    <a:pt x="46" y="36"/>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3106366" y="3190200"/>
              <a:ext cx="251411" cy="423136"/>
            </a:xfrm>
            <a:custGeom>
              <a:avLst/>
              <a:gdLst/>
              <a:ahLst/>
              <a:cxnLst/>
              <a:rect l="l" t="t" r="r" b="b"/>
              <a:pathLst>
                <a:path w="7102" h="11953" extrusionOk="0">
                  <a:moveTo>
                    <a:pt x="3372" y="1"/>
                  </a:moveTo>
                  <a:cubicBezTo>
                    <a:pt x="3372" y="1"/>
                    <a:pt x="3462" y="251"/>
                    <a:pt x="3631" y="696"/>
                  </a:cubicBezTo>
                  <a:cubicBezTo>
                    <a:pt x="3800" y="1143"/>
                    <a:pt x="4032" y="1794"/>
                    <a:pt x="4309" y="2597"/>
                  </a:cubicBezTo>
                  <a:cubicBezTo>
                    <a:pt x="4577" y="3408"/>
                    <a:pt x="4889" y="4372"/>
                    <a:pt x="5183" y="5460"/>
                  </a:cubicBezTo>
                  <a:cubicBezTo>
                    <a:pt x="5469" y="6549"/>
                    <a:pt x="5790" y="7744"/>
                    <a:pt x="6120" y="9002"/>
                  </a:cubicBezTo>
                  <a:cubicBezTo>
                    <a:pt x="6209" y="9323"/>
                    <a:pt x="6307" y="9635"/>
                    <a:pt x="6441" y="9930"/>
                  </a:cubicBezTo>
                  <a:cubicBezTo>
                    <a:pt x="6504" y="10081"/>
                    <a:pt x="6575" y="10224"/>
                    <a:pt x="6664" y="10358"/>
                  </a:cubicBezTo>
                  <a:cubicBezTo>
                    <a:pt x="6744" y="10501"/>
                    <a:pt x="6843" y="10626"/>
                    <a:pt x="6878" y="10742"/>
                  </a:cubicBezTo>
                  <a:cubicBezTo>
                    <a:pt x="6923" y="10858"/>
                    <a:pt x="6878" y="10965"/>
                    <a:pt x="6789" y="11063"/>
                  </a:cubicBezTo>
                  <a:cubicBezTo>
                    <a:pt x="6709" y="11170"/>
                    <a:pt x="6575" y="11250"/>
                    <a:pt x="6459" y="11330"/>
                  </a:cubicBezTo>
                  <a:cubicBezTo>
                    <a:pt x="6218" y="11473"/>
                    <a:pt x="5959" y="11580"/>
                    <a:pt x="5692" y="11660"/>
                  </a:cubicBezTo>
                  <a:cubicBezTo>
                    <a:pt x="5286" y="11770"/>
                    <a:pt x="4875" y="11801"/>
                    <a:pt x="4478" y="11801"/>
                  </a:cubicBezTo>
                  <a:cubicBezTo>
                    <a:pt x="4361" y="11801"/>
                    <a:pt x="4245" y="11798"/>
                    <a:pt x="4131" y="11794"/>
                  </a:cubicBezTo>
                  <a:cubicBezTo>
                    <a:pt x="3631" y="11767"/>
                    <a:pt x="3176" y="11696"/>
                    <a:pt x="2748" y="11643"/>
                  </a:cubicBezTo>
                  <a:cubicBezTo>
                    <a:pt x="2329" y="11580"/>
                    <a:pt x="1945" y="11536"/>
                    <a:pt x="1606" y="11527"/>
                  </a:cubicBezTo>
                  <a:cubicBezTo>
                    <a:pt x="1483" y="11520"/>
                    <a:pt x="1367" y="11517"/>
                    <a:pt x="1259" y="11517"/>
                  </a:cubicBezTo>
                  <a:cubicBezTo>
                    <a:pt x="1061" y="11517"/>
                    <a:pt x="887" y="11527"/>
                    <a:pt x="732" y="11544"/>
                  </a:cubicBezTo>
                  <a:cubicBezTo>
                    <a:pt x="491" y="11562"/>
                    <a:pt x="312" y="11607"/>
                    <a:pt x="187" y="11634"/>
                  </a:cubicBezTo>
                  <a:cubicBezTo>
                    <a:pt x="63" y="11669"/>
                    <a:pt x="0" y="11687"/>
                    <a:pt x="0" y="11687"/>
                  </a:cubicBezTo>
                  <a:cubicBezTo>
                    <a:pt x="0" y="11687"/>
                    <a:pt x="71" y="11669"/>
                    <a:pt x="187" y="11643"/>
                  </a:cubicBezTo>
                  <a:cubicBezTo>
                    <a:pt x="312" y="11616"/>
                    <a:pt x="500" y="11589"/>
                    <a:pt x="732" y="11571"/>
                  </a:cubicBezTo>
                  <a:cubicBezTo>
                    <a:pt x="817" y="11565"/>
                    <a:pt x="908" y="11562"/>
                    <a:pt x="1005" y="11562"/>
                  </a:cubicBezTo>
                  <a:cubicBezTo>
                    <a:pt x="1181" y="11562"/>
                    <a:pt x="1378" y="11572"/>
                    <a:pt x="1597" y="11589"/>
                  </a:cubicBezTo>
                  <a:cubicBezTo>
                    <a:pt x="1936" y="11616"/>
                    <a:pt x="2311" y="11669"/>
                    <a:pt x="2739" y="11741"/>
                  </a:cubicBezTo>
                  <a:cubicBezTo>
                    <a:pt x="3158" y="11812"/>
                    <a:pt x="3613" y="11892"/>
                    <a:pt x="4122" y="11928"/>
                  </a:cubicBezTo>
                  <a:cubicBezTo>
                    <a:pt x="4291" y="11943"/>
                    <a:pt x="4467" y="11952"/>
                    <a:pt x="4648" y="11952"/>
                  </a:cubicBezTo>
                  <a:cubicBezTo>
                    <a:pt x="4998" y="11952"/>
                    <a:pt x="5365" y="11918"/>
                    <a:pt x="5736" y="11830"/>
                  </a:cubicBezTo>
                  <a:cubicBezTo>
                    <a:pt x="6022" y="11759"/>
                    <a:pt x="6298" y="11643"/>
                    <a:pt x="6557" y="11482"/>
                  </a:cubicBezTo>
                  <a:cubicBezTo>
                    <a:pt x="6691" y="11402"/>
                    <a:pt x="6825" y="11321"/>
                    <a:pt x="6932" y="11197"/>
                  </a:cubicBezTo>
                  <a:cubicBezTo>
                    <a:pt x="6994" y="11134"/>
                    <a:pt x="7039" y="11054"/>
                    <a:pt x="7075" y="10965"/>
                  </a:cubicBezTo>
                  <a:cubicBezTo>
                    <a:pt x="7101" y="10875"/>
                    <a:pt x="7101" y="10768"/>
                    <a:pt x="7075" y="10679"/>
                  </a:cubicBezTo>
                  <a:cubicBezTo>
                    <a:pt x="7048" y="10590"/>
                    <a:pt x="7003" y="10519"/>
                    <a:pt x="6959" y="10456"/>
                  </a:cubicBezTo>
                  <a:cubicBezTo>
                    <a:pt x="6914" y="10385"/>
                    <a:pt x="6878" y="10322"/>
                    <a:pt x="6834" y="10260"/>
                  </a:cubicBezTo>
                  <a:cubicBezTo>
                    <a:pt x="6762" y="10126"/>
                    <a:pt x="6691" y="9992"/>
                    <a:pt x="6628" y="9849"/>
                  </a:cubicBezTo>
                  <a:cubicBezTo>
                    <a:pt x="6504" y="9564"/>
                    <a:pt x="6414" y="9261"/>
                    <a:pt x="6325" y="8948"/>
                  </a:cubicBezTo>
                  <a:cubicBezTo>
                    <a:pt x="5986" y="7691"/>
                    <a:pt x="5656" y="6495"/>
                    <a:pt x="5344" y="5407"/>
                  </a:cubicBezTo>
                  <a:cubicBezTo>
                    <a:pt x="5041" y="4327"/>
                    <a:pt x="4702" y="3364"/>
                    <a:pt x="4407" y="2561"/>
                  </a:cubicBezTo>
                  <a:cubicBezTo>
                    <a:pt x="4113" y="1758"/>
                    <a:pt x="3845" y="1125"/>
                    <a:pt x="3667" y="679"/>
                  </a:cubicBezTo>
                  <a:cubicBezTo>
                    <a:pt x="3470" y="242"/>
                    <a:pt x="3372" y="1"/>
                    <a:pt x="3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3166368" y="3328823"/>
              <a:ext cx="110236" cy="219834"/>
            </a:xfrm>
            <a:custGeom>
              <a:avLst/>
              <a:gdLst/>
              <a:ahLst/>
              <a:cxnLst/>
              <a:rect l="l" t="t" r="r" b="b"/>
              <a:pathLst>
                <a:path w="3114" h="6210" extrusionOk="0">
                  <a:moveTo>
                    <a:pt x="0" y="1"/>
                  </a:moveTo>
                  <a:cubicBezTo>
                    <a:pt x="0" y="1"/>
                    <a:pt x="705" y="1393"/>
                    <a:pt x="1686" y="3061"/>
                  </a:cubicBezTo>
                  <a:cubicBezTo>
                    <a:pt x="2177" y="3891"/>
                    <a:pt x="2578" y="4649"/>
                    <a:pt x="2810" y="5238"/>
                  </a:cubicBezTo>
                  <a:cubicBezTo>
                    <a:pt x="2917" y="5532"/>
                    <a:pt x="2998" y="5773"/>
                    <a:pt x="3042" y="5942"/>
                  </a:cubicBezTo>
                  <a:cubicBezTo>
                    <a:pt x="3087" y="6121"/>
                    <a:pt x="3114" y="6210"/>
                    <a:pt x="3114" y="6210"/>
                  </a:cubicBezTo>
                  <a:cubicBezTo>
                    <a:pt x="3114" y="6210"/>
                    <a:pt x="3105" y="6112"/>
                    <a:pt x="3078" y="5942"/>
                  </a:cubicBezTo>
                  <a:cubicBezTo>
                    <a:pt x="3042" y="5764"/>
                    <a:pt x="2998" y="5514"/>
                    <a:pt x="2899" y="5202"/>
                  </a:cubicBezTo>
                  <a:cubicBezTo>
                    <a:pt x="2730" y="4595"/>
                    <a:pt x="2355" y="3783"/>
                    <a:pt x="1865" y="2954"/>
                  </a:cubicBezTo>
                  <a:cubicBezTo>
                    <a:pt x="883" y="1286"/>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2630460" y="2636311"/>
              <a:ext cx="194877" cy="776287"/>
            </a:xfrm>
            <a:custGeom>
              <a:avLst/>
              <a:gdLst/>
              <a:ahLst/>
              <a:cxnLst/>
              <a:rect l="l" t="t" r="r" b="b"/>
              <a:pathLst>
                <a:path w="5505" h="21929" extrusionOk="0">
                  <a:moveTo>
                    <a:pt x="5504" y="0"/>
                  </a:moveTo>
                  <a:lnTo>
                    <a:pt x="5504" y="0"/>
                  </a:lnTo>
                  <a:cubicBezTo>
                    <a:pt x="5504" y="0"/>
                    <a:pt x="4897" y="277"/>
                    <a:pt x="3809" y="767"/>
                  </a:cubicBezTo>
                  <a:cubicBezTo>
                    <a:pt x="3542" y="892"/>
                    <a:pt x="3238" y="1035"/>
                    <a:pt x="2908" y="1187"/>
                  </a:cubicBezTo>
                  <a:cubicBezTo>
                    <a:pt x="2739" y="1267"/>
                    <a:pt x="2569" y="1329"/>
                    <a:pt x="2391" y="1437"/>
                  </a:cubicBezTo>
                  <a:cubicBezTo>
                    <a:pt x="2311" y="1490"/>
                    <a:pt x="2221" y="1544"/>
                    <a:pt x="2150" y="1624"/>
                  </a:cubicBezTo>
                  <a:cubicBezTo>
                    <a:pt x="2079" y="1704"/>
                    <a:pt x="2016" y="1793"/>
                    <a:pt x="1981" y="1900"/>
                  </a:cubicBezTo>
                  <a:cubicBezTo>
                    <a:pt x="1900" y="2106"/>
                    <a:pt x="1865" y="2320"/>
                    <a:pt x="1820" y="2543"/>
                  </a:cubicBezTo>
                  <a:cubicBezTo>
                    <a:pt x="1775" y="2766"/>
                    <a:pt x="1731" y="2998"/>
                    <a:pt x="1686" y="3230"/>
                  </a:cubicBezTo>
                  <a:cubicBezTo>
                    <a:pt x="1588" y="3702"/>
                    <a:pt x="1499" y="4202"/>
                    <a:pt x="1392" y="4728"/>
                  </a:cubicBezTo>
                  <a:cubicBezTo>
                    <a:pt x="1196" y="5781"/>
                    <a:pt x="999" y="6932"/>
                    <a:pt x="803" y="8181"/>
                  </a:cubicBezTo>
                  <a:cubicBezTo>
                    <a:pt x="696" y="8796"/>
                    <a:pt x="598" y="9439"/>
                    <a:pt x="509" y="10108"/>
                  </a:cubicBezTo>
                  <a:cubicBezTo>
                    <a:pt x="455" y="10438"/>
                    <a:pt x="419" y="10777"/>
                    <a:pt x="419" y="11134"/>
                  </a:cubicBezTo>
                  <a:cubicBezTo>
                    <a:pt x="419" y="11482"/>
                    <a:pt x="446" y="11829"/>
                    <a:pt x="482" y="12186"/>
                  </a:cubicBezTo>
                  <a:cubicBezTo>
                    <a:pt x="553" y="12891"/>
                    <a:pt x="642" y="13605"/>
                    <a:pt x="526" y="14327"/>
                  </a:cubicBezTo>
                  <a:cubicBezTo>
                    <a:pt x="419" y="15050"/>
                    <a:pt x="170" y="15773"/>
                    <a:pt x="89" y="16558"/>
                  </a:cubicBezTo>
                  <a:cubicBezTo>
                    <a:pt x="0" y="17343"/>
                    <a:pt x="179" y="18128"/>
                    <a:pt x="241" y="18913"/>
                  </a:cubicBezTo>
                  <a:cubicBezTo>
                    <a:pt x="303" y="19698"/>
                    <a:pt x="303" y="20501"/>
                    <a:pt x="294" y="21312"/>
                  </a:cubicBezTo>
                  <a:cubicBezTo>
                    <a:pt x="294" y="21473"/>
                    <a:pt x="294" y="21625"/>
                    <a:pt x="286" y="21767"/>
                  </a:cubicBezTo>
                  <a:lnTo>
                    <a:pt x="286" y="21928"/>
                  </a:lnTo>
                  <a:lnTo>
                    <a:pt x="437" y="21866"/>
                  </a:lnTo>
                  <a:cubicBezTo>
                    <a:pt x="887" y="21664"/>
                    <a:pt x="1377" y="21568"/>
                    <a:pt x="1860" y="21568"/>
                  </a:cubicBezTo>
                  <a:cubicBezTo>
                    <a:pt x="2295" y="21568"/>
                    <a:pt x="2724" y="21646"/>
                    <a:pt x="3114" y="21794"/>
                  </a:cubicBezTo>
                  <a:lnTo>
                    <a:pt x="3230" y="21839"/>
                  </a:lnTo>
                  <a:lnTo>
                    <a:pt x="3247" y="21714"/>
                  </a:lnTo>
                  <a:cubicBezTo>
                    <a:pt x="3345" y="20982"/>
                    <a:pt x="3283" y="20242"/>
                    <a:pt x="3069" y="19564"/>
                  </a:cubicBezTo>
                  <a:cubicBezTo>
                    <a:pt x="2953" y="19225"/>
                    <a:pt x="2819" y="18922"/>
                    <a:pt x="2864" y="18601"/>
                  </a:cubicBezTo>
                  <a:cubicBezTo>
                    <a:pt x="2899" y="18279"/>
                    <a:pt x="3033" y="17967"/>
                    <a:pt x="3131" y="17637"/>
                  </a:cubicBezTo>
                  <a:cubicBezTo>
                    <a:pt x="3328" y="16986"/>
                    <a:pt x="3408" y="16317"/>
                    <a:pt x="3435" y="15665"/>
                  </a:cubicBezTo>
                  <a:cubicBezTo>
                    <a:pt x="3453" y="15014"/>
                    <a:pt x="3417" y="14390"/>
                    <a:pt x="3363" y="13774"/>
                  </a:cubicBezTo>
                  <a:cubicBezTo>
                    <a:pt x="3256" y="12561"/>
                    <a:pt x="3149" y="11401"/>
                    <a:pt x="3319" y="10340"/>
                  </a:cubicBezTo>
                  <a:cubicBezTo>
                    <a:pt x="3363" y="10072"/>
                    <a:pt x="3399" y="9804"/>
                    <a:pt x="3399" y="9537"/>
                  </a:cubicBezTo>
                  <a:cubicBezTo>
                    <a:pt x="3408" y="9278"/>
                    <a:pt x="3372" y="9019"/>
                    <a:pt x="3337" y="8770"/>
                  </a:cubicBezTo>
                  <a:cubicBezTo>
                    <a:pt x="3265" y="8270"/>
                    <a:pt x="3167" y="7806"/>
                    <a:pt x="3176" y="7351"/>
                  </a:cubicBezTo>
                  <a:cubicBezTo>
                    <a:pt x="3167" y="6896"/>
                    <a:pt x="3203" y="6468"/>
                    <a:pt x="3221" y="6058"/>
                  </a:cubicBezTo>
                  <a:cubicBezTo>
                    <a:pt x="3230" y="5647"/>
                    <a:pt x="3212" y="5255"/>
                    <a:pt x="3131" y="4898"/>
                  </a:cubicBezTo>
                  <a:cubicBezTo>
                    <a:pt x="3114" y="4809"/>
                    <a:pt x="3087" y="4728"/>
                    <a:pt x="3060" y="4639"/>
                  </a:cubicBezTo>
                  <a:cubicBezTo>
                    <a:pt x="3033" y="4559"/>
                    <a:pt x="2998" y="4479"/>
                    <a:pt x="2971" y="4398"/>
                  </a:cubicBezTo>
                  <a:cubicBezTo>
                    <a:pt x="2899" y="4247"/>
                    <a:pt x="2819" y="4104"/>
                    <a:pt x="2748" y="3970"/>
                  </a:cubicBezTo>
                  <a:cubicBezTo>
                    <a:pt x="2596" y="3702"/>
                    <a:pt x="2489" y="3444"/>
                    <a:pt x="2427" y="3203"/>
                  </a:cubicBezTo>
                  <a:cubicBezTo>
                    <a:pt x="2364" y="2962"/>
                    <a:pt x="2328" y="2739"/>
                    <a:pt x="2284" y="2552"/>
                  </a:cubicBezTo>
                  <a:cubicBezTo>
                    <a:pt x="2239" y="2364"/>
                    <a:pt x="2195" y="2204"/>
                    <a:pt x="2150" y="2079"/>
                  </a:cubicBezTo>
                  <a:lnTo>
                    <a:pt x="2150" y="2079"/>
                  </a:lnTo>
                  <a:cubicBezTo>
                    <a:pt x="2186" y="2204"/>
                    <a:pt x="2230" y="2364"/>
                    <a:pt x="2266" y="2552"/>
                  </a:cubicBezTo>
                  <a:cubicBezTo>
                    <a:pt x="2311" y="2739"/>
                    <a:pt x="2346" y="2962"/>
                    <a:pt x="2400" y="3212"/>
                  </a:cubicBezTo>
                  <a:cubicBezTo>
                    <a:pt x="2462" y="3453"/>
                    <a:pt x="2560" y="3720"/>
                    <a:pt x="2712" y="3988"/>
                  </a:cubicBezTo>
                  <a:cubicBezTo>
                    <a:pt x="2783" y="4131"/>
                    <a:pt x="2855" y="4264"/>
                    <a:pt x="2926" y="4416"/>
                  </a:cubicBezTo>
                  <a:cubicBezTo>
                    <a:pt x="2953" y="4496"/>
                    <a:pt x="2980" y="4577"/>
                    <a:pt x="3015" y="4657"/>
                  </a:cubicBezTo>
                  <a:cubicBezTo>
                    <a:pt x="3033" y="4737"/>
                    <a:pt x="3060" y="4826"/>
                    <a:pt x="3078" y="4916"/>
                  </a:cubicBezTo>
                  <a:cubicBezTo>
                    <a:pt x="3149" y="5264"/>
                    <a:pt x="3158" y="5647"/>
                    <a:pt x="3149" y="6058"/>
                  </a:cubicBezTo>
                  <a:cubicBezTo>
                    <a:pt x="3131" y="6459"/>
                    <a:pt x="3087" y="6896"/>
                    <a:pt x="3087" y="7351"/>
                  </a:cubicBezTo>
                  <a:cubicBezTo>
                    <a:pt x="3069" y="7815"/>
                    <a:pt x="3158" y="8297"/>
                    <a:pt x="3230" y="8787"/>
                  </a:cubicBezTo>
                  <a:cubicBezTo>
                    <a:pt x="3265" y="9028"/>
                    <a:pt x="3292" y="9278"/>
                    <a:pt x="3283" y="9537"/>
                  </a:cubicBezTo>
                  <a:cubicBezTo>
                    <a:pt x="3283" y="9795"/>
                    <a:pt x="3238" y="10054"/>
                    <a:pt x="3194" y="10322"/>
                  </a:cubicBezTo>
                  <a:cubicBezTo>
                    <a:pt x="3105" y="10857"/>
                    <a:pt x="3078" y="11419"/>
                    <a:pt x="3096" y="11999"/>
                  </a:cubicBezTo>
                  <a:cubicBezTo>
                    <a:pt x="3105" y="12588"/>
                    <a:pt x="3158" y="13177"/>
                    <a:pt x="3203" y="13792"/>
                  </a:cubicBezTo>
                  <a:cubicBezTo>
                    <a:pt x="3247" y="14399"/>
                    <a:pt x="3283" y="15023"/>
                    <a:pt x="3256" y="15657"/>
                  </a:cubicBezTo>
                  <a:cubicBezTo>
                    <a:pt x="3230" y="16299"/>
                    <a:pt x="3149" y="16950"/>
                    <a:pt x="2953" y="17584"/>
                  </a:cubicBezTo>
                  <a:cubicBezTo>
                    <a:pt x="2864" y="17896"/>
                    <a:pt x="2721" y="18217"/>
                    <a:pt x="2676" y="18583"/>
                  </a:cubicBezTo>
                  <a:cubicBezTo>
                    <a:pt x="2659" y="18761"/>
                    <a:pt x="2676" y="18948"/>
                    <a:pt x="2721" y="19127"/>
                  </a:cubicBezTo>
                  <a:cubicBezTo>
                    <a:pt x="2766" y="19296"/>
                    <a:pt x="2828" y="19466"/>
                    <a:pt x="2882" y="19626"/>
                  </a:cubicBezTo>
                  <a:cubicBezTo>
                    <a:pt x="3066" y="20238"/>
                    <a:pt x="3132" y="20905"/>
                    <a:pt x="3058" y="21560"/>
                  </a:cubicBezTo>
                  <a:lnTo>
                    <a:pt x="3058" y="21560"/>
                  </a:lnTo>
                  <a:cubicBezTo>
                    <a:pt x="2681" y="21429"/>
                    <a:pt x="2272" y="21361"/>
                    <a:pt x="1856" y="21361"/>
                  </a:cubicBezTo>
                  <a:cubicBezTo>
                    <a:pt x="1400" y="21361"/>
                    <a:pt x="936" y="21443"/>
                    <a:pt x="497" y="21616"/>
                  </a:cubicBezTo>
                  <a:lnTo>
                    <a:pt x="497" y="21616"/>
                  </a:lnTo>
                  <a:cubicBezTo>
                    <a:pt x="500" y="21517"/>
                    <a:pt x="500" y="21416"/>
                    <a:pt x="500" y="21312"/>
                  </a:cubicBezTo>
                  <a:cubicBezTo>
                    <a:pt x="518" y="20501"/>
                    <a:pt x="518" y="19689"/>
                    <a:pt x="446" y="18895"/>
                  </a:cubicBezTo>
                  <a:cubicBezTo>
                    <a:pt x="375" y="18092"/>
                    <a:pt x="205" y="17325"/>
                    <a:pt x="286" y="16575"/>
                  </a:cubicBezTo>
                  <a:cubicBezTo>
                    <a:pt x="357" y="15817"/>
                    <a:pt x="598" y="15095"/>
                    <a:pt x="714" y="14354"/>
                  </a:cubicBezTo>
                  <a:cubicBezTo>
                    <a:pt x="830" y="13605"/>
                    <a:pt x="732" y="12864"/>
                    <a:pt x="651" y="12168"/>
                  </a:cubicBezTo>
                  <a:cubicBezTo>
                    <a:pt x="616" y="11821"/>
                    <a:pt x="589" y="11473"/>
                    <a:pt x="589" y="11134"/>
                  </a:cubicBezTo>
                  <a:cubicBezTo>
                    <a:pt x="589" y="10795"/>
                    <a:pt x="625" y="10456"/>
                    <a:pt x="660" y="10126"/>
                  </a:cubicBezTo>
                  <a:cubicBezTo>
                    <a:pt x="749" y="9465"/>
                    <a:pt x="848" y="8823"/>
                    <a:pt x="937" y="8199"/>
                  </a:cubicBezTo>
                  <a:cubicBezTo>
                    <a:pt x="1124" y="6959"/>
                    <a:pt x="1311" y="5799"/>
                    <a:pt x="1499" y="4746"/>
                  </a:cubicBezTo>
                  <a:cubicBezTo>
                    <a:pt x="1588" y="4220"/>
                    <a:pt x="1677" y="3720"/>
                    <a:pt x="1766" y="3247"/>
                  </a:cubicBezTo>
                  <a:cubicBezTo>
                    <a:pt x="1811" y="3007"/>
                    <a:pt x="1856" y="2784"/>
                    <a:pt x="1891" y="2561"/>
                  </a:cubicBezTo>
                  <a:cubicBezTo>
                    <a:pt x="1936" y="2338"/>
                    <a:pt x="1963" y="2115"/>
                    <a:pt x="2034" y="1918"/>
                  </a:cubicBezTo>
                  <a:cubicBezTo>
                    <a:pt x="2105" y="1722"/>
                    <a:pt x="2257" y="1579"/>
                    <a:pt x="2418" y="1481"/>
                  </a:cubicBezTo>
                  <a:cubicBezTo>
                    <a:pt x="2587" y="1383"/>
                    <a:pt x="2766" y="1312"/>
                    <a:pt x="2926" y="1231"/>
                  </a:cubicBezTo>
                  <a:cubicBezTo>
                    <a:pt x="3256" y="1071"/>
                    <a:pt x="3560" y="928"/>
                    <a:pt x="3827" y="803"/>
                  </a:cubicBezTo>
                  <a:cubicBezTo>
                    <a:pt x="4906" y="286"/>
                    <a:pt x="5504" y="0"/>
                    <a:pt x="5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a:off x="3060878" y="2611709"/>
              <a:ext cx="215090" cy="706442"/>
            </a:xfrm>
            <a:custGeom>
              <a:avLst/>
              <a:gdLst/>
              <a:ahLst/>
              <a:cxnLst/>
              <a:rect l="l" t="t" r="r" b="b"/>
              <a:pathLst>
                <a:path w="6076" h="19956" extrusionOk="0">
                  <a:moveTo>
                    <a:pt x="121" y="0"/>
                  </a:moveTo>
                  <a:cubicBezTo>
                    <a:pt x="73" y="0"/>
                    <a:pt x="32" y="4"/>
                    <a:pt x="0" y="8"/>
                  </a:cubicBezTo>
                  <a:cubicBezTo>
                    <a:pt x="24" y="5"/>
                    <a:pt x="53" y="3"/>
                    <a:pt x="86" y="3"/>
                  </a:cubicBezTo>
                  <a:cubicBezTo>
                    <a:pt x="152" y="3"/>
                    <a:pt x="235" y="11"/>
                    <a:pt x="331" y="35"/>
                  </a:cubicBezTo>
                  <a:cubicBezTo>
                    <a:pt x="473" y="62"/>
                    <a:pt x="634" y="133"/>
                    <a:pt x="830" y="231"/>
                  </a:cubicBezTo>
                  <a:cubicBezTo>
                    <a:pt x="1017" y="329"/>
                    <a:pt x="1232" y="454"/>
                    <a:pt x="1481" y="561"/>
                  </a:cubicBezTo>
                  <a:cubicBezTo>
                    <a:pt x="1740" y="677"/>
                    <a:pt x="2034" y="784"/>
                    <a:pt x="2365" y="865"/>
                  </a:cubicBezTo>
                  <a:cubicBezTo>
                    <a:pt x="2686" y="954"/>
                    <a:pt x="3069" y="963"/>
                    <a:pt x="3417" y="1115"/>
                  </a:cubicBezTo>
                  <a:cubicBezTo>
                    <a:pt x="3596" y="1195"/>
                    <a:pt x="3747" y="1338"/>
                    <a:pt x="3801" y="1534"/>
                  </a:cubicBezTo>
                  <a:cubicBezTo>
                    <a:pt x="3828" y="1632"/>
                    <a:pt x="3837" y="1730"/>
                    <a:pt x="3863" y="1846"/>
                  </a:cubicBezTo>
                  <a:cubicBezTo>
                    <a:pt x="3872" y="1900"/>
                    <a:pt x="3890" y="1953"/>
                    <a:pt x="3908" y="2007"/>
                  </a:cubicBezTo>
                  <a:cubicBezTo>
                    <a:pt x="3917" y="2060"/>
                    <a:pt x="3944" y="2114"/>
                    <a:pt x="3961" y="2167"/>
                  </a:cubicBezTo>
                  <a:cubicBezTo>
                    <a:pt x="4122" y="2586"/>
                    <a:pt x="4407" y="2979"/>
                    <a:pt x="4675" y="3389"/>
                  </a:cubicBezTo>
                  <a:cubicBezTo>
                    <a:pt x="4809" y="3595"/>
                    <a:pt x="4943" y="3809"/>
                    <a:pt x="5032" y="4050"/>
                  </a:cubicBezTo>
                  <a:cubicBezTo>
                    <a:pt x="5130" y="4281"/>
                    <a:pt x="5184" y="4540"/>
                    <a:pt x="5166" y="4799"/>
                  </a:cubicBezTo>
                  <a:cubicBezTo>
                    <a:pt x="5148" y="5058"/>
                    <a:pt x="5077" y="5325"/>
                    <a:pt x="4987" y="5584"/>
                  </a:cubicBezTo>
                  <a:cubicBezTo>
                    <a:pt x="4898" y="5852"/>
                    <a:pt x="4791" y="6119"/>
                    <a:pt x="4729" y="6414"/>
                  </a:cubicBezTo>
                  <a:cubicBezTo>
                    <a:pt x="4702" y="6565"/>
                    <a:pt x="4684" y="6717"/>
                    <a:pt x="4693" y="6869"/>
                  </a:cubicBezTo>
                  <a:lnTo>
                    <a:pt x="4702" y="6985"/>
                  </a:lnTo>
                  <a:lnTo>
                    <a:pt x="4720" y="7101"/>
                  </a:lnTo>
                  <a:cubicBezTo>
                    <a:pt x="4738" y="7181"/>
                    <a:pt x="4764" y="7261"/>
                    <a:pt x="4791" y="7332"/>
                  </a:cubicBezTo>
                  <a:cubicBezTo>
                    <a:pt x="4907" y="7618"/>
                    <a:pt x="5077" y="7877"/>
                    <a:pt x="5112" y="8162"/>
                  </a:cubicBezTo>
                  <a:cubicBezTo>
                    <a:pt x="5157" y="8456"/>
                    <a:pt x="5112" y="8778"/>
                    <a:pt x="5148" y="9108"/>
                  </a:cubicBezTo>
                  <a:cubicBezTo>
                    <a:pt x="5166" y="9268"/>
                    <a:pt x="5219" y="9447"/>
                    <a:pt x="5309" y="9598"/>
                  </a:cubicBezTo>
                  <a:cubicBezTo>
                    <a:pt x="5398" y="9741"/>
                    <a:pt x="5514" y="9866"/>
                    <a:pt x="5603" y="9991"/>
                  </a:cubicBezTo>
                  <a:cubicBezTo>
                    <a:pt x="5772" y="10241"/>
                    <a:pt x="5835" y="10562"/>
                    <a:pt x="5853" y="10892"/>
                  </a:cubicBezTo>
                  <a:cubicBezTo>
                    <a:pt x="5862" y="11222"/>
                    <a:pt x="5862" y="11561"/>
                    <a:pt x="5871" y="11909"/>
                  </a:cubicBezTo>
                  <a:cubicBezTo>
                    <a:pt x="5871" y="12248"/>
                    <a:pt x="5888" y="12605"/>
                    <a:pt x="5879" y="12944"/>
                  </a:cubicBezTo>
                  <a:cubicBezTo>
                    <a:pt x="5879" y="13113"/>
                    <a:pt x="5862" y="13283"/>
                    <a:pt x="5808" y="13443"/>
                  </a:cubicBezTo>
                  <a:cubicBezTo>
                    <a:pt x="5763" y="13595"/>
                    <a:pt x="5692" y="13756"/>
                    <a:pt x="5603" y="13907"/>
                  </a:cubicBezTo>
                  <a:cubicBezTo>
                    <a:pt x="5424" y="14202"/>
                    <a:pt x="5228" y="14514"/>
                    <a:pt x="5050" y="14826"/>
                  </a:cubicBezTo>
                  <a:cubicBezTo>
                    <a:pt x="4871" y="15147"/>
                    <a:pt x="4693" y="15468"/>
                    <a:pt x="4532" y="15798"/>
                  </a:cubicBezTo>
                  <a:cubicBezTo>
                    <a:pt x="4193" y="16459"/>
                    <a:pt x="3890" y="17146"/>
                    <a:pt x="3605" y="17850"/>
                  </a:cubicBezTo>
                  <a:cubicBezTo>
                    <a:pt x="3369" y="18399"/>
                    <a:pt x="3157" y="18953"/>
                    <a:pt x="2954" y="19486"/>
                  </a:cubicBezTo>
                  <a:lnTo>
                    <a:pt x="2954" y="19486"/>
                  </a:lnTo>
                  <a:cubicBezTo>
                    <a:pt x="2909" y="19362"/>
                    <a:pt x="2842" y="19253"/>
                    <a:pt x="2775" y="19144"/>
                  </a:cubicBezTo>
                  <a:cubicBezTo>
                    <a:pt x="2623" y="18930"/>
                    <a:pt x="2445" y="18751"/>
                    <a:pt x="2284" y="18564"/>
                  </a:cubicBezTo>
                  <a:cubicBezTo>
                    <a:pt x="1981" y="18219"/>
                    <a:pt x="1684" y="17882"/>
                    <a:pt x="1396" y="17559"/>
                  </a:cubicBezTo>
                  <a:lnTo>
                    <a:pt x="1396" y="17559"/>
                  </a:lnTo>
                  <a:cubicBezTo>
                    <a:pt x="1528" y="17463"/>
                    <a:pt x="1636" y="17344"/>
                    <a:pt x="1722" y="17208"/>
                  </a:cubicBezTo>
                  <a:cubicBezTo>
                    <a:pt x="1829" y="17038"/>
                    <a:pt x="1892" y="16860"/>
                    <a:pt x="1936" y="16673"/>
                  </a:cubicBezTo>
                  <a:cubicBezTo>
                    <a:pt x="2034" y="16307"/>
                    <a:pt x="2026" y="15941"/>
                    <a:pt x="2043" y="15593"/>
                  </a:cubicBezTo>
                  <a:cubicBezTo>
                    <a:pt x="2061" y="15245"/>
                    <a:pt x="2124" y="14915"/>
                    <a:pt x="2266" y="14612"/>
                  </a:cubicBezTo>
                  <a:cubicBezTo>
                    <a:pt x="2409" y="14318"/>
                    <a:pt x="2614" y="14059"/>
                    <a:pt x="2864" y="13863"/>
                  </a:cubicBezTo>
                  <a:lnTo>
                    <a:pt x="2918" y="13818"/>
                  </a:lnTo>
                  <a:lnTo>
                    <a:pt x="2891" y="13764"/>
                  </a:lnTo>
                  <a:cubicBezTo>
                    <a:pt x="2704" y="13354"/>
                    <a:pt x="2712" y="12899"/>
                    <a:pt x="2757" y="12462"/>
                  </a:cubicBezTo>
                  <a:cubicBezTo>
                    <a:pt x="2820" y="12025"/>
                    <a:pt x="2900" y="11597"/>
                    <a:pt x="2962" y="11168"/>
                  </a:cubicBezTo>
                  <a:cubicBezTo>
                    <a:pt x="3078" y="10330"/>
                    <a:pt x="3167" y="9518"/>
                    <a:pt x="3185" y="8751"/>
                  </a:cubicBezTo>
                  <a:cubicBezTo>
                    <a:pt x="3212" y="7993"/>
                    <a:pt x="3176" y="7270"/>
                    <a:pt x="3096" y="6610"/>
                  </a:cubicBezTo>
                  <a:cubicBezTo>
                    <a:pt x="3060" y="6280"/>
                    <a:pt x="3025" y="5968"/>
                    <a:pt x="3007" y="5664"/>
                  </a:cubicBezTo>
                  <a:cubicBezTo>
                    <a:pt x="2998" y="5361"/>
                    <a:pt x="3007" y="5075"/>
                    <a:pt x="3034" y="4799"/>
                  </a:cubicBezTo>
                  <a:cubicBezTo>
                    <a:pt x="3087" y="4255"/>
                    <a:pt x="3167" y="3764"/>
                    <a:pt x="3239" y="3345"/>
                  </a:cubicBezTo>
                  <a:cubicBezTo>
                    <a:pt x="3310" y="2917"/>
                    <a:pt x="3364" y="2560"/>
                    <a:pt x="3417" y="2265"/>
                  </a:cubicBezTo>
                  <a:cubicBezTo>
                    <a:pt x="3506" y="1681"/>
                    <a:pt x="3559" y="1369"/>
                    <a:pt x="3560" y="1364"/>
                  </a:cubicBezTo>
                  <a:lnTo>
                    <a:pt x="3560" y="1364"/>
                  </a:lnTo>
                  <a:cubicBezTo>
                    <a:pt x="3559" y="1369"/>
                    <a:pt x="3506" y="1681"/>
                    <a:pt x="3399" y="2265"/>
                  </a:cubicBezTo>
                  <a:cubicBezTo>
                    <a:pt x="3346" y="2551"/>
                    <a:pt x="3283" y="2917"/>
                    <a:pt x="3203" y="3336"/>
                  </a:cubicBezTo>
                  <a:cubicBezTo>
                    <a:pt x="3123" y="3764"/>
                    <a:pt x="3034" y="4246"/>
                    <a:pt x="2971" y="4799"/>
                  </a:cubicBezTo>
                  <a:cubicBezTo>
                    <a:pt x="2944" y="5067"/>
                    <a:pt x="2927" y="5361"/>
                    <a:pt x="2936" y="5664"/>
                  </a:cubicBezTo>
                  <a:cubicBezTo>
                    <a:pt x="2944" y="5976"/>
                    <a:pt x="2971" y="6289"/>
                    <a:pt x="3007" y="6619"/>
                  </a:cubicBezTo>
                  <a:cubicBezTo>
                    <a:pt x="3078" y="7279"/>
                    <a:pt x="3105" y="7993"/>
                    <a:pt x="3069" y="8751"/>
                  </a:cubicBezTo>
                  <a:cubicBezTo>
                    <a:pt x="3043" y="9509"/>
                    <a:pt x="2953" y="10312"/>
                    <a:pt x="2820" y="11151"/>
                  </a:cubicBezTo>
                  <a:cubicBezTo>
                    <a:pt x="2757" y="11570"/>
                    <a:pt x="2668" y="11998"/>
                    <a:pt x="2605" y="12444"/>
                  </a:cubicBezTo>
                  <a:cubicBezTo>
                    <a:pt x="2554" y="12871"/>
                    <a:pt x="2536" y="13340"/>
                    <a:pt x="2707" y="13770"/>
                  </a:cubicBezTo>
                  <a:lnTo>
                    <a:pt x="2707" y="13770"/>
                  </a:lnTo>
                  <a:cubicBezTo>
                    <a:pt x="2461" y="13978"/>
                    <a:pt x="2256" y="14240"/>
                    <a:pt x="2106" y="14541"/>
                  </a:cubicBezTo>
                  <a:cubicBezTo>
                    <a:pt x="1945" y="14862"/>
                    <a:pt x="1883" y="15228"/>
                    <a:pt x="1865" y="15584"/>
                  </a:cubicBezTo>
                  <a:cubicBezTo>
                    <a:pt x="1838" y="15932"/>
                    <a:pt x="1847" y="16298"/>
                    <a:pt x="1758" y="16628"/>
                  </a:cubicBezTo>
                  <a:cubicBezTo>
                    <a:pt x="1669" y="16967"/>
                    <a:pt x="1499" y="17288"/>
                    <a:pt x="1196" y="17449"/>
                  </a:cubicBezTo>
                  <a:lnTo>
                    <a:pt x="1089" y="17511"/>
                  </a:lnTo>
                  <a:lnTo>
                    <a:pt x="1169" y="17601"/>
                  </a:lnTo>
                  <a:cubicBezTo>
                    <a:pt x="1490" y="17957"/>
                    <a:pt x="1811" y="18323"/>
                    <a:pt x="2133" y="18698"/>
                  </a:cubicBezTo>
                  <a:cubicBezTo>
                    <a:pt x="2302" y="18885"/>
                    <a:pt x="2472" y="19064"/>
                    <a:pt x="2605" y="19260"/>
                  </a:cubicBezTo>
                  <a:cubicBezTo>
                    <a:pt x="2739" y="19456"/>
                    <a:pt x="2828" y="19679"/>
                    <a:pt x="2793" y="19902"/>
                  </a:cubicBezTo>
                  <a:lnTo>
                    <a:pt x="2989" y="19956"/>
                  </a:lnTo>
                  <a:cubicBezTo>
                    <a:pt x="2991" y="19950"/>
                    <a:pt x="2994" y="19943"/>
                    <a:pt x="2996" y="19937"/>
                  </a:cubicBezTo>
                  <a:lnTo>
                    <a:pt x="2996" y="19937"/>
                  </a:lnTo>
                  <a:lnTo>
                    <a:pt x="2998" y="19938"/>
                  </a:lnTo>
                  <a:cubicBezTo>
                    <a:pt x="2998" y="19935"/>
                    <a:pt x="2999" y="19933"/>
                    <a:pt x="2999" y="19930"/>
                  </a:cubicBezTo>
                  <a:lnTo>
                    <a:pt x="2999" y="19930"/>
                  </a:lnTo>
                  <a:cubicBezTo>
                    <a:pt x="3246" y="19286"/>
                    <a:pt x="3510" y="18609"/>
                    <a:pt x="3792" y="17931"/>
                  </a:cubicBezTo>
                  <a:cubicBezTo>
                    <a:pt x="4086" y="17235"/>
                    <a:pt x="4381" y="16548"/>
                    <a:pt x="4711" y="15897"/>
                  </a:cubicBezTo>
                  <a:cubicBezTo>
                    <a:pt x="4871" y="15567"/>
                    <a:pt x="5050" y="15245"/>
                    <a:pt x="5228" y="14933"/>
                  </a:cubicBezTo>
                  <a:cubicBezTo>
                    <a:pt x="5398" y="14612"/>
                    <a:pt x="5594" y="14318"/>
                    <a:pt x="5772" y="14005"/>
                  </a:cubicBezTo>
                  <a:cubicBezTo>
                    <a:pt x="5871" y="13845"/>
                    <a:pt x="5951" y="13675"/>
                    <a:pt x="6004" y="13497"/>
                  </a:cubicBezTo>
                  <a:cubicBezTo>
                    <a:pt x="6049" y="13310"/>
                    <a:pt x="6067" y="13131"/>
                    <a:pt x="6076" y="12953"/>
                  </a:cubicBezTo>
                  <a:cubicBezTo>
                    <a:pt x="6076" y="12587"/>
                    <a:pt x="6067" y="12248"/>
                    <a:pt x="6058" y="11900"/>
                  </a:cubicBezTo>
                  <a:cubicBezTo>
                    <a:pt x="6049" y="11561"/>
                    <a:pt x="6049" y="11222"/>
                    <a:pt x="6031" y="10883"/>
                  </a:cubicBezTo>
                  <a:cubicBezTo>
                    <a:pt x="6013" y="10544"/>
                    <a:pt x="5951" y="10187"/>
                    <a:pt x="5746" y="9893"/>
                  </a:cubicBezTo>
                  <a:cubicBezTo>
                    <a:pt x="5648" y="9750"/>
                    <a:pt x="5532" y="9634"/>
                    <a:pt x="5451" y="9509"/>
                  </a:cubicBezTo>
                  <a:cubicBezTo>
                    <a:pt x="5380" y="9375"/>
                    <a:pt x="5335" y="9242"/>
                    <a:pt x="5317" y="9090"/>
                  </a:cubicBezTo>
                  <a:cubicBezTo>
                    <a:pt x="5273" y="8787"/>
                    <a:pt x="5317" y="8465"/>
                    <a:pt x="5273" y="8144"/>
                  </a:cubicBezTo>
                  <a:cubicBezTo>
                    <a:pt x="5228" y="7805"/>
                    <a:pt x="5041" y="7538"/>
                    <a:pt x="4934" y="7270"/>
                  </a:cubicBezTo>
                  <a:cubicBezTo>
                    <a:pt x="4818" y="7011"/>
                    <a:pt x="4809" y="6717"/>
                    <a:pt x="4871" y="6440"/>
                  </a:cubicBezTo>
                  <a:cubicBezTo>
                    <a:pt x="4978" y="5887"/>
                    <a:pt x="5264" y="5370"/>
                    <a:pt x="5291" y="4808"/>
                  </a:cubicBezTo>
                  <a:cubicBezTo>
                    <a:pt x="5300" y="4522"/>
                    <a:pt x="5246" y="4246"/>
                    <a:pt x="5139" y="4005"/>
                  </a:cubicBezTo>
                  <a:cubicBezTo>
                    <a:pt x="5041" y="3764"/>
                    <a:pt x="4898" y="3541"/>
                    <a:pt x="4764" y="3336"/>
                  </a:cubicBezTo>
                  <a:cubicBezTo>
                    <a:pt x="4488" y="2917"/>
                    <a:pt x="4202" y="2542"/>
                    <a:pt x="4042" y="2132"/>
                  </a:cubicBezTo>
                  <a:cubicBezTo>
                    <a:pt x="4024" y="2078"/>
                    <a:pt x="3997" y="2033"/>
                    <a:pt x="3979" y="1980"/>
                  </a:cubicBezTo>
                  <a:cubicBezTo>
                    <a:pt x="3970" y="1926"/>
                    <a:pt x="3953" y="1873"/>
                    <a:pt x="3944" y="1828"/>
                  </a:cubicBezTo>
                  <a:cubicBezTo>
                    <a:pt x="3917" y="1721"/>
                    <a:pt x="3899" y="1614"/>
                    <a:pt x="3872" y="1507"/>
                  </a:cubicBezTo>
                  <a:cubicBezTo>
                    <a:pt x="3837" y="1409"/>
                    <a:pt x="3774" y="1311"/>
                    <a:pt x="3703" y="1230"/>
                  </a:cubicBezTo>
                  <a:cubicBezTo>
                    <a:pt x="3631" y="1150"/>
                    <a:pt x="3542" y="1097"/>
                    <a:pt x="3444" y="1052"/>
                  </a:cubicBezTo>
                  <a:cubicBezTo>
                    <a:pt x="3257" y="972"/>
                    <a:pt x="3069" y="936"/>
                    <a:pt x="2891" y="909"/>
                  </a:cubicBezTo>
                  <a:cubicBezTo>
                    <a:pt x="2704" y="883"/>
                    <a:pt x="2534" y="856"/>
                    <a:pt x="2373" y="811"/>
                  </a:cubicBezTo>
                  <a:cubicBezTo>
                    <a:pt x="2043" y="740"/>
                    <a:pt x="1749" y="642"/>
                    <a:pt x="1499" y="535"/>
                  </a:cubicBezTo>
                  <a:cubicBezTo>
                    <a:pt x="1241" y="428"/>
                    <a:pt x="1026" y="312"/>
                    <a:pt x="839" y="213"/>
                  </a:cubicBezTo>
                  <a:cubicBezTo>
                    <a:pt x="643" y="115"/>
                    <a:pt x="473" y="53"/>
                    <a:pt x="331" y="26"/>
                  </a:cubicBezTo>
                  <a:cubicBezTo>
                    <a:pt x="252" y="6"/>
                    <a:pt x="181"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2756764" y="3239688"/>
              <a:ext cx="25311" cy="29807"/>
            </a:xfrm>
            <a:custGeom>
              <a:avLst/>
              <a:gdLst/>
              <a:ahLst/>
              <a:cxnLst/>
              <a:rect l="l" t="t" r="r" b="b"/>
              <a:pathLst>
                <a:path w="715" h="842" extrusionOk="0">
                  <a:moveTo>
                    <a:pt x="607" y="458"/>
                  </a:moveTo>
                  <a:lnTo>
                    <a:pt x="607" y="458"/>
                  </a:lnTo>
                  <a:cubicBezTo>
                    <a:pt x="607" y="460"/>
                    <a:pt x="609" y="462"/>
                    <a:pt x="611" y="463"/>
                  </a:cubicBezTo>
                  <a:lnTo>
                    <a:pt x="611" y="463"/>
                  </a:lnTo>
                  <a:cubicBezTo>
                    <a:pt x="609" y="460"/>
                    <a:pt x="607" y="458"/>
                    <a:pt x="607" y="458"/>
                  </a:cubicBezTo>
                  <a:close/>
                  <a:moveTo>
                    <a:pt x="410" y="184"/>
                  </a:moveTo>
                  <a:cubicBezTo>
                    <a:pt x="423" y="184"/>
                    <a:pt x="435" y="186"/>
                    <a:pt x="447" y="191"/>
                  </a:cubicBezTo>
                  <a:cubicBezTo>
                    <a:pt x="536" y="217"/>
                    <a:pt x="589" y="324"/>
                    <a:pt x="607" y="414"/>
                  </a:cubicBezTo>
                  <a:cubicBezTo>
                    <a:pt x="611" y="431"/>
                    <a:pt x="613" y="449"/>
                    <a:pt x="615" y="465"/>
                  </a:cubicBezTo>
                  <a:lnTo>
                    <a:pt x="615" y="465"/>
                  </a:lnTo>
                  <a:cubicBezTo>
                    <a:pt x="614" y="465"/>
                    <a:pt x="612" y="464"/>
                    <a:pt x="611" y="463"/>
                  </a:cubicBezTo>
                  <a:lnTo>
                    <a:pt x="611" y="463"/>
                  </a:lnTo>
                  <a:cubicBezTo>
                    <a:pt x="612" y="465"/>
                    <a:pt x="614" y="467"/>
                    <a:pt x="615" y="469"/>
                  </a:cubicBezTo>
                  <a:lnTo>
                    <a:pt x="615" y="469"/>
                  </a:lnTo>
                  <a:cubicBezTo>
                    <a:pt x="621" y="529"/>
                    <a:pt x="617" y="582"/>
                    <a:pt x="616" y="623"/>
                  </a:cubicBezTo>
                  <a:lnTo>
                    <a:pt x="616" y="623"/>
                  </a:lnTo>
                  <a:cubicBezTo>
                    <a:pt x="600" y="655"/>
                    <a:pt x="572" y="685"/>
                    <a:pt x="536" y="699"/>
                  </a:cubicBezTo>
                  <a:cubicBezTo>
                    <a:pt x="520" y="706"/>
                    <a:pt x="502" y="709"/>
                    <a:pt x="482" y="709"/>
                  </a:cubicBezTo>
                  <a:cubicBezTo>
                    <a:pt x="423" y="709"/>
                    <a:pt x="351" y="679"/>
                    <a:pt x="304" y="619"/>
                  </a:cubicBezTo>
                  <a:cubicBezTo>
                    <a:pt x="232" y="539"/>
                    <a:pt x="197" y="414"/>
                    <a:pt x="232" y="315"/>
                  </a:cubicBezTo>
                  <a:cubicBezTo>
                    <a:pt x="255" y="240"/>
                    <a:pt x="341" y="184"/>
                    <a:pt x="410" y="184"/>
                  </a:cubicBezTo>
                  <a:close/>
                  <a:moveTo>
                    <a:pt x="376" y="1"/>
                  </a:moveTo>
                  <a:cubicBezTo>
                    <a:pt x="232" y="1"/>
                    <a:pt x="89" y="94"/>
                    <a:pt x="36" y="244"/>
                  </a:cubicBezTo>
                  <a:cubicBezTo>
                    <a:pt x="1" y="342"/>
                    <a:pt x="9" y="449"/>
                    <a:pt x="36" y="530"/>
                  </a:cubicBezTo>
                  <a:cubicBezTo>
                    <a:pt x="72" y="619"/>
                    <a:pt x="116" y="690"/>
                    <a:pt x="179" y="744"/>
                  </a:cubicBezTo>
                  <a:cubicBezTo>
                    <a:pt x="253" y="807"/>
                    <a:pt x="345" y="842"/>
                    <a:pt x="432" y="842"/>
                  </a:cubicBezTo>
                  <a:cubicBezTo>
                    <a:pt x="492" y="842"/>
                    <a:pt x="551" y="825"/>
                    <a:pt x="598" y="788"/>
                  </a:cubicBezTo>
                  <a:cubicBezTo>
                    <a:pt x="680" y="714"/>
                    <a:pt x="694" y="622"/>
                    <a:pt x="681" y="562"/>
                  </a:cubicBezTo>
                  <a:lnTo>
                    <a:pt x="681" y="562"/>
                  </a:lnTo>
                  <a:cubicBezTo>
                    <a:pt x="696" y="520"/>
                    <a:pt x="709" y="469"/>
                    <a:pt x="714" y="405"/>
                  </a:cubicBezTo>
                  <a:cubicBezTo>
                    <a:pt x="714" y="351"/>
                    <a:pt x="705" y="280"/>
                    <a:pt x="679" y="217"/>
                  </a:cubicBezTo>
                  <a:cubicBezTo>
                    <a:pt x="652" y="146"/>
                    <a:pt x="607" y="75"/>
                    <a:pt x="527" y="39"/>
                  </a:cubicBezTo>
                  <a:cubicBezTo>
                    <a:pt x="479" y="13"/>
                    <a:pt x="42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2777614" y="3070127"/>
              <a:ext cx="24992" cy="30479"/>
            </a:xfrm>
            <a:custGeom>
              <a:avLst/>
              <a:gdLst/>
              <a:ahLst/>
              <a:cxnLst/>
              <a:rect l="l" t="t" r="r" b="b"/>
              <a:pathLst>
                <a:path w="706" h="861" extrusionOk="0">
                  <a:moveTo>
                    <a:pt x="420" y="147"/>
                  </a:moveTo>
                  <a:cubicBezTo>
                    <a:pt x="445" y="147"/>
                    <a:pt x="468" y="154"/>
                    <a:pt x="485" y="167"/>
                  </a:cubicBezTo>
                  <a:lnTo>
                    <a:pt x="485" y="167"/>
                  </a:lnTo>
                  <a:cubicBezTo>
                    <a:pt x="511" y="368"/>
                    <a:pt x="544" y="493"/>
                    <a:pt x="544" y="493"/>
                  </a:cubicBezTo>
                  <a:cubicBezTo>
                    <a:pt x="544" y="493"/>
                    <a:pt x="565" y="392"/>
                    <a:pt x="582" y="220"/>
                  </a:cubicBezTo>
                  <a:lnTo>
                    <a:pt x="582" y="220"/>
                  </a:lnTo>
                  <a:cubicBezTo>
                    <a:pt x="586" y="230"/>
                    <a:pt x="600" y="262"/>
                    <a:pt x="607" y="306"/>
                  </a:cubicBezTo>
                  <a:cubicBezTo>
                    <a:pt x="616" y="360"/>
                    <a:pt x="625" y="440"/>
                    <a:pt x="589" y="520"/>
                  </a:cubicBezTo>
                  <a:cubicBezTo>
                    <a:pt x="575" y="616"/>
                    <a:pt x="471" y="680"/>
                    <a:pt x="378" y="680"/>
                  </a:cubicBezTo>
                  <a:cubicBezTo>
                    <a:pt x="297" y="680"/>
                    <a:pt x="223" y="631"/>
                    <a:pt x="223" y="511"/>
                  </a:cubicBezTo>
                  <a:cubicBezTo>
                    <a:pt x="205" y="386"/>
                    <a:pt x="232" y="261"/>
                    <a:pt x="286" y="208"/>
                  </a:cubicBezTo>
                  <a:cubicBezTo>
                    <a:pt x="319" y="169"/>
                    <a:pt x="373" y="147"/>
                    <a:pt x="420" y="147"/>
                  </a:cubicBezTo>
                  <a:close/>
                  <a:moveTo>
                    <a:pt x="358" y="1"/>
                  </a:moveTo>
                  <a:cubicBezTo>
                    <a:pt x="296" y="1"/>
                    <a:pt x="230" y="21"/>
                    <a:pt x="170" y="74"/>
                  </a:cubicBezTo>
                  <a:cubicBezTo>
                    <a:pt x="27" y="181"/>
                    <a:pt x="0" y="377"/>
                    <a:pt x="18" y="538"/>
                  </a:cubicBezTo>
                  <a:cubicBezTo>
                    <a:pt x="36" y="618"/>
                    <a:pt x="63" y="725"/>
                    <a:pt x="152" y="797"/>
                  </a:cubicBezTo>
                  <a:cubicBezTo>
                    <a:pt x="211" y="844"/>
                    <a:pt x="279" y="860"/>
                    <a:pt x="341" y="860"/>
                  </a:cubicBezTo>
                  <a:cubicBezTo>
                    <a:pt x="372" y="860"/>
                    <a:pt x="402" y="856"/>
                    <a:pt x="429" y="850"/>
                  </a:cubicBezTo>
                  <a:cubicBezTo>
                    <a:pt x="509" y="832"/>
                    <a:pt x="580" y="788"/>
                    <a:pt x="625" y="725"/>
                  </a:cubicBezTo>
                  <a:cubicBezTo>
                    <a:pt x="669" y="663"/>
                    <a:pt x="687" y="600"/>
                    <a:pt x="696" y="538"/>
                  </a:cubicBezTo>
                  <a:cubicBezTo>
                    <a:pt x="705" y="422"/>
                    <a:pt x="660" y="342"/>
                    <a:pt x="634" y="297"/>
                  </a:cubicBezTo>
                  <a:cubicBezTo>
                    <a:pt x="611" y="251"/>
                    <a:pt x="588" y="225"/>
                    <a:pt x="582" y="218"/>
                  </a:cubicBezTo>
                  <a:lnTo>
                    <a:pt x="582" y="218"/>
                  </a:lnTo>
                  <a:cubicBezTo>
                    <a:pt x="584" y="193"/>
                    <a:pt x="587" y="165"/>
                    <a:pt x="589" y="136"/>
                  </a:cubicBezTo>
                  <a:lnTo>
                    <a:pt x="589" y="128"/>
                  </a:lnTo>
                  <a:lnTo>
                    <a:pt x="580" y="110"/>
                  </a:lnTo>
                  <a:cubicBezTo>
                    <a:pt x="544" y="47"/>
                    <a:pt x="473" y="12"/>
                    <a:pt x="393" y="3"/>
                  </a:cubicBezTo>
                  <a:cubicBezTo>
                    <a:pt x="382" y="1"/>
                    <a:pt x="370"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3101623" y="2871078"/>
              <a:ext cx="29382" cy="27931"/>
            </a:xfrm>
            <a:custGeom>
              <a:avLst/>
              <a:gdLst/>
              <a:ahLst/>
              <a:cxnLst/>
              <a:rect l="l" t="t" r="r" b="b"/>
              <a:pathLst>
                <a:path w="830" h="789" extrusionOk="0">
                  <a:moveTo>
                    <a:pt x="363" y="111"/>
                  </a:moveTo>
                  <a:lnTo>
                    <a:pt x="363" y="111"/>
                  </a:lnTo>
                  <a:cubicBezTo>
                    <a:pt x="373" y="111"/>
                    <a:pt x="383" y="112"/>
                    <a:pt x="393" y="113"/>
                  </a:cubicBezTo>
                  <a:cubicBezTo>
                    <a:pt x="482" y="113"/>
                    <a:pt x="571" y="175"/>
                    <a:pt x="607" y="282"/>
                  </a:cubicBezTo>
                  <a:cubicBezTo>
                    <a:pt x="643" y="380"/>
                    <a:pt x="625" y="496"/>
                    <a:pt x="518" y="550"/>
                  </a:cubicBezTo>
                  <a:cubicBezTo>
                    <a:pt x="481" y="572"/>
                    <a:pt x="432" y="588"/>
                    <a:pt x="391" y="588"/>
                  </a:cubicBezTo>
                  <a:cubicBezTo>
                    <a:pt x="382" y="588"/>
                    <a:pt x="374" y="587"/>
                    <a:pt x="366" y="585"/>
                  </a:cubicBezTo>
                  <a:cubicBezTo>
                    <a:pt x="313" y="576"/>
                    <a:pt x="268" y="550"/>
                    <a:pt x="241" y="514"/>
                  </a:cubicBezTo>
                  <a:cubicBezTo>
                    <a:pt x="170" y="434"/>
                    <a:pt x="161" y="318"/>
                    <a:pt x="205" y="237"/>
                  </a:cubicBezTo>
                  <a:cubicBezTo>
                    <a:pt x="245" y="167"/>
                    <a:pt x="311" y="131"/>
                    <a:pt x="363" y="111"/>
                  </a:cubicBezTo>
                  <a:close/>
                  <a:moveTo>
                    <a:pt x="449" y="0"/>
                  </a:moveTo>
                  <a:cubicBezTo>
                    <a:pt x="427" y="0"/>
                    <a:pt x="405" y="2"/>
                    <a:pt x="384" y="5"/>
                  </a:cubicBezTo>
                  <a:cubicBezTo>
                    <a:pt x="259" y="32"/>
                    <a:pt x="188" y="95"/>
                    <a:pt x="152" y="148"/>
                  </a:cubicBezTo>
                  <a:cubicBezTo>
                    <a:pt x="150" y="151"/>
                    <a:pt x="148" y="153"/>
                    <a:pt x="146" y="155"/>
                  </a:cubicBezTo>
                  <a:lnTo>
                    <a:pt x="146" y="155"/>
                  </a:lnTo>
                  <a:cubicBezTo>
                    <a:pt x="139" y="162"/>
                    <a:pt x="132" y="168"/>
                    <a:pt x="125" y="175"/>
                  </a:cubicBezTo>
                  <a:cubicBezTo>
                    <a:pt x="36" y="273"/>
                    <a:pt x="0" y="460"/>
                    <a:pt x="90" y="612"/>
                  </a:cubicBezTo>
                  <a:cubicBezTo>
                    <a:pt x="134" y="683"/>
                    <a:pt x="223" y="755"/>
                    <a:pt x="321" y="782"/>
                  </a:cubicBezTo>
                  <a:cubicBezTo>
                    <a:pt x="348" y="786"/>
                    <a:pt x="375" y="788"/>
                    <a:pt x="401" y="788"/>
                  </a:cubicBezTo>
                  <a:cubicBezTo>
                    <a:pt x="481" y="788"/>
                    <a:pt x="558" y="768"/>
                    <a:pt x="625" y="728"/>
                  </a:cubicBezTo>
                  <a:cubicBezTo>
                    <a:pt x="723" y="675"/>
                    <a:pt x="794" y="585"/>
                    <a:pt x="812" y="478"/>
                  </a:cubicBezTo>
                  <a:cubicBezTo>
                    <a:pt x="830" y="380"/>
                    <a:pt x="812" y="282"/>
                    <a:pt x="768" y="202"/>
                  </a:cubicBezTo>
                  <a:cubicBezTo>
                    <a:pt x="723" y="121"/>
                    <a:pt x="660" y="68"/>
                    <a:pt x="589" y="32"/>
                  </a:cubicBezTo>
                  <a:cubicBezTo>
                    <a:pt x="542" y="8"/>
                    <a:pt x="494" y="0"/>
                    <a:pt x="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3110791" y="3035082"/>
              <a:ext cx="27506" cy="29488"/>
            </a:xfrm>
            <a:custGeom>
              <a:avLst/>
              <a:gdLst/>
              <a:ahLst/>
              <a:cxnLst/>
              <a:rect l="l" t="t" r="r" b="b"/>
              <a:pathLst>
                <a:path w="777" h="833" extrusionOk="0">
                  <a:moveTo>
                    <a:pt x="441" y="109"/>
                  </a:moveTo>
                  <a:cubicBezTo>
                    <a:pt x="446" y="109"/>
                    <a:pt x="450" y="109"/>
                    <a:pt x="455" y="109"/>
                  </a:cubicBezTo>
                  <a:cubicBezTo>
                    <a:pt x="526" y="118"/>
                    <a:pt x="598" y="199"/>
                    <a:pt x="589" y="288"/>
                  </a:cubicBezTo>
                  <a:cubicBezTo>
                    <a:pt x="598" y="377"/>
                    <a:pt x="526" y="493"/>
                    <a:pt x="437" y="573"/>
                  </a:cubicBezTo>
                  <a:cubicBezTo>
                    <a:pt x="393" y="609"/>
                    <a:pt x="339" y="627"/>
                    <a:pt x="303" y="627"/>
                  </a:cubicBezTo>
                  <a:cubicBezTo>
                    <a:pt x="297" y="628"/>
                    <a:pt x="291" y="629"/>
                    <a:pt x="286" y="629"/>
                  </a:cubicBezTo>
                  <a:cubicBezTo>
                    <a:pt x="259" y="629"/>
                    <a:pt x="238" y="612"/>
                    <a:pt x="223" y="582"/>
                  </a:cubicBezTo>
                  <a:cubicBezTo>
                    <a:pt x="196" y="547"/>
                    <a:pt x="187" y="502"/>
                    <a:pt x="196" y="457"/>
                  </a:cubicBezTo>
                  <a:cubicBezTo>
                    <a:pt x="196" y="413"/>
                    <a:pt x="223" y="368"/>
                    <a:pt x="241" y="333"/>
                  </a:cubicBezTo>
                  <a:cubicBezTo>
                    <a:pt x="258" y="310"/>
                    <a:pt x="276" y="288"/>
                    <a:pt x="295" y="269"/>
                  </a:cubicBezTo>
                  <a:lnTo>
                    <a:pt x="295" y="269"/>
                  </a:lnTo>
                  <a:cubicBezTo>
                    <a:pt x="299" y="276"/>
                    <a:pt x="303" y="279"/>
                    <a:pt x="303" y="279"/>
                  </a:cubicBezTo>
                  <a:cubicBezTo>
                    <a:pt x="303" y="279"/>
                    <a:pt x="300" y="274"/>
                    <a:pt x="298" y="265"/>
                  </a:cubicBezTo>
                  <a:lnTo>
                    <a:pt x="298" y="265"/>
                  </a:lnTo>
                  <a:cubicBezTo>
                    <a:pt x="335" y="227"/>
                    <a:pt x="372" y="195"/>
                    <a:pt x="401" y="172"/>
                  </a:cubicBezTo>
                  <a:cubicBezTo>
                    <a:pt x="446" y="136"/>
                    <a:pt x="464" y="118"/>
                    <a:pt x="464" y="118"/>
                  </a:cubicBezTo>
                  <a:lnTo>
                    <a:pt x="464" y="118"/>
                  </a:lnTo>
                  <a:cubicBezTo>
                    <a:pt x="464" y="118"/>
                    <a:pt x="437" y="127"/>
                    <a:pt x="384" y="145"/>
                  </a:cubicBezTo>
                  <a:cubicBezTo>
                    <a:pt x="366" y="151"/>
                    <a:pt x="346" y="158"/>
                    <a:pt x="324" y="167"/>
                  </a:cubicBezTo>
                  <a:lnTo>
                    <a:pt x="324" y="167"/>
                  </a:lnTo>
                  <a:cubicBezTo>
                    <a:pt x="351" y="136"/>
                    <a:pt x="397" y="109"/>
                    <a:pt x="441" y="109"/>
                  </a:cubicBezTo>
                  <a:close/>
                  <a:moveTo>
                    <a:pt x="482" y="1"/>
                  </a:moveTo>
                  <a:cubicBezTo>
                    <a:pt x="473" y="1"/>
                    <a:pt x="464" y="1"/>
                    <a:pt x="455" y="2"/>
                  </a:cubicBezTo>
                  <a:cubicBezTo>
                    <a:pt x="323" y="29"/>
                    <a:pt x="278" y="134"/>
                    <a:pt x="277" y="188"/>
                  </a:cubicBezTo>
                  <a:lnTo>
                    <a:pt x="277" y="188"/>
                  </a:lnTo>
                  <a:cubicBezTo>
                    <a:pt x="243" y="205"/>
                    <a:pt x="206" y="229"/>
                    <a:pt x="170" y="261"/>
                  </a:cubicBezTo>
                  <a:cubicBezTo>
                    <a:pt x="80" y="333"/>
                    <a:pt x="0" y="484"/>
                    <a:pt x="62" y="654"/>
                  </a:cubicBezTo>
                  <a:cubicBezTo>
                    <a:pt x="89" y="743"/>
                    <a:pt x="187" y="823"/>
                    <a:pt x="294" y="832"/>
                  </a:cubicBezTo>
                  <a:cubicBezTo>
                    <a:pt x="401" y="832"/>
                    <a:pt x="500" y="787"/>
                    <a:pt x="571" y="734"/>
                  </a:cubicBezTo>
                  <a:cubicBezTo>
                    <a:pt x="642" y="672"/>
                    <a:pt x="687" y="600"/>
                    <a:pt x="723" y="529"/>
                  </a:cubicBezTo>
                  <a:cubicBezTo>
                    <a:pt x="758" y="448"/>
                    <a:pt x="776" y="359"/>
                    <a:pt x="767" y="279"/>
                  </a:cubicBezTo>
                  <a:cubicBezTo>
                    <a:pt x="742" y="113"/>
                    <a:pt x="60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3087711" y="2820740"/>
              <a:ext cx="62587" cy="38869"/>
            </a:xfrm>
            <a:custGeom>
              <a:avLst/>
              <a:gdLst/>
              <a:ahLst/>
              <a:cxnLst/>
              <a:rect l="l" t="t" r="r" b="b"/>
              <a:pathLst>
                <a:path w="1768" h="1098" extrusionOk="0">
                  <a:moveTo>
                    <a:pt x="1767" y="0"/>
                  </a:moveTo>
                  <a:cubicBezTo>
                    <a:pt x="1767" y="0"/>
                    <a:pt x="1669" y="71"/>
                    <a:pt x="1517" y="179"/>
                  </a:cubicBezTo>
                  <a:cubicBezTo>
                    <a:pt x="1366" y="286"/>
                    <a:pt x="1143" y="428"/>
                    <a:pt x="911" y="580"/>
                  </a:cubicBezTo>
                  <a:cubicBezTo>
                    <a:pt x="670" y="732"/>
                    <a:pt x="447" y="865"/>
                    <a:pt x="277" y="955"/>
                  </a:cubicBezTo>
                  <a:cubicBezTo>
                    <a:pt x="117" y="1044"/>
                    <a:pt x="1" y="1097"/>
                    <a:pt x="1" y="1097"/>
                  </a:cubicBezTo>
                  <a:cubicBezTo>
                    <a:pt x="1" y="1097"/>
                    <a:pt x="126" y="1097"/>
                    <a:pt x="313" y="1053"/>
                  </a:cubicBezTo>
                  <a:cubicBezTo>
                    <a:pt x="500" y="1008"/>
                    <a:pt x="759" y="919"/>
                    <a:pt x="1018" y="758"/>
                  </a:cubicBezTo>
                  <a:cubicBezTo>
                    <a:pt x="1268" y="598"/>
                    <a:pt x="1464" y="402"/>
                    <a:pt x="1589" y="259"/>
                  </a:cubicBezTo>
                  <a:cubicBezTo>
                    <a:pt x="1714" y="107"/>
                    <a:pt x="1767" y="0"/>
                    <a:pt x="1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9"/>
            <p:cNvSpPr/>
            <p:nvPr/>
          </p:nvSpPr>
          <p:spPr>
            <a:xfrm>
              <a:off x="2992345" y="2668206"/>
              <a:ext cx="119723" cy="560878"/>
            </a:xfrm>
            <a:custGeom>
              <a:avLst/>
              <a:gdLst/>
              <a:ahLst/>
              <a:cxnLst/>
              <a:rect l="l" t="t" r="r" b="b"/>
              <a:pathLst>
                <a:path w="3382" h="15844" extrusionOk="0">
                  <a:moveTo>
                    <a:pt x="393" y="0"/>
                  </a:moveTo>
                  <a:lnTo>
                    <a:pt x="393" y="0"/>
                  </a:lnTo>
                  <a:cubicBezTo>
                    <a:pt x="393" y="0"/>
                    <a:pt x="402" y="232"/>
                    <a:pt x="411" y="660"/>
                  </a:cubicBezTo>
                  <a:cubicBezTo>
                    <a:pt x="420" y="1080"/>
                    <a:pt x="429" y="1695"/>
                    <a:pt x="411" y="2454"/>
                  </a:cubicBezTo>
                  <a:cubicBezTo>
                    <a:pt x="384" y="3221"/>
                    <a:pt x="349" y="4122"/>
                    <a:pt x="250" y="5121"/>
                  </a:cubicBezTo>
                  <a:cubicBezTo>
                    <a:pt x="206" y="5620"/>
                    <a:pt x="143" y="6138"/>
                    <a:pt x="90" y="6682"/>
                  </a:cubicBezTo>
                  <a:cubicBezTo>
                    <a:pt x="36" y="7235"/>
                    <a:pt x="1" y="7806"/>
                    <a:pt x="45" y="8395"/>
                  </a:cubicBezTo>
                  <a:cubicBezTo>
                    <a:pt x="90" y="8984"/>
                    <a:pt x="224" y="9546"/>
                    <a:pt x="402" y="10072"/>
                  </a:cubicBezTo>
                  <a:cubicBezTo>
                    <a:pt x="572" y="10589"/>
                    <a:pt x="777" y="11080"/>
                    <a:pt x="982" y="11544"/>
                  </a:cubicBezTo>
                  <a:cubicBezTo>
                    <a:pt x="1187" y="11999"/>
                    <a:pt x="1374" y="12454"/>
                    <a:pt x="1651" y="12820"/>
                  </a:cubicBezTo>
                  <a:cubicBezTo>
                    <a:pt x="1936" y="13185"/>
                    <a:pt x="2284" y="13426"/>
                    <a:pt x="2543" y="13694"/>
                  </a:cubicBezTo>
                  <a:cubicBezTo>
                    <a:pt x="2677" y="13828"/>
                    <a:pt x="2784" y="13971"/>
                    <a:pt x="2864" y="14113"/>
                  </a:cubicBezTo>
                  <a:cubicBezTo>
                    <a:pt x="2945" y="14265"/>
                    <a:pt x="2980" y="14417"/>
                    <a:pt x="2989" y="14559"/>
                  </a:cubicBezTo>
                  <a:cubicBezTo>
                    <a:pt x="2998" y="14854"/>
                    <a:pt x="2953" y="15121"/>
                    <a:pt x="2998" y="15335"/>
                  </a:cubicBezTo>
                  <a:cubicBezTo>
                    <a:pt x="3034" y="15550"/>
                    <a:pt x="3141" y="15692"/>
                    <a:pt x="3230" y="15764"/>
                  </a:cubicBezTo>
                  <a:cubicBezTo>
                    <a:pt x="3319" y="15835"/>
                    <a:pt x="3382" y="15835"/>
                    <a:pt x="3382" y="15844"/>
                  </a:cubicBezTo>
                  <a:lnTo>
                    <a:pt x="3382" y="15844"/>
                  </a:lnTo>
                  <a:cubicBezTo>
                    <a:pt x="3382" y="15835"/>
                    <a:pt x="3319" y="15826"/>
                    <a:pt x="3239" y="15755"/>
                  </a:cubicBezTo>
                  <a:cubicBezTo>
                    <a:pt x="3150" y="15683"/>
                    <a:pt x="3061" y="15541"/>
                    <a:pt x="3025" y="15327"/>
                  </a:cubicBezTo>
                  <a:cubicBezTo>
                    <a:pt x="2989" y="15121"/>
                    <a:pt x="3052" y="14872"/>
                    <a:pt x="3052" y="14559"/>
                  </a:cubicBezTo>
                  <a:cubicBezTo>
                    <a:pt x="3052" y="14408"/>
                    <a:pt x="3016" y="14238"/>
                    <a:pt x="2936" y="14078"/>
                  </a:cubicBezTo>
                  <a:cubicBezTo>
                    <a:pt x="2864" y="13917"/>
                    <a:pt x="2748" y="13765"/>
                    <a:pt x="2614" y="13623"/>
                  </a:cubicBezTo>
                  <a:cubicBezTo>
                    <a:pt x="2356" y="13337"/>
                    <a:pt x="2017" y="13087"/>
                    <a:pt x="1767" y="12731"/>
                  </a:cubicBezTo>
                  <a:cubicBezTo>
                    <a:pt x="1517" y="12383"/>
                    <a:pt x="1339" y="11937"/>
                    <a:pt x="1143" y="11473"/>
                  </a:cubicBezTo>
                  <a:cubicBezTo>
                    <a:pt x="759" y="10554"/>
                    <a:pt x="340" y="9519"/>
                    <a:pt x="250" y="8377"/>
                  </a:cubicBezTo>
                  <a:cubicBezTo>
                    <a:pt x="206" y="7806"/>
                    <a:pt x="241" y="7244"/>
                    <a:pt x="286" y="6700"/>
                  </a:cubicBezTo>
                  <a:cubicBezTo>
                    <a:pt x="340" y="6165"/>
                    <a:pt x="393" y="5638"/>
                    <a:pt x="429" y="5130"/>
                  </a:cubicBezTo>
                  <a:cubicBezTo>
                    <a:pt x="500" y="4131"/>
                    <a:pt x="518" y="3221"/>
                    <a:pt x="509" y="2462"/>
                  </a:cubicBezTo>
                  <a:cubicBezTo>
                    <a:pt x="500" y="1695"/>
                    <a:pt x="473" y="1080"/>
                    <a:pt x="447" y="660"/>
                  </a:cubicBezTo>
                  <a:cubicBezTo>
                    <a:pt x="411" y="232"/>
                    <a:pt x="393"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a:off x="2869510" y="3182944"/>
              <a:ext cx="227728" cy="30975"/>
            </a:xfrm>
            <a:custGeom>
              <a:avLst/>
              <a:gdLst/>
              <a:ahLst/>
              <a:cxnLst/>
              <a:rect l="l" t="t" r="r" b="b"/>
              <a:pathLst>
                <a:path w="6433" h="875" extrusionOk="0">
                  <a:moveTo>
                    <a:pt x="0" y="0"/>
                  </a:moveTo>
                  <a:lnTo>
                    <a:pt x="0" y="0"/>
                  </a:lnTo>
                  <a:cubicBezTo>
                    <a:pt x="0" y="0"/>
                    <a:pt x="81" y="54"/>
                    <a:pt x="232" y="134"/>
                  </a:cubicBezTo>
                  <a:cubicBezTo>
                    <a:pt x="375" y="215"/>
                    <a:pt x="598" y="322"/>
                    <a:pt x="875" y="438"/>
                  </a:cubicBezTo>
                  <a:cubicBezTo>
                    <a:pt x="1426" y="656"/>
                    <a:pt x="2226" y="875"/>
                    <a:pt x="3140" y="875"/>
                  </a:cubicBezTo>
                  <a:cubicBezTo>
                    <a:pt x="3158" y="875"/>
                    <a:pt x="3176" y="875"/>
                    <a:pt x="3194" y="875"/>
                  </a:cubicBezTo>
                  <a:cubicBezTo>
                    <a:pt x="4122" y="866"/>
                    <a:pt x="4943" y="634"/>
                    <a:pt x="5514" y="455"/>
                  </a:cubicBezTo>
                  <a:cubicBezTo>
                    <a:pt x="5799" y="366"/>
                    <a:pt x="6022" y="286"/>
                    <a:pt x="6183" y="232"/>
                  </a:cubicBezTo>
                  <a:cubicBezTo>
                    <a:pt x="6343" y="170"/>
                    <a:pt x="6432" y="143"/>
                    <a:pt x="6432" y="143"/>
                  </a:cubicBezTo>
                  <a:lnTo>
                    <a:pt x="6432" y="143"/>
                  </a:lnTo>
                  <a:cubicBezTo>
                    <a:pt x="6432" y="143"/>
                    <a:pt x="6067" y="224"/>
                    <a:pt x="5487" y="357"/>
                  </a:cubicBezTo>
                  <a:cubicBezTo>
                    <a:pt x="4898" y="482"/>
                    <a:pt x="4086" y="661"/>
                    <a:pt x="3194" y="670"/>
                  </a:cubicBezTo>
                  <a:cubicBezTo>
                    <a:pt x="3170" y="670"/>
                    <a:pt x="3146" y="670"/>
                    <a:pt x="3122" y="670"/>
                  </a:cubicBezTo>
                  <a:cubicBezTo>
                    <a:pt x="2242" y="670"/>
                    <a:pt x="1466" y="513"/>
                    <a:pt x="910" y="339"/>
                  </a:cubicBezTo>
                  <a:cubicBezTo>
                    <a:pt x="625" y="250"/>
                    <a:pt x="402" y="170"/>
                    <a:pt x="241" y="108"/>
                  </a:cubicBezTo>
                  <a:cubicBezTo>
                    <a:pt x="90" y="36"/>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a:off x="2872342" y="3138730"/>
              <a:ext cx="204046" cy="28285"/>
            </a:xfrm>
            <a:custGeom>
              <a:avLst/>
              <a:gdLst/>
              <a:ahLst/>
              <a:cxnLst/>
              <a:rect l="l" t="t" r="r" b="b"/>
              <a:pathLst>
                <a:path w="5764" h="799" extrusionOk="0">
                  <a:moveTo>
                    <a:pt x="5764" y="1"/>
                  </a:moveTo>
                  <a:cubicBezTo>
                    <a:pt x="5764" y="1"/>
                    <a:pt x="5683" y="27"/>
                    <a:pt x="5541" y="72"/>
                  </a:cubicBezTo>
                  <a:cubicBezTo>
                    <a:pt x="5469" y="99"/>
                    <a:pt x="5389" y="125"/>
                    <a:pt x="5282" y="152"/>
                  </a:cubicBezTo>
                  <a:cubicBezTo>
                    <a:pt x="5184" y="179"/>
                    <a:pt x="5068" y="224"/>
                    <a:pt x="4943" y="250"/>
                  </a:cubicBezTo>
                  <a:cubicBezTo>
                    <a:pt x="4684" y="322"/>
                    <a:pt x="4372" y="393"/>
                    <a:pt x="4033" y="456"/>
                  </a:cubicBezTo>
                  <a:cubicBezTo>
                    <a:pt x="3685" y="509"/>
                    <a:pt x="3310" y="554"/>
                    <a:pt x="2909" y="580"/>
                  </a:cubicBezTo>
                  <a:cubicBezTo>
                    <a:pt x="2708" y="594"/>
                    <a:pt x="2512" y="598"/>
                    <a:pt x="2321" y="598"/>
                  </a:cubicBezTo>
                  <a:cubicBezTo>
                    <a:pt x="2131" y="598"/>
                    <a:pt x="1945" y="594"/>
                    <a:pt x="1767" y="589"/>
                  </a:cubicBezTo>
                  <a:cubicBezTo>
                    <a:pt x="1419" y="571"/>
                    <a:pt x="1107" y="536"/>
                    <a:pt x="848" y="500"/>
                  </a:cubicBezTo>
                  <a:cubicBezTo>
                    <a:pt x="714" y="482"/>
                    <a:pt x="598" y="456"/>
                    <a:pt x="491" y="438"/>
                  </a:cubicBezTo>
                  <a:cubicBezTo>
                    <a:pt x="384" y="420"/>
                    <a:pt x="295" y="402"/>
                    <a:pt x="224" y="393"/>
                  </a:cubicBezTo>
                  <a:cubicBezTo>
                    <a:pt x="81" y="357"/>
                    <a:pt x="1" y="340"/>
                    <a:pt x="1" y="340"/>
                  </a:cubicBezTo>
                  <a:lnTo>
                    <a:pt x="1" y="340"/>
                  </a:lnTo>
                  <a:cubicBezTo>
                    <a:pt x="1" y="340"/>
                    <a:pt x="72" y="366"/>
                    <a:pt x="215" y="420"/>
                  </a:cubicBezTo>
                  <a:cubicBezTo>
                    <a:pt x="286" y="447"/>
                    <a:pt x="375" y="473"/>
                    <a:pt x="473" y="500"/>
                  </a:cubicBezTo>
                  <a:cubicBezTo>
                    <a:pt x="580" y="536"/>
                    <a:pt x="696" y="571"/>
                    <a:pt x="821" y="598"/>
                  </a:cubicBezTo>
                  <a:cubicBezTo>
                    <a:pt x="1089" y="670"/>
                    <a:pt x="1401" y="723"/>
                    <a:pt x="1758" y="759"/>
                  </a:cubicBezTo>
                  <a:cubicBezTo>
                    <a:pt x="1996" y="783"/>
                    <a:pt x="2250" y="798"/>
                    <a:pt x="2514" y="798"/>
                  </a:cubicBezTo>
                  <a:cubicBezTo>
                    <a:pt x="2646" y="798"/>
                    <a:pt x="2781" y="795"/>
                    <a:pt x="2918" y="786"/>
                  </a:cubicBezTo>
                  <a:cubicBezTo>
                    <a:pt x="3328" y="759"/>
                    <a:pt x="3721" y="696"/>
                    <a:pt x="4069" y="625"/>
                  </a:cubicBezTo>
                  <a:cubicBezTo>
                    <a:pt x="4417" y="545"/>
                    <a:pt x="4720" y="447"/>
                    <a:pt x="4970" y="348"/>
                  </a:cubicBezTo>
                  <a:cubicBezTo>
                    <a:pt x="5095" y="304"/>
                    <a:pt x="5211" y="259"/>
                    <a:pt x="5309" y="215"/>
                  </a:cubicBezTo>
                  <a:cubicBezTo>
                    <a:pt x="5407" y="179"/>
                    <a:pt x="5487" y="134"/>
                    <a:pt x="5558" y="99"/>
                  </a:cubicBezTo>
                  <a:cubicBezTo>
                    <a:pt x="5692" y="36"/>
                    <a:pt x="5764" y="1"/>
                    <a:pt x="5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9"/>
            <p:cNvSpPr/>
            <p:nvPr/>
          </p:nvSpPr>
          <p:spPr>
            <a:xfrm>
              <a:off x="2735277" y="3405887"/>
              <a:ext cx="4460" cy="68570"/>
            </a:xfrm>
            <a:custGeom>
              <a:avLst/>
              <a:gdLst/>
              <a:ahLst/>
              <a:cxnLst/>
              <a:rect l="l" t="t" r="r" b="b"/>
              <a:pathLst>
                <a:path w="126" h="1937" extrusionOk="0">
                  <a:moveTo>
                    <a:pt x="90" y="1"/>
                  </a:moveTo>
                  <a:cubicBezTo>
                    <a:pt x="90" y="1"/>
                    <a:pt x="72" y="108"/>
                    <a:pt x="54" y="277"/>
                  </a:cubicBezTo>
                  <a:cubicBezTo>
                    <a:pt x="37" y="366"/>
                    <a:pt x="28" y="474"/>
                    <a:pt x="19" y="589"/>
                  </a:cubicBezTo>
                  <a:cubicBezTo>
                    <a:pt x="10" y="705"/>
                    <a:pt x="1" y="839"/>
                    <a:pt x="1" y="973"/>
                  </a:cubicBezTo>
                  <a:cubicBezTo>
                    <a:pt x="1" y="1241"/>
                    <a:pt x="10" y="1482"/>
                    <a:pt x="37" y="1660"/>
                  </a:cubicBezTo>
                  <a:cubicBezTo>
                    <a:pt x="63" y="1838"/>
                    <a:pt x="126" y="1937"/>
                    <a:pt x="126" y="1937"/>
                  </a:cubicBezTo>
                  <a:cubicBezTo>
                    <a:pt x="126" y="1937"/>
                    <a:pt x="90" y="1829"/>
                    <a:pt x="90" y="1660"/>
                  </a:cubicBezTo>
                  <a:cubicBezTo>
                    <a:pt x="90" y="1482"/>
                    <a:pt x="108" y="1241"/>
                    <a:pt x="99" y="964"/>
                  </a:cubicBezTo>
                  <a:cubicBezTo>
                    <a:pt x="108" y="839"/>
                    <a:pt x="108" y="705"/>
                    <a:pt x="108" y="589"/>
                  </a:cubicBezTo>
                  <a:cubicBezTo>
                    <a:pt x="108" y="474"/>
                    <a:pt x="108" y="375"/>
                    <a:pt x="99" y="286"/>
                  </a:cubicBezTo>
                  <a:cubicBezTo>
                    <a:pt x="99" y="108"/>
                    <a:pt x="90"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2710037" y="3426100"/>
              <a:ext cx="28780" cy="71720"/>
            </a:xfrm>
            <a:custGeom>
              <a:avLst/>
              <a:gdLst/>
              <a:ahLst/>
              <a:cxnLst/>
              <a:rect l="l" t="t" r="r" b="b"/>
              <a:pathLst>
                <a:path w="813" h="2026" extrusionOk="0">
                  <a:moveTo>
                    <a:pt x="0" y="1"/>
                  </a:moveTo>
                  <a:cubicBezTo>
                    <a:pt x="0" y="1"/>
                    <a:pt x="27" y="18"/>
                    <a:pt x="63" y="63"/>
                  </a:cubicBezTo>
                  <a:cubicBezTo>
                    <a:pt x="98" y="117"/>
                    <a:pt x="125" y="197"/>
                    <a:pt x="143" y="295"/>
                  </a:cubicBezTo>
                  <a:cubicBezTo>
                    <a:pt x="161" y="402"/>
                    <a:pt x="161" y="527"/>
                    <a:pt x="170" y="670"/>
                  </a:cubicBezTo>
                  <a:cubicBezTo>
                    <a:pt x="179" y="812"/>
                    <a:pt x="179" y="964"/>
                    <a:pt x="196" y="1134"/>
                  </a:cubicBezTo>
                  <a:cubicBezTo>
                    <a:pt x="205" y="1294"/>
                    <a:pt x="223" y="1455"/>
                    <a:pt x="268" y="1597"/>
                  </a:cubicBezTo>
                  <a:cubicBezTo>
                    <a:pt x="312" y="1740"/>
                    <a:pt x="393" y="1856"/>
                    <a:pt x="482" y="1919"/>
                  </a:cubicBezTo>
                  <a:cubicBezTo>
                    <a:pt x="571" y="1990"/>
                    <a:pt x="660" y="2017"/>
                    <a:pt x="723" y="2026"/>
                  </a:cubicBezTo>
                  <a:lnTo>
                    <a:pt x="812" y="2026"/>
                  </a:lnTo>
                  <a:cubicBezTo>
                    <a:pt x="812" y="2026"/>
                    <a:pt x="785" y="2026"/>
                    <a:pt x="723" y="2008"/>
                  </a:cubicBezTo>
                  <a:cubicBezTo>
                    <a:pt x="669" y="1999"/>
                    <a:pt x="589" y="1954"/>
                    <a:pt x="518" y="1883"/>
                  </a:cubicBezTo>
                  <a:cubicBezTo>
                    <a:pt x="446" y="1812"/>
                    <a:pt x="384" y="1705"/>
                    <a:pt x="348" y="1571"/>
                  </a:cubicBezTo>
                  <a:cubicBezTo>
                    <a:pt x="321" y="1437"/>
                    <a:pt x="312" y="1285"/>
                    <a:pt x="295" y="1125"/>
                  </a:cubicBezTo>
                  <a:cubicBezTo>
                    <a:pt x="286" y="964"/>
                    <a:pt x="268" y="804"/>
                    <a:pt x="259" y="661"/>
                  </a:cubicBezTo>
                  <a:cubicBezTo>
                    <a:pt x="241" y="527"/>
                    <a:pt x="223" y="393"/>
                    <a:pt x="196" y="286"/>
                  </a:cubicBezTo>
                  <a:cubicBezTo>
                    <a:pt x="170" y="179"/>
                    <a:pt x="116" y="99"/>
                    <a:pt x="72" y="54"/>
                  </a:cubicBezTo>
                  <a:cubicBezTo>
                    <a:pt x="36" y="10"/>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9"/>
            <p:cNvSpPr/>
            <p:nvPr/>
          </p:nvSpPr>
          <p:spPr>
            <a:xfrm>
              <a:off x="2695488" y="3428826"/>
              <a:ext cx="31612" cy="64251"/>
            </a:xfrm>
            <a:custGeom>
              <a:avLst/>
              <a:gdLst/>
              <a:ahLst/>
              <a:cxnLst/>
              <a:rect l="l" t="t" r="r" b="b"/>
              <a:pathLst>
                <a:path w="893" h="1815" extrusionOk="0">
                  <a:moveTo>
                    <a:pt x="524" y="57"/>
                  </a:moveTo>
                  <a:cubicBezTo>
                    <a:pt x="530" y="66"/>
                    <a:pt x="536" y="66"/>
                    <a:pt x="536" y="66"/>
                  </a:cubicBezTo>
                  <a:cubicBezTo>
                    <a:pt x="536" y="66"/>
                    <a:pt x="532" y="63"/>
                    <a:pt x="524" y="57"/>
                  </a:cubicBezTo>
                  <a:close/>
                  <a:moveTo>
                    <a:pt x="358" y="1"/>
                  </a:moveTo>
                  <a:cubicBezTo>
                    <a:pt x="299" y="1"/>
                    <a:pt x="229" y="16"/>
                    <a:pt x="161" y="66"/>
                  </a:cubicBezTo>
                  <a:cubicBezTo>
                    <a:pt x="54" y="156"/>
                    <a:pt x="28" y="325"/>
                    <a:pt x="19" y="477"/>
                  </a:cubicBezTo>
                  <a:cubicBezTo>
                    <a:pt x="1" y="637"/>
                    <a:pt x="1" y="816"/>
                    <a:pt x="28" y="1003"/>
                  </a:cubicBezTo>
                  <a:cubicBezTo>
                    <a:pt x="54" y="1190"/>
                    <a:pt x="90" y="1360"/>
                    <a:pt x="152" y="1512"/>
                  </a:cubicBezTo>
                  <a:cubicBezTo>
                    <a:pt x="170" y="1556"/>
                    <a:pt x="206" y="1601"/>
                    <a:pt x="242" y="1619"/>
                  </a:cubicBezTo>
                  <a:cubicBezTo>
                    <a:pt x="286" y="1645"/>
                    <a:pt x="331" y="1645"/>
                    <a:pt x="367" y="1654"/>
                  </a:cubicBezTo>
                  <a:cubicBezTo>
                    <a:pt x="402" y="1654"/>
                    <a:pt x="447" y="1645"/>
                    <a:pt x="474" y="1636"/>
                  </a:cubicBezTo>
                  <a:cubicBezTo>
                    <a:pt x="500" y="1636"/>
                    <a:pt x="527" y="1636"/>
                    <a:pt x="554" y="1645"/>
                  </a:cubicBezTo>
                  <a:cubicBezTo>
                    <a:pt x="670" y="1672"/>
                    <a:pt x="750" y="1735"/>
                    <a:pt x="804" y="1761"/>
                  </a:cubicBezTo>
                  <a:cubicBezTo>
                    <a:pt x="866" y="1797"/>
                    <a:pt x="893" y="1815"/>
                    <a:pt x="893" y="1815"/>
                  </a:cubicBezTo>
                  <a:cubicBezTo>
                    <a:pt x="893" y="1815"/>
                    <a:pt x="866" y="1797"/>
                    <a:pt x="813" y="1752"/>
                  </a:cubicBezTo>
                  <a:cubicBezTo>
                    <a:pt x="759" y="1708"/>
                    <a:pt x="697" y="1636"/>
                    <a:pt x="572" y="1592"/>
                  </a:cubicBezTo>
                  <a:cubicBezTo>
                    <a:pt x="536" y="1583"/>
                    <a:pt x="509" y="1583"/>
                    <a:pt x="474" y="1574"/>
                  </a:cubicBezTo>
                  <a:cubicBezTo>
                    <a:pt x="429" y="1583"/>
                    <a:pt x="402" y="1583"/>
                    <a:pt x="367" y="1583"/>
                  </a:cubicBezTo>
                  <a:cubicBezTo>
                    <a:pt x="304" y="1574"/>
                    <a:pt x="251" y="1547"/>
                    <a:pt x="233" y="1485"/>
                  </a:cubicBezTo>
                  <a:cubicBezTo>
                    <a:pt x="188" y="1342"/>
                    <a:pt x="152" y="1164"/>
                    <a:pt x="135" y="985"/>
                  </a:cubicBezTo>
                  <a:cubicBezTo>
                    <a:pt x="108" y="807"/>
                    <a:pt x="99" y="637"/>
                    <a:pt x="108" y="486"/>
                  </a:cubicBezTo>
                  <a:cubicBezTo>
                    <a:pt x="108" y="325"/>
                    <a:pt x="117" y="182"/>
                    <a:pt x="197" y="111"/>
                  </a:cubicBezTo>
                  <a:cubicBezTo>
                    <a:pt x="262" y="46"/>
                    <a:pt x="344" y="28"/>
                    <a:pt x="401" y="28"/>
                  </a:cubicBezTo>
                  <a:cubicBezTo>
                    <a:pt x="415" y="28"/>
                    <a:pt x="428" y="29"/>
                    <a:pt x="438" y="31"/>
                  </a:cubicBezTo>
                  <a:cubicBezTo>
                    <a:pt x="482" y="36"/>
                    <a:pt x="509" y="49"/>
                    <a:pt x="524" y="57"/>
                  </a:cubicBezTo>
                  <a:lnTo>
                    <a:pt x="524" y="57"/>
                  </a:lnTo>
                  <a:cubicBezTo>
                    <a:pt x="522" y="55"/>
                    <a:pt x="520" y="52"/>
                    <a:pt x="518" y="49"/>
                  </a:cubicBezTo>
                  <a:cubicBezTo>
                    <a:pt x="500" y="40"/>
                    <a:pt x="483" y="31"/>
                    <a:pt x="447" y="13"/>
                  </a:cubicBezTo>
                  <a:cubicBezTo>
                    <a:pt x="424" y="6"/>
                    <a:pt x="393"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a:off x="2668337" y="3442844"/>
              <a:ext cx="72676" cy="64286"/>
            </a:xfrm>
            <a:custGeom>
              <a:avLst/>
              <a:gdLst/>
              <a:ahLst/>
              <a:cxnLst/>
              <a:rect l="l" t="t" r="r" b="b"/>
              <a:pathLst>
                <a:path w="2053" h="1816" extrusionOk="0">
                  <a:moveTo>
                    <a:pt x="1" y="0"/>
                  </a:moveTo>
                  <a:cubicBezTo>
                    <a:pt x="1" y="1"/>
                    <a:pt x="63" y="161"/>
                    <a:pt x="161" y="420"/>
                  </a:cubicBezTo>
                  <a:cubicBezTo>
                    <a:pt x="215" y="554"/>
                    <a:pt x="268" y="714"/>
                    <a:pt x="322" y="893"/>
                  </a:cubicBezTo>
                  <a:cubicBezTo>
                    <a:pt x="349" y="982"/>
                    <a:pt x="375" y="1071"/>
                    <a:pt x="393" y="1169"/>
                  </a:cubicBezTo>
                  <a:cubicBezTo>
                    <a:pt x="420" y="1267"/>
                    <a:pt x="438" y="1383"/>
                    <a:pt x="536" y="1481"/>
                  </a:cubicBezTo>
                  <a:cubicBezTo>
                    <a:pt x="634" y="1571"/>
                    <a:pt x="750" y="1579"/>
                    <a:pt x="839" y="1606"/>
                  </a:cubicBezTo>
                  <a:cubicBezTo>
                    <a:pt x="875" y="1624"/>
                    <a:pt x="928" y="1651"/>
                    <a:pt x="973" y="1669"/>
                  </a:cubicBezTo>
                  <a:cubicBezTo>
                    <a:pt x="1018" y="1687"/>
                    <a:pt x="1062" y="1695"/>
                    <a:pt x="1107" y="1713"/>
                  </a:cubicBezTo>
                  <a:cubicBezTo>
                    <a:pt x="1151" y="1731"/>
                    <a:pt x="1187" y="1749"/>
                    <a:pt x="1232" y="1767"/>
                  </a:cubicBezTo>
                  <a:cubicBezTo>
                    <a:pt x="1285" y="1785"/>
                    <a:pt x="1330" y="1794"/>
                    <a:pt x="1366" y="1794"/>
                  </a:cubicBezTo>
                  <a:cubicBezTo>
                    <a:pt x="1410" y="1802"/>
                    <a:pt x="1446" y="1802"/>
                    <a:pt x="1490" y="1802"/>
                  </a:cubicBezTo>
                  <a:cubicBezTo>
                    <a:pt x="1516" y="1809"/>
                    <a:pt x="1541" y="1815"/>
                    <a:pt x="1569" y="1815"/>
                  </a:cubicBezTo>
                  <a:cubicBezTo>
                    <a:pt x="1581" y="1815"/>
                    <a:pt x="1593" y="1814"/>
                    <a:pt x="1606" y="1811"/>
                  </a:cubicBezTo>
                  <a:cubicBezTo>
                    <a:pt x="1749" y="1802"/>
                    <a:pt x="1856" y="1749"/>
                    <a:pt x="1928" y="1731"/>
                  </a:cubicBezTo>
                  <a:cubicBezTo>
                    <a:pt x="1968" y="1722"/>
                    <a:pt x="1999" y="1720"/>
                    <a:pt x="2020" y="1720"/>
                  </a:cubicBezTo>
                  <a:cubicBezTo>
                    <a:pt x="2041" y="1720"/>
                    <a:pt x="2052" y="1722"/>
                    <a:pt x="2052" y="1722"/>
                  </a:cubicBezTo>
                  <a:cubicBezTo>
                    <a:pt x="2052" y="1722"/>
                    <a:pt x="2033" y="1718"/>
                    <a:pt x="1996" y="1718"/>
                  </a:cubicBezTo>
                  <a:cubicBezTo>
                    <a:pt x="1977" y="1718"/>
                    <a:pt x="1954" y="1719"/>
                    <a:pt x="1928" y="1722"/>
                  </a:cubicBezTo>
                  <a:cubicBezTo>
                    <a:pt x="1847" y="1722"/>
                    <a:pt x="1731" y="1767"/>
                    <a:pt x="1606" y="1767"/>
                  </a:cubicBezTo>
                  <a:cubicBezTo>
                    <a:pt x="1571" y="1767"/>
                    <a:pt x="1535" y="1749"/>
                    <a:pt x="1499" y="1749"/>
                  </a:cubicBezTo>
                  <a:cubicBezTo>
                    <a:pt x="1455" y="1740"/>
                    <a:pt x="1419" y="1731"/>
                    <a:pt x="1374" y="1722"/>
                  </a:cubicBezTo>
                  <a:cubicBezTo>
                    <a:pt x="1339" y="1722"/>
                    <a:pt x="1303" y="1713"/>
                    <a:pt x="1267" y="1695"/>
                  </a:cubicBezTo>
                  <a:cubicBezTo>
                    <a:pt x="1232" y="1678"/>
                    <a:pt x="1187" y="1651"/>
                    <a:pt x="1143" y="1633"/>
                  </a:cubicBezTo>
                  <a:cubicBezTo>
                    <a:pt x="1098" y="1615"/>
                    <a:pt x="1053" y="1597"/>
                    <a:pt x="1009" y="1579"/>
                  </a:cubicBezTo>
                  <a:cubicBezTo>
                    <a:pt x="964" y="1562"/>
                    <a:pt x="928" y="1535"/>
                    <a:pt x="875" y="1517"/>
                  </a:cubicBezTo>
                  <a:cubicBezTo>
                    <a:pt x="777" y="1481"/>
                    <a:pt x="661" y="1463"/>
                    <a:pt x="598" y="1401"/>
                  </a:cubicBezTo>
                  <a:cubicBezTo>
                    <a:pt x="545" y="1348"/>
                    <a:pt x="518" y="1240"/>
                    <a:pt x="491" y="1151"/>
                  </a:cubicBezTo>
                  <a:cubicBezTo>
                    <a:pt x="465" y="1044"/>
                    <a:pt x="438" y="955"/>
                    <a:pt x="402" y="866"/>
                  </a:cubicBezTo>
                  <a:cubicBezTo>
                    <a:pt x="340" y="687"/>
                    <a:pt x="277" y="527"/>
                    <a:pt x="215" y="402"/>
                  </a:cubicBezTo>
                  <a:cubicBezTo>
                    <a:pt x="90" y="152"/>
                    <a:pt x="1" y="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3047922" y="3209139"/>
              <a:ext cx="29417" cy="48038"/>
            </a:xfrm>
            <a:custGeom>
              <a:avLst/>
              <a:gdLst/>
              <a:ahLst/>
              <a:cxnLst/>
              <a:rect l="l" t="t" r="r" b="b"/>
              <a:pathLst>
                <a:path w="831" h="1357" extrusionOk="0">
                  <a:moveTo>
                    <a:pt x="1" y="1"/>
                  </a:moveTo>
                  <a:cubicBezTo>
                    <a:pt x="1" y="1"/>
                    <a:pt x="54" y="81"/>
                    <a:pt x="108" y="206"/>
                  </a:cubicBezTo>
                  <a:cubicBezTo>
                    <a:pt x="170" y="340"/>
                    <a:pt x="224" y="536"/>
                    <a:pt x="304" y="741"/>
                  </a:cubicBezTo>
                  <a:cubicBezTo>
                    <a:pt x="384" y="955"/>
                    <a:pt x="509" y="1134"/>
                    <a:pt x="625" y="1232"/>
                  </a:cubicBezTo>
                  <a:cubicBezTo>
                    <a:pt x="679" y="1286"/>
                    <a:pt x="732" y="1312"/>
                    <a:pt x="777" y="1330"/>
                  </a:cubicBezTo>
                  <a:cubicBezTo>
                    <a:pt x="813" y="1348"/>
                    <a:pt x="830" y="1357"/>
                    <a:pt x="830" y="1357"/>
                  </a:cubicBezTo>
                  <a:cubicBezTo>
                    <a:pt x="830" y="1357"/>
                    <a:pt x="813" y="1339"/>
                    <a:pt x="786" y="1312"/>
                  </a:cubicBezTo>
                  <a:cubicBezTo>
                    <a:pt x="750" y="1294"/>
                    <a:pt x="705" y="1250"/>
                    <a:pt x="661" y="1196"/>
                  </a:cubicBezTo>
                  <a:cubicBezTo>
                    <a:pt x="572" y="1089"/>
                    <a:pt x="482" y="911"/>
                    <a:pt x="402" y="706"/>
                  </a:cubicBezTo>
                  <a:cubicBezTo>
                    <a:pt x="322" y="500"/>
                    <a:pt x="242" y="304"/>
                    <a:pt x="161" y="188"/>
                  </a:cubicBezTo>
                  <a:cubicBezTo>
                    <a:pt x="72" y="63"/>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3075710" y="3207263"/>
              <a:ext cx="26585" cy="19293"/>
            </a:xfrm>
            <a:custGeom>
              <a:avLst/>
              <a:gdLst/>
              <a:ahLst/>
              <a:cxnLst/>
              <a:rect l="l" t="t" r="r" b="b"/>
              <a:pathLst>
                <a:path w="751" h="545" extrusionOk="0">
                  <a:moveTo>
                    <a:pt x="1" y="0"/>
                  </a:moveTo>
                  <a:cubicBezTo>
                    <a:pt x="1" y="0"/>
                    <a:pt x="117" y="179"/>
                    <a:pt x="331" y="339"/>
                  </a:cubicBezTo>
                  <a:cubicBezTo>
                    <a:pt x="536" y="491"/>
                    <a:pt x="750" y="545"/>
                    <a:pt x="750" y="545"/>
                  </a:cubicBezTo>
                  <a:cubicBezTo>
                    <a:pt x="750" y="545"/>
                    <a:pt x="590" y="402"/>
                    <a:pt x="393" y="250"/>
                  </a:cubicBezTo>
                  <a:cubicBezTo>
                    <a:pt x="188" y="107"/>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2904556" y="3207900"/>
              <a:ext cx="48994" cy="94129"/>
            </a:xfrm>
            <a:custGeom>
              <a:avLst/>
              <a:gdLst/>
              <a:ahLst/>
              <a:cxnLst/>
              <a:rect l="l" t="t" r="r" b="b"/>
              <a:pathLst>
                <a:path w="1384" h="2659" extrusionOk="0">
                  <a:moveTo>
                    <a:pt x="9" y="0"/>
                  </a:moveTo>
                  <a:cubicBezTo>
                    <a:pt x="9" y="0"/>
                    <a:pt x="1" y="45"/>
                    <a:pt x="27" y="125"/>
                  </a:cubicBezTo>
                  <a:cubicBezTo>
                    <a:pt x="45" y="196"/>
                    <a:pt x="90" y="312"/>
                    <a:pt x="170" y="428"/>
                  </a:cubicBezTo>
                  <a:cubicBezTo>
                    <a:pt x="250" y="544"/>
                    <a:pt x="357" y="669"/>
                    <a:pt x="456" y="821"/>
                  </a:cubicBezTo>
                  <a:cubicBezTo>
                    <a:pt x="500" y="892"/>
                    <a:pt x="536" y="982"/>
                    <a:pt x="563" y="1071"/>
                  </a:cubicBezTo>
                  <a:cubicBezTo>
                    <a:pt x="589" y="1160"/>
                    <a:pt x="598" y="1258"/>
                    <a:pt x="616" y="1365"/>
                  </a:cubicBezTo>
                  <a:cubicBezTo>
                    <a:pt x="679" y="1793"/>
                    <a:pt x="839" y="2168"/>
                    <a:pt x="1026" y="2382"/>
                  </a:cubicBezTo>
                  <a:cubicBezTo>
                    <a:pt x="1125" y="2489"/>
                    <a:pt x="1214" y="2561"/>
                    <a:pt x="1276" y="2605"/>
                  </a:cubicBezTo>
                  <a:cubicBezTo>
                    <a:pt x="1348" y="2641"/>
                    <a:pt x="1383" y="2659"/>
                    <a:pt x="1383" y="2659"/>
                  </a:cubicBezTo>
                  <a:cubicBezTo>
                    <a:pt x="1383" y="2659"/>
                    <a:pt x="1348" y="2632"/>
                    <a:pt x="1285" y="2587"/>
                  </a:cubicBezTo>
                  <a:cubicBezTo>
                    <a:pt x="1232" y="2543"/>
                    <a:pt x="1151" y="2462"/>
                    <a:pt x="1071" y="2346"/>
                  </a:cubicBezTo>
                  <a:cubicBezTo>
                    <a:pt x="902" y="2132"/>
                    <a:pt x="777" y="1767"/>
                    <a:pt x="714" y="1356"/>
                  </a:cubicBezTo>
                  <a:cubicBezTo>
                    <a:pt x="696" y="1249"/>
                    <a:pt x="687" y="1142"/>
                    <a:pt x="661" y="1044"/>
                  </a:cubicBezTo>
                  <a:cubicBezTo>
                    <a:pt x="634" y="937"/>
                    <a:pt x="580" y="848"/>
                    <a:pt x="527" y="767"/>
                  </a:cubicBezTo>
                  <a:cubicBezTo>
                    <a:pt x="420" y="616"/>
                    <a:pt x="295" y="500"/>
                    <a:pt x="215" y="393"/>
                  </a:cubicBezTo>
                  <a:cubicBezTo>
                    <a:pt x="125" y="286"/>
                    <a:pt x="72" y="188"/>
                    <a:pt x="36" y="116"/>
                  </a:cubicBezTo>
                  <a:cubicBezTo>
                    <a:pt x="9" y="45"/>
                    <a:pt x="9" y="0"/>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2878962" y="3273884"/>
              <a:ext cx="174699" cy="57525"/>
            </a:xfrm>
            <a:custGeom>
              <a:avLst/>
              <a:gdLst/>
              <a:ahLst/>
              <a:cxnLst/>
              <a:rect l="l" t="t" r="r" b="b"/>
              <a:pathLst>
                <a:path w="4935" h="1625" extrusionOk="0">
                  <a:moveTo>
                    <a:pt x="1" y="1"/>
                  </a:moveTo>
                  <a:cubicBezTo>
                    <a:pt x="1" y="1"/>
                    <a:pt x="55" y="45"/>
                    <a:pt x="162" y="126"/>
                  </a:cubicBezTo>
                  <a:cubicBezTo>
                    <a:pt x="278" y="206"/>
                    <a:pt x="429" y="322"/>
                    <a:pt x="625" y="456"/>
                  </a:cubicBezTo>
                  <a:cubicBezTo>
                    <a:pt x="831" y="590"/>
                    <a:pt x="1071" y="741"/>
                    <a:pt x="1357" y="884"/>
                  </a:cubicBezTo>
                  <a:cubicBezTo>
                    <a:pt x="1642" y="1027"/>
                    <a:pt x="1973" y="1152"/>
                    <a:pt x="2338" y="1223"/>
                  </a:cubicBezTo>
                  <a:cubicBezTo>
                    <a:pt x="2704" y="1285"/>
                    <a:pt x="3052" y="1303"/>
                    <a:pt x="3364" y="1330"/>
                  </a:cubicBezTo>
                  <a:cubicBezTo>
                    <a:pt x="3685" y="1348"/>
                    <a:pt x="3962" y="1366"/>
                    <a:pt x="4194" y="1410"/>
                  </a:cubicBezTo>
                  <a:cubicBezTo>
                    <a:pt x="4435" y="1446"/>
                    <a:pt x="4622" y="1499"/>
                    <a:pt x="4747" y="1544"/>
                  </a:cubicBezTo>
                  <a:cubicBezTo>
                    <a:pt x="4863" y="1598"/>
                    <a:pt x="4934" y="1624"/>
                    <a:pt x="4934" y="1624"/>
                  </a:cubicBezTo>
                  <a:cubicBezTo>
                    <a:pt x="4934" y="1624"/>
                    <a:pt x="4872" y="1589"/>
                    <a:pt x="4747" y="1535"/>
                  </a:cubicBezTo>
                  <a:cubicBezTo>
                    <a:pt x="4631" y="1473"/>
                    <a:pt x="4444" y="1410"/>
                    <a:pt x="4212" y="1357"/>
                  </a:cubicBezTo>
                  <a:cubicBezTo>
                    <a:pt x="3971" y="1303"/>
                    <a:pt x="3685" y="1267"/>
                    <a:pt x="3373" y="1241"/>
                  </a:cubicBezTo>
                  <a:cubicBezTo>
                    <a:pt x="3061" y="1214"/>
                    <a:pt x="2713" y="1187"/>
                    <a:pt x="2356" y="1125"/>
                  </a:cubicBezTo>
                  <a:cubicBezTo>
                    <a:pt x="1642" y="991"/>
                    <a:pt x="1063" y="652"/>
                    <a:pt x="652" y="411"/>
                  </a:cubicBezTo>
                  <a:cubicBezTo>
                    <a:pt x="447" y="286"/>
                    <a:pt x="286" y="179"/>
                    <a:pt x="170" y="108"/>
                  </a:cubicBezTo>
                  <a:cubicBezTo>
                    <a:pt x="63" y="36"/>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a:off x="2933937" y="3307371"/>
              <a:ext cx="106448" cy="74234"/>
            </a:xfrm>
            <a:custGeom>
              <a:avLst/>
              <a:gdLst/>
              <a:ahLst/>
              <a:cxnLst/>
              <a:rect l="l" t="t" r="r" b="b"/>
              <a:pathLst>
                <a:path w="3007" h="2097" extrusionOk="0">
                  <a:moveTo>
                    <a:pt x="0" y="0"/>
                  </a:moveTo>
                  <a:cubicBezTo>
                    <a:pt x="0" y="0"/>
                    <a:pt x="116" y="170"/>
                    <a:pt x="321" y="437"/>
                  </a:cubicBezTo>
                  <a:cubicBezTo>
                    <a:pt x="527" y="705"/>
                    <a:pt x="830" y="1080"/>
                    <a:pt x="1276" y="1365"/>
                  </a:cubicBezTo>
                  <a:cubicBezTo>
                    <a:pt x="1731" y="1642"/>
                    <a:pt x="2186" y="1776"/>
                    <a:pt x="2498" y="1901"/>
                  </a:cubicBezTo>
                  <a:cubicBezTo>
                    <a:pt x="2810" y="2016"/>
                    <a:pt x="3007" y="2097"/>
                    <a:pt x="3007" y="2097"/>
                  </a:cubicBezTo>
                  <a:cubicBezTo>
                    <a:pt x="3007" y="2097"/>
                    <a:pt x="2828" y="1990"/>
                    <a:pt x="2516" y="1847"/>
                  </a:cubicBezTo>
                  <a:cubicBezTo>
                    <a:pt x="2213" y="1704"/>
                    <a:pt x="1767" y="1544"/>
                    <a:pt x="1329" y="1276"/>
                  </a:cubicBezTo>
                  <a:cubicBezTo>
                    <a:pt x="901" y="1008"/>
                    <a:pt x="589" y="660"/>
                    <a:pt x="357" y="411"/>
                  </a:cubicBezTo>
                  <a:cubicBezTo>
                    <a:pt x="134" y="161"/>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3053940" y="3267583"/>
              <a:ext cx="83084" cy="20567"/>
            </a:xfrm>
            <a:custGeom>
              <a:avLst/>
              <a:gdLst/>
              <a:ahLst/>
              <a:cxnLst/>
              <a:rect l="l" t="t" r="r" b="b"/>
              <a:pathLst>
                <a:path w="2347" h="581" extrusionOk="0">
                  <a:moveTo>
                    <a:pt x="357" y="0"/>
                  </a:moveTo>
                  <a:cubicBezTo>
                    <a:pt x="134" y="9"/>
                    <a:pt x="0" y="27"/>
                    <a:pt x="0" y="27"/>
                  </a:cubicBezTo>
                  <a:cubicBezTo>
                    <a:pt x="0" y="27"/>
                    <a:pt x="143" y="27"/>
                    <a:pt x="357" y="54"/>
                  </a:cubicBezTo>
                  <a:cubicBezTo>
                    <a:pt x="580" y="72"/>
                    <a:pt x="874" y="116"/>
                    <a:pt x="1196" y="197"/>
                  </a:cubicBezTo>
                  <a:cubicBezTo>
                    <a:pt x="1526" y="277"/>
                    <a:pt x="1811" y="366"/>
                    <a:pt x="2016" y="446"/>
                  </a:cubicBezTo>
                  <a:cubicBezTo>
                    <a:pt x="2222" y="527"/>
                    <a:pt x="2346" y="580"/>
                    <a:pt x="2346" y="580"/>
                  </a:cubicBezTo>
                  <a:cubicBezTo>
                    <a:pt x="2346" y="580"/>
                    <a:pt x="2230" y="500"/>
                    <a:pt x="2034" y="402"/>
                  </a:cubicBezTo>
                  <a:cubicBezTo>
                    <a:pt x="1838" y="295"/>
                    <a:pt x="1552" y="179"/>
                    <a:pt x="1222" y="98"/>
                  </a:cubicBezTo>
                  <a:cubicBezTo>
                    <a:pt x="892" y="18"/>
                    <a:pt x="580"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2921618" y="3352541"/>
              <a:ext cx="39506" cy="288333"/>
            </a:xfrm>
            <a:custGeom>
              <a:avLst/>
              <a:gdLst/>
              <a:ahLst/>
              <a:cxnLst/>
              <a:rect l="l" t="t" r="r" b="b"/>
              <a:pathLst>
                <a:path w="1116" h="8145" extrusionOk="0">
                  <a:moveTo>
                    <a:pt x="946" y="0"/>
                  </a:moveTo>
                  <a:cubicBezTo>
                    <a:pt x="919" y="27"/>
                    <a:pt x="875" y="71"/>
                    <a:pt x="866" y="161"/>
                  </a:cubicBezTo>
                  <a:lnTo>
                    <a:pt x="875" y="161"/>
                  </a:lnTo>
                  <a:cubicBezTo>
                    <a:pt x="946" y="161"/>
                    <a:pt x="1017" y="214"/>
                    <a:pt x="1053" y="312"/>
                  </a:cubicBezTo>
                  <a:cubicBezTo>
                    <a:pt x="1062" y="357"/>
                    <a:pt x="1071" y="410"/>
                    <a:pt x="1053" y="464"/>
                  </a:cubicBezTo>
                  <a:cubicBezTo>
                    <a:pt x="1044" y="517"/>
                    <a:pt x="1017" y="571"/>
                    <a:pt x="982" y="625"/>
                  </a:cubicBezTo>
                  <a:cubicBezTo>
                    <a:pt x="910" y="732"/>
                    <a:pt x="812" y="839"/>
                    <a:pt x="759" y="990"/>
                  </a:cubicBezTo>
                  <a:cubicBezTo>
                    <a:pt x="705" y="1142"/>
                    <a:pt x="678" y="1311"/>
                    <a:pt x="678" y="1490"/>
                  </a:cubicBezTo>
                  <a:cubicBezTo>
                    <a:pt x="687" y="1856"/>
                    <a:pt x="830" y="2239"/>
                    <a:pt x="937" y="2650"/>
                  </a:cubicBezTo>
                  <a:cubicBezTo>
                    <a:pt x="982" y="2855"/>
                    <a:pt x="1017" y="3069"/>
                    <a:pt x="1008" y="3283"/>
                  </a:cubicBezTo>
                  <a:cubicBezTo>
                    <a:pt x="991" y="3506"/>
                    <a:pt x="946" y="3738"/>
                    <a:pt x="910" y="3970"/>
                  </a:cubicBezTo>
                  <a:cubicBezTo>
                    <a:pt x="883" y="4122"/>
                    <a:pt x="875" y="4264"/>
                    <a:pt x="866" y="4407"/>
                  </a:cubicBezTo>
                  <a:cubicBezTo>
                    <a:pt x="857" y="4559"/>
                    <a:pt x="848" y="4701"/>
                    <a:pt x="830" y="4835"/>
                  </a:cubicBezTo>
                  <a:cubicBezTo>
                    <a:pt x="812" y="5112"/>
                    <a:pt x="776" y="5379"/>
                    <a:pt x="732" y="5629"/>
                  </a:cubicBezTo>
                  <a:cubicBezTo>
                    <a:pt x="634" y="6138"/>
                    <a:pt x="509" y="6584"/>
                    <a:pt x="402" y="6950"/>
                  </a:cubicBezTo>
                  <a:cubicBezTo>
                    <a:pt x="286" y="7324"/>
                    <a:pt x="179" y="7619"/>
                    <a:pt x="116" y="7833"/>
                  </a:cubicBezTo>
                  <a:cubicBezTo>
                    <a:pt x="45" y="8038"/>
                    <a:pt x="0" y="8145"/>
                    <a:pt x="0" y="8145"/>
                  </a:cubicBezTo>
                  <a:cubicBezTo>
                    <a:pt x="0" y="8145"/>
                    <a:pt x="45" y="8038"/>
                    <a:pt x="125" y="7833"/>
                  </a:cubicBezTo>
                  <a:cubicBezTo>
                    <a:pt x="205" y="7627"/>
                    <a:pt x="321" y="7333"/>
                    <a:pt x="446" y="6967"/>
                  </a:cubicBezTo>
                  <a:cubicBezTo>
                    <a:pt x="571" y="6602"/>
                    <a:pt x="714" y="6156"/>
                    <a:pt x="812" y="5647"/>
                  </a:cubicBezTo>
                  <a:cubicBezTo>
                    <a:pt x="866" y="5397"/>
                    <a:pt x="910" y="5130"/>
                    <a:pt x="928" y="4844"/>
                  </a:cubicBezTo>
                  <a:cubicBezTo>
                    <a:pt x="946" y="4710"/>
                    <a:pt x="955" y="4568"/>
                    <a:pt x="973" y="4425"/>
                  </a:cubicBezTo>
                  <a:cubicBezTo>
                    <a:pt x="982" y="4282"/>
                    <a:pt x="991" y="4130"/>
                    <a:pt x="1017" y="3988"/>
                  </a:cubicBezTo>
                  <a:cubicBezTo>
                    <a:pt x="1053" y="3756"/>
                    <a:pt x="1098" y="3524"/>
                    <a:pt x="1107" y="3292"/>
                  </a:cubicBezTo>
                  <a:cubicBezTo>
                    <a:pt x="1115" y="3060"/>
                    <a:pt x="1080" y="2828"/>
                    <a:pt x="1026" y="2623"/>
                  </a:cubicBezTo>
                  <a:cubicBezTo>
                    <a:pt x="910" y="2212"/>
                    <a:pt x="759" y="1838"/>
                    <a:pt x="750" y="1490"/>
                  </a:cubicBezTo>
                  <a:cubicBezTo>
                    <a:pt x="741" y="1320"/>
                    <a:pt x="759" y="1151"/>
                    <a:pt x="812" y="1008"/>
                  </a:cubicBezTo>
                  <a:cubicBezTo>
                    <a:pt x="857" y="865"/>
                    <a:pt x="946" y="758"/>
                    <a:pt x="1017" y="642"/>
                  </a:cubicBezTo>
                  <a:cubicBezTo>
                    <a:pt x="1044" y="589"/>
                    <a:pt x="1071" y="526"/>
                    <a:pt x="1089" y="473"/>
                  </a:cubicBezTo>
                  <a:cubicBezTo>
                    <a:pt x="1098" y="410"/>
                    <a:pt x="1089" y="348"/>
                    <a:pt x="1071" y="303"/>
                  </a:cubicBezTo>
                  <a:cubicBezTo>
                    <a:pt x="1037" y="211"/>
                    <a:pt x="957" y="151"/>
                    <a:pt x="888" y="151"/>
                  </a:cubicBezTo>
                  <a:cubicBezTo>
                    <a:pt x="887" y="151"/>
                    <a:pt x="885" y="151"/>
                    <a:pt x="884" y="151"/>
                  </a:cubicBezTo>
                  <a:lnTo>
                    <a:pt x="884" y="151"/>
                  </a:lnTo>
                  <a:cubicBezTo>
                    <a:pt x="886" y="76"/>
                    <a:pt x="920" y="26"/>
                    <a:pt x="9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p:nvPr/>
          </p:nvSpPr>
          <p:spPr>
            <a:xfrm>
              <a:off x="2942468" y="3563802"/>
              <a:ext cx="27506" cy="171832"/>
            </a:xfrm>
            <a:custGeom>
              <a:avLst/>
              <a:gdLst/>
              <a:ahLst/>
              <a:cxnLst/>
              <a:rect l="l" t="t" r="r" b="b"/>
              <a:pathLst>
                <a:path w="777" h="4854" extrusionOk="0">
                  <a:moveTo>
                    <a:pt x="36" y="0"/>
                  </a:moveTo>
                  <a:cubicBezTo>
                    <a:pt x="36" y="0"/>
                    <a:pt x="27" y="18"/>
                    <a:pt x="27" y="54"/>
                  </a:cubicBezTo>
                  <a:cubicBezTo>
                    <a:pt x="36" y="18"/>
                    <a:pt x="36" y="0"/>
                    <a:pt x="36" y="0"/>
                  </a:cubicBezTo>
                  <a:close/>
                  <a:moveTo>
                    <a:pt x="27" y="54"/>
                  </a:moveTo>
                  <a:cubicBezTo>
                    <a:pt x="18" y="89"/>
                    <a:pt x="9" y="134"/>
                    <a:pt x="9" y="205"/>
                  </a:cubicBezTo>
                  <a:cubicBezTo>
                    <a:pt x="9" y="330"/>
                    <a:pt x="45" y="527"/>
                    <a:pt x="134" y="741"/>
                  </a:cubicBezTo>
                  <a:cubicBezTo>
                    <a:pt x="214" y="955"/>
                    <a:pt x="357" y="1205"/>
                    <a:pt x="473" y="1481"/>
                  </a:cubicBezTo>
                  <a:cubicBezTo>
                    <a:pt x="526" y="1615"/>
                    <a:pt x="571" y="1767"/>
                    <a:pt x="598" y="1927"/>
                  </a:cubicBezTo>
                  <a:cubicBezTo>
                    <a:pt x="616" y="2088"/>
                    <a:pt x="598" y="2257"/>
                    <a:pt x="598" y="2436"/>
                  </a:cubicBezTo>
                  <a:cubicBezTo>
                    <a:pt x="598" y="2525"/>
                    <a:pt x="598" y="2614"/>
                    <a:pt x="607" y="2703"/>
                  </a:cubicBezTo>
                  <a:cubicBezTo>
                    <a:pt x="616" y="2792"/>
                    <a:pt x="651" y="2882"/>
                    <a:pt x="660" y="2953"/>
                  </a:cubicBezTo>
                  <a:cubicBezTo>
                    <a:pt x="687" y="3096"/>
                    <a:pt x="571" y="3230"/>
                    <a:pt x="509" y="3372"/>
                  </a:cubicBezTo>
                  <a:cubicBezTo>
                    <a:pt x="375" y="3649"/>
                    <a:pt x="268" y="3908"/>
                    <a:pt x="196" y="4131"/>
                  </a:cubicBezTo>
                  <a:cubicBezTo>
                    <a:pt x="125" y="4354"/>
                    <a:pt x="71" y="4532"/>
                    <a:pt x="45" y="4657"/>
                  </a:cubicBezTo>
                  <a:cubicBezTo>
                    <a:pt x="18" y="4782"/>
                    <a:pt x="0" y="4853"/>
                    <a:pt x="0" y="4853"/>
                  </a:cubicBezTo>
                  <a:cubicBezTo>
                    <a:pt x="0" y="4853"/>
                    <a:pt x="27" y="4791"/>
                    <a:pt x="63" y="4666"/>
                  </a:cubicBezTo>
                  <a:cubicBezTo>
                    <a:pt x="98" y="4541"/>
                    <a:pt x="161" y="4363"/>
                    <a:pt x="241" y="4148"/>
                  </a:cubicBezTo>
                  <a:cubicBezTo>
                    <a:pt x="330" y="3934"/>
                    <a:pt x="446" y="3685"/>
                    <a:pt x="589" y="3417"/>
                  </a:cubicBezTo>
                  <a:cubicBezTo>
                    <a:pt x="625" y="3346"/>
                    <a:pt x="660" y="3274"/>
                    <a:pt x="705" y="3203"/>
                  </a:cubicBezTo>
                  <a:cubicBezTo>
                    <a:pt x="741" y="3131"/>
                    <a:pt x="776" y="3033"/>
                    <a:pt x="758" y="2944"/>
                  </a:cubicBezTo>
                  <a:cubicBezTo>
                    <a:pt x="741" y="2855"/>
                    <a:pt x="723" y="2775"/>
                    <a:pt x="714" y="2694"/>
                  </a:cubicBezTo>
                  <a:cubicBezTo>
                    <a:pt x="705" y="2614"/>
                    <a:pt x="696" y="2525"/>
                    <a:pt x="705" y="2436"/>
                  </a:cubicBezTo>
                  <a:cubicBezTo>
                    <a:pt x="705" y="2266"/>
                    <a:pt x="714" y="2088"/>
                    <a:pt x="696" y="1918"/>
                  </a:cubicBezTo>
                  <a:cubicBezTo>
                    <a:pt x="669" y="1749"/>
                    <a:pt x="616" y="1588"/>
                    <a:pt x="553" y="1445"/>
                  </a:cubicBezTo>
                  <a:cubicBezTo>
                    <a:pt x="419" y="1160"/>
                    <a:pt x="277" y="928"/>
                    <a:pt x="179" y="723"/>
                  </a:cubicBezTo>
                  <a:cubicBezTo>
                    <a:pt x="80" y="509"/>
                    <a:pt x="36" y="330"/>
                    <a:pt x="27" y="205"/>
                  </a:cubicBezTo>
                  <a:cubicBezTo>
                    <a:pt x="27" y="134"/>
                    <a:pt x="27" y="89"/>
                    <a:pt x="27" y="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9"/>
            <p:cNvSpPr/>
            <p:nvPr/>
          </p:nvSpPr>
          <p:spPr>
            <a:xfrm>
              <a:off x="2830040" y="3700832"/>
              <a:ext cx="149707" cy="415171"/>
            </a:xfrm>
            <a:custGeom>
              <a:avLst/>
              <a:gdLst/>
              <a:ahLst/>
              <a:cxnLst/>
              <a:rect l="l" t="t" r="r" b="b"/>
              <a:pathLst>
                <a:path w="4229" h="11728" extrusionOk="0">
                  <a:moveTo>
                    <a:pt x="3381" y="1"/>
                  </a:moveTo>
                  <a:lnTo>
                    <a:pt x="3381" y="1"/>
                  </a:lnTo>
                  <a:cubicBezTo>
                    <a:pt x="3381" y="1"/>
                    <a:pt x="3399" y="90"/>
                    <a:pt x="3444" y="251"/>
                  </a:cubicBezTo>
                  <a:cubicBezTo>
                    <a:pt x="3479" y="411"/>
                    <a:pt x="3533" y="652"/>
                    <a:pt x="3586" y="964"/>
                  </a:cubicBezTo>
                  <a:cubicBezTo>
                    <a:pt x="3694" y="1589"/>
                    <a:pt x="3783" y="2508"/>
                    <a:pt x="3685" y="3632"/>
                  </a:cubicBezTo>
                  <a:cubicBezTo>
                    <a:pt x="3667" y="3908"/>
                    <a:pt x="3613" y="4203"/>
                    <a:pt x="3586" y="4515"/>
                  </a:cubicBezTo>
                  <a:cubicBezTo>
                    <a:pt x="3578" y="4667"/>
                    <a:pt x="3569" y="4827"/>
                    <a:pt x="3586" y="4997"/>
                  </a:cubicBezTo>
                  <a:cubicBezTo>
                    <a:pt x="3595" y="5157"/>
                    <a:pt x="3640" y="5327"/>
                    <a:pt x="3685" y="5487"/>
                  </a:cubicBezTo>
                  <a:cubicBezTo>
                    <a:pt x="3729" y="5648"/>
                    <a:pt x="3783" y="5808"/>
                    <a:pt x="3801" y="5969"/>
                  </a:cubicBezTo>
                  <a:cubicBezTo>
                    <a:pt x="3818" y="6130"/>
                    <a:pt x="3818" y="6299"/>
                    <a:pt x="3792" y="6478"/>
                  </a:cubicBezTo>
                  <a:cubicBezTo>
                    <a:pt x="3756" y="6817"/>
                    <a:pt x="3676" y="7182"/>
                    <a:pt x="3676" y="7566"/>
                  </a:cubicBezTo>
                  <a:cubicBezTo>
                    <a:pt x="3676" y="7762"/>
                    <a:pt x="3694" y="7958"/>
                    <a:pt x="3747" y="8155"/>
                  </a:cubicBezTo>
                  <a:cubicBezTo>
                    <a:pt x="3792" y="8360"/>
                    <a:pt x="3899" y="8538"/>
                    <a:pt x="3961" y="8708"/>
                  </a:cubicBezTo>
                  <a:cubicBezTo>
                    <a:pt x="4086" y="9047"/>
                    <a:pt x="4015" y="9448"/>
                    <a:pt x="4006" y="9859"/>
                  </a:cubicBezTo>
                  <a:cubicBezTo>
                    <a:pt x="3988" y="10064"/>
                    <a:pt x="3979" y="10269"/>
                    <a:pt x="3970" y="10474"/>
                  </a:cubicBezTo>
                  <a:cubicBezTo>
                    <a:pt x="3961" y="10572"/>
                    <a:pt x="3952" y="10679"/>
                    <a:pt x="3952" y="10786"/>
                  </a:cubicBezTo>
                  <a:cubicBezTo>
                    <a:pt x="3943" y="10885"/>
                    <a:pt x="3943" y="11000"/>
                    <a:pt x="3917" y="11054"/>
                  </a:cubicBezTo>
                  <a:cubicBezTo>
                    <a:pt x="3890" y="11099"/>
                    <a:pt x="3809" y="11143"/>
                    <a:pt x="3711" y="11188"/>
                  </a:cubicBezTo>
                  <a:cubicBezTo>
                    <a:pt x="3613" y="11232"/>
                    <a:pt x="3524" y="11277"/>
                    <a:pt x="3426" y="11313"/>
                  </a:cubicBezTo>
                  <a:cubicBezTo>
                    <a:pt x="3230" y="11384"/>
                    <a:pt x="3033" y="11438"/>
                    <a:pt x="2819" y="11473"/>
                  </a:cubicBezTo>
                  <a:cubicBezTo>
                    <a:pt x="2636" y="11504"/>
                    <a:pt x="2450" y="11519"/>
                    <a:pt x="2265" y="11519"/>
                  </a:cubicBezTo>
                  <a:cubicBezTo>
                    <a:pt x="1989" y="11519"/>
                    <a:pt x="1716" y="11485"/>
                    <a:pt x="1463" y="11419"/>
                  </a:cubicBezTo>
                  <a:lnTo>
                    <a:pt x="1463" y="11419"/>
                  </a:lnTo>
                  <a:cubicBezTo>
                    <a:pt x="1447" y="11331"/>
                    <a:pt x="1414" y="11249"/>
                    <a:pt x="1365" y="11179"/>
                  </a:cubicBezTo>
                  <a:cubicBezTo>
                    <a:pt x="1312" y="11081"/>
                    <a:pt x="1240" y="11009"/>
                    <a:pt x="1178" y="10938"/>
                  </a:cubicBezTo>
                  <a:cubicBezTo>
                    <a:pt x="1044" y="10786"/>
                    <a:pt x="901" y="10661"/>
                    <a:pt x="821" y="10519"/>
                  </a:cubicBezTo>
                  <a:cubicBezTo>
                    <a:pt x="643" y="10224"/>
                    <a:pt x="678" y="9850"/>
                    <a:pt x="803" y="9529"/>
                  </a:cubicBezTo>
                  <a:cubicBezTo>
                    <a:pt x="919" y="9207"/>
                    <a:pt x="1169" y="8940"/>
                    <a:pt x="1303" y="8583"/>
                  </a:cubicBezTo>
                  <a:cubicBezTo>
                    <a:pt x="1365" y="8413"/>
                    <a:pt x="1392" y="8208"/>
                    <a:pt x="1329" y="8021"/>
                  </a:cubicBezTo>
                  <a:cubicBezTo>
                    <a:pt x="1258" y="7834"/>
                    <a:pt x="1124" y="7709"/>
                    <a:pt x="1017" y="7584"/>
                  </a:cubicBezTo>
                  <a:cubicBezTo>
                    <a:pt x="803" y="7352"/>
                    <a:pt x="678" y="7057"/>
                    <a:pt x="607" y="6763"/>
                  </a:cubicBezTo>
                  <a:cubicBezTo>
                    <a:pt x="527" y="6469"/>
                    <a:pt x="509" y="6165"/>
                    <a:pt x="500" y="5880"/>
                  </a:cubicBezTo>
                  <a:cubicBezTo>
                    <a:pt x="482" y="5300"/>
                    <a:pt x="527" y="4747"/>
                    <a:pt x="446" y="4247"/>
                  </a:cubicBezTo>
                  <a:cubicBezTo>
                    <a:pt x="411" y="3998"/>
                    <a:pt x="339" y="3766"/>
                    <a:pt x="250" y="3560"/>
                  </a:cubicBezTo>
                  <a:cubicBezTo>
                    <a:pt x="196" y="3462"/>
                    <a:pt x="143" y="3364"/>
                    <a:pt x="116" y="3275"/>
                  </a:cubicBezTo>
                  <a:cubicBezTo>
                    <a:pt x="80" y="3177"/>
                    <a:pt x="63" y="3079"/>
                    <a:pt x="54" y="2981"/>
                  </a:cubicBezTo>
                  <a:cubicBezTo>
                    <a:pt x="54" y="2793"/>
                    <a:pt x="89" y="2615"/>
                    <a:pt x="125" y="2454"/>
                  </a:cubicBezTo>
                  <a:cubicBezTo>
                    <a:pt x="161" y="2285"/>
                    <a:pt x="196" y="2142"/>
                    <a:pt x="214" y="1999"/>
                  </a:cubicBezTo>
                  <a:cubicBezTo>
                    <a:pt x="250" y="1723"/>
                    <a:pt x="214" y="1509"/>
                    <a:pt x="152" y="1375"/>
                  </a:cubicBezTo>
                  <a:cubicBezTo>
                    <a:pt x="116" y="1312"/>
                    <a:pt x="89" y="1268"/>
                    <a:pt x="63" y="1241"/>
                  </a:cubicBezTo>
                  <a:lnTo>
                    <a:pt x="63" y="1241"/>
                  </a:lnTo>
                  <a:cubicBezTo>
                    <a:pt x="80" y="1268"/>
                    <a:pt x="116" y="1312"/>
                    <a:pt x="143" y="1384"/>
                  </a:cubicBezTo>
                  <a:cubicBezTo>
                    <a:pt x="196" y="1509"/>
                    <a:pt x="232" y="1732"/>
                    <a:pt x="188" y="1999"/>
                  </a:cubicBezTo>
                  <a:cubicBezTo>
                    <a:pt x="161" y="2133"/>
                    <a:pt x="125" y="2276"/>
                    <a:pt x="80" y="2445"/>
                  </a:cubicBezTo>
                  <a:cubicBezTo>
                    <a:pt x="45" y="2606"/>
                    <a:pt x="0" y="2784"/>
                    <a:pt x="0" y="2981"/>
                  </a:cubicBezTo>
                  <a:cubicBezTo>
                    <a:pt x="0" y="3088"/>
                    <a:pt x="18" y="3186"/>
                    <a:pt x="54" y="3293"/>
                  </a:cubicBezTo>
                  <a:cubicBezTo>
                    <a:pt x="80" y="3400"/>
                    <a:pt x="134" y="3489"/>
                    <a:pt x="179" y="3596"/>
                  </a:cubicBezTo>
                  <a:cubicBezTo>
                    <a:pt x="259" y="3792"/>
                    <a:pt x="321" y="4024"/>
                    <a:pt x="348" y="4265"/>
                  </a:cubicBezTo>
                  <a:cubicBezTo>
                    <a:pt x="419" y="4747"/>
                    <a:pt x="366" y="5291"/>
                    <a:pt x="366" y="5880"/>
                  </a:cubicBezTo>
                  <a:cubicBezTo>
                    <a:pt x="375" y="6174"/>
                    <a:pt x="393" y="6486"/>
                    <a:pt x="464" y="6799"/>
                  </a:cubicBezTo>
                  <a:cubicBezTo>
                    <a:pt x="535" y="7111"/>
                    <a:pt x="669" y="7432"/>
                    <a:pt x="892" y="7691"/>
                  </a:cubicBezTo>
                  <a:cubicBezTo>
                    <a:pt x="1008" y="7825"/>
                    <a:pt x="1115" y="7941"/>
                    <a:pt x="1169" y="8074"/>
                  </a:cubicBezTo>
                  <a:cubicBezTo>
                    <a:pt x="1213" y="8217"/>
                    <a:pt x="1196" y="8369"/>
                    <a:pt x="1133" y="8520"/>
                  </a:cubicBezTo>
                  <a:cubicBezTo>
                    <a:pt x="1026" y="8833"/>
                    <a:pt x="767" y="9100"/>
                    <a:pt x="634" y="9457"/>
                  </a:cubicBezTo>
                  <a:cubicBezTo>
                    <a:pt x="562" y="9636"/>
                    <a:pt x="509" y="9832"/>
                    <a:pt x="509" y="10028"/>
                  </a:cubicBezTo>
                  <a:cubicBezTo>
                    <a:pt x="500" y="10224"/>
                    <a:pt x="544" y="10438"/>
                    <a:pt x="651" y="10617"/>
                  </a:cubicBezTo>
                  <a:cubicBezTo>
                    <a:pt x="758" y="10804"/>
                    <a:pt x="901" y="10938"/>
                    <a:pt x="1026" y="11072"/>
                  </a:cubicBezTo>
                  <a:cubicBezTo>
                    <a:pt x="1151" y="11206"/>
                    <a:pt x="1258" y="11348"/>
                    <a:pt x="1267" y="11509"/>
                  </a:cubicBezTo>
                  <a:lnTo>
                    <a:pt x="1276" y="11580"/>
                  </a:lnTo>
                  <a:lnTo>
                    <a:pt x="1347" y="11598"/>
                  </a:lnTo>
                  <a:cubicBezTo>
                    <a:pt x="1639" y="11682"/>
                    <a:pt x="1955" y="11728"/>
                    <a:pt x="2278" y="11728"/>
                  </a:cubicBezTo>
                  <a:cubicBezTo>
                    <a:pt x="2469" y="11728"/>
                    <a:pt x="2662" y="11712"/>
                    <a:pt x="2855" y="11678"/>
                  </a:cubicBezTo>
                  <a:cubicBezTo>
                    <a:pt x="3078" y="11643"/>
                    <a:pt x="3292" y="11580"/>
                    <a:pt x="3497" y="11509"/>
                  </a:cubicBezTo>
                  <a:cubicBezTo>
                    <a:pt x="3604" y="11464"/>
                    <a:pt x="3702" y="11420"/>
                    <a:pt x="3801" y="11375"/>
                  </a:cubicBezTo>
                  <a:cubicBezTo>
                    <a:pt x="3845" y="11348"/>
                    <a:pt x="3899" y="11331"/>
                    <a:pt x="3952" y="11295"/>
                  </a:cubicBezTo>
                  <a:cubicBezTo>
                    <a:pt x="4006" y="11259"/>
                    <a:pt x="4059" y="11215"/>
                    <a:pt x="4095" y="11143"/>
                  </a:cubicBezTo>
                  <a:cubicBezTo>
                    <a:pt x="4131" y="11081"/>
                    <a:pt x="4140" y="11009"/>
                    <a:pt x="4140" y="10956"/>
                  </a:cubicBezTo>
                  <a:lnTo>
                    <a:pt x="4157" y="10795"/>
                  </a:lnTo>
                  <a:cubicBezTo>
                    <a:pt x="4157" y="10688"/>
                    <a:pt x="4166" y="10590"/>
                    <a:pt x="4166" y="10483"/>
                  </a:cubicBezTo>
                  <a:cubicBezTo>
                    <a:pt x="4184" y="10278"/>
                    <a:pt x="4193" y="10073"/>
                    <a:pt x="4202" y="9868"/>
                  </a:cubicBezTo>
                  <a:cubicBezTo>
                    <a:pt x="4211" y="9662"/>
                    <a:pt x="4220" y="9466"/>
                    <a:pt x="4229" y="9261"/>
                  </a:cubicBezTo>
                  <a:cubicBezTo>
                    <a:pt x="4229" y="9056"/>
                    <a:pt x="4211" y="8842"/>
                    <a:pt x="4131" y="8636"/>
                  </a:cubicBezTo>
                  <a:cubicBezTo>
                    <a:pt x="4059" y="8449"/>
                    <a:pt x="3961" y="8289"/>
                    <a:pt x="3917" y="8110"/>
                  </a:cubicBezTo>
                  <a:cubicBezTo>
                    <a:pt x="3872" y="7932"/>
                    <a:pt x="3854" y="7753"/>
                    <a:pt x="3854" y="7575"/>
                  </a:cubicBezTo>
                  <a:cubicBezTo>
                    <a:pt x="3845" y="7209"/>
                    <a:pt x="3917" y="6852"/>
                    <a:pt x="3952" y="6486"/>
                  </a:cubicBezTo>
                  <a:cubicBezTo>
                    <a:pt x="3970" y="6308"/>
                    <a:pt x="3979" y="6130"/>
                    <a:pt x="3952" y="5951"/>
                  </a:cubicBezTo>
                  <a:cubicBezTo>
                    <a:pt x="3925" y="5773"/>
                    <a:pt x="3872" y="5603"/>
                    <a:pt x="3827" y="5443"/>
                  </a:cubicBezTo>
                  <a:cubicBezTo>
                    <a:pt x="3586" y="4827"/>
                    <a:pt x="3765" y="4203"/>
                    <a:pt x="3792" y="3641"/>
                  </a:cubicBezTo>
                  <a:cubicBezTo>
                    <a:pt x="3863" y="2499"/>
                    <a:pt x="3738" y="1580"/>
                    <a:pt x="3622" y="955"/>
                  </a:cubicBezTo>
                  <a:cubicBezTo>
                    <a:pt x="3560" y="643"/>
                    <a:pt x="3497" y="411"/>
                    <a:pt x="3453" y="251"/>
                  </a:cubicBezTo>
                  <a:cubicBezTo>
                    <a:pt x="3408" y="90"/>
                    <a:pt x="3381" y="1"/>
                    <a:pt x="3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2968345" y="3675911"/>
              <a:ext cx="37630" cy="68251"/>
            </a:xfrm>
            <a:custGeom>
              <a:avLst/>
              <a:gdLst/>
              <a:ahLst/>
              <a:cxnLst/>
              <a:rect l="l" t="t" r="r" b="b"/>
              <a:pathLst>
                <a:path w="1063" h="1928" extrusionOk="0">
                  <a:moveTo>
                    <a:pt x="1" y="0"/>
                  </a:moveTo>
                  <a:cubicBezTo>
                    <a:pt x="1" y="0"/>
                    <a:pt x="72" y="125"/>
                    <a:pt x="179" y="321"/>
                  </a:cubicBezTo>
                  <a:cubicBezTo>
                    <a:pt x="233" y="411"/>
                    <a:pt x="286" y="544"/>
                    <a:pt x="215" y="651"/>
                  </a:cubicBezTo>
                  <a:cubicBezTo>
                    <a:pt x="197" y="678"/>
                    <a:pt x="170" y="705"/>
                    <a:pt x="152" y="750"/>
                  </a:cubicBezTo>
                  <a:cubicBezTo>
                    <a:pt x="143" y="776"/>
                    <a:pt x="126" y="794"/>
                    <a:pt x="134" y="830"/>
                  </a:cubicBezTo>
                  <a:cubicBezTo>
                    <a:pt x="134" y="865"/>
                    <a:pt x="152" y="901"/>
                    <a:pt x="179" y="919"/>
                  </a:cubicBezTo>
                  <a:cubicBezTo>
                    <a:pt x="224" y="955"/>
                    <a:pt x="233" y="955"/>
                    <a:pt x="233" y="973"/>
                  </a:cubicBezTo>
                  <a:cubicBezTo>
                    <a:pt x="241" y="990"/>
                    <a:pt x="224" y="1035"/>
                    <a:pt x="206" y="1071"/>
                  </a:cubicBezTo>
                  <a:cubicBezTo>
                    <a:pt x="188" y="1106"/>
                    <a:pt x="179" y="1169"/>
                    <a:pt x="179" y="1222"/>
                  </a:cubicBezTo>
                  <a:cubicBezTo>
                    <a:pt x="188" y="1276"/>
                    <a:pt x="215" y="1320"/>
                    <a:pt x="241" y="1356"/>
                  </a:cubicBezTo>
                  <a:cubicBezTo>
                    <a:pt x="295" y="1428"/>
                    <a:pt x="357" y="1481"/>
                    <a:pt x="420" y="1517"/>
                  </a:cubicBezTo>
                  <a:cubicBezTo>
                    <a:pt x="545" y="1606"/>
                    <a:pt x="661" y="1677"/>
                    <a:pt x="750" y="1740"/>
                  </a:cubicBezTo>
                  <a:cubicBezTo>
                    <a:pt x="946" y="1856"/>
                    <a:pt x="1062" y="1927"/>
                    <a:pt x="1062" y="1927"/>
                  </a:cubicBezTo>
                  <a:cubicBezTo>
                    <a:pt x="1062" y="1927"/>
                    <a:pt x="955" y="1838"/>
                    <a:pt x="786" y="1695"/>
                  </a:cubicBezTo>
                  <a:cubicBezTo>
                    <a:pt x="696" y="1624"/>
                    <a:pt x="589" y="1543"/>
                    <a:pt x="473" y="1454"/>
                  </a:cubicBezTo>
                  <a:cubicBezTo>
                    <a:pt x="366" y="1365"/>
                    <a:pt x="233" y="1249"/>
                    <a:pt x="304" y="1106"/>
                  </a:cubicBezTo>
                  <a:cubicBezTo>
                    <a:pt x="322" y="1071"/>
                    <a:pt x="340" y="1026"/>
                    <a:pt x="340" y="964"/>
                  </a:cubicBezTo>
                  <a:cubicBezTo>
                    <a:pt x="331" y="928"/>
                    <a:pt x="313" y="892"/>
                    <a:pt x="286" y="874"/>
                  </a:cubicBezTo>
                  <a:cubicBezTo>
                    <a:pt x="268" y="857"/>
                    <a:pt x="250" y="848"/>
                    <a:pt x="241" y="839"/>
                  </a:cubicBezTo>
                  <a:cubicBezTo>
                    <a:pt x="224" y="830"/>
                    <a:pt x="224" y="821"/>
                    <a:pt x="233" y="794"/>
                  </a:cubicBezTo>
                  <a:cubicBezTo>
                    <a:pt x="250" y="767"/>
                    <a:pt x="268" y="732"/>
                    <a:pt x="286" y="696"/>
                  </a:cubicBezTo>
                  <a:cubicBezTo>
                    <a:pt x="340" y="625"/>
                    <a:pt x="340" y="526"/>
                    <a:pt x="313" y="464"/>
                  </a:cubicBezTo>
                  <a:cubicBezTo>
                    <a:pt x="295" y="393"/>
                    <a:pt x="259" y="339"/>
                    <a:pt x="224" y="295"/>
                  </a:cubicBezTo>
                  <a:cubicBezTo>
                    <a:pt x="90" y="107"/>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2971495" y="3719806"/>
              <a:ext cx="61631" cy="133600"/>
            </a:xfrm>
            <a:custGeom>
              <a:avLst/>
              <a:gdLst/>
              <a:ahLst/>
              <a:cxnLst/>
              <a:rect l="l" t="t" r="r" b="b"/>
              <a:pathLst>
                <a:path w="1741" h="3774" extrusionOk="0">
                  <a:moveTo>
                    <a:pt x="197" y="0"/>
                  </a:moveTo>
                  <a:cubicBezTo>
                    <a:pt x="197" y="0"/>
                    <a:pt x="135" y="27"/>
                    <a:pt x="72" y="125"/>
                  </a:cubicBezTo>
                  <a:cubicBezTo>
                    <a:pt x="19" y="223"/>
                    <a:pt x="1" y="402"/>
                    <a:pt x="28" y="598"/>
                  </a:cubicBezTo>
                  <a:cubicBezTo>
                    <a:pt x="63" y="999"/>
                    <a:pt x="197" y="1543"/>
                    <a:pt x="367" y="2132"/>
                  </a:cubicBezTo>
                  <a:cubicBezTo>
                    <a:pt x="411" y="2284"/>
                    <a:pt x="447" y="2427"/>
                    <a:pt x="491" y="2560"/>
                  </a:cubicBezTo>
                  <a:cubicBezTo>
                    <a:pt x="527" y="2703"/>
                    <a:pt x="563" y="2846"/>
                    <a:pt x="634" y="2962"/>
                  </a:cubicBezTo>
                  <a:cubicBezTo>
                    <a:pt x="715" y="3087"/>
                    <a:pt x="830" y="3158"/>
                    <a:pt x="920" y="3230"/>
                  </a:cubicBezTo>
                  <a:cubicBezTo>
                    <a:pt x="1018" y="3292"/>
                    <a:pt x="1116" y="3354"/>
                    <a:pt x="1196" y="3417"/>
                  </a:cubicBezTo>
                  <a:cubicBezTo>
                    <a:pt x="1526" y="3631"/>
                    <a:pt x="1740" y="3774"/>
                    <a:pt x="1740" y="3774"/>
                  </a:cubicBezTo>
                  <a:cubicBezTo>
                    <a:pt x="1740" y="3774"/>
                    <a:pt x="1544" y="3622"/>
                    <a:pt x="1223" y="3372"/>
                  </a:cubicBezTo>
                  <a:cubicBezTo>
                    <a:pt x="1143" y="3310"/>
                    <a:pt x="1062" y="3247"/>
                    <a:pt x="964" y="3176"/>
                  </a:cubicBezTo>
                  <a:cubicBezTo>
                    <a:pt x="875" y="3105"/>
                    <a:pt x="777" y="3024"/>
                    <a:pt x="715" y="2917"/>
                  </a:cubicBezTo>
                  <a:cubicBezTo>
                    <a:pt x="652" y="2810"/>
                    <a:pt x="625" y="2676"/>
                    <a:pt x="581" y="2534"/>
                  </a:cubicBezTo>
                  <a:cubicBezTo>
                    <a:pt x="545" y="2400"/>
                    <a:pt x="509" y="2257"/>
                    <a:pt x="465" y="2106"/>
                  </a:cubicBezTo>
                  <a:cubicBezTo>
                    <a:pt x="295" y="1517"/>
                    <a:pt x="144" y="990"/>
                    <a:pt x="72" y="589"/>
                  </a:cubicBezTo>
                  <a:cubicBezTo>
                    <a:pt x="37" y="402"/>
                    <a:pt x="45" y="232"/>
                    <a:pt x="90" y="134"/>
                  </a:cubicBezTo>
                  <a:cubicBezTo>
                    <a:pt x="135" y="36"/>
                    <a:pt x="197"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9"/>
            <p:cNvSpPr/>
            <p:nvPr/>
          </p:nvSpPr>
          <p:spPr>
            <a:xfrm>
              <a:off x="2969301" y="3816729"/>
              <a:ext cx="46126" cy="32568"/>
            </a:xfrm>
            <a:custGeom>
              <a:avLst/>
              <a:gdLst/>
              <a:ahLst/>
              <a:cxnLst/>
              <a:rect l="l" t="t" r="r" b="b"/>
              <a:pathLst>
                <a:path w="1303" h="920" extrusionOk="0">
                  <a:moveTo>
                    <a:pt x="678" y="1"/>
                  </a:moveTo>
                  <a:cubicBezTo>
                    <a:pt x="669" y="10"/>
                    <a:pt x="643" y="10"/>
                    <a:pt x="616" y="19"/>
                  </a:cubicBezTo>
                  <a:cubicBezTo>
                    <a:pt x="553" y="28"/>
                    <a:pt x="464" y="54"/>
                    <a:pt x="375" y="108"/>
                  </a:cubicBezTo>
                  <a:cubicBezTo>
                    <a:pt x="277" y="170"/>
                    <a:pt x="179" y="260"/>
                    <a:pt x="99" y="385"/>
                  </a:cubicBezTo>
                  <a:cubicBezTo>
                    <a:pt x="63" y="447"/>
                    <a:pt x="27" y="518"/>
                    <a:pt x="9" y="599"/>
                  </a:cubicBezTo>
                  <a:cubicBezTo>
                    <a:pt x="0" y="643"/>
                    <a:pt x="0" y="697"/>
                    <a:pt x="27" y="741"/>
                  </a:cubicBezTo>
                  <a:cubicBezTo>
                    <a:pt x="45" y="795"/>
                    <a:pt x="90" y="831"/>
                    <a:pt x="125" y="857"/>
                  </a:cubicBezTo>
                  <a:cubicBezTo>
                    <a:pt x="214" y="902"/>
                    <a:pt x="295" y="911"/>
                    <a:pt x="375" y="920"/>
                  </a:cubicBezTo>
                  <a:cubicBezTo>
                    <a:pt x="455" y="920"/>
                    <a:pt x="536" y="920"/>
                    <a:pt x="607" y="911"/>
                  </a:cubicBezTo>
                  <a:cubicBezTo>
                    <a:pt x="750" y="902"/>
                    <a:pt x="875" y="884"/>
                    <a:pt x="982" y="857"/>
                  </a:cubicBezTo>
                  <a:cubicBezTo>
                    <a:pt x="1187" y="804"/>
                    <a:pt x="1303" y="750"/>
                    <a:pt x="1303" y="750"/>
                  </a:cubicBezTo>
                  <a:lnTo>
                    <a:pt x="1303" y="750"/>
                  </a:lnTo>
                  <a:cubicBezTo>
                    <a:pt x="1303" y="750"/>
                    <a:pt x="1178" y="777"/>
                    <a:pt x="973" y="804"/>
                  </a:cubicBezTo>
                  <a:cubicBezTo>
                    <a:pt x="866" y="822"/>
                    <a:pt x="741" y="831"/>
                    <a:pt x="598" y="831"/>
                  </a:cubicBezTo>
                  <a:cubicBezTo>
                    <a:pt x="464" y="822"/>
                    <a:pt x="304" y="831"/>
                    <a:pt x="179" y="768"/>
                  </a:cubicBezTo>
                  <a:cubicBezTo>
                    <a:pt x="125" y="732"/>
                    <a:pt x="99" y="679"/>
                    <a:pt x="107" y="616"/>
                  </a:cubicBezTo>
                  <a:cubicBezTo>
                    <a:pt x="116" y="554"/>
                    <a:pt x="143" y="483"/>
                    <a:pt x="179" y="429"/>
                  </a:cubicBezTo>
                  <a:cubicBezTo>
                    <a:pt x="241" y="304"/>
                    <a:pt x="322" y="215"/>
                    <a:pt x="402" y="153"/>
                  </a:cubicBezTo>
                  <a:cubicBezTo>
                    <a:pt x="482" y="90"/>
                    <a:pt x="562" y="54"/>
                    <a:pt x="616" y="28"/>
                  </a:cubicBezTo>
                  <a:cubicBezTo>
                    <a:pt x="643" y="19"/>
                    <a:pt x="669" y="10"/>
                    <a:pt x="678" y="10"/>
                  </a:cubicBezTo>
                  <a:cubicBezTo>
                    <a:pt x="696" y="1"/>
                    <a:pt x="705" y="1"/>
                    <a:pt x="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9"/>
            <p:cNvSpPr/>
            <p:nvPr/>
          </p:nvSpPr>
          <p:spPr>
            <a:xfrm>
              <a:off x="2971814" y="3677150"/>
              <a:ext cx="162061" cy="266845"/>
            </a:xfrm>
            <a:custGeom>
              <a:avLst/>
              <a:gdLst/>
              <a:ahLst/>
              <a:cxnLst/>
              <a:rect l="l" t="t" r="r" b="b"/>
              <a:pathLst>
                <a:path w="4578" h="7538" extrusionOk="0">
                  <a:moveTo>
                    <a:pt x="3560" y="1"/>
                  </a:moveTo>
                  <a:lnTo>
                    <a:pt x="3587" y="99"/>
                  </a:lnTo>
                  <a:cubicBezTo>
                    <a:pt x="3685" y="581"/>
                    <a:pt x="3569" y="973"/>
                    <a:pt x="3453" y="1214"/>
                  </a:cubicBezTo>
                  <a:cubicBezTo>
                    <a:pt x="3391" y="1330"/>
                    <a:pt x="3337" y="1419"/>
                    <a:pt x="3293" y="1473"/>
                  </a:cubicBezTo>
                  <a:cubicBezTo>
                    <a:pt x="3257" y="1535"/>
                    <a:pt x="3230" y="1562"/>
                    <a:pt x="3230" y="1562"/>
                  </a:cubicBezTo>
                  <a:cubicBezTo>
                    <a:pt x="3230" y="1562"/>
                    <a:pt x="3257" y="1535"/>
                    <a:pt x="3302" y="1482"/>
                  </a:cubicBezTo>
                  <a:cubicBezTo>
                    <a:pt x="3346" y="1428"/>
                    <a:pt x="3409" y="1339"/>
                    <a:pt x="3471" y="1223"/>
                  </a:cubicBezTo>
                  <a:cubicBezTo>
                    <a:pt x="3596" y="1006"/>
                    <a:pt x="3729" y="642"/>
                    <a:pt x="3680" y="181"/>
                  </a:cubicBezTo>
                  <a:lnTo>
                    <a:pt x="3680" y="181"/>
                  </a:lnTo>
                  <a:cubicBezTo>
                    <a:pt x="3783" y="258"/>
                    <a:pt x="3888" y="345"/>
                    <a:pt x="3988" y="438"/>
                  </a:cubicBezTo>
                  <a:cubicBezTo>
                    <a:pt x="4122" y="563"/>
                    <a:pt x="4247" y="706"/>
                    <a:pt x="4327" y="875"/>
                  </a:cubicBezTo>
                  <a:cubicBezTo>
                    <a:pt x="4506" y="1214"/>
                    <a:pt x="4381" y="1660"/>
                    <a:pt x="4247" y="2097"/>
                  </a:cubicBezTo>
                  <a:cubicBezTo>
                    <a:pt x="4096" y="2534"/>
                    <a:pt x="3864" y="2963"/>
                    <a:pt x="3542" y="3364"/>
                  </a:cubicBezTo>
                  <a:cubicBezTo>
                    <a:pt x="3462" y="3471"/>
                    <a:pt x="3382" y="3596"/>
                    <a:pt x="3337" y="3739"/>
                  </a:cubicBezTo>
                  <a:cubicBezTo>
                    <a:pt x="3293" y="3881"/>
                    <a:pt x="3284" y="4024"/>
                    <a:pt x="3275" y="4158"/>
                  </a:cubicBezTo>
                  <a:cubicBezTo>
                    <a:pt x="3257" y="4408"/>
                    <a:pt x="3132" y="4631"/>
                    <a:pt x="2989" y="4881"/>
                  </a:cubicBezTo>
                  <a:cubicBezTo>
                    <a:pt x="2900" y="5023"/>
                    <a:pt x="2820" y="5184"/>
                    <a:pt x="2775" y="5353"/>
                  </a:cubicBezTo>
                  <a:cubicBezTo>
                    <a:pt x="2722" y="5523"/>
                    <a:pt x="2686" y="5692"/>
                    <a:pt x="2659" y="5853"/>
                  </a:cubicBezTo>
                  <a:cubicBezTo>
                    <a:pt x="2606" y="6174"/>
                    <a:pt x="2561" y="6486"/>
                    <a:pt x="2427" y="6736"/>
                  </a:cubicBezTo>
                  <a:cubicBezTo>
                    <a:pt x="2293" y="6995"/>
                    <a:pt x="2062" y="7182"/>
                    <a:pt x="1812" y="7289"/>
                  </a:cubicBezTo>
                  <a:cubicBezTo>
                    <a:pt x="1664" y="7347"/>
                    <a:pt x="1507" y="7377"/>
                    <a:pt x="1353" y="7377"/>
                  </a:cubicBezTo>
                  <a:cubicBezTo>
                    <a:pt x="1247" y="7377"/>
                    <a:pt x="1143" y="7363"/>
                    <a:pt x="1045" y="7334"/>
                  </a:cubicBezTo>
                  <a:cubicBezTo>
                    <a:pt x="795" y="7263"/>
                    <a:pt x="581" y="7129"/>
                    <a:pt x="429" y="6959"/>
                  </a:cubicBezTo>
                  <a:cubicBezTo>
                    <a:pt x="358" y="6870"/>
                    <a:pt x="295" y="6781"/>
                    <a:pt x="259" y="6683"/>
                  </a:cubicBezTo>
                  <a:cubicBezTo>
                    <a:pt x="233" y="6585"/>
                    <a:pt x="242" y="6477"/>
                    <a:pt x="259" y="6379"/>
                  </a:cubicBezTo>
                  <a:cubicBezTo>
                    <a:pt x="331" y="5951"/>
                    <a:pt x="393" y="5594"/>
                    <a:pt x="447" y="5309"/>
                  </a:cubicBezTo>
                  <a:lnTo>
                    <a:pt x="456" y="5282"/>
                  </a:lnTo>
                  <a:lnTo>
                    <a:pt x="429" y="5282"/>
                  </a:lnTo>
                  <a:cubicBezTo>
                    <a:pt x="295" y="5264"/>
                    <a:pt x="197" y="5184"/>
                    <a:pt x="135" y="5104"/>
                  </a:cubicBezTo>
                  <a:cubicBezTo>
                    <a:pt x="72" y="5023"/>
                    <a:pt x="36" y="4934"/>
                    <a:pt x="28" y="4863"/>
                  </a:cubicBezTo>
                  <a:cubicBezTo>
                    <a:pt x="10" y="4800"/>
                    <a:pt x="19" y="4738"/>
                    <a:pt x="19" y="4702"/>
                  </a:cubicBezTo>
                  <a:lnTo>
                    <a:pt x="19" y="4702"/>
                  </a:lnTo>
                  <a:cubicBezTo>
                    <a:pt x="10" y="4738"/>
                    <a:pt x="1" y="4800"/>
                    <a:pt x="10" y="4872"/>
                  </a:cubicBezTo>
                  <a:cubicBezTo>
                    <a:pt x="19" y="4943"/>
                    <a:pt x="45" y="5032"/>
                    <a:pt x="108" y="5121"/>
                  </a:cubicBezTo>
                  <a:cubicBezTo>
                    <a:pt x="175" y="5197"/>
                    <a:pt x="267" y="5289"/>
                    <a:pt x="397" y="5322"/>
                  </a:cubicBezTo>
                  <a:lnTo>
                    <a:pt x="397" y="5322"/>
                  </a:lnTo>
                  <a:cubicBezTo>
                    <a:pt x="336" y="5604"/>
                    <a:pt x="257" y="5953"/>
                    <a:pt x="161" y="6353"/>
                  </a:cubicBezTo>
                  <a:cubicBezTo>
                    <a:pt x="143" y="6460"/>
                    <a:pt x="126" y="6585"/>
                    <a:pt x="152" y="6709"/>
                  </a:cubicBezTo>
                  <a:cubicBezTo>
                    <a:pt x="188" y="6834"/>
                    <a:pt x="259" y="6941"/>
                    <a:pt x="340" y="7039"/>
                  </a:cubicBezTo>
                  <a:cubicBezTo>
                    <a:pt x="500" y="7236"/>
                    <a:pt x="732" y="7396"/>
                    <a:pt x="1000" y="7477"/>
                  </a:cubicBezTo>
                  <a:cubicBezTo>
                    <a:pt x="1122" y="7517"/>
                    <a:pt x="1254" y="7537"/>
                    <a:pt x="1390" y="7537"/>
                  </a:cubicBezTo>
                  <a:cubicBezTo>
                    <a:pt x="1552" y="7537"/>
                    <a:pt x="1718" y="7508"/>
                    <a:pt x="1874" y="7450"/>
                  </a:cubicBezTo>
                  <a:cubicBezTo>
                    <a:pt x="2160" y="7334"/>
                    <a:pt x="2427" y="7120"/>
                    <a:pt x="2597" y="6834"/>
                  </a:cubicBezTo>
                  <a:cubicBezTo>
                    <a:pt x="2757" y="6540"/>
                    <a:pt x="2802" y="6201"/>
                    <a:pt x="2864" y="5889"/>
                  </a:cubicBezTo>
                  <a:cubicBezTo>
                    <a:pt x="2891" y="5728"/>
                    <a:pt x="2918" y="5568"/>
                    <a:pt x="2971" y="5416"/>
                  </a:cubicBezTo>
                  <a:cubicBezTo>
                    <a:pt x="3016" y="5264"/>
                    <a:pt x="3087" y="5130"/>
                    <a:pt x="3168" y="4979"/>
                  </a:cubicBezTo>
                  <a:cubicBezTo>
                    <a:pt x="3239" y="4863"/>
                    <a:pt x="3310" y="4738"/>
                    <a:pt x="3364" y="4604"/>
                  </a:cubicBezTo>
                  <a:cubicBezTo>
                    <a:pt x="3426" y="4470"/>
                    <a:pt x="3462" y="4319"/>
                    <a:pt x="3480" y="4176"/>
                  </a:cubicBezTo>
                  <a:cubicBezTo>
                    <a:pt x="3489" y="4042"/>
                    <a:pt x="3498" y="3908"/>
                    <a:pt x="3525" y="3801"/>
                  </a:cubicBezTo>
                  <a:cubicBezTo>
                    <a:pt x="3560" y="3685"/>
                    <a:pt x="3623" y="3587"/>
                    <a:pt x="3703" y="3480"/>
                  </a:cubicBezTo>
                  <a:cubicBezTo>
                    <a:pt x="4024" y="3070"/>
                    <a:pt x="4265" y="2597"/>
                    <a:pt x="4408" y="2142"/>
                  </a:cubicBezTo>
                  <a:cubicBezTo>
                    <a:pt x="4470" y="1919"/>
                    <a:pt x="4524" y="1696"/>
                    <a:pt x="4550" y="1464"/>
                  </a:cubicBezTo>
                  <a:cubicBezTo>
                    <a:pt x="4577" y="1241"/>
                    <a:pt x="4542" y="1009"/>
                    <a:pt x="4435" y="822"/>
                  </a:cubicBezTo>
                  <a:cubicBezTo>
                    <a:pt x="4336" y="634"/>
                    <a:pt x="4203" y="483"/>
                    <a:pt x="4060" y="367"/>
                  </a:cubicBezTo>
                  <a:cubicBezTo>
                    <a:pt x="3917" y="242"/>
                    <a:pt x="3783" y="144"/>
                    <a:pt x="3649" y="54"/>
                  </a:cubicBezTo>
                  <a:lnTo>
                    <a:pt x="35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3091817" y="3454207"/>
              <a:ext cx="34798" cy="229003"/>
            </a:xfrm>
            <a:custGeom>
              <a:avLst/>
              <a:gdLst/>
              <a:ahLst/>
              <a:cxnLst/>
              <a:rect l="l" t="t" r="r" b="b"/>
              <a:pathLst>
                <a:path w="983" h="6469" extrusionOk="0">
                  <a:moveTo>
                    <a:pt x="723" y="1"/>
                  </a:moveTo>
                  <a:lnTo>
                    <a:pt x="679" y="63"/>
                  </a:lnTo>
                  <a:cubicBezTo>
                    <a:pt x="518" y="295"/>
                    <a:pt x="340" y="447"/>
                    <a:pt x="206" y="536"/>
                  </a:cubicBezTo>
                  <a:cubicBezTo>
                    <a:pt x="81" y="634"/>
                    <a:pt x="1" y="670"/>
                    <a:pt x="1" y="670"/>
                  </a:cubicBezTo>
                  <a:cubicBezTo>
                    <a:pt x="1" y="670"/>
                    <a:pt x="81" y="643"/>
                    <a:pt x="224" y="563"/>
                  </a:cubicBezTo>
                  <a:cubicBezTo>
                    <a:pt x="344" y="490"/>
                    <a:pt x="523" y="375"/>
                    <a:pt x="694" y="183"/>
                  </a:cubicBezTo>
                  <a:lnTo>
                    <a:pt x="694" y="183"/>
                  </a:lnTo>
                  <a:cubicBezTo>
                    <a:pt x="784" y="484"/>
                    <a:pt x="823" y="865"/>
                    <a:pt x="732" y="1276"/>
                  </a:cubicBezTo>
                  <a:cubicBezTo>
                    <a:pt x="688" y="1499"/>
                    <a:pt x="616" y="1740"/>
                    <a:pt x="563" y="2008"/>
                  </a:cubicBezTo>
                  <a:cubicBezTo>
                    <a:pt x="518" y="2267"/>
                    <a:pt x="482" y="2534"/>
                    <a:pt x="465" y="2820"/>
                  </a:cubicBezTo>
                  <a:cubicBezTo>
                    <a:pt x="438" y="3337"/>
                    <a:pt x="456" y="3819"/>
                    <a:pt x="438" y="4256"/>
                  </a:cubicBezTo>
                  <a:cubicBezTo>
                    <a:pt x="429" y="4693"/>
                    <a:pt x="375" y="5086"/>
                    <a:pt x="295" y="5407"/>
                  </a:cubicBezTo>
                  <a:cubicBezTo>
                    <a:pt x="206" y="5728"/>
                    <a:pt x="170" y="6013"/>
                    <a:pt x="206" y="6201"/>
                  </a:cubicBezTo>
                  <a:cubicBezTo>
                    <a:pt x="224" y="6299"/>
                    <a:pt x="259" y="6361"/>
                    <a:pt x="277" y="6406"/>
                  </a:cubicBezTo>
                  <a:cubicBezTo>
                    <a:pt x="304" y="6450"/>
                    <a:pt x="322" y="6468"/>
                    <a:pt x="322" y="6468"/>
                  </a:cubicBezTo>
                  <a:cubicBezTo>
                    <a:pt x="322" y="6468"/>
                    <a:pt x="313" y="6450"/>
                    <a:pt x="286" y="6406"/>
                  </a:cubicBezTo>
                  <a:cubicBezTo>
                    <a:pt x="277" y="6361"/>
                    <a:pt x="251" y="6290"/>
                    <a:pt x="242" y="6201"/>
                  </a:cubicBezTo>
                  <a:cubicBezTo>
                    <a:pt x="224" y="6013"/>
                    <a:pt x="286" y="5755"/>
                    <a:pt x="393" y="5433"/>
                  </a:cubicBezTo>
                  <a:cubicBezTo>
                    <a:pt x="500" y="5112"/>
                    <a:pt x="581" y="4711"/>
                    <a:pt x="607" y="4265"/>
                  </a:cubicBezTo>
                  <a:cubicBezTo>
                    <a:pt x="643" y="3819"/>
                    <a:pt x="643" y="3337"/>
                    <a:pt x="670" y="2829"/>
                  </a:cubicBezTo>
                  <a:cubicBezTo>
                    <a:pt x="688" y="2552"/>
                    <a:pt x="714" y="2293"/>
                    <a:pt x="759" y="2035"/>
                  </a:cubicBezTo>
                  <a:cubicBezTo>
                    <a:pt x="795" y="1785"/>
                    <a:pt x="866" y="1553"/>
                    <a:pt x="902" y="1312"/>
                  </a:cubicBezTo>
                  <a:cubicBezTo>
                    <a:pt x="982" y="821"/>
                    <a:pt x="893" y="384"/>
                    <a:pt x="759" y="81"/>
                  </a:cubicBez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3118366" y="3298203"/>
              <a:ext cx="28143" cy="157955"/>
            </a:xfrm>
            <a:custGeom>
              <a:avLst/>
              <a:gdLst/>
              <a:ahLst/>
              <a:cxnLst/>
              <a:rect l="l" t="t" r="r" b="b"/>
              <a:pathLst>
                <a:path w="795" h="4462" extrusionOk="0">
                  <a:moveTo>
                    <a:pt x="758" y="1"/>
                  </a:moveTo>
                  <a:cubicBezTo>
                    <a:pt x="758" y="1"/>
                    <a:pt x="758" y="10"/>
                    <a:pt x="758" y="45"/>
                  </a:cubicBezTo>
                  <a:cubicBezTo>
                    <a:pt x="767" y="72"/>
                    <a:pt x="767" y="117"/>
                    <a:pt x="758" y="179"/>
                  </a:cubicBezTo>
                  <a:cubicBezTo>
                    <a:pt x="741" y="295"/>
                    <a:pt x="669" y="447"/>
                    <a:pt x="580" y="634"/>
                  </a:cubicBezTo>
                  <a:cubicBezTo>
                    <a:pt x="500" y="821"/>
                    <a:pt x="393" y="1053"/>
                    <a:pt x="286" y="1303"/>
                  </a:cubicBezTo>
                  <a:cubicBezTo>
                    <a:pt x="259" y="1374"/>
                    <a:pt x="232" y="1437"/>
                    <a:pt x="205" y="1499"/>
                  </a:cubicBezTo>
                  <a:cubicBezTo>
                    <a:pt x="179" y="1571"/>
                    <a:pt x="143" y="1642"/>
                    <a:pt x="125" y="1722"/>
                  </a:cubicBezTo>
                  <a:cubicBezTo>
                    <a:pt x="107" y="1767"/>
                    <a:pt x="107" y="1812"/>
                    <a:pt x="107" y="1865"/>
                  </a:cubicBezTo>
                  <a:cubicBezTo>
                    <a:pt x="107" y="1919"/>
                    <a:pt x="125" y="1972"/>
                    <a:pt x="143" y="2008"/>
                  </a:cubicBezTo>
                  <a:cubicBezTo>
                    <a:pt x="179" y="2097"/>
                    <a:pt x="214" y="2160"/>
                    <a:pt x="232" y="2213"/>
                  </a:cubicBezTo>
                  <a:cubicBezTo>
                    <a:pt x="241" y="2258"/>
                    <a:pt x="232" y="2329"/>
                    <a:pt x="223" y="2418"/>
                  </a:cubicBezTo>
                  <a:cubicBezTo>
                    <a:pt x="223" y="2499"/>
                    <a:pt x="223" y="2579"/>
                    <a:pt x="232" y="2659"/>
                  </a:cubicBezTo>
                  <a:cubicBezTo>
                    <a:pt x="241" y="2811"/>
                    <a:pt x="259" y="2945"/>
                    <a:pt x="241" y="3078"/>
                  </a:cubicBezTo>
                  <a:cubicBezTo>
                    <a:pt x="223" y="3337"/>
                    <a:pt x="143" y="3578"/>
                    <a:pt x="98" y="3783"/>
                  </a:cubicBezTo>
                  <a:cubicBezTo>
                    <a:pt x="45" y="3988"/>
                    <a:pt x="9" y="4158"/>
                    <a:pt x="0" y="4274"/>
                  </a:cubicBezTo>
                  <a:cubicBezTo>
                    <a:pt x="0" y="4336"/>
                    <a:pt x="0" y="4381"/>
                    <a:pt x="0" y="4408"/>
                  </a:cubicBezTo>
                  <a:cubicBezTo>
                    <a:pt x="0" y="4443"/>
                    <a:pt x="0" y="4461"/>
                    <a:pt x="0" y="4461"/>
                  </a:cubicBezTo>
                  <a:cubicBezTo>
                    <a:pt x="0" y="4461"/>
                    <a:pt x="0" y="4443"/>
                    <a:pt x="9" y="4408"/>
                  </a:cubicBezTo>
                  <a:cubicBezTo>
                    <a:pt x="9" y="4381"/>
                    <a:pt x="18" y="4336"/>
                    <a:pt x="36" y="4283"/>
                  </a:cubicBezTo>
                  <a:cubicBezTo>
                    <a:pt x="63" y="4167"/>
                    <a:pt x="116" y="4006"/>
                    <a:pt x="196" y="3810"/>
                  </a:cubicBezTo>
                  <a:cubicBezTo>
                    <a:pt x="268" y="3623"/>
                    <a:pt x="375" y="3391"/>
                    <a:pt x="419" y="3096"/>
                  </a:cubicBezTo>
                  <a:cubicBezTo>
                    <a:pt x="446" y="2953"/>
                    <a:pt x="437" y="2793"/>
                    <a:pt x="428" y="2650"/>
                  </a:cubicBezTo>
                  <a:cubicBezTo>
                    <a:pt x="428" y="2570"/>
                    <a:pt x="428" y="2499"/>
                    <a:pt x="428" y="2427"/>
                  </a:cubicBezTo>
                  <a:cubicBezTo>
                    <a:pt x="437" y="2365"/>
                    <a:pt x="455" y="2275"/>
                    <a:pt x="428" y="2160"/>
                  </a:cubicBezTo>
                  <a:cubicBezTo>
                    <a:pt x="402" y="2061"/>
                    <a:pt x="357" y="1990"/>
                    <a:pt x="330" y="1936"/>
                  </a:cubicBezTo>
                  <a:cubicBezTo>
                    <a:pt x="303" y="1874"/>
                    <a:pt x="303" y="1829"/>
                    <a:pt x="312" y="1767"/>
                  </a:cubicBezTo>
                  <a:cubicBezTo>
                    <a:pt x="330" y="1705"/>
                    <a:pt x="357" y="1642"/>
                    <a:pt x="375" y="1571"/>
                  </a:cubicBezTo>
                  <a:cubicBezTo>
                    <a:pt x="402" y="1499"/>
                    <a:pt x="428" y="1437"/>
                    <a:pt x="446" y="1366"/>
                  </a:cubicBezTo>
                  <a:cubicBezTo>
                    <a:pt x="535" y="1107"/>
                    <a:pt x="616" y="866"/>
                    <a:pt x="678" y="670"/>
                  </a:cubicBezTo>
                  <a:cubicBezTo>
                    <a:pt x="741" y="473"/>
                    <a:pt x="794" y="304"/>
                    <a:pt x="785" y="179"/>
                  </a:cubicBezTo>
                  <a:cubicBezTo>
                    <a:pt x="785" y="117"/>
                    <a:pt x="776" y="72"/>
                    <a:pt x="767" y="45"/>
                  </a:cubicBezTo>
                  <a:cubicBezTo>
                    <a:pt x="767" y="10"/>
                    <a:pt x="758" y="1"/>
                    <a:pt x="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3074472" y="3340540"/>
              <a:ext cx="58445" cy="37595"/>
            </a:xfrm>
            <a:custGeom>
              <a:avLst/>
              <a:gdLst/>
              <a:ahLst/>
              <a:cxnLst/>
              <a:rect l="l" t="t" r="r" b="b"/>
              <a:pathLst>
                <a:path w="1651" h="1062" extrusionOk="0">
                  <a:moveTo>
                    <a:pt x="1650" y="0"/>
                  </a:moveTo>
                  <a:cubicBezTo>
                    <a:pt x="1650" y="0"/>
                    <a:pt x="1249" y="187"/>
                    <a:pt x="794" y="482"/>
                  </a:cubicBezTo>
                  <a:cubicBezTo>
                    <a:pt x="339" y="776"/>
                    <a:pt x="0" y="1062"/>
                    <a:pt x="0" y="1062"/>
                  </a:cubicBezTo>
                  <a:cubicBezTo>
                    <a:pt x="0" y="1062"/>
                    <a:pt x="393" y="865"/>
                    <a:pt x="848" y="571"/>
                  </a:cubicBezTo>
                  <a:cubicBezTo>
                    <a:pt x="1311" y="277"/>
                    <a:pt x="1650" y="0"/>
                    <a:pt x="1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9"/>
            <p:cNvSpPr/>
            <p:nvPr/>
          </p:nvSpPr>
          <p:spPr>
            <a:xfrm>
              <a:off x="3086472" y="3356328"/>
              <a:ext cx="38551" cy="50870"/>
            </a:xfrm>
            <a:custGeom>
              <a:avLst/>
              <a:gdLst/>
              <a:ahLst/>
              <a:cxnLst/>
              <a:rect l="l" t="t" r="r" b="b"/>
              <a:pathLst>
                <a:path w="1089" h="1437" extrusionOk="0">
                  <a:moveTo>
                    <a:pt x="1088" y="0"/>
                  </a:moveTo>
                  <a:cubicBezTo>
                    <a:pt x="1088" y="0"/>
                    <a:pt x="1044" y="98"/>
                    <a:pt x="964" y="250"/>
                  </a:cubicBezTo>
                  <a:cubicBezTo>
                    <a:pt x="892" y="393"/>
                    <a:pt x="776" y="589"/>
                    <a:pt x="625" y="785"/>
                  </a:cubicBezTo>
                  <a:cubicBezTo>
                    <a:pt x="482" y="990"/>
                    <a:pt x="330" y="1160"/>
                    <a:pt x="205" y="1267"/>
                  </a:cubicBezTo>
                  <a:cubicBezTo>
                    <a:pt x="143" y="1320"/>
                    <a:pt x="89" y="1365"/>
                    <a:pt x="54" y="1392"/>
                  </a:cubicBezTo>
                  <a:cubicBezTo>
                    <a:pt x="18" y="1427"/>
                    <a:pt x="0" y="1436"/>
                    <a:pt x="0" y="1436"/>
                  </a:cubicBezTo>
                  <a:cubicBezTo>
                    <a:pt x="0" y="1436"/>
                    <a:pt x="27" y="1427"/>
                    <a:pt x="63" y="1410"/>
                  </a:cubicBezTo>
                  <a:cubicBezTo>
                    <a:pt x="107" y="1392"/>
                    <a:pt x="170" y="1356"/>
                    <a:pt x="241" y="1311"/>
                  </a:cubicBezTo>
                  <a:cubicBezTo>
                    <a:pt x="375" y="1213"/>
                    <a:pt x="562" y="1062"/>
                    <a:pt x="714" y="848"/>
                  </a:cubicBezTo>
                  <a:cubicBezTo>
                    <a:pt x="865" y="642"/>
                    <a:pt x="964" y="428"/>
                    <a:pt x="1017" y="268"/>
                  </a:cubicBezTo>
                  <a:cubicBezTo>
                    <a:pt x="1071" y="107"/>
                    <a:pt x="1088" y="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9"/>
            <p:cNvSpPr/>
            <p:nvPr/>
          </p:nvSpPr>
          <p:spPr>
            <a:xfrm>
              <a:off x="3059285" y="3409038"/>
              <a:ext cx="68888" cy="36356"/>
            </a:xfrm>
            <a:custGeom>
              <a:avLst/>
              <a:gdLst/>
              <a:ahLst/>
              <a:cxnLst/>
              <a:rect l="l" t="t" r="r" b="b"/>
              <a:pathLst>
                <a:path w="1946" h="1027" extrusionOk="0">
                  <a:moveTo>
                    <a:pt x="1946" y="1"/>
                  </a:moveTo>
                  <a:cubicBezTo>
                    <a:pt x="1945" y="1"/>
                    <a:pt x="1928" y="28"/>
                    <a:pt x="1892" y="72"/>
                  </a:cubicBezTo>
                  <a:cubicBezTo>
                    <a:pt x="1856" y="108"/>
                    <a:pt x="1794" y="170"/>
                    <a:pt x="1723" y="242"/>
                  </a:cubicBezTo>
                  <a:cubicBezTo>
                    <a:pt x="1571" y="376"/>
                    <a:pt x="1339" y="527"/>
                    <a:pt x="1062" y="652"/>
                  </a:cubicBezTo>
                  <a:cubicBezTo>
                    <a:pt x="777" y="777"/>
                    <a:pt x="509" y="866"/>
                    <a:pt x="313" y="929"/>
                  </a:cubicBezTo>
                  <a:cubicBezTo>
                    <a:pt x="126" y="991"/>
                    <a:pt x="1" y="1027"/>
                    <a:pt x="1" y="1027"/>
                  </a:cubicBezTo>
                  <a:cubicBezTo>
                    <a:pt x="1" y="1027"/>
                    <a:pt x="126" y="1009"/>
                    <a:pt x="331" y="973"/>
                  </a:cubicBezTo>
                  <a:cubicBezTo>
                    <a:pt x="527" y="938"/>
                    <a:pt x="813" y="884"/>
                    <a:pt x="1098" y="750"/>
                  </a:cubicBezTo>
                  <a:cubicBezTo>
                    <a:pt x="1393" y="616"/>
                    <a:pt x="1625" y="438"/>
                    <a:pt x="1758" y="277"/>
                  </a:cubicBezTo>
                  <a:cubicBezTo>
                    <a:pt x="1830" y="197"/>
                    <a:pt x="1874" y="126"/>
                    <a:pt x="1901" y="81"/>
                  </a:cubicBezTo>
                  <a:cubicBezTo>
                    <a:pt x="1928" y="28"/>
                    <a:pt x="1945" y="1"/>
                    <a:pt x="1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2994257" y="3443800"/>
              <a:ext cx="69809" cy="29524"/>
            </a:xfrm>
            <a:custGeom>
              <a:avLst/>
              <a:gdLst/>
              <a:ahLst/>
              <a:cxnLst/>
              <a:rect l="l" t="t" r="r" b="b"/>
              <a:pathLst>
                <a:path w="1972" h="834" extrusionOk="0">
                  <a:moveTo>
                    <a:pt x="0" y="0"/>
                  </a:moveTo>
                  <a:cubicBezTo>
                    <a:pt x="0" y="0"/>
                    <a:pt x="18" y="27"/>
                    <a:pt x="54" y="63"/>
                  </a:cubicBezTo>
                  <a:cubicBezTo>
                    <a:pt x="98" y="107"/>
                    <a:pt x="152" y="161"/>
                    <a:pt x="232" y="223"/>
                  </a:cubicBezTo>
                  <a:cubicBezTo>
                    <a:pt x="384" y="357"/>
                    <a:pt x="616" y="518"/>
                    <a:pt x="892" y="634"/>
                  </a:cubicBezTo>
                  <a:cubicBezTo>
                    <a:pt x="1178" y="750"/>
                    <a:pt x="1454" y="803"/>
                    <a:pt x="1651" y="821"/>
                  </a:cubicBezTo>
                  <a:cubicBezTo>
                    <a:pt x="1720" y="827"/>
                    <a:pt x="1780" y="834"/>
                    <a:pt x="1832" y="834"/>
                  </a:cubicBezTo>
                  <a:cubicBezTo>
                    <a:pt x="1853" y="834"/>
                    <a:pt x="1873" y="832"/>
                    <a:pt x="1891" y="830"/>
                  </a:cubicBezTo>
                  <a:lnTo>
                    <a:pt x="1972" y="830"/>
                  </a:lnTo>
                  <a:cubicBezTo>
                    <a:pt x="1972" y="830"/>
                    <a:pt x="1856" y="812"/>
                    <a:pt x="1659" y="767"/>
                  </a:cubicBezTo>
                  <a:cubicBezTo>
                    <a:pt x="1472" y="732"/>
                    <a:pt x="1204" y="651"/>
                    <a:pt x="937" y="535"/>
                  </a:cubicBezTo>
                  <a:cubicBezTo>
                    <a:pt x="660" y="420"/>
                    <a:pt x="428" y="295"/>
                    <a:pt x="259" y="188"/>
                  </a:cubicBezTo>
                  <a:cubicBezTo>
                    <a:pt x="98" y="81"/>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9"/>
            <p:cNvSpPr/>
            <p:nvPr/>
          </p:nvSpPr>
          <p:spPr>
            <a:xfrm>
              <a:off x="2976876" y="3373993"/>
              <a:ext cx="61950" cy="45524"/>
            </a:xfrm>
            <a:custGeom>
              <a:avLst/>
              <a:gdLst/>
              <a:ahLst/>
              <a:cxnLst/>
              <a:rect l="l" t="t" r="r" b="b"/>
              <a:pathLst>
                <a:path w="1750" h="1286" extrusionOk="0">
                  <a:moveTo>
                    <a:pt x="9" y="1"/>
                  </a:moveTo>
                  <a:cubicBezTo>
                    <a:pt x="9" y="1"/>
                    <a:pt x="0" y="27"/>
                    <a:pt x="0" y="90"/>
                  </a:cubicBezTo>
                  <a:cubicBezTo>
                    <a:pt x="0" y="152"/>
                    <a:pt x="18" y="233"/>
                    <a:pt x="81" y="322"/>
                  </a:cubicBezTo>
                  <a:cubicBezTo>
                    <a:pt x="134" y="420"/>
                    <a:pt x="224" y="509"/>
                    <a:pt x="331" y="598"/>
                  </a:cubicBezTo>
                  <a:cubicBezTo>
                    <a:pt x="438" y="688"/>
                    <a:pt x="563" y="777"/>
                    <a:pt x="696" y="857"/>
                  </a:cubicBezTo>
                  <a:cubicBezTo>
                    <a:pt x="964" y="1027"/>
                    <a:pt x="1232" y="1134"/>
                    <a:pt x="1428" y="1196"/>
                  </a:cubicBezTo>
                  <a:cubicBezTo>
                    <a:pt x="1624" y="1259"/>
                    <a:pt x="1749" y="1285"/>
                    <a:pt x="1749" y="1285"/>
                  </a:cubicBezTo>
                  <a:cubicBezTo>
                    <a:pt x="1749" y="1285"/>
                    <a:pt x="1633" y="1232"/>
                    <a:pt x="1446" y="1151"/>
                  </a:cubicBezTo>
                  <a:cubicBezTo>
                    <a:pt x="1258" y="1062"/>
                    <a:pt x="1009" y="937"/>
                    <a:pt x="750" y="768"/>
                  </a:cubicBezTo>
                  <a:cubicBezTo>
                    <a:pt x="491" y="598"/>
                    <a:pt x="250" y="456"/>
                    <a:pt x="125" y="295"/>
                  </a:cubicBezTo>
                  <a:cubicBezTo>
                    <a:pt x="63" y="224"/>
                    <a:pt x="27" y="143"/>
                    <a:pt x="18" y="90"/>
                  </a:cubicBezTo>
                  <a:cubicBezTo>
                    <a:pt x="9" y="36"/>
                    <a:pt x="9"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9"/>
            <p:cNvSpPr/>
            <p:nvPr/>
          </p:nvSpPr>
          <p:spPr>
            <a:xfrm>
              <a:off x="3054577" y="3583697"/>
              <a:ext cx="55295" cy="102660"/>
            </a:xfrm>
            <a:custGeom>
              <a:avLst/>
              <a:gdLst/>
              <a:ahLst/>
              <a:cxnLst/>
              <a:rect l="l" t="t" r="r" b="b"/>
              <a:pathLst>
                <a:path w="1562" h="2900" extrusionOk="0">
                  <a:moveTo>
                    <a:pt x="1561" y="0"/>
                  </a:moveTo>
                  <a:cubicBezTo>
                    <a:pt x="1561" y="0"/>
                    <a:pt x="1552" y="9"/>
                    <a:pt x="1552" y="36"/>
                  </a:cubicBezTo>
                  <a:cubicBezTo>
                    <a:pt x="1552" y="54"/>
                    <a:pt x="1552" y="89"/>
                    <a:pt x="1552" y="134"/>
                  </a:cubicBezTo>
                  <a:cubicBezTo>
                    <a:pt x="1543" y="214"/>
                    <a:pt x="1517" y="339"/>
                    <a:pt x="1472" y="473"/>
                  </a:cubicBezTo>
                  <a:cubicBezTo>
                    <a:pt x="1419" y="616"/>
                    <a:pt x="1347" y="776"/>
                    <a:pt x="1240" y="946"/>
                  </a:cubicBezTo>
                  <a:cubicBezTo>
                    <a:pt x="1142" y="1115"/>
                    <a:pt x="1008" y="1285"/>
                    <a:pt x="865" y="1472"/>
                  </a:cubicBezTo>
                  <a:cubicBezTo>
                    <a:pt x="732" y="1651"/>
                    <a:pt x="589" y="1829"/>
                    <a:pt x="482" y="1990"/>
                  </a:cubicBezTo>
                  <a:cubicBezTo>
                    <a:pt x="366" y="2159"/>
                    <a:pt x="286" y="2320"/>
                    <a:pt x="214" y="2462"/>
                  </a:cubicBezTo>
                  <a:cubicBezTo>
                    <a:pt x="152" y="2596"/>
                    <a:pt x="98" y="2703"/>
                    <a:pt x="63" y="2784"/>
                  </a:cubicBezTo>
                  <a:cubicBezTo>
                    <a:pt x="18" y="2855"/>
                    <a:pt x="0" y="2900"/>
                    <a:pt x="0" y="2900"/>
                  </a:cubicBezTo>
                  <a:cubicBezTo>
                    <a:pt x="0" y="2900"/>
                    <a:pt x="27" y="2864"/>
                    <a:pt x="71" y="2792"/>
                  </a:cubicBezTo>
                  <a:cubicBezTo>
                    <a:pt x="125" y="2721"/>
                    <a:pt x="187" y="2614"/>
                    <a:pt x="259" y="2480"/>
                  </a:cubicBezTo>
                  <a:cubicBezTo>
                    <a:pt x="339" y="2355"/>
                    <a:pt x="428" y="2204"/>
                    <a:pt x="553" y="2043"/>
                  </a:cubicBezTo>
                  <a:cubicBezTo>
                    <a:pt x="669" y="1883"/>
                    <a:pt x="812" y="1713"/>
                    <a:pt x="955" y="1535"/>
                  </a:cubicBezTo>
                  <a:cubicBezTo>
                    <a:pt x="1097" y="1347"/>
                    <a:pt x="1222" y="1169"/>
                    <a:pt x="1320" y="990"/>
                  </a:cubicBezTo>
                  <a:cubicBezTo>
                    <a:pt x="1419" y="812"/>
                    <a:pt x="1481" y="643"/>
                    <a:pt x="1517" y="491"/>
                  </a:cubicBezTo>
                  <a:cubicBezTo>
                    <a:pt x="1561" y="339"/>
                    <a:pt x="1561" y="214"/>
                    <a:pt x="1561" y="134"/>
                  </a:cubicBezTo>
                  <a:cubicBezTo>
                    <a:pt x="1561" y="89"/>
                    <a:pt x="1561" y="54"/>
                    <a:pt x="1561" y="36"/>
                  </a:cubicBezTo>
                  <a:cubicBezTo>
                    <a:pt x="1561" y="9"/>
                    <a:pt x="1561" y="0"/>
                    <a:pt x="1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9"/>
            <p:cNvSpPr/>
            <p:nvPr/>
          </p:nvSpPr>
          <p:spPr>
            <a:xfrm>
              <a:off x="2995496" y="3755064"/>
              <a:ext cx="123829" cy="11540"/>
            </a:xfrm>
            <a:custGeom>
              <a:avLst/>
              <a:gdLst/>
              <a:ahLst/>
              <a:cxnLst/>
              <a:rect l="l" t="t" r="r" b="b"/>
              <a:pathLst>
                <a:path w="3498" h="326" extrusionOk="0">
                  <a:moveTo>
                    <a:pt x="945" y="1"/>
                  </a:moveTo>
                  <a:cubicBezTo>
                    <a:pt x="934" y="1"/>
                    <a:pt x="922" y="2"/>
                    <a:pt x="911" y="3"/>
                  </a:cubicBezTo>
                  <a:cubicBezTo>
                    <a:pt x="848" y="12"/>
                    <a:pt x="804" y="39"/>
                    <a:pt x="759" y="66"/>
                  </a:cubicBezTo>
                  <a:cubicBezTo>
                    <a:pt x="679" y="110"/>
                    <a:pt x="599" y="146"/>
                    <a:pt x="518" y="173"/>
                  </a:cubicBezTo>
                  <a:cubicBezTo>
                    <a:pt x="367" y="217"/>
                    <a:pt x="233" y="235"/>
                    <a:pt x="144" y="235"/>
                  </a:cubicBezTo>
                  <a:cubicBezTo>
                    <a:pt x="46" y="235"/>
                    <a:pt x="1" y="226"/>
                    <a:pt x="1" y="226"/>
                  </a:cubicBezTo>
                  <a:lnTo>
                    <a:pt x="1" y="226"/>
                  </a:lnTo>
                  <a:cubicBezTo>
                    <a:pt x="1" y="226"/>
                    <a:pt x="46" y="235"/>
                    <a:pt x="144" y="253"/>
                  </a:cubicBezTo>
                  <a:cubicBezTo>
                    <a:pt x="171" y="256"/>
                    <a:pt x="203" y="258"/>
                    <a:pt x="239" y="258"/>
                  </a:cubicBezTo>
                  <a:cubicBezTo>
                    <a:pt x="319" y="258"/>
                    <a:pt x="419" y="248"/>
                    <a:pt x="536" y="217"/>
                  </a:cubicBezTo>
                  <a:cubicBezTo>
                    <a:pt x="616" y="200"/>
                    <a:pt x="706" y="173"/>
                    <a:pt x="795" y="128"/>
                  </a:cubicBezTo>
                  <a:cubicBezTo>
                    <a:pt x="839" y="101"/>
                    <a:pt x="875" y="84"/>
                    <a:pt x="920" y="84"/>
                  </a:cubicBezTo>
                  <a:cubicBezTo>
                    <a:pt x="928" y="82"/>
                    <a:pt x="936" y="81"/>
                    <a:pt x="944" y="81"/>
                  </a:cubicBezTo>
                  <a:cubicBezTo>
                    <a:pt x="981" y="81"/>
                    <a:pt x="1017" y="96"/>
                    <a:pt x="1054" y="110"/>
                  </a:cubicBezTo>
                  <a:cubicBezTo>
                    <a:pt x="1143" y="155"/>
                    <a:pt x="1250" y="226"/>
                    <a:pt x="1366" y="262"/>
                  </a:cubicBezTo>
                  <a:cubicBezTo>
                    <a:pt x="1482" y="298"/>
                    <a:pt x="1607" y="324"/>
                    <a:pt x="1740" y="324"/>
                  </a:cubicBezTo>
                  <a:cubicBezTo>
                    <a:pt x="1752" y="325"/>
                    <a:pt x="1764" y="326"/>
                    <a:pt x="1775" y="326"/>
                  </a:cubicBezTo>
                  <a:cubicBezTo>
                    <a:pt x="1897" y="326"/>
                    <a:pt x="2017" y="285"/>
                    <a:pt x="2115" y="244"/>
                  </a:cubicBezTo>
                  <a:cubicBezTo>
                    <a:pt x="2222" y="209"/>
                    <a:pt x="2329" y="191"/>
                    <a:pt x="2436" y="173"/>
                  </a:cubicBezTo>
                  <a:cubicBezTo>
                    <a:pt x="2650" y="155"/>
                    <a:pt x="2847" y="164"/>
                    <a:pt x="3016" y="155"/>
                  </a:cubicBezTo>
                  <a:cubicBezTo>
                    <a:pt x="3177" y="137"/>
                    <a:pt x="3311" y="110"/>
                    <a:pt x="3400" y="84"/>
                  </a:cubicBezTo>
                  <a:cubicBezTo>
                    <a:pt x="3444" y="66"/>
                    <a:pt x="3480" y="48"/>
                    <a:pt x="3498" y="39"/>
                  </a:cubicBezTo>
                  <a:lnTo>
                    <a:pt x="3498" y="39"/>
                  </a:lnTo>
                  <a:cubicBezTo>
                    <a:pt x="3480" y="48"/>
                    <a:pt x="3444" y="57"/>
                    <a:pt x="3400" y="66"/>
                  </a:cubicBezTo>
                  <a:cubicBezTo>
                    <a:pt x="3311" y="84"/>
                    <a:pt x="3177" y="101"/>
                    <a:pt x="3016" y="101"/>
                  </a:cubicBezTo>
                  <a:cubicBezTo>
                    <a:pt x="2871" y="101"/>
                    <a:pt x="2706" y="82"/>
                    <a:pt x="2521" y="82"/>
                  </a:cubicBezTo>
                  <a:cubicBezTo>
                    <a:pt x="2491" y="82"/>
                    <a:pt x="2459" y="82"/>
                    <a:pt x="2427" y="84"/>
                  </a:cubicBezTo>
                  <a:cubicBezTo>
                    <a:pt x="2320" y="93"/>
                    <a:pt x="2195" y="110"/>
                    <a:pt x="2088" y="155"/>
                  </a:cubicBezTo>
                  <a:cubicBezTo>
                    <a:pt x="1987" y="194"/>
                    <a:pt x="1893" y="219"/>
                    <a:pt x="1788" y="219"/>
                  </a:cubicBezTo>
                  <a:cubicBezTo>
                    <a:pt x="1772" y="219"/>
                    <a:pt x="1757" y="219"/>
                    <a:pt x="1740" y="217"/>
                  </a:cubicBezTo>
                  <a:cubicBezTo>
                    <a:pt x="1624" y="217"/>
                    <a:pt x="1508" y="200"/>
                    <a:pt x="1393" y="164"/>
                  </a:cubicBezTo>
                  <a:cubicBezTo>
                    <a:pt x="1285" y="128"/>
                    <a:pt x="1196" y="84"/>
                    <a:pt x="1089" y="30"/>
                  </a:cubicBezTo>
                  <a:cubicBezTo>
                    <a:pt x="1045" y="16"/>
                    <a:pt x="996" y="1"/>
                    <a:pt x="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2916237" y="3692938"/>
              <a:ext cx="26869" cy="128254"/>
            </a:xfrm>
            <a:custGeom>
              <a:avLst/>
              <a:gdLst/>
              <a:ahLst/>
              <a:cxnLst/>
              <a:rect l="l" t="t" r="r" b="b"/>
              <a:pathLst>
                <a:path w="759" h="3623" extrusionOk="0">
                  <a:moveTo>
                    <a:pt x="420" y="1"/>
                  </a:moveTo>
                  <a:cubicBezTo>
                    <a:pt x="420" y="1"/>
                    <a:pt x="277" y="162"/>
                    <a:pt x="54" y="438"/>
                  </a:cubicBezTo>
                  <a:cubicBezTo>
                    <a:pt x="27" y="474"/>
                    <a:pt x="1" y="518"/>
                    <a:pt x="1" y="581"/>
                  </a:cubicBezTo>
                  <a:cubicBezTo>
                    <a:pt x="10" y="643"/>
                    <a:pt x="54" y="688"/>
                    <a:pt x="81" y="723"/>
                  </a:cubicBezTo>
                  <a:cubicBezTo>
                    <a:pt x="134" y="795"/>
                    <a:pt x="161" y="902"/>
                    <a:pt x="197" y="1018"/>
                  </a:cubicBezTo>
                  <a:cubicBezTo>
                    <a:pt x="259" y="1232"/>
                    <a:pt x="340" y="1482"/>
                    <a:pt x="420" y="1732"/>
                  </a:cubicBezTo>
                  <a:cubicBezTo>
                    <a:pt x="572" y="2240"/>
                    <a:pt x="679" y="2713"/>
                    <a:pt x="696" y="3052"/>
                  </a:cubicBezTo>
                  <a:cubicBezTo>
                    <a:pt x="714" y="3230"/>
                    <a:pt x="705" y="3373"/>
                    <a:pt x="696" y="3471"/>
                  </a:cubicBezTo>
                  <a:cubicBezTo>
                    <a:pt x="688" y="3569"/>
                    <a:pt x="679" y="3623"/>
                    <a:pt x="679" y="3623"/>
                  </a:cubicBezTo>
                  <a:cubicBezTo>
                    <a:pt x="679" y="3623"/>
                    <a:pt x="696" y="3569"/>
                    <a:pt x="714" y="3471"/>
                  </a:cubicBezTo>
                  <a:cubicBezTo>
                    <a:pt x="732" y="3373"/>
                    <a:pt x="750" y="3230"/>
                    <a:pt x="750" y="3052"/>
                  </a:cubicBezTo>
                  <a:cubicBezTo>
                    <a:pt x="759" y="2704"/>
                    <a:pt x="679" y="2213"/>
                    <a:pt x="518" y="1705"/>
                  </a:cubicBezTo>
                  <a:cubicBezTo>
                    <a:pt x="438" y="1446"/>
                    <a:pt x="357" y="1205"/>
                    <a:pt x="277" y="991"/>
                  </a:cubicBezTo>
                  <a:cubicBezTo>
                    <a:pt x="242" y="884"/>
                    <a:pt x="206" y="768"/>
                    <a:pt x="134" y="679"/>
                  </a:cubicBezTo>
                  <a:cubicBezTo>
                    <a:pt x="99" y="634"/>
                    <a:pt x="63" y="608"/>
                    <a:pt x="63" y="572"/>
                  </a:cubicBezTo>
                  <a:cubicBezTo>
                    <a:pt x="54" y="536"/>
                    <a:pt x="72" y="500"/>
                    <a:pt x="99" y="465"/>
                  </a:cubicBezTo>
                  <a:cubicBezTo>
                    <a:pt x="295" y="179"/>
                    <a:pt x="420" y="1"/>
                    <a:pt x="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9"/>
            <p:cNvSpPr/>
            <p:nvPr/>
          </p:nvSpPr>
          <p:spPr>
            <a:xfrm>
              <a:off x="2852767" y="3520226"/>
              <a:ext cx="58764" cy="59720"/>
            </a:xfrm>
            <a:custGeom>
              <a:avLst/>
              <a:gdLst/>
              <a:ahLst/>
              <a:cxnLst/>
              <a:rect l="l" t="t" r="r" b="b"/>
              <a:pathLst>
                <a:path w="1660" h="1687" extrusionOk="0">
                  <a:moveTo>
                    <a:pt x="1" y="0"/>
                  </a:moveTo>
                  <a:cubicBezTo>
                    <a:pt x="1" y="0"/>
                    <a:pt x="331" y="411"/>
                    <a:pt x="794" y="874"/>
                  </a:cubicBezTo>
                  <a:cubicBezTo>
                    <a:pt x="1249" y="1338"/>
                    <a:pt x="1660" y="1686"/>
                    <a:pt x="1660" y="1686"/>
                  </a:cubicBezTo>
                  <a:cubicBezTo>
                    <a:pt x="1660" y="1686"/>
                    <a:pt x="1321" y="1267"/>
                    <a:pt x="866" y="803"/>
                  </a:cubicBezTo>
                  <a:cubicBezTo>
                    <a:pt x="411" y="339"/>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9"/>
            <p:cNvSpPr/>
            <p:nvPr/>
          </p:nvSpPr>
          <p:spPr>
            <a:xfrm>
              <a:off x="2851174" y="3568227"/>
              <a:ext cx="32568" cy="60959"/>
            </a:xfrm>
            <a:custGeom>
              <a:avLst/>
              <a:gdLst/>
              <a:ahLst/>
              <a:cxnLst/>
              <a:rect l="l" t="t" r="r" b="b"/>
              <a:pathLst>
                <a:path w="920" h="1722" extrusionOk="0">
                  <a:moveTo>
                    <a:pt x="1" y="0"/>
                  </a:moveTo>
                  <a:lnTo>
                    <a:pt x="1" y="0"/>
                  </a:lnTo>
                  <a:cubicBezTo>
                    <a:pt x="1" y="0"/>
                    <a:pt x="135" y="428"/>
                    <a:pt x="385" y="901"/>
                  </a:cubicBezTo>
                  <a:cubicBezTo>
                    <a:pt x="643" y="1383"/>
                    <a:pt x="920" y="1722"/>
                    <a:pt x="920" y="1722"/>
                  </a:cubicBezTo>
                  <a:cubicBezTo>
                    <a:pt x="920" y="1722"/>
                    <a:pt x="732" y="1329"/>
                    <a:pt x="483" y="857"/>
                  </a:cubicBezTo>
                  <a:cubicBezTo>
                    <a:pt x="224" y="384"/>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2860342" y="3396967"/>
              <a:ext cx="54374" cy="12107"/>
            </a:xfrm>
            <a:custGeom>
              <a:avLst/>
              <a:gdLst/>
              <a:ahLst/>
              <a:cxnLst/>
              <a:rect l="l" t="t" r="r" b="b"/>
              <a:pathLst>
                <a:path w="1536" h="342" extrusionOk="0">
                  <a:moveTo>
                    <a:pt x="993" y="1"/>
                  </a:moveTo>
                  <a:cubicBezTo>
                    <a:pt x="912" y="1"/>
                    <a:pt x="827" y="6"/>
                    <a:pt x="741" y="21"/>
                  </a:cubicBezTo>
                  <a:cubicBezTo>
                    <a:pt x="518" y="56"/>
                    <a:pt x="322" y="137"/>
                    <a:pt x="197" y="217"/>
                  </a:cubicBezTo>
                  <a:cubicBezTo>
                    <a:pt x="72" y="288"/>
                    <a:pt x="1" y="342"/>
                    <a:pt x="1" y="342"/>
                  </a:cubicBezTo>
                  <a:cubicBezTo>
                    <a:pt x="1" y="342"/>
                    <a:pt x="90" y="306"/>
                    <a:pt x="224" y="262"/>
                  </a:cubicBezTo>
                  <a:cubicBezTo>
                    <a:pt x="357" y="208"/>
                    <a:pt x="545" y="155"/>
                    <a:pt x="750" y="119"/>
                  </a:cubicBezTo>
                  <a:cubicBezTo>
                    <a:pt x="964" y="92"/>
                    <a:pt x="1160" y="83"/>
                    <a:pt x="1303" y="83"/>
                  </a:cubicBezTo>
                  <a:cubicBezTo>
                    <a:pt x="1446" y="83"/>
                    <a:pt x="1535" y="92"/>
                    <a:pt x="1535" y="92"/>
                  </a:cubicBezTo>
                  <a:cubicBezTo>
                    <a:pt x="1535" y="92"/>
                    <a:pt x="1455" y="56"/>
                    <a:pt x="1312" y="30"/>
                  </a:cubicBezTo>
                  <a:cubicBezTo>
                    <a:pt x="1226" y="14"/>
                    <a:pt x="1115" y="1"/>
                    <a:pt x="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2914361" y="3437145"/>
              <a:ext cx="29701" cy="51224"/>
            </a:xfrm>
            <a:custGeom>
              <a:avLst/>
              <a:gdLst/>
              <a:ahLst/>
              <a:cxnLst/>
              <a:rect l="l" t="t" r="r" b="b"/>
              <a:pathLst>
                <a:path w="839" h="1447" extrusionOk="0">
                  <a:moveTo>
                    <a:pt x="839" y="1"/>
                  </a:moveTo>
                  <a:cubicBezTo>
                    <a:pt x="839" y="1"/>
                    <a:pt x="589" y="286"/>
                    <a:pt x="357" y="688"/>
                  </a:cubicBezTo>
                  <a:cubicBezTo>
                    <a:pt x="125" y="1089"/>
                    <a:pt x="0" y="1446"/>
                    <a:pt x="0" y="1446"/>
                  </a:cubicBezTo>
                  <a:cubicBezTo>
                    <a:pt x="0" y="1446"/>
                    <a:pt x="214" y="1134"/>
                    <a:pt x="446" y="741"/>
                  </a:cubicBezTo>
                  <a:cubicBezTo>
                    <a:pt x="678" y="340"/>
                    <a:pt x="839"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2857192" y="4093691"/>
              <a:ext cx="129529" cy="204470"/>
            </a:xfrm>
            <a:custGeom>
              <a:avLst/>
              <a:gdLst/>
              <a:ahLst/>
              <a:cxnLst/>
              <a:rect l="l" t="t" r="r" b="b"/>
              <a:pathLst>
                <a:path w="3659" h="5776" extrusionOk="0">
                  <a:moveTo>
                    <a:pt x="3301" y="1"/>
                  </a:moveTo>
                  <a:cubicBezTo>
                    <a:pt x="3301" y="1"/>
                    <a:pt x="3301" y="188"/>
                    <a:pt x="3292" y="536"/>
                  </a:cubicBezTo>
                  <a:cubicBezTo>
                    <a:pt x="3292" y="875"/>
                    <a:pt x="3283" y="1374"/>
                    <a:pt x="3310" y="1999"/>
                  </a:cubicBezTo>
                  <a:cubicBezTo>
                    <a:pt x="3328" y="2614"/>
                    <a:pt x="3364" y="3346"/>
                    <a:pt x="3435" y="4167"/>
                  </a:cubicBezTo>
                  <a:cubicBezTo>
                    <a:pt x="3453" y="4363"/>
                    <a:pt x="3471" y="4568"/>
                    <a:pt x="3417" y="4756"/>
                  </a:cubicBezTo>
                  <a:cubicBezTo>
                    <a:pt x="3373" y="4934"/>
                    <a:pt x="3239" y="5077"/>
                    <a:pt x="3051" y="5175"/>
                  </a:cubicBezTo>
                  <a:cubicBezTo>
                    <a:pt x="2677" y="5389"/>
                    <a:pt x="2249" y="5523"/>
                    <a:pt x="1794" y="5558"/>
                  </a:cubicBezTo>
                  <a:cubicBezTo>
                    <a:pt x="1715" y="5565"/>
                    <a:pt x="1637" y="5567"/>
                    <a:pt x="1560" y="5567"/>
                  </a:cubicBezTo>
                  <a:cubicBezTo>
                    <a:pt x="1184" y="5567"/>
                    <a:pt x="815" y="5498"/>
                    <a:pt x="482" y="5380"/>
                  </a:cubicBezTo>
                  <a:cubicBezTo>
                    <a:pt x="393" y="5344"/>
                    <a:pt x="304" y="5291"/>
                    <a:pt x="259" y="5228"/>
                  </a:cubicBezTo>
                  <a:cubicBezTo>
                    <a:pt x="206" y="5166"/>
                    <a:pt x="188" y="5077"/>
                    <a:pt x="188" y="4987"/>
                  </a:cubicBezTo>
                  <a:cubicBezTo>
                    <a:pt x="197" y="4889"/>
                    <a:pt x="215" y="4791"/>
                    <a:pt x="232" y="4693"/>
                  </a:cubicBezTo>
                  <a:cubicBezTo>
                    <a:pt x="259" y="4595"/>
                    <a:pt x="286" y="4497"/>
                    <a:pt x="313" y="4399"/>
                  </a:cubicBezTo>
                  <a:cubicBezTo>
                    <a:pt x="375" y="4211"/>
                    <a:pt x="464" y="4042"/>
                    <a:pt x="562" y="3881"/>
                  </a:cubicBezTo>
                  <a:cubicBezTo>
                    <a:pt x="652" y="3712"/>
                    <a:pt x="768" y="3560"/>
                    <a:pt x="839" y="3382"/>
                  </a:cubicBezTo>
                  <a:cubicBezTo>
                    <a:pt x="919" y="3203"/>
                    <a:pt x="946" y="3016"/>
                    <a:pt x="946" y="2846"/>
                  </a:cubicBezTo>
                  <a:cubicBezTo>
                    <a:pt x="946" y="2668"/>
                    <a:pt x="928" y="2507"/>
                    <a:pt x="919" y="2356"/>
                  </a:cubicBezTo>
                  <a:cubicBezTo>
                    <a:pt x="839" y="1125"/>
                    <a:pt x="785" y="367"/>
                    <a:pt x="785" y="366"/>
                  </a:cubicBezTo>
                  <a:lnTo>
                    <a:pt x="785" y="366"/>
                  </a:lnTo>
                  <a:cubicBezTo>
                    <a:pt x="785" y="367"/>
                    <a:pt x="803" y="1125"/>
                    <a:pt x="821" y="2365"/>
                  </a:cubicBezTo>
                  <a:cubicBezTo>
                    <a:pt x="821" y="2668"/>
                    <a:pt x="866" y="3016"/>
                    <a:pt x="714" y="3319"/>
                  </a:cubicBezTo>
                  <a:cubicBezTo>
                    <a:pt x="634" y="3480"/>
                    <a:pt x="527" y="3631"/>
                    <a:pt x="420" y="3792"/>
                  </a:cubicBezTo>
                  <a:cubicBezTo>
                    <a:pt x="313" y="3962"/>
                    <a:pt x="223" y="4149"/>
                    <a:pt x="152" y="4345"/>
                  </a:cubicBezTo>
                  <a:cubicBezTo>
                    <a:pt x="116" y="4443"/>
                    <a:pt x="81" y="4541"/>
                    <a:pt x="54" y="4648"/>
                  </a:cubicBezTo>
                  <a:cubicBezTo>
                    <a:pt x="36" y="4756"/>
                    <a:pt x="9" y="4863"/>
                    <a:pt x="0" y="4979"/>
                  </a:cubicBezTo>
                  <a:cubicBezTo>
                    <a:pt x="0" y="5095"/>
                    <a:pt x="18" y="5237"/>
                    <a:pt x="99" y="5344"/>
                  </a:cubicBezTo>
                  <a:cubicBezTo>
                    <a:pt x="188" y="5460"/>
                    <a:pt x="304" y="5514"/>
                    <a:pt x="411" y="5558"/>
                  </a:cubicBezTo>
                  <a:cubicBezTo>
                    <a:pt x="760" y="5697"/>
                    <a:pt x="1146" y="5776"/>
                    <a:pt x="1543" y="5776"/>
                  </a:cubicBezTo>
                  <a:cubicBezTo>
                    <a:pt x="1632" y="5776"/>
                    <a:pt x="1721" y="5772"/>
                    <a:pt x="1811" y="5764"/>
                  </a:cubicBezTo>
                  <a:cubicBezTo>
                    <a:pt x="2293" y="5728"/>
                    <a:pt x="2757" y="5576"/>
                    <a:pt x="3150" y="5344"/>
                  </a:cubicBezTo>
                  <a:cubicBezTo>
                    <a:pt x="3257" y="5291"/>
                    <a:pt x="3355" y="5219"/>
                    <a:pt x="3435" y="5121"/>
                  </a:cubicBezTo>
                  <a:cubicBezTo>
                    <a:pt x="3515" y="5032"/>
                    <a:pt x="3578" y="4916"/>
                    <a:pt x="3605" y="4800"/>
                  </a:cubicBezTo>
                  <a:cubicBezTo>
                    <a:pt x="3658" y="4568"/>
                    <a:pt x="3631" y="4345"/>
                    <a:pt x="3605" y="4149"/>
                  </a:cubicBezTo>
                  <a:cubicBezTo>
                    <a:pt x="3515" y="3337"/>
                    <a:pt x="3453" y="2606"/>
                    <a:pt x="3408" y="1990"/>
                  </a:cubicBezTo>
                  <a:cubicBezTo>
                    <a:pt x="3364" y="1374"/>
                    <a:pt x="3337" y="875"/>
                    <a:pt x="3319" y="536"/>
                  </a:cubicBezTo>
                  <a:cubicBezTo>
                    <a:pt x="3310" y="188"/>
                    <a:pt x="3301" y="1"/>
                    <a:pt x="3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2862254" y="4253801"/>
              <a:ext cx="100465" cy="22868"/>
            </a:xfrm>
            <a:custGeom>
              <a:avLst/>
              <a:gdLst/>
              <a:ahLst/>
              <a:cxnLst/>
              <a:rect l="l" t="t" r="r" b="b"/>
              <a:pathLst>
                <a:path w="2838" h="646" extrusionOk="0">
                  <a:moveTo>
                    <a:pt x="0" y="1"/>
                  </a:moveTo>
                  <a:cubicBezTo>
                    <a:pt x="0" y="1"/>
                    <a:pt x="0" y="10"/>
                    <a:pt x="9" y="36"/>
                  </a:cubicBezTo>
                  <a:cubicBezTo>
                    <a:pt x="9" y="54"/>
                    <a:pt x="27" y="81"/>
                    <a:pt x="45" y="117"/>
                  </a:cubicBezTo>
                  <a:cubicBezTo>
                    <a:pt x="89" y="188"/>
                    <a:pt x="179" y="268"/>
                    <a:pt x="312" y="322"/>
                  </a:cubicBezTo>
                  <a:cubicBezTo>
                    <a:pt x="446" y="384"/>
                    <a:pt x="598" y="429"/>
                    <a:pt x="767" y="482"/>
                  </a:cubicBezTo>
                  <a:cubicBezTo>
                    <a:pt x="946" y="536"/>
                    <a:pt x="1142" y="580"/>
                    <a:pt x="1347" y="616"/>
                  </a:cubicBezTo>
                  <a:cubicBezTo>
                    <a:pt x="1485" y="636"/>
                    <a:pt x="1619" y="645"/>
                    <a:pt x="1747" y="645"/>
                  </a:cubicBezTo>
                  <a:cubicBezTo>
                    <a:pt x="2015" y="645"/>
                    <a:pt x="2254" y="605"/>
                    <a:pt x="2436" y="545"/>
                  </a:cubicBezTo>
                  <a:cubicBezTo>
                    <a:pt x="2569" y="500"/>
                    <a:pt x="2668" y="447"/>
                    <a:pt x="2739" y="411"/>
                  </a:cubicBezTo>
                  <a:cubicBezTo>
                    <a:pt x="2810" y="375"/>
                    <a:pt x="2837" y="348"/>
                    <a:pt x="2837" y="348"/>
                  </a:cubicBezTo>
                  <a:lnTo>
                    <a:pt x="2837" y="348"/>
                  </a:lnTo>
                  <a:cubicBezTo>
                    <a:pt x="2837" y="348"/>
                    <a:pt x="2801" y="357"/>
                    <a:pt x="2730" y="375"/>
                  </a:cubicBezTo>
                  <a:cubicBezTo>
                    <a:pt x="2650" y="402"/>
                    <a:pt x="2543" y="420"/>
                    <a:pt x="2418" y="438"/>
                  </a:cubicBezTo>
                  <a:cubicBezTo>
                    <a:pt x="2311" y="452"/>
                    <a:pt x="2188" y="459"/>
                    <a:pt x="2053" y="459"/>
                  </a:cubicBezTo>
                  <a:cubicBezTo>
                    <a:pt x="1852" y="459"/>
                    <a:pt x="1624" y="443"/>
                    <a:pt x="1383" y="411"/>
                  </a:cubicBezTo>
                  <a:cubicBezTo>
                    <a:pt x="1178" y="375"/>
                    <a:pt x="990" y="340"/>
                    <a:pt x="812" y="313"/>
                  </a:cubicBezTo>
                  <a:cubicBezTo>
                    <a:pt x="634" y="277"/>
                    <a:pt x="473" y="259"/>
                    <a:pt x="348" y="224"/>
                  </a:cubicBezTo>
                  <a:cubicBezTo>
                    <a:pt x="214" y="197"/>
                    <a:pt x="125" y="143"/>
                    <a:pt x="72" y="99"/>
                  </a:cubicBezTo>
                  <a:cubicBezTo>
                    <a:pt x="45" y="72"/>
                    <a:pt x="27" y="45"/>
                    <a:pt x="18" y="27"/>
                  </a:cubicBezTo>
                  <a:cubicBezTo>
                    <a:pt x="9" y="10"/>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9"/>
            <p:cNvSpPr/>
            <p:nvPr/>
          </p:nvSpPr>
          <p:spPr>
            <a:xfrm>
              <a:off x="2974363" y="3905156"/>
              <a:ext cx="133918" cy="259517"/>
            </a:xfrm>
            <a:custGeom>
              <a:avLst/>
              <a:gdLst/>
              <a:ahLst/>
              <a:cxnLst/>
              <a:rect l="l" t="t" r="r" b="b"/>
              <a:pathLst>
                <a:path w="3783" h="7331" extrusionOk="0">
                  <a:moveTo>
                    <a:pt x="2569" y="1"/>
                  </a:moveTo>
                  <a:cubicBezTo>
                    <a:pt x="2569" y="1"/>
                    <a:pt x="2552" y="54"/>
                    <a:pt x="2543" y="161"/>
                  </a:cubicBezTo>
                  <a:cubicBezTo>
                    <a:pt x="2525" y="260"/>
                    <a:pt x="2516" y="411"/>
                    <a:pt x="2516" y="616"/>
                  </a:cubicBezTo>
                  <a:cubicBezTo>
                    <a:pt x="2525" y="813"/>
                    <a:pt x="2552" y="1053"/>
                    <a:pt x="2587" y="1330"/>
                  </a:cubicBezTo>
                  <a:cubicBezTo>
                    <a:pt x="2623" y="1607"/>
                    <a:pt x="2650" y="1937"/>
                    <a:pt x="2783" y="2276"/>
                  </a:cubicBezTo>
                  <a:cubicBezTo>
                    <a:pt x="2917" y="2615"/>
                    <a:pt x="3122" y="2945"/>
                    <a:pt x="3265" y="3328"/>
                  </a:cubicBezTo>
                  <a:cubicBezTo>
                    <a:pt x="3417" y="3712"/>
                    <a:pt x="3533" y="4131"/>
                    <a:pt x="3560" y="4586"/>
                  </a:cubicBezTo>
                  <a:cubicBezTo>
                    <a:pt x="3595" y="5041"/>
                    <a:pt x="3533" y="5532"/>
                    <a:pt x="3319" y="5969"/>
                  </a:cubicBezTo>
                  <a:cubicBezTo>
                    <a:pt x="3114" y="6415"/>
                    <a:pt x="2757" y="6816"/>
                    <a:pt x="2293" y="7022"/>
                  </a:cubicBezTo>
                  <a:cubicBezTo>
                    <a:pt x="2155" y="7085"/>
                    <a:pt x="2010" y="7124"/>
                    <a:pt x="1871" y="7124"/>
                  </a:cubicBezTo>
                  <a:cubicBezTo>
                    <a:pt x="1776" y="7124"/>
                    <a:pt x="1684" y="7106"/>
                    <a:pt x="1597" y="7066"/>
                  </a:cubicBezTo>
                  <a:cubicBezTo>
                    <a:pt x="1392" y="6977"/>
                    <a:pt x="1240" y="6772"/>
                    <a:pt x="1115" y="6567"/>
                  </a:cubicBezTo>
                  <a:cubicBezTo>
                    <a:pt x="999" y="6353"/>
                    <a:pt x="910" y="6121"/>
                    <a:pt x="812" y="5898"/>
                  </a:cubicBezTo>
                  <a:cubicBezTo>
                    <a:pt x="723" y="5666"/>
                    <a:pt x="634" y="5452"/>
                    <a:pt x="589" y="5228"/>
                  </a:cubicBezTo>
                  <a:cubicBezTo>
                    <a:pt x="473" y="4782"/>
                    <a:pt x="464" y="4336"/>
                    <a:pt x="446" y="3926"/>
                  </a:cubicBezTo>
                  <a:cubicBezTo>
                    <a:pt x="428" y="3507"/>
                    <a:pt x="410" y="3123"/>
                    <a:pt x="357" y="2766"/>
                  </a:cubicBezTo>
                  <a:cubicBezTo>
                    <a:pt x="295" y="2409"/>
                    <a:pt x="205" y="2106"/>
                    <a:pt x="143" y="1830"/>
                  </a:cubicBezTo>
                  <a:cubicBezTo>
                    <a:pt x="80" y="1562"/>
                    <a:pt x="45" y="1321"/>
                    <a:pt x="36" y="1125"/>
                  </a:cubicBezTo>
                  <a:cubicBezTo>
                    <a:pt x="18" y="929"/>
                    <a:pt x="36" y="777"/>
                    <a:pt x="54" y="670"/>
                  </a:cubicBezTo>
                  <a:cubicBezTo>
                    <a:pt x="71" y="573"/>
                    <a:pt x="89" y="519"/>
                    <a:pt x="89" y="518"/>
                  </a:cubicBezTo>
                  <a:lnTo>
                    <a:pt x="89" y="518"/>
                  </a:lnTo>
                  <a:cubicBezTo>
                    <a:pt x="89" y="519"/>
                    <a:pt x="71" y="573"/>
                    <a:pt x="45" y="670"/>
                  </a:cubicBezTo>
                  <a:cubicBezTo>
                    <a:pt x="27" y="768"/>
                    <a:pt x="0" y="929"/>
                    <a:pt x="0" y="1125"/>
                  </a:cubicBezTo>
                  <a:cubicBezTo>
                    <a:pt x="0" y="1321"/>
                    <a:pt x="27" y="1571"/>
                    <a:pt x="80" y="1847"/>
                  </a:cubicBezTo>
                  <a:cubicBezTo>
                    <a:pt x="134" y="2124"/>
                    <a:pt x="205" y="2436"/>
                    <a:pt x="250" y="2784"/>
                  </a:cubicBezTo>
                  <a:cubicBezTo>
                    <a:pt x="295" y="3132"/>
                    <a:pt x="295" y="3516"/>
                    <a:pt x="303" y="3926"/>
                  </a:cubicBezTo>
                  <a:cubicBezTo>
                    <a:pt x="303" y="4345"/>
                    <a:pt x="312" y="4800"/>
                    <a:pt x="410" y="5264"/>
                  </a:cubicBezTo>
                  <a:cubicBezTo>
                    <a:pt x="464" y="5505"/>
                    <a:pt x="544" y="5737"/>
                    <a:pt x="634" y="5960"/>
                  </a:cubicBezTo>
                  <a:cubicBezTo>
                    <a:pt x="732" y="6192"/>
                    <a:pt x="821" y="6424"/>
                    <a:pt x="946" y="6656"/>
                  </a:cubicBezTo>
                  <a:cubicBezTo>
                    <a:pt x="1071" y="6888"/>
                    <a:pt x="1240" y="7129"/>
                    <a:pt x="1517" y="7254"/>
                  </a:cubicBezTo>
                  <a:cubicBezTo>
                    <a:pt x="1623" y="7303"/>
                    <a:pt x="1747" y="7330"/>
                    <a:pt x="1865" y="7330"/>
                  </a:cubicBezTo>
                  <a:cubicBezTo>
                    <a:pt x="1895" y="7330"/>
                    <a:pt x="1925" y="7329"/>
                    <a:pt x="1954" y="7325"/>
                  </a:cubicBezTo>
                  <a:cubicBezTo>
                    <a:pt x="2105" y="7316"/>
                    <a:pt x="2248" y="7271"/>
                    <a:pt x="2373" y="7209"/>
                  </a:cubicBezTo>
                  <a:cubicBezTo>
                    <a:pt x="2899" y="6986"/>
                    <a:pt x="3283" y="6531"/>
                    <a:pt x="3497" y="6058"/>
                  </a:cubicBezTo>
                  <a:cubicBezTo>
                    <a:pt x="3720" y="5576"/>
                    <a:pt x="3783" y="5050"/>
                    <a:pt x="3738" y="4577"/>
                  </a:cubicBezTo>
                  <a:cubicBezTo>
                    <a:pt x="3693" y="4096"/>
                    <a:pt x="3560" y="3658"/>
                    <a:pt x="3399" y="3275"/>
                  </a:cubicBezTo>
                  <a:cubicBezTo>
                    <a:pt x="3238" y="2882"/>
                    <a:pt x="3024" y="2552"/>
                    <a:pt x="2882" y="2231"/>
                  </a:cubicBezTo>
                  <a:cubicBezTo>
                    <a:pt x="2739" y="1919"/>
                    <a:pt x="2703" y="1598"/>
                    <a:pt x="2650" y="1321"/>
                  </a:cubicBezTo>
                  <a:cubicBezTo>
                    <a:pt x="2605" y="1045"/>
                    <a:pt x="2569" y="813"/>
                    <a:pt x="2552" y="607"/>
                  </a:cubicBezTo>
                  <a:cubicBezTo>
                    <a:pt x="2534" y="411"/>
                    <a:pt x="2543" y="260"/>
                    <a:pt x="2552" y="161"/>
                  </a:cubicBezTo>
                  <a:cubicBezTo>
                    <a:pt x="2560" y="54"/>
                    <a:pt x="2569" y="1"/>
                    <a:pt x="2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3012240" y="4067425"/>
              <a:ext cx="73632" cy="12744"/>
            </a:xfrm>
            <a:custGeom>
              <a:avLst/>
              <a:gdLst/>
              <a:ahLst/>
              <a:cxnLst/>
              <a:rect l="l" t="t" r="r" b="b"/>
              <a:pathLst>
                <a:path w="2080" h="360" extrusionOk="0">
                  <a:moveTo>
                    <a:pt x="1349" y="0"/>
                  </a:moveTo>
                  <a:cubicBezTo>
                    <a:pt x="1241" y="0"/>
                    <a:pt x="1126" y="6"/>
                    <a:pt x="1009" y="20"/>
                  </a:cubicBezTo>
                  <a:cubicBezTo>
                    <a:pt x="714" y="56"/>
                    <a:pt x="456" y="145"/>
                    <a:pt x="277" y="216"/>
                  </a:cubicBezTo>
                  <a:cubicBezTo>
                    <a:pt x="99" y="297"/>
                    <a:pt x="1" y="359"/>
                    <a:pt x="1" y="359"/>
                  </a:cubicBezTo>
                  <a:cubicBezTo>
                    <a:pt x="1" y="359"/>
                    <a:pt x="473" y="297"/>
                    <a:pt x="1035" y="225"/>
                  </a:cubicBezTo>
                  <a:cubicBezTo>
                    <a:pt x="1598" y="163"/>
                    <a:pt x="2079" y="100"/>
                    <a:pt x="2079" y="100"/>
                  </a:cubicBezTo>
                  <a:cubicBezTo>
                    <a:pt x="2079" y="100"/>
                    <a:pt x="1963" y="65"/>
                    <a:pt x="1767" y="29"/>
                  </a:cubicBezTo>
                  <a:cubicBezTo>
                    <a:pt x="1655" y="13"/>
                    <a:pt x="151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3021727" y="4054505"/>
              <a:ext cx="42338" cy="8000"/>
            </a:xfrm>
            <a:custGeom>
              <a:avLst/>
              <a:gdLst/>
              <a:ahLst/>
              <a:cxnLst/>
              <a:rect l="l" t="t" r="r" b="b"/>
              <a:pathLst>
                <a:path w="1196" h="226" extrusionOk="0">
                  <a:moveTo>
                    <a:pt x="779" y="0"/>
                  </a:moveTo>
                  <a:cubicBezTo>
                    <a:pt x="719" y="0"/>
                    <a:pt x="655" y="3"/>
                    <a:pt x="589" y="10"/>
                  </a:cubicBezTo>
                  <a:cubicBezTo>
                    <a:pt x="259" y="46"/>
                    <a:pt x="0" y="180"/>
                    <a:pt x="0" y="180"/>
                  </a:cubicBezTo>
                  <a:cubicBezTo>
                    <a:pt x="0" y="180"/>
                    <a:pt x="183" y="226"/>
                    <a:pt x="425" y="226"/>
                  </a:cubicBezTo>
                  <a:cubicBezTo>
                    <a:pt x="486" y="226"/>
                    <a:pt x="550" y="223"/>
                    <a:pt x="616" y="216"/>
                  </a:cubicBezTo>
                  <a:cubicBezTo>
                    <a:pt x="937" y="180"/>
                    <a:pt x="1196" y="46"/>
                    <a:pt x="1196" y="46"/>
                  </a:cubicBezTo>
                  <a:cubicBezTo>
                    <a:pt x="1196" y="46"/>
                    <a:pt x="1019" y="0"/>
                    <a:pt x="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2894148" y="4218296"/>
              <a:ext cx="77066" cy="11540"/>
            </a:xfrm>
            <a:custGeom>
              <a:avLst/>
              <a:gdLst/>
              <a:ahLst/>
              <a:cxnLst/>
              <a:rect l="l" t="t" r="r" b="b"/>
              <a:pathLst>
                <a:path w="2177" h="326" extrusionOk="0">
                  <a:moveTo>
                    <a:pt x="1207" y="1"/>
                  </a:moveTo>
                  <a:cubicBezTo>
                    <a:pt x="1165" y="1"/>
                    <a:pt x="1123" y="2"/>
                    <a:pt x="1080" y="4"/>
                  </a:cubicBezTo>
                  <a:cubicBezTo>
                    <a:pt x="758" y="40"/>
                    <a:pt x="491" y="129"/>
                    <a:pt x="303" y="201"/>
                  </a:cubicBezTo>
                  <a:cubicBezTo>
                    <a:pt x="107" y="272"/>
                    <a:pt x="0" y="326"/>
                    <a:pt x="0" y="326"/>
                  </a:cubicBezTo>
                  <a:cubicBezTo>
                    <a:pt x="0" y="326"/>
                    <a:pt x="125" y="326"/>
                    <a:pt x="321" y="299"/>
                  </a:cubicBezTo>
                  <a:cubicBezTo>
                    <a:pt x="527" y="281"/>
                    <a:pt x="803" y="245"/>
                    <a:pt x="1097" y="219"/>
                  </a:cubicBezTo>
                  <a:cubicBezTo>
                    <a:pt x="1269" y="203"/>
                    <a:pt x="1431" y="193"/>
                    <a:pt x="1575" y="193"/>
                  </a:cubicBezTo>
                  <a:cubicBezTo>
                    <a:pt x="1679" y="193"/>
                    <a:pt x="1774" y="198"/>
                    <a:pt x="1856" y="210"/>
                  </a:cubicBezTo>
                  <a:cubicBezTo>
                    <a:pt x="1954" y="227"/>
                    <a:pt x="2034" y="236"/>
                    <a:pt x="2097" y="254"/>
                  </a:cubicBezTo>
                  <a:cubicBezTo>
                    <a:pt x="2150" y="263"/>
                    <a:pt x="2177" y="272"/>
                    <a:pt x="2177" y="272"/>
                  </a:cubicBezTo>
                  <a:cubicBezTo>
                    <a:pt x="2177" y="272"/>
                    <a:pt x="2150" y="254"/>
                    <a:pt x="2106" y="219"/>
                  </a:cubicBezTo>
                  <a:cubicBezTo>
                    <a:pt x="2052" y="192"/>
                    <a:pt x="1981" y="147"/>
                    <a:pt x="1883" y="111"/>
                  </a:cubicBezTo>
                  <a:cubicBezTo>
                    <a:pt x="1784" y="67"/>
                    <a:pt x="1668" y="40"/>
                    <a:pt x="1526" y="22"/>
                  </a:cubicBezTo>
                  <a:cubicBezTo>
                    <a:pt x="1428" y="9"/>
                    <a:pt x="1320"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9"/>
            <p:cNvSpPr/>
            <p:nvPr/>
          </p:nvSpPr>
          <p:spPr>
            <a:xfrm>
              <a:off x="2908662" y="4210438"/>
              <a:ext cx="37312" cy="7611"/>
            </a:xfrm>
            <a:custGeom>
              <a:avLst/>
              <a:gdLst/>
              <a:ahLst/>
              <a:cxnLst/>
              <a:rect l="l" t="t" r="r" b="b"/>
              <a:pathLst>
                <a:path w="1054" h="215" extrusionOk="0">
                  <a:moveTo>
                    <a:pt x="604" y="1"/>
                  </a:moveTo>
                  <a:cubicBezTo>
                    <a:pt x="576" y="1"/>
                    <a:pt x="547" y="2"/>
                    <a:pt x="518" y="3"/>
                  </a:cubicBezTo>
                  <a:cubicBezTo>
                    <a:pt x="224" y="30"/>
                    <a:pt x="1" y="155"/>
                    <a:pt x="1" y="155"/>
                  </a:cubicBezTo>
                  <a:cubicBezTo>
                    <a:pt x="1" y="155"/>
                    <a:pt x="178" y="214"/>
                    <a:pt x="413" y="214"/>
                  </a:cubicBezTo>
                  <a:cubicBezTo>
                    <a:pt x="453" y="214"/>
                    <a:pt x="494" y="212"/>
                    <a:pt x="536" y="209"/>
                  </a:cubicBezTo>
                  <a:cubicBezTo>
                    <a:pt x="821" y="191"/>
                    <a:pt x="1053" y="66"/>
                    <a:pt x="1053" y="66"/>
                  </a:cubicBezTo>
                  <a:cubicBezTo>
                    <a:pt x="1053" y="66"/>
                    <a:pt x="85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9"/>
            <p:cNvSpPr/>
            <p:nvPr/>
          </p:nvSpPr>
          <p:spPr>
            <a:xfrm>
              <a:off x="3008134" y="4073160"/>
              <a:ext cx="87190" cy="76676"/>
            </a:xfrm>
            <a:custGeom>
              <a:avLst/>
              <a:gdLst/>
              <a:ahLst/>
              <a:cxnLst/>
              <a:rect l="l" t="t" r="r" b="b"/>
              <a:pathLst>
                <a:path w="2463" h="2166" extrusionOk="0">
                  <a:moveTo>
                    <a:pt x="2436" y="1"/>
                  </a:moveTo>
                  <a:cubicBezTo>
                    <a:pt x="2436" y="1"/>
                    <a:pt x="2436" y="10"/>
                    <a:pt x="2427" y="36"/>
                  </a:cubicBezTo>
                  <a:cubicBezTo>
                    <a:pt x="2427" y="63"/>
                    <a:pt x="2427" y="99"/>
                    <a:pt x="2418" y="152"/>
                  </a:cubicBezTo>
                  <a:cubicBezTo>
                    <a:pt x="2409" y="242"/>
                    <a:pt x="2383" y="384"/>
                    <a:pt x="2329" y="545"/>
                  </a:cubicBezTo>
                  <a:cubicBezTo>
                    <a:pt x="2267" y="706"/>
                    <a:pt x="2177" y="884"/>
                    <a:pt x="2070" y="1089"/>
                  </a:cubicBezTo>
                  <a:cubicBezTo>
                    <a:pt x="1963" y="1285"/>
                    <a:pt x="1856" y="1526"/>
                    <a:pt x="1696" y="1696"/>
                  </a:cubicBezTo>
                  <a:cubicBezTo>
                    <a:pt x="1526" y="1865"/>
                    <a:pt x="1303" y="1954"/>
                    <a:pt x="1089" y="1990"/>
                  </a:cubicBezTo>
                  <a:cubicBezTo>
                    <a:pt x="1021" y="2002"/>
                    <a:pt x="952" y="2007"/>
                    <a:pt x="886" y="2007"/>
                  </a:cubicBezTo>
                  <a:cubicBezTo>
                    <a:pt x="752" y="2007"/>
                    <a:pt x="625" y="1987"/>
                    <a:pt x="518" y="1963"/>
                  </a:cubicBezTo>
                  <a:cubicBezTo>
                    <a:pt x="349" y="1919"/>
                    <a:pt x="224" y="1865"/>
                    <a:pt x="134" y="1821"/>
                  </a:cubicBezTo>
                  <a:cubicBezTo>
                    <a:pt x="45" y="1785"/>
                    <a:pt x="1" y="1758"/>
                    <a:pt x="1" y="1758"/>
                  </a:cubicBezTo>
                  <a:lnTo>
                    <a:pt x="1" y="1758"/>
                  </a:lnTo>
                  <a:cubicBezTo>
                    <a:pt x="1" y="1758"/>
                    <a:pt x="36" y="1794"/>
                    <a:pt x="117" y="1847"/>
                  </a:cubicBezTo>
                  <a:cubicBezTo>
                    <a:pt x="197" y="1910"/>
                    <a:pt x="313" y="1990"/>
                    <a:pt x="482" y="2062"/>
                  </a:cubicBezTo>
                  <a:cubicBezTo>
                    <a:pt x="624" y="2114"/>
                    <a:pt x="797" y="2166"/>
                    <a:pt x="996" y="2166"/>
                  </a:cubicBezTo>
                  <a:cubicBezTo>
                    <a:pt x="1035" y="2166"/>
                    <a:pt x="1075" y="2164"/>
                    <a:pt x="1116" y="2160"/>
                  </a:cubicBezTo>
                  <a:cubicBezTo>
                    <a:pt x="1357" y="2142"/>
                    <a:pt x="1633" y="2053"/>
                    <a:pt x="1838" y="1838"/>
                  </a:cubicBezTo>
                  <a:cubicBezTo>
                    <a:pt x="1945" y="1731"/>
                    <a:pt x="2017" y="1607"/>
                    <a:pt x="2079" y="1499"/>
                  </a:cubicBezTo>
                  <a:cubicBezTo>
                    <a:pt x="2133" y="1384"/>
                    <a:pt x="2186" y="1268"/>
                    <a:pt x="2231" y="1160"/>
                  </a:cubicBezTo>
                  <a:cubicBezTo>
                    <a:pt x="2320" y="946"/>
                    <a:pt x="2392" y="750"/>
                    <a:pt x="2427" y="572"/>
                  </a:cubicBezTo>
                  <a:cubicBezTo>
                    <a:pt x="2463" y="393"/>
                    <a:pt x="2463" y="251"/>
                    <a:pt x="2454" y="152"/>
                  </a:cubicBezTo>
                  <a:cubicBezTo>
                    <a:pt x="2454" y="99"/>
                    <a:pt x="2445" y="63"/>
                    <a:pt x="2436" y="36"/>
                  </a:cubicBezTo>
                  <a:cubicBezTo>
                    <a:pt x="2436" y="10"/>
                    <a:pt x="2436" y="1"/>
                    <a:pt x="2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9"/>
            <p:cNvSpPr/>
            <p:nvPr/>
          </p:nvSpPr>
          <p:spPr>
            <a:xfrm>
              <a:off x="2860979" y="2665975"/>
              <a:ext cx="147193" cy="30940"/>
            </a:xfrm>
            <a:custGeom>
              <a:avLst/>
              <a:gdLst/>
              <a:ahLst/>
              <a:cxnLst/>
              <a:rect l="l" t="t" r="r" b="b"/>
              <a:pathLst>
                <a:path w="4158" h="874" extrusionOk="0">
                  <a:moveTo>
                    <a:pt x="4158" y="1"/>
                  </a:moveTo>
                  <a:cubicBezTo>
                    <a:pt x="4157" y="1"/>
                    <a:pt x="4104" y="28"/>
                    <a:pt x="4006" y="81"/>
                  </a:cubicBezTo>
                  <a:cubicBezTo>
                    <a:pt x="3908" y="135"/>
                    <a:pt x="3765" y="206"/>
                    <a:pt x="3578" y="286"/>
                  </a:cubicBezTo>
                  <a:cubicBezTo>
                    <a:pt x="3221" y="456"/>
                    <a:pt x="2704" y="652"/>
                    <a:pt x="2115" y="741"/>
                  </a:cubicBezTo>
                  <a:cubicBezTo>
                    <a:pt x="1929" y="766"/>
                    <a:pt x="1747" y="777"/>
                    <a:pt x="1575" y="777"/>
                  </a:cubicBezTo>
                  <a:cubicBezTo>
                    <a:pt x="1194" y="777"/>
                    <a:pt x="853" y="723"/>
                    <a:pt x="589" y="643"/>
                  </a:cubicBezTo>
                  <a:cubicBezTo>
                    <a:pt x="402" y="581"/>
                    <a:pt x="259" y="518"/>
                    <a:pt x="152" y="474"/>
                  </a:cubicBezTo>
                  <a:cubicBezTo>
                    <a:pt x="54" y="420"/>
                    <a:pt x="1" y="393"/>
                    <a:pt x="0" y="393"/>
                  </a:cubicBezTo>
                  <a:lnTo>
                    <a:pt x="0" y="393"/>
                  </a:lnTo>
                  <a:cubicBezTo>
                    <a:pt x="0" y="393"/>
                    <a:pt x="54" y="429"/>
                    <a:pt x="152" y="483"/>
                  </a:cubicBezTo>
                  <a:cubicBezTo>
                    <a:pt x="241" y="545"/>
                    <a:pt x="384" y="616"/>
                    <a:pt x="571" y="688"/>
                  </a:cubicBezTo>
                  <a:cubicBezTo>
                    <a:pt x="847" y="793"/>
                    <a:pt x="1228" y="873"/>
                    <a:pt x="1652" y="873"/>
                  </a:cubicBezTo>
                  <a:cubicBezTo>
                    <a:pt x="1805" y="873"/>
                    <a:pt x="1963" y="863"/>
                    <a:pt x="2124" y="839"/>
                  </a:cubicBezTo>
                  <a:cubicBezTo>
                    <a:pt x="2739" y="750"/>
                    <a:pt x="3257" y="527"/>
                    <a:pt x="3605" y="331"/>
                  </a:cubicBezTo>
                  <a:cubicBezTo>
                    <a:pt x="3783" y="242"/>
                    <a:pt x="3917" y="152"/>
                    <a:pt x="4015" y="90"/>
                  </a:cubicBezTo>
                  <a:cubicBezTo>
                    <a:pt x="4104" y="28"/>
                    <a:pt x="4157" y="1"/>
                    <a:pt x="4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9"/>
            <p:cNvSpPr/>
            <p:nvPr/>
          </p:nvSpPr>
          <p:spPr>
            <a:xfrm>
              <a:off x="2939919" y="2474148"/>
              <a:ext cx="46162" cy="13133"/>
            </a:xfrm>
            <a:custGeom>
              <a:avLst/>
              <a:gdLst/>
              <a:ahLst/>
              <a:cxnLst/>
              <a:rect l="l" t="t" r="r" b="b"/>
              <a:pathLst>
                <a:path w="1304" h="371" extrusionOk="0">
                  <a:moveTo>
                    <a:pt x="699" y="1"/>
                  </a:moveTo>
                  <a:cubicBezTo>
                    <a:pt x="669" y="1"/>
                    <a:pt x="639" y="2"/>
                    <a:pt x="607" y="5"/>
                  </a:cubicBezTo>
                  <a:cubicBezTo>
                    <a:pt x="402" y="23"/>
                    <a:pt x="233" y="121"/>
                    <a:pt x="135" y="210"/>
                  </a:cubicBezTo>
                  <a:cubicBezTo>
                    <a:pt x="90" y="255"/>
                    <a:pt x="54" y="290"/>
                    <a:pt x="36" y="317"/>
                  </a:cubicBezTo>
                  <a:cubicBezTo>
                    <a:pt x="10" y="353"/>
                    <a:pt x="1" y="371"/>
                    <a:pt x="1" y="371"/>
                  </a:cubicBezTo>
                  <a:cubicBezTo>
                    <a:pt x="1" y="371"/>
                    <a:pt x="19" y="353"/>
                    <a:pt x="45" y="335"/>
                  </a:cubicBezTo>
                  <a:cubicBezTo>
                    <a:pt x="72" y="308"/>
                    <a:pt x="117" y="281"/>
                    <a:pt x="170" y="246"/>
                  </a:cubicBezTo>
                  <a:cubicBezTo>
                    <a:pt x="277" y="183"/>
                    <a:pt x="438" y="130"/>
                    <a:pt x="616" y="112"/>
                  </a:cubicBezTo>
                  <a:cubicBezTo>
                    <a:pt x="671" y="107"/>
                    <a:pt x="724" y="104"/>
                    <a:pt x="776" y="104"/>
                  </a:cubicBezTo>
                  <a:cubicBezTo>
                    <a:pt x="899" y="104"/>
                    <a:pt x="1010" y="117"/>
                    <a:pt x="1098" y="130"/>
                  </a:cubicBezTo>
                  <a:cubicBezTo>
                    <a:pt x="1223" y="147"/>
                    <a:pt x="1303" y="174"/>
                    <a:pt x="1303" y="174"/>
                  </a:cubicBezTo>
                  <a:cubicBezTo>
                    <a:pt x="1303" y="174"/>
                    <a:pt x="1232" y="130"/>
                    <a:pt x="1116" y="85"/>
                  </a:cubicBezTo>
                  <a:cubicBezTo>
                    <a:pt x="1010" y="40"/>
                    <a:pt x="866"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9"/>
            <p:cNvSpPr/>
            <p:nvPr/>
          </p:nvSpPr>
          <p:spPr>
            <a:xfrm>
              <a:off x="2942149" y="2478077"/>
              <a:ext cx="38869" cy="10903"/>
            </a:xfrm>
            <a:custGeom>
              <a:avLst/>
              <a:gdLst/>
              <a:ahLst/>
              <a:cxnLst/>
              <a:rect l="l" t="t" r="r" b="b"/>
              <a:pathLst>
                <a:path w="1098" h="308" extrusionOk="0">
                  <a:moveTo>
                    <a:pt x="1097" y="1"/>
                  </a:moveTo>
                  <a:cubicBezTo>
                    <a:pt x="1097" y="1"/>
                    <a:pt x="1088" y="19"/>
                    <a:pt x="1062" y="45"/>
                  </a:cubicBezTo>
                  <a:cubicBezTo>
                    <a:pt x="1035" y="63"/>
                    <a:pt x="990" y="99"/>
                    <a:pt x="937" y="135"/>
                  </a:cubicBezTo>
                  <a:cubicBezTo>
                    <a:pt x="866" y="176"/>
                    <a:pt x="764" y="209"/>
                    <a:pt x="652" y="209"/>
                  </a:cubicBezTo>
                  <a:cubicBezTo>
                    <a:pt x="594" y="209"/>
                    <a:pt x="534" y="200"/>
                    <a:pt x="473" y="179"/>
                  </a:cubicBezTo>
                  <a:cubicBezTo>
                    <a:pt x="437" y="170"/>
                    <a:pt x="402" y="161"/>
                    <a:pt x="366" y="152"/>
                  </a:cubicBezTo>
                  <a:cubicBezTo>
                    <a:pt x="330" y="144"/>
                    <a:pt x="295" y="135"/>
                    <a:pt x="259" y="135"/>
                  </a:cubicBezTo>
                  <a:cubicBezTo>
                    <a:pt x="238" y="132"/>
                    <a:pt x="218" y="131"/>
                    <a:pt x="198" y="131"/>
                  </a:cubicBezTo>
                  <a:cubicBezTo>
                    <a:pt x="180" y="131"/>
                    <a:pt x="162" y="132"/>
                    <a:pt x="145" y="134"/>
                  </a:cubicBezTo>
                  <a:lnTo>
                    <a:pt x="145" y="134"/>
                  </a:lnTo>
                  <a:cubicBezTo>
                    <a:pt x="184" y="91"/>
                    <a:pt x="228" y="64"/>
                    <a:pt x="259" y="45"/>
                  </a:cubicBezTo>
                  <a:cubicBezTo>
                    <a:pt x="312" y="19"/>
                    <a:pt x="348" y="19"/>
                    <a:pt x="348" y="19"/>
                  </a:cubicBezTo>
                  <a:cubicBezTo>
                    <a:pt x="348" y="19"/>
                    <a:pt x="332" y="15"/>
                    <a:pt x="303" y="15"/>
                  </a:cubicBezTo>
                  <a:cubicBezTo>
                    <a:pt x="289" y="15"/>
                    <a:pt x="271" y="16"/>
                    <a:pt x="250" y="19"/>
                  </a:cubicBezTo>
                  <a:cubicBezTo>
                    <a:pt x="196" y="36"/>
                    <a:pt x="107" y="72"/>
                    <a:pt x="36" y="161"/>
                  </a:cubicBezTo>
                  <a:lnTo>
                    <a:pt x="0" y="215"/>
                  </a:lnTo>
                  <a:lnTo>
                    <a:pt x="72" y="215"/>
                  </a:lnTo>
                  <a:cubicBezTo>
                    <a:pt x="125" y="215"/>
                    <a:pt x="188" y="215"/>
                    <a:pt x="250" y="224"/>
                  </a:cubicBezTo>
                  <a:cubicBezTo>
                    <a:pt x="286" y="233"/>
                    <a:pt x="312" y="233"/>
                    <a:pt x="339" y="251"/>
                  </a:cubicBezTo>
                  <a:cubicBezTo>
                    <a:pt x="375" y="260"/>
                    <a:pt x="411" y="268"/>
                    <a:pt x="446" y="286"/>
                  </a:cubicBezTo>
                  <a:cubicBezTo>
                    <a:pt x="496" y="301"/>
                    <a:pt x="546" y="307"/>
                    <a:pt x="593" y="307"/>
                  </a:cubicBezTo>
                  <a:cubicBezTo>
                    <a:pt x="750" y="307"/>
                    <a:pt x="888" y="239"/>
                    <a:pt x="964" y="170"/>
                  </a:cubicBezTo>
                  <a:cubicBezTo>
                    <a:pt x="1017" y="126"/>
                    <a:pt x="1053" y="81"/>
                    <a:pt x="1071" y="54"/>
                  </a:cubicBezTo>
                  <a:cubicBezTo>
                    <a:pt x="1088" y="19"/>
                    <a:pt x="1097" y="1"/>
                    <a:pt x="1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9"/>
            <p:cNvSpPr/>
            <p:nvPr/>
          </p:nvSpPr>
          <p:spPr>
            <a:xfrm>
              <a:off x="2897936" y="2526255"/>
              <a:ext cx="45489" cy="7753"/>
            </a:xfrm>
            <a:custGeom>
              <a:avLst/>
              <a:gdLst/>
              <a:ahLst/>
              <a:cxnLst/>
              <a:rect l="l" t="t" r="r" b="b"/>
              <a:pathLst>
                <a:path w="1285" h="219" extrusionOk="0">
                  <a:moveTo>
                    <a:pt x="1117" y="1"/>
                  </a:moveTo>
                  <a:cubicBezTo>
                    <a:pt x="1084" y="1"/>
                    <a:pt x="1047" y="5"/>
                    <a:pt x="1008" y="14"/>
                  </a:cubicBezTo>
                  <a:cubicBezTo>
                    <a:pt x="892" y="40"/>
                    <a:pt x="785" y="112"/>
                    <a:pt x="660" y="112"/>
                  </a:cubicBezTo>
                  <a:cubicBezTo>
                    <a:pt x="491" y="112"/>
                    <a:pt x="330" y="31"/>
                    <a:pt x="205" y="14"/>
                  </a:cubicBezTo>
                  <a:cubicBezTo>
                    <a:pt x="176" y="10"/>
                    <a:pt x="149" y="8"/>
                    <a:pt x="126" y="8"/>
                  </a:cubicBezTo>
                  <a:cubicBezTo>
                    <a:pt x="93" y="8"/>
                    <a:pt x="66" y="12"/>
                    <a:pt x="45" y="23"/>
                  </a:cubicBezTo>
                  <a:cubicBezTo>
                    <a:pt x="18" y="31"/>
                    <a:pt x="0" y="40"/>
                    <a:pt x="0" y="40"/>
                  </a:cubicBezTo>
                  <a:lnTo>
                    <a:pt x="54" y="40"/>
                  </a:lnTo>
                  <a:cubicBezTo>
                    <a:pt x="63" y="38"/>
                    <a:pt x="74" y="37"/>
                    <a:pt x="84" y="37"/>
                  </a:cubicBezTo>
                  <a:cubicBezTo>
                    <a:pt x="114" y="37"/>
                    <a:pt x="148" y="45"/>
                    <a:pt x="188" y="58"/>
                  </a:cubicBezTo>
                  <a:cubicBezTo>
                    <a:pt x="250" y="85"/>
                    <a:pt x="312" y="112"/>
                    <a:pt x="384" y="147"/>
                  </a:cubicBezTo>
                  <a:cubicBezTo>
                    <a:pt x="464" y="183"/>
                    <a:pt x="553" y="219"/>
                    <a:pt x="660" y="219"/>
                  </a:cubicBezTo>
                  <a:cubicBezTo>
                    <a:pt x="830" y="210"/>
                    <a:pt x="937" y="121"/>
                    <a:pt x="1035" y="85"/>
                  </a:cubicBezTo>
                  <a:cubicBezTo>
                    <a:pt x="1090" y="58"/>
                    <a:pt x="1144" y="47"/>
                    <a:pt x="1189" y="47"/>
                  </a:cubicBezTo>
                  <a:cubicBezTo>
                    <a:pt x="1208" y="47"/>
                    <a:pt x="1225" y="49"/>
                    <a:pt x="1239" y="52"/>
                  </a:cubicBezTo>
                  <a:lnTo>
                    <a:pt x="1239" y="52"/>
                  </a:lnTo>
                  <a:cubicBezTo>
                    <a:pt x="1223" y="62"/>
                    <a:pt x="1213" y="67"/>
                    <a:pt x="1213" y="67"/>
                  </a:cubicBezTo>
                  <a:cubicBezTo>
                    <a:pt x="1213" y="67"/>
                    <a:pt x="1231" y="67"/>
                    <a:pt x="1267" y="58"/>
                  </a:cubicBezTo>
                  <a:lnTo>
                    <a:pt x="1285" y="49"/>
                  </a:lnTo>
                  <a:lnTo>
                    <a:pt x="1267" y="40"/>
                  </a:lnTo>
                  <a:cubicBezTo>
                    <a:pt x="1237" y="17"/>
                    <a:pt x="1184" y="1"/>
                    <a:pt x="1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9"/>
            <p:cNvSpPr/>
            <p:nvPr/>
          </p:nvSpPr>
          <p:spPr>
            <a:xfrm>
              <a:off x="2889405" y="2557229"/>
              <a:ext cx="65101" cy="5204"/>
            </a:xfrm>
            <a:custGeom>
              <a:avLst/>
              <a:gdLst/>
              <a:ahLst/>
              <a:cxnLst/>
              <a:rect l="l" t="t" r="r" b="b"/>
              <a:pathLst>
                <a:path w="1839" h="147" extrusionOk="0">
                  <a:moveTo>
                    <a:pt x="613" y="0"/>
                  </a:moveTo>
                  <a:cubicBezTo>
                    <a:pt x="596" y="0"/>
                    <a:pt x="579" y="1"/>
                    <a:pt x="562" y="4"/>
                  </a:cubicBezTo>
                  <a:cubicBezTo>
                    <a:pt x="446" y="13"/>
                    <a:pt x="348" y="31"/>
                    <a:pt x="268" y="49"/>
                  </a:cubicBezTo>
                  <a:cubicBezTo>
                    <a:pt x="211" y="55"/>
                    <a:pt x="159" y="61"/>
                    <a:pt x="117" y="61"/>
                  </a:cubicBezTo>
                  <a:cubicBezTo>
                    <a:pt x="100" y="61"/>
                    <a:pt x="85" y="60"/>
                    <a:pt x="72" y="58"/>
                  </a:cubicBezTo>
                  <a:cubicBezTo>
                    <a:pt x="27" y="49"/>
                    <a:pt x="0" y="40"/>
                    <a:pt x="0" y="40"/>
                  </a:cubicBezTo>
                  <a:lnTo>
                    <a:pt x="0" y="40"/>
                  </a:lnTo>
                  <a:cubicBezTo>
                    <a:pt x="0" y="40"/>
                    <a:pt x="27" y="58"/>
                    <a:pt x="72" y="75"/>
                  </a:cubicBezTo>
                  <a:cubicBezTo>
                    <a:pt x="116" y="84"/>
                    <a:pt x="188" y="102"/>
                    <a:pt x="268" y="102"/>
                  </a:cubicBezTo>
                  <a:cubicBezTo>
                    <a:pt x="339" y="102"/>
                    <a:pt x="416" y="91"/>
                    <a:pt x="499" y="91"/>
                  </a:cubicBezTo>
                  <a:cubicBezTo>
                    <a:pt x="520" y="91"/>
                    <a:pt x="541" y="91"/>
                    <a:pt x="562" y="93"/>
                  </a:cubicBezTo>
                  <a:cubicBezTo>
                    <a:pt x="571" y="93"/>
                    <a:pt x="579" y="92"/>
                    <a:pt x="587" y="92"/>
                  </a:cubicBezTo>
                  <a:cubicBezTo>
                    <a:pt x="686" y="92"/>
                    <a:pt x="787" y="138"/>
                    <a:pt x="919" y="147"/>
                  </a:cubicBezTo>
                  <a:cubicBezTo>
                    <a:pt x="991" y="138"/>
                    <a:pt x="1044" y="120"/>
                    <a:pt x="1107" y="111"/>
                  </a:cubicBezTo>
                  <a:cubicBezTo>
                    <a:pt x="1169" y="93"/>
                    <a:pt x="1223" y="93"/>
                    <a:pt x="1276" y="93"/>
                  </a:cubicBezTo>
                  <a:cubicBezTo>
                    <a:pt x="1383" y="93"/>
                    <a:pt x="1481" y="102"/>
                    <a:pt x="1562" y="111"/>
                  </a:cubicBezTo>
                  <a:cubicBezTo>
                    <a:pt x="1731" y="120"/>
                    <a:pt x="1838" y="120"/>
                    <a:pt x="1838" y="120"/>
                  </a:cubicBezTo>
                  <a:cubicBezTo>
                    <a:pt x="1838" y="120"/>
                    <a:pt x="1731" y="93"/>
                    <a:pt x="1570" y="58"/>
                  </a:cubicBezTo>
                  <a:cubicBezTo>
                    <a:pt x="1490" y="40"/>
                    <a:pt x="1392" y="13"/>
                    <a:pt x="1276" y="4"/>
                  </a:cubicBezTo>
                  <a:cubicBezTo>
                    <a:pt x="1223" y="4"/>
                    <a:pt x="1151" y="4"/>
                    <a:pt x="1089" y="13"/>
                  </a:cubicBezTo>
                  <a:cubicBezTo>
                    <a:pt x="1035" y="22"/>
                    <a:pt x="973" y="40"/>
                    <a:pt x="919" y="40"/>
                  </a:cubicBezTo>
                  <a:cubicBezTo>
                    <a:pt x="820" y="40"/>
                    <a:pt x="714"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9"/>
            <p:cNvSpPr/>
            <p:nvPr/>
          </p:nvSpPr>
          <p:spPr>
            <a:xfrm>
              <a:off x="2892874" y="2564309"/>
              <a:ext cx="57844" cy="15505"/>
            </a:xfrm>
            <a:custGeom>
              <a:avLst/>
              <a:gdLst/>
              <a:ahLst/>
              <a:cxnLst/>
              <a:rect l="l" t="t" r="r" b="b"/>
              <a:pathLst>
                <a:path w="1634" h="438" extrusionOk="0">
                  <a:moveTo>
                    <a:pt x="0" y="0"/>
                  </a:moveTo>
                  <a:lnTo>
                    <a:pt x="0" y="0"/>
                  </a:lnTo>
                  <a:cubicBezTo>
                    <a:pt x="0" y="0"/>
                    <a:pt x="9" y="18"/>
                    <a:pt x="36" y="54"/>
                  </a:cubicBezTo>
                  <a:cubicBezTo>
                    <a:pt x="72" y="89"/>
                    <a:pt x="108" y="143"/>
                    <a:pt x="170" y="197"/>
                  </a:cubicBezTo>
                  <a:cubicBezTo>
                    <a:pt x="295" y="304"/>
                    <a:pt x="518" y="428"/>
                    <a:pt x="777" y="437"/>
                  </a:cubicBezTo>
                  <a:cubicBezTo>
                    <a:pt x="788" y="438"/>
                    <a:pt x="799" y="438"/>
                    <a:pt x="811" y="438"/>
                  </a:cubicBezTo>
                  <a:cubicBezTo>
                    <a:pt x="1063" y="438"/>
                    <a:pt x="1273" y="345"/>
                    <a:pt x="1410" y="268"/>
                  </a:cubicBezTo>
                  <a:cubicBezTo>
                    <a:pt x="1553" y="179"/>
                    <a:pt x="1633" y="116"/>
                    <a:pt x="1633" y="116"/>
                  </a:cubicBezTo>
                  <a:lnTo>
                    <a:pt x="1633" y="116"/>
                  </a:lnTo>
                  <a:cubicBezTo>
                    <a:pt x="1633" y="116"/>
                    <a:pt x="1535" y="161"/>
                    <a:pt x="1383" y="214"/>
                  </a:cubicBezTo>
                  <a:cubicBezTo>
                    <a:pt x="1240" y="273"/>
                    <a:pt x="1042" y="340"/>
                    <a:pt x="825" y="340"/>
                  </a:cubicBezTo>
                  <a:cubicBezTo>
                    <a:pt x="812" y="340"/>
                    <a:pt x="799" y="340"/>
                    <a:pt x="786" y="339"/>
                  </a:cubicBezTo>
                  <a:cubicBezTo>
                    <a:pt x="545" y="321"/>
                    <a:pt x="339" y="241"/>
                    <a:pt x="206" y="161"/>
                  </a:cubicBezTo>
                  <a:cubicBezTo>
                    <a:pt x="134" y="116"/>
                    <a:pt x="90" y="72"/>
                    <a:pt x="54" y="45"/>
                  </a:cubicBezTo>
                  <a:cubicBezTo>
                    <a:pt x="18" y="18"/>
                    <a:pt x="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9"/>
            <p:cNvSpPr/>
            <p:nvPr/>
          </p:nvSpPr>
          <p:spPr>
            <a:xfrm>
              <a:off x="2952238" y="2475882"/>
              <a:ext cx="7611" cy="9806"/>
            </a:xfrm>
            <a:custGeom>
              <a:avLst/>
              <a:gdLst/>
              <a:ahLst/>
              <a:cxnLst/>
              <a:rect l="l" t="t" r="r" b="b"/>
              <a:pathLst>
                <a:path w="215" h="277" extrusionOk="0">
                  <a:moveTo>
                    <a:pt x="161" y="0"/>
                  </a:moveTo>
                  <a:cubicBezTo>
                    <a:pt x="117" y="0"/>
                    <a:pt x="63" y="27"/>
                    <a:pt x="36" y="90"/>
                  </a:cubicBezTo>
                  <a:cubicBezTo>
                    <a:pt x="1" y="143"/>
                    <a:pt x="27" y="206"/>
                    <a:pt x="45" y="241"/>
                  </a:cubicBezTo>
                  <a:cubicBezTo>
                    <a:pt x="69" y="265"/>
                    <a:pt x="93" y="275"/>
                    <a:pt x="98" y="277"/>
                  </a:cubicBezTo>
                  <a:lnTo>
                    <a:pt x="98" y="277"/>
                  </a:lnTo>
                  <a:cubicBezTo>
                    <a:pt x="90" y="271"/>
                    <a:pt x="91" y="186"/>
                    <a:pt x="126" y="125"/>
                  </a:cubicBezTo>
                  <a:cubicBezTo>
                    <a:pt x="143" y="72"/>
                    <a:pt x="215" y="9"/>
                    <a:pt x="215" y="9"/>
                  </a:cubicBezTo>
                  <a:cubicBezTo>
                    <a:pt x="215" y="9"/>
                    <a:pt x="197" y="0"/>
                    <a:pt x="161" y="0"/>
                  </a:cubicBezTo>
                  <a:close/>
                  <a:moveTo>
                    <a:pt x="98" y="277"/>
                  </a:moveTo>
                  <a:cubicBezTo>
                    <a:pt x="98" y="277"/>
                    <a:pt x="98" y="277"/>
                    <a:pt x="99" y="277"/>
                  </a:cubicBezTo>
                  <a:cubicBezTo>
                    <a:pt x="99" y="277"/>
                    <a:pt x="98" y="277"/>
                    <a:pt x="98" y="2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9"/>
            <p:cNvSpPr/>
            <p:nvPr/>
          </p:nvSpPr>
          <p:spPr>
            <a:xfrm>
              <a:off x="2965513" y="2474608"/>
              <a:ext cx="9204" cy="11399"/>
            </a:xfrm>
            <a:custGeom>
              <a:avLst/>
              <a:gdLst/>
              <a:ahLst/>
              <a:cxnLst/>
              <a:rect l="l" t="t" r="r" b="b"/>
              <a:pathLst>
                <a:path w="260" h="322" extrusionOk="0">
                  <a:moveTo>
                    <a:pt x="72" y="1"/>
                  </a:moveTo>
                  <a:cubicBezTo>
                    <a:pt x="27" y="1"/>
                    <a:pt x="0" y="19"/>
                    <a:pt x="0" y="19"/>
                  </a:cubicBezTo>
                  <a:cubicBezTo>
                    <a:pt x="0" y="19"/>
                    <a:pt x="27" y="27"/>
                    <a:pt x="63" y="54"/>
                  </a:cubicBezTo>
                  <a:cubicBezTo>
                    <a:pt x="90" y="72"/>
                    <a:pt x="116" y="108"/>
                    <a:pt x="134" y="143"/>
                  </a:cubicBezTo>
                  <a:cubicBezTo>
                    <a:pt x="143" y="188"/>
                    <a:pt x="152" y="233"/>
                    <a:pt x="143" y="268"/>
                  </a:cubicBezTo>
                  <a:cubicBezTo>
                    <a:pt x="143" y="304"/>
                    <a:pt x="134" y="322"/>
                    <a:pt x="134" y="322"/>
                  </a:cubicBezTo>
                  <a:cubicBezTo>
                    <a:pt x="134" y="322"/>
                    <a:pt x="161" y="322"/>
                    <a:pt x="188" y="286"/>
                  </a:cubicBezTo>
                  <a:cubicBezTo>
                    <a:pt x="223" y="259"/>
                    <a:pt x="259" y="188"/>
                    <a:pt x="223" y="108"/>
                  </a:cubicBezTo>
                  <a:cubicBezTo>
                    <a:pt x="197" y="27"/>
                    <a:pt x="116"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9"/>
            <p:cNvSpPr/>
            <p:nvPr/>
          </p:nvSpPr>
          <p:spPr>
            <a:xfrm>
              <a:off x="2858147" y="2474148"/>
              <a:ext cx="45808" cy="13133"/>
            </a:xfrm>
            <a:custGeom>
              <a:avLst/>
              <a:gdLst/>
              <a:ahLst/>
              <a:cxnLst/>
              <a:rect l="l" t="t" r="r" b="b"/>
              <a:pathLst>
                <a:path w="1294" h="371" extrusionOk="0">
                  <a:moveTo>
                    <a:pt x="594" y="1"/>
                  </a:moveTo>
                  <a:cubicBezTo>
                    <a:pt x="428" y="1"/>
                    <a:pt x="286" y="38"/>
                    <a:pt x="188" y="76"/>
                  </a:cubicBezTo>
                  <a:cubicBezTo>
                    <a:pt x="63" y="130"/>
                    <a:pt x="0" y="174"/>
                    <a:pt x="0" y="174"/>
                  </a:cubicBezTo>
                  <a:cubicBezTo>
                    <a:pt x="0" y="174"/>
                    <a:pt x="72" y="147"/>
                    <a:pt x="196" y="130"/>
                  </a:cubicBezTo>
                  <a:cubicBezTo>
                    <a:pt x="285" y="117"/>
                    <a:pt x="395" y="104"/>
                    <a:pt x="519" y="104"/>
                  </a:cubicBezTo>
                  <a:cubicBezTo>
                    <a:pt x="570" y="104"/>
                    <a:pt x="623" y="107"/>
                    <a:pt x="678" y="112"/>
                  </a:cubicBezTo>
                  <a:cubicBezTo>
                    <a:pt x="866" y="130"/>
                    <a:pt x="1026" y="183"/>
                    <a:pt x="1133" y="246"/>
                  </a:cubicBezTo>
                  <a:cubicBezTo>
                    <a:pt x="1187" y="281"/>
                    <a:pt x="1222" y="308"/>
                    <a:pt x="1249" y="335"/>
                  </a:cubicBezTo>
                  <a:cubicBezTo>
                    <a:pt x="1276" y="353"/>
                    <a:pt x="1294" y="371"/>
                    <a:pt x="1294" y="371"/>
                  </a:cubicBezTo>
                  <a:cubicBezTo>
                    <a:pt x="1294" y="371"/>
                    <a:pt x="1285" y="353"/>
                    <a:pt x="1267" y="317"/>
                  </a:cubicBezTo>
                  <a:cubicBezTo>
                    <a:pt x="1240" y="290"/>
                    <a:pt x="1205" y="255"/>
                    <a:pt x="1160" y="210"/>
                  </a:cubicBezTo>
                  <a:cubicBezTo>
                    <a:pt x="1062" y="121"/>
                    <a:pt x="892" y="23"/>
                    <a:pt x="687" y="5"/>
                  </a:cubicBezTo>
                  <a:cubicBezTo>
                    <a:pt x="655" y="2"/>
                    <a:pt x="624"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9"/>
            <p:cNvSpPr/>
            <p:nvPr/>
          </p:nvSpPr>
          <p:spPr>
            <a:xfrm>
              <a:off x="2862855" y="2478077"/>
              <a:ext cx="38905" cy="10903"/>
            </a:xfrm>
            <a:custGeom>
              <a:avLst/>
              <a:gdLst/>
              <a:ahLst/>
              <a:cxnLst/>
              <a:rect l="l" t="t" r="r" b="b"/>
              <a:pathLst>
                <a:path w="1099" h="308" extrusionOk="0">
                  <a:moveTo>
                    <a:pt x="1" y="1"/>
                  </a:moveTo>
                  <a:cubicBezTo>
                    <a:pt x="1" y="1"/>
                    <a:pt x="10" y="19"/>
                    <a:pt x="28" y="54"/>
                  </a:cubicBezTo>
                  <a:cubicBezTo>
                    <a:pt x="55" y="81"/>
                    <a:pt x="81" y="126"/>
                    <a:pt x="135" y="170"/>
                  </a:cubicBezTo>
                  <a:cubicBezTo>
                    <a:pt x="217" y="239"/>
                    <a:pt x="351" y="307"/>
                    <a:pt x="510" y="307"/>
                  </a:cubicBezTo>
                  <a:cubicBezTo>
                    <a:pt x="559" y="307"/>
                    <a:pt x="609" y="301"/>
                    <a:pt x="661" y="286"/>
                  </a:cubicBezTo>
                  <a:cubicBezTo>
                    <a:pt x="697" y="268"/>
                    <a:pt x="724" y="260"/>
                    <a:pt x="759" y="251"/>
                  </a:cubicBezTo>
                  <a:cubicBezTo>
                    <a:pt x="786" y="233"/>
                    <a:pt x="822" y="233"/>
                    <a:pt x="848" y="224"/>
                  </a:cubicBezTo>
                  <a:cubicBezTo>
                    <a:pt x="911" y="215"/>
                    <a:pt x="973" y="215"/>
                    <a:pt x="1027" y="215"/>
                  </a:cubicBezTo>
                  <a:lnTo>
                    <a:pt x="1098" y="215"/>
                  </a:lnTo>
                  <a:lnTo>
                    <a:pt x="1063" y="161"/>
                  </a:lnTo>
                  <a:cubicBezTo>
                    <a:pt x="991" y="72"/>
                    <a:pt x="911" y="36"/>
                    <a:pt x="848" y="19"/>
                  </a:cubicBezTo>
                  <a:cubicBezTo>
                    <a:pt x="828" y="16"/>
                    <a:pt x="811" y="15"/>
                    <a:pt x="798" y="15"/>
                  </a:cubicBezTo>
                  <a:cubicBezTo>
                    <a:pt x="771" y="15"/>
                    <a:pt x="759" y="19"/>
                    <a:pt x="759" y="19"/>
                  </a:cubicBezTo>
                  <a:cubicBezTo>
                    <a:pt x="759" y="19"/>
                    <a:pt x="786" y="19"/>
                    <a:pt x="840" y="45"/>
                  </a:cubicBezTo>
                  <a:cubicBezTo>
                    <a:pt x="877" y="64"/>
                    <a:pt x="919" y="91"/>
                    <a:pt x="956" y="134"/>
                  </a:cubicBezTo>
                  <a:lnTo>
                    <a:pt x="956" y="134"/>
                  </a:lnTo>
                  <a:cubicBezTo>
                    <a:pt x="937" y="132"/>
                    <a:pt x="919" y="131"/>
                    <a:pt x="900" y="131"/>
                  </a:cubicBezTo>
                  <a:cubicBezTo>
                    <a:pt x="881" y="131"/>
                    <a:pt x="860" y="132"/>
                    <a:pt x="840" y="135"/>
                  </a:cubicBezTo>
                  <a:cubicBezTo>
                    <a:pt x="804" y="135"/>
                    <a:pt x="768" y="144"/>
                    <a:pt x="733" y="152"/>
                  </a:cubicBezTo>
                  <a:cubicBezTo>
                    <a:pt x="697" y="161"/>
                    <a:pt x="661" y="170"/>
                    <a:pt x="625" y="179"/>
                  </a:cubicBezTo>
                  <a:cubicBezTo>
                    <a:pt x="571" y="199"/>
                    <a:pt x="516" y="207"/>
                    <a:pt x="462" y="207"/>
                  </a:cubicBezTo>
                  <a:cubicBezTo>
                    <a:pt x="349" y="207"/>
                    <a:pt x="243" y="171"/>
                    <a:pt x="170" y="135"/>
                  </a:cubicBezTo>
                  <a:cubicBezTo>
                    <a:pt x="108" y="99"/>
                    <a:pt x="72" y="63"/>
                    <a:pt x="46" y="45"/>
                  </a:cubicBezTo>
                  <a:cubicBezTo>
                    <a:pt x="19" y="19"/>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9"/>
            <p:cNvSpPr/>
            <p:nvPr/>
          </p:nvSpPr>
          <p:spPr>
            <a:xfrm>
              <a:off x="2884024" y="2475882"/>
              <a:ext cx="7611" cy="9806"/>
            </a:xfrm>
            <a:custGeom>
              <a:avLst/>
              <a:gdLst/>
              <a:ahLst/>
              <a:cxnLst/>
              <a:rect l="l" t="t" r="r" b="b"/>
              <a:pathLst>
                <a:path w="215" h="277" extrusionOk="0">
                  <a:moveTo>
                    <a:pt x="63" y="0"/>
                  </a:moveTo>
                  <a:cubicBezTo>
                    <a:pt x="19" y="0"/>
                    <a:pt x="1" y="9"/>
                    <a:pt x="1" y="9"/>
                  </a:cubicBezTo>
                  <a:cubicBezTo>
                    <a:pt x="1" y="9"/>
                    <a:pt x="72" y="72"/>
                    <a:pt x="90" y="125"/>
                  </a:cubicBezTo>
                  <a:cubicBezTo>
                    <a:pt x="126" y="188"/>
                    <a:pt x="126" y="277"/>
                    <a:pt x="126" y="277"/>
                  </a:cubicBezTo>
                  <a:cubicBezTo>
                    <a:pt x="126" y="277"/>
                    <a:pt x="143" y="268"/>
                    <a:pt x="170" y="241"/>
                  </a:cubicBezTo>
                  <a:cubicBezTo>
                    <a:pt x="197" y="206"/>
                    <a:pt x="215" y="143"/>
                    <a:pt x="188" y="90"/>
                  </a:cubicBezTo>
                  <a:cubicBezTo>
                    <a:pt x="161" y="27"/>
                    <a:pt x="99" y="0"/>
                    <a:pt x="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9"/>
            <p:cNvSpPr/>
            <p:nvPr/>
          </p:nvSpPr>
          <p:spPr>
            <a:xfrm>
              <a:off x="2869510" y="2474608"/>
              <a:ext cx="8885" cy="11399"/>
            </a:xfrm>
            <a:custGeom>
              <a:avLst/>
              <a:gdLst/>
              <a:ahLst/>
              <a:cxnLst/>
              <a:rect l="l" t="t" r="r" b="b"/>
              <a:pathLst>
                <a:path w="251" h="322" extrusionOk="0">
                  <a:moveTo>
                    <a:pt x="179" y="1"/>
                  </a:moveTo>
                  <a:cubicBezTo>
                    <a:pt x="134" y="1"/>
                    <a:pt x="63" y="27"/>
                    <a:pt x="27" y="108"/>
                  </a:cubicBezTo>
                  <a:cubicBezTo>
                    <a:pt x="0" y="188"/>
                    <a:pt x="27" y="259"/>
                    <a:pt x="63" y="286"/>
                  </a:cubicBezTo>
                  <a:cubicBezTo>
                    <a:pt x="98" y="322"/>
                    <a:pt x="125" y="322"/>
                    <a:pt x="125" y="322"/>
                  </a:cubicBezTo>
                  <a:cubicBezTo>
                    <a:pt x="125" y="322"/>
                    <a:pt x="107" y="304"/>
                    <a:pt x="107" y="268"/>
                  </a:cubicBezTo>
                  <a:cubicBezTo>
                    <a:pt x="98" y="233"/>
                    <a:pt x="107" y="188"/>
                    <a:pt x="125" y="143"/>
                  </a:cubicBezTo>
                  <a:cubicBezTo>
                    <a:pt x="134" y="108"/>
                    <a:pt x="161" y="72"/>
                    <a:pt x="197" y="54"/>
                  </a:cubicBezTo>
                  <a:cubicBezTo>
                    <a:pt x="223" y="27"/>
                    <a:pt x="250" y="19"/>
                    <a:pt x="250" y="19"/>
                  </a:cubicBezTo>
                  <a:cubicBezTo>
                    <a:pt x="250" y="19"/>
                    <a:pt x="223"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9"/>
            <p:cNvSpPr/>
            <p:nvPr/>
          </p:nvSpPr>
          <p:spPr>
            <a:xfrm>
              <a:off x="2936769" y="2453758"/>
              <a:ext cx="54976" cy="20355"/>
            </a:xfrm>
            <a:custGeom>
              <a:avLst/>
              <a:gdLst/>
              <a:ahLst/>
              <a:cxnLst/>
              <a:rect l="l" t="t" r="r" b="b"/>
              <a:pathLst>
                <a:path w="1553" h="575" extrusionOk="0">
                  <a:moveTo>
                    <a:pt x="1348" y="1"/>
                  </a:moveTo>
                  <a:cubicBezTo>
                    <a:pt x="1285" y="1"/>
                    <a:pt x="1232" y="10"/>
                    <a:pt x="1169" y="10"/>
                  </a:cubicBezTo>
                  <a:cubicBezTo>
                    <a:pt x="1062" y="28"/>
                    <a:pt x="955" y="45"/>
                    <a:pt x="857" y="72"/>
                  </a:cubicBezTo>
                  <a:cubicBezTo>
                    <a:pt x="661" y="117"/>
                    <a:pt x="500" y="188"/>
                    <a:pt x="366" y="260"/>
                  </a:cubicBezTo>
                  <a:cubicBezTo>
                    <a:pt x="241" y="331"/>
                    <a:pt x="152" y="402"/>
                    <a:pt x="90" y="456"/>
                  </a:cubicBezTo>
                  <a:cubicBezTo>
                    <a:pt x="27" y="500"/>
                    <a:pt x="1" y="527"/>
                    <a:pt x="1" y="527"/>
                  </a:cubicBezTo>
                  <a:cubicBezTo>
                    <a:pt x="40" y="560"/>
                    <a:pt x="86" y="574"/>
                    <a:pt x="138" y="574"/>
                  </a:cubicBezTo>
                  <a:cubicBezTo>
                    <a:pt x="312" y="574"/>
                    <a:pt x="551" y="419"/>
                    <a:pt x="812" y="295"/>
                  </a:cubicBezTo>
                  <a:cubicBezTo>
                    <a:pt x="982" y="215"/>
                    <a:pt x="1151" y="135"/>
                    <a:pt x="1294" y="90"/>
                  </a:cubicBezTo>
                  <a:cubicBezTo>
                    <a:pt x="1345" y="68"/>
                    <a:pt x="1397" y="52"/>
                    <a:pt x="1443" y="52"/>
                  </a:cubicBezTo>
                  <a:cubicBezTo>
                    <a:pt x="1453" y="52"/>
                    <a:pt x="1463" y="53"/>
                    <a:pt x="1472" y="54"/>
                  </a:cubicBezTo>
                  <a:cubicBezTo>
                    <a:pt x="1526" y="54"/>
                    <a:pt x="1553" y="63"/>
                    <a:pt x="1553" y="63"/>
                  </a:cubicBezTo>
                  <a:cubicBezTo>
                    <a:pt x="1490" y="19"/>
                    <a:pt x="1410" y="10"/>
                    <a:pt x="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9"/>
            <p:cNvSpPr/>
            <p:nvPr/>
          </p:nvSpPr>
          <p:spPr>
            <a:xfrm>
              <a:off x="2855280" y="2454714"/>
              <a:ext cx="47436" cy="16461"/>
            </a:xfrm>
            <a:custGeom>
              <a:avLst/>
              <a:gdLst/>
              <a:ahLst/>
              <a:cxnLst/>
              <a:rect l="l" t="t" r="r" b="b"/>
              <a:pathLst>
                <a:path w="1340" h="465" extrusionOk="0">
                  <a:moveTo>
                    <a:pt x="590" y="1"/>
                  </a:moveTo>
                  <a:cubicBezTo>
                    <a:pt x="492" y="1"/>
                    <a:pt x="393" y="10"/>
                    <a:pt x="304" y="10"/>
                  </a:cubicBezTo>
                  <a:cubicBezTo>
                    <a:pt x="260" y="18"/>
                    <a:pt x="206" y="27"/>
                    <a:pt x="170" y="45"/>
                  </a:cubicBezTo>
                  <a:cubicBezTo>
                    <a:pt x="126" y="63"/>
                    <a:pt x="99" y="90"/>
                    <a:pt x="72" y="117"/>
                  </a:cubicBezTo>
                  <a:cubicBezTo>
                    <a:pt x="1" y="233"/>
                    <a:pt x="1" y="331"/>
                    <a:pt x="1" y="331"/>
                  </a:cubicBezTo>
                  <a:cubicBezTo>
                    <a:pt x="54" y="233"/>
                    <a:pt x="126" y="161"/>
                    <a:pt x="188" y="161"/>
                  </a:cubicBezTo>
                  <a:cubicBezTo>
                    <a:pt x="196" y="160"/>
                    <a:pt x="204" y="159"/>
                    <a:pt x="213" y="159"/>
                  </a:cubicBezTo>
                  <a:cubicBezTo>
                    <a:pt x="273" y="159"/>
                    <a:pt x="371" y="182"/>
                    <a:pt x="456" y="197"/>
                  </a:cubicBezTo>
                  <a:cubicBezTo>
                    <a:pt x="634" y="224"/>
                    <a:pt x="795" y="259"/>
                    <a:pt x="920" y="295"/>
                  </a:cubicBezTo>
                  <a:cubicBezTo>
                    <a:pt x="1045" y="331"/>
                    <a:pt x="1134" y="375"/>
                    <a:pt x="1187" y="411"/>
                  </a:cubicBezTo>
                  <a:cubicBezTo>
                    <a:pt x="1250" y="438"/>
                    <a:pt x="1286" y="465"/>
                    <a:pt x="1286" y="465"/>
                  </a:cubicBezTo>
                  <a:cubicBezTo>
                    <a:pt x="1339" y="366"/>
                    <a:pt x="1286" y="233"/>
                    <a:pt x="1143" y="143"/>
                  </a:cubicBezTo>
                  <a:cubicBezTo>
                    <a:pt x="1000" y="54"/>
                    <a:pt x="786" y="10"/>
                    <a:pt x="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9"/>
            <p:cNvSpPr/>
            <p:nvPr/>
          </p:nvSpPr>
          <p:spPr>
            <a:xfrm>
              <a:off x="2832235" y="2336056"/>
              <a:ext cx="185107" cy="142060"/>
            </a:xfrm>
            <a:custGeom>
              <a:avLst/>
              <a:gdLst/>
              <a:ahLst/>
              <a:cxnLst/>
              <a:rect l="l" t="t" r="r" b="b"/>
              <a:pathLst>
                <a:path w="5229" h="4013" extrusionOk="0">
                  <a:moveTo>
                    <a:pt x="2650" y="0"/>
                  </a:moveTo>
                  <a:cubicBezTo>
                    <a:pt x="2474" y="0"/>
                    <a:pt x="2299" y="24"/>
                    <a:pt x="2124" y="52"/>
                  </a:cubicBezTo>
                  <a:cubicBezTo>
                    <a:pt x="1865" y="88"/>
                    <a:pt x="1606" y="141"/>
                    <a:pt x="1383" y="266"/>
                  </a:cubicBezTo>
                  <a:cubicBezTo>
                    <a:pt x="1250" y="337"/>
                    <a:pt x="1125" y="435"/>
                    <a:pt x="1000" y="543"/>
                  </a:cubicBezTo>
                  <a:cubicBezTo>
                    <a:pt x="795" y="721"/>
                    <a:pt x="598" y="908"/>
                    <a:pt x="438" y="1131"/>
                  </a:cubicBezTo>
                  <a:cubicBezTo>
                    <a:pt x="81" y="1649"/>
                    <a:pt x="1" y="2309"/>
                    <a:pt x="36" y="2933"/>
                  </a:cubicBezTo>
                  <a:cubicBezTo>
                    <a:pt x="54" y="3139"/>
                    <a:pt x="108" y="3379"/>
                    <a:pt x="295" y="3460"/>
                  </a:cubicBezTo>
                  <a:cubicBezTo>
                    <a:pt x="317" y="3467"/>
                    <a:pt x="390" y="3855"/>
                    <a:pt x="397" y="3977"/>
                  </a:cubicBezTo>
                  <a:lnTo>
                    <a:pt x="397" y="3977"/>
                  </a:lnTo>
                  <a:cubicBezTo>
                    <a:pt x="439" y="3617"/>
                    <a:pt x="579" y="2806"/>
                    <a:pt x="545" y="2478"/>
                  </a:cubicBezTo>
                  <a:cubicBezTo>
                    <a:pt x="536" y="2336"/>
                    <a:pt x="482" y="2175"/>
                    <a:pt x="554" y="2050"/>
                  </a:cubicBezTo>
                  <a:cubicBezTo>
                    <a:pt x="581" y="2006"/>
                    <a:pt x="616" y="1970"/>
                    <a:pt x="661" y="1934"/>
                  </a:cubicBezTo>
                  <a:cubicBezTo>
                    <a:pt x="1125" y="1568"/>
                    <a:pt x="1758" y="1533"/>
                    <a:pt x="2356" y="1524"/>
                  </a:cubicBezTo>
                  <a:cubicBezTo>
                    <a:pt x="2659" y="1524"/>
                    <a:pt x="2962" y="1533"/>
                    <a:pt x="3266" y="1533"/>
                  </a:cubicBezTo>
                  <a:cubicBezTo>
                    <a:pt x="3462" y="1533"/>
                    <a:pt x="3649" y="1542"/>
                    <a:pt x="3837" y="1577"/>
                  </a:cubicBezTo>
                  <a:cubicBezTo>
                    <a:pt x="3997" y="1604"/>
                    <a:pt x="4167" y="1667"/>
                    <a:pt x="4265" y="1809"/>
                  </a:cubicBezTo>
                  <a:cubicBezTo>
                    <a:pt x="4336" y="1916"/>
                    <a:pt x="4354" y="2059"/>
                    <a:pt x="4363" y="2184"/>
                  </a:cubicBezTo>
                  <a:cubicBezTo>
                    <a:pt x="4381" y="2327"/>
                    <a:pt x="4390" y="2469"/>
                    <a:pt x="4399" y="2621"/>
                  </a:cubicBezTo>
                  <a:cubicBezTo>
                    <a:pt x="4408" y="2666"/>
                    <a:pt x="4408" y="2710"/>
                    <a:pt x="4443" y="2746"/>
                  </a:cubicBezTo>
                  <a:cubicBezTo>
                    <a:pt x="4470" y="2782"/>
                    <a:pt x="4515" y="2800"/>
                    <a:pt x="4541" y="2826"/>
                  </a:cubicBezTo>
                  <a:cubicBezTo>
                    <a:pt x="4577" y="2871"/>
                    <a:pt x="4559" y="2942"/>
                    <a:pt x="4586" y="2996"/>
                  </a:cubicBezTo>
                  <a:cubicBezTo>
                    <a:pt x="4738" y="3326"/>
                    <a:pt x="4622" y="3629"/>
                    <a:pt x="4640" y="3950"/>
                  </a:cubicBezTo>
                  <a:cubicBezTo>
                    <a:pt x="4720" y="3745"/>
                    <a:pt x="4845" y="3567"/>
                    <a:pt x="5005" y="3415"/>
                  </a:cubicBezTo>
                  <a:cubicBezTo>
                    <a:pt x="5050" y="3379"/>
                    <a:pt x="5095" y="3344"/>
                    <a:pt x="5121" y="3290"/>
                  </a:cubicBezTo>
                  <a:cubicBezTo>
                    <a:pt x="5139" y="3255"/>
                    <a:pt x="5139" y="3210"/>
                    <a:pt x="5139" y="3174"/>
                  </a:cubicBezTo>
                  <a:cubicBezTo>
                    <a:pt x="5166" y="2951"/>
                    <a:pt x="5184" y="2719"/>
                    <a:pt x="5202" y="2487"/>
                  </a:cubicBezTo>
                  <a:cubicBezTo>
                    <a:pt x="5211" y="2345"/>
                    <a:pt x="5228" y="2202"/>
                    <a:pt x="5202" y="2059"/>
                  </a:cubicBezTo>
                  <a:cubicBezTo>
                    <a:pt x="5184" y="1943"/>
                    <a:pt x="5148" y="1836"/>
                    <a:pt x="5103" y="1720"/>
                  </a:cubicBezTo>
                  <a:cubicBezTo>
                    <a:pt x="5059" y="1595"/>
                    <a:pt x="5005" y="1461"/>
                    <a:pt x="4961" y="1328"/>
                  </a:cubicBezTo>
                  <a:cubicBezTo>
                    <a:pt x="4898" y="1149"/>
                    <a:pt x="4827" y="971"/>
                    <a:pt x="4693" y="846"/>
                  </a:cubicBezTo>
                  <a:cubicBezTo>
                    <a:pt x="4613" y="766"/>
                    <a:pt x="4506" y="721"/>
                    <a:pt x="4399" y="667"/>
                  </a:cubicBezTo>
                  <a:cubicBezTo>
                    <a:pt x="4095" y="525"/>
                    <a:pt x="3792" y="382"/>
                    <a:pt x="3489" y="239"/>
                  </a:cubicBezTo>
                  <a:cubicBezTo>
                    <a:pt x="3328" y="159"/>
                    <a:pt x="3159" y="79"/>
                    <a:pt x="2980" y="34"/>
                  </a:cubicBezTo>
                  <a:cubicBezTo>
                    <a:pt x="2870" y="10"/>
                    <a:pt x="2760" y="0"/>
                    <a:pt x="2650" y="0"/>
                  </a:cubicBezTo>
                  <a:close/>
                  <a:moveTo>
                    <a:pt x="397" y="3977"/>
                  </a:moveTo>
                  <a:lnTo>
                    <a:pt x="397" y="3977"/>
                  </a:lnTo>
                  <a:cubicBezTo>
                    <a:pt x="396" y="3989"/>
                    <a:pt x="394" y="4001"/>
                    <a:pt x="393" y="4013"/>
                  </a:cubicBezTo>
                  <a:cubicBezTo>
                    <a:pt x="393" y="4013"/>
                    <a:pt x="394" y="4013"/>
                    <a:pt x="394" y="4013"/>
                  </a:cubicBezTo>
                  <a:cubicBezTo>
                    <a:pt x="398" y="4013"/>
                    <a:pt x="399" y="4000"/>
                    <a:pt x="397" y="39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49"/>
          <p:cNvGrpSpPr/>
          <p:nvPr/>
        </p:nvGrpSpPr>
        <p:grpSpPr>
          <a:xfrm>
            <a:off x="5084444" y="2330535"/>
            <a:ext cx="734122" cy="2305813"/>
            <a:chOff x="3650168" y="2306250"/>
            <a:chExt cx="654356" cy="2055275"/>
          </a:xfrm>
        </p:grpSpPr>
        <p:sp>
          <p:nvSpPr>
            <p:cNvPr id="1406" name="Google Shape;1406;p49"/>
            <p:cNvSpPr/>
            <p:nvPr/>
          </p:nvSpPr>
          <p:spPr>
            <a:xfrm>
              <a:off x="3913219" y="2311843"/>
              <a:ext cx="196151" cy="160362"/>
            </a:xfrm>
            <a:custGeom>
              <a:avLst/>
              <a:gdLst/>
              <a:ahLst/>
              <a:cxnLst/>
              <a:rect l="l" t="t" r="r" b="b"/>
              <a:pathLst>
                <a:path w="5541" h="4530" extrusionOk="0">
                  <a:moveTo>
                    <a:pt x="3309" y="0"/>
                  </a:moveTo>
                  <a:cubicBezTo>
                    <a:pt x="3286" y="0"/>
                    <a:pt x="3262" y="1"/>
                    <a:pt x="3239" y="4"/>
                  </a:cubicBezTo>
                  <a:cubicBezTo>
                    <a:pt x="2882" y="40"/>
                    <a:pt x="2632" y="397"/>
                    <a:pt x="2275" y="450"/>
                  </a:cubicBezTo>
                  <a:cubicBezTo>
                    <a:pt x="2186" y="468"/>
                    <a:pt x="2079" y="459"/>
                    <a:pt x="1999" y="513"/>
                  </a:cubicBezTo>
                  <a:cubicBezTo>
                    <a:pt x="1927" y="549"/>
                    <a:pt x="1883" y="638"/>
                    <a:pt x="1820" y="700"/>
                  </a:cubicBezTo>
                  <a:cubicBezTo>
                    <a:pt x="1722" y="789"/>
                    <a:pt x="1597" y="834"/>
                    <a:pt x="1481" y="896"/>
                  </a:cubicBezTo>
                  <a:cubicBezTo>
                    <a:pt x="1276" y="1021"/>
                    <a:pt x="1124" y="1209"/>
                    <a:pt x="982" y="1405"/>
                  </a:cubicBezTo>
                  <a:cubicBezTo>
                    <a:pt x="777" y="1664"/>
                    <a:pt x="571" y="1922"/>
                    <a:pt x="446" y="2226"/>
                  </a:cubicBezTo>
                  <a:cubicBezTo>
                    <a:pt x="348" y="2458"/>
                    <a:pt x="286" y="2699"/>
                    <a:pt x="232" y="2948"/>
                  </a:cubicBezTo>
                  <a:cubicBezTo>
                    <a:pt x="179" y="3180"/>
                    <a:pt x="134" y="3412"/>
                    <a:pt x="81" y="3644"/>
                  </a:cubicBezTo>
                  <a:cubicBezTo>
                    <a:pt x="36" y="3823"/>
                    <a:pt x="0" y="4019"/>
                    <a:pt x="54" y="4197"/>
                  </a:cubicBezTo>
                  <a:cubicBezTo>
                    <a:pt x="107" y="4348"/>
                    <a:pt x="248" y="4479"/>
                    <a:pt x="398" y="4479"/>
                  </a:cubicBezTo>
                  <a:cubicBezTo>
                    <a:pt x="404" y="4479"/>
                    <a:pt x="410" y="4479"/>
                    <a:pt x="417" y="4478"/>
                  </a:cubicBezTo>
                  <a:lnTo>
                    <a:pt x="417" y="4478"/>
                  </a:lnTo>
                  <a:lnTo>
                    <a:pt x="268" y="4509"/>
                  </a:lnTo>
                  <a:cubicBezTo>
                    <a:pt x="293" y="4523"/>
                    <a:pt x="319" y="4529"/>
                    <a:pt x="346" y="4529"/>
                  </a:cubicBezTo>
                  <a:cubicBezTo>
                    <a:pt x="425" y="4529"/>
                    <a:pt x="505" y="4476"/>
                    <a:pt x="545" y="4402"/>
                  </a:cubicBezTo>
                  <a:cubicBezTo>
                    <a:pt x="598" y="4313"/>
                    <a:pt x="607" y="4197"/>
                    <a:pt x="607" y="4090"/>
                  </a:cubicBezTo>
                  <a:cubicBezTo>
                    <a:pt x="598" y="3412"/>
                    <a:pt x="473" y="2663"/>
                    <a:pt x="857" y="2110"/>
                  </a:cubicBezTo>
                  <a:cubicBezTo>
                    <a:pt x="1178" y="1637"/>
                    <a:pt x="1776" y="1441"/>
                    <a:pt x="2347" y="1414"/>
                  </a:cubicBezTo>
                  <a:cubicBezTo>
                    <a:pt x="2386" y="1413"/>
                    <a:pt x="2425" y="1412"/>
                    <a:pt x="2464" y="1412"/>
                  </a:cubicBezTo>
                  <a:cubicBezTo>
                    <a:pt x="2933" y="1412"/>
                    <a:pt x="3399" y="1510"/>
                    <a:pt x="3828" y="1699"/>
                  </a:cubicBezTo>
                  <a:cubicBezTo>
                    <a:pt x="4182" y="1859"/>
                    <a:pt x="4560" y="2088"/>
                    <a:pt x="4938" y="2088"/>
                  </a:cubicBezTo>
                  <a:cubicBezTo>
                    <a:pt x="5026" y="2088"/>
                    <a:pt x="5114" y="2076"/>
                    <a:pt x="5201" y="2047"/>
                  </a:cubicBezTo>
                  <a:cubicBezTo>
                    <a:pt x="5219" y="2038"/>
                    <a:pt x="5246" y="2029"/>
                    <a:pt x="5255" y="2012"/>
                  </a:cubicBezTo>
                  <a:cubicBezTo>
                    <a:pt x="5282" y="1985"/>
                    <a:pt x="5273" y="1958"/>
                    <a:pt x="5273" y="1922"/>
                  </a:cubicBezTo>
                  <a:cubicBezTo>
                    <a:pt x="5237" y="1646"/>
                    <a:pt x="5059" y="1396"/>
                    <a:pt x="4800" y="1271"/>
                  </a:cubicBezTo>
                  <a:cubicBezTo>
                    <a:pt x="4720" y="1227"/>
                    <a:pt x="4621" y="1191"/>
                    <a:pt x="4550" y="1128"/>
                  </a:cubicBezTo>
                  <a:cubicBezTo>
                    <a:pt x="4479" y="1057"/>
                    <a:pt x="4443" y="941"/>
                    <a:pt x="4506" y="870"/>
                  </a:cubicBezTo>
                  <a:lnTo>
                    <a:pt x="4506" y="870"/>
                  </a:lnTo>
                  <a:cubicBezTo>
                    <a:pt x="4853" y="932"/>
                    <a:pt x="5201" y="1021"/>
                    <a:pt x="5540" y="1137"/>
                  </a:cubicBezTo>
                  <a:cubicBezTo>
                    <a:pt x="5514" y="843"/>
                    <a:pt x="5273" y="629"/>
                    <a:pt x="5041" y="441"/>
                  </a:cubicBezTo>
                  <a:cubicBezTo>
                    <a:pt x="4907" y="334"/>
                    <a:pt x="4773" y="227"/>
                    <a:pt x="4604" y="192"/>
                  </a:cubicBezTo>
                  <a:cubicBezTo>
                    <a:pt x="4554" y="181"/>
                    <a:pt x="4503" y="178"/>
                    <a:pt x="4452" y="178"/>
                  </a:cubicBezTo>
                  <a:cubicBezTo>
                    <a:pt x="4346" y="178"/>
                    <a:pt x="4239" y="193"/>
                    <a:pt x="4134" y="193"/>
                  </a:cubicBezTo>
                  <a:cubicBezTo>
                    <a:pt x="4118" y="193"/>
                    <a:pt x="4102" y="193"/>
                    <a:pt x="4086" y="192"/>
                  </a:cubicBezTo>
                  <a:cubicBezTo>
                    <a:pt x="3816" y="167"/>
                    <a:pt x="3569" y="0"/>
                    <a:pt x="3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9"/>
            <p:cNvSpPr/>
            <p:nvPr/>
          </p:nvSpPr>
          <p:spPr>
            <a:xfrm>
              <a:off x="3786278" y="3150589"/>
              <a:ext cx="141812" cy="55047"/>
            </a:xfrm>
            <a:custGeom>
              <a:avLst/>
              <a:gdLst/>
              <a:ahLst/>
              <a:cxnLst/>
              <a:rect l="l" t="t" r="r" b="b"/>
              <a:pathLst>
                <a:path w="4006" h="1555" extrusionOk="0">
                  <a:moveTo>
                    <a:pt x="1662" y="0"/>
                  </a:moveTo>
                  <a:cubicBezTo>
                    <a:pt x="1269" y="0"/>
                    <a:pt x="873" y="38"/>
                    <a:pt x="482" y="76"/>
                  </a:cubicBezTo>
                  <a:cubicBezTo>
                    <a:pt x="393" y="85"/>
                    <a:pt x="312" y="94"/>
                    <a:pt x="232" y="129"/>
                  </a:cubicBezTo>
                  <a:cubicBezTo>
                    <a:pt x="27" y="245"/>
                    <a:pt x="9" y="531"/>
                    <a:pt x="27" y="763"/>
                  </a:cubicBezTo>
                  <a:cubicBezTo>
                    <a:pt x="45" y="781"/>
                    <a:pt x="63" y="798"/>
                    <a:pt x="80" y="816"/>
                  </a:cubicBezTo>
                  <a:lnTo>
                    <a:pt x="0" y="834"/>
                  </a:lnTo>
                  <a:cubicBezTo>
                    <a:pt x="227" y="817"/>
                    <a:pt x="454" y="807"/>
                    <a:pt x="681" y="807"/>
                  </a:cubicBezTo>
                  <a:cubicBezTo>
                    <a:pt x="1034" y="807"/>
                    <a:pt x="1387" y="830"/>
                    <a:pt x="1740" y="879"/>
                  </a:cubicBezTo>
                  <a:cubicBezTo>
                    <a:pt x="1740" y="1084"/>
                    <a:pt x="1740" y="1298"/>
                    <a:pt x="1740" y="1512"/>
                  </a:cubicBezTo>
                  <a:cubicBezTo>
                    <a:pt x="1787" y="1541"/>
                    <a:pt x="1841" y="1554"/>
                    <a:pt x="1894" y="1554"/>
                  </a:cubicBezTo>
                  <a:cubicBezTo>
                    <a:pt x="2073" y="1554"/>
                    <a:pt x="2259" y="1410"/>
                    <a:pt x="2266" y="1218"/>
                  </a:cubicBezTo>
                  <a:cubicBezTo>
                    <a:pt x="2266" y="1146"/>
                    <a:pt x="2248" y="1048"/>
                    <a:pt x="2302" y="995"/>
                  </a:cubicBezTo>
                  <a:cubicBezTo>
                    <a:pt x="2337" y="959"/>
                    <a:pt x="2391" y="959"/>
                    <a:pt x="2436" y="959"/>
                  </a:cubicBezTo>
                  <a:cubicBezTo>
                    <a:pt x="2549" y="950"/>
                    <a:pt x="2663" y="946"/>
                    <a:pt x="2777" y="946"/>
                  </a:cubicBezTo>
                  <a:cubicBezTo>
                    <a:pt x="3112" y="946"/>
                    <a:pt x="3450" y="984"/>
                    <a:pt x="3783" y="1057"/>
                  </a:cubicBezTo>
                  <a:cubicBezTo>
                    <a:pt x="3952" y="772"/>
                    <a:pt x="4006" y="415"/>
                    <a:pt x="3943" y="94"/>
                  </a:cubicBezTo>
                  <a:lnTo>
                    <a:pt x="3943" y="94"/>
                  </a:lnTo>
                  <a:cubicBezTo>
                    <a:pt x="3729" y="123"/>
                    <a:pt x="3515" y="141"/>
                    <a:pt x="3300" y="141"/>
                  </a:cubicBezTo>
                  <a:cubicBezTo>
                    <a:pt x="3256" y="141"/>
                    <a:pt x="3211" y="140"/>
                    <a:pt x="3167" y="138"/>
                  </a:cubicBezTo>
                  <a:cubicBezTo>
                    <a:pt x="2828" y="129"/>
                    <a:pt x="2489" y="49"/>
                    <a:pt x="2150" y="22"/>
                  </a:cubicBezTo>
                  <a:cubicBezTo>
                    <a:pt x="1988" y="7"/>
                    <a:pt x="1825" y="0"/>
                    <a:pt x="1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9"/>
            <p:cNvSpPr/>
            <p:nvPr/>
          </p:nvSpPr>
          <p:spPr>
            <a:xfrm>
              <a:off x="3719940" y="3178519"/>
              <a:ext cx="240366" cy="913037"/>
            </a:xfrm>
            <a:custGeom>
              <a:avLst/>
              <a:gdLst/>
              <a:ahLst/>
              <a:cxnLst/>
              <a:rect l="l" t="t" r="r" b="b"/>
              <a:pathLst>
                <a:path w="6790" h="25792" extrusionOk="0">
                  <a:moveTo>
                    <a:pt x="2213" y="1"/>
                  </a:moveTo>
                  <a:lnTo>
                    <a:pt x="2088" y="45"/>
                  </a:lnTo>
                  <a:cubicBezTo>
                    <a:pt x="2128" y="59"/>
                    <a:pt x="2169" y="68"/>
                    <a:pt x="2210" y="75"/>
                  </a:cubicBezTo>
                  <a:lnTo>
                    <a:pt x="2210" y="75"/>
                  </a:lnTo>
                  <a:cubicBezTo>
                    <a:pt x="2212" y="50"/>
                    <a:pt x="2213" y="26"/>
                    <a:pt x="2213" y="1"/>
                  </a:cubicBezTo>
                  <a:close/>
                  <a:moveTo>
                    <a:pt x="3096" y="18"/>
                  </a:moveTo>
                  <a:cubicBezTo>
                    <a:pt x="2854" y="18"/>
                    <a:pt x="2607" y="87"/>
                    <a:pt x="2369" y="87"/>
                  </a:cubicBezTo>
                  <a:cubicBezTo>
                    <a:pt x="2316" y="87"/>
                    <a:pt x="2262" y="83"/>
                    <a:pt x="2210" y="75"/>
                  </a:cubicBezTo>
                  <a:lnTo>
                    <a:pt x="2210" y="75"/>
                  </a:lnTo>
                  <a:cubicBezTo>
                    <a:pt x="2170" y="528"/>
                    <a:pt x="1768" y="866"/>
                    <a:pt x="1446" y="1205"/>
                  </a:cubicBezTo>
                  <a:cubicBezTo>
                    <a:pt x="946" y="1731"/>
                    <a:pt x="589" y="2391"/>
                    <a:pt x="429" y="3096"/>
                  </a:cubicBezTo>
                  <a:cubicBezTo>
                    <a:pt x="349" y="3444"/>
                    <a:pt x="304" y="3801"/>
                    <a:pt x="384" y="4149"/>
                  </a:cubicBezTo>
                  <a:cubicBezTo>
                    <a:pt x="438" y="4425"/>
                    <a:pt x="572" y="4684"/>
                    <a:pt x="625" y="4970"/>
                  </a:cubicBezTo>
                  <a:cubicBezTo>
                    <a:pt x="759" y="5621"/>
                    <a:pt x="491" y="6281"/>
                    <a:pt x="456" y="6941"/>
                  </a:cubicBezTo>
                  <a:cubicBezTo>
                    <a:pt x="420" y="7619"/>
                    <a:pt x="634" y="8279"/>
                    <a:pt x="661" y="8957"/>
                  </a:cubicBezTo>
                  <a:cubicBezTo>
                    <a:pt x="705" y="10340"/>
                    <a:pt x="1" y="11812"/>
                    <a:pt x="607" y="13061"/>
                  </a:cubicBezTo>
                  <a:cubicBezTo>
                    <a:pt x="723" y="13284"/>
                    <a:pt x="875" y="13489"/>
                    <a:pt x="911" y="13739"/>
                  </a:cubicBezTo>
                  <a:cubicBezTo>
                    <a:pt x="955" y="14051"/>
                    <a:pt x="813" y="14354"/>
                    <a:pt x="670" y="14631"/>
                  </a:cubicBezTo>
                  <a:cubicBezTo>
                    <a:pt x="447" y="15095"/>
                    <a:pt x="233" y="15586"/>
                    <a:pt x="242" y="16094"/>
                  </a:cubicBezTo>
                  <a:cubicBezTo>
                    <a:pt x="259" y="16611"/>
                    <a:pt x="581" y="17156"/>
                    <a:pt x="1089" y="17254"/>
                  </a:cubicBezTo>
                  <a:cubicBezTo>
                    <a:pt x="928" y="17557"/>
                    <a:pt x="1152" y="17976"/>
                    <a:pt x="1491" y="18021"/>
                  </a:cubicBezTo>
                  <a:cubicBezTo>
                    <a:pt x="1410" y="18833"/>
                    <a:pt x="1366" y="19752"/>
                    <a:pt x="1910" y="20358"/>
                  </a:cubicBezTo>
                  <a:cubicBezTo>
                    <a:pt x="2008" y="20465"/>
                    <a:pt x="2115" y="20555"/>
                    <a:pt x="2195" y="20679"/>
                  </a:cubicBezTo>
                  <a:cubicBezTo>
                    <a:pt x="2267" y="20795"/>
                    <a:pt x="2293" y="20929"/>
                    <a:pt x="2329" y="21054"/>
                  </a:cubicBezTo>
                  <a:cubicBezTo>
                    <a:pt x="2588" y="22071"/>
                    <a:pt x="2847" y="23106"/>
                    <a:pt x="2838" y="24159"/>
                  </a:cubicBezTo>
                  <a:cubicBezTo>
                    <a:pt x="2838" y="24498"/>
                    <a:pt x="2811" y="24846"/>
                    <a:pt x="2909" y="25167"/>
                  </a:cubicBezTo>
                  <a:cubicBezTo>
                    <a:pt x="3016" y="25488"/>
                    <a:pt x="3293" y="25791"/>
                    <a:pt x="3632" y="25791"/>
                  </a:cubicBezTo>
                  <a:cubicBezTo>
                    <a:pt x="3953" y="25791"/>
                    <a:pt x="4211" y="25532"/>
                    <a:pt x="4434" y="25292"/>
                  </a:cubicBezTo>
                  <a:cubicBezTo>
                    <a:pt x="4649" y="25060"/>
                    <a:pt x="4863" y="24819"/>
                    <a:pt x="5086" y="24578"/>
                  </a:cubicBezTo>
                  <a:cubicBezTo>
                    <a:pt x="5335" y="24310"/>
                    <a:pt x="5594" y="24007"/>
                    <a:pt x="5621" y="23632"/>
                  </a:cubicBezTo>
                  <a:cubicBezTo>
                    <a:pt x="5648" y="23311"/>
                    <a:pt x="5487" y="23008"/>
                    <a:pt x="5362" y="22713"/>
                  </a:cubicBezTo>
                  <a:cubicBezTo>
                    <a:pt x="4970" y="21732"/>
                    <a:pt x="4970" y="20608"/>
                    <a:pt x="5362" y="19627"/>
                  </a:cubicBezTo>
                  <a:cubicBezTo>
                    <a:pt x="5407" y="19511"/>
                    <a:pt x="5460" y="19368"/>
                    <a:pt x="5380" y="19270"/>
                  </a:cubicBezTo>
                  <a:cubicBezTo>
                    <a:pt x="5318" y="19199"/>
                    <a:pt x="5220" y="19190"/>
                    <a:pt x="5130" y="19181"/>
                  </a:cubicBezTo>
                  <a:cubicBezTo>
                    <a:pt x="4898" y="19172"/>
                    <a:pt x="4666" y="19154"/>
                    <a:pt x="4443" y="19136"/>
                  </a:cubicBezTo>
                  <a:cubicBezTo>
                    <a:pt x="4327" y="18806"/>
                    <a:pt x="4988" y="18610"/>
                    <a:pt x="4925" y="18262"/>
                  </a:cubicBezTo>
                  <a:cubicBezTo>
                    <a:pt x="4889" y="18057"/>
                    <a:pt x="4604" y="17923"/>
                    <a:pt x="4657" y="17727"/>
                  </a:cubicBezTo>
                  <a:cubicBezTo>
                    <a:pt x="4693" y="17575"/>
                    <a:pt x="4881" y="17539"/>
                    <a:pt x="4996" y="17432"/>
                  </a:cubicBezTo>
                  <a:cubicBezTo>
                    <a:pt x="5362" y="17120"/>
                    <a:pt x="4827" y="16487"/>
                    <a:pt x="5032" y="16049"/>
                  </a:cubicBezTo>
                  <a:cubicBezTo>
                    <a:pt x="5086" y="15951"/>
                    <a:pt x="5166" y="15871"/>
                    <a:pt x="5228" y="15782"/>
                  </a:cubicBezTo>
                  <a:cubicBezTo>
                    <a:pt x="5478" y="15416"/>
                    <a:pt x="5398" y="14916"/>
                    <a:pt x="5300" y="14479"/>
                  </a:cubicBezTo>
                  <a:cubicBezTo>
                    <a:pt x="5487" y="14292"/>
                    <a:pt x="5674" y="14096"/>
                    <a:pt x="5853" y="13899"/>
                  </a:cubicBezTo>
                  <a:cubicBezTo>
                    <a:pt x="6094" y="13650"/>
                    <a:pt x="6317" y="13195"/>
                    <a:pt x="6013" y="13016"/>
                  </a:cubicBezTo>
                  <a:cubicBezTo>
                    <a:pt x="5826" y="12900"/>
                    <a:pt x="5496" y="12998"/>
                    <a:pt x="5407" y="12793"/>
                  </a:cubicBezTo>
                  <a:cubicBezTo>
                    <a:pt x="5327" y="12597"/>
                    <a:pt x="5576" y="12436"/>
                    <a:pt x="5674" y="12249"/>
                  </a:cubicBezTo>
                  <a:cubicBezTo>
                    <a:pt x="5790" y="12035"/>
                    <a:pt x="5666" y="11732"/>
                    <a:pt x="5434" y="11669"/>
                  </a:cubicBezTo>
                  <a:cubicBezTo>
                    <a:pt x="5202" y="11259"/>
                    <a:pt x="5621" y="10804"/>
                    <a:pt x="5996" y="10527"/>
                  </a:cubicBezTo>
                  <a:cubicBezTo>
                    <a:pt x="6370" y="10251"/>
                    <a:pt x="6790" y="9796"/>
                    <a:pt x="6567" y="9385"/>
                  </a:cubicBezTo>
                  <a:cubicBezTo>
                    <a:pt x="6486" y="9243"/>
                    <a:pt x="6335" y="9145"/>
                    <a:pt x="6254" y="8993"/>
                  </a:cubicBezTo>
                  <a:cubicBezTo>
                    <a:pt x="6031" y="8547"/>
                    <a:pt x="6567" y="8029"/>
                    <a:pt x="6424" y="7557"/>
                  </a:cubicBezTo>
                  <a:cubicBezTo>
                    <a:pt x="6361" y="7360"/>
                    <a:pt x="6192" y="7218"/>
                    <a:pt x="6058" y="7057"/>
                  </a:cubicBezTo>
                  <a:cubicBezTo>
                    <a:pt x="5692" y="6620"/>
                    <a:pt x="5603" y="6022"/>
                    <a:pt x="5657" y="5460"/>
                  </a:cubicBezTo>
                  <a:cubicBezTo>
                    <a:pt x="5719" y="4898"/>
                    <a:pt x="5915" y="4363"/>
                    <a:pt x="6085" y="3828"/>
                  </a:cubicBezTo>
                  <a:cubicBezTo>
                    <a:pt x="6281" y="3176"/>
                    <a:pt x="6442" y="2507"/>
                    <a:pt x="6486" y="1820"/>
                  </a:cubicBezTo>
                  <a:cubicBezTo>
                    <a:pt x="6504" y="1455"/>
                    <a:pt x="6442" y="1000"/>
                    <a:pt x="6103" y="866"/>
                  </a:cubicBezTo>
                  <a:cubicBezTo>
                    <a:pt x="5969" y="803"/>
                    <a:pt x="5808" y="812"/>
                    <a:pt x="5674" y="759"/>
                  </a:cubicBezTo>
                  <a:cubicBezTo>
                    <a:pt x="5541" y="696"/>
                    <a:pt x="5443" y="500"/>
                    <a:pt x="5550" y="402"/>
                  </a:cubicBezTo>
                  <a:cubicBezTo>
                    <a:pt x="5104" y="250"/>
                    <a:pt x="4631" y="161"/>
                    <a:pt x="4158" y="152"/>
                  </a:cubicBezTo>
                  <a:lnTo>
                    <a:pt x="4158" y="152"/>
                  </a:lnTo>
                  <a:cubicBezTo>
                    <a:pt x="4231" y="386"/>
                    <a:pt x="4011" y="643"/>
                    <a:pt x="3776" y="643"/>
                  </a:cubicBezTo>
                  <a:cubicBezTo>
                    <a:pt x="3752" y="643"/>
                    <a:pt x="3727" y="640"/>
                    <a:pt x="3703" y="634"/>
                  </a:cubicBezTo>
                  <a:cubicBezTo>
                    <a:pt x="3837" y="322"/>
                    <a:pt x="3435" y="27"/>
                    <a:pt x="3096" y="1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9"/>
            <p:cNvSpPr/>
            <p:nvPr/>
          </p:nvSpPr>
          <p:spPr>
            <a:xfrm>
              <a:off x="3810880" y="3961122"/>
              <a:ext cx="93208" cy="136892"/>
            </a:xfrm>
            <a:custGeom>
              <a:avLst/>
              <a:gdLst/>
              <a:ahLst/>
              <a:cxnLst/>
              <a:rect l="l" t="t" r="r" b="b"/>
              <a:pathLst>
                <a:path w="2633" h="3867" extrusionOk="0">
                  <a:moveTo>
                    <a:pt x="1749" y="1"/>
                  </a:moveTo>
                  <a:cubicBezTo>
                    <a:pt x="1638" y="1"/>
                    <a:pt x="1515" y="72"/>
                    <a:pt x="1410" y="124"/>
                  </a:cubicBezTo>
                  <a:cubicBezTo>
                    <a:pt x="1256" y="201"/>
                    <a:pt x="1088" y="241"/>
                    <a:pt x="918" y="241"/>
                  </a:cubicBezTo>
                  <a:cubicBezTo>
                    <a:pt x="814" y="241"/>
                    <a:pt x="710" y="226"/>
                    <a:pt x="608" y="195"/>
                  </a:cubicBezTo>
                  <a:cubicBezTo>
                    <a:pt x="536" y="168"/>
                    <a:pt x="456" y="142"/>
                    <a:pt x="376" y="142"/>
                  </a:cubicBezTo>
                  <a:cubicBezTo>
                    <a:pt x="295" y="150"/>
                    <a:pt x="215" y="195"/>
                    <a:pt x="197" y="275"/>
                  </a:cubicBezTo>
                  <a:lnTo>
                    <a:pt x="260" y="222"/>
                  </a:lnTo>
                  <a:lnTo>
                    <a:pt x="260" y="222"/>
                  </a:lnTo>
                  <a:cubicBezTo>
                    <a:pt x="1" y="811"/>
                    <a:pt x="260" y="1489"/>
                    <a:pt x="331" y="2131"/>
                  </a:cubicBezTo>
                  <a:cubicBezTo>
                    <a:pt x="376" y="2452"/>
                    <a:pt x="358" y="2773"/>
                    <a:pt x="322" y="3094"/>
                  </a:cubicBezTo>
                  <a:cubicBezTo>
                    <a:pt x="286" y="3308"/>
                    <a:pt x="260" y="3549"/>
                    <a:pt x="402" y="3710"/>
                  </a:cubicBezTo>
                  <a:cubicBezTo>
                    <a:pt x="483" y="3790"/>
                    <a:pt x="590" y="3826"/>
                    <a:pt x="706" y="3853"/>
                  </a:cubicBezTo>
                  <a:cubicBezTo>
                    <a:pt x="763" y="3862"/>
                    <a:pt x="820" y="3867"/>
                    <a:pt x="876" y="3867"/>
                  </a:cubicBezTo>
                  <a:cubicBezTo>
                    <a:pt x="1239" y="3867"/>
                    <a:pt x="1594" y="3680"/>
                    <a:pt x="1857" y="3433"/>
                  </a:cubicBezTo>
                  <a:cubicBezTo>
                    <a:pt x="2169" y="3139"/>
                    <a:pt x="2374" y="2755"/>
                    <a:pt x="2579" y="2390"/>
                  </a:cubicBezTo>
                  <a:cubicBezTo>
                    <a:pt x="2606" y="2336"/>
                    <a:pt x="2633" y="2292"/>
                    <a:pt x="2633" y="2229"/>
                  </a:cubicBezTo>
                  <a:cubicBezTo>
                    <a:pt x="2633" y="2113"/>
                    <a:pt x="2499" y="2033"/>
                    <a:pt x="2410" y="1961"/>
                  </a:cubicBezTo>
                  <a:cubicBezTo>
                    <a:pt x="2187" y="1783"/>
                    <a:pt x="2071" y="1498"/>
                    <a:pt x="2035" y="1212"/>
                  </a:cubicBezTo>
                  <a:cubicBezTo>
                    <a:pt x="1999" y="936"/>
                    <a:pt x="2026" y="641"/>
                    <a:pt x="2008" y="365"/>
                  </a:cubicBezTo>
                  <a:cubicBezTo>
                    <a:pt x="1999" y="240"/>
                    <a:pt x="1973" y="97"/>
                    <a:pt x="1865" y="34"/>
                  </a:cubicBezTo>
                  <a:cubicBezTo>
                    <a:pt x="1829" y="10"/>
                    <a:pt x="1790" y="1"/>
                    <a:pt x="17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9"/>
            <p:cNvSpPr/>
            <p:nvPr/>
          </p:nvSpPr>
          <p:spPr>
            <a:xfrm>
              <a:off x="3659620" y="2631567"/>
              <a:ext cx="344584" cy="524911"/>
            </a:xfrm>
            <a:custGeom>
              <a:avLst/>
              <a:gdLst/>
              <a:ahLst/>
              <a:cxnLst/>
              <a:rect l="l" t="t" r="r" b="b"/>
              <a:pathLst>
                <a:path w="9734" h="14828" extrusionOk="0">
                  <a:moveTo>
                    <a:pt x="3278" y="13276"/>
                  </a:moveTo>
                  <a:cubicBezTo>
                    <a:pt x="3257" y="13297"/>
                    <a:pt x="3235" y="13318"/>
                    <a:pt x="3212" y="13337"/>
                  </a:cubicBezTo>
                  <a:lnTo>
                    <a:pt x="3346" y="13319"/>
                  </a:lnTo>
                  <a:cubicBezTo>
                    <a:pt x="3323" y="13305"/>
                    <a:pt x="3301" y="13290"/>
                    <a:pt x="3278" y="13276"/>
                  </a:cubicBezTo>
                  <a:close/>
                  <a:moveTo>
                    <a:pt x="7628" y="0"/>
                  </a:moveTo>
                  <a:cubicBezTo>
                    <a:pt x="7129" y="384"/>
                    <a:pt x="6495" y="545"/>
                    <a:pt x="5915" y="768"/>
                  </a:cubicBezTo>
                  <a:cubicBezTo>
                    <a:pt x="4577" y="1285"/>
                    <a:pt x="3418" y="2159"/>
                    <a:pt x="2365" y="3123"/>
                  </a:cubicBezTo>
                  <a:cubicBezTo>
                    <a:pt x="2249" y="3230"/>
                    <a:pt x="2133" y="3346"/>
                    <a:pt x="2044" y="3480"/>
                  </a:cubicBezTo>
                  <a:cubicBezTo>
                    <a:pt x="1972" y="3596"/>
                    <a:pt x="1919" y="3720"/>
                    <a:pt x="1874" y="3854"/>
                  </a:cubicBezTo>
                  <a:cubicBezTo>
                    <a:pt x="1714" y="4282"/>
                    <a:pt x="1615" y="4737"/>
                    <a:pt x="1562" y="5201"/>
                  </a:cubicBezTo>
                  <a:cubicBezTo>
                    <a:pt x="1428" y="6424"/>
                    <a:pt x="1660" y="7726"/>
                    <a:pt x="1143" y="8832"/>
                  </a:cubicBezTo>
                  <a:cubicBezTo>
                    <a:pt x="1089" y="8939"/>
                    <a:pt x="1027" y="9046"/>
                    <a:pt x="946" y="9127"/>
                  </a:cubicBezTo>
                  <a:cubicBezTo>
                    <a:pt x="830" y="9225"/>
                    <a:pt x="670" y="9305"/>
                    <a:pt x="661" y="9448"/>
                  </a:cubicBezTo>
                  <a:cubicBezTo>
                    <a:pt x="652" y="9626"/>
                    <a:pt x="884" y="9706"/>
                    <a:pt x="964" y="9858"/>
                  </a:cubicBezTo>
                  <a:cubicBezTo>
                    <a:pt x="1071" y="10063"/>
                    <a:pt x="902" y="10304"/>
                    <a:pt x="714" y="10429"/>
                  </a:cubicBezTo>
                  <a:cubicBezTo>
                    <a:pt x="527" y="10554"/>
                    <a:pt x="295" y="10634"/>
                    <a:pt x="170" y="10822"/>
                  </a:cubicBezTo>
                  <a:cubicBezTo>
                    <a:pt x="1" y="11089"/>
                    <a:pt x="117" y="11455"/>
                    <a:pt x="349" y="11678"/>
                  </a:cubicBezTo>
                  <a:cubicBezTo>
                    <a:pt x="581" y="11892"/>
                    <a:pt x="893" y="11990"/>
                    <a:pt x="1187" y="12106"/>
                  </a:cubicBezTo>
                  <a:cubicBezTo>
                    <a:pt x="1929" y="12408"/>
                    <a:pt x="2605" y="12844"/>
                    <a:pt x="3278" y="13276"/>
                  </a:cubicBezTo>
                  <a:lnTo>
                    <a:pt x="3278" y="13276"/>
                  </a:lnTo>
                  <a:cubicBezTo>
                    <a:pt x="3459" y="13094"/>
                    <a:pt x="3594" y="12852"/>
                    <a:pt x="3649" y="12597"/>
                  </a:cubicBezTo>
                  <a:lnTo>
                    <a:pt x="3649" y="12597"/>
                  </a:lnTo>
                  <a:cubicBezTo>
                    <a:pt x="3649" y="12936"/>
                    <a:pt x="3605" y="13275"/>
                    <a:pt x="3560" y="13605"/>
                  </a:cubicBezTo>
                  <a:cubicBezTo>
                    <a:pt x="3551" y="13658"/>
                    <a:pt x="3551" y="13712"/>
                    <a:pt x="3542" y="13774"/>
                  </a:cubicBezTo>
                  <a:cubicBezTo>
                    <a:pt x="3498" y="14122"/>
                    <a:pt x="3444" y="14479"/>
                    <a:pt x="3400" y="14827"/>
                  </a:cubicBezTo>
                  <a:cubicBezTo>
                    <a:pt x="3982" y="14699"/>
                    <a:pt x="4565" y="14572"/>
                    <a:pt x="5154" y="14572"/>
                  </a:cubicBezTo>
                  <a:cubicBezTo>
                    <a:pt x="5223" y="14572"/>
                    <a:pt x="5293" y="14574"/>
                    <a:pt x="5362" y="14577"/>
                  </a:cubicBezTo>
                  <a:cubicBezTo>
                    <a:pt x="5675" y="14595"/>
                    <a:pt x="5987" y="14649"/>
                    <a:pt x="6299" y="14675"/>
                  </a:cubicBezTo>
                  <a:cubicBezTo>
                    <a:pt x="6447" y="14691"/>
                    <a:pt x="6599" y="14701"/>
                    <a:pt x="6751" y="14701"/>
                  </a:cubicBezTo>
                  <a:cubicBezTo>
                    <a:pt x="7194" y="14701"/>
                    <a:pt x="7638" y="14620"/>
                    <a:pt x="8003" y="14381"/>
                  </a:cubicBezTo>
                  <a:cubicBezTo>
                    <a:pt x="7619" y="13676"/>
                    <a:pt x="7593" y="12784"/>
                    <a:pt x="7941" y="12062"/>
                  </a:cubicBezTo>
                  <a:cubicBezTo>
                    <a:pt x="8039" y="11856"/>
                    <a:pt x="8172" y="11642"/>
                    <a:pt x="8190" y="11410"/>
                  </a:cubicBezTo>
                  <a:cubicBezTo>
                    <a:pt x="8199" y="11196"/>
                    <a:pt x="8110" y="10982"/>
                    <a:pt x="8101" y="10768"/>
                  </a:cubicBezTo>
                  <a:cubicBezTo>
                    <a:pt x="8083" y="10304"/>
                    <a:pt x="8440" y="9903"/>
                    <a:pt x="8476" y="9439"/>
                  </a:cubicBezTo>
                  <a:cubicBezTo>
                    <a:pt x="8494" y="9243"/>
                    <a:pt x="8440" y="9028"/>
                    <a:pt x="8485" y="8832"/>
                  </a:cubicBezTo>
                  <a:cubicBezTo>
                    <a:pt x="8556" y="8466"/>
                    <a:pt x="8886" y="8226"/>
                    <a:pt x="9172" y="7985"/>
                  </a:cubicBezTo>
                  <a:cubicBezTo>
                    <a:pt x="9457" y="7744"/>
                    <a:pt x="9734" y="7396"/>
                    <a:pt x="9627" y="7039"/>
                  </a:cubicBezTo>
                  <a:cubicBezTo>
                    <a:pt x="9564" y="6825"/>
                    <a:pt x="9386" y="6682"/>
                    <a:pt x="9234" y="6531"/>
                  </a:cubicBezTo>
                  <a:cubicBezTo>
                    <a:pt x="8690" y="5995"/>
                    <a:pt x="8315" y="5317"/>
                    <a:pt x="7958" y="4648"/>
                  </a:cubicBezTo>
                  <a:cubicBezTo>
                    <a:pt x="7780" y="4327"/>
                    <a:pt x="7610" y="4006"/>
                    <a:pt x="7530" y="3649"/>
                  </a:cubicBezTo>
                  <a:cubicBezTo>
                    <a:pt x="7405" y="3087"/>
                    <a:pt x="7628" y="2364"/>
                    <a:pt x="8190" y="2240"/>
                  </a:cubicBezTo>
                  <a:cubicBezTo>
                    <a:pt x="8342" y="2213"/>
                    <a:pt x="8503" y="2222"/>
                    <a:pt x="8636" y="2150"/>
                  </a:cubicBezTo>
                  <a:cubicBezTo>
                    <a:pt x="8770" y="2079"/>
                    <a:pt x="8850" y="1865"/>
                    <a:pt x="8726" y="1776"/>
                  </a:cubicBezTo>
                  <a:cubicBezTo>
                    <a:pt x="8683" y="1744"/>
                    <a:pt x="8630" y="1737"/>
                    <a:pt x="8576" y="1737"/>
                  </a:cubicBezTo>
                  <a:cubicBezTo>
                    <a:pt x="8540" y="1737"/>
                    <a:pt x="8503" y="1740"/>
                    <a:pt x="8467" y="1740"/>
                  </a:cubicBezTo>
                  <a:cubicBezTo>
                    <a:pt x="8119" y="1722"/>
                    <a:pt x="7860" y="1383"/>
                    <a:pt x="7771" y="1044"/>
                  </a:cubicBezTo>
                  <a:cubicBezTo>
                    <a:pt x="7691" y="705"/>
                    <a:pt x="7709" y="339"/>
                    <a:pt x="76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9"/>
            <p:cNvSpPr/>
            <p:nvPr/>
          </p:nvSpPr>
          <p:spPr>
            <a:xfrm>
              <a:off x="3909750" y="2466926"/>
              <a:ext cx="219515" cy="134343"/>
            </a:xfrm>
            <a:custGeom>
              <a:avLst/>
              <a:gdLst/>
              <a:ahLst/>
              <a:cxnLst/>
              <a:rect l="l" t="t" r="r" b="b"/>
              <a:pathLst>
                <a:path w="6201" h="3795" extrusionOk="0">
                  <a:moveTo>
                    <a:pt x="5779" y="432"/>
                  </a:moveTo>
                  <a:cubicBezTo>
                    <a:pt x="5749" y="437"/>
                    <a:pt x="5736" y="450"/>
                    <a:pt x="5736" y="450"/>
                  </a:cubicBezTo>
                  <a:cubicBezTo>
                    <a:pt x="5736" y="451"/>
                    <a:pt x="5737" y="451"/>
                    <a:pt x="5738" y="451"/>
                  </a:cubicBezTo>
                  <a:cubicBezTo>
                    <a:pt x="5741" y="451"/>
                    <a:pt x="5753" y="440"/>
                    <a:pt x="5779" y="432"/>
                  </a:cubicBezTo>
                  <a:close/>
                  <a:moveTo>
                    <a:pt x="315" y="0"/>
                  </a:moveTo>
                  <a:cubicBezTo>
                    <a:pt x="297" y="0"/>
                    <a:pt x="275" y="3"/>
                    <a:pt x="250" y="12"/>
                  </a:cubicBezTo>
                  <a:cubicBezTo>
                    <a:pt x="214" y="30"/>
                    <a:pt x="179" y="57"/>
                    <a:pt x="152" y="111"/>
                  </a:cubicBezTo>
                  <a:cubicBezTo>
                    <a:pt x="125" y="155"/>
                    <a:pt x="116" y="218"/>
                    <a:pt x="107" y="289"/>
                  </a:cubicBezTo>
                  <a:cubicBezTo>
                    <a:pt x="89" y="423"/>
                    <a:pt x="72" y="592"/>
                    <a:pt x="54" y="789"/>
                  </a:cubicBezTo>
                  <a:cubicBezTo>
                    <a:pt x="45" y="985"/>
                    <a:pt x="9" y="1199"/>
                    <a:pt x="0" y="1458"/>
                  </a:cubicBezTo>
                  <a:cubicBezTo>
                    <a:pt x="0" y="1583"/>
                    <a:pt x="18" y="1725"/>
                    <a:pt x="89" y="1859"/>
                  </a:cubicBezTo>
                  <a:cubicBezTo>
                    <a:pt x="125" y="1922"/>
                    <a:pt x="170" y="1984"/>
                    <a:pt x="232" y="2038"/>
                  </a:cubicBezTo>
                  <a:cubicBezTo>
                    <a:pt x="295" y="2091"/>
                    <a:pt x="384" y="2118"/>
                    <a:pt x="455" y="2136"/>
                  </a:cubicBezTo>
                  <a:cubicBezTo>
                    <a:pt x="527" y="2154"/>
                    <a:pt x="598" y="2162"/>
                    <a:pt x="643" y="2189"/>
                  </a:cubicBezTo>
                  <a:cubicBezTo>
                    <a:pt x="696" y="2216"/>
                    <a:pt x="732" y="2270"/>
                    <a:pt x="767" y="2332"/>
                  </a:cubicBezTo>
                  <a:cubicBezTo>
                    <a:pt x="830" y="2466"/>
                    <a:pt x="919" y="2617"/>
                    <a:pt x="1017" y="2751"/>
                  </a:cubicBezTo>
                  <a:cubicBezTo>
                    <a:pt x="1419" y="3287"/>
                    <a:pt x="2097" y="3733"/>
                    <a:pt x="2891" y="3786"/>
                  </a:cubicBezTo>
                  <a:cubicBezTo>
                    <a:pt x="2955" y="3792"/>
                    <a:pt x="3019" y="3795"/>
                    <a:pt x="3084" y="3795"/>
                  </a:cubicBezTo>
                  <a:cubicBezTo>
                    <a:pt x="3406" y="3795"/>
                    <a:pt x="3731" y="3721"/>
                    <a:pt x="4006" y="3572"/>
                  </a:cubicBezTo>
                  <a:cubicBezTo>
                    <a:pt x="4336" y="3385"/>
                    <a:pt x="4577" y="3126"/>
                    <a:pt x="4818" y="2921"/>
                  </a:cubicBezTo>
                  <a:cubicBezTo>
                    <a:pt x="4943" y="2805"/>
                    <a:pt x="5058" y="2698"/>
                    <a:pt x="5174" y="2600"/>
                  </a:cubicBezTo>
                  <a:cubicBezTo>
                    <a:pt x="5290" y="2493"/>
                    <a:pt x="5397" y="2385"/>
                    <a:pt x="5505" y="2305"/>
                  </a:cubicBezTo>
                  <a:cubicBezTo>
                    <a:pt x="5612" y="2234"/>
                    <a:pt x="5754" y="2198"/>
                    <a:pt x="5870" y="2100"/>
                  </a:cubicBezTo>
                  <a:cubicBezTo>
                    <a:pt x="5995" y="2011"/>
                    <a:pt x="6067" y="1886"/>
                    <a:pt x="6111" y="1761"/>
                  </a:cubicBezTo>
                  <a:cubicBezTo>
                    <a:pt x="6200" y="1520"/>
                    <a:pt x="6200" y="1288"/>
                    <a:pt x="6191" y="1092"/>
                  </a:cubicBezTo>
                  <a:cubicBezTo>
                    <a:pt x="6183" y="896"/>
                    <a:pt x="6174" y="717"/>
                    <a:pt x="6102" y="592"/>
                  </a:cubicBezTo>
                  <a:cubicBezTo>
                    <a:pt x="6031" y="459"/>
                    <a:pt x="5915" y="423"/>
                    <a:pt x="5844" y="423"/>
                  </a:cubicBezTo>
                  <a:cubicBezTo>
                    <a:pt x="5816" y="423"/>
                    <a:pt x="5795" y="427"/>
                    <a:pt x="5779" y="432"/>
                  </a:cubicBezTo>
                  <a:lnTo>
                    <a:pt x="5779" y="432"/>
                  </a:lnTo>
                  <a:cubicBezTo>
                    <a:pt x="5787" y="431"/>
                    <a:pt x="5796" y="430"/>
                    <a:pt x="5807" y="430"/>
                  </a:cubicBezTo>
                  <a:cubicBezTo>
                    <a:pt x="5815" y="430"/>
                    <a:pt x="5824" y="431"/>
                    <a:pt x="5835" y="432"/>
                  </a:cubicBezTo>
                  <a:cubicBezTo>
                    <a:pt x="5906" y="432"/>
                    <a:pt x="6022" y="485"/>
                    <a:pt x="6075" y="601"/>
                  </a:cubicBezTo>
                  <a:cubicBezTo>
                    <a:pt x="6138" y="726"/>
                    <a:pt x="6129" y="896"/>
                    <a:pt x="6129" y="1092"/>
                  </a:cubicBezTo>
                  <a:cubicBezTo>
                    <a:pt x="6120" y="1279"/>
                    <a:pt x="6111" y="1511"/>
                    <a:pt x="6013" y="1725"/>
                  </a:cubicBezTo>
                  <a:cubicBezTo>
                    <a:pt x="5968" y="1832"/>
                    <a:pt x="5897" y="1931"/>
                    <a:pt x="5799" y="2002"/>
                  </a:cubicBezTo>
                  <a:cubicBezTo>
                    <a:pt x="5701" y="2073"/>
                    <a:pt x="5567" y="2109"/>
                    <a:pt x="5424" y="2189"/>
                  </a:cubicBezTo>
                  <a:cubicBezTo>
                    <a:pt x="5290" y="2270"/>
                    <a:pt x="5183" y="2377"/>
                    <a:pt x="5067" y="2475"/>
                  </a:cubicBezTo>
                  <a:cubicBezTo>
                    <a:pt x="4951" y="2573"/>
                    <a:pt x="4827" y="2680"/>
                    <a:pt x="4702" y="2787"/>
                  </a:cubicBezTo>
                  <a:cubicBezTo>
                    <a:pt x="4452" y="2992"/>
                    <a:pt x="4211" y="3242"/>
                    <a:pt x="3917" y="3394"/>
                  </a:cubicBezTo>
                  <a:cubicBezTo>
                    <a:pt x="3670" y="3528"/>
                    <a:pt x="3380" y="3587"/>
                    <a:pt x="3077" y="3587"/>
                  </a:cubicBezTo>
                  <a:cubicBezTo>
                    <a:pt x="3018" y="3587"/>
                    <a:pt x="2959" y="3585"/>
                    <a:pt x="2900" y="3581"/>
                  </a:cubicBezTo>
                  <a:cubicBezTo>
                    <a:pt x="2177" y="3527"/>
                    <a:pt x="1544" y="3135"/>
                    <a:pt x="1160" y="2644"/>
                  </a:cubicBezTo>
                  <a:cubicBezTo>
                    <a:pt x="1053" y="2519"/>
                    <a:pt x="982" y="2394"/>
                    <a:pt x="901" y="2252"/>
                  </a:cubicBezTo>
                  <a:cubicBezTo>
                    <a:pt x="857" y="2180"/>
                    <a:pt x="803" y="2109"/>
                    <a:pt x="714" y="2064"/>
                  </a:cubicBezTo>
                  <a:cubicBezTo>
                    <a:pt x="634" y="2020"/>
                    <a:pt x="553" y="2011"/>
                    <a:pt x="482" y="2002"/>
                  </a:cubicBezTo>
                  <a:cubicBezTo>
                    <a:pt x="348" y="1984"/>
                    <a:pt x="259" y="1904"/>
                    <a:pt x="197" y="1797"/>
                  </a:cubicBezTo>
                  <a:cubicBezTo>
                    <a:pt x="134" y="1699"/>
                    <a:pt x="116" y="1574"/>
                    <a:pt x="107" y="1458"/>
                  </a:cubicBezTo>
                  <a:cubicBezTo>
                    <a:pt x="98" y="1217"/>
                    <a:pt x="116" y="985"/>
                    <a:pt x="125" y="789"/>
                  </a:cubicBezTo>
                  <a:cubicBezTo>
                    <a:pt x="125" y="592"/>
                    <a:pt x="134" y="432"/>
                    <a:pt x="134" y="289"/>
                  </a:cubicBezTo>
                  <a:cubicBezTo>
                    <a:pt x="143" y="218"/>
                    <a:pt x="152" y="164"/>
                    <a:pt x="170" y="111"/>
                  </a:cubicBezTo>
                  <a:cubicBezTo>
                    <a:pt x="188" y="66"/>
                    <a:pt x="223" y="39"/>
                    <a:pt x="259" y="21"/>
                  </a:cubicBezTo>
                  <a:cubicBezTo>
                    <a:pt x="286" y="6"/>
                    <a:pt x="310" y="2"/>
                    <a:pt x="327" y="2"/>
                  </a:cubicBezTo>
                  <a:cubicBezTo>
                    <a:pt x="344" y="2"/>
                    <a:pt x="354" y="6"/>
                    <a:pt x="357" y="6"/>
                  </a:cubicBezTo>
                  <a:cubicBezTo>
                    <a:pt x="358" y="6"/>
                    <a:pt x="359" y="5"/>
                    <a:pt x="358" y="4"/>
                  </a:cubicBezTo>
                  <a:lnTo>
                    <a:pt x="358" y="4"/>
                  </a:lnTo>
                  <a:cubicBezTo>
                    <a:pt x="358" y="5"/>
                    <a:pt x="358" y="5"/>
                    <a:pt x="357" y="5"/>
                  </a:cubicBezTo>
                  <a:cubicBezTo>
                    <a:pt x="354" y="5"/>
                    <a:pt x="339"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9"/>
            <p:cNvSpPr/>
            <p:nvPr/>
          </p:nvSpPr>
          <p:spPr>
            <a:xfrm>
              <a:off x="3726276" y="2554185"/>
              <a:ext cx="220754" cy="211621"/>
            </a:xfrm>
            <a:custGeom>
              <a:avLst/>
              <a:gdLst/>
              <a:ahLst/>
              <a:cxnLst/>
              <a:rect l="l" t="t" r="r" b="b"/>
              <a:pathLst>
                <a:path w="6236" h="5978" extrusionOk="0">
                  <a:moveTo>
                    <a:pt x="6111" y="1"/>
                  </a:moveTo>
                  <a:cubicBezTo>
                    <a:pt x="6111" y="1"/>
                    <a:pt x="6102" y="527"/>
                    <a:pt x="6111" y="1366"/>
                  </a:cubicBezTo>
                  <a:cubicBezTo>
                    <a:pt x="6111" y="1473"/>
                    <a:pt x="6111" y="1580"/>
                    <a:pt x="6084" y="1678"/>
                  </a:cubicBezTo>
                  <a:cubicBezTo>
                    <a:pt x="6058" y="1776"/>
                    <a:pt x="5995" y="1874"/>
                    <a:pt x="5906" y="1954"/>
                  </a:cubicBezTo>
                  <a:cubicBezTo>
                    <a:pt x="5745" y="2115"/>
                    <a:pt x="5513" y="2240"/>
                    <a:pt x="5272" y="2365"/>
                  </a:cubicBezTo>
                  <a:cubicBezTo>
                    <a:pt x="4782" y="2615"/>
                    <a:pt x="4202" y="2811"/>
                    <a:pt x="3604" y="3061"/>
                  </a:cubicBezTo>
                  <a:cubicBezTo>
                    <a:pt x="3301" y="3186"/>
                    <a:pt x="3015" y="3328"/>
                    <a:pt x="2748" y="3480"/>
                  </a:cubicBezTo>
                  <a:cubicBezTo>
                    <a:pt x="2480" y="3632"/>
                    <a:pt x="2239" y="3810"/>
                    <a:pt x="2007" y="3980"/>
                  </a:cubicBezTo>
                  <a:cubicBezTo>
                    <a:pt x="1561" y="4310"/>
                    <a:pt x="1169" y="4622"/>
                    <a:pt x="857" y="4916"/>
                  </a:cubicBezTo>
                  <a:cubicBezTo>
                    <a:pt x="544" y="5202"/>
                    <a:pt x="321" y="5469"/>
                    <a:pt x="187" y="5666"/>
                  </a:cubicBezTo>
                  <a:cubicBezTo>
                    <a:pt x="125" y="5764"/>
                    <a:pt x="80" y="5844"/>
                    <a:pt x="45" y="5898"/>
                  </a:cubicBezTo>
                  <a:cubicBezTo>
                    <a:pt x="18" y="5951"/>
                    <a:pt x="0" y="5978"/>
                    <a:pt x="0" y="5978"/>
                  </a:cubicBezTo>
                  <a:cubicBezTo>
                    <a:pt x="0" y="5978"/>
                    <a:pt x="18" y="5951"/>
                    <a:pt x="54" y="5906"/>
                  </a:cubicBezTo>
                  <a:cubicBezTo>
                    <a:pt x="89" y="5853"/>
                    <a:pt x="143" y="5782"/>
                    <a:pt x="214" y="5683"/>
                  </a:cubicBezTo>
                  <a:cubicBezTo>
                    <a:pt x="366" y="5505"/>
                    <a:pt x="598" y="5255"/>
                    <a:pt x="919" y="4988"/>
                  </a:cubicBezTo>
                  <a:cubicBezTo>
                    <a:pt x="1249" y="4720"/>
                    <a:pt x="1659" y="4435"/>
                    <a:pt x="2114" y="4122"/>
                  </a:cubicBezTo>
                  <a:cubicBezTo>
                    <a:pt x="2346" y="3962"/>
                    <a:pt x="2587" y="3801"/>
                    <a:pt x="2846" y="3649"/>
                  </a:cubicBezTo>
                  <a:cubicBezTo>
                    <a:pt x="3105" y="3507"/>
                    <a:pt x="3390" y="3382"/>
                    <a:pt x="3685" y="3257"/>
                  </a:cubicBezTo>
                  <a:cubicBezTo>
                    <a:pt x="4273" y="3007"/>
                    <a:pt x="4853" y="2802"/>
                    <a:pt x="5353" y="2525"/>
                  </a:cubicBezTo>
                  <a:cubicBezTo>
                    <a:pt x="5594" y="2383"/>
                    <a:pt x="5834" y="2249"/>
                    <a:pt x="6013" y="2053"/>
                  </a:cubicBezTo>
                  <a:cubicBezTo>
                    <a:pt x="6102" y="1954"/>
                    <a:pt x="6173" y="1838"/>
                    <a:pt x="6200" y="1714"/>
                  </a:cubicBezTo>
                  <a:cubicBezTo>
                    <a:pt x="6236" y="1589"/>
                    <a:pt x="6227" y="1473"/>
                    <a:pt x="6218" y="1366"/>
                  </a:cubicBezTo>
                  <a:cubicBezTo>
                    <a:pt x="6156" y="518"/>
                    <a:pt x="6111" y="1"/>
                    <a:pt x="6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9"/>
            <p:cNvSpPr/>
            <p:nvPr/>
          </p:nvSpPr>
          <p:spPr>
            <a:xfrm>
              <a:off x="4084055" y="2566504"/>
              <a:ext cx="166769" cy="177212"/>
            </a:xfrm>
            <a:custGeom>
              <a:avLst/>
              <a:gdLst/>
              <a:ahLst/>
              <a:cxnLst/>
              <a:rect l="l" t="t" r="r" b="b"/>
              <a:pathLst>
                <a:path w="4711" h="5006" extrusionOk="0">
                  <a:moveTo>
                    <a:pt x="10" y="1"/>
                  </a:moveTo>
                  <a:cubicBezTo>
                    <a:pt x="10" y="1"/>
                    <a:pt x="1" y="108"/>
                    <a:pt x="1" y="295"/>
                  </a:cubicBezTo>
                  <a:cubicBezTo>
                    <a:pt x="10" y="482"/>
                    <a:pt x="19" y="750"/>
                    <a:pt x="54" y="1089"/>
                  </a:cubicBezTo>
                  <a:cubicBezTo>
                    <a:pt x="72" y="1259"/>
                    <a:pt x="90" y="1437"/>
                    <a:pt x="126" y="1633"/>
                  </a:cubicBezTo>
                  <a:cubicBezTo>
                    <a:pt x="143" y="1731"/>
                    <a:pt x="161" y="1829"/>
                    <a:pt x="197" y="1945"/>
                  </a:cubicBezTo>
                  <a:cubicBezTo>
                    <a:pt x="224" y="2053"/>
                    <a:pt x="286" y="2168"/>
                    <a:pt x="384" y="2249"/>
                  </a:cubicBezTo>
                  <a:cubicBezTo>
                    <a:pt x="473" y="2338"/>
                    <a:pt x="581" y="2392"/>
                    <a:pt x="679" y="2454"/>
                  </a:cubicBezTo>
                  <a:cubicBezTo>
                    <a:pt x="777" y="2507"/>
                    <a:pt x="884" y="2570"/>
                    <a:pt x="991" y="2623"/>
                  </a:cubicBezTo>
                  <a:cubicBezTo>
                    <a:pt x="1205" y="2748"/>
                    <a:pt x="1419" y="2864"/>
                    <a:pt x="1651" y="2980"/>
                  </a:cubicBezTo>
                  <a:cubicBezTo>
                    <a:pt x="2097" y="3221"/>
                    <a:pt x="2525" y="3444"/>
                    <a:pt x="2909" y="3667"/>
                  </a:cubicBezTo>
                  <a:cubicBezTo>
                    <a:pt x="3293" y="3890"/>
                    <a:pt x="3623" y="4104"/>
                    <a:pt x="3890" y="4301"/>
                  </a:cubicBezTo>
                  <a:cubicBezTo>
                    <a:pt x="4158" y="4497"/>
                    <a:pt x="4363" y="4684"/>
                    <a:pt x="4497" y="4809"/>
                  </a:cubicBezTo>
                  <a:cubicBezTo>
                    <a:pt x="4640" y="4934"/>
                    <a:pt x="4711" y="5005"/>
                    <a:pt x="4711" y="5005"/>
                  </a:cubicBezTo>
                  <a:cubicBezTo>
                    <a:pt x="4711" y="5005"/>
                    <a:pt x="4640" y="4925"/>
                    <a:pt x="4524" y="4782"/>
                  </a:cubicBezTo>
                  <a:cubicBezTo>
                    <a:pt x="4399" y="4640"/>
                    <a:pt x="4211" y="4443"/>
                    <a:pt x="3953" y="4220"/>
                  </a:cubicBezTo>
                  <a:cubicBezTo>
                    <a:pt x="3694" y="4006"/>
                    <a:pt x="3373" y="3756"/>
                    <a:pt x="2998" y="3524"/>
                  </a:cubicBezTo>
                  <a:cubicBezTo>
                    <a:pt x="2623" y="3284"/>
                    <a:pt x="2195" y="3043"/>
                    <a:pt x="1740" y="2802"/>
                  </a:cubicBezTo>
                  <a:cubicBezTo>
                    <a:pt x="1517" y="2677"/>
                    <a:pt x="1294" y="2561"/>
                    <a:pt x="1080" y="2454"/>
                  </a:cubicBezTo>
                  <a:cubicBezTo>
                    <a:pt x="973" y="2400"/>
                    <a:pt x="875" y="2338"/>
                    <a:pt x="768" y="2284"/>
                  </a:cubicBezTo>
                  <a:cubicBezTo>
                    <a:pt x="670" y="2231"/>
                    <a:pt x="572" y="2186"/>
                    <a:pt x="500" y="2124"/>
                  </a:cubicBezTo>
                  <a:cubicBezTo>
                    <a:pt x="349" y="1999"/>
                    <a:pt x="313" y="1794"/>
                    <a:pt x="268" y="1606"/>
                  </a:cubicBezTo>
                  <a:cubicBezTo>
                    <a:pt x="224" y="1419"/>
                    <a:pt x="188" y="1232"/>
                    <a:pt x="152" y="1071"/>
                  </a:cubicBezTo>
                  <a:cubicBezTo>
                    <a:pt x="90" y="741"/>
                    <a:pt x="54" y="474"/>
                    <a:pt x="36" y="286"/>
                  </a:cubicBezTo>
                  <a:cubicBezTo>
                    <a:pt x="19" y="99"/>
                    <a:pt x="10"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9"/>
            <p:cNvSpPr/>
            <p:nvPr/>
          </p:nvSpPr>
          <p:spPr>
            <a:xfrm>
              <a:off x="3659301" y="2775252"/>
              <a:ext cx="123829" cy="327202"/>
            </a:xfrm>
            <a:custGeom>
              <a:avLst/>
              <a:gdLst/>
              <a:ahLst/>
              <a:cxnLst/>
              <a:rect l="l" t="t" r="r" b="b"/>
              <a:pathLst>
                <a:path w="3498" h="9243" extrusionOk="0">
                  <a:moveTo>
                    <a:pt x="1767" y="0"/>
                  </a:moveTo>
                  <a:cubicBezTo>
                    <a:pt x="1767" y="1"/>
                    <a:pt x="1732" y="161"/>
                    <a:pt x="1678" y="447"/>
                  </a:cubicBezTo>
                  <a:cubicBezTo>
                    <a:pt x="1624" y="732"/>
                    <a:pt x="1544" y="1151"/>
                    <a:pt x="1482" y="1669"/>
                  </a:cubicBezTo>
                  <a:cubicBezTo>
                    <a:pt x="1446" y="1927"/>
                    <a:pt x="1410" y="2213"/>
                    <a:pt x="1384" y="2525"/>
                  </a:cubicBezTo>
                  <a:cubicBezTo>
                    <a:pt x="1357" y="2828"/>
                    <a:pt x="1339" y="3158"/>
                    <a:pt x="1312" y="3497"/>
                  </a:cubicBezTo>
                  <a:cubicBezTo>
                    <a:pt x="1277" y="3836"/>
                    <a:pt x="1223" y="4193"/>
                    <a:pt x="1062" y="4506"/>
                  </a:cubicBezTo>
                  <a:cubicBezTo>
                    <a:pt x="982" y="4666"/>
                    <a:pt x="857" y="4800"/>
                    <a:pt x="741" y="4969"/>
                  </a:cubicBezTo>
                  <a:cubicBezTo>
                    <a:pt x="688" y="5059"/>
                    <a:pt x="634" y="5157"/>
                    <a:pt x="616" y="5273"/>
                  </a:cubicBezTo>
                  <a:cubicBezTo>
                    <a:pt x="599" y="5335"/>
                    <a:pt x="599" y="5398"/>
                    <a:pt x="607" y="5451"/>
                  </a:cubicBezTo>
                  <a:cubicBezTo>
                    <a:pt x="616" y="5514"/>
                    <a:pt x="625" y="5558"/>
                    <a:pt x="634" y="5603"/>
                  </a:cubicBezTo>
                  <a:cubicBezTo>
                    <a:pt x="661" y="5701"/>
                    <a:pt x="652" y="5772"/>
                    <a:pt x="634" y="5853"/>
                  </a:cubicBezTo>
                  <a:cubicBezTo>
                    <a:pt x="607" y="5933"/>
                    <a:pt x="572" y="6004"/>
                    <a:pt x="518" y="6076"/>
                  </a:cubicBezTo>
                  <a:cubicBezTo>
                    <a:pt x="411" y="6227"/>
                    <a:pt x="277" y="6370"/>
                    <a:pt x="170" y="6540"/>
                  </a:cubicBezTo>
                  <a:cubicBezTo>
                    <a:pt x="54" y="6709"/>
                    <a:pt x="1" y="6941"/>
                    <a:pt x="54" y="7137"/>
                  </a:cubicBezTo>
                  <a:cubicBezTo>
                    <a:pt x="99" y="7342"/>
                    <a:pt x="224" y="7503"/>
                    <a:pt x="358" y="7628"/>
                  </a:cubicBezTo>
                  <a:cubicBezTo>
                    <a:pt x="483" y="7753"/>
                    <a:pt x="625" y="7851"/>
                    <a:pt x="768" y="7940"/>
                  </a:cubicBezTo>
                  <a:cubicBezTo>
                    <a:pt x="911" y="8029"/>
                    <a:pt x="1045" y="8110"/>
                    <a:pt x="1178" y="8181"/>
                  </a:cubicBezTo>
                  <a:cubicBezTo>
                    <a:pt x="1446" y="8342"/>
                    <a:pt x="1705" y="8475"/>
                    <a:pt x="1937" y="8582"/>
                  </a:cubicBezTo>
                  <a:cubicBezTo>
                    <a:pt x="2410" y="8814"/>
                    <a:pt x="2802" y="8984"/>
                    <a:pt x="3070" y="9091"/>
                  </a:cubicBezTo>
                  <a:cubicBezTo>
                    <a:pt x="3346" y="9198"/>
                    <a:pt x="3498" y="9243"/>
                    <a:pt x="3498" y="9243"/>
                  </a:cubicBezTo>
                  <a:cubicBezTo>
                    <a:pt x="3498" y="9243"/>
                    <a:pt x="3346" y="9180"/>
                    <a:pt x="3088" y="9055"/>
                  </a:cubicBezTo>
                  <a:cubicBezTo>
                    <a:pt x="2820" y="8930"/>
                    <a:pt x="2436" y="8752"/>
                    <a:pt x="1990" y="8493"/>
                  </a:cubicBezTo>
                  <a:cubicBezTo>
                    <a:pt x="1758" y="8368"/>
                    <a:pt x="1509" y="8226"/>
                    <a:pt x="1250" y="8065"/>
                  </a:cubicBezTo>
                  <a:cubicBezTo>
                    <a:pt x="1000" y="7896"/>
                    <a:pt x="706" y="7735"/>
                    <a:pt x="474" y="7503"/>
                  </a:cubicBezTo>
                  <a:cubicBezTo>
                    <a:pt x="367" y="7387"/>
                    <a:pt x="268" y="7253"/>
                    <a:pt x="233" y="7102"/>
                  </a:cubicBezTo>
                  <a:cubicBezTo>
                    <a:pt x="197" y="6950"/>
                    <a:pt x="242" y="6789"/>
                    <a:pt x="340" y="6647"/>
                  </a:cubicBezTo>
                  <a:cubicBezTo>
                    <a:pt x="429" y="6504"/>
                    <a:pt x="563" y="6361"/>
                    <a:pt x="679" y="6201"/>
                  </a:cubicBezTo>
                  <a:cubicBezTo>
                    <a:pt x="741" y="6111"/>
                    <a:pt x="795" y="6022"/>
                    <a:pt x="831" y="5906"/>
                  </a:cubicBezTo>
                  <a:cubicBezTo>
                    <a:pt x="866" y="5799"/>
                    <a:pt x="866" y="5665"/>
                    <a:pt x="839" y="5567"/>
                  </a:cubicBezTo>
                  <a:cubicBezTo>
                    <a:pt x="813" y="5460"/>
                    <a:pt x="804" y="5389"/>
                    <a:pt x="813" y="5308"/>
                  </a:cubicBezTo>
                  <a:cubicBezTo>
                    <a:pt x="831" y="5237"/>
                    <a:pt x="866" y="5157"/>
                    <a:pt x="920" y="5085"/>
                  </a:cubicBezTo>
                  <a:cubicBezTo>
                    <a:pt x="1009" y="4934"/>
                    <a:pt x="1152" y="4773"/>
                    <a:pt x="1241" y="4595"/>
                  </a:cubicBezTo>
                  <a:cubicBezTo>
                    <a:pt x="1419" y="4238"/>
                    <a:pt x="1464" y="3854"/>
                    <a:pt x="1482" y="3515"/>
                  </a:cubicBezTo>
                  <a:cubicBezTo>
                    <a:pt x="1509" y="3158"/>
                    <a:pt x="1509" y="2837"/>
                    <a:pt x="1526" y="2534"/>
                  </a:cubicBezTo>
                  <a:cubicBezTo>
                    <a:pt x="1544" y="2222"/>
                    <a:pt x="1562" y="1945"/>
                    <a:pt x="1580" y="1678"/>
                  </a:cubicBezTo>
                  <a:cubicBezTo>
                    <a:pt x="1624" y="1160"/>
                    <a:pt x="1669" y="741"/>
                    <a:pt x="1705" y="455"/>
                  </a:cubicBezTo>
                  <a:cubicBezTo>
                    <a:pt x="1740" y="161"/>
                    <a:pt x="1767" y="1"/>
                    <a:pt x="1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9"/>
            <p:cNvSpPr/>
            <p:nvPr/>
          </p:nvSpPr>
          <p:spPr>
            <a:xfrm>
              <a:off x="3682983" y="2986196"/>
              <a:ext cx="73632" cy="35719"/>
            </a:xfrm>
            <a:custGeom>
              <a:avLst/>
              <a:gdLst/>
              <a:ahLst/>
              <a:cxnLst/>
              <a:rect l="l" t="t" r="r" b="b"/>
              <a:pathLst>
                <a:path w="2080" h="1009" extrusionOk="0">
                  <a:moveTo>
                    <a:pt x="1" y="1"/>
                  </a:moveTo>
                  <a:cubicBezTo>
                    <a:pt x="1" y="1"/>
                    <a:pt x="90" y="99"/>
                    <a:pt x="260" y="233"/>
                  </a:cubicBezTo>
                  <a:cubicBezTo>
                    <a:pt x="420" y="366"/>
                    <a:pt x="661" y="545"/>
                    <a:pt x="947" y="688"/>
                  </a:cubicBezTo>
                  <a:cubicBezTo>
                    <a:pt x="1241" y="830"/>
                    <a:pt x="1526" y="911"/>
                    <a:pt x="1732" y="955"/>
                  </a:cubicBezTo>
                  <a:cubicBezTo>
                    <a:pt x="1946" y="1000"/>
                    <a:pt x="2080" y="1009"/>
                    <a:pt x="2080" y="1009"/>
                  </a:cubicBezTo>
                  <a:cubicBezTo>
                    <a:pt x="2080" y="1009"/>
                    <a:pt x="1598" y="777"/>
                    <a:pt x="1045" y="500"/>
                  </a:cubicBezTo>
                  <a:cubicBezTo>
                    <a:pt x="483" y="224"/>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9"/>
            <p:cNvSpPr/>
            <p:nvPr/>
          </p:nvSpPr>
          <p:spPr>
            <a:xfrm>
              <a:off x="3781853" y="2827360"/>
              <a:ext cx="29063" cy="277607"/>
            </a:xfrm>
            <a:custGeom>
              <a:avLst/>
              <a:gdLst/>
              <a:ahLst/>
              <a:cxnLst/>
              <a:rect l="l" t="t" r="r" b="b"/>
              <a:pathLst>
                <a:path w="821" h="7842" extrusionOk="0">
                  <a:moveTo>
                    <a:pt x="0" y="0"/>
                  </a:moveTo>
                  <a:cubicBezTo>
                    <a:pt x="0" y="1"/>
                    <a:pt x="54" y="99"/>
                    <a:pt x="152" y="277"/>
                  </a:cubicBezTo>
                  <a:cubicBezTo>
                    <a:pt x="205" y="366"/>
                    <a:pt x="268" y="473"/>
                    <a:pt x="339" y="607"/>
                  </a:cubicBezTo>
                  <a:cubicBezTo>
                    <a:pt x="375" y="670"/>
                    <a:pt x="411" y="732"/>
                    <a:pt x="455" y="803"/>
                  </a:cubicBezTo>
                  <a:cubicBezTo>
                    <a:pt x="500" y="875"/>
                    <a:pt x="535" y="946"/>
                    <a:pt x="553" y="1026"/>
                  </a:cubicBezTo>
                  <a:cubicBezTo>
                    <a:pt x="598" y="1196"/>
                    <a:pt x="527" y="1383"/>
                    <a:pt x="482" y="1597"/>
                  </a:cubicBezTo>
                  <a:cubicBezTo>
                    <a:pt x="437" y="1820"/>
                    <a:pt x="437" y="2061"/>
                    <a:pt x="464" y="2302"/>
                  </a:cubicBezTo>
                  <a:cubicBezTo>
                    <a:pt x="482" y="2552"/>
                    <a:pt x="535" y="2802"/>
                    <a:pt x="571" y="3060"/>
                  </a:cubicBezTo>
                  <a:cubicBezTo>
                    <a:pt x="607" y="3319"/>
                    <a:pt x="616" y="3587"/>
                    <a:pt x="616" y="3854"/>
                  </a:cubicBezTo>
                  <a:cubicBezTo>
                    <a:pt x="607" y="4407"/>
                    <a:pt x="535" y="4934"/>
                    <a:pt x="464" y="5407"/>
                  </a:cubicBezTo>
                  <a:cubicBezTo>
                    <a:pt x="384" y="5888"/>
                    <a:pt x="312" y="6316"/>
                    <a:pt x="241" y="6673"/>
                  </a:cubicBezTo>
                  <a:cubicBezTo>
                    <a:pt x="107" y="7396"/>
                    <a:pt x="9" y="7842"/>
                    <a:pt x="9" y="7842"/>
                  </a:cubicBezTo>
                  <a:cubicBezTo>
                    <a:pt x="9" y="7842"/>
                    <a:pt x="152" y="7405"/>
                    <a:pt x="348" y="6700"/>
                  </a:cubicBezTo>
                  <a:cubicBezTo>
                    <a:pt x="437" y="6343"/>
                    <a:pt x="544" y="5915"/>
                    <a:pt x="634" y="5442"/>
                  </a:cubicBezTo>
                  <a:cubicBezTo>
                    <a:pt x="732" y="4961"/>
                    <a:pt x="812" y="4425"/>
                    <a:pt x="821" y="3863"/>
                  </a:cubicBezTo>
                  <a:cubicBezTo>
                    <a:pt x="821" y="3578"/>
                    <a:pt x="812" y="3292"/>
                    <a:pt x="767" y="3034"/>
                  </a:cubicBezTo>
                  <a:cubicBezTo>
                    <a:pt x="723" y="2766"/>
                    <a:pt x="669" y="2516"/>
                    <a:pt x="634" y="2284"/>
                  </a:cubicBezTo>
                  <a:cubicBezTo>
                    <a:pt x="598" y="2052"/>
                    <a:pt x="589" y="1829"/>
                    <a:pt x="625" y="1624"/>
                  </a:cubicBezTo>
                  <a:cubicBezTo>
                    <a:pt x="651" y="1419"/>
                    <a:pt x="723" y="1205"/>
                    <a:pt x="660" y="1000"/>
                  </a:cubicBezTo>
                  <a:cubicBezTo>
                    <a:pt x="625" y="901"/>
                    <a:pt x="571" y="830"/>
                    <a:pt x="527" y="759"/>
                  </a:cubicBezTo>
                  <a:cubicBezTo>
                    <a:pt x="482" y="696"/>
                    <a:pt x="437" y="625"/>
                    <a:pt x="393" y="571"/>
                  </a:cubicBezTo>
                  <a:cubicBezTo>
                    <a:pt x="312" y="446"/>
                    <a:pt x="241" y="348"/>
                    <a:pt x="179" y="259"/>
                  </a:cubicBezTo>
                  <a:cubicBezTo>
                    <a:pt x="63" y="90"/>
                    <a:pt x="0" y="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9"/>
            <p:cNvSpPr/>
            <p:nvPr/>
          </p:nvSpPr>
          <p:spPr>
            <a:xfrm>
              <a:off x="3650168" y="3043365"/>
              <a:ext cx="90341" cy="499954"/>
            </a:xfrm>
            <a:custGeom>
              <a:avLst/>
              <a:gdLst/>
              <a:ahLst/>
              <a:cxnLst/>
              <a:rect l="l" t="t" r="r" b="b"/>
              <a:pathLst>
                <a:path w="2552" h="14123" extrusionOk="0">
                  <a:moveTo>
                    <a:pt x="865" y="0"/>
                  </a:moveTo>
                  <a:cubicBezTo>
                    <a:pt x="865" y="2"/>
                    <a:pt x="847" y="64"/>
                    <a:pt x="821" y="188"/>
                  </a:cubicBezTo>
                  <a:cubicBezTo>
                    <a:pt x="794" y="304"/>
                    <a:pt x="758" y="482"/>
                    <a:pt x="705" y="714"/>
                  </a:cubicBezTo>
                  <a:cubicBezTo>
                    <a:pt x="616" y="1169"/>
                    <a:pt x="491" y="1838"/>
                    <a:pt x="375" y="2668"/>
                  </a:cubicBezTo>
                  <a:cubicBezTo>
                    <a:pt x="268" y="3497"/>
                    <a:pt x="170" y="4488"/>
                    <a:pt x="134" y="5594"/>
                  </a:cubicBezTo>
                  <a:cubicBezTo>
                    <a:pt x="125" y="6147"/>
                    <a:pt x="107" y="6727"/>
                    <a:pt x="143" y="7342"/>
                  </a:cubicBezTo>
                  <a:cubicBezTo>
                    <a:pt x="161" y="7646"/>
                    <a:pt x="187" y="7949"/>
                    <a:pt x="259" y="8261"/>
                  </a:cubicBezTo>
                  <a:cubicBezTo>
                    <a:pt x="321" y="8573"/>
                    <a:pt x="411" y="8868"/>
                    <a:pt x="428" y="9171"/>
                  </a:cubicBezTo>
                  <a:cubicBezTo>
                    <a:pt x="446" y="9457"/>
                    <a:pt x="428" y="9733"/>
                    <a:pt x="366" y="10001"/>
                  </a:cubicBezTo>
                  <a:cubicBezTo>
                    <a:pt x="339" y="10135"/>
                    <a:pt x="295" y="10260"/>
                    <a:pt x="250" y="10393"/>
                  </a:cubicBezTo>
                  <a:cubicBezTo>
                    <a:pt x="205" y="10518"/>
                    <a:pt x="143" y="10643"/>
                    <a:pt x="98" y="10777"/>
                  </a:cubicBezTo>
                  <a:cubicBezTo>
                    <a:pt x="45" y="10911"/>
                    <a:pt x="9" y="11054"/>
                    <a:pt x="9" y="11205"/>
                  </a:cubicBezTo>
                  <a:cubicBezTo>
                    <a:pt x="0" y="11357"/>
                    <a:pt x="36" y="11500"/>
                    <a:pt x="72" y="11633"/>
                  </a:cubicBezTo>
                  <a:cubicBezTo>
                    <a:pt x="161" y="11901"/>
                    <a:pt x="277" y="12124"/>
                    <a:pt x="384" y="12356"/>
                  </a:cubicBezTo>
                  <a:cubicBezTo>
                    <a:pt x="500" y="12588"/>
                    <a:pt x="616" y="12820"/>
                    <a:pt x="758" y="13025"/>
                  </a:cubicBezTo>
                  <a:cubicBezTo>
                    <a:pt x="892" y="13230"/>
                    <a:pt x="1062" y="13409"/>
                    <a:pt x="1249" y="13560"/>
                  </a:cubicBezTo>
                  <a:cubicBezTo>
                    <a:pt x="1606" y="13864"/>
                    <a:pt x="2025" y="14042"/>
                    <a:pt x="2427" y="14122"/>
                  </a:cubicBezTo>
                  <a:lnTo>
                    <a:pt x="2480" y="14122"/>
                  </a:lnTo>
                  <a:lnTo>
                    <a:pt x="2498" y="14087"/>
                  </a:lnTo>
                  <a:cubicBezTo>
                    <a:pt x="2552" y="13962"/>
                    <a:pt x="2552" y="13819"/>
                    <a:pt x="2534" y="13694"/>
                  </a:cubicBezTo>
                  <a:cubicBezTo>
                    <a:pt x="2507" y="13578"/>
                    <a:pt x="2462" y="13462"/>
                    <a:pt x="2400" y="13364"/>
                  </a:cubicBezTo>
                  <a:cubicBezTo>
                    <a:pt x="2275" y="13168"/>
                    <a:pt x="2123" y="13025"/>
                    <a:pt x="1990" y="12873"/>
                  </a:cubicBezTo>
                  <a:cubicBezTo>
                    <a:pt x="1740" y="12579"/>
                    <a:pt x="1597" y="12267"/>
                    <a:pt x="1490" y="12017"/>
                  </a:cubicBezTo>
                  <a:cubicBezTo>
                    <a:pt x="1392" y="11758"/>
                    <a:pt x="1329" y="11553"/>
                    <a:pt x="1294" y="11410"/>
                  </a:cubicBezTo>
                  <a:cubicBezTo>
                    <a:pt x="1249" y="11269"/>
                    <a:pt x="1232" y="11197"/>
                    <a:pt x="1231" y="11196"/>
                  </a:cubicBezTo>
                  <a:lnTo>
                    <a:pt x="1231" y="11196"/>
                  </a:lnTo>
                  <a:cubicBezTo>
                    <a:pt x="1232" y="11197"/>
                    <a:pt x="1249" y="11269"/>
                    <a:pt x="1276" y="11410"/>
                  </a:cubicBezTo>
                  <a:cubicBezTo>
                    <a:pt x="1320" y="11553"/>
                    <a:pt x="1365" y="11767"/>
                    <a:pt x="1454" y="12026"/>
                  </a:cubicBezTo>
                  <a:cubicBezTo>
                    <a:pt x="1552" y="12294"/>
                    <a:pt x="1686" y="12615"/>
                    <a:pt x="1936" y="12918"/>
                  </a:cubicBezTo>
                  <a:cubicBezTo>
                    <a:pt x="2061" y="13079"/>
                    <a:pt x="2204" y="13230"/>
                    <a:pt x="2311" y="13418"/>
                  </a:cubicBezTo>
                  <a:cubicBezTo>
                    <a:pt x="2411" y="13585"/>
                    <a:pt x="2472" y="13807"/>
                    <a:pt x="2406" y="13996"/>
                  </a:cubicBezTo>
                  <a:lnTo>
                    <a:pt x="2406" y="13996"/>
                  </a:lnTo>
                  <a:cubicBezTo>
                    <a:pt x="2038" y="13910"/>
                    <a:pt x="1664" y="13727"/>
                    <a:pt x="1347" y="13444"/>
                  </a:cubicBezTo>
                  <a:cubicBezTo>
                    <a:pt x="999" y="13159"/>
                    <a:pt x="758" y="12740"/>
                    <a:pt x="544" y="12285"/>
                  </a:cubicBezTo>
                  <a:cubicBezTo>
                    <a:pt x="446" y="12053"/>
                    <a:pt x="330" y="11812"/>
                    <a:pt x="259" y="11580"/>
                  </a:cubicBezTo>
                  <a:cubicBezTo>
                    <a:pt x="223" y="11455"/>
                    <a:pt x="196" y="11330"/>
                    <a:pt x="205" y="11214"/>
                  </a:cubicBezTo>
                  <a:cubicBezTo>
                    <a:pt x="205" y="11089"/>
                    <a:pt x="232" y="10964"/>
                    <a:pt x="286" y="10848"/>
                  </a:cubicBezTo>
                  <a:cubicBezTo>
                    <a:pt x="330" y="10723"/>
                    <a:pt x="393" y="10599"/>
                    <a:pt x="437" y="10465"/>
                  </a:cubicBezTo>
                  <a:cubicBezTo>
                    <a:pt x="491" y="10322"/>
                    <a:pt x="535" y="10188"/>
                    <a:pt x="562" y="10045"/>
                  </a:cubicBezTo>
                  <a:cubicBezTo>
                    <a:pt x="634" y="9760"/>
                    <a:pt x="651" y="9457"/>
                    <a:pt x="634" y="9162"/>
                  </a:cubicBezTo>
                  <a:cubicBezTo>
                    <a:pt x="616" y="8832"/>
                    <a:pt x="526" y="8520"/>
                    <a:pt x="455" y="8217"/>
                  </a:cubicBezTo>
                  <a:cubicBezTo>
                    <a:pt x="393" y="7922"/>
                    <a:pt x="357" y="7619"/>
                    <a:pt x="339" y="7325"/>
                  </a:cubicBezTo>
                  <a:cubicBezTo>
                    <a:pt x="303" y="6736"/>
                    <a:pt x="303" y="6147"/>
                    <a:pt x="312" y="5603"/>
                  </a:cubicBezTo>
                  <a:cubicBezTo>
                    <a:pt x="330" y="4497"/>
                    <a:pt x="393" y="3506"/>
                    <a:pt x="482" y="2677"/>
                  </a:cubicBezTo>
                  <a:cubicBezTo>
                    <a:pt x="562" y="1847"/>
                    <a:pt x="669" y="1178"/>
                    <a:pt x="741" y="714"/>
                  </a:cubicBezTo>
                  <a:cubicBezTo>
                    <a:pt x="776" y="491"/>
                    <a:pt x="803" y="313"/>
                    <a:pt x="830" y="188"/>
                  </a:cubicBezTo>
                  <a:cubicBezTo>
                    <a:pt x="847" y="64"/>
                    <a:pt x="865" y="2"/>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9"/>
            <p:cNvSpPr/>
            <p:nvPr/>
          </p:nvSpPr>
          <p:spPr>
            <a:xfrm>
              <a:off x="3699090" y="3392329"/>
              <a:ext cx="44887" cy="91969"/>
            </a:xfrm>
            <a:custGeom>
              <a:avLst/>
              <a:gdLst/>
              <a:ahLst/>
              <a:cxnLst/>
              <a:rect l="l" t="t" r="r" b="b"/>
              <a:pathLst>
                <a:path w="1268" h="2598" extrusionOk="0">
                  <a:moveTo>
                    <a:pt x="1027" y="0"/>
                  </a:moveTo>
                  <a:lnTo>
                    <a:pt x="1027" y="0"/>
                  </a:lnTo>
                  <a:cubicBezTo>
                    <a:pt x="1036" y="36"/>
                    <a:pt x="1054" y="80"/>
                    <a:pt x="1063" y="143"/>
                  </a:cubicBezTo>
                  <a:cubicBezTo>
                    <a:pt x="1089" y="268"/>
                    <a:pt x="1116" y="455"/>
                    <a:pt x="1125" y="687"/>
                  </a:cubicBezTo>
                  <a:cubicBezTo>
                    <a:pt x="1125" y="910"/>
                    <a:pt x="1107" y="1187"/>
                    <a:pt x="1107" y="1490"/>
                  </a:cubicBezTo>
                  <a:cubicBezTo>
                    <a:pt x="1107" y="1642"/>
                    <a:pt x="1107" y="1802"/>
                    <a:pt x="1125" y="1972"/>
                  </a:cubicBezTo>
                  <a:cubicBezTo>
                    <a:pt x="1134" y="2141"/>
                    <a:pt x="1196" y="2320"/>
                    <a:pt x="1107" y="2436"/>
                  </a:cubicBezTo>
                  <a:cubicBezTo>
                    <a:pt x="1080" y="2476"/>
                    <a:pt x="1034" y="2496"/>
                    <a:pt x="982" y="2496"/>
                  </a:cubicBezTo>
                  <a:cubicBezTo>
                    <a:pt x="964" y="2496"/>
                    <a:pt x="947" y="2494"/>
                    <a:pt x="929" y="2489"/>
                  </a:cubicBezTo>
                  <a:cubicBezTo>
                    <a:pt x="866" y="2462"/>
                    <a:pt x="795" y="2418"/>
                    <a:pt x="759" y="2355"/>
                  </a:cubicBezTo>
                  <a:cubicBezTo>
                    <a:pt x="661" y="2239"/>
                    <a:pt x="625" y="2088"/>
                    <a:pt x="608" y="1936"/>
                  </a:cubicBezTo>
                  <a:cubicBezTo>
                    <a:pt x="572" y="1642"/>
                    <a:pt x="563" y="1356"/>
                    <a:pt x="447" y="1142"/>
                  </a:cubicBezTo>
                  <a:cubicBezTo>
                    <a:pt x="393" y="1035"/>
                    <a:pt x="322" y="955"/>
                    <a:pt x="260" y="892"/>
                  </a:cubicBezTo>
                  <a:cubicBezTo>
                    <a:pt x="197" y="821"/>
                    <a:pt x="144" y="758"/>
                    <a:pt x="108" y="714"/>
                  </a:cubicBezTo>
                  <a:cubicBezTo>
                    <a:pt x="28" y="607"/>
                    <a:pt x="1" y="544"/>
                    <a:pt x="1" y="544"/>
                  </a:cubicBezTo>
                  <a:lnTo>
                    <a:pt x="1" y="544"/>
                  </a:lnTo>
                  <a:cubicBezTo>
                    <a:pt x="1" y="544"/>
                    <a:pt x="19" y="616"/>
                    <a:pt x="90" y="723"/>
                  </a:cubicBezTo>
                  <a:cubicBezTo>
                    <a:pt x="161" y="830"/>
                    <a:pt x="295" y="964"/>
                    <a:pt x="402" y="1160"/>
                  </a:cubicBezTo>
                  <a:cubicBezTo>
                    <a:pt x="500" y="1365"/>
                    <a:pt x="492" y="1642"/>
                    <a:pt x="518" y="1945"/>
                  </a:cubicBezTo>
                  <a:cubicBezTo>
                    <a:pt x="536" y="2097"/>
                    <a:pt x="572" y="2275"/>
                    <a:pt x="679" y="2418"/>
                  </a:cubicBezTo>
                  <a:cubicBezTo>
                    <a:pt x="732" y="2489"/>
                    <a:pt x="804" y="2551"/>
                    <a:pt x="902" y="2587"/>
                  </a:cubicBezTo>
                  <a:cubicBezTo>
                    <a:pt x="928" y="2592"/>
                    <a:pt x="959" y="2597"/>
                    <a:pt x="990" y="2597"/>
                  </a:cubicBezTo>
                  <a:cubicBezTo>
                    <a:pt x="1013" y="2597"/>
                    <a:pt x="1035" y="2595"/>
                    <a:pt x="1054" y="2587"/>
                  </a:cubicBezTo>
                  <a:cubicBezTo>
                    <a:pt x="1107" y="2569"/>
                    <a:pt x="1161" y="2543"/>
                    <a:pt x="1187" y="2498"/>
                  </a:cubicBezTo>
                  <a:cubicBezTo>
                    <a:pt x="1259" y="2409"/>
                    <a:pt x="1268" y="2302"/>
                    <a:pt x="1259" y="2212"/>
                  </a:cubicBezTo>
                  <a:cubicBezTo>
                    <a:pt x="1250" y="2123"/>
                    <a:pt x="1232" y="2043"/>
                    <a:pt x="1223" y="1963"/>
                  </a:cubicBezTo>
                  <a:cubicBezTo>
                    <a:pt x="1205" y="1802"/>
                    <a:pt x="1196" y="1642"/>
                    <a:pt x="1196" y="1490"/>
                  </a:cubicBezTo>
                  <a:cubicBezTo>
                    <a:pt x="1187" y="1187"/>
                    <a:pt x="1196" y="910"/>
                    <a:pt x="1170" y="678"/>
                  </a:cubicBezTo>
                  <a:cubicBezTo>
                    <a:pt x="1152" y="446"/>
                    <a:pt x="1116" y="268"/>
                    <a:pt x="1080" y="143"/>
                  </a:cubicBezTo>
                  <a:cubicBezTo>
                    <a:pt x="1063" y="80"/>
                    <a:pt x="1045" y="36"/>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9"/>
            <p:cNvSpPr/>
            <p:nvPr/>
          </p:nvSpPr>
          <p:spPr>
            <a:xfrm>
              <a:off x="3689957" y="3428932"/>
              <a:ext cx="25276" cy="17417"/>
            </a:xfrm>
            <a:custGeom>
              <a:avLst/>
              <a:gdLst/>
              <a:ahLst/>
              <a:cxnLst/>
              <a:rect l="l" t="t" r="r" b="b"/>
              <a:pathLst>
                <a:path w="714" h="492" extrusionOk="0">
                  <a:moveTo>
                    <a:pt x="0" y="1"/>
                  </a:moveTo>
                  <a:cubicBezTo>
                    <a:pt x="0" y="1"/>
                    <a:pt x="0" y="19"/>
                    <a:pt x="0" y="37"/>
                  </a:cubicBezTo>
                  <a:cubicBezTo>
                    <a:pt x="0" y="63"/>
                    <a:pt x="9" y="99"/>
                    <a:pt x="27" y="144"/>
                  </a:cubicBezTo>
                  <a:cubicBezTo>
                    <a:pt x="63" y="224"/>
                    <a:pt x="161" y="313"/>
                    <a:pt x="277" y="367"/>
                  </a:cubicBezTo>
                  <a:cubicBezTo>
                    <a:pt x="393" y="420"/>
                    <a:pt x="500" y="447"/>
                    <a:pt x="589" y="465"/>
                  </a:cubicBezTo>
                  <a:cubicBezTo>
                    <a:pt x="669" y="483"/>
                    <a:pt x="714" y="492"/>
                    <a:pt x="714" y="492"/>
                  </a:cubicBezTo>
                  <a:cubicBezTo>
                    <a:pt x="714" y="492"/>
                    <a:pt x="678" y="456"/>
                    <a:pt x="607" y="411"/>
                  </a:cubicBezTo>
                  <a:cubicBezTo>
                    <a:pt x="535" y="376"/>
                    <a:pt x="428" y="322"/>
                    <a:pt x="321" y="269"/>
                  </a:cubicBezTo>
                  <a:cubicBezTo>
                    <a:pt x="214" y="224"/>
                    <a:pt x="125" y="170"/>
                    <a:pt x="72" y="108"/>
                  </a:cubicBezTo>
                  <a:cubicBezTo>
                    <a:pt x="18" y="54"/>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9"/>
            <p:cNvSpPr/>
            <p:nvPr/>
          </p:nvSpPr>
          <p:spPr>
            <a:xfrm>
              <a:off x="3704789" y="3444437"/>
              <a:ext cx="25311" cy="65065"/>
            </a:xfrm>
            <a:custGeom>
              <a:avLst/>
              <a:gdLst/>
              <a:ahLst/>
              <a:cxnLst/>
              <a:rect l="l" t="t" r="r" b="b"/>
              <a:pathLst>
                <a:path w="715" h="1838" extrusionOk="0">
                  <a:moveTo>
                    <a:pt x="18" y="0"/>
                  </a:moveTo>
                  <a:cubicBezTo>
                    <a:pt x="18" y="0"/>
                    <a:pt x="0" y="116"/>
                    <a:pt x="9" y="294"/>
                  </a:cubicBezTo>
                  <a:cubicBezTo>
                    <a:pt x="18" y="482"/>
                    <a:pt x="54" y="732"/>
                    <a:pt x="161" y="999"/>
                  </a:cubicBezTo>
                  <a:cubicBezTo>
                    <a:pt x="259" y="1267"/>
                    <a:pt x="393" y="1481"/>
                    <a:pt x="509" y="1624"/>
                  </a:cubicBezTo>
                  <a:cubicBezTo>
                    <a:pt x="625" y="1766"/>
                    <a:pt x="714" y="1838"/>
                    <a:pt x="714" y="1838"/>
                  </a:cubicBezTo>
                  <a:cubicBezTo>
                    <a:pt x="714" y="1838"/>
                    <a:pt x="643" y="1749"/>
                    <a:pt x="554" y="1588"/>
                  </a:cubicBezTo>
                  <a:cubicBezTo>
                    <a:pt x="464" y="1436"/>
                    <a:pt x="348" y="1213"/>
                    <a:pt x="250" y="964"/>
                  </a:cubicBezTo>
                  <a:cubicBezTo>
                    <a:pt x="161" y="705"/>
                    <a:pt x="99" y="473"/>
                    <a:pt x="63" y="294"/>
                  </a:cubicBezTo>
                  <a:cubicBezTo>
                    <a:pt x="27" y="116"/>
                    <a:pt x="18"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9"/>
            <p:cNvSpPr/>
            <p:nvPr/>
          </p:nvSpPr>
          <p:spPr>
            <a:xfrm>
              <a:off x="3677956" y="3456118"/>
              <a:ext cx="61915" cy="82128"/>
            </a:xfrm>
            <a:custGeom>
              <a:avLst/>
              <a:gdLst/>
              <a:ahLst/>
              <a:cxnLst/>
              <a:rect l="l" t="t" r="r" b="b"/>
              <a:pathLst>
                <a:path w="1749" h="2320" extrusionOk="0">
                  <a:moveTo>
                    <a:pt x="0" y="0"/>
                  </a:moveTo>
                  <a:cubicBezTo>
                    <a:pt x="0" y="0"/>
                    <a:pt x="27" y="161"/>
                    <a:pt x="107" y="419"/>
                  </a:cubicBezTo>
                  <a:cubicBezTo>
                    <a:pt x="179" y="678"/>
                    <a:pt x="304" y="1053"/>
                    <a:pt x="571" y="1383"/>
                  </a:cubicBezTo>
                  <a:cubicBezTo>
                    <a:pt x="830" y="1713"/>
                    <a:pt x="1142" y="1945"/>
                    <a:pt x="1365" y="2097"/>
                  </a:cubicBezTo>
                  <a:cubicBezTo>
                    <a:pt x="1597" y="2239"/>
                    <a:pt x="1749" y="2320"/>
                    <a:pt x="1749" y="2320"/>
                  </a:cubicBezTo>
                  <a:cubicBezTo>
                    <a:pt x="1749" y="2320"/>
                    <a:pt x="1606" y="2221"/>
                    <a:pt x="1392" y="2052"/>
                  </a:cubicBezTo>
                  <a:cubicBezTo>
                    <a:pt x="1187" y="1882"/>
                    <a:pt x="901" y="1642"/>
                    <a:pt x="651" y="1320"/>
                  </a:cubicBezTo>
                  <a:cubicBezTo>
                    <a:pt x="402" y="999"/>
                    <a:pt x="250" y="660"/>
                    <a:pt x="152" y="402"/>
                  </a:cubicBezTo>
                  <a:cubicBezTo>
                    <a:pt x="54" y="152"/>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9"/>
            <p:cNvSpPr/>
            <p:nvPr/>
          </p:nvSpPr>
          <p:spPr>
            <a:xfrm>
              <a:off x="3726276" y="3100216"/>
              <a:ext cx="52463" cy="273182"/>
            </a:xfrm>
            <a:custGeom>
              <a:avLst/>
              <a:gdLst/>
              <a:ahLst/>
              <a:cxnLst/>
              <a:rect l="l" t="t" r="r" b="b"/>
              <a:pathLst>
                <a:path w="1482" h="7717" extrusionOk="0">
                  <a:moveTo>
                    <a:pt x="1481" y="0"/>
                  </a:moveTo>
                  <a:cubicBezTo>
                    <a:pt x="1481" y="1"/>
                    <a:pt x="1410" y="438"/>
                    <a:pt x="1285" y="1151"/>
                  </a:cubicBezTo>
                  <a:cubicBezTo>
                    <a:pt x="1258" y="1329"/>
                    <a:pt x="1222" y="1517"/>
                    <a:pt x="1142" y="1713"/>
                  </a:cubicBezTo>
                  <a:cubicBezTo>
                    <a:pt x="1071" y="1909"/>
                    <a:pt x="964" y="2106"/>
                    <a:pt x="874" y="2329"/>
                  </a:cubicBezTo>
                  <a:cubicBezTo>
                    <a:pt x="696" y="2784"/>
                    <a:pt x="589" y="3292"/>
                    <a:pt x="473" y="3836"/>
                  </a:cubicBezTo>
                  <a:cubicBezTo>
                    <a:pt x="241" y="4907"/>
                    <a:pt x="107" y="5897"/>
                    <a:pt x="36" y="6611"/>
                  </a:cubicBezTo>
                  <a:cubicBezTo>
                    <a:pt x="18" y="6789"/>
                    <a:pt x="0" y="6959"/>
                    <a:pt x="9" y="7101"/>
                  </a:cubicBezTo>
                  <a:cubicBezTo>
                    <a:pt x="18" y="7244"/>
                    <a:pt x="63" y="7369"/>
                    <a:pt x="98" y="7458"/>
                  </a:cubicBezTo>
                  <a:cubicBezTo>
                    <a:pt x="143" y="7547"/>
                    <a:pt x="196" y="7610"/>
                    <a:pt x="223" y="7654"/>
                  </a:cubicBezTo>
                  <a:cubicBezTo>
                    <a:pt x="259" y="7699"/>
                    <a:pt x="277" y="7717"/>
                    <a:pt x="277" y="7717"/>
                  </a:cubicBezTo>
                  <a:cubicBezTo>
                    <a:pt x="277" y="7717"/>
                    <a:pt x="259" y="7690"/>
                    <a:pt x="232" y="7654"/>
                  </a:cubicBezTo>
                  <a:cubicBezTo>
                    <a:pt x="196" y="7610"/>
                    <a:pt x="152" y="7547"/>
                    <a:pt x="116" y="7449"/>
                  </a:cubicBezTo>
                  <a:cubicBezTo>
                    <a:pt x="80" y="7360"/>
                    <a:pt x="45" y="7244"/>
                    <a:pt x="45" y="7101"/>
                  </a:cubicBezTo>
                  <a:cubicBezTo>
                    <a:pt x="36" y="6959"/>
                    <a:pt x="63" y="6798"/>
                    <a:pt x="89" y="6620"/>
                  </a:cubicBezTo>
                  <a:cubicBezTo>
                    <a:pt x="187" y="5906"/>
                    <a:pt x="339" y="4925"/>
                    <a:pt x="571" y="3854"/>
                  </a:cubicBezTo>
                  <a:cubicBezTo>
                    <a:pt x="696" y="3319"/>
                    <a:pt x="794" y="2801"/>
                    <a:pt x="955" y="2364"/>
                  </a:cubicBezTo>
                  <a:cubicBezTo>
                    <a:pt x="1035" y="2141"/>
                    <a:pt x="1142" y="1936"/>
                    <a:pt x="1213" y="1740"/>
                  </a:cubicBezTo>
                  <a:cubicBezTo>
                    <a:pt x="1285" y="1535"/>
                    <a:pt x="1312" y="1338"/>
                    <a:pt x="1338" y="1160"/>
                  </a:cubicBezTo>
                  <a:cubicBezTo>
                    <a:pt x="1427" y="446"/>
                    <a:pt x="1481" y="1"/>
                    <a:pt x="1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9"/>
            <p:cNvSpPr/>
            <p:nvPr/>
          </p:nvSpPr>
          <p:spPr>
            <a:xfrm>
              <a:off x="4258396" y="3086304"/>
              <a:ext cx="28745" cy="345221"/>
            </a:xfrm>
            <a:custGeom>
              <a:avLst/>
              <a:gdLst/>
              <a:ahLst/>
              <a:cxnLst/>
              <a:rect l="l" t="t" r="r" b="b"/>
              <a:pathLst>
                <a:path w="812" h="9752" extrusionOk="0">
                  <a:moveTo>
                    <a:pt x="803" y="1"/>
                  </a:moveTo>
                  <a:cubicBezTo>
                    <a:pt x="803" y="1"/>
                    <a:pt x="785" y="545"/>
                    <a:pt x="749" y="1437"/>
                  </a:cubicBezTo>
                  <a:cubicBezTo>
                    <a:pt x="705" y="2320"/>
                    <a:pt x="633" y="3542"/>
                    <a:pt x="518" y="4898"/>
                  </a:cubicBezTo>
                  <a:cubicBezTo>
                    <a:pt x="491" y="5237"/>
                    <a:pt x="464" y="5558"/>
                    <a:pt x="402" y="5871"/>
                  </a:cubicBezTo>
                  <a:cubicBezTo>
                    <a:pt x="330" y="6183"/>
                    <a:pt x="232" y="6477"/>
                    <a:pt x="161" y="6763"/>
                  </a:cubicBezTo>
                  <a:cubicBezTo>
                    <a:pt x="27" y="7334"/>
                    <a:pt x="0" y="7869"/>
                    <a:pt x="9" y="8315"/>
                  </a:cubicBezTo>
                  <a:cubicBezTo>
                    <a:pt x="9" y="8761"/>
                    <a:pt x="36" y="9118"/>
                    <a:pt x="54" y="9368"/>
                  </a:cubicBezTo>
                  <a:cubicBezTo>
                    <a:pt x="80" y="9617"/>
                    <a:pt x="89" y="9751"/>
                    <a:pt x="89" y="9751"/>
                  </a:cubicBezTo>
                  <a:cubicBezTo>
                    <a:pt x="89" y="9751"/>
                    <a:pt x="80" y="9617"/>
                    <a:pt x="71" y="9368"/>
                  </a:cubicBezTo>
                  <a:cubicBezTo>
                    <a:pt x="63" y="9118"/>
                    <a:pt x="45" y="8761"/>
                    <a:pt x="54" y="8315"/>
                  </a:cubicBezTo>
                  <a:cubicBezTo>
                    <a:pt x="71" y="7878"/>
                    <a:pt x="98" y="7343"/>
                    <a:pt x="250" y="6781"/>
                  </a:cubicBezTo>
                  <a:cubicBezTo>
                    <a:pt x="321" y="6495"/>
                    <a:pt x="428" y="6210"/>
                    <a:pt x="500" y="5889"/>
                  </a:cubicBezTo>
                  <a:cubicBezTo>
                    <a:pt x="562" y="5576"/>
                    <a:pt x="589" y="5246"/>
                    <a:pt x="625" y="4907"/>
                  </a:cubicBezTo>
                  <a:cubicBezTo>
                    <a:pt x="741" y="3551"/>
                    <a:pt x="785" y="2320"/>
                    <a:pt x="794" y="1437"/>
                  </a:cubicBezTo>
                  <a:cubicBezTo>
                    <a:pt x="812" y="545"/>
                    <a:pt x="803" y="1"/>
                    <a:pt x="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9"/>
            <p:cNvSpPr/>
            <p:nvPr/>
          </p:nvSpPr>
          <p:spPr>
            <a:xfrm>
              <a:off x="4180058" y="3152925"/>
              <a:ext cx="18691" cy="230596"/>
            </a:xfrm>
            <a:custGeom>
              <a:avLst/>
              <a:gdLst/>
              <a:ahLst/>
              <a:cxnLst/>
              <a:rect l="l" t="t" r="r" b="b"/>
              <a:pathLst>
                <a:path w="528" h="6514" extrusionOk="0">
                  <a:moveTo>
                    <a:pt x="90" y="1"/>
                  </a:moveTo>
                  <a:lnTo>
                    <a:pt x="90" y="1"/>
                  </a:lnTo>
                  <a:cubicBezTo>
                    <a:pt x="90" y="1"/>
                    <a:pt x="72" y="90"/>
                    <a:pt x="45" y="251"/>
                  </a:cubicBezTo>
                  <a:cubicBezTo>
                    <a:pt x="27" y="420"/>
                    <a:pt x="1" y="661"/>
                    <a:pt x="19" y="956"/>
                  </a:cubicBezTo>
                  <a:cubicBezTo>
                    <a:pt x="27" y="1107"/>
                    <a:pt x="45" y="1268"/>
                    <a:pt x="72" y="1446"/>
                  </a:cubicBezTo>
                  <a:cubicBezTo>
                    <a:pt x="108" y="1616"/>
                    <a:pt x="161" y="1794"/>
                    <a:pt x="206" y="1981"/>
                  </a:cubicBezTo>
                  <a:cubicBezTo>
                    <a:pt x="313" y="2365"/>
                    <a:pt x="375" y="2784"/>
                    <a:pt x="402" y="3239"/>
                  </a:cubicBezTo>
                  <a:cubicBezTo>
                    <a:pt x="429" y="3685"/>
                    <a:pt x="429" y="4114"/>
                    <a:pt x="438" y="4506"/>
                  </a:cubicBezTo>
                  <a:cubicBezTo>
                    <a:pt x="447" y="4899"/>
                    <a:pt x="456" y="5255"/>
                    <a:pt x="465" y="5550"/>
                  </a:cubicBezTo>
                  <a:cubicBezTo>
                    <a:pt x="491" y="6139"/>
                    <a:pt x="500" y="6513"/>
                    <a:pt x="500" y="6513"/>
                  </a:cubicBezTo>
                  <a:cubicBezTo>
                    <a:pt x="500" y="6513"/>
                    <a:pt x="509" y="6139"/>
                    <a:pt x="518" y="5550"/>
                  </a:cubicBezTo>
                  <a:cubicBezTo>
                    <a:pt x="518" y="5255"/>
                    <a:pt x="518" y="4899"/>
                    <a:pt x="527" y="4506"/>
                  </a:cubicBezTo>
                  <a:cubicBezTo>
                    <a:pt x="527" y="4114"/>
                    <a:pt x="527" y="3685"/>
                    <a:pt x="500" y="3230"/>
                  </a:cubicBezTo>
                  <a:cubicBezTo>
                    <a:pt x="482" y="2775"/>
                    <a:pt x="411" y="2338"/>
                    <a:pt x="295" y="1964"/>
                  </a:cubicBezTo>
                  <a:cubicBezTo>
                    <a:pt x="242" y="1776"/>
                    <a:pt x="179" y="1598"/>
                    <a:pt x="143" y="1428"/>
                  </a:cubicBezTo>
                  <a:cubicBezTo>
                    <a:pt x="108" y="1259"/>
                    <a:pt x="81" y="1098"/>
                    <a:pt x="72" y="956"/>
                  </a:cubicBezTo>
                  <a:cubicBezTo>
                    <a:pt x="36" y="661"/>
                    <a:pt x="45" y="420"/>
                    <a:pt x="63" y="260"/>
                  </a:cubicBezTo>
                  <a:cubicBezTo>
                    <a:pt x="81" y="90"/>
                    <a:pt x="90"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9"/>
            <p:cNvSpPr/>
            <p:nvPr/>
          </p:nvSpPr>
          <p:spPr>
            <a:xfrm>
              <a:off x="4207846" y="3441569"/>
              <a:ext cx="55932" cy="136786"/>
            </a:xfrm>
            <a:custGeom>
              <a:avLst/>
              <a:gdLst/>
              <a:ahLst/>
              <a:cxnLst/>
              <a:rect l="l" t="t" r="r" b="b"/>
              <a:pathLst>
                <a:path w="1580" h="3864" extrusionOk="0">
                  <a:moveTo>
                    <a:pt x="1580" y="1"/>
                  </a:moveTo>
                  <a:cubicBezTo>
                    <a:pt x="1580" y="1"/>
                    <a:pt x="1535" y="242"/>
                    <a:pt x="1446" y="616"/>
                  </a:cubicBezTo>
                  <a:cubicBezTo>
                    <a:pt x="1410" y="804"/>
                    <a:pt x="1366" y="1027"/>
                    <a:pt x="1312" y="1276"/>
                  </a:cubicBezTo>
                  <a:cubicBezTo>
                    <a:pt x="1259" y="1526"/>
                    <a:pt x="1214" y="1803"/>
                    <a:pt x="1107" y="2070"/>
                  </a:cubicBezTo>
                  <a:cubicBezTo>
                    <a:pt x="1000" y="2329"/>
                    <a:pt x="857" y="2570"/>
                    <a:pt x="723" y="2793"/>
                  </a:cubicBezTo>
                  <a:cubicBezTo>
                    <a:pt x="598" y="3007"/>
                    <a:pt x="474" y="3203"/>
                    <a:pt x="366" y="3364"/>
                  </a:cubicBezTo>
                  <a:cubicBezTo>
                    <a:pt x="143" y="3676"/>
                    <a:pt x="1" y="3864"/>
                    <a:pt x="1" y="3864"/>
                  </a:cubicBezTo>
                  <a:cubicBezTo>
                    <a:pt x="1" y="3864"/>
                    <a:pt x="170" y="3694"/>
                    <a:pt x="402" y="3391"/>
                  </a:cubicBezTo>
                  <a:cubicBezTo>
                    <a:pt x="527" y="3239"/>
                    <a:pt x="661" y="3052"/>
                    <a:pt x="795" y="2838"/>
                  </a:cubicBezTo>
                  <a:cubicBezTo>
                    <a:pt x="937" y="2624"/>
                    <a:pt x="1089" y="2383"/>
                    <a:pt x="1205" y="2106"/>
                  </a:cubicBezTo>
                  <a:cubicBezTo>
                    <a:pt x="1312" y="1821"/>
                    <a:pt x="1357" y="1544"/>
                    <a:pt x="1401" y="1294"/>
                  </a:cubicBezTo>
                  <a:cubicBezTo>
                    <a:pt x="1437" y="1036"/>
                    <a:pt x="1473" y="813"/>
                    <a:pt x="1499" y="625"/>
                  </a:cubicBezTo>
                  <a:cubicBezTo>
                    <a:pt x="1553" y="242"/>
                    <a:pt x="1580"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9"/>
            <p:cNvSpPr/>
            <p:nvPr/>
          </p:nvSpPr>
          <p:spPr>
            <a:xfrm>
              <a:off x="4205652" y="3498102"/>
              <a:ext cx="32568" cy="63826"/>
            </a:xfrm>
            <a:custGeom>
              <a:avLst/>
              <a:gdLst/>
              <a:ahLst/>
              <a:cxnLst/>
              <a:rect l="l" t="t" r="r" b="b"/>
              <a:pathLst>
                <a:path w="920" h="1803" extrusionOk="0">
                  <a:moveTo>
                    <a:pt x="919" y="1"/>
                  </a:moveTo>
                  <a:cubicBezTo>
                    <a:pt x="919" y="1"/>
                    <a:pt x="866" y="108"/>
                    <a:pt x="785" y="268"/>
                  </a:cubicBezTo>
                  <a:cubicBezTo>
                    <a:pt x="705" y="438"/>
                    <a:pt x="607" y="670"/>
                    <a:pt x="482" y="919"/>
                  </a:cubicBezTo>
                  <a:cubicBezTo>
                    <a:pt x="357" y="1169"/>
                    <a:pt x="241" y="1383"/>
                    <a:pt x="134" y="1535"/>
                  </a:cubicBezTo>
                  <a:cubicBezTo>
                    <a:pt x="89" y="1615"/>
                    <a:pt x="45" y="1678"/>
                    <a:pt x="18" y="1722"/>
                  </a:cubicBezTo>
                  <a:cubicBezTo>
                    <a:pt x="0" y="1776"/>
                    <a:pt x="9" y="1803"/>
                    <a:pt x="9" y="1803"/>
                  </a:cubicBezTo>
                  <a:cubicBezTo>
                    <a:pt x="9" y="1803"/>
                    <a:pt x="9" y="1776"/>
                    <a:pt x="36" y="1731"/>
                  </a:cubicBezTo>
                  <a:cubicBezTo>
                    <a:pt x="63" y="1687"/>
                    <a:pt x="116" y="1642"/>
                    <a:pt x="179" y="1571"/>
                  </a:cubicBezTo>
                  <a:cubicBezTo>
                    <a:pt x="304" y="1428"/>
                    <a:pt x="446" y="1214"/>
                    <a:pt x="571" y="964"/>
                  </a:cubicBezTo>
                  <a:cubicBezTo>
                    <a:pt x="696" y="705"/>
                    <a:pt x="776" y="465"/>
                    <a:pt x="830" y="295"/>
                  </a:cubicBezTo>
                  <a:cubicBezTo>
                    <a:pt x="883" y="117"/>
                    <a:pt x="919"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9"/>
            <p:cNvSpPr/>
            <p:nvPr/>
          </p:nvSpPr>
          <p:spPr>
            <a:xfrm>
              <a:off x="3804579" y="2814722"/>
              <a:ext cx="135830" cy="60711"/>
            </a:xfrm>
            <a:custGeom>
              <a:avLst/>
              <a:gdLst/>
              <a:ahLst/>
              <a:cxnLst/>
              <a:rect l="l" t="t" r="r" b="b"/>
              <a:pathLst>
                <a:path w="3837" h="1715" extrusionOk="0">
                  <a:moveTo>
                    <a:pt x="3837" y="1"/>
                  </a:moveTo>
                  <a:lnTo>
                    <a:pt x="3837" y="1"/>
                  </a:lnTo>
                  <a:cubicBezTo>
                    <a:pt x="3837" y="1"/>
                    <a:pt x="3810" y="286"/>
                    <a:pt x="3765" y="750"/>
                  </a:cubicBezTo>
                  <a:cubicBezTo>
                    <a:pt x="3765" y="803"/>
                    <a:pt x="3756" y="866"/>
                    <a:pt x="3747" y="928"/>
                  </a:cubicBezTo>
                  <a:cubicBezTo>
                    <a:pt x="3747" y="1000"/>
                    <a:pt x="3738" y="1053"/>
                    <a:pt x="3694" y="1089"/>
                  </a:cubicBezTo>
                  <a:cubicBezTo>
                    <a:pt x="3587" y="1160"/>
                    <a:pt x="3453" y="1232"/>
                    <a:pt x="3319" y="1303"/>
                  </a:cubicBezTo>
                  <a:cubicBezTo>
                    <a:pt x="3185" y="1374"/>
                    <a:pt x="3043" y="1446"/>
                    <a:pt x="2891" y="1490"/>
                  </a:cubicBezTo>
                  <a:cubicBezTo>
                    <a:pt x="2730" y="1535"/>
                    <a:pt x="2570" y="1544"/>
                    <a:pt x="2391" y="1544"/>
                  </a:cubicBezTo>
                  <a:cubicBezTo>
                    <a:pt x="2302" y="1542"/>
                    <a:pt x="2214" y="1541"/>
                    <a:pt x="2127" y="1541"/>
                  </a:cubicBezTo>
                  <a:cubicBezTo>
                    <a:pt x="1867" y="1541"/>
                    <a:pt x="1617" y="1551"/>
                    <a:pt x="1383" y="1571"/>
                  </a:cubicBezTo>
                  <a:cubicBezTo>
                    <a:pt x="1080" y="1597"/>
                    <a:pt x="803" y="1660"/>
                    <a:pt x="580" y="1660"/>
                  </a:cubicBezTo>
                  <a:cubicBezTo>
                    <a:pt x="348" y="1660"/>
                    <a:pt x="179" y="1571"/>
                    <a:pt x="90" y="1473"/>
                  </a:cubicBezTo>
                  <a:cubicBezTo>
                    <a:pt x="45" y="1428"/>
                    <a:pt x="18" y="1383"/>
                    <a:pt x="1" y="1357"/>
                  </a:cubicBezTo>
                  <a:lnTo>
                    <a:pt x="1" y="1357"/>
                  </a:lnTo>
                  <a:cubicBezTo>
                    <a:pt x="9" y="1392"/>
                    <a:pt x="27" y="1437"/>
                    <a:pt x="72" y="1490"/>
                  </a:cubicBezTo>
                  <a:cubicBezTo>
                    <a:pt x="161" y="1589"/>
                    <a:pt x="340" y="1696"/>
                    <a:pt x="571" y="1713"/>
                  </a:cubicBezTo>
                  <a:cubicBezTo>
                    <a:pt x="590" y="1714"/>
                    <a:pt x="609" y="1714"/>
                    <a:pt x="627" y="1714"/>
                  </a:cubicBezTo>
                  <a:cubicBezTo>
                    <a:pt x="855" y="1714"/>
                    <a:pt x="1112" y="1668"/>
                    <a:pt x="1392" y="1660"/>
                  </a:cubicBezTo>
                  <a:cubicBezTo>
                    <a:pt x="1570" y="1649"/>
                    <a:pt x="1760" y="1645"/>
                    <a:pt x="1958" y="1645"/>
                  </a:cubicBezTo>
                  <a:cubicBezTo>
                    <a:pt x="2099" y="1645"/>
                    <a:pt x="2244" y="1647"/>
                    <a:pt x="2391" y="1651"/>
                  </a:cubicBezTo>
                  <a:cubicBezTo>
                    <a:pt x="2570" y="1651"/>
                    <a:pt x="2748" y="1633"/>
                    <a:pt x="2918" y="1580"/>
                  </a:cubicBezTo>
                  <a:cubicBezTo>
                    <a:pt x="3078" y="1535"/>
                    <a:pt x="3230" y="1455"/>
                    <a:pt x="3364" y="1383"/>
                  </a:cubicBezTo>
                  <a:cubicBezTo>
                    <a:pt x="3435" y="1339"/>
                    <a:pt x="3498" y="1303"/>
                    <a:pt x="3560" y="1258"/>
                  </a:cubicBezTo>
                  <a:cubicBezTo>
                    <a:pt x="3622" y="1223"/>
                    <a:pt x="3676" y="1187"/>
                    <a:pt x="3738" y="1142"/>
                  </a:cubicBezTo>
                  <a:cubicBezTo>
                    <a:pt x="3765" y="1116"/>
                    <a:pt x="3792" y="1080"/>
                    <a:pt x="3801" y="1035"/>
                  </a:cubicBezTo>
                  <a:cubicBezTo>
                    <a:pt x="3810" y="1000"/>
                    <a:pt x="3810" y="964"/>
                    <a:pt x="3810" y="937"/>
                  </a:cubicBezTo>
                  <a:cubicBezTo>
                    <a:pt x="3810" y="875"/>
                    <a:pt x="3819" y="812"/>
                    <a:pt x="3819" y="750"/>
                  </a:cubicBezTo>
                  <a:cubicBezTo>
                    <a:pt x="3828" y="286"/>
                    <a:pt x="3837" y="1"/>
                    <a:pt x="3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9"/>
            <p:cNvSpPr/>
            <p:nvPr/>
          </p:nvSpPr>
          <p:spPr>
            <a:xfrm>
              <a:off x="4060373" y="2847891"/>
              <a:ext cx="143724" cy="56251"/>
            </a:xfrm>
            <a:custGeom>
              <a:avLst/>
              <a:gdLst/>
              <a:ahLst/>
              <a:cxnLst/>
              <a:rect l="l" t="t" r="r" b="b"/>
              <a:pathLst>
                <a:path w="4060" h="1589" extrusionOk="0">
                  <a:moveTo>
                    <a:pt x="36" y="0"/>
                  </a:moveTo>
                  <a:lnTo>
                    <a:pt x="36" y="0"/>
                  </a:lnTo>
                  <a:cubicBezTo>
                    <a:pt x="36" y="1"/>
                    <a:pt x="27" y="18"/>
                    <a:pt x="18" y="54"/>
                  </a:cubicBezTo>
                  <a:cubicBezTo>
                    <a:pt x="10" y="90"/>
                    <a:pt x="1" y="134"/>
                    <a:pt x="1" y="205"/>
                  </a:cubicBezTo>
                  <a:cubicBezTo>
                    <a:pt x="10" y="268"/>
                    <a:pt x="27" y="348"/>
                    <a:pt x="72" y="437"/>
                  </a:cubicBezTo>
                  <a:cubicBezTo>
                    <a:pt x="117" y="518"/>
                    <a:pt x="188" y="607"/>
                    <a:pt x="286" y="678"/>
                  </a:cubicBezTo>
                  <a:cubicBezTo>
                    <a:pt x="331" y="723"/>
                    <a:pt x="375" y="759"/>
                    <a:pt x="429" y="794"/>
                  </a:cubicBezTo>
                  <a:cubicBezTo>
                    <a:pt x="482" y="830"/>
                    <a:pt x="536" y="875"/>
                    <a:pt x="607" y="901"/>
                  </a:cubicBezTo>
                  <a:cubicBezTo>
                    <a:pt x="679" y="937"/>
                    <a:pt x="750" y="946"/>
                    <a:pt x="821" y="955"/>
                  </a:cubicBezTo>
                  <a:cubicBezTo>
                    <a:pt x="893" y="964"/>
                    <a:pt x="973" y="982"/>
                    <a:pt x="1044" y="991"/>
                  </a:cubicBezTo>
                  <a:cubicBezTo>
                    <a:pt x="1348" y="1044"/>
                    <a:pt x="1687" y="1115"/>
                    <a:pt x="2026" y="1214"/>
                  </a:cubicBezTo>
                  <a:cubicBezTo>
                    <a:pt x="2365" y="1312"/>
                    <a:pt x="2686" y="1419"/>
                    <a:pt x="2980" y="1535"/>
                  </a:cubicBezTo>
                  <a:cubicBezTo>
                    <a:pt x="3052" y="1561"/>
                    <a:pt x="3132" y="1588"/>
                    <a:pt x="3212" y="1588"/>
                  </a:cubicBezTo>
                  <a:cubicBezTo>
                    <a:pt x="3301" y="1579"/>
                    <a:pt x="3373" y="1544"/>
                    <a:pt x="3435" y="1517"/>
                  </a:cubicBezTo>
                  <a:cubicBezTo>
                    <a:pt x="3560" y="1454"/>
                    <a:pt x="3676" y="1401"/>
                    <a:pt x="3774" y="1347"/>
                  </a:cubicBezTo>
                  <a:cubicBezTo>
                    <a:pt x="3828" y="1330"/>
                    <a:pt x="3890" y="1294"/>
                    <a:pt x="3917" y="1231"/>
                  </a:cubicBezTo>
                  <a:cubicBezTo>
                    <a:pt x="3935" y="1178"/>
                    <a:pt x="3944" y="1133"/>
                    <a:pt x="3953" y="1080"/>
                  </a:cubicBezTo>
                  <a:cubicBezTo>
                    <a:pt x="3979" y="991"/>
                    <a:pt x="3997" y="919"/>
                    <a:pt x="4015" y="848"/>
                  </a:cubicBezTo>
                  <a:cubicBezTo>
                    <a:pt x="4042" y="723"/>
                    <a:pt x="4060" y="652"/>
                    <a:pt x="4060" y="652"/>
                  </a:cubicBezTo>
                  <a:lnTo>
                    <a:pt x="4060" y="652"/>
                  </a:lnTo>
                  <a:cubicBezTo>
                    <a:pt x="4060" y="652"/>
                    <a:pt x="4033" y="723"/>
                    <a:pt x="3997" y="848"/>
                  </a:cubicBezTo>
                  <a:cubicBezTo>
                    <a:pt x="3979" y="910"/>
                    <a:pt x="3953" y="982"/>
                    <a:pt x="3926" y="1071"/>
                  </a:cubicBezTo>
                  <a:cubicBezTo>
                    <a:pt x="3908" y="1115"/>
                    <a:pt x="3899" y="1169"/>
                    <a:pt x="3872" y="1214"/>
                  </a:cubicBezTo>
                  <a:cubicBezTo>
                    <a:pt x="3854" y="1258"/>
                    <a:pt x="3810" y="1276"/>
                    <a:pt x="3756" y="1303"/>
                  </a:cubicBezTo>
                  <a:cubicBezTo>
                    <a:pt x="3649" y="1347"/>
                    <a:pt x="3533" y="1401"/>
                    <a:pt x="3400" y="1454"/>
                  </a:cubicBezTo>
                  <a:cubicBezTo>
                    <a:pt x="3337" y="1481"/>
                    <a:pt x="3275" y="1508"/>
                    <a:pt x="3212" y="1508"/>
                  </a:cubicBezTo>
                  <a:cubicBezTo>
                    <a:pt x="3150" y="1508"/>
                    <a:pt x="3078" y="1481"/>
                    <a:pt x="3016" y="1445"/>
                  </a:cubicBezTo>
                  <a:cubicBezTo>
                    <a:pt x="2722" y="1330"/>
                    <a:pt x="2400" y="1214"/>
                    <a:pt x="2052" y="1115"/>
                  </a:cubicBezTo>
                  <a:cubicBezTo>
                    <a:pt x="1705" y="1017"/>
                    <a:pt x="1366" y="946"/>
                    <a:pt x="1062" y="901"/>
                  </a:cubicBezTo>
                  <a:cubicBezTo>
                    <a:pt x="982" y="892"/>
                    <a:pt x="911" y="883"/>
                    <a:pt x="830" y="875"/>
                  </a:cubicBezTo>
                  <a:cubicBezTo>
                    <a:pt x="759" y="866"/>
                    <a:pt x="696" y="857"/>
                    <a:pt x="634" y="839"/>
                  </a:cubicBezTo>
                  <a:cubicBezTo>
                    <a:pt x="518" y="785"/>
                    <a:pt x="411" y="705"/>
                    <a:pt x="313" y="643"/>
                  </a:cubicBezTo>
                  <a:cubicBezTo>
                    <a:pt x="224" y="571"/>
                    <a:pt x="152" y="500"/>
                    <a:pt x="99" y="420"/>
                  </a:cubicBezTo>
                  <a:cubicBezTo>
                    <a:pt x="54" y="339"/>
                    <a:pt x="27" y="268"/>
                    <a:pt x="18" y="205"/>
                  </a:cubicBezTo>
                  <a:cubicBezTo>
                    <a:pt x="10" y="134"/>
                    <a:pt x="18" y="90"/>
                    <a:pt x="27" y="54"/>
                  </a:cubicBezTo>
                  <a:cubicBezTo>
                    <a:pt x="27" y="18"/>
                    <a:pt x="36" y="1"/>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9"/>
            <p:cNvSpPr/>
            <p:nvPr/>
          </p:nvSpPr>
          <p:spPr>
            <a:xfrm>
              <a:off x="4194288" y="2801129"/>
              <a:ext cx="22125" cy="123546"/>
            </a:xfrm>
            <a:custGeom>
              <a:avLst/>
              <a:gdLst/>
              <a:ahLst/>
              <a:cxnLst/>
              <a:rect l="l" t="t" r="r" b="b"/>
              <a:pathLst>
                <a:path w="625" h="3490" extrusionOk="0">
                  <a:moveTo>
                    <a:pt x="625" y="1"/>
                  </a:moveTo>
                  <a:lnTo>
                    <a:pt x="625" y="1"/>
                  </a:lnTo>
                  <a:cubicBezTo>
                    <a:pt x="625" y="1"/>
                    <a:pt x="437" y="777"/>
                    <a:pt x="268" y="1741"/>
                  </a:cubicBezTo>
                  <a:cubicBezTo>
                    <a:pt x="89" y="2704"/>
                    <a:pt x="0" y="3489"/>
                    <a:pt x="0" y="3489"/>
                  </a:cubicBezTo>
                  <a:cubicBezTo>
                    <a:pt x="0" y="3489"/>
                    <a:pt x="196" y="2722"/>
                    <a:pt x="366" y="1758"/>
                  </a:cubicBezTo>
                  <a:cubicBezTo>
                    <a:pt x="535" y="795"/>
                    <a:pt x="625"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9"/>
            <p:cNvSpPr/>
            <p:nvPr/>
          </p:nvSpPr>
          <p:spPr>
            <a:xfrm>
              <a:off x="4226502" y="2763252"/>
              <a:ext cx="31612" cy="65101"/>
            </a:xfrm>
            <a:custGeom>
              <a:avLst/>
              <a:gdLst/>
              <a:ahLst/>
              <a:cxnLst/>
              <a:rect l="l" t="t" r="r" b="b"/>
              <a:pathLst>
                <a:path w="893" h="1839" extrusionOk="0">
                  <a:moveTo>
                    <a:pt x="892" y="0"/>
                  </a:moveTo>
                  <a:cubicBezTo>
                    <a:pt x="892" y="0"/>
                    <a:pt x="865" y="18"/>
                    <a:pt x="821" y="54"/>
                  </a:cubicBezTo>
                  <a:cubicBezTo>
                    <a:pt x="785" y="90"/>
                    <a:pt x="723" y="134"/>
                    <a:pt x="660" y="206"/>
                  </a:cubicBezTo>
                  <a:cubicBezTo>
                    <a:pt x="526" y="339"/>
                    <a:pt x="357" y="545"/>
                    <a:pt x="232" y="812"/>
                  </a:cubicBezTo>
                  <a:cubicBezTo>
                    <a:pt x="98" y="1080"/>
                    <a:pt x="45" y="1339"/>
                    <a:pt x="18" y="1526"/>
                  </a:cubicBezTo>
                  <a:cubicBezTo>
                    <a:pt x="9" y="1624"/>
                    <a:pt x="0" y="1695"/>
                    <a:pt x="0" y="1749"/>
                  </a:cubicBezTo>
                  <a:cubicBezTo>
                    <a:pt x="0" y="1803"/>
                    <a:pt x="0" y="1838"/>
                    <a:pt x="0" y="1838"/>
                  </a:cubicBezTo>
                  <a:cubicBezTo>
                    <a:pt x="0" y="1838"/>
                    <a:pt x="9" y="1803"/>
                    <a:pt x="18" y="1758"/>
                  </a:cubicBezTo>
                  <a:cubicBezTo>
                    <a:pt x="27" y="1704"/>
                    <a:pt x="45" y="1624"/>
                    <a:pt x="71" y="1535"/>
                  </a:cubicBezTo>
                  <a:cubicBezTo>
                    <a:pt x="116" y="1356"/>
                    <a:pt x="196" y="1116"/>
                    <a:pt x="321" y="857"/>
                  </a:cubicBezTo>
                  <a:cubicBezTo>
                    <a:pt x="446" y="607"/>
                    <a:pt x="589" y="384"/>
                    <a:pt x="696" y="241"/>
                  </a:cubicBezTo>
                  <a:cubicBezTo>
                    <a:pt x="749" y="161"/>
                    <a:pt x="803" y="108"/>
                    <a:pt x="839" y="63"/>
                  </a:cubicBezTo>
                  <a:cubicBezTo>
                    <a:pt x="874" y="27"/>
                    <a:pt x="892"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9"/>
            <p:cNvSpPr/>
            <p:nvPr/>
          </p:nvSpPr>
          <p:spPr>
            <a:xfrm>
              <a:off x="3733533" y="2764208"/>
              <a:ext cx="44569" cy="75508"/>
            </a:xfrm>
            <a:custGeom>
              <a:avLst/>
              <a:gdLst/>
              <a:ahLst/>
              <a:cxnLst/>
              <a:rect l="l" t="t" r="r" b="b"/>
              <a:pathLst>
                <a:path w="1259" h="2133" extrusionOk="0">
                  <a:moveTo>
                    <a:pt x="0" y="0"/>
                  </a:moveTo>
                  <a:lnTo>
                    <a:pt x="0" y="0"/>
                  </a:lnTo>
                  <a:cubicBezTo>
                    <a:pt x="0" y="0"/>
                    <a:pt x="27" y="27"/>
                    <a:pt x="72" y="72"/>
                  </a:cubicBezTo>
                  <a:cubicBezTo>
                    <a:pt x="125" y="116"/>
                    <a:pt x="188" y="179"/>
                    <a:pt x="268" y="268"/>
                  </a:cubicBezTo>
                  <a:cubicBezTo>
                    <a:pt x="420" y="437"/>
                    <a:pt x="598" y="696"/>
                    <a:pt x="723" y="1017"/>
                  </a:cubicBezTo>
                  <a:cubicBezTo>
                    <a:pt x="785" y="1178"/>
                    <a:pt x="821" y="1347"/>
                    <a:pt x="866" y="1490"/>
                  </a:cubicBezTo>
                  <a:cubicBezTo>
                    <a:pt x="910" y="1642"/>
                    <a:pt x="955" y="1776"/>
                    <a:pt x="1017" y="1874"/>
                  </a:cubicBezTo>
                  <a:cubicBezTo>
                    <a:pt x="1071" y="1981"/>
                    <a:pt x="1142" y="2052"/>
                    <a:pt x="1196" y="2088"/>
                  </a:cubicBezTo>
                  <a:cubicBezTo>
                    <a:pt x="1214" y="2115"/>
                    <a:pt x="1240" y="2123"/>
                    <a:pt x="1258" y="2132"/>
                  </a:cubicBezTo>
                  <a:cubicBezTo>
                    <a:pt x="1240" y="2123"/>
                    <a:pt x="1222" y="2106"/>
                    <a:pt x="1205" y="2079"/>
                  </a:cubicBezTo>
                  <a:cubicBezTo>
                    <a:pt x="1160" y="2034"/>
                    <a:pt x="1107" y="1954"/>
                    <a:pt x="1062" y="1856"/>
                  </a:cubicBezTo>
                  <a:cubicBezTo>
                    <a:pt x="1017" y="1749"/>
                    <a:pt x="982" y="1615"/>
                    <a:pt x="946" y="1472"/>
                  </a:cubicBezTo>
                  <a:cubicBezTo>
                    <a:pt x="919" y="1321"/>
                    <a:pt x="883" y="1151"/>
                    <a:pt x="821" y="982"/>
                  </a:cubicBezTo>
                  <a:cubicBezTo>
                    <a:pt x="687" y="643"/>
                    <a:pt x="473" y="384"/>
                    <a:pt x="304" y="232"/>
                  </a:cubicBezTo>
                  <a:cubicBezTo>
                    <a:pt x="214" y="152"/>
                    <a:pt x="143" y="98"/>
                    <a:pt x="90" y="54"/>
                  </a:cubicBezTo>
                  <a:cubicBezTo>
                    <a:pt x="36" y="27"/>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9"/>
            <p:cNvSpPr/>
            <p:nvPr/>
          </p:nvSpPr>
          <p:spPr>
            <a:xfrm>
              <a:off x="3786278" y="2750296"/>
              <a:ext cx="14231" cy="86588"/>
            </a:xfrm>
            <a:custGeom>
              <a:avLst/>
              <a:gdLst/>
              <a:ahLst/>
              <a:cxnLst/>
              <a:rect l="l" t="t" r="r" b="b"/>
              <a:pathLst>
                <a:path w="402" h="2446" extrusionOk="0">
                  <a:moveTo>
                    <a:pt x="0" y="1"/>
                  </a:moveTo>
                  <a:lnTo>
                    <a:pt x="0" y="1"/>
                  </a:lnTo>
                  <a:cubicBezTo>
                    <a:pt x="0" y="1"/>
                    <a:pt x="18" y="28"/>
                    <a:pt x="54" y="81"/>
                  </a:cubicBezTo>
                  <a:cubicBezTo>
                    <a:pt x="89" y="135"/>
                    <a:pt x="125" y="224"/>
                    <a:pt x="170" y="322"/>
                  </a:cubicBezTo>
                  <a:cubicBezTo>
                    <a:pt x="241" y="536"/>
                    <a:pt x="295" y="839"/>
                    <a:pt x="295" y="1187"/>
                  </a:cubicBezTo>
                  <a:cubicBezTo>
                    <a:pt x="295" y="1526"/>
                    <a:pt x="286" y="1847"/>
                    <a:pt x="303" y="2079"/>
                  </a:cubicBezTo>
                  <a:cubicBezTo>
                    <a:pt x="321" y="2302"/>
                    <a:pt x="348" y="2445"/>
                    <a:pt x="348" y="2445"/>
                  </a:cubicBezTo>
                  <a:cubicBezTo>
                    <a:pt x="348" y="2445"/>
                    <a:pt x="348" y="2302"/>
                    <a:pt x="357" y="2070"/>
                  </a:cubicBezTo>
                  <a:cubicBezTo>
                    <a:pt x="366" y="1847"/>
                    <a:pt x="402" y="1535"/>
                    <a:pt x="402" y="1187"/>
                  </a:cubicBezTo>
                  <a:cubicBezTo>
                    <a:pt x="393" y="830"/>
                    <a:pt x="321" y="509"/>
                    <a:pt x="214" y="304"/>
                  </a:cubicBezTo>
                  <a:cubicBezTo>
                    <a:pt x="161" y="197"/>
                    <a:pt x="107" y="126"/>
                    <a:pt x="71" y="72"/>
                  </a:cubicBezTo>
                  <a:cubicBezTo>
                    <a:pt x="27" y="27"/>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9"/>
            <p:cNvSpPr/>
            <p:nvPr/>
          </p:nvSpPr>
          <p:spPr>
            <a:xfrm>
              <a:off x="4152907" y="2772739"/>
              <a:ext cx="43613" cy="117811"/>
            </a:xfrm>
            <a:custGeom>
              <a:avLst/>
              <a:gdLst/>
              <a:ahLst/>
              <a:cxnLst/>
              <a:rect l="l" t="t" r="r" b="b"/>
              <a:pathLst>
                <a:path w="1232" h="3328" extrusionOk="0">
                  <a:moveTo>
                    <a:pt x="1232" y="0"/>
                  </a:moveTo>
                  <a:cubicBezTo>
                    <a:pt x="1231" y="1"/>
                    <a:pt x="1204" y="45"/>
                    <a:pt x="1151" y="116"/>
                  </a:cubicBezTo>
                  <a:cubicBezTo>
                    <a:pt x="1098" y="196"/>
                    <a:pt x="1035" y="303"/>
                    <a:pt x="955" y="446"/>
                  </a:cubicBezTo>
                  <a:cubicBezTo>
                    <a:pt x="794" y="732"/>
                    <a:pt x="598" y="1142"/>
                    <a:pt x="455" y="1615"/>
                  </a:cubicBezTo>
                  <a:cubicBezTo>
                    <a:pt x="384" y="1856"/>
                    <a:pt x="339" y="2088"/>
                    <a:pt x="304" y="2302"/>
                  </a:cubicBezTo>
                  <a:cubicBezTo>
                    <a:pt x="268" y="2507"/>
                    <a:pt x="241" y="2694"/>
                    <a:pt x="206" y="2855"/>
                  </a:cubicBezTo>
                  <a:cubicBezTo>
                    <a:pt x="161" y="3006"/>
                    <a:pt x="116" y="3131"/>
                    <a:pt x="72" y="3212"/>
                  </a:cubicBezTo>
                  <a:cubicBezTo>
                    <a:pt x="27" y="3283"/>
                    <a:pt x="0" y="3328"/>
                    <a:pt x="0" y="3328"/>
                  </a:cubicBezTo>
                  <a:cubicBezTo>
                    <a:pt x="0" y="3328"/>
                    <a:pt x="36" y="3292"/>
                    <a:pt x="90" y="3221"/>
                  </a:cubicBezTo>
                  <a:cubicBezTo>
                    <a:pt x="134" y="3140"/>
                    <a:pt x="197" y="3024"/>
                    <a:pt x="250" y="2864"/>
                  </a:cubicBezTo>
                  <a:cubicBezTo>
                    <a:pt x="304" y="2712"/>
                    <a:pt x="348" y="2525"/>
                    <a:pt x="384" y="2311"/>
                  </a:cubicBezTo>
                  <a:cubicBezTo>
                    <a:pt x="429" y="2105"/>
                    <a:pt x="482" y="1882"/>
                    <a:pt x="554" y="1642"/>
                  </a:cubicBezTo>
                  <a:cubicBezTo>
                    <a:pt x="696" y="1178"/>
                    <a:pt x="866" y="767"/>
                    <a:pt x="1000" y="473"/>
                  </a:cubicBezTo>
                  <a:cubicBezTo>
                    <a:pt x="1062" y="321"/>
                    <a:pt x="1125" y="205"/>
                    <a:pt x="1169" y="125"/>
                  </a:cubicBezTo>
                  <a:cubicBezTo>
                    <a:pt x="1205" y="45"/>
                    <a:pt x="1231" y="1"/>
                    <a:pt x="1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9"/>
            <p:cNvSpPr/>
            <p:nvPr/>
          </p:nvSpPr>
          <p:spPr>
            <a:xfrm>
              <a:off x="3929007" y="2619886"/>
              <a:ext cx="84677" cy="268155"/>
            </a:xfrm>
            <a:custGeom>
              <a:avLst/>
              <a:gdLst/>
              <a:ahLst/>
              <a:cxnLst/>
              <a:rect l="l" t="t" r="r" b="b"/>
              <a:pathLst>
                <a:path w="2392" h="7575" extrusionOk="0">
                  <a:moveTo>
                    <a:pt x="322" y="0"/>
                  </a:moveTo>
                  <a:cubicBezTo>
                    <a:pt x="321" y="1"/>
                    <a:pt x="303" y="28"/>
                    <a:pt x="277" y="81"/>
                  </a:cubicBezTo>
                  <a:cubicBezTo>
                    <a:pt x="268" y="107"/>
                    <a:pt x="250" y="143"/>
                    <a:pt x="241" y="188"/>
                  </a:cubicBezTo>
                  <a:cubicBezTo>
                    <a:pt x="223" y="232"/>
                    <a:pt x="206" y="277"/>
                    <a:pt x="197" y="339"/>
                  </a:cubicBezTo>
                  <a:cubicBezTo>
                    <a:pt x="143" y="562"/>
                    <a:pt x="116" y="919"/>
                    <a:pt x="268" y="1312"/>
                  </a:cubicBezTo>
                  <a:cubicBezTo>
                    <a:pt x="348" y="1508"/>
                    <a:pt x="464" y="1713"/>
                    <a:pt x="643" y="1892"/>
                  </a:cubicBezTo>
                  <a:cubicBezTo>
                    <a:pt x="687" y="1936"/>
                    <a:pt x="741" y="1972"/>
                    <a:pt x="785" y="2016"/>
                  </a:cubicBezTo>
                  <a:cubicBezTo>
                    <a:pt x="839" y="2052"/>
                    <a:pt x="893" y="2097"/>
                    <a:pt x="955" y="2124"/>
                  </a:cubicBezTo>
                  <a:cubicBezTo>
                    <a:pt x="1009" y="2159"/>
                    <a:pt x="1053" y="2195"/>
                    <a:pt x="1062" y="2248"/>
                  </a:cubicBezTo>
                  <a:cubicBezTo>
                    <a:pt x="1080" y="2293"/>
                    <a:pt x="1062" y="2355"/>
                    <a:pt x="1026" y="2400"/>
                  </a:cubicBezTo>
                  <a:cubicBezTo>
                    <a:pt x="991" y="2454"/>
                    <a:pt x="946" y="2498"/>
                    <a:pt x="893" y="2525"/>
                  </a:cubicBezTo>
                  <a:cubicBezTo>
                    <a:pt x="830" y="2552"/>
                    <a:pt x="768" y="2570"/>
                    <a:pt x="696" y="2579"/>
                  </a:cubicBezTo>
                  <a:cubicBezTo>
                    <a:pt x="625" y="2596"/>
                    <a:pt x="554" y="2614"/>
                    <a:pt x="482" y="2641"/>
                  </a:cubicBezTo>
                  <a:cubicBezTo>
                    <a:pt x="402" y="2659"/>
                    <a:pt x="331" y="2703"/>
                    <a:pt x="268" y="2757"/>
                  </a:cubicBezTo>
                  <a:cubicBezTo>
                    <a:pt x="152" y="2864"/>
                    <a:pt x="72" y="3025"/>
                    <a:pt x="36" y="3176"/>
                  </a:cubicBezTo>
                  <a:cubicBezTo>
                    <a:pt x="9" y="3337"/>
                    <a:pt x="0" y="3506"/>
                    <a:pt x="27" y="3667"/>
                  </a:cubicBezTo>
                  <a:cubicBezTo>
                    <a:pt x="81" y="3988"/>
                    <a:pt x="215" y="4282"/>
                    <a:pt x="366" y="4541"/>
                  </a:cubicBezTo>
                  <a:cubicBezTo>
                    <a:pt x="518" y="4809"/>
                    <a:pt x="687" y="5041"/>
                    <a:pt x="866" y="5255"/>
                  </a:cubicBezTo>
                  <a:cubicBezTo>
                    <a:pt x="1214" y="5683"/>
                    <a:pt x="1544" y="6049"/>
                    <a:pt x="1794" y="6388"/>
                  </a:cubicBezTo>
                  <a:cubicBezTo>
                    <a:pt x="2034" y="6718"/>
                    <a:pt x="2195" y="7012"/>
                    <a:pt x="2275" y="7235"/>
                  </a:cubicBezTo>
                  <a:cubicBezTo>
                    <a:pt x="2329" y="7342"/>
                    <a:pt x="2347" y="7432"/>
                    <a:pt x="2365" y="7485"/>
                  </a:cubicBezTo>
                  <a:cubicBezTo>
                    <a:pt x="2382" y="7547"/>
                    <a:pt x="2391" y="7574"/>
                    <a:pt x="2391" y="7574"/>
                  </a:cubicBezTo>
                  <a:cubicBezTo>
                    <a:pt x="2391" y="7574"/>
                    <a:pt x="2382" y="7547"/>
                    <a:pt x="2373" y="7485"/>
                  </a:cubicBezTo>
                  <a:cubicBezTo>
                    <a:pt x="2356" y="7423"/>
                    <a:pt x="2338" y="7333"/>
                    <a:pt x="2293" y="7226"/>
                  </a:cubicBezTo>
                  <a:cubicBezTo>
                    <a:pt x="2222" y="7003"/>
                    <a:pt x="2070" y="6700"/>
                    <a:pt x="1829" y="6352"/>
                  </a:cubicBezTo>
                  <a:cubicBezTo>
                    <a:pt x="1597" y="6013"/>
                    <a:pt x="1267" y="5638"/>
                    <a:pt x="928" y="5201"/>
                  </a:cubicBezTo>
                  <a:cubicBezTo>
                    <a:pt x="759" y="4987"/>
                    <a:pt x="598" y="4755"/>
                    <a:pt x="446" y="4497"/>
                  </a:cubicBezTo>
                  <a:cubicBezTo>
                    <a:pt x="304" y="4238"/>
                    <a:pt x="179" y="3952"/>
                    <a:pt x="134" y="3649"/>
                  </a:cubicBezTo>
                  <a:cubicBezTo>
                    <a:pt x="90" y="3355"/>
                    <a:pt x="134" y="3025"/>
                    <a:pt x="339" y="2828"/>
                  </a:cubicBezTo>
                  <a:cubicBezTo>
                    <a:pt x="438" y="2739"/>
                    <a:pt x="571" y="2703"/>
                    <a:pt x="714" y="2677"/>
                  </a:cubicBezTo>
                  <a:cubicBezTo>
                    <a:pt x="785" y="2659"/>
                    <a:pt x="857" y="2641"/>
                    <a:pt x="928" y="2605"/>
                  </a:cubicBezTo>
                  <a:cubicBezTo>
                    <a:pt x="1000" y="2570"/>
                    <a:pt x="1062" y="2516"/>
                    <a:pt x="1098" y="2454"/>
                  </a:cubicBezTo>
                  <a:cubicBezTo>
                    <a:pt x="1142" y="2391"/>
                    <a:pt x="1169" y="2302"/>
                    <a:pt x="1142" y="2222"/>
                  </a:cubicBezTo>
                  <a:cubicBezTo>
                    <a:pt x="1116" y="2141"/>
                    <a:pt x="1053" y="2088"/>
                    <a:pt x="991" y="2061"/>
                  </a:cubicBezTo>
                  <a:cubicBezTo>
                    <a:pt x="937" y="2025"/>
                    <a:pt x="884" y="1990"/>
                    <a:pt x="830" y="1954"/>
                  </a:cubicBezTo>
                  <a:cubicBezTo>
                    <a:pt x="785" y="1918"/>
                    <a:pt x="732" y="1883"/>
                    <a:pt x="696" y="1838"/>
                  </a:cubicBezTo>
                  <a:cubicBezTo>
                    <a:pt x="518" y="1677"/>
                    <a:pt x="402" y="1481"/>
                    <a:pt x="322" y="1294"/>
                  </a:cubicBezTo>
                  <a:cubicBezTo>
                    <a:pt x="161" y="910"/>
                    <a:pt x="170" y="562"/>
                    <a:pt x="206" y="339"/>
                  </a:cubicBezTo>
                  <a:cubicBezTo>
                    <a:pt x="215" y="286"/>
                    <a:pt x="232" y="232"/>
                    <a:pt x="250" y="188"/>
                  </a:cubicBezTo>
                  <a:cubicBezTo>
                    <a:pt x="259" y="143"/>
                    <a:pt x="268" y="107"/>
                    <a:pt x="286" y="81"/>
                  </a:cubicBezTo>
                  <a:cubicBezTo>
                    <a:pt x="304" y="28"/>
                    <a:pt x="321" y="1"/>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9"/>
            <p:cNvSpPr/>
            <p:nvPr/>
          </p:nvSpPr>
          <p:spPr>
            <a:xfrm>
              <a:off x="3943839" y="2639780"/>
              <a:ext cx="153211" cy="507530"/>
            </a:xfrm>
            <a:custGeom>
              <a:avLst/>
              <a:gdLst/>
              <a:ahLst/>
              <a:cxnLst/>
              <a:rect l="l" t="t" r="r" b="b"/>
              <a:pathLst>
                <a:path w="4328" h="14337" extrusionOk="0">
                  <a:moveTo>
                    <a:pt x="4327" y="0"/>
                  </a:moveTo>
                  <a:cubicBezTo>
                    <a:pt x="4327" y="2"/>
                    <a:pt x="4327" y="64"/>
                    <a:pt x="4301" y="161"/>
                  </a:cubicBezTo>
                  <a:cubicBezTo>
                    <a:pt x="4283" y="268"/>
                    <a:pt x="4247" y="420"/>
                    <a:pt x="4185" y="616"/>
                  </a:cubicBezTo>
                  <a:cubicBezTo>
                    <a:pt x="4122" y="812"/>
                    <a:pt x="4024" y="1035"/>
                    <a:pt x="3881" y="1294"/>
                  </a:cubicBezTo>
                  <a:cubicBezTo>
                    <a:pt x="3819" y="1419"/>
                    <a:pt x="3730" y="1553"/>
                    <a:pt x="3712" y="1722"/>
                  </a:cubicBezTo>
                  <a:cubicBezTo>
                    <a:pt x="3712" y="1811"/>
                    <a:pt x="3730" y="1901"/>
                    <a:pt x="3783" y="1981"/>
                  </a:cubicBezTo>
                  <a:cubicBezTo>
                    <a:pt x="3830" y="2043"/>
                    <a:pt x="3917" y="2091"/>
                    <a:pt x="4003" y="2091"/>
                  </a:cubicBezTo>
                  <a:cubicBezTo>
                    <a:pt x="4016" y="2091"/>
                    <a:pt x="4029" y="2090"/>
                    <a:pt x="4042" y="2088"/>
                  </a:cubicBezTo>
                  <a:cubicBezTo>
                    <a:pt x="4072" y="2088"/>
                    <a:pt x="4101" y="2084"/>
                    <a:pt x="4129" y="2084"/>
                  </a:cubicBezTo>
                  <a:cubicBezTo>
                    <a:pt x="4142" y="2084"/>
                    <a:pt x="4155" y="2085"/>
                    <a:pt x="4167" y="2088"/>
                  </a:cubicBezTo>
                  <a:cubicBezTo>
                    <a:pt x="4211" y="2097"/>
                    <a:pt x="4238" y="2115"/>
                    <a:pt x="4247" y="2159"/>
                  </a:cubicBezTo>
                  <a:cubicBezTo>
                    <a:pt x="4274" y="2231"/>
                    <a:pt x="4256" y="2338"/>
                    <a:pt x="4256" y="2436"/>
                  </a:cubicBezTo>
                  <a:cubicBezTo>
                    <a:pt x="4247" y="2632"/>
                    <a:pt x="4229" y="2837"/>
                    <a:pt x="4203" y="3051"/>
                  </a:cubicBezTo>
                  <a:cubicBezTo>
                    <a:pt x="4176" y="3257"/>
                    <a:pt x="4131" y="3471"/>
                    <a:pt x="4060" y="3685"/>
                  </a:cubicBezTo>
                  <a:cubicBezTo>
                    <a:pt x="3980" y="3899"/>
                    <a:pt x="3864" y="4095"/>
                    <a:pt x="3721" y="4282"/>
                  </a:cubicBezTo>
                  <a:cubicBezTo>
                    <a:pt x="3123" y="5032"/>
                    <a:pt x="2454" y="5853"/>
                    <a:pt x="1758" y="6718"/>
                  </a:cubicBezTo>
                  <a:cubicBezTo>
                    <a:pt x="1580" y="6932"/>
                    <a:pt x="1401" y="7137"/>
                    <a:pt x="1250" y="7378"/>
                  </a:cubicBezTo>
                  <a:cubicBezTo>
                    <a:pt x="1178" y="7494"/>
                    <a:pt x="1116" y="7619"/>
                    <a:pt x="1071" y="7744"/>
                  </a:cubicBezTo>
                  <a:cubicBezTo>
                    <a:pt x="1027" y="7878"/>
                    <a:pt x="1000" y="8011"/>
                    <a:pt x="982" y="8145"/>
                  </a:cubicBezTo>
                  <a:cubicBezTo>
                    <a:pt x="955" y="8404"/>
                    <a:pt x="929" y="8654"/>
                    <a:pt x="866" y="8895"/>
                  </a:cubicBezTo>
                  <a:cubicBezTo>
                    <a:pt x="813" y="9144"/>
                    <a:pt x="741" y="9376"/>
                    <a:pt x="679" y="9608"/>
                  </a:cubicBezTo>
                  <a:cubicBezTo>
                    <a:pt x="616" y="9840"/>
                    <a:pt x="572" y="10072"/>
                    <a:pt x="545" y="10304"/>
                  </a:cubicBezTo>
                  <a:cubicBezTo>
                    <a:pt x="527" y="10536"/>
                    <a:pt x="518" y="10759"/>
                    <a:pt x="509" y="10973"/>
                  </a:cubicBezTo>
                  <a:cubicBezTo>
                    <a:pt x="500" y="11178"/>
                    <a:pt x="482" y="11384"/>
                    <a:pt x="456" y="11580"/>
                  </a:cubicBezTo>
                  <a:cubicBezTo>
                    <a:pt x="420" y="11776"/>
                    <a:pt x="366" y="11954"/>
                    <a:pt x="313" y="12133"/>
                  </a:cubicBezTo>
                  <a:cubicBezTo>
                    <a:pt x="197" y="12472"/>
                    <a:pt x="90" y="12784"/>
                    <a:pt x="45" y="13079"/>
                  </a:cubicBezTo>
                  <a:cubicBezTo>
                    <a:pt x="1" y="13364"/>
                    <a:pt x="10" y="13614"/>
                    <a:pt x="54" y="13819"/>
                  </a:cubicBezTo>
                  <a:cubicBezTo>
                    <a:pt x="99" y="14015"/>
                    <a:pt x="179" y="14158"/>
                    <a:pt x="242" y="14247"/>
                  </a:cubicBezTo>
                  <a:cubicBezTo>
                    <a:pt x="179" y="14158"/>
                    <a:pt x="108" y="14015"/>
                    <a:pt x="72" y="13810"/>
                  </a:cubicBezTo>
                  <a:cubicBezTo>
                    <a:pt x="27" y="13614"/>
                    <a:pt x="27" y="13364"/>
                    <a:pt x="72" y="13079"/>
                  </a:cubicBezTo>
                  <a:cubicBezTo>
                    <a:pt x="126" y="12802"/>
                    <a:pt x="242" y="12490"/>
                    <a:pt x="358" y="12142"/>
                  </a:cubicBezTo>
                  <a:cubicBezTo>
                    <a:pt x="420" y="11972"/>
                    <a:pt x="474" y="11785"/>
                    <a:pt x="509" y="11589"/>
                  </a:cubicBezTo>
                  <a:cubicBezTo>
                    <a:pt x="554" y="11392"/>
                    <a:pt x="572" y="11187"/>
                    <a:pt x="581" y="10973"/>
                  </a:cubicBezTo>
                  <a:cubicBezTo>
                    <a:pt x="590" y="10759"/>
                    <a:pt x="598" y="10536"/>
                    <a:pt x="625" y="10313"/>
                  </a:cubicBezTo>
                  <a:cubicBezTo>
                    <a:pt x="652" y="10090"/>
                    <a:pt x="705" y="9867"/>
                    <a:pt x="768" y="9635"/>
                  </a:cubicBezTo>
                  <a:cubicBezTo>
                    <a:pt x="830" y="9403"/>
                    <a:pt x="902" y="9162"/>
                    <a:pt x="964" y="8921"/>
                  </a:cubicBezTo>
                  <a:cubicBezTo>
                    <a:pt x="1027" y="8672"/>
                    <a:pt x="1053" y="8413"/>
                    <a:pt x="1080" y="8154"/>
                  </a:cubicBezTo>
                  <a:cubicBezTo>
                    <a:pt x="1098" y="8029"/>
                    <a:pt x="1125" y="7895"/>
                    <a:pt x="1169" y="7779"/>
                  </a:cubicBezTo>
                  <a:cubicBezTo>
                    <a:pt x="1205" y="7655"/>
                    <a:pt x="1268" y="7539"/>
                    <a:pt x="1339" y="7432"/>
                  </a:cubicBezTo>
                  <a:cubicBezTo>
                    <a:pt x="1482" y="7209"/>
                    <a:pt x="1660" y="7003"/>
                    <a:pt x="1838" y="6780"/>
                  </a:cubicBezTo>
                  <a:cubicBezTo>
                    <a:pt x="2534" y="5915"/>
                    <a:pt x="3203" y="5103"/>
                    <a:pt x="3792" y="4336"/>
                  </a:cubicBezTo>
                  <a:cubicBezTo>
                    <a:pt x="3935" y="4140"/>
                    <a:pt x="4051" y="3935"/>
                    <a:pt x="4131" y="3711"/>
                  </a:cubicBezTo>
                  <a:cubicBezTo>
                    <a:pt x="4211" y="3497"/>
                    <a:pt x="4247" y="3274"/>
                    <a:pt x="4274" y="3060"/>
                  </a:cubicBezTo>
                  <a:cubicBezTo>
                    <a:pt x="4301" y="2846"/>
                    <a:pt x="4310" y="2641"/>
                    <a:pt x="4319" y="2436"/>
                  </a:cubicBezTo>
                  <a:cubicBezTo>
                    <a:pt x="4319" y="2391"/>
                    <a:pt x="4319" y="2338"/>
                    <a:pt x="4319" y="2293"/>
                  </a:cubicBezTo>
                  <a:cubicBezTo>
                    <a:pt x="4319" y="2240"/>
                    <a:pt x="4319" y="2186"/>
                    <a:pt x="4301" y="2141"/>
                  </a:cubicBezTo>
                  <a:cubicBezTo>
                    <a:pt x="4283" y="2088"/>
                    <a:pt x="4229" y="2043"/>
                    <a:pt x="4176" y="2034"/>
                  </a:cubicBezTo>
                  <a:cubicBezTo>
                    <a:pt x="4158" y="2031"/>
                    <a:pt x="4141" y="2030"/>
                    <a:pt x="4125" y="2030"/>
                  </a:cubicBezTo>
                  <a:cubicBezTo>
                    <a:pt x="4093" y="2030"/>
                    <a:pt x="4063" y="2034"/>
                    <a:pt x="4033" y="2034"/>
                  </a:cubicBezTo>
                  <a:cubicBezTo>
                    <a:pt x="4018" y="2037"/>
                    <a:pt x="4003" y="2039"/>
                    <a:pt x="3989" y="2039"/>
                  </a:cubicBezTo>
                  <a:cubicBezTo>
                    <a:pt x="3920" y="2039"/>
                    <a:pt x="3863" y="2004"/>
                    <a:pt x="3819" y="1945"/>
                  </a:cubicBezTo>
                  <a:cubicBezTo>
                    <a:pt x="3774" y="1883"/>
                    <a:pt x="3748" y="1802"/>
                    <a:pt x="3756" y="1731"/>
                  </a:cubicBezTo>
                  <a:cubicBezTo>
                    <a:pt x="3765" y="1570"/>
                    <a:pt x="3846" y="1437"/>
                    <a:pt x="3917" y="1303"/>
                  </a:cubicBezTo>
                  <a:cubicBezTo>
                    <a:pt x="4051" y="1053"/>
                    <a:pt x="4140" y="812"/>
                    <a:pt x="4194" y="625"/>
                  </a:cubicBezTo>
                  <a:cubicBezTo>
                    <a:pt x="4256" y="429"/>
                    <a:pt x="4292" y="268"/>
                    <a:pt x="4310" y="161"/>
                  </a:cubicBezTo>
                  <a:cubicBezTo>
                    <a:pt x="4327" y="64"/>
                    <a:pt x="4327" y="2"/>
                    <a:pt x="4327" y="0"/>
                  </a:cubicBezTo>
                  <a:close/>
                  <a:moveTo>
                    <a:pt x="242" y="14247"/>
                  </a:moveTo>
                  <a:cubicBezTo>
                    <a:pt x="268" y="14292"/>
                    <a:pt x="295" y="14319"/>
                    <a:pt x="313" y="14336"/>
                  </a:cubicBezTo>
                  <a:cubicBezTo>
                    <a:pt x="295" y="14319"/>
                    <a:pt x="277" y="14283"/>
                    <a:pt x="242" y="14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9"/>
            <p:cNvSpPr/>
            <p:nvPr/>
          </p:nvSpPr>
          <p:spPr>
            <a:xfrm>
              <a:off x="3912582" y="2641338"/>
              <a:ext cx="30055" cy="60676"/>
            </a:xfrm>
            <a:custGeom>
              <a:avLst/>
              <a:gdLst/>
              <a:ahLst/>
              <a:cxnLst/>
              <a:rect l="l" t="t" r="r" b="b"/>
              <a:pathLst>
                <a:path w="849" h="1714" extrusionOk="0">
                  <a:moveTo>
                    <a:pt x="99" y="1"/>
                  </a:moveTo>
                  <a:lnTo>
                    <a:pt x="99" y="1"/>
                  </a:lnTo>
                  <a:cubicBezTo>
                    <a:pt x="99" y="1"/>
                    <a:pt x="90" y="28"/>
                    <a:pt x="72" y="72"/>
                  </a:cubicBezTo>
                  <a:cubicBezTo>
                    <a:pt x="54" y="117"/>
                    <a:pt x="36" y="197"/>
                    <a:pt x="18" y="286"/>
                  </a:cubicBezTo>
                  <a:cubicBezTo>
                    <a:pt x="1" y="376"/>
                    <a:pt x="1" y="492"/>
                    <a:pt x="9" y="617"/>
                  </a:cubicBezTo>
                  <a:cubicBezTo>
                    <a:pt x="27" y="741"/>
                    <a:pt x="63" y="875"/>
                    <a:pt x="117" y="1009"/>
                  </a:cubicBezTo>
                  <a:cubicBezTo>
                    <a:pt x="179" y="1143"/>
                    <a:pt x="250" y="1259"/>
                    <a:pt x="331" y="1357"/>
                  </a:cubicBezTo>
                  <a:cubicBezTo>
                    <a:pt x="420" y="1446"/>
                    <a:pt x="500" y="1526"/>
                    <a:pt x="580" y="1580"/>
                  </a:cubicBezTo>
                  <a:cubicBezTo>
                    <a:pt x="661" y="1625"/>
                    <a:pt x="723" y="1660"/>
                    <a:pt x="777" y="1687"/>
                  </a:cubicBezTo>
                  <a:cubicBezTo>
                    <a:pt x="821" y="1705"/>
                    <a:pt x="848" y="1714"/>
                    <a:pt x="848" y="1714"/>
                  </a:cubicBezTo>
                  <a:cubicBezTo>
                    <a:pt x="848" y="1714"/>
                    <a:pt x="821" y="1696"/>
                    <a:pt x="777" y="1669"/>
                  </a:cubicBezTo>
                  <a:cubicBezTo>
                    <a:pt x="741" y="1642"/>
                    <a:pt x="679" y="1598"/>
                    <a:pt x="616" y="1535"/>
                  </a:cubicBezTo>
                  <a:cubicBezTo>
                    <a:pt x="473" y="1419"/>
                    <a:pt x="322" y="1223"/>
                    <a:pt x="215" y="973"/>
                  </a:cubicBezTo>
                  <a:cubicBezTo>
                    <a:pt x="108" y="724"/>
                    <a:pt x="63" y="474"/>
                    <a:pt x="72" y="295"/>
                  </a:cubicBezTo>
                  <a:cubicBezTo>
                    <a:pt x="72" y="197"/>
                    <a:pt x="81" y="126"/>
                    <a:pt x="90" y="81"/>
                  </a:cubicBezTo>
                  <a:cubicBezTo>
                    <a:pt x="99" y="28"/>
                    <a:pt x="99"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9"/>
            <p:cNvSpPr/>
            <p:nvPr/>
          </p:nvSpPr>
          <p:spPr>
            <a:xfrm>
              <a:off x="4099843" y="2654294"/>
              <a:ext cx="17735" cy="47401"/>
            </a:xfrm>
            <a:custGeom>
              <a:avLst/>
              <a:gdLst/>
              <a:ahLst/>
              <a:cxnLst/>
              <a:rect l="l" t="t" r="r" b="b"/>
              <a:pathLst>
                <a:path w="501" h="1339" extrusionOk="0">
                  <a:moveTo>
                    <a:pt x="491" y="1"/>
                  </a:moveTo>
                  <a:cubicBezTo>
                    <a:pt x="491" y="1"/>
                    <a:pt x="474" y="81"/>
                    <a:pt x="438" y="206"/>
                  </a:cubicBezTo>
                  <a:cubicBezTo>
                    <a:pt x="402" y="331"/>
                    <a:pt x="340" y="500"/>
                    <a:pt x="277" y="679"/>
                  </a:cubicBezTo>
                  <a:cubicBezTo>
                    <a:pt x="206" y="857"/>
                    <a:pt x="143" y="1027"/>
                    <a:pt x="90" y="1143"/>
                  </a:cubicBezTo>
                  <a:cubicBezTo>
                    <a:pt x="36" y="1259"/>
                    <a:pt x="1" y="1339"/>
                    <a:pt x="1" y="1339"/>
                  </a:cubicBezTo>
                  <a:cubicBezTo>
                    <a:pt x="1" y="1339"/>
                    <a:pt x="63" y="1276"/>
                    <a:pt x="135" y="1169"/>
                  </a:cubicBezTo>
                  <a:cubicBezTo>
                    <a:pt x="206" y="1062"/>
                    <a:pt x="304" y="902"/>
                    <a:pt x="375" y="714"/>
                  </a:cubicBezTo>
                  <a:cubicBezTo>
                    <a:pt x="447" y="527"/>
                    <a:pt x="474" y="349"/>
                    <a:pt x="491" y="215"/>
                  </a:cubicBezTo>
                  <a:cubicBezTo>
                    <a:pt x="500" y="81"/>
                    <a:pt x="491"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9"/>
            <p:cNvSpPr/>
            <p:nvPr/>
          </p:nvSpPr>
          <p:spPr>
            <a:xfrm>
              <a:off x="4177226" y="2953027"/>
              <a:ext cx="23399" cy="200576"/>
            </a:xfrm>
            <a:custGeom>
              <a:avLst/>
              <a:gdLst/>
              <a:ahLst/>
              <a:cxnLst/>
              <a:rect l="l" t="t" r="r" b="b"/>
              <a:pathLst>
                <a:path w="661" h="5666" extrusionOk="0">
                  <a:moveTo>
                    <a:pt x="661" y="1"/>
                  </a:moveTo>
                  <a:lnTo>
                    <a:pt x="661" y="1"/>
                  </a:lnTo>
                  <a:cubicBezTo>
                    <a:pt x="660" y="1"/>
                    <a:pt x="651" y="19"/>
                    <a:pt x="625" y="46"/>
                  </a:cubicBezTo>
                  <a:cubicBezTo>
                    <a:pt x="607" y="81"/>
                    <a:pt x="571" y="126"/>
                    <a:pt x="536" y="188"/>
                  </a:cubicBezTo>
                  <a:cubicBezTo>
                    <a:pt x="464" y="322"/>
                    <a:pt x="366" y="518"/>
                    <a:pt x="286" y="768"/>
                  </a:cubicBezTo>
                  <a:cubicBezTo>
                    <a:pt x="206" y="1018"/>
                    <a:pt x="143" y="1330"/>
                    <a:pt x="99" y="1678"/>
                  </a:cubicBezTo>
                  <a:cubicBezTo>
                    <a:pt x="72" y="1857"/>
                    <a:pt x="54" y="2035"/>
                    <a:pt x="36" y="2222"/>
                  </a:cubicBezTo>
                  <a:cubicBezTo>
                    <a:pt x="18" y="2410"/>
                    <a:pt x="0" y="2624"/>
                    <a:pt x="81" y="2829"/>
                  </a:cubicBezTo>
                  <a:cubicBezTo>
                    <a:pt x="116" y="2927"/>
                    <a:pt x="179" y="3016"/>
                    <a:pt x="223" y="3097"/>
                  </a:cubicBezTo>
                  <a:cubicBezTo>
                    <a:pt x="268" y="3177"/>
                    <a:pt x="295" y="3257"/>
                    <a:pt x="313" y="3346"/>
                  </a:cubicBezTo>
                  <a:cubicBezTo>
                    <a:pt x="330" y="3525"/>
                    <a:pt x="330" y="3721"/>
                    <a:pt x="339" y="3891"/>
                  </a:cubicBezTo>
                  <a:cubicBezTo>
                    <a:pt x="357" y="4238"/>
                    <a:pt x="366" y="4551"/>
                    <a:pt x="366" y="4818"/>
                  </a:cubicBezTo>
                  <a:cubicBezTo>
                    <a:pt x="366" y="5345"/>
                    <a:pt x="339" y="5666"/>
                    <a:pt x="339" y="5666"/>
                  </a:cubicBezTo>
                  <a:cubicBezTo>
                    <a:pt x="339" y="5666"/>
                    <a:pt x="393" y="5345"/>
                    <a:pt x="411" y="4818"/>
                  </a:cubicBezTo>
                  <a:cubicBezTo>
                    <a:pt x="429" y="4551"/>
                    <a:pt x="429" y="4238"/>
                    <a:pt x="429" y="3891"/>
                  </a:cubicBezTo>
                  <a:cubicBezTo>
                    <a:pt x="420" y="3712"/>
                    <a:pt x="429" y="3534"/>
                    <a:pt x="411" y="3337"/>
                  </a:cubicBezTo>
                  <a:cubicBezTo>
                    <a:pt x="402" y="3239"/>
                    <a:pt x="366" y="3132"/>
                    <a:pt x="313" y="3043"/>
                  </a:cubicBezTo>
                  <a:cubicBezTo>
                    <a:pt x="268" y="2954"/>
                    <a:pt x="206" y="2874"/>
                    <a:pt x="179" y="2793"/>
                  </a:cubicBezTo>
                  <a:cubicBezTo>
                    <a:pt x="107" y="2615"/>
                    <a:pt x="116" y="2419"/>
                    <a:pt x="134" y="2231"/>
                  </a:cubicBezTo>
                  <a:cubicBezTo>
                    <a:pt x="152" y="2044"/>
                    <a:pt x="170" y="1865"/>
                    <a:pt x="188" y="1687"/>
                  </a:cubicBezTo>
                  <a:cubicBezTo>
                    <a:pt x="223" y="1348"/>
                    <a:pt x="277" y="1036"/>
                    <a:pt x="339" y="786"/>
                  </a:cubicBezTo>
                  <a:cubicBezTo>
                    <a:pt x="402" y="527"/>
                    <a:pt x="491" y="331"/>
                    <a:pt x="553" y="197"/>
                  </a:cubicBezTo>
                  <a:cubicBezTo>
                    <a:pt x="580" y="135"/>
                    <a:pt x="607" y="81"/>
                    <a:pt x="634" y="46"/>
                  </a:cubicBezTo>
                  <a:cubicBezTo>
                    <a:pt x="651" y="19"/>
                    <a:pt x="660" y="1"/>
                    <a:pt x="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9"/>
            <p:cNvSpPr/>
            <p:nvPr/>
          </p:nvSpPr>
          <p:spPr>
            <a:xfrm>
              <a:off x="4191421" y="3005771"/>
              <a:ext cx="113103" cy="136148"/>
            </a:xfrm>
            <a:custGeom>
              <a:avLst/>
              <a:gdLst/>
              <a:ahLst/>
              <a:cxnLst/>
              <a:rect l="l" t="t" r="r" b="b"/>
              <a:pathLst>
                <a:path w="3195" h="3846" extrusionOk="0">
                  <a:moveTo>
                    <a:pt x="1401" y="804"/>
                  </a:moveTo>
                  <a:cubicBezTo>
                    <a:pt x="1357" y="804"/>
                    <a:pt x="1330" y="813"/>
                    <a:pt x="1330" y="813"/>
                  </a:cubicBezTo>
                  <a:cubicBezTo>
                    <a:pt x="1330" y="813"/>
                    <a:pt x="1357" y="813"/>
                    <a:pt x="1401" y="804"/>
                  </a:cubicBezTo>
                  <a:close/>
                  <a:moveTo>
                    <a:pt x="2499" y="1"/>
                  </a:moveTo>
                  <a:cubicBezTo>
                    <a:pt x="2445" y="1"/>
                    <a:pt x="2392" y="19"/>
                    <a:pt x="2356" y="54"/>
                  </a:cubicBezTo>
                  <a:cubicBezTo>
                    <a:pt x="2276" y="117"/>
                    <a:pt x="2231" y="188"/>
                    <a:pt x="2178" y="251"/>
                  </a:cubicBezTo>
                  <a:cubicBezTo>
                    <a:pt x="1981" y="500"/>
                    <a:pt x="1767" y="670"/>
                    <a:pt x="1598" y="741"/>
                  </a:cubicBezTo>
                  <a:cubicBezTo>
                    <a:pt x="1517" y="777"/>
                    <a:pt x="1446" y="786"/>
                    <a:pt x="1401" y="804"/>
                  </a:cubicBezTo>
                  <a:cubicBezTo>
                    <a:pt x="1446" y="795"/>
                    <a:pt x="1517" y="786"/>
                    <a:pt x="1607" y="750"/>
                  </a:cubicBezTo>
                  <a:cubicBezTo>
                    <a:pt x="1776" y="688"/>
                    <a:pt x="2008" y="527"/>
                    <a:pt x="2222" y="277"/>
                  </a:cubicBezTo>
                  <a:cubicBezTo>
                    <a:pt x="2276" y="224"/>
                    <a:pt x="2329" y="144"/>
                    <a:pt x="2392" y="99"/>
                  </a:cubicBezTo>
                  <a:cubicBezTo>
                    <a:pt x="2418" y="80"/>
                    <a:pt x="2447" y="71"/>
                    <a:pt x="2476" y="71"/>
                  </a:cubicBezTo>
                  <a:cubicBezTo>
                    <a:pt x="2518" y="71"/>
                    <a:pt x="2560" y="89"/>
                    <a:pt x="2597" y="126"/>
                  </a:cubicBezTo>
                  <a:cubicBezTo>
                    <a:pt x="2668" y="188"/>
                    <a:pt x="2713" y="277"/>
                    <a:pt x="2766" y="358"/>
                  </a:cubicBezTo>
                  <a:cubicBezTo>
                    <a:pt x="2820" y="447"/>
                    <a:pt x="2873" y="536"/>
                    <a:pt x="2927" y="625"/>
                  </a:cubicBezTo>
                  <a:cubicBezTo>
                    <a:pt x="3025" y="813"/>
                    <a:pt x="3096" y="1027"/>
                    <a:pt x="3088" y="1250"/>
                  </a:cubicBezTo>
                  <a:cubicBezTo>
                    <a:pt x="3079" y="1473"/>
                    <a:pt x="2954" y="1696"/>
                    <a:pt x="2936" y="1963"/>
                  </a:cubicBezTo>
                  <a:cubicBezTo>
                    <a:pt x="2927" y="2026"/>
                    <a:pt x="2927" y="2070"/>
                    <a:pt x="2891" y="2097"/>
                  </a:cubicBezTo>
                  <a:cubicBezTo>
                    <a:pt x="2864" y="2124"/>
                    <a:pt x="2802" y="2142"/>
                    <a:pt x="2740" y="2169"/>
                  </a:cubicBezTo>
                  <a:cubicBezTo>
                    <a:pt x="2633" y="2213"/>
                    <a:pt x="2517" y="2258"/>
                    <a:pt x="2410" y="2302"/>
                  </a:cubicBezTo>
                  <a:cubicBezTo>
                    <a:pt x="2195" y="2392"/>
                    <a:pt x="1981" y="2472"/>
                    <a:pt x="1785" y="2561"/>
                  </a:cubicBezTo>
                  <a:cubicBezTo>
                    <a:pt x="1687" y="2597"/>
                    <a:pt x="1589" y="2641"/>
                    <a:pt x="1491" y="2695"/>
                  </a:cubicBezTo>
                  <a:cubicBezTo>
                    <a:pt x="1401" y="2757"/>
                    <a:pt x="1330" y="2820"/>
                    <a:pt x="1259" y="2891"/>
                  </a:cubicBezTo>
                  <a:cubicBezTo>
                    <a:pt x="1125" y="3034"/>
                    <a:pt x="991" y="3141"/>
                    <a:pt x="857" y="3230"/>
                  </a:cubicBezTo>
                  <a:cubicBezTo>
                    <a:pt x="581" y="3400"/>
                    <a:pt x="340" y="3534"/>
                    <a:pt x="206" y="3649"/>
                  </a:cubicBezTo>
                  <a:cubicBezTo>
                    <a:pt x="135" y="3703"/>
                    <a:pt x="81" y="3757"/>
                    <a:pt x="45" y="3792"/>
                  </a:cubicBezTo>
                  <a:cubicBezTo>
                    <a:pt x="19" y="3828"/>
                    <a:pt x="1" y="3846"/>
                    <a:pt x="1" y="3846"/>
                  </a:cubicBezTo>
                  <a:cubicBezTo>
                    <a:pt x="1" y="3846"/>
                    <a:pt x="19" y="3828"/>
                    <a:pt x="54" y="3792"/>
                  </a:cubicBezTo>
                  <a:cubicBezTo>
                    <a:pt x="90" y="3765"/>
                    <a:pt x="135" y="3712"/>
                    <a:pt x="215" y="3658"/>
                  </a:cubicBezTo>
                  <a:cubicBezTo>
                    <a:pt x="358" y="3551"/>
                    <a:pt x="599" y="3435"/>
                    <a:pt x="884" y="3275"/>
                  </a:cubicBezTo>
                  <a:cubicBezTo>
                    <a:pt x="1027" y="3195"/>
                    <a:pt x="1169" y="3079"/>
                    <a:pt x="1303" y="2945"/>
                  </a:cubicBezTo>
                  <a:cubicBezTo>
                    <a:pt x="1375" y="2882"/>
                    <a:pt x="1446" y="2820"/>
                    <a:pt x="1535" y="2766"/>
                  </a:cubicBezTo>
                  <a:cubicBezTo>
                    <a:pt x="1624" y="2722"/>
                    <a:pt x="1714" y="2677"/>
                    <a:pt x="1821" y="2641"/>
                  </a:cubicBezTo>
                  <a:cubicBezTo>
                    <a:pt x="2017" y="2561"/>
                    <a:pt x="2231" y="2481"/>
                    <a:pt x="2445" y="2392"/>
                  </a:cubicBezTo>
                  <a:cubicBezTo>
                    <a:pt x="2561" y="2347"/>
                    <a:pt x="2668" y="2302"/>
                    <a:pt x="2784" y="2258"/>
                  </a:cubicBezTo>
                  <a:cubicBezTo>
                    <a:pt x="2838" y="2240"/>
                    <a:pt x="2891" y="2222"/>
                    <a:pt x="2963" y="2178"/>
                  </a:cubicBezTo>
                  <a:cubicBezTo>
                    <a:pt x="2989" y="2151"/>
                    <a:pt x="3016" y="2106"/>
                    <a:pt x="3025" y="2070"/>
                  </a:cubicBezTo>
                  <a:cubicBezTo>
                    <a:pt x="3034" y="2035"/>
                    <a:pt x="3034" y="1999"/>
                    <a:pt x="3034" y="1963"/>
                  </a:cubicBezTo>
                  <a:cubicBezTo>
                    <a:pt x="3052" y="1731"/>
                    <a:pt x="3177" y="1508"/>
                    <a:pt x="3186" y="1259"/>
                  </a:cubicBezTo>
                  <a:cubicBezTo>
                    <a:pt x="3195" y="1009"/>
                    <a:pt x="3105" y="777"/>
                    <a:pt x="2998" y="590"/>
                  </a:cubicBezTo>
                  <a:cubicBezTo>
                    <a:pt x="2954" y="491"/>
                    <a:pt x="2891" y="402"/>
                    <a:pt x="2838" y="313"/>
                  </a:cubicBezTo>
                  <a:cubicBezTo>
                    <a:pt x="2775" y="233"/>
                    <a:pt x="2731" y="144"/>
                    <a:pt x="2650" y="72"/>
                  </a:cubicBezTo>
                  <a:cubicBezTo>
                    <a:pt x="2606" y="36"/>
                    <a:pt x="2561" y="10"/>
                    <a:pt x="2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9"/>
            <p:cNvSpPr/>
            <p:nvPr/>
          </p:nvSpPr>
          <p:spPr>
            <a:xfrm>
              <a:off x="4258396" y="2753765"/>
              <a:ext cx="35400" cy="260261"/>
            </a:xfrm>
            <a:custGeom>
              <a:avLst/>
              <a:gdLst/>
              <a:ahLst/>
              <a:cxnLst/>
              <a:rect l="l" t="t" r="r" b="b"/>
              <a:pathLst>
                <a:path w="1000" h="7352" extrusionOk="0">
                  <a:moveTo>
                    <a:pt x="71" y="1"/>
                  </a:moveTo>
                  <a:cubicBezTo>
                    <a:pt x="18" y="10"/>
                    <a:pt x="0" y="28"/>
                    <a:pt x="0" y="28"/>
                  </a:cubicBezTo>
                  <a:cubicBezTo>
                    <a:pt x="0" y="28"/>
                    <a:pt x="18" y="10"/>
                    <a:pt x="71" y="10"/>
                  </a:cubicBezTo>
                  <a:cubicBezTo>
                    <a:pt x="78" y="9"/>
                    <a:pt x="85" y="8"/>
                    <a:pt x="92" y="8"/>
                  </a:cubicBezTo>
                  <a:cubicBezTo>
                    <a:pt x="143" y="8"/>
                    <a:pt x="205" y="35"/>
                    <a:pt x="268" y="90"/>
                  </a:cubicBezTo>
                  <a:cubicBezTo>
                    <a:pt x="339" y="161"/>
                    <a:pt x="375" y="277"/>
                    <a:pt x="393" y="411"/>
                  </a:cubicBezTo>
                  <a:cubicBezTo>
                    <a:pt x="410" y="545"/>
                    <a:pt x="437" y="706"/>
                    <a:pt x="500" y="866"/>
                  </a:cubicBezTo>
                  <a:cubicBezTo>
                    <a:pt x="562" y="1036"/>
                    <a:pt x="642" y="1205"/>
                    <a:pt x="714" y="1401"/>
                  </a:cubicBezTo>
                  <a:cubicBezTo>
                    <a:pt x="785" y="1589"/>
                    <a:pt x="830" y="1794"/>
                    <a:pt x="857" y="2026"/>
                  </a:cubicBezTo>
                  <a:cubicBezTo>
                    <a:pt x="901" y="2472"/>
                    <a:pt x="857" y="2980"/>
                    <a:pt x="848" y="3507"/>
                  </a:cubicBezTo>
                  <a:cubicBezTo>
                    <a:pt x="785" y="5630"/>
                    <a:pt x="785" y="7352"/>
                    <a:pt x="785" y="7352"/>
                  </a:cubicBezTo>
                  <a:cubicBezTo>
                    <a:pt x="785" y="7352"/>
                    <a:pt x="883" y="5630"/>
                    <a:pt x="946" y="3516"/>
                  </a:cubicBezTo>
                  <a:cubicBezTo>
                    <a:pt x="955" y="2980"/>
                    <a:pt x="999" y="2481"/>
                    <a:pt x="946" y="2008"/>
                  </a:cubicBezTo>
                  <a:cubicBezTo>
                    <a:pt x="910" y="1785"/>
                    <a:pt x="857" y="1562"/>
                    <a:pt x="776" y="1375"/>
                  </a:cubicBezTo>
                  <a:cubicBezTo>
                    <a:pt x="696" y="1178"/>
                    <a:pt x="616" y="1009"/>
                    <a:pt x="553" y="848"/>
                  </a:cubicBezTo>
                  <a:cubicBezTo>
                    <a:pt x="482" y="688"/>
                    <a:pt x="446" y="536"/>
                    <a:pt x="428" y="402"/>
                  </a:cubicBezTo>
                  <a:cubicBezTo>
                    <a:pt x="402" y="268"/>
                    <a:pt x="357" y="144"/>
                    <a:pt x="277" y="81"/>
                  </a:cubicBezTo>
                  <a:cubicBezTo>
                    <a:pt x="205" y="19"/>
                    <a:pt x="125" y="1"/>
                    <a:pt x="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9"/>
            <p:cNvSpPr/>
            <p:nvPr/>
          </p:nvSpPr>
          <p:spPr>
            <a:xfrm>
              <a:off x="4202182" y="3048109"/>
              <a:ext cx="39825" cy="23860"/>
            </a:xfrm>
            <a:custGeom>
              <a:avLst/>
              <a:gdLst/>
              <a:ahLst/>
              <a:cxnLst/>
              <a:rect l="l" t="t" r="r" b="b"/>
              <a:pathLst>
                <a:path w="1125" h="674" extrusionOk="0">
                  <a:moveTo>
                    <a:pt x="1124" y="0"/>
                  </a:moveTo>
                  <a:cubicBezTo>
                    <a:pt x="1124" y="0"/>
                    <a:pt x="1026" y="63"/>
                    <a:pt x="848" y="116"/>
                  </a:cubicBezTo>
                  <a:cubicBezTo>
                    <a:pt x="758" y="143"/>
                    <a:pt x="642" y="170"/>
                    <a:pt x="526" y="205"/>
                  </a:cubicBezTo>
                  <a:cubicBezTo>
                    <a:pt x="402" y="241"/>
                    <a:pt x="268" y="304"/>
                    <a:pt x="152" y="411"/>
                  </a:cubicBezTo>
                  <a:cubicBezTo>
                    <a:pt x="98" y="464"/>
                    <a:pt x="54" y="518"/>
                    <a:pt x="27" y="589"/>
                  </a:cubicBezTo>
                  <a:lnTo>
                    <a:pt x="0" y="643"/>
                  </a:lnTo>
                  <a:lnTo>
                    <a:pt x="63" y="651"/>
                  </a:lnTo>
                  <a:cubicBezTo>
                    <a:pt x="135" y="667"/>
                    <a:pt x="204" y="673"/>
                    <a:pt x="270" y="673"/>
                  </a:cubicBezTo>
                  <a:cubicBezTo>
                    <a:pt x="434" y="673"/>
                    <a:pt x="577" y="633"/>
                    <a:pt x="678" y="589"/>
                  </a:cubicBezTo>
                  <a:cubicBezTo>
                    <a:pt x="750" y="553"/>
                    <a:pt x="803" y="527"/>
                    <a:pt x="839" y="500"/>
                  </a:cubicBezTo>
                  <a:cubicBezTo>
                    <a:pt x="874" y="482"/>
                    <a:pt x="892" y="464"/>
                    <a:pt x="892" y="464"/>
                  </a:cubicBezTo>
                  <a:lnTo>
                    <a:pt x="892" y="464"/>
                  </a:lnTo>
                  <a:cubicBezTo>
                    <a:pt x="892" y="464"/>
                    <a:pt x="865" y="473"/>
                    <a:pt x="830" y="491"/>
                  </a:cubicBezTo>
                  <a:cubicBezTo>
                    <a:pt x="794" y="509"/>
                    <a:pt x="741" y="527"/>
                    <a:pt x="660" y="544"/>
                  </a:cubicBezTo>
                  <a:cubicBezTo>
                    <a:pt x="575" y="571"/>
                    <a:pt x="468" y="588"/>
                    <a:pt x="346" y="588"/>
                  </a:cubicBezTo>
                  <a:cubicBezTo>
                    <a:pt x="283" y="588"/>
                    <a:pt x="216" y="584"/>
                    <a:pt x="146" y="573"/>
                  </a:cubicBezTo>
                  <a:lnTo>
                    <a:pt x="146" y="573"/>
                  </a:lnTo>
                  <a:cubicBezTo>
                    <a:pt x="168" y="541"/>
                    <a:pt x="194" y="512"/>
                    <a:pt x="223" y="482"/>
                  </a:cubicBezTo>
                  <a:cubicBezTo>
                    <a:pt x="419" y="304"/>
                    <a:pt x="687" y="250"/>
                    <a:pt x="865" y="161"/>
                  </a:cubicBezTo>
                  <a:cubicBezTo>
                    <a:pt x="1044" y="89"/>
                    <a:pt x="1124" y="0"/>
                    <a:pt x="1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9"/>
            <p:cNvSpPr/>
            <p:nvPr/>
          </p:nvSpPr>
          <p:spPr>
            <a:xfrm>
              <a:off x="4219528" y="3057241"/>
              <a:ext cx="51188" cy="36993"/>
            </a:xfrm>
            <a:custGeom>
              <a:avLst/>
              <a:gdLst/>
              <a:ahLst/>
              <a:cxnLst/>
              <a:rect l="l" t="t" r="r" b="b"/>
              <a:pathLst>
                <a:path w="1446" h="1045" extrusionOk="0">
                  <a:moveTo>
                    <a:pt x="1446" y="1"/>
                  </a:moveTo>
                  <a:cubicBezTo>
                    <a:pt x="1446" y="1"/>
                    <a:pt x="1419" y="28"/>
                    <a:pt x="1357" y="63"/>
                  </a:cubicBezTo>
                  <a:cubicBezTo>
                    <a:pt x="1294" y="108"/>
                    <a:pt x="1214" y="161"/>
                    <a:pt x="1107" y="233"/>
                  </a:cubicBezTo>
                  <a:cubicBezTo>
                    <a:pt x="991" y="295"/>
                    <a:pt x="866" y="367"/>
                    <a:pt x="706" y="438"/>
                  </a:cubicBezTo>
                  <a:cubicBezTo>
                    <a:pt x="634" y="474"/>
                    <a:pt x="554" y="509"/>
                    <a:pt x="465" y="545"/>
                  </a:cubicBezTo>
                  <a:cubicBezTo>
                    <a:pt x="384" y="572"/>
                    <a:pt x="286" y="599"/>
                    <a:pt x="197" y="652"/>
                  </a:cubicBezTo>
                  <a:cubicBezTo>
                    <a:pt x="152" y="679"/>
                    <a:pt x="108" y="715"/>
                    <a:pt x="72" y="759"/>
                  </a:cubicBezTo>
                  <a:cubicBezTo>
                    <a:pt x="36" y="795"/>
                    <a:pt x="1" y="848"/>
                    <a:pt x="10" y="929"/>
                  </a:cubicBezTo>
                  <a:cubicBezTo>
                    <a:pt x="19" y="964"/>
                    <a:pt x="36" y="991"/>
                    <a:pt x="63" y="1018"/>
                  </a:cubicBezTo>
                  <a:cubicBezTo>
                    <a:pt x="99" y="1036"/>
                    <a:pt x="126" y="1045"/>
                    <a:pt x="152" y="1045"/>
                  </a:cubicBezTo>
                  <a:cubicBezTo>
                    <a:pt x="206" y="1045"/>
                    <a:pt x="260" y="1036"/>
                    <a:pt x="304" y="1018"/>
                  </a:cubicBezTo>
                  <a:cubicBezTo>
                    <a:pt x="465" y="947"/>
                    <a:pt x="599" y="875"/>
                    <a:pt x="714" y="822"/>
                  </a:cubicBezTo>
                  <a:cubicBezTo>
                    <a:pt x="937" y="706"/>
                    <a:pt x="1080" y="634"/>
                    <a:pt x="1080" y="634"/>
                  </a:cubicBezTo>
                  <a:lnTo>
                    <a:pt x="1080" y="634"/>
                  </a:lnTo>
                  <a:cubicBezTo>
                    <a:pt x="1080" y="634"/>
                    <a:pt x="929" y="688"/>
                    <a:pt x="688" y="777"/>
                  </a:cubicBezTo>
                  <a:cubicBezTo>
                    <a:pt x="572" y="822"/>
                    <a:pt x="429" y="875"/>
                    <a:pt x="268" y="938"/>
                  </a:cubicBezTo>
                  <a:cubicBezTo>
                    <a:pt x="241" y="945"/>
                    <a:pt x="210" y="949"/>
                    <a:pt x="184" y="949"/>
                  </a:cubicBezTo>
                  <a:cubicBezTo>
                    <a:pt x="141" y="949"/>
                    <a:pt x="108" y="938"/>
                    <a:pt x="108" y="911"/>
                  </a:cubicBezTo>
                  <a:cubicBezTo>
                    <a:pt x="108" y="893"/>
                    <a:pt x="126" y="857"/>
                    <a:pt x="152" y="822"/>
                  </a:cubicBezTo>
                  <a:cubicBezTo>
                    <a:pt x="179" y="795"/>
                    <a:pt x="215" y="768"/>
                    <a:pt x="251" y="741"/>
                  </a:cubicBezTo>
                  <a:cubicBezTo>
                    <a:pt x="331" y="697"/>
                    <a:pt x="420" y="670"/>
                    <a:pt x="500" y="634"/>
                  </a:cubicBezTo>
                  <a:cubicBezTo>
                    <a:pt x="590" y="599"/>
                    <a:pt x="670" y="554"/>
                    <a:pt x="750" y="518"/>
                  </a:cubicBezTo>
                  <a:cubicBezTo>
                    <a:pt x="902" y="438"/>
                    <a:pt x="1027" y="349"/>
                    <a:pt x="1134" y="277"/>
                  </a:cubicBezTo>
                  <a:cubicBezTo>
                    <a:pt x="1241" y="197"/>
                    <a:pt x="1312" y="126"/>
                    <a:pt x="1366" y="81"/>
                  </a:cubicBezTo>
                  <a:cubicBezTo>
                    <a:pt x="1419" y="28"/>
                    <a:pt x="1446" y="1"/>
                    <a:pt x="1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9"/>
            <p:cNvSpPr/>
            <p:nvPr/>
          </p:nvSpPr>
          <p:spPr>
            <a:xfrm>
              <a:off x="4194288" y="3084747"/>
              <a:ext cx="80854" cy="39506"/>
            </a:xfrm>
            <a:custGeom>
              <a:avLst/>
              <a:gdLst/>
              <a:ahLst/>
              <a:cxnLst/>
              <a:rect l="l" t="t" r="r" b="b"/>
              <a:pathLst>
                <a:path w="2284" h="1116" extrusionOk="0">
                  <a:moveTo>
                    <a:pt x="2284" y="0"/>
                  </a:moveTo>
                  <a:lnTo>
                    <a:pt x="2284" y="0"/>
                  </a:lnTo>
                  <a:cubicBezTo>
                    <a:pt x="2284" y="0"/>
                    <a:pt x="2141" y="36"/>
                    <a:pt x="1918" y="107"/>
                  </a:cubicBezTo>
                  <a:cubicBezTo>
                    <a:pt x="1704" y="178"/>
                    <a:pt x="1401" y="277"/>
                    <a:pt x="1080" y="419"/>
                  </a:cubicBezTo>
                  <a:cubicBezTo>
                    <a:pt x="758" y="571"/>
                    <a:pt x="482" y="749"/>
                    <a:pt x="295" y="883"/>
                  </a:cubicBezTo>
                  <a:cubicBezTo>
                    <a:pt x="107" y="1017"/>
                    <a:pt x="0" y="1115"/>
                    <a:pt x="0" y="1115"/>
                  </a:cubicBezTo>
                  <a:cubicBezTo>
                    <a:pt x="0" y="1115"/>
                    <a:pt x="125" y="1035"/>
                    <a:pt x="330" y="928"/>
                  </a:cubicBezTo>
                  <a:cubicBezTo>
                    <a:pt x="526" y="812"/>
                    <a:pt x="803" y="660"/>
                    <a:pt x="1124" y="517"/>
                  </a:cubicBezTo>
                  <a:cubicBezTo>
                    <a:pt x="1436" y="375"/>
                    <a:pt x="1731" y="250"/>
                    <a:pt x="1945" y="152"/>
                  </a:cubicBezTo>
                  <a:cubicBezTo>
                    <a:pt x="2150" y="63"/>
                    <a:pt x="2284" y="0"/>
                    <a:pt x="2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9"/>
            <p:cNvSpPr/>
            <p:nvPr/>
          </p:nvSpPr>
          <p:spPr>
            <a:xfrm>
              <a:off x="3712364" y="3035152"/>
              <a:ext cx="47401" cy="40073"/>
            </a:xfrm>
            <a:custGeom>
              <a:avLst/>
              <a:gdLst/>
              <a:ahLst/>
              <a:cxnLst/>
              <a:rect l="l" t="t" r="r" b="b"/>
              <a:pathLst>
                <a:path w="1339" h="1132" extrusionOk="0">
                  <a:moveTo>
                    <a:pt x="1" y="0"/>
                  </a:moveTo>
                  <a:cubicBezTo>
                    <a:pt x="1" y="0"/>
                    <a:pt x="117" y="63"/>
                    <a:pt x="286" y="170"/>
                  </a:cubicBezTo>
                  <a:cubicBezTo>
                    <a:pt x="456" y="268"/>
                    <a:pt x="705" y="411"/>
                    <a:pt x="919" y="616"/>
                  </a:cubicBezTo>
                  <a:cubicBezTo>
                    <a:pt x="1069" y="749"/>
                    <a:pt x="1172" y="906"/>
                    <a:pt x="1244" y="1049"/>
                  </a:cubicBezTo>
                  <a:lnTo>
                    <a:pt x="1244" y="1049"/>
                  </a:lnTo>
                  <a:cubicBezTo>
                    <a:pt x="1188" y="1070"/>
                    <a:pt x="1133" y="1078"/>
                    <a:pt x="1082" y="1078"/>
                  </a:cubicBezTo>
                  <a:cubicBezTo>
                    <a:pt x="1022" y="1078"/>
                    <a:pt x="969" y="1067"/>
                    <a:pt x="928" y="1053"/>
                  </a:cubicBezTo>
                  <a:cubicBezTo>
                    <a:pt x="840" y="1026"/>
                    <a:pt x="804" y="991"/>
                    <a:pt x="803" y="991"/>
                  </a:cubicBezTo>
                  <a:lnTo>
                    <a:pt x="803" y="991"/>
                  </a:lnTo>
                  <a:cubicBezTo>
                    <a:pt x="804" y="991"/>
                    <a:pt x="813" y="1000"/>
                    <a:pt x="830" y="1017"/>
                  </a:cubicBezTo>
                  <a:cubicBezTo>
                    <a:pt x="848" y="1035"/>
                    <a:pt x="875" y="1062"/>
                    <a:pt x="919" y="1080"/>
                  </a:cubicBezTo>
                  <a:cubicBezTo>
                    <a:pt x="969" y="1107"/>
                    <a:pt x="1042" y="1131"/>
                    <a:pt x="1128" y="1131"/>
                  </a:cubicBezTo>
                  <a:cubicBezTo>
                    <a:pt x="1182" y="1131"/>
                    <a:pt x="1241" y="1122"/>
                    <a:pt x="1303" y="1098"/>
                  </a:cubicBezTo>
                  <a:lnTo>
                    <a:pt x="1339" y="1089"/>
                  </a:lnTo>
                  <a:lnTo>
                    <a:pt x="1330" y="1053"/>
                  </a:lnTo>
                  <a:cubicBezTo>
                    <a:pt x="1276" y="884"/>
                    <a:pt x="1160" y="696"/>
                    <a:pt x="991" y="545"/>
                  </a:cubicBezTo>
                  <a:cubicBezTo>
                    <a:pt x="759" y="322"/>
                    <a:pt x="491" y="206"/>
                    <a:pt x="313" y="116"/>
                  </a:cubicBezTo>
                  <a:cubicBezTo>
                    <a:pt x="126" y="4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9"/>
            <p:cNvSpPr/>
            <p:nvPr/>
          </p:nvSpPr>
          <p:spPr>
            <a:xfrm>
              <a:off x="3747728" y="3036745"/>
              <a:ext cx="34161" cy="38869"/>
            </a:xfrm>
            <a:custGeom>
              <a:avLst/>
              <a:gdLst/>
              <a:ahLst/>
              <a:cxnLst/>
              <a:rect l="l" t="t" r="r" b="b"/>
              <a:pathLst>
                <a:path w="965" h="1098" extrusionOk="0">
                  <a:moveTo>
                    <a:pt x="1" y="0"/>
                  </a:moveTo>
                  <a:cubicBezTo>
                    <a:pt x="1" y="0"/>
                    <a:pt x="90" y="27"/>
                    <a:pt x="215" y="89"/>
                  </a:cubicBezTo>
                  <a:cubicBezTo>
                    <a:pt x="340" y="152"/>
                    <a:pt x="509" y="250"/>
                    <a:pt x="652" y="401"/>
                  </a:cubicBezTo>
                  <a:cubicBezTo>
                    <a:pt x="795" y="553"/>
                    <a:pt x="875" y="732"/>
                    <a:pt x="902" y="865"/>
                  </a:cubicBezTo>
                  <a:cubicBezTo>
                    <a:pt x="920" y="937"/>
                    <a:pt x="929" y="990"/>
                    <a:pt x="929" y="1035"/>
                  </a:cubicBezTo>
                  <a:cubicBezTo>
                    <a:pt x="929" y="1071"/>
                    <a:pt x="929" y="1097"/>
                    <a:pt x="929" y="1097"/>
                  </a:cubicBezTo>
                  <a:cubicBezTo>
                    <a:pt x="929" y="1097"/>
                    <a:pt x="929" y="1071"/>
                    <a:pt x="946" y="1035"/>
                  </a:cubicBezTo>
                  <a:cubicBezTo>
                    <a:pt x="955" y="999"/>
                    <a:pt x="964" y="937"/>
                    <a:pt x="955" y="865"/>
                  </a:cubicBezTo>
                  <a:cubicBezTo>
                    <a:pt x="955" y="714"/>
                    <a:pt x="884" y="500"/>
                    <a:pt x="723" y="330"/>
                  </a:cubicBezTo>
                  <a:cubicBezTo>
                    <a:pt x="563" y="161"/>
                    <a:pt x="367" y="80"/>
                    <a:pt x="233" y="45"/>
                  </a:cubicBezTo>
                  <a:cubicBezTo>
                    <a:pt x="90" y="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9"/>
            <p:cNvSpPr/>
            <p:nvPr/>
          </p:nvSpPr>
          <p:spPr>
            <a:xfrm>
              <a:off x="3709532" y="2967894"/>
              <a:ext cx="55932" cy="50551"/>
            </a:xfrm>
            <a:custGeom>
              <a:avLst/>
              <a:gdLst/>
              <a:ahLst/>
              <a:cxnLst/>
              <a:rect l="l" t="t" r="r" b="b"/>
              <a:pathLst>
                <a:path w="1580" h="1428" extrusionOk="0">
                  <a:moveTo>
                    <a:pt x="197" y="0"/>
                  </a:moveTo>
                  <a:cubicBezTo>
                    <a:pt x="81" y="18"/>
                    <a:pt x="18" y="116"/>
                    <a:pt x="9" y="197"/>
                  </a:cubicBezTo>
                  <a:cubicBezTo>
                    <a:pt x="0" y="286"/>
                    <a:pt x="27" y="366"/>
                    <a:pt x="63" y="420"/>
                  </a:cubicBezTo>
                  <a:cubicBezTo>
                    <a:pt x="143" y="536"/>
                    <a:pt x="232" y="598"/>
                    <a:pt x="295" y="634"/>
                  </a:cubicBezTo>
                  <a:cubicBezTo>
                    <a:pt x="357" y="669"/>
                    <a:pt x="402" y="678"/>
                    <a:pt x="402" y="678"/>
                  </a:cubicBezTo>
                  <a:cubicBezTo>
                    <a:pt x="402" y="678"/>
                    <a:pt x="357" y="660"/>
                    <a:pt x="304" y="616"/>
                  </a:cubicBezTo>
                  <a:cubicBezTo>
                    <a:pt x="250" y="580"/>
                    <a:pt x="170" y="509"/>
                    <a:pt x="107" y="393"/>
                  </a:cubicBezTo>
                  <a:cubicBezTo>
                    <a:pt x="81" y="339"/>
                    <a:pt x="63" y="277"/>
                    <a:pt x="81" y="214"/>
                  </a:cubicBezTo>
                  <a:cubicBezTo>
                    <a:pt x="90" y="152"/>
                    <a:pt x="143" y="89"/>
                    <a:pt x="205" y="89"/>
                  </a:cubicBezTo>
                  <a:cubicBezTo>
                    <a:pt x="268" y="89"/>
                    <a:pt x="348" y="134"/>
                    <a:pt x="420" y="188"/>
                  </a:cubicBezTo>
                  <a:cubicBezTo>
                    <a:pt x="491" y="232"/>
                    <a:pt x="562" y="304"/>
                    <a:pt x="625" y="366"/>
                  </a:cubicBezTo>
                  <a:cubicBezTo>
                    <a:pt x="883" y="660"/>
                    <a:pt x="1115" y="937"/>
                    <a:pt x="1294" y="1124"/>
                  </a:cubicBezTo>
                  <a:cubicBezTo>
                    <a:pt x="1472" y="1312"/>
                    <a:pt x="1579" y="1428"/>
                    <a:pt x="1579" y="1428"/>
                  </a:cubicBezTo>
                  <a:cubicBezTo>
                    <a:pt x="1579" y="1428"/>
                    <a:pt x="1490" y="1303"/>
                    <a:pt x="1330" y="1089"/>
                  </a:cubicBezTo>
                  <a:cubicBezTo>
                    <a:pt x="1178" y="883"/>
                    <a:pt x="964" y="598"/>
                    <a:pt x="705" y="295"/>
                  </a:cubicBezTo>
                  <a:cubicBezTo>
                    <a:pt x="634" y="223"/>
                    <a:pt x="562" y="161"/>
                    <a:pt x="473" y="107"/>
                  </a:cubicBezTo>
                  <a:cubicBezTo>
                    <a:pt x="437" y="81"/>
                    <a:pt x="393" y="54"/>
                    <a:pt x="348" y="36"/>
                  </a:cubicBezTo>
                  <a:cubicBezTo>
                    <a:pt x="304" y="18"/>
                    <a:pt x="259"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9"/>
            <p:cNvSpPr/>
            <p:nvPr/>
          </p:nvSpPr>
          <p:spPr>
            <a:xfrm>
              <a:off x="3707302" y="2946195"/>
              <a:ext cx="86270" cy="19789"/>
            </a:xfrm>
            <a:custGeom>
              <a:avLst/>
              <a:gdLst/>
              <a:ahLst/>
              <a:cxnLst/>
              <a:rect l="l" t="t" r="r" b="b"/>
              <a:pathLst>
                <a:path w="2437" h="559" extrusionOk="0">
                  <a:moveTo>
                    <a:pt x="2272" y="1"/>
                  </a:moveTo>
                  <a:cubicBezTo>
                    <a:pt x="2251" y="1"/>
                    <a:pt x="2231" y="4"/>
                    <a:pt x="2213" y="7"/>
                  </a:cubicBezTo>
                  <a:cubicBezTo>
                    <a:pt x="2151" y="7"/>
                    <a:pt x="2097" y="33"/>
                    <a:pt x="2053" y="42"/>
                  </a:cubicBezTo>
                  <a:cubicBezTo>
                    <a:pt x="1963" y="69"/>
                    <a:pt x="1874" y="96"/>
                    <a:pt x="1785" y="123"/>
                  </a:cubicBezTo>
                  <a:cubicBezTo>
                    <a:pt x="1473" y="230"/>
                    <a:pt x="1268" y="292"/>
                    <a:pt x="1268" y="292"/>
                  </a:cubicBezTo>
                  <a:cubicBezTo>
                    <a:pt x="1268" y="292"/>
                    <a:pt x="1473" y="248"/>
                    <a:pt x="1803" y="176"/>
                  </a:cubicBezTo>
                  <a:cubicBezTo>
                    <a:pt x="1883" y="158"/>
                    <a:pt x="1972" y="132"/>
                    <a:pt x="2071" y="114"/>
                  </a:cubicBezTo>
                  <a:cubicBezTo>
                    <a:pt x="2124" y="105"/>
                    <a:pt x="2169" y="87"/>
                    <a:pt x="2213" y="87"/>
                  </a:cubicBezTo>
                  <a:cubicBezTo>
                    <a:pt x="2224" y="85"/>
                    <a:pt x="2236" y="84"/>
                    <a:pt x="2248" y="84"/>
                  </a:cubicBezTo>
                  <a:cubicBezTo>
                    <a:pt x="2282" y="84"/>
                    <a:pt x="2316" y="94"/>
                    <a:pt x="2329" y="114"/>
                  </a:cubicBezTo>
                  <a:cubicBezTo>
                    <a:pt x="2347" y="140"/>
                    <a:pt x="2338" y="167"/>
                    <a:pt x="2302" y="203"/>
                  </a:cubicBezTo>
                  <a:cubicBezTo>
                    <a:pt x="2267" y="239"/>
                    <a:pt x="2213" y="265"/>
                    <a:pt x="2160" y="292"/>
                  </a:cubicBezTo>
                  <a:cubicBezTo>
                    <a:pt x="2053" y="346"/>
                    <a:pt x="1937" y="381"/>
                    <a:pt x="1821" y="417"/>
                  </a:cubicBezTo>
                  <a:cubicBezTo>
                    <a:pt x="1700" y="448"/>
                    <a:pt x="1580" y="462"/>
                    <a:pt x="1463" y="462"/>
                  </a:cubicBezTo>
                  <a:cubicBezTo>
                    <a:pt x="1346" y="462"/>
                    <a:pt x="1232" y="448"/>
                    <a:pt x="1125" y="426"/>
                  </a:cubicBezTo>
                  <a:cubicBezTo>
                    <a:pt x="911" y="381"/>
                    <a:pt x="715" y="319"/>
                    <a:pt x="545" y="292"/>
                  </a:cubicBezTo>
                  <a:cubicBezTo>
                    <a:pt x="446" y="271"/>
                    <a:pt x="356" y="263"/>
                    <a:pt x="280" y="263"/>
                  </a:cubicBezTo>
                  <a:cubicBezTo>
                    <a:pt x="227" y="263"/>
                    <a:pt x="181" y="267"/>
                    <a:pt x="144" y="274"/>
                  </a:cubicBezTo>
                  <a:cubicBezTo>
                    <a:pt x="99" y="283"/>
                    <a:pt x="63" y="292"/>
                    <a:pt x="37" y="301"/>
                  </a:cubicBezTo>
                  <a:cubicBezTo>
                    <a:pt x="10" y="310"/>
                    <a:pt x="1" y="310"/>
                    <a:pt x="1" y="310"/>
                  </a:cubicBezTo>
                  <a:lnTo>
                    <a:pt x="37" y="310"/>
                  </a:lnTo>
                  <a:cubicBezTo>
                    <a:pt x="63" y="301"/>
                    <a:pt x="99" y="292"/>
                    <a:pt x="144" y="292"/>
                  </a:cubicBezTo>
                  <a:cubicBezTo>
                    <a:pt x="160" y="291"/>
                    <a:pt x="178" y="290"/>
                    <a:pt x="197" y="290"/>
                  </a:cubicBezTo>
                  <a:cubicBezTo>
                    <a:pt x="288" y="290"/>
                    <a:pt x="403" y="307"/>
                    <a:pt x="536" y="337"/>
                  </a:cubicBezTo>
                  <a:cubicBezTo>
                    <a:pt x="697" y="381"/>
                    <a:pt x="884" y="462"/>
                    <a:pt x="1107" y="515"/>
                  </a:cubicBezTo>
                  <a:cubicBezTo>
                    <a:pt x="1218" y="543"/>
                    <a:pt x="1344" y="559"/>
                    <a:pt x="1475" y="559"/>
                  </a:cubicBezTo>
                  <a:cubicBezTo>
                    <a:pt x="1597" y="559"/>
                    <a:pt x="1723" y="545"/>
                    <a:pt x="1848" y="515"/>
                  </a:cubicBezTo>
                  <a:cubicBezTo>
                    <a:pt x="1972" y="488"/>
                    <a:pt x="2097" y="435"/>
                    <a:pt x="2204" y="372"/>
                  </a:cubicBezTo>
                  <a:cubicBezTo>
                    <a:pt x="2258" y="346"/>
                    <a:pt x="2311" y="319"/>
                    <a:pt x="2365" y="274"/>
                  </a:cubicBezTo>
                  <a:cubicBezTo>
                    <a:pt x="2392" y="248"/>
                    <a:pt x="2410" y="221"/>
                    <a:pt x="2427" y="176"/>
                  </a:cubicBezTo>
                  <a:cubicBezTo>
                    <a:pt x="2436" y="132"/>
                    <a:pt x="2427" y="87"/>
                    <a:pt x="2401" y="60"/>
                  </a:cubicBezTo>
                  <a:cubicBezTo>
                    <a:pt x="2359" y="13"/>
                    <a:pt x="2313" y="1"/>
                    <a:pt x="2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9"/>
            <p:cNvSpPr/>
            <p:nvPr/>
          </p:nvSpPr>
          <p:spPr>
            <a:xfrm>
              <a:off x="3741427" y="2910725"/>
              <a:ext cx="42976" cy="21594"/>
            </a:xfrm>
            <a:custGeom>
              <a:avLst/>
              <a:gdLst/>
              <a:ahLst/>
              <a:cxnLst/>
              <a:rect l="l" t="t" r="r" b="b"/>
              <a:pathLst>
                <a:path w="1214" h="610" extrusionOk="0">
                  <a:moveTo>
                    <a:pt x="509" y="1"/>
                  </a:moveTo>
                  <a:cubicBezTo>
                    <a:pt x="437" y="1"/>
                    <a:pt x="357" y="1"/>
                    <a:pt x="268" y="27"/>
                  </a:cubicBezTo>
                  <a:cubicBezTo>
                    <a:pt x="188" y="45"/>
                    <a:pt x="90" y="81"/>
                    <a:pt x="36" y="179"/>
                  </a:cubicBezTo>
                  <a:cubicBezTo>
                    <a:pt x="9" y="224"/>
                    <a:pt x="0" y="286"/>
                    <a:pt x="27" y="340"/>
                  </a:cubicBezTo>
                  <a:cubicBezTo>
                    <a:pt x="45" y="393"/>
                    <a:pt x="90" y="429"/>
                    <a:pt x="134" y="447"/>
                  </a:cubicBezTo>
                  <a:cubicBezTo>
                    <a:pt x="214" y="491"/>
                    <a:pt x="286" y="509"/>
                    <a:pt x="357" y="527"/>
                  </a:cubicBezTo>
                  <a:cubicBezTo>
                    <a:pt x="500" y="563"/>
                    <a:pt x="634" y="580"/>
                    <a:pt x="750" y="598"/>
                  </a:cubicBezTo>
                  <a:cubicBezTo>
                    <a:pt x="861" y="607"/>
                    <a:pt x="950" y="609"/>
                    <a:pt x="1012" y="609"/>
                  </a:cubicBezTo>
                  <a:cubicBezTo>
                    <a:pt x="1073" y="609"/>
                    <a:pt x="1107" y="607"/>
                    <a:pt x="1107" y="607"/>
                  </a:cubicBezTo>
                  <a:cubicBezTo>
                    <a:pt x="1107" y="607"/>
                    <a:pt x="973" y="589"/>
                    <a:pt x="759" y="545"/>
                  </a:cubicBezTo>
                  <a:cubicBezTo>
                    <a:pt x="652" y="518"/>
                    <a:pt x="518" y="491"/>
                    <a:pt x="384" y="447"/>
                  </a:cubicBezTo>
                  <a:cubicBezTo>
                    <a:pt x="313" y="420"/>
                    <a:pt x="241" y="402"/>
                    <a:pt x="179" y="366"/>
                  </a:cubicBezTo>
                  <a:cubicBezTo>
                    <a:pt x="116" y="331"/>
                    <a:pt x="98" y="277"/>
                    <a:pt x="125" y="224"/>
                  </a:cubicBezTo>
                  <a:cubicBezTo>
                    <a:pt x="161" y="170"/>
                    <a:pt x="223" y="134"/>
                    <a:pt x="295" y="117"/>
                  </a:cubicBezTo>
                  <a:cubicBezTo>
                    <a:pt x="366" y="99"/>
                    <a:pt x="437" y="90"/>
                    <a:pt x="509" y="90"/>
                  </a:cubicBezTo>
                  <a:cubicBezTo>
                    <a:pt x="652" y="90"/>
                    <a:pt x="776" y="125"/>
                    <a:pt x="884" y="161"/>
                  </a:cubicBezTo>
                  <a:cubicBezTo>
                    <a:pt x="982" y="188"/>
                    <a:pt x="1071" y="224"/>
                    <a:pt x="1124" y="250"/>
                  </a:cubicBezTo>
                  <a:cubicBezTo>
                    <a:pt x="1187" y="268"/>
                    <a:pt x="1214" y="286"/>
                    <a:pt x="1214" y="286"/>
                  </a:cubicBezTo>
                  <a:cubicBezTo>
                    <a:pt x="1214" y="286"/>
                    <a:pt x="1187" y="259"/>
                    <a:pt x="1133" y="233"/>
                  </a:cubicBezTo>
                  <a:cubicBezTo>
                    <a:pt x="1080" y="197"/>
                    <a:pt x="999" y="152"/>
                    <a:pt x="901" y="108"/>
                  </a:cubicBezTo>
                  <a:cubicBezTo>
                    <a:pt x="794" y="63"/>
                    <a:pt x="669" y="18"/>
                    <a:pt x="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9"/>
            <p:cNvSpPr/>
            <p:nvPr/>
          </p:nvSpPr>
          <p:spPr>
            <a:xfrm>
              <a:off x="3770171" y="2892105"/>
              <a:ext cx="30019" cy="5204"/>
            </a:xfrm>
            <a:custGeom>
              <a:avLst/>
              <a:gdLst/>
              <a:ahLst/>
              <a:cxnLst/>
              <a:rect l="l" t="t" r="r" b="b"/>
              <a:pathLst>
                <a:path w="848" h="147" extrusionOk="0">
                  <a:moveTo>
                    <a:pt x="848" y="0"/>
                  </a:moveTo>
                  <a:cubicBezTo>
                    <a:pt x="848" y="0"/>
                    <a:pt x="651" y="9"/>
                    <a:pt x="419" y="36"/>
                  </a:cubicBezTo>
                  <a:cubicBezTo>
                    <a:pt x="187" y="63"/>
                    <a:pt x="0" y="107"/>
                    <a:pt x="0" y="107"/>
                  </a:cubicBezTo>
                  <a:cubicBezTo>
                    <a:pt x="0" y="107"/>
                    <a:pt x="45" y="125"/>
                    <a:pt x="125" y="134"/>
                  </a:cubicBezTo>
                  <a:cubicBezTo>
                    <a:pt x="182" y="140"/>
                    <a:pt x="252" y="147"/>
                    <a:pt x="329" y="147"/>
                  </a:cubicBezTo>
                  <a:cubicBezTo>
                    <a:pt x="361" y="147"/>
                    <a:pt x="394" y="146"/>
                    <a:pt x="428" y="143"/>
                  </a:cubicBezTo>
                  <a:cubicBezTo>
                    <a:pt x="553" y="125"/>
                    <a:pt x="660" y="89"/>
                    <a:pt x="732" y="63"/>
                  </a:cubicBezTo>
                  <a:cubicBezTo>
                    <a:pt x="803" y="27"/>
                    <a:pt x="848" y="0"/>
                    <a:pt x="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9"/>
            <p:cNvSpPr/>
            <p:nvPr/>
          </p:nvSpPr>
          <p:spPr>
            <a:xfrm>
              <a:off x="3769853" y="2865414"/>
              <a:ext cx="29382" cy="9983"/>
            </a:xfrm>
            <a:custGeom>
              <a:avLst/>
              <a:gdLst/>
              <a:ahLst/>
              <a:cxnLst/>
              <a:rect l="l" t="t" r="r" b="b"/>
              <a:pathLst>
                <a:path w="830" h="282" extrusionOk="0">
                  <a:moveTo>
                    <a:pt x="126" y="1"/>
                  </a:moveTo>
                  <a:cubicBezTo>
                    <a:pt x="116" y="1"/>
                    <a:pt x="104" y="2"/>
                    <a:pt x="89" y="5"/>
                  </a:cubicBezTo>
                  <a:cubicBezTo>
                    <a:pt x="54" y="14"/>
                    <a:pt x="9" y="49"/>
                    <a:pt x="0" y="94"/>
                  </a:cubicBezTo>
                  <a:cubicBezTo>
                    <a:pt x="0" y="139"/>
                    <a:pt x="9" y="183"/>
                    <a:pt x="36" y="210"/>
                  </a:cubicBezTo>
                  <a:cubicBezTo>
                    <a:pt x="89" y="281"/>
                    <a:pt x="161" y="281"/>
                    <a:pt x="214" y="281"/>
                  </a:cubicBezTo>
                  <a:lnTo>
                    <a:pt x="366" y="281"/>
                  </a:lnTo>
                  <a:cubicBezTo>
                    <a:pt x="455" y="273"/>
                    <a:pt x="535" y="264"/>
                    <a:pt x="607" y="255"/>
                  </a:cubicBezTo>
                  <a:cubicBezTo>
                    <a:pt x="750" y="228"/>
                    <a:pt x="830" y="201"/>
                    <a:pt x="830" y="201"/>
                  </a:cubicBezTo>
                  <a:lnTo>
                    <a:pt x="607" y="201"/>
                  </a:lnTo>
                  <a:cubicBezTo>
                    <a:pt x="535" y="201"/>
                    <a:pt x="455" y="192"/>
                    <a:pt x="366" y="192"/>
                  </a:cubicBezTo>
                  <a:cubicBezTo>
                    <a:pt x="277" y="183"/>
                    <a:pt x="143" y="192"/>
                    <a:pt x="116" y="148"/>
                  </a:cubicBezTo>
                  <a:cubicBezTo>
                    <a:pt x="107" y="139"/>
                    <a:pt x="98" y="121"/>
                    <a:pt x="107" y="112"/>
                  </a:cubicBezTo>
                  <a:cubicBezTo>
                    <a:pt x="107" y="103"/>
                    <a:pt x="107" y="103"/>
                    <a:pt x="116" y="103"/>
                  </a:cubicBezTo>
                  <a:cubicBezTo>
                    <a:pt x="125" y="94"/>
                    <a:pt x="152" y="94"/>
                    <a:pt x="179" y="94"/>
                  </a:cubicBezTo>
                  <a:lnTo>
                    <a:pt x="491" y="94"/>
                  </a:lnTo>
                  <a:cubicBezTo>
                    <a:pt x="634" y="103"/>
                    <a:pt x="714" y="112"/>
                    <a:pt x="714" y="112"/>
                  </a:cubicBezTo>
                  <a:cubicBezTo>
                    <a:pt x="714" y="112"/>
                    <a:pt x="634" y="76"/>
                    <a:pt x="500" y="41"/>
                  </a:cubicBezTo>
                  <a:cubicBezTo>
                    <a:pt x="428" y="32"/>
                    <a:pt x="348" y="14"/>
                    <a:pt x="250" y="5"/>
                  </a:cubicBezTo>
                  <a:lnTo>
                    <a:pt x="179" y="5"/>
                  </a:lnTo>
                  <a:cubicBezTo>
                    <a:pt x="161" y="5"/>
                    <a:pt x="147"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9"/>
            <p:cNvSpPr/>
            <p:nvPr/>
          </p:nvSpPr>
          <p:spPr>
            <a:xfrm>
              <a:off x="3772366" y="2848528"/>
              <a:ext cx="25948" cy="13275"/>
            </a:xfrm>
            <a:custGeom>
              <a:avLst/>
              <a:gdLst/>
              <a:ahLst/>
              <a:cxnLst/>
              <a:rect l="l" t="t" r="r" b="b"/>
              <a:pathLst>
                <a:path w="733" h="375" extrusionOk="0">
                  <a:moveTo>
                    <a:pt x="1" y="0"/>
                  </a:moveTo>
                  <a:cubicBezTo>
                    <a:pt x="1" y="0"/>
                    <a:pt x="170" y="98"/>
                    <a:pt x="366" y="196"/>
                  </a:cubicBezTo>
                  <a:cubicBezTo>
                    <a:pt x="563" y="303"/>
                    <a:pt x="732" y="375"/>
                    <a:pt x="732" y="375"/>
                  </a:cubicBezTo>
                  <a:cubicBezTo>
                    <a:pt x="732" y="375"/>
                    <a:pt x="705" y="339"/>
                    <a:pt x="652" y="286"/>
                  </a:cubicBezTo>
                  <a:cubicBezTo>
                    <a:pt x="598" y="232"/>
                    <a:pt x="518" y="161"/>
                    <a:pt x="411" y="107"/>
                  </a:cubicBezTo>
                  <a:cubicBezTo>
                    <a:pt x="304" y="54"/>
                    <a:pt x="206" y="27"/>
                    <a:pt x="125" y="9"/>
                  </a:cubicBezTo>
                  <a:cubicBezTo>
                    <a:pt x="54" y="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9"/>
            <p:cNvSpPr/>
            <p:nvPr/>
          </p:nvSpPr>
          <p:spPr>
            <a:xfrm>
              <a:off x="4197758" y="2886052"/>
              <a:ext cx="20567" cy="65773"/>
            </a:xfrm>
            <a:custGeom>
              <a:avLst/>
              <a:gdLst/>
              <a:ahLst/>
              <a:cxnLst/>
              <a:rect l="l" t="t" r="r" b="b"/>
              <a:pathLst>
                <a:path w="581" h="1858" extrusionOk="0">
                  <a:moveTo>
                    <a:pt x="386" y="1"/>
                  </a:moveTo>
                  <a:cubicBezTo>
                    <a:pt x="379" y="1"/>
                    <a:pt x="375" y="2"/>
                    <a:pt x="375" y="2"/>
                  </a:cubicBezTo>
                  <a:cubicBezTo>
                    <a:pt x="375" y="2"/>
                    <a:pt x="411" y="2"/>
                    <a:pt x="446" y="37"/>
                  </a:cubicBezTo>
                  <a:cubicBezTo>
                    <a:pt x="482" y="73"/>
                    <a:pt x="509" y="144"/>
                    <a:pt x="509" y="234"/>
                  </a:cubicBezTo>
                  <a:cubicBezTo>
                    <a:pt x="509" y="412"/>
                    <a:pt x="473" y="671"/>
                    <a:pt x="402" y="930"/>
                  </a:cubicBezTo>
                  <a:cubicBezTo>
                    <a:pt x="330" y="1197"/>
                    <a:pt x="232" y="1429"/>
                    <a:pt x="152" y="1599"/>
                  </a:cubicBezTo>
                  <a:cubicBezTo>
                    <a:pt x="63" y="1759"/>
                    <a:pt x="0" y="1857"/>
                    <a:pt x="0" y="1857"/>
                  </a:cubicBezTo>
                  <a:cubicBezTo>
                    <a:pt x="0" y="1857"/>
                    <a:pt x="81" y="1777"/>
                    <a:pt x="197" y="1625"/>
                  </a:cubicBezTo>
                  <a:cubicBezTo>
                    <a:pt x="304" y="1474"/>
                    <a:pt x="428" y="1242"/>
                    <a:pt x="509" y="956"/>
                  </a:cubicBezTo>
                  <a:cubicBezTo>
                    <a:pt x="580" y="680"/>
                    <a:pt x="580" y="421"/>
                    <a:pt x="562" y="225"/>
                  </a:cubicBezTo>
                  <a:cubicBezTo>
                    <a:pt x="544" y="136"/>
                    <a:pt x="500" y="55"/>
                    <a:pt x="455" y="28"/>
                  </a:cubicBezTo>
                  <a:cubicBezTo>
                    <a:pt x="425" y="5"/>
                    <a:pt x="400"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9"/>
            <p:cNvSpPr/>
            <p:nvPr/>
          </p:nvSpPr>
          <p:spPr>
            <a:xfrm>
              <a:off x="4203740" y="2836210"/>
              <a:ext cx="40781" cy="124785"/>
            </a:xfrm>
            <a:custGeom>
              <a:avLst/>
              <a:gdLst/>
              <a:ahLst/>
              <a:cxnLst/>
              <a:rect l="l" t="t" r="r" b="b"/>
              <a:pathLst>
                <a:path w="1152" h="3525" extrusionOk="0">
                  <a:moveTo>
                    <a:pt x="1152" y="0"/>
                  </a:moveTo>
                  <a:cubicBezTo>
                    <a:pt x="1151" y="1"/>
                    <a:pt x="1124" y="46"/>
                    <a:pt x="1071" y="125"/>
                  </a:cubicBezTo>
                  <a:cubicBezTo>
                    <a:pt x="1018" y="205"/>
                    <a:pt x="955" y="330"/>
                    <a:pt x="893" y="491"/>
                  </a:cubicBezTo>
                  <a:cubicBezTo>
                    <a:pt x="777" y="812"/>
                    <a:pt x="652" y="1258"/>
                    <a:pt x="509" y="1767"/>
                  </a:cubicBezTo>
                  <a:cubicBezTo>
                    <a:pt x="438" y="2025"/>
                    <a:pt x="447" y="2275"/>
                    <a:pt x="429" y="2498"/>
                  </a:cubicBezTo>
                  <a:cubicBezTo>
                    <a:pt x="402" y="2712"/>
                    <a:pt x="349" y="2908"/>
                    <a:pt x="286" y="3060"/>
                  </a:cubicBezTo>
                  <a:cubicBezTo>
                    <a:pt x="215" y="3212"/>
                    <a:pt x="143" y="3328"/>
                    <a:pt x="90" y="3408"/>
                  </a:cubicBezTo>
                  <a:cubicBezTo>
                    <a:pt x="36" y="3488"/>
                    <a:pt x="1" y="3524"/>
                    <a:pt x="1" y="3524"/>
                  </a:cubicBezTo>
                  <a:cubicBezTo>
                    <a:pt x="1" y="3524"/>
                    <a:pt x="36" y="3488"/>
                    <a:pt x="99" y="3417"/>
                  </a:cubicBezTo>
                  <a:cubicBezTo>
                    <a:pt x="161" y="3346"/>
                    <a:pt x="251" y="3239"/>
                    <a:pt x="331" y="3078"/>
                  </a:cubicBezTo>
                  <a:cubicBezTo>
                    <a:pt x="411" y="2926"/>
                    <a:pt x="482" y="2730"/>
                    <a:pt x="518" y="2507"/>
                  </a:cubicBezTo>
                  <a:cubicBezTo>
                    <a:pt x="545" y="2284"/>
                    <a:pt x="536" y="2034"/>
                    <a:pt x="607" y="1793"/>
                  </a:cubicBezTo>
                  <a:cubicBezTo>
                    <a:pt x="750" y="1294"/>
                    <a:pt x="857" y="830"/>
                    <a:pt x="946" y="509"/>
                  </a:cubicBezTo>
                  <a:cubicBezTo>
                    <a:pt x="991" y="348"/>
                    <a:pt x="1036" y="214"/>
                    <a:pt x="1080" y="134"/>
                  </a:cubicBezTo>
                  <a:cubicBezTo>
                    <a:pt x="1124" y="46"/>
                    <a:pt x="1151" y="1"/>
                    <a:pt x="1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9"/>
            <p:cNvSpPr/>
            <p:nvPr/>
          </p:nvSpPr>
          <p:spPr>
            <a:xfrm>
              <a:off x="4229334" y="2932531"/>
              <a:ext cx="32249" cy="89385"/>
            </a:xfrm>
            <a:custGeom>
              <a:avLst/>
              <a:gdLst/>
              <a:ahLst/>
              <a:cxnLst/>
              <a:rect l="l" t="t" r="r" b="b"/>
              <a:pathLst>
                <a:path w="911" h="2525" extrusionOk="0">
                  <a:moveTo>
                    <a:pt x="910" y="0"/>
                  </a:moveTo>
                  <a:cubicBezTo>
                    <a:pt x="910" y="1"/>
                    <a:pt x="883" y="27"/>
                    <a:pt x="830" y="80"/>
                  </a:cubicBezTo>
                  <a:cubicBezTo>
                    <a:pt x="785" y="134"/>
                    <a:pt x="723" y="223"/>
                    <a:pt x="661" y="348"/>
                  </a:cubicBezTo>
                  <a:cubicBezTo>
                    <a:pt x="553" y="589"/>
                    <a:pt x="429" y="937"/>
                    <a:pt x="295" y="1320"/>
                  </a:cubicBezTo>
                  <a:cubicBezTo>
                    <a:pt x="206" y="1579"/>
                    <a:pt x="134" y="1820"/>
                    <a:pt x="72" y="2025"/>
                  </a:cubicBezTo>
                  <a:cubicBezTo>
                    <a:pt x="36" y="2132"/>
                    <a:pt x="0" y="2230"/>
                    <a:pt x="9" y="2320"/>
                  </a:cubicBezTo>
                  <a:cubicBezTo>
                    <a:pt x="9" y="2418"/>
                    <a:pt x="63" y="2498"/>
                    <a:pt x="125" y="2525"/>
                  </a:cubicBezTo>
                  <a:lnTo>
                    <a:pt x="134" y="2525"/>
                  </a:lnTo>
                  <a:lnTo>
                    <a:pt x="143" y="2516"/>
                  </a:lnTo>
                  <a:cubicBezTo>
                    <a:pt x="206" y="2409"/>
                    <a:pt x="241" y="2346"/>
                    <a:pt x="241" y="2346"/>
                  </a:cubicBezTo>
                  <a:lnTo>
                    <a:pt x="241" y="2346"/>
                  </a:lnTo>
                  <a:cubicBezTo>
                    <a:pt x="241" y="2346"/>
                    <a:pt x="199" y="2397"/>
                    <a:pt x="132" y="2497"/>
                  </a:cubicBezTo>
                  <a:lnTo>
                    <a:pt x="132" y="2497"/>
                  </a:lnTo>
                  <a:cubicBezTo>
                    <a:pt x="88" y="2469"/>
                    <a:pt x="54" y="2399"/>
                    <a:pt x="54" y="2320"/>
                  </a:cubicBezTo>
                  <a:cubicBezTo>
                    <a:pt x="63" y="2239"/>
                    <a:pt x="98" y="2150"/>
                    <a:pt x="143" y="2052"/>
                  </a:cubicBezTo>
                  <a:cubicBezTo>
                    <a:pt x="214" y="1847"/>
                    <a:pt x="304" y="1606"/>
                    <a:pt x="393" y="1356"/>
                  </a:cubicBezTo>
                  <a:cubicBezTo>
                    <a:pt x="527" y="973"/>
                    <a:pt x="625" y="616"/>
                    <a:pt x="714" y="366"/>
                  </a:cubicBezTo>
                  <a:cubicBezTo>
                    <a:pt x="759" y="241"/>
                    <a:pt x="803" y="152"/>
                    <a:pt x="848" y="89"/>
                  </a:cubicBezTo>
                  <a:cubicBezTo>
                    <a:pt x="883" y="27"/>
                    <a:pt x="910" y="1"/>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9"/>
            <p:cNvSpPr/>
            <p:nvPr/>
          </p:nvSpPr>
          <p:spPr>
            <a:xfrm>
              <a:off x="4249865" y="2973239"/>
              <a:ext cx="12673" cy="44852"/>
            </a:xfrm>
            <a:custGeom>
              <a:avLst/>
              <a:gdLst/>
              <a:ahLst/>
              <a:cxnLst/>
              <a:rect l="l" t="t" r="r" b="b"/>
              <a:pathLst>
                <a:path w="358" h="1267" extrusionOk="0">
                  <a:moveTo>
                    <a:pt x="339" y="1"/>
                  </a:moveTo>
                  <a:cubicBezTo>
                    <a:pt x="339" y="1"/>
                    <a:pt x="295" y="90"/>
                    <a:pt x="232" y="233"/>
                  </a:cubicBezTo>
                  <a:cubicBezTo>
                    <a:pt x="170" y="376"/>
                    <a:pt x="98" y="581"/>
                    <a:pt x="45" y="822"/>
                  </a:cubicBezTo>
                  <a:cubicBezTo>
                    <a:pt x="36" y="875"/>
                    <a:pt x="27" y="938"/>
                    <a:pt x="18" y="991"/>
                  </a:cubicBezTo>
                  <a:cubicBezTo>
                    <a:pt x="9" y="1045"/>
                    <a:pt x="0" y="1098"/>
                    <a:pt x="9" y="1161"/>
                  </a:cubicBezTo>
                  <a:cubicBezTo>
                    <a:pt x="9" y="1196"/>
                    <a:pt x="27" y="1241"/>
                    <a:pt x="72" y="1259"/>
                  </a:cubicBezTo>
                  <a:cubicBezTo>
                    <a:pt x="82" y="1264"/>
                    <a:pt x="93" y="1266"/>
                    <a:pt x="104" y="1266"/>
                  </a:cubicBezTo>
                  <a:cubicBezTo>
                    <a:pt x="131" y="1266"/>
                    <a:pt x="157" y="1254"/>
                    <a:pt x="170" y="1241"/>
                  </a:cubicBezTo>
                  <a:cubicBezTo>
                    <a:pt x="223" y="1205"/>
                    <a:pt x="241" y="1179"/>
                    <a:pt x="268" y="1143"/>
                  </a:cubicBezTo>
                  <a:cubicBezTo>
                    <a:pt x="312" y="1071"/>
                    <a:pt x="330" y="1009"/>
                    <a:pt x="348" y="964"/>
                  </a:cubicBezTo>
                  <a:cubicBezTo>
                    <a:pt x="357" y="920"/>
                    <a:pt x="357" y="902"/>
                    <a:pt x="357" y="902"/>
                  </a:cubicBezTo>
                  <a:lnTo>
                    <a:pt x="357" y="902"/>
                  </a:lnTo>
                  <a:cubicBezTo>
                    <a:pt x="357" y="902"/>
                    <a:pt x="348" y="920"/>
                    <a:pt x="330" y="964"/>
                  </a:cubicBezTo>
                  <a:cubicBezTo>
                    <a:pt x="312" y="1000"/>
                    <a:pt x="277" y="1054"/>
                    <a:pt x="223" y="1107"/>
                  </a:cubicBezTo>
                  <a:cubicBezTo>
                    <a:pt x="205" y="1134"/>
                    <a:pt x="170" y="1170"/>
                    <a:pt x="134" y="1179"/>
                  </a:cubicBezTo>
                  <a:cubicBezTo>
                    <a:pt x="125" y="1187"/>
                    <a:pt x="107" y="1187"/>
                    <a:pt x="107" y="1187"/>
                  </a:cubicBezTo>
                  <a:cubicBezTo>
                    <a:pt x="98" y="1179"/>
                    <a:pt x="98" y="1170"/>
                    <a:pt x="89" y="1152"/>
                  </a:cubicBezTo>
                  <a:cubicBezTo>
                    <a:pt x="89" y="1116"/>
                    <a:pt x="107" y="1063"/>
                    <a:pt x="116" y="1009"/>
                  </a:cubicBezTo>
                  <a:cubicBezTo>
                    <a:pt x="125" y="955"/>
                    <a:pt x="134" y="893"/>
                    <a:pt x="152" y="840"/>
                  </a:cubicBezTo>
                  <a:cubicBezTo>
                    <a:pt x="241" y="376"/>
                    <a:pt x="339"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9"/>
            <p:cNvSpPr/>
            <p:nvPr/>
          </p:nvSpPr>
          <p:spPr>
            <a:xfrm>
              <a:off x="3800154" y="3077030"/>
              <a:ext cx="73632" cy="33311"/>
            </a:xfrm>
            <a:custGeom>
              <a:avLst/>
              <a:gdLst/>
              <a:ahLst/>
              <a:cxnLst/>
              <a:rect l="l" t="t" r="r" b="b"/>
              <a:pathLst>
                <a:path w="2080" h="941" extrusionOk="0">
                  <a:moveTo>
                    <a:pt x="305" y="1"/>
                  </a:moveTo>
                  <a:cubicBezTo>
                    <a:pt x="290" y="1"/>
                    <a:pt x="275" y="2"/>
                    <a:pt x="259" y="4"/>
                  </a:cubicBezTo>
                  <a:cubicBezTo>
                    <a:pt x="206" y="13"/>
                    <a:pt x="152" y="31"/>
                    <a:pt x="108" y="66"/>
                  </a:cubicBezTo>
                  <a:cubicBezTo>
                    <a:pt x="63" y="102"/>
                    <a:pt x="27" y="147"/>
                    <a:pt x="18" y="200"/>
                  </a:cubicBezTo>
                  <a:cubicBezTo>
                    <a:pt x="1" y="245"/>
                    <a:pt x="10" y="316"/>
                    <a:pt x="45" y="352"/>
                  </a:cubicBezTo>
                  <a:cubicBezTo>
                    <a:pt x="126" y="432"/>
                    <a:pt x="206" y="423"/>
                    <a:pt x="277" y="450"/>
                  </a:cubicBezTo>
                  <a:cubicBezTo>
                    <a:pt x="545" y="521"/>
                    <a:pt x="723" y="557"/>
                    <a:pt x="723" y="557"/>
                  </a:cubicBezTo>
                  <a:cubicBezTo>
                    <a:pt x="723" y="557"/>
                    <a:pt x="554" y="495"/>
                    <a:pt x="286" y="396"/>
                  </a:cubicBezTo>
                  <a:cubicBezTo>
                    <a:pt x="224" y="379"/>
                    <a:pt x="134" y="361"/>
                    <a:pt x="99" y="307"/>
                  </a:cubicBezTo>
                  <a:cubicBezTo>
                    <a:pt x="63" y="263"/>
                    <a:pt x="90" y="182"/>
                    <a:pt x="161" y="138"/>
                  </a:cubicBezTo>
                  <a:cubicBezTo>
                    <a:pt x="198" y="112"/>
                    <a:pt x="243" y="98"/>
                    <a:pt x="291" y="98"/>
                  </a:cubicBezTo>
                  <a:cubicBezTo>
                    <a:pt x="325" y="98"/>
                    <a:pt x="360" y="105"/>
                    <a:pt x="393" y="120"/>
                  </a:cubicBezTo>
                  <a:cubicBezTo>
                    <a:pt x="482" y="156"/>
                    <a:pt x="581" y="209"/>
                    <a:pt x="670" y="254"/>
                  </a:cubicBezTo>
                  <a:cubicBezTo>
                    <a:pt x="1062" y="441"/>
                    <a:pt x="1419" y="602"/>
                    <a:pt x="1678" y="718"/>
                  </a:cubicBezTo>
                  <a:cubicBezTo>
                    <a:pt x="1937" y="825"/>
                    <a:pt x="2079" y="941"/>
                    <a:pt x="2079" y="941"/>
                  </a:cubicBezTo>
                  <a:cubicBezTo>
                    <a:pt x="2079" y="941"/>
                    <a:pt x="2044" y="905"/>
                    <a:pt x="1981" y="851"/>
                  </a:cubicBezTo>
                  <a:cubicBezTo>
                    <a:pt x="1928" y="807"/>
                    <a:pt x="1829" y="735"/>
                    <a:pt x="1705" y="673"/>
                  </a:cubicBezTo>
                  <a:cubicBezTo>
                    <a:pt x="1455" y="530"/>
                    <a:pt x="1107" y="352"/>
                    <a:pt x="714" y="165"/>
                  </a:cubicBezTo>
                  <a:cubicBezTo>
                    <a:pt x="616" y="111"/>
                    <a:pt x="527" y="66"/>
                    <a:pt x="429" y="31"/>
                  </a:cubicBezTo>
                  <a:cubicBezTo>
                    <a:pt x="389" y="11"/>
                    <a:pt x="349"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9"/>
            <p:cNvSpPr/>
            <p:nvPr/>
          </p:nvSpPr>
          <p:spPr>
            <a:xfrm>
              <a:off x="3778384" y="3075897"/>
              <a:ext cx="37595" cy="68888"/>
            </a:xfrm>
            <a:custGeom>
              <a:avLst/>
              <a:gdLst/>
              <a:ahLst/>
              <a:cxnLst/>
              <a:rect l="l" t="t" r="r" b="b"/>
              <a:pathLst>
                <a:path w="1062" h="1946" extrusionOk="0">
                  <a:moveTo>
                    <a:pt x="286" y="0"/>
                  </a:moveTo>
                  <a:cubicBezTo>
                    <a:pt x="286" y="0"/>
                    <a:pt x="286" y="152"/>
                    <a:pt x="286" y="384"/>
                  </a:cubicBezTo>
                  <a:cubicBezTo>
                    <a:pt x="277" y="500"/>
                    <a:pt x="303" y="643"/>
                    <a:pt x="241" y="767"/>
                  </a:cubicBezTo>
                  <a:cubicBezTo>
                    <a:pt x="179" y="901"/>
                    <a:pt x="45" y="1026"/>
                    <a:pt x="9" y="1231"/>
                  </a:cubicBezTo>
                  <a:cubicBezTo>
                    <a:pt x="0" y="1285"/>
                    <a:pt x="0" y="1329"/>
                    <a:pt x="18" y="1383"/>
                  </a:cubicBezTo>
                  <a:cubicBezTo>
                    <a:pt x="36" y="1445"/>
                    <a:pt x="89" y="1490"/>
                    <a:pt x="125" y="1508"/>
                  </a:cubicBezTo>
                  <a:cubicBezTo>
                    <a:pt x="205" y="1544"/>
                    <a:pt x="277" y="1579"/>
                    <a:pt x="348" y="1615"/>
                  </a:cubicBezTo>
                  <a:cubicBezTo>
                    <a:pt x="482" y="1686"/>
                    <a:pt x="616" y="1740"/>
                    <a:pt x="714" y="1793"/>
                  </a:cubicBezTo>
                  <a:cubicBezTo>
                    <a:pt x="928" y="1892"/>
                    <a:pt x="1062" y="1945"/>
                    <a:pt x="1062" y="1945"/>
                  </a:cubicBezTo>
                  <a:cubicBezTo>
                    <a:pt x="1062" y="1945"/>
                    <a:pt x="946" y="1865"/>
                    <a:pt x="741" y="1749"/>
                  </a:cubicBezTo>
                  <a:cubicBezTo>
                    <a:pt x="642" y="1686"/>
                    <a:pt x="518" y="1615"/>
                    <a:pt x="384" y="1535"/>
                  </a:cubicBezTo>
                  <a:cubicBezTo>
                    <a:pt x="321" y="1499"/>
                    <a:pt x="250" y="1463"/>
                    <a:pt x="179" y="1419"/>
                  </a:cubicBezTo>
                  <a:cubicBezTo>
                    <a:pt x="143" y="1401"/>
                    <a:pt x="125" y="1383"/>
                    <a:pt x="116" y="1356"/>
                  </a:cubicBezTo>
                  <a:cubicBezTo>
                    <a:pt x="107" y="1321"/>
                    <a:pt x="107" y="1285"/>
                    <a:pt x="107" y="1249"/>
                  </a:cubicBezTo>
                  <a:cubicBezTo>
                    <a:pt x="134" y="1098"/>
                    <a:pt x="259" y="964"/>
                    <a:pt x="321" y="803"/>
                  </a:cubicBezTo>
                  <a:cubicBezTo>
                    <a:pt x="348" y="732"/>
                    <a:pt x="357" y="643"/>
                    <a:pt x="357" y="571"/>
                  </a:cubicBezTo>
                  <a:cubicBezTo>
                    <a:pt x="348" y="500"/>
                    <a:pt x="339" y="437"/>
                    <a:pt x="339" y="384"/>
                  </a:cubicBezTo>
                  <a:cubicBezTo>
                    <a:pt x="312" y="152"/>
                    <a:pt x="286"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9"/>
            <p:cNvSpPr/>
            <p:nvPr/>
          </p:nvSpPr>
          <p:spPr>
            <a:xfrm>
              <a:off x="3778065" y="3129562"/>
              <a:ext cx="41701" cy="30692"/>
            </a:xfrm>
            <a:custGeom>
              <a:avLst/>
              <a:gdLst/>
              <a:ahLst/>
              <a:cxnLst/>
              <a:rect l="l" t="t" r="r" b="b"/>
              <a:pathLst>
                <a:path w="1178" h="867" extrusionOk="0">
                  <a:moveTo>
                    <a:pt x="303" y="1"/>
                  </a:moveTo>
                  <a:cubicBezTo>
                    <a:pt x="303" y="1"/>
                    <a:pt x="286" y="19"/>
                    <a:pt x="250" y="63"/>
                  </a:cubicBezTo>
                  <a:cubicBezTo>
                    <a:pt x="223" y="99"/>
                    <a:pt x="179" y="161"/>
                    <a:pt x="134" y="233"/>
                  </a:cubicBezTo>
                  <a:cubicBezTo>
                    <a:pt x="98" y="313"/>
                    <a:pt x="54" y="420"/>
                    <a:pt x="36" y="536"/>
                  </a:cubicBezTo>
                  <a:cubicBezTo>
                    <a:pt x="27" y="599"/>
                    <a:pt x="0" y="652"/>
                    <a:pt x="27" y="741"/>
                  </a:cubicBezTo>
                  <a:cubicBezTo>
                    <a:pt x="63" y="830"/>
                    <a:pt x="161" y="866"/>
                    <a:pt x="241" y="866"/>
                  </a:cubicBezTo>
                  <a:cubicBezTo>
                    <a:pt x="321" y="866"/>
                    <a:pt x="384" y="830"/>
                    <a:pt x="446" y="804"/>
                  </a:cubicBezTo>
                  <a:cubicBezTo>
                    <a:pt x="500" y="777"/>
                    <a:pt x="553" y="759"/>
                    <a:pt x="607" y="741"/>
                  </a:cubicBezTo>
                  <a:cubicBezTo>
                    <a:pt x="714" y="715"/>
                    <a:pt x="812" y="706"/>
                    <a:pt x="901" y="706"/>
                  </a:cubicBezTo>
                  <a:cubicBezTo>
                    <a:pt x="990" y="706"/>
                    <a:pt x="1062" y="715"/>
                    <a:pt x="1106" y="723"/>
                  </a:cubicBezTo>
                  <a:cubicBezTo>
                    <a:pt x="1151" y="732"/>
                    <a:pt x="1178" y="741"/>
                    <a:pt x="1178" y="741"/>
                  </a:cubicBezTo>
                  <a:cubicBezTo>
                    <a:pt x="1178" y="741"/>
                    <a:pt x="1160" y="732"/>
                    <a:pt x="1106" y="706"/>
                  </a:cubicBezTo>
                  <a:cubicBezTo>
                    <a:pt x="1062" y="688"/>
                    <a:pt x="999" y="661"/>
                    <a:pt x="910" y="652"/>
                  </a:cubicBezTo>
                  <a:cubicBezTo>
                    <a:pt x="866" y="644"/>
                    <a:pt x="820" y="640"/>
                    <a:pt x="772" y="640"/>
                  </a:cubicBezTo>
                  <a:cubicBezTo>
                    <a:pt x="714" y="640"/>
                    <a:pt x="653" y="646"/>
                    <a:pt x="589" y="661"/>
                  </a:cubicBezTo>
                  <a:cubicBezTo>
                    <a:pt x="464" y="670"/>
                    <a:pt x="339" y="759"/>
                    <a:pt x="241" y="759"/>
                  </a:cubicBezTo>
                  <a:cubicBezTo>
                    <a:pt x="188" y="759"/>
                    <a:pt x="134" y="741"/>
                    <a:pt x="125" y="706"/>
                  </a:cubicBezTo>
                  <a:cubicBezTo>
                    <a:pt x="107" y="670"/>
                    <a:pt x="116" y="607"/>
                    <a:pt x="116" y="554"/>
                  </a:cubicBezTo>
                  <a:cubicBezTo>
                    <a:pt x="134" y="438"/>
                    <a:pt x="161" y="340"/>
                    <a:pt x="188" y="260"/>
                  </a:cubicBezTo>
                  <a:cubicBezTo>
                    <a:pt x="214" y="179"/>
                    <a:pt x="241" y="108"/>
                    <a:pt x="268" y="72"/>
                  </a:cubicBezTo>
                  <a:cubicBezTo>
                    <a:pt x="286" y="28"/>
                    <a:pt x="303"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9"/>
            <p:cNvSpPr/>
            <p:nvPr/>
          </p:nvSpPr>
          <p:spPr>
            <a:xfrm>
              <a:off x="4122287" y="3141881"/>
              <a:ext cx="68853" cy="18408"/>
            </a:xfrm>
            <a:custGeom>
              <a:avLst/>
              <a:gdLst/>
              <a:ahLst/>
              <a:cxnLst/>
              <a:rect l="l" t="t" r="r" b="b"/>
              <a:pathLst>
                <a:path w="1945" h="520" extrusionOk="0">
                  <a:moveTo>
                    <a:pt x="1945" y="1"/>
                  </a:moveTo>
                  <a:cubicBezTo>
                    <a:pt x="1945" y="1"/>
                    <a:pt x="1865" y="90"/>
                    <a:pt x="1731" y="251"/>
                  </a:cubicBezTo>
                  <a:cubicBezTo>
                    <a:pt x="1672" y="317"/>
                    <a:pt x="1606" y="431"/>
                    <a:pt x="1510" y="431"/>
                  </a:cubicBezTo>
                  <a:cubicBezTo>
                    <a:pt x="1504" y="431"/>
                    <a:pt x="1497" y="430"/>
                    <a:pt x="1490" y="429"/>
                  </a:cubicBezTo>
                  <a:cubicBezTo>
                    <a:pt x="1383" y="411"/>
                    <a:pt x="1267" y="295"/>
                    <a:pt x="1115" y="233"/>
                  </a:cubicBezTo>
                  <a:cubicBezTo>
                    <a:pt x="949" y="155"/>
                    <a:pt x="783" y="127"/>
                    <a:pt x="634" y="127"/>
                  </a:cubicBezTo>
                  <a:cubicBezTo>
                    <a:pt x="509" y="127"/>
                    <a:pt x="396" y="146"/>
                    <a:pt x="303" y="170"/>
                  </a:cubicBezTo>
                  <a:cubicBezTo>
                    <a:pt x="205" y="206"/>
                    <a:pt x="134" y="242"/>
                    <a:pt x="80" y="268"/>
                  </a:cubicBezTo>
                  <a:cubicBezTo>
                    <a:pt x="36" y="295"/>
                    <a:pt x="0" y="313"/>
                    <a:pt x="0" y="313"/>
                  </a:cubicBezTo>
                  <a:cubicBezTo>
                    <a:pt x="0" y="313"/>
                    <a:pt x="36" y="304"/>
                    <a:pt x="89" y="277"/>
                  </a:cubicBezTo>
                  <a:cubicBezTo>
                    <a:pt x="143" y="259"/>
                    <a:pt x="223" y="242"/>
                    <a:pt x="321" y="224"/>
                  </a:cubicBezTo>
                  <a:cubicBezTo>
                    <a:pt x="384" y="212"/>
                    <a:pt x="455" y="206"/>
                    <a:pt x="533" y="206"/>
                  </a:cubicBezTo>
                  <a:cubicBezTo>
                    <a:pt x="698" y="206"/>
                    <a:pt x="888" y="237"/>
                    <a:pt x="1071" y="322"/>
                  </a:cubicBezTo>
                  <a:cubicBezTo>
                    <a:pt x="1142" y="358"/>
                    <a:pt x="1204" y="384"/>
                    <a:pt x="1267" y="429"/>
                  </a:cubicBezTo>
                  <a:cubicBezTo>
                    <a:pt x="1329" y="465"/>
                    <a:pt x="1401" y="509"/>
                    <a:pt x="1481" y="518"/>
                  </a:cubicBezTo>
                  <a:cubicBezTo>
                    <a:pt x="1487" y="519"/>
                    <a:pt x="1493" y="519"/>
                    <a:pt x="1499" y="519"/>
                  </a:cubicBezTo>
                  <a:cubicBezTo>
                    <a:pt x="1573" y="519"/>
                    <a:pt x="1644" y="470"/>
                    <a:pt x="1677" y="420"/>
                  </a:cubicBezTo>
                  <a:cubicBezTo>
                    <a:pt x="1722" y="375"/>
                    <a:pt x="1749" y="322"/>
                    <a:pt x="1775" y="286"/>
                  </a:cubicBezTo>
                  <a:cubicBezTo>
                    <a:pt x="1882" y="108"/>
                    <a:pt x="1945" y="1"/>
                    <a:pt x="1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9"/>
            <p:cNvSpPr/>
            <p:nvPr/>
          </p:nvSpPr>
          <p:spPr>
            <a:xfrm>
              <a:off x="4127950" y="3106198"/>
              <a:ext cx="51826" cy="42657"/>
            </a:xfrm>
            <a:custGeom>
              <a:avLst/>
              <a:gdLst/>
              <a:ahLst/>
              <a:cxnLst/>
              <a:rect l="l" t="t" r="r" b="b"/>
              <a:pathLst>
                <a:path w="1464" h="1205" extrusionOk="0">
                  <a:moveTo>
                    <a:pt x="1464" y="1"/>
                  </a:moveTo>
                  <a:cubicBezTo>
                    <a:pt x="1464" y="1"/>
                    <a:pt x="1455" y="19"/>
                    <a:pt x="1428" y="63"/>
                  </a:cubicBezTo>
                  <a:cubicBezTo>
                    <a:pt x="1410" y="108"/>
                    <a:pt x="1375" y="170"/>
                    <a:pt x="1321" y="242"/>
                  </a:cubicBezTo>
                  <a:cubicBezTo>
                    <a:pt x="1223" y="384"/>
                    <a:pt x="1044" y="554"/>
                    <a:pt x="813" y="661"/>
                  </a:cubicBezTo>
                  <a:cubicBezTo>
                    <a:pt x="572" y="768"/>
                    <a:pt x="340" y="866"/>
                    <a:pt x="197" y="982"/>
                  </a:cubicBezTo>
                  <a:cubicBezTo>
                    <a:pt x="126" y="1036"/>
                    <a:pt x="72" y="1098"/>
                    <a:pt x="45" y="1134"/>
                  </a:cubicBezTo>
                  <a:cubicBezTo>
                    <a:pt x="19" y="1178"/>
                    <a:pt x="1" y="1205"/>
                    <a:pt x="1" y="1205"/>
                  </a:cubicBezTo>
                  <a:cubicBezTo>
                    <a:pt x="1" y="1205"/>
                    <a:pt x="27" y="1178"/>
                    <a:pt x="54" y="1143"/>
                  </a:cubicBezTo>
                  <a:cubicBezTo>
                    <a:pt x="90" y="1116"/>
                    <a:pt x="152" y="1071"/>
                    <a:pt x="224" y="1027"/>
                  </a:cubicBezTo>
                  <a:cubicBezTo>
                    <a:pt x="375" y="937"/>
                    <a:pt x="607" y="866"/>
                    <a:pt x="857" y="750"/>
                  </a:cubicBezTo>
                  <a:cubicBezTo>
                    <a:pt x="1107" y="634"/>
                    <a:pt x="1285" y="429"/>
                    <a:pt x="1366" y="268"/>
                  </a:cubicBezTo>
                  <a:cubicBezTo>
                    <a:pt x="1410" y="188"/>
                    <a:pt x="1428" y="117"/>
                    <a:pt x="1446" y="72"/>
                  </a:cubicBezTo>
                  <a:cubicBezTo>
                    <a:pt x="1455" y="27"/>
                    <a:pt x="1464" y="1"/>
                    <a:pt x="1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9"/>
            <p:cNvSpPr/>
            <p:nvPr/>
          </p:nvSpPr>
          <p:spPr>
            <a:xfrm>
              <a:off x="4158889" y="3135580"/>
              <a:ext cx="20567" cy="7611"/>
            </a:xfrm>
            <a:custGeom>
              <a:avLst/>
              <a:gdLst/>
              <a:ahLst/>
              <a:cxnLst/>
              <a:rect l="l" t="t" r="r" b="b"/>
              <a:pathLst>
                <a:path w="581" h="215" extrusionOk="0">
                  <a:moveTo>
                    <a:pt x="581" y="0"/>
                  </a:moveTo>
                  <a:cubicBezTo>
                    <a:pt x="581" y="0"/>
                    <a:pt x="429" y="0"/>
                    <a:pt x="278" y="54"/>
                  </a:cubicBezTo>
                  <a:cubicBezTo>
                    <a:pt x="117" y="116"/>
                    <a:pt x="1" y="214"/>
                    <a:pt x="1" y="214"/>
                  </a:cubicBezTo>
                  <a:cubicBezTo>
                    <a:pt x="1" y="214"/>
                    <a:pt x="153" y="214"/>
                    <a:pt x="304" y="152"/>
                  </a:cubicBezTo>
                  <a:cubicBezTo>
                    <a:pt x="465" y="98"/>
                    <a:pt x="581" y="0"/>
                    <a:pt x="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9"/>
            <p:cNvSpPr/>
            <p:nvPr/>
          </p:nvSpPr>
          <p:spPr>
            <a:xfrm>
              <a:off x="4076799" y="3086623"/>
              <a:ext cx="91297" cy="60676"/>
            </a:xfrm>
            <a:custGeom>
              <a:avLst/>
              <a:gdLst/>
              <a:ahLst/>
              <a:cxnLst/>
              <a:rect l="l" t="t" r="r" b="b"/>
              <a:pathLst>
                <a:path w="2579" h="1714" extrusionOk="0">
                  <a:moveTo>
                    <a:pt x="2579" y="1"/>
                  </a:moveTo>
                  <a:cubicBezTo>
                    <a:pt x="2579" y="1"/>
                    <a:pt x="2436" y="108"/>
                    <a:pt x="2186" y="233"/>
                  </a:cubicBezTo>
                  <a:cubicBezTo>
                    <a:pt x="1936" y="366"/>
                    <a:pt x="1580" y="509"/>
                    <a:pt x="1187" y="714"/>
                  </a:cubicBezTo>
                  <a:cubicBezTo>
                    <a:pt x="803" y="911"/>
                    <a:pt x="491" y="1151"/>
                    <a:pt x="286" y="1357"/>
                  </a:cubicBezTo>
                  <a:cubicBezTo>
                    <a:pt x="188" y="1464"/>
                    <a:pt x="116" y="1553"/>
                    <a:pt x="72" y="1615"/>
                  </a:cubicBezTo>
                  <a:cubicBezTo>
                    <a:pt x="27" y="1678"/>
                    <a:pt x="0" y="1713"/>
                    <a:pt x="0" y="1713"/>
                  </a:cubicBezTo>
                  <a:cubicBezTo>
                    <a:pt x="0" y="1713"/>
                    <a:pt x="27" y="1678"/>
                    <a:pt x="81" y="1624"/>
                  </a:cubicBezTo>
                  <a:cubicBezTo>
                    <a:pt x="134" y="1571"/>
                    <a:pt x="215" y="1490"/>
                    <a:pt x="322" y="1392"/>
                  </a:cubicBezTo>
                  <a:cubicBezTo>
                    <a:pt x="536" y="1214"/>
                    <a:pt x="857" y="1000"/>
                    <a:pt x="1241" y="803"/>
                  </a:cubicBezTo>
                  <a:cubicBezTo>
                    <a:pt x="1615" y="607"/>
                    <a:pt x="1972" y="438"/>
                    <a:pt x="2213" y="277"/>
                  </a:cubicBezTo>
                  <a:cubicBezTo>
                    <a:pt x="2329" y="206"/>
                    <a:pt x="2418" y="134"/>
                    <a:pt x="2481" y="81"/>
                  </a:cubicBezTo>
                  <a:cubicBezTo>
                    <a:pt x="2543" y="36"/>
                    <a:pt x="2579" y="1"/>
                    <a:pt x="2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9"/>
            <p:cNvSpPr/>
            <p:nvPr/>
          </p:nvSpPr>
          <p:spPr>
            <a:xfrm>
              <a:off x="4039205" y="3043684"/>
              <a:ext cx="127936" cy="93491"/>
            </a:xfrm>
            <a:custGeom>
              <a:avLst/>
              <a:gdLst/>
              <a:ahLst/>
              <a:cxnLst/>
              <a:rect l="l" t="t" r="r" b="b"/>
              <a:pathLst>
                <a:path w="3614" h="2641" extrusionOk="0">
                  <a:moveTo>
                    <a:pt x="3614" y="0"/>
                  </a:moveTo>
                  <a:cubicBezTo>
                    <a:pt x="3614" y="0"/>
                    <a:pt x="3569" y="36"/>
                    <a:pt x="3471" y="116"/>
                  </a:cubicBezTo>
                  <a:cubicBezTo>
                    <a:pt x="3382" y="188"/>
                    <a:pt x="3239" y="286"/>
                    <a:pt x="3061" y="402"/>
                  </a:cubicBezTo>
                  <a:cubicBezTo>
                    <a:pt x="2704" y="634"/>
                    <a:pt x="2169" y="883"/>
                    <a:pt x="1580" y="1160"/>
                  </a:cubicBezTo>
                  <a:cubicBezTo>
                    <a:pt x="1286" y="1294"/>
                    <a:pt x="1000" y="1437"/>
                    <a:pt x="759" y="1570"/>
                  </a:cubicBezTo>
                  <a:cubicBezTo>
                    <a:pt x="509" y="1704"/>
                    <a:pt x="277" y="1847"/>
                    <a:pt x="153" y="2025"/>
                  </a:cubicBezTo>
                  <a:cubicBezTo>
                    <a:pt x="19" y="2204"/>
                    <a:pt x="1" y="2400"/>
                    <a:pt x="37" y="2516"/>
                  </a:cubicBezTo>
                  <a:cubicBezTo>
                    <a:pt x="45" y="2578"/>
                    <a:pt x="72" y="2623"/>
                    <a:pt x="90" y="2641"/>
                  </a:cubicBezTo>
                  <a:cubicBezTo>
                    <a:pt x="81" y="2614"/>
                    <a:pt x="63" y="2570"/>
                    <a:pt x="54" y="2516"/>
                  </a:cubicBezTo>
                  <a:cubicBezTo>
                    <a:pt x="28" y="2400"/>
                    <a:pt x="54" y="2222"/>
                    <a:pt x="188" y="2061"/>
                  </a:cubicBezTo>
                  <a:cubicBezTo>
                    <a:pt x="322" y="1892"/>
                    <a:pt x="545" y="1776"/>
                    <a:pt x="795" y="1651"/>
                  </a:cubicBezTo>
                  <a:cubicBezTo>
                    <a:pt x="1045" y="1517"/>
                    <a:pt x="1330" y="1392"/>
                    <a:pt x="1625" y="1249"/>
                  </a:cubicBezTo>
                  <a:cubicBezTo>
                    <a:pt x="2213" y="982"/>
                    <a:pt x="2740" y="696"/>
                    <a:pt x="3088" y="446"/>
                  </a:cubicBezTo>
                  <a:cubicBezTo>
                    <a:pt x="3266" y="321"/>
                    <a:pt x="3391" y="205"/>
                    <a:pt x="3480" y="125"/>
                  </a:cubicBezTo>
                  <a:cubicBezTo>
                    <a:pt x="3569" y="45"/>
                    <a:pt x="3614" y="0"/>
                    <a:pt x="3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9"/>
            <p:cNvSpPr/>
            <p:nvPr/>
          </p:nvSpPr>
          <p:spPr>
            <a:xfrm>
              <a:off x="3988053" y="2953664"/>
              <a:ext cx="34763" cy="184469"/>
            </a:xfrm>
            <a:custGeom>
              <a:avLst/>
              <a:gdLst/>
              <a:ahLst/>
              <a:cxnLst/>
              <a:rect l="l" t="t" r="r" b="b"/>
              <a:pathLst>
                <a:path w="982" h="5211" extrusionOk="0">
                  <a:moveTo>
                    <a:pt x="982" y="1"/>
                  </a:moveTo>
                  <a:lnTo>
                    <a:pt x="982" y="1"/>
                  </a:lnTo>
                  <a:cubicBezTo>
                    <a:pt x="982" y="1"/>
                    <a:pt x="848" y="269"/>
                    <a:pt x="652" y="723"/>
                  </a:cubicBezTo>
                  <a:cubicBezTo>
                    <a:pt x="456" y="1169"/>
                    <a:pt x="197" y="1803"/>
                    <a:pt x="117" y="2561"/>
                  </a:cubicBezTo>
                  <a:cubicBezTo>
                    <a:pt x="90" y="2748"/>
                    <a:pt x="90" y="2936"/>
                    <a:pt x="99" y="3114"/>
                  </a:cubicBezTo>
                  <a:cubicBezTo>
                    <a:pt x="108" y="3284"/>
                    <a:pt x="126" y="3453"/>
                    <a:pt x="134" y="3614"/>
                  </a:cubicBezTo>
                  <a:cubicBezTo>
                    <a:pt x="143" y="3774"/>
                    <a:pt x="134" y="3926"/>
                    <a:pt x="108" y="4069"/>
                  </a:cubicBezTo>
                  <a:cubicBezTo>
                    <a:pt x="90" y="4203"/>
                    <a:pt x="54" y="4336"/>
                    <a:pt x="36" y="4461"/>
                  </a:cubicBezTo>
                  <a:cubicBezTo>
                    <a:pt x="1" y="4702"/>
                    <a:pt x="36" y="4916"/>
                    <a:pt x="99" y="5032"/>
                  </a:cubicBezTo>
                  <a:cubicBezTo>
                    <a:pt x="126" y="5104"/>
                    <a:pt x="161" y="5139"/>
                    <a:pt x="179" y="5166"/>
                  </a:cubicBezTo>
                  <a:cubicBezTo>
                    <a:pt x="206" y="5193"/>
                    <a:pt x="224" y="5211"/>
                    <a:pt x="224" y="5211"/>
                  </a:cubicBezTo>
                  <a:cubicBezTo>
                    <a:pt x="224" y="5211"/>
                    <a:pt x="206" y="5193"/>
                    <a:pt x="188" y="5166"/>
                  </a:cubicBezTo>
                  <a:cubicBezTo>
                    <a:pt x="161" y="5139"/>
                    <a:pt x="134" y="5095"/>
                    <a:pt x="108" y="5032"/>
                  </a:cubicBezTo>
                  <a:cubicBezTo>
                    <a:pt x="54" y="4907"/>
                    <a:pt x="36" y="4702"/>
                    <a:pt x="90" y="4470"/>
                  </a:cubicBezTo>
                  <a:cubicBezTo>
                    <a:pt x="117" y="4354"/>
                    <a:pt x="152" y="4220"/>
                    <a:pt x="179" y="4078"/>
                  </a:cubicBezTo>
                  <a:cubicBezTo>
                    <a:pt x="215" y="3935"/>
                    <a:pt x="224" y="3774"/>
                    <a:pt x="224" y="3614"/>
                  </a:cubicBezTo>
                  <a:cubicBezTo>
                    <a:pt x="215" y="3453"/>
                    <a:pt x="206" y="3284"/>
                    <a:pt x="197" y="3105"/>
                  </a:cubicBezTo>
                  <a:cubicBezTo>
                    <a:pt x="197" y="2936"/>
                    <a:pt x="197" y="2757"/>
                    <a:pt x="215" y="2570"/>
                  </a:cubicBezTo>
                  <a:cubicBezTo>
                    <a:pt x="295" y="1839"/>
                    <a:pt x="527" y="1196"/>
                    <a:pt x="697" y="741"/>
                  </a:cubicBezTo>
                  <a:cubicBezTo>
                    <a:pt x="875" y="286"/>
                    <a:pt x="982"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9"/>
            <p:cNvSpPr/>
            <p:nvPr/>
          </p:nvSpPr>
          <p:spPr>
            <a:xfrm>
              <a:off x="3954282" y="3104145"/>
              <a:ext cx="20532" cy="17948"/>
            </a:xfrm>
            <a:custGeom>
              <a:avLst/>
              <a:gdLst/>
              <a:ahLst/>
              <a:cxnLst/>
              <a:rect l="l" t="t" r="r" b="b"/>
              <a:pathLst>
                <a:path w="580" h="507" extrusionOk="0">
                  <a:moveTo>
                    <a:pt x="219" y="95"/>
                  </a:moveTo>
                  <a:cubicBezTo>
                    <a:pt x="279" y="95"/>
                    <a:pt x="340" y="111"/>
                    <a:pt x="384" y="148"/>
                  </a:cubicBezTo>
                  <a:cubicBezTo>
                    <a:pt x="446" y="201"/>
                    <a:pt x="473" y="308"/>
                    <a:pt x="437" y="371"/>
                  </a:cubicBezTo>
                  <a:cubicBezTo>
                    <a:pt x="409" y="421"/>
                    <a:pt x="352" y="448"/>
                    <a:pt x="299" y="448"/>
                  </a:cubicBezTo>
                  <a:cubicBezTo>
                    <a:pt x="285" y="448"/>
                    <a:pt x="272" y="446"/>
                    <a:pt x="259" y="442"/>
                  </a:cubicBezTo>
                  <a:cubicBezTo>
                    <a:pt x="205" y="424"/>
                    <a:pt x="161" y="380"/>
                    <a:pt x="152" y="344"/>
                  </a:cubicBezTo>
                  <a:cubicBezTo>
                    <a:pt x="134" y="308"/>
                    <a:pt x="134" y="291"/>
                    <a:pt x="134" y="291"/>
                  </a:cubicBezTo>
                  <a:cubicBezTo>
                    <a:pt x="134" y="291"/>
                    <a:pt x="125" y="308"/>
                    <a:pt x="134" y="353"/>
                  </a:cubicBezTo>
                  <a:cubicBezTo>
                    <a:pt x="139" y="373"/>
                    <a:pt x="149" y="400"/>
                    <a:pt x="169" y="427"/>
                  </a:cubicBezTo>
                  <a:lnTo>
                    <a:pt x="169" y="427"/>
                  </a:lnTo>
                  <a:cubicBezTo>
                    <a:pt x="141" y="405"/>
                    <a:pt x="90" y="355"/>
                    <a:pt x="71" y="264"/>
                  </a:cubicBezTo>
                  <a:cubicBezTo>
                    <a:pt x="63" y="192"/>
                    <a:pt x="63" y="112"/>
                    <a:pt x="143" y="103"/>
                  </a:cubicBezTo>
                  <a:cubicBezTo>
                    <a:pt x="167" y="98"/>
                    <a:pt x="193" y="95"/>
                    <a:pt x="219" y="95"/>
                  </a:cubicBezTo>
                  <a:close/>
                  <a:moveTo>
                    <a:pt x="243" y="1"/>
                  </a:moveTo>
                  <a:cubicBezTo>
                    <a:pt x="197" y="1"/>
                    <a:pt x="154" y="9"/>
                    <a:pt x="116" y="23"/>
                  </a:cubicBezTo>
                  <a:cubicBezTo>
                    <a:pt x="89" y="32"/>
                    <a:pt x="63" y="41"/>
                    <a:pt x="36" y="68"/>
                  </a:cubicBezTo>
                  <a:cubicBezTo>
                    <a:pt x="18" y="94"/>
                    <a:pt x="9" y="121"/>
                    <a:pt x="0" y="148"/>
                  </a:cubicBezTo>
                  <a:cubicBezTo>
                    <a:pt x="0" y="201"/>
                    <a:pt x="9" y="237"/>
                    <a:pt x="18" y="273"/>
                  </a:cubicBezTo>
                  <a:cubicBezTo>
                    <a:pt x="54" y="353"/>
                    <a:pt x="98" y="389"/>
                    <a:pt x="134" y="416"/>
                  </a:cubicBezTo>
                  <a:cubicBezTo>
                    <a:pt x="157" y="433"/>
                    <a:pt x="172" y="439"/>
                    <a:pt x="181" y="441"/>
                  </a:cubicBezTo>
                  <a:lnTo>
                    <a:pt x="181" y="441"/>
                  </a:lnTo>
                  <a:cubicBezTo>
                    <a:pt x="196" y="458"/>
                    <a:pt x="216" y="474"/>
                    <a:pt x="241" y="487"/>
                  </a:cubicBezTo>
                  <a:cubicBezTo>
                    <a:pt x="268" y="499"/>
                    <a:pt x="300" y="506"/>
                    <a:pt x="333" y="506"/>
                  </a:cubicBezTo>
                  <a:cubicBezTo>
                    <a:pt x="395" y="506"/>
                    <a:pt x="462" y="480"/>
                    <a:pt x="509" y="416"/>
                  </a:cubicBezTo>
                  <a:cubicBezTo>
                    <a:pt x="580" y="308"/>
                    <a:pt x="553" y="157"/>
                    <a:pt x="455" y="77"/>
                  </a:cubicBezTo>
                  <a:cubicBezTo>
                    <a:pt x="390" y="22"/>
                    <a:pt x="314"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9"/>
            <p:cNvSpPr/>
            <p:nvPr/>
          </p:nvSpPr>
          <p:spPr>
            <a:xfrm>
              <a:off x="3971628" y="3011329"/>
              <a:ext cx="19293" cy="17948"/>
            </a:xfrm>
            <a:custGeom>
              <a:avLst/>
              <a:gdLst/>
              <a:ahLst/>
              <a:cxnLst/>
              <a:rect l="l" t="t" r="r" b="b"/>
              <a:pathLst>
                <a:path w="545" h="507" extrusionOk="0">
                  <a:moveTo>
                    <a:pt x="90" y="102"/>
                  </a:moveTo>
                  <a:cubicBezTo>
                    <a:pt x="90" y="102"/>
                    <a:pt x="90" y="102"/>
                    <a:pt x="90" y="103"/>
                  </a:cubicBezTo>
                  <a:cubicBezTo>
                    <a:pt x="90" y="103"/>
                    <a:pt x="89" y="103"/>
                    <a:pt x="88" y="105"/>
                  </a:cubicBezTo>
                  <a:lnTo>
                    <a:pt x="88" y="105"/>
                  </a:lnTo>
                  <a:cubicBezTo>
                    <a:pt x="89" y="103"/>
                    <a:pt x="90" y="102"/>
                    <a:pt x="90" y="102"/>
                  </a:cubicBezTo>
                  <a:close/>
                  <a:moveTo>
                    <a:pt x="42" y="328"/>
                  </a:moveTo>
                  <a:cubicBezTo>
                    <a:pt x="44" y="332"/>
                    <a:pt x="45" y="334"/>
                    <a:pt x="45" y="334"/>
                  </a:cubicBezTo>
                  <a:cubicBezTo>
                    <a:pt x="45" y="332"/>
                    <a:pt x="44" y="330"/>
                    <a:pt x="42" y="328"/>
                  </a:cubicBezTo>
                  <a:close/>
                  <a:moveTo>
                    <a:pt x="252" y="79"/>
                  </a:moveTo>
                  <a:cubicBezTo>
                    <a:pt x="269" y="79"/>
                    <a:pt x="286" y="81"/>
                    <a:pt x="304" y="85"/>
                  </a:cubicBezTo>
                  <a:cubicBezTo>
                    <a:pt x="384" y="103"/>
                    <a:pt x="447" y="174"/>
                    <a:pt x="447" y="263"/>
                  </a:cubicBezTo>
                  <a:cubicBezTo>
                    <a:pt x="447" y="352"/>
                    <a:pt x="375" y="415"/>
                    <a:pt x="295" y="415"/>
                  </a:cubicBezTo>
                  <a:cubicBezTo>
                    <a:pt x="288" y="416"/>
                    <a:pt x="281" y="416"/>
                    <a:pt x="275" y="416"/>
                  </a:cubicBezTo>
                  <a:cubicBezTo>
                    <a:pt x="203" y="416"/>
                    <a:pt x="141" y="374"/>
                    <a:pt x="117" y="317"/>
                  </a:cubicBezTo>
                  <a:cubicBezTo>
                    <a:pt x="74" y="247"/>
                    <a:pt x="73" y="181"/>
                    <a:pt x="79" y="141"/>
                  </a:cubicBezTo>
                  <a:lnTo>
                    <a:pt x="79" y="141"/>
                  </a:lnTo>
                  <a:cubicBezTo>
                    <a:pt x="82" y="137"/>
                    <a:pt x="86" y="133"/>
                    <a:pt x="90" y="129"/>
                  </a:cubicBezTo>
                  <a:cubicBezTo>
                    <a:pt x="132" y="101"/>
                    <a:pt x="190" y="79"/>
                    <a:pt x="252" y="79"/>
                  </a:cubicBezTo>
                  <a:close/>
                  <a:moveTo>
                    <a:pt x="271" y="0"/>
                  </a:moveTo>
                  <a:cubicBezTo>
                    <a:pt x="177" y="0"/>
                    <a:pt x="100" y="41"/>
                    <a:pt x="54" y="94"/>
                  </a:cubicBezTo>
                  <a:cubicBezTo>
                    <a:pt x="1" y="165"/>
                    <a:pt x="1" y="236"/>
                    <a:pt x="10" y="272"/>
                  </a:cubicBezTo>
                  <a:cubicBezTo>
                    <a:pt x="17" y="306"/>
                    <a:pt x="34" y="319"/>
                    <a:pt x="42" y="328"/>
                  </a:cubicBezTo>
                  <a:lnTo>
                    <a:pt x="42" y="328"/>
                  </a:lnTo>
                  <a:cubicBezTo>
                    <a:pt x="36" y="318"/>
                    <a:pt x="28" y="297"/>
                    <a:pt x="28" y="272"/>
                  </a:cubicBezTo>
                  <a:cubicBezTo>
                    <a:pt x="21" y="245"/>
                    <a:pt x="35" y="202"/>
                    <a:pt x="62" y="163"/>
                  </a:cubicBezTo>
                  <a:lnTo>
                    <a:pt x="62" y="163"/>
                  </a:lnTo>
                  <a:cubicBezTo>
                    <a:pt x="53" y="207"/>
                    <a:pt x="38" y="267"/>
                    <a:pt x="72" y="343"/>
                  </a:cubicBezTo>
                  <a:cubicBezTo>
                    <a:pt x="90" y="415"/>
                    <a:pt x="179" y="504"/>
                    <a:pt x="295" y="504"/>
                  </a:cubicBezTo>
                  <a:cubicBezTo>
                    <a:pt x="304" y="505"/>
                    <a:pt x="314" y="506"/>
                    <a:pt x="323" y="506"/>
                  </a:cubicBezTo>
                  <a:cubicBezTo>
                    <a:pt x="372" y="506"/>
                    <a:pt x="428" y="488"/>
                    <a:pt x="465" y="450"/>
                  </a:cubicBezTo>
                  <a:cubicBezTo>
                    <a:pt x="518" y="406"/>
                    <a:pt x="545" y="334"/>
                    <a:pt x="545" y="263"/>
                  </a:cubicBezTo>
                  <a:cubicBezTo>
                    <a:pt x="545" y="201"/>
                    <a:pt x="527" y="129"/>
                    <a:pt x="474" y="85"/>
                  </a:cubicBezTo>
                  <a:cubicBezTo>
                    <a:pt x="429" y="40"/>
                    <a:pt x="375" y="13"/>
                    <a:pt x="322" y="4"/>
                  </a:cubicBezTo>
                  <a:cubicBezTo>
                    <a:pt x="304" y="2"/>
                    <a:pt x="287"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9"/>
            <p:cNvSpPr/>
            <p:nvPr/>
          </p:nvSpPr>
          <p:spPr>
            <a:xfrm>
              <a:off x="3987097" y="2916672"/>
              <a:ext cx="15824" cy="16780"/>
            </a:xfrm>
            <a:custGeom>
              <a:avLst/>
              <a:gdLst/>
              <a:ahLst/>
              <a:cxnLst/>
              <a:rect l="l" t="t" r="r" b="b"/>
              <a:pathLst>
                <a:path w="447" h="474" extrusionOk="0">
                  <a:moveTo>
                    <a:pt x="80" y="75"/>
                  </a:moveTo>
                  <a:cubicBezTo>
                    <a:pt x="70" y="95"/>
                    <a:pt x="55" y="115"/>
                    <a:pt x="40" y="141"/>
                  </a:cubicBezTo>
                  <a:lnTo>
                    <a:pt x="40" y="141"/>
                  </a:lnTo>
                  <a:cubicBezTo>
                    <a:pt x="39" y="135"/>
                    <a:pt x="40" y="127"/>
                    <a:pt x="46" y="118"/>
                  </a:cubicBezTo>
                  <a:cubicBezTo>
                    <a:pt x="50" y="104"/>
                    <a:pt x="62" y="87"/>
                    <a:pt x="80" y="75"/>
                  </a:cubicBezTo>
                  <a:close/>
                  <a:moveTo>
                    <a:pt x="144" y="56"/>
                  </a:moveTo>
                  <a:cubicBezTo>
                    <a:pt x="197" y="65"/>
                    <a:pt x="260" y="91"/>
                    <a:pt x="295" y="145"/>
                  </a:cubicBezTo>
                  <a:cubicBezTo>
                    <a:pt x="340" y="198"/>
                    <a:pt x="349" y="270"/>
                    <a:pt x="304" y="314"/>
                  </a:cubicBezTo>
                  <a:cubicBezTo>
                    <a:pt x="272" y="353"/>
                    <a:pt x="220" y="378"/>
                    <a:pt x="177" y="378"/>
                  </a:cubicBezTo>
                  <a:cubicBezTo>
                    <a:pt x="161" y="378"/>
                    <a:pt x="147" y="375"/>
                    <a:pt x="135" y="368"/>
                  </a:cubicBezTo>
                  <a:cubicBezTo>
                    <a:pt x="81" y="341"/>
                    <a:pt x="63" y="279"/>
                    <a:pt x="63" y="216"/>
                  </a:cubicBezTo>
                  <a:cubicBezTo>
                    <a:pt x="63" y="163"/>
                    <a:pt x="81" y="118"/>
                    <a:pt x="90" y="82"/>
                  </a:cubicBezTo>
                  <a:cubicBezTo>
                    <a:pt x="95" y="75"/>
                    <a:pt x="99" y="69"/>
                    <a:pt x="102" y="63"/>
                  </a:cubicBezTo>
                  <a:lnTo>
                    <a:pt x="102" y="63"/>
                  </a:lnTo>
                  <a:cubicBezTo>
                    <a:pt x="114" y="59"/>
                    <a:pt x="128" y="56"/>
                    <a:pt x="144" y="56"/>
                  </a:cubicBezTo>
                  <a:close/>
                  <a:moveTo>
                    <a:pt x="168" y="0"/>
                  </a:moveTo>
                  <a:cubicBezTo>
                    <a:pt x="160" y="0"/>
                    <a:pt x="151" y="1"/>
                    <a:pt x="144" y="2"/>
                  </a:cubicBezTo>
                  <a:cubicBezTo>
                    <a:pt x="63" y="20"/>
                    <a:pt x="28" y="73"/>
                    <a:pt x="28" y="109"/>
                  </a:cubicBezTo>
                  <a:cubicBezTo>
                    <a:pt x="28" y="127"/>
                    <a:pt x="32" y="139"/>
                    <a:pt x="37" y="147"/>
                  </a:cubicBezTo>
                  <a:lnTo>
                    <a:pt x="37" y="147"/>
                  </a:lnTo>
                  <a:cubicBezTo>
                    <a:pt x="26" y="166"/>
                    <a:pt x="17" y="188"/>
                    <a:pt x="10" y="216"/>
                  </a:cubicBezTo>
                  <a:cubicBezTo>
                    <a:pt x="1" y="270"/>
                    <a:pt x="1" y="377"/>
                    <a:pt x="90" y="439"/>
                  </a:cubicBezTo>
                  <a:cubicBezTo>
                    <a:pt x="123" y="462"/>
                    <a:pt x="162" y="473"/>
                    <a:pt x="202" y="473"/>
                  </a:cubicBezTo>
                  <a:cubicBezTo>
                    <a:pt x="270" y="473"/>
                    <a:pt x="340" y="442"/>
                    <a:pt x="385" y="386"/>
                  </a:cubicBezTo>
                  <a:cubicBezTo>
                    <a:pt x="429" y="341"/>
                    <a:pt x="447" y="270"/>
                    <a:pt x="429" y="216"/>
                  </a:cubicBezTo>
                  <a:cubicBezTo>
                    <a:pt x="429" y="163"/>
                    <a:pt x="393" y="118"/>
                    <a:pt x="367" y="82"/>
                  </a:cubicBezTo>
                  <a:cubicBezTo>
                    <a:pt x="304" y="28"/>
                    <a:pt x="228"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9"/>
            <p:cNvSpPr/>
            <p:nvPr/>
          </p:nvSpPr>
          <p:spPr>
            <a:xfrm>
              <a:off x="3785641" y="3156430"/>
              <a:ext cx="63508" cy="26869"/>
            </a:xfrm>
            <a:custGeom>
              <a:avLst/>
              <a:gdLst/>
              <a:ahLst/>
              <a:cxnLst/>
              <a:rect l="l" t="t" r="r" b="b"/>
              <a:pathLst>
                <a:path w="1794" h="759" extrusionOk="0">
                  <a:moveTo>
                    <a:pt x="161" y="0"/>
                  </a:moveTo>
                  <a:cubicBezTo>
                    <a:pt x="161" y="0"/>
                    <a:pt x="125" y="54"/>
                    <a:pt x="81" y="170"/>
                  </a:cubicBezTo>
                  <a:cubicBezTo>
                    <a:pt x="45" y="277"/>
                    <a:pt x="0" y="446"/>
                    <a:pt x="0" y="651"/>
                  </a:cubicBezTo>
                  <a:lnTo>
                    <a:pt x="0" y="687"/>
                  </a:lnTo>
                  <a:lnTo>
                    <a:pt x="45" y="687"/>
                  </a:lnTo>
                  <a:cubicBezTo>
                    <a:pt x="205" y="696"/>
                    <a:pt x="393" y="705"/>
                    <a:pt x="580" y="723"/>
                  </a:cubicBezTo>
                  <a:cubicBezTo>
                    <a:pt x="1249" y="749"/>
                    <a:pt x="1793" y="758"/>
                    <a:pt x="1793" y="758"/>
                  </a:cubicBezTo>
                  <a:cubicBezTo>
                    <a:pt x="1793" y="758"/>
                    <a:pt x="1258" y="651"/>
                    <a:pt x="589" y="616"/>
                  </a:cubicBezTo>
                  <a:cubicBezTo>
                    <a:pt x="406" y="607"/>
                    <a:pt x="231" y="607"/>
                    <a:pt x="78" y="607"/>
                  </a:cubicBezTo>
                  <a:lnTo>
                    <a:pt x="78" y="607"/>
                  </a:lnTo>
                  <a:cubicBezTo>
                    <a:pt x="66" y="434"/>
                    <a:pt x="91" y="279"/>
                    <a:pt x="107" y="179"/>
                  </a:cubicBezTo>
                  <a:cubicBezTo>
                    <a:pt x="134" y="63"/>
                    <a:pt x="16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9"/>
            <p:cNvSpPr/>
            <p:nvPr/>
          </p:nvSpPr>
          <p:spPr>
            <a:xfrm>
              <a:off x="3847200" y="3150093"/>
              <a:ext cx="21842" cy="57525"/>
            </a:xfrm>
            <a:custGeom>
              <a:avLst/>
              <a:gdLst/>
              <a:ahLst/>
              <a:cxnLst/>
              <a:rect l="l" t="t" r="r" b="b"/>
              <a:pathLst>
                <a:path w="617" h="1625" extrusionOk="0">
                  <a:moveTo>
                    <a:pt x="608" y="1"/>
                  </a:moveTo>
                  <a:cubicBezTo>
                    <a:pt x="607" y="1"/>
                    <a:pt x="590" y="45"/>
                    <a:pt x="572" y="135"/>
                  </a:cubicBezTo>
                  <a:cubicBezTo>
                    <a:pt x="545" y="215"/>
                    <a:pt x="536" y="349"/>
                    <a:pt x="536" y="500"/>
                  </a:cubicBezTo>
                  <a:cubicBezTo>
                    <a:pt x="527" y="661"/>
                    <a:pt x="545" y="839"/>
                    <a:pt x="518" y="1044"/>
                  </a:cubicBezTo>
                  <a:cubicBezTo>
                    <a:pt x="509" y="1143"/>
                    <a:pt x="492" y="1241"/>
                    <a:pt x="465" y="1348"/>
                  </a:cubicBezTo>
                  <a:cubicBezTo>
                    <a:pt x="447" y="1401"/>
                    <a:pt x="429" y="1455"/>
                    <a:pt x="411" y="1508"/>
                  </a:cubicBezTo>
                  <a:cubicBezTo>
                    <a:pt x="411" y="1517"/>
                    <a:pt x="411" y="1517"/>
                    <a:pt x="411" y="1517"/>
                  </a:cubicBezTo>
                  <a:cubicBezTo>
                    <a:pt x="411" y="1526"/>
                    <a:pt x="411" y="1526"/>
                    <a:pt x="411" y="1526"/>
                  </a:cubicBezTo>
                  <a:cubicBezTo>
                    <a:pt x="411" y="1517"/>
                    <a:pt x="411" y="1517"/>
                    <a:pt x="402" y="1517"/>
                  </a:cubicBezTo>
                  <a:lnTo>
                    <a:pt x="135" y="1517"/>
                  </a:lnTo>
                  <a:cubicBezTo>
                    <a:pt x="131" y="1521"/>
                    <a:pt x="123" y="1522"/>
                    <a:pt x="115" y="1522"/>
                  </a:cubicBezTo>
                  <a:lnTo>
                    <a:pt x="115" y="1522"/>
                  </a:lnTo>
                  <a:lnTo>
                    <a:pt x="108" y="1455"/>
                  </a:lnTo>
                  <a:cubicBezTo>
                    <a:pt x="99" y="1339"/>
                    <a:pt x="90" y="1232"/>
                    <a:pt x="90" y="1134"/>
                  </a:cubicBezTo>
                  <a:cubicBezTo>
                    <a:pt x="81" y="928"/>
                    <a:pt x="81" y="750"/>
                    <a:pt x="90" y="589"/>
                  </a:cubicBezTo>
                  <a:cubicBezTo>
                    <a:pt x="99" y="438"/>
                    <a:pt x="108" y="313"/>
                    <a:pt x="117" y="224"/>
                  </a:cubicBezTo>
                  <a:cubicBezTo>
                    <a:pt x="126" y="143"/>
                    <a:pt x="135" y="90"/>
                    <a:pt x="135" y="90"/>
                  </a:cubicBezTo>
                  <a:lnTo>
                    <a:pt x="135" y="90"/>
                  </a:lnTo>
                  <a:cubicBezTo>
                    <a:pt x="135" y="90"/>
                    <a:pt x="117" y="143"/>
                    <a:pt x="99" y="224"/>
                  </a:cubicBezTo>
                  <a:cubicBezTo>
                    <a:pt x="81" y="313"/>
                    <a:pt x="54" y="438"/>
                    <a:pt x="37" y="589"/>
                  </a:cubicBezTo>
                  <a:cubicBezTo>
                    <a:pt x="19" y="741"/>
                    <a:pt x="1" y="928"/>
                    <a:pt x="1" y="1134"/>
                  </a:cubicBezTo>
                  <a:cubicBezTo>
                    <a:pt x="1" y="1241"/>
                    <a:pt x="1" y="1348"/>
                    <a:pt x="10" y="1455"/>
                  </a:cubicBezTo>
                  <a:cubicBezTo>
                    <a:pt x="19" y="1490"/>
                    <a:pt x="19" y="1517"/>
                    <a:pt x="19" y="1544"/>
                  </a:cubicBezTo>
                  <a:cubicBezTo>
                    <a:pt x="19" y="1553"/>
                    <a:pt x="19" y="1571"/>
                    <a:pt x="37" y="1589"/>
                  </a:cubicBezTo>
                  <a:cubicBezTo>
                    <a:pt x="45" y="1606"/>
                    <a:pt x="63" y="1615"/>
                    <a:pt x="81" y="1615"/>
                  </a:cubicBezTo>
                  <a:cubicBezTo>
                    <a:pt x="117" y="1624"/>
                    <a:pt x="117" y="1624"/>
                    <a:pt x="135" y="1624"/>
                  </a:cubicBezTo>
                  <a:lnTo>
                    <a:pt x="402" y="1624"/>
                  </a:lnTo>
                  <a:cubicBezTo>
                    <a:pt x="420" y="1624"/>
                    <a:pt x="447" y="1624"/>
                    <a:pt x="474" y="1598"/>
                  </a:cubicBezTo>
                  <a:cubicBezTo>
                    <a:pt x="500" y="1580"/>
                    <a:pt x="509" y="1553"/>
                    <a:pt x="509" y="1544"/>
                  </a:cubicBezTo>
                  <a:cubicBezTo>
                    <a:pt x="527" y="1482"/>
                    <a:pt x="545" y="1428"/>
                    <a:pt x="554" y="1375"/>
                  </a:cubicBezTo>
                  <a:cubicBezTo>
                    <a:pt x="581" y="1259"/>
                    <a:pt x="599" y="1151"/>
                    <a:pt x="608" y="1044"/>
                  </a:cubicBezTo>
                  <a:cubicBezTo>
                    <a:pt x="616" y="839"/>
                    <a:pt x="599" y="652"/>
                    <a:pt x="581" y="500"/>
                  </a:cubicBezTo>
                  <a:cubicBezTo>
                    <a:pt x="554" y="188"/>
                    <a:pt x="607"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9"/>
            <p:cNvSpPr/>
            <p:nvPr/>
          </p:nvSpPr>
          <p:spPr>
            <a:xfrm>
              <a:off x="4048692" y="3155155"/>
              <a:ext cx="22125" cy="59366"/>
            </a:xfrm>
            <a:custGeom>
              <a:avLst/>
              <a:gdLst/>
              <a:ahLst/>
              <a:cxnLst/>
              <a:rect l="l" t="t" r="r" b="b"/>
              <a:pathLst>
                <a:path w="625" h="1677" extrusionOk="0">
                  <a:moveTo>
                    <a:pt x="625" y="0"/>
                  </a:moveTo>
                  <a:cubicBezTo>
                    <a:pt x="625" y="1"/>
                    <a:pt x="580" y="170"/>
                    <a:pt x="527" y="438"/>
                  </a:cubicBezTo>
                  <a:cubicBezTo>
                    <a:pt x="466" y="706"/>
                    <a:pt x="389" y="1077"/>
                    <a:pt x="360" y="1499"/>
                  </a:cubicBezTo>
                  <a:lnTo>
                    <a:pt x="360" y="1499"/>
                  </a:lnTo>
                  <a:cubicBezTo>
                    <a:pt x="329" y="1508"/>
                    <a:pt x="301" y="1522"/>
                    <a:pt x="268" y="1535"/>
                  </a:cubicBezTo>
                  <a:lnTo>
                    <a:pt x="188" y="1571"/>
                  </a:lnTo>
                  <a:lnTo>
                    <a:pt x="186" y="1571"/>
                  </a:lnTo>
                  <a:cubicBezTo>
                    <a:pt x="178" y="1520"/>
                    <a:pt x="170" y="1469"/>
                    <a:pt x="161" y="1419"/>
                  </a:cubicBezTo>
                  <a:cubicBezTo>
                    <a:pt x="143" y="1312"/>
                    <a:pt x="125" y="1205"/>
                    <a:pt x="116" y="1107"/>
                  </a:cubicBezTo>
                  <a:cubicBezTo>
                    <a:pt x="81" y="910"/>
                    <a:pt x="63" y="732"/>
                    <a:pt x="54" y="580"/>
                  </a:cubicBezTo>
                  <a:cubicBezTo>
                    <a:pt x="45" y="429"/>
                    <a:pt x="45" y="304"/>
                    <a:pt x="45" y="223"/>
                  </a:cubicBezTo>
                  <a:cubicBezTo>
                    <a:pt x="54" y="143"/>
                    <a:pt x="54" y="90"/>
                    <a:pt x="54" y="90"/>
                  </a:cubicBezTo>
                  <a:lnTo>
                    <a:pt x="54" y="90"/>
                  </a:lnTo>
                  <a:cubicBezTo>
                    <a:pt x="54" y="90"/>
                    <a:pt x="45" y="134"/>
                    <a:pt x="27" y="223"/>
                  </a:cubicBezTo>
                  <a:cubicBezTo>
                    <a:pt x="18" y="304"/>
                    <a:pt x="1" y="429"/>
                    <a:pt x="1" y="580"/>
                  </a:cubicBezTo>
                  <a:cubicBezTo>
                    <a:pt x="1" y="732"/>
                    <a:pt x="1" y="919"/>
                    <a:pt x="27" y="1116"/>
                  </a:cubicBezTo>
                  <a:cubicBezTo>
                    <a:pt x="36" y="1223"/>
                    <a:pt x="45" y="1330"/>
                    <a:pt x="63" y="1437"/>
                  </a:cubicBezTo>
                  <a:cubicBezTo>
                    <a:pt x="72" y="1490"/>
                    <a:pt x="81" y="1535"/>
                    <a:pt x="90" y="1606"/>
                  </a:cubicBezTo>
                  <a:cubicBezTo>
                    <a:pt x="99" y="1624"/>
                    <a:pt x="116" y="1660"/>
                    <a:pt x="152" y="1669"/>
                  </a:cubicBezTo>
                  <a:cubicBezTo>
                    <a:pt x="164" y="1675"/>
                    <a:pt x="174" y="1677"/>
                    <a:pt x="183" y="1677"/>
                  </a:cubicBezTo>
                  <a:cubicBezTo>
                    <a:pt x="200" y="1677"/>
                    <a:pt x="212" y="1669"/>
                    <a:pt x="224" y="1669"/>
                  </a:cubicBezTo>
                  <a:lnTo>
                    <a:pt x="304" y="1633"/>
                  </a:lnTo>
                  <a:cubicBezTo>
                    <a:pt x="348" y="1615"/>
                    <a:pt x="393" y="1597"/>
                    <a:pt x="429" y="1579"/>
                  </a:cubicBezTo>
                  <a:lnTo>
                    <a:pt x="464" y="1571"/>
                  </a:lnTo>
                  <a:lnTo>
                    <a:pt x="464" y="1535"/>
                  </a:lnTo>
                  <a:cubicBezTo>
                    <a:pt x="482" y="1107"/>
                    <a:pt x="536" y="723"/>
                    <a:pt x="571" y="446"/>
                  </a:cubicBezTo>
                  <a:cubicBezTo>
                    <a:pt x="598" y="170"/>
                    <a:pt x="625" y="1"/>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9"/>
            <p:cNvSpPr/>
            <p:nvPr/>
          </p:nvSpPr>
          <p:spPr>
            <a:xfrm>
              <a:off x="3820367" y="3148394"/>
              <a:ext cx="101421" cy="7540"/>
            </a:xfrm>
            <a:custGeom>
              <a:avLst/>
              <a:gdLst/>
              <a:ahLst/>
              <a:cxnLst/>
              <a:rect l="l" t="t" r="r" b="b"/>
              <a:pathLst>
                <a:path w="2865" h="213" extrusionOk="0">
                  <a:moveTo>
                    <a:pt x="732" y="1"/>
                  </a:moveTo>
                  <a:cubicBezTo>
                    <a:pt x="609" y="1"/>
                    <a:pt x="493" y="11"/>
                    <a:pt x="393" y="31"/>
                  </a:cubicBezTo>
                  <a:cubicBezTo>
                    <a:pt x="259" y="49"/>
                    <a:pt x="161" y="93"/>
                    <a:pt x="99" y="129"/>
                  </a:cubicBezTo>
                  <a:cubicBezTo>
                    <a:pt x="63" y="138"/>
                    <a:pt x="36" y="156"/>
                    <a:pt x="18" y="165"/>
                  </a:cubicBezTo>
                  <a:cubicBezTo>
                    <a:pt x="10" y="183"/>
                    <a:pt x="1" y="183"/>
                    <a:pt x="1" y="183"/>
                  </a:cubicBezTo>
                  <a:cubicBezTo>
                    <a:pt x="1" y="183"/>
                    <a:pt x="10" y="183"/>
                    <a:pt x="27" y="174"/>
                  </a:cubicBezTo>
                  <a:cubicBezTo>
                    <a:pt x="45" y="165"/>
                    <a:pt x="63" y="156"/>
                    <a:pt x="99" y="138"/>
                  </a:cubicBezTo>
                  <a:cubicBezTo>
                    <a:pt x="170" y="111"/>
                    <a:pt x="268" y="84"/>
                    <a:pt x="402" y="75"/>
                  </a:cubicBezTo>
                  <a:cubicBezTo>
                    <a:pt x="441" y="71"/>
                    <a:pt x="482" y="70"/>
                    <a:pt x="525" y="70"/>
                  </a:cubicBezTo>
                  <a:cubicBezTo>
                    <a:pt x="767" y="70"/>
                    <a:pt x="1069" y="127"/>
                    <a:pt x="1410" y="165"/>
                  </a:cubicBezTo>
                  <a:cubicBezTo>
                    <a:pt x="1721" y="199"/>
                    <a:pt x="2011" y="212"/>
                    <a:pt x="2246" y="212"/>
                  </a:cubicBezTo>
                  <a:cubicBezTo>
                    <a:pt x="2314" y="212"/>
                    <a:pt x="2378" y="211"/>
                    <a:pt x="2436" y="209"/>
                  </a:cubicBezTo>
                  <a:cubicBezTo>
                    <a:pt x="2704" y="200"/>
                    <a:pt x="2864" y="183"/>
                    <a:pt x="2864" y="183"/>
                  </a:cubicBezTo>
                  <a:cubicBezTo>
                    <a:pt x="2864" y="183"/>
                    <a:pt x="2704" y="174"/>
                    <a:pt x="2436" y="156"/>
                  </a:cubicBezTo>
                  <a:cubicBezTo>
                    <a:pt x="2177" y="147"/>
                    <a:pt x="1820" y="111"/>
                    <a:pt x="1419" y="67"/>
                  </a:cubicBezTo>
                  <a:cubicBezTo>
                    <a:pt x="1223" y="40"/>
                    <a:pt x="1035" y="13"/>
                    <a:pt x="857" y="4"/>
                  </a:cubicBezTo>
                  <a:cubicBezTo>
                    <a:pt x="815" y="2"/>
                    <a:pt x="773" y="1"/>
                    <a:pt x="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9"/>
            <p:cNvSpPr/>
            <p:nvPr/>
          </p:nvSpPr>
          <p:spPr>
            <a:xfrm>
              <a:off x="3977008" y="3147261"/>
              <a:ext cx="152574" cy="11470"/>
            </a:xfrm>
            <a:custGeom>
              <a:avLst/>
              <a:gdLst/>
              <a:ahLst/>
              <a:cxnLst/>
              <a:rect l="l" t="t" r="r" b="b"/>
              <a:pathLst>
                <a:path w="4310" h="324" extrusionOk="0">
                  <a:moveTo>
                    <a:pt x="4309" y="0"/>
                  </a:moveTo>
                  <a:cubicBezTo>
                    <a:pt x="4309" y="0"/>
                    <a:pt x="4247" y="18"/>
                    <a:pt x="4149" y="45"/>
                  </a:cubicBezTo>
                  <a:cubicBezTo>
                    <a:pt x="4042" y="72"/>
                    <a:pt x="3881" y="107"/>
                    <a:pt x="3694" y="143"/>
                  </a:cubicBezTo>
                  <a:cubicBezTo>
                    <a:pt x="3447" y="189"/>
                    <a:pt x="3134" y="224"/>
                    <a:pt x="2782" y="224"/>
                  </a:cubicBezTo>
                  <a:cubicBezTo>
                    <a:pt x="2588" y="224"/>
                    <a:pt x="2381" y="213"/>
                    <a:pt x="2168" y="188"/>
                  </a:cubicBezTo>
                  <a:cubicBezTo>
                    <a:pt x="1874" y="152"/>
                    <a:pt x="1597" y="107"/>
                    <a:pt x="1330" y="99"/>
                  </a:cubicBezTo>
                  <a:cubicBezTo>
                    <a:pt x="1287" y="96"/>
                    <a:pt x="1245" y="94"/>
                    <a:pt x="1205" y="94"/>
                  </a:cubicBezTo>
                  <a:cubicBezTo>
                    <a:pt x="989" y="94"/>
                    <a:pt x="799" y="130"/>
                    <a:pt x="634" y="152"/>
                  </a:cubicBezTo>
                  <a:cubicBezTo>
                    <a:pt x="438" y="188"/>
                    <a:pt x="286" y="215"/>
                    <a:pt x="170" y="215"/>
                  </a:cubicBezTo>
                  <a:cubicBezTo>
                    <a:pt x="63" y="223"/>
                    <a:pt x="0" y="223"/>
                    <a:pt x="0" y="223"/>
                  </a:cubicBezTo>
                  <a:cubicBezTo>
                    <a:pt x="0" y="223"/>
                    <a:pt x="63" y="232"/>
                    <a:pt x="179" y="232"/>
                  </a:cubicBezTo>
                  <a:cubicBezTo>
                    <a:pt x="206" y="235"/>
                    <a:pt x="236" y="236"/>
                    <a:pt x="269" y="236"/>
                  </a:cubicBezTo>
                  <a:cubicBezTo>
                    <a:pt x="368" y="236"/>
                    <a:pt x="496" y="226"/>
                    <a:pt x="643" y="206"/>
                  </a:cubicBezTo>
                  <a:cubicBezTo>
                    <a:pt x="793" y="192"/>
                    <a:pt x="965" y="173"/>
                    <a:pt x="1150" y="173"/>
                  </a:cubicBezTo>
                  <a:cubicBezTo>
                    <a:pt x="1206" y="173"/>
                    <a:pt x="1263" y="175"/>
                    <a:pt x="1321" y="179"/>
                  </a:cubicBezTo>
                  <a:cubicBezTo>
                    <a:pt x="1579" y="206"/>
                    <a:pt x="1856" y="259"/>
                    <a:pt x="2159" y="295"/>
                  </a:cubicBezTo>
                  <a:cubicBezTo>
                    <a:pt x="2331" y="315"/>
                    <a:pt x="2498" y="324"/>
                    <a:pt x="2658" y="324"/>
                  </a:cubicBezTo>
                  <a:cubicBezTo>
                    <a:pt x="3065" y="324"/>
                    <a:pt x="3427" y="267"/>
                    <a:pt x="3703" y="197"/>
                  </a:cubicBezTo>
                  <a:cubicBezTo>
                    <a:pt x="3890" y="152"/>
                    <a:pt x="4042" y="99"/>
                    <a:pt x="4149" y="63"/>
                  </a:cubicBezTo>
                  <a:cubicBezTo>
                    <a:pt x="4256" y="18"/>
                    <a:pt x="4309" y="0"/>
                    <a:pt x="4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9"/>
            <p:cNvSpPr/>
            <p:nvPr/>
          </p:nvSpPr>
          <p:spPr>
            <a:xfrm>
              <a:off x="4114994" y="3156748"/>
              <a:ext cx="58481" cy="31931"/>
            </a:xfrm>
            <a:custGeom>
              <a:avLst/>
              <a:gdLst/>
              <a:ahLst/>
              <a:cxnLst/>
              <a:rect l="l" t="t" r="r" b="b"/>
              <a:pathLst>
                <a:path w="1652" h="902" extrusionOk="0">
                  <a:moveTo>
                    <a:pt x="1651" y="0"/>
                  </a:moveTo>
                  <a:cubicBezTo>
                    <a:pt x="1651" y="0"/>
                    <a:pt x="1616" y="80"/>
                    <a:pt x="1580" y="232"/>
                  </a:cubicBezTo>
                  <a:cubicBezTo>
                    <a:pt x="1539" y="363"/>
                    <a:pt x="1505" y="563"/>
                    <a:pt x="1521" y="795"/>
                  </a:cubicBezTo>
                  <a:lnTo>
                    <a:pt x="1521" y="795"/>
                  </a:lnTo>
                  <a:cubicBezTo>
                    <a:pt x="1426" y="782"/>
                    <a:pt x="1320" y="775"/>
                    <a:pt x="1214" y="767"/>
                  </a:cubicBezTo>
                  <a:cubicBezTo>
                    <a:pt x="1120" y="762"/>
                    <a:pt x="1028" y="760"/>
                    <a:pt x="940" y="760"/>
                  </a:cubicBezTo>
                  <a:cubicBezTo>
                    <a:pt x="712" y="760"/>
                    <a:pt x="510" y="775"/>
                    <a:pt x="349" y="794"/>
                  </a:cubicBezTo>
                  <a:cubicBezTo>
                    <a:pt x="135" y="821"/>
                    <a:pt x="1" y="848"/>
                    <a:pt x="1" y="848"/>
                  </a:cubicBezTo>
                  <a:lnTo>
                    <a:pt x="358" y="848"/>
                  </a:lnTo>
                  <a:cubicBezTo>
                    <a:pt x="572" y="848"/>
                    <a:pt x="875" y="848"/>
                    <a:pt x="1214" y="865"/>
                  </a:cubicBezTo>
                  <a:cubicBezTo>
                    <a:pt x="1330" y="874"/>
                    <a:pt x="1455" y="883"/>
                    <a:pt x="1562" y="892"/>
                  </a:cubicBezTo>
                  <a:lnTo>
                    <a:pt x="1625" y="901"/>
                  </a:lnTo>
                  <a:lnTo>
                    <a:pt x="1616" y="839"/>
                  </a:lnTo>
                  <a:cubicBezTo>
                    <a:pt x="1589" y="598"/>
                    <a:pt x="1598" y="384"/>
                    <a:pt x="1616" y="241"/>
                  </a:cubicBezTo>
                  <a:cubicBezTo>
                    <a:pt x="1633" y="89"/>
                    <a:pt x="1651"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9"/>
            <p:cNvSpPr/>
            <p:nvPr/>
          </p:nvSpPr>
          <p:spPr>
            <a:xfrm>
              <a:off x="4066073" y="3157032"/>
              <a:ext cx="53065" cy="39825"/>
            </a:xfrm>
            <a:custGeom>
              <a:avLst/>
              <a:gdLst/>
              <a:ahLst/>
              <a:cxnLst/>
              <a:rect l="l" t="t" r="r" b="b"/>
              <a:pathLst>
                <a:path w="1499" h="1125" extrusionOk="0">
                  <a:moveTo>
                    <a:pt x="928" y="1"/>
                  </a:moveTo>
                  <a:lnTo>
                    <a:pt x="928" y="1"/>
                  </a:lnTo>
                  <a:cubicBezTo>
                    <a:pt x="928" y="1"/>
                    <a:pt x="982" y="135"/>
                    <a:pt x="1080" y="349"/>
                  </a:cubicBezTo>
                  <a:cubicBezTo>
                    <a:pt x="1133" y="456"/>
                    <a:pt x="1187" y="581"/>
                    <a:pt x="1258" y="724"/>
                  </a:cubicBezTo>
                  <a:cubicBezTo>
                    <a:pt x="1308" y="839"/>
                    <a:pt x="1456" y="1031"/>
                    <a:pt x="1330" y="1031"/>
                  </a:cubicBezTo>
                  <a:cubicBezTo>
                    <a:pt x="1320" y="1031"/>
                    <a:pt x="1308" y="1030"/>
                    <a:pt x="1294" y="1027"/>
                  </a:cubicBezTo>
                  <a:cubicBezTo>
                    <a:pt x="580" y="1027"/>
                    <a:pt x="0" y="1071"/>
                    <a:pt x="0" y="1071"/>
                  </a:cubicBezTo>
                  <a:cubicBezTo>
                    <a:pt x="0" y="1071"/>
                    <a:pt x="580" y="1125"/>
                    <a:pt x="1294" y="1125"/>
                  </a:cubicBezTo>
                  <a:lnTo>
                    <a:pt x="1374" y="1125"/>
                  </a:lnTo>
                  <a:cubicBezTo>
                    <a:pt x="1401" y="1116"/>
                    <a:pt x="1436" y="1098"/>
                    <a:pt x="1463" y="1071"/>
                  </a:cubicBezTo>
                  <a:cubicBezTo>
                    <a:pt x="1499" y="991"/>
                    <a:pt x="1472" y="938"/>
                    <a:pt x="1454" y="893"/>
                  </a:cubicBezTo>
                  <a:cubicBezTo>
                    <a:pt x="1419" y="813"/>
                    <a:pt x="1374" y="750"/>
                    <a:pt x="1338" y="679"/>
                  </a:cubicBezTo>
                  <a:cubicBezTo>
                    <a:pt x="1258" y="545"/>
                    <a:pt x="1187" y="429"/>
                    <a:pt x="1124" y="322"/>
                  </a:cubicBezTo>
                  <a:cubicBezTo>
                    <a:pt x="1008" y="126"/>
                    <a:pt x="928" y="1"/>
                    <a:pt x="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9"/>
            <p:cNvSpPr/>
            <p:nvPr/>
          </p:nvSpPr>
          <p:spPr>
            <a:xfrm>
              <a:off x="3966601" y="3194271"/>
              <a:ext cx="82447" cy="4177"/>
            </a:xfrm>
            <a:custGeom>
              <a:avLst/>
              <a:gdLst/>
              <a:ahLst/>
              <a:cxnLst/>
              <a:rect l="l" t="t" r="r" b="b"/>
              <a:pathLst>
                <a:path w="2329" h="118" extrusionOk="0">
                  <a:moveTo>
                    <a:pt x="1513" y="1"/>
                  </a:moveTo>
                  <a:cubicBezTo>
                    <a:pt x="1401" y="1"/>
                    <a:pt x="1282" y="4"/>
                    <a:pt x="1160" y="11"/>
                  </a:cubicBezTo>
                  <a:cubicBezTo>
                    <a:pt x="900" y="18"/>
                    <a:pt x="658" y="31"/>
                    <a:pt x="466" y="31"/>
                  </a:cubicBezTo>
                  <a:cubicBezTo>
                    <a:pt x="421" y="31"/>
                    <a:pt x="378" y="30"/>
                    <a:pt x="339" y="28"/>
                  </a:cubicBezTo>
                  <a:cubicBezTo>
                    <a:pt x="125" y="28"/>
                    <a:pt x="0" y="19"/>
                    <a:pt x="0" y="19"/>
                  </a:cubicBezTo>
                  <a:lnTo>
                    <a:pt x="0" y="19"/>
                  </a:lnTo>
                  <a:cubicBezTo>
                    <a:pt x="0" y="19"/>
                    <a:pt x="125" y="55"/>
                    <a:pt x="330" y="82"/>
                  </a:cubicBezTo>
                  <a:cubicBezTo>
                    <a:pt x="473" y="106"/>
                    <a:pt x="651" y="118"/>
                    <a:pt x="850" y="118"/>
                  </a:cubicBezTo>
                  <a:cubicBezTo>
                    <a:pt x="949" y="118"/>
                    <a:pt x="1053" y="115"/>
                    <a:pt x="1160" y="109"/>
                  </a:cubicBezTo>
                  <a:cubicBezTo>
                    <a:pt x="1481" y="91"/>
                    <a:pt x="1775" y="82"/>
                    <a:pt x="1989" y="64"/>
                  </a:cubicBezTo>
                  <a:lnTo>
                    <a:pt x="2328" y="64"/>
                  </a:lnTo>
                  <a:cubicBezTo>
                    <a:pt x="2328" y="64"/>
                    <a:pt x="2204" y="37"/>
                    <a:pt x="1989" y="19"/>
                  </a:cubicBezTo>
                  <a:cubicBezTo>
                    <a:pt x="1857" y="8"/>
                    <a:pt x="1694" y="1"/>
                    <a:pt x="1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9"/>
            <p:cNvSpPr/>
            <p:nvPr/>
          </p:nvSpPr>
          <p:spPr>
            <a:xfrm>
              <a:off x="3918600" y="3144323"/>
              <a:ext cx="48958" cy="57914"/>
            </a:xfrm>
            <a:custGeom>
              <a:avLst/>
              <a:gdLst/>
              <a:ahLst/>
              <a:cxnLst/>
              <a:rect l="l" t="t" r="r" b="b"/>
              <a:pathLst>
                <a:path w="1383" h="1636" extrusionOk="0">
                  <a:moveTo>
                    <a:pt x="880" y="1"/>
                  </a:moveTo>
                  <a:cubicBezTo>
                    <a:pt x="797" y="1"/>
                    <a:pt x="709" y="14"/>
                    <a:pt x="616" y="21"/>
                  </a:cubicBezTo>
                  <a:cubicBezTo>
                    <a:pt x="562" y="30"/>
                    <a:pt x="500" y="30"/>
                    <a:pt x="446" y="39"/>
                  </a:cubicBezTo>
                  <a:cubicBezTo>
                    <a:pt x="410" y="39"/>
                    <a:pt x="384" y="48"/>
                    <a:pt x="348" y="48"/>
                  </a:cubicBezTo>
                  <a:cubicBezTo>
                    <a:pt x="321" y="48"/>
                    <a:pt x="286" y="48"/>
                    <a:pt x="250" y="66"/>
                  </a:cubicBezTo>
                  <a:cubicBezTo>
                    <a:pt x="205" y="92"/>
                    <a:pt x="178" y="128"/>
                    <a:pt x="161" y="164"/>
                  </a:cubicBezTo>
                  <a:cubicBezTo>
                    <a:pt x="152" y="208"/>
                    <a:pt x="143" y="244"/>
                    <a:pt x="143" y="271"/>
                  </a:cubicBezTo>
                  <a:cubicBezTo>
                    <a:pt x="134" y="342"/>
                    <a:pt x="134" y="413"/>
                    <a:pt x="134" y="485"/>
                  </a:cubicBezTo>
                  <a:cubicBezTo>
                    <a:pt x="125" y="628"/>
                    <a:pt x="134" y="761"/>
                    <a:pt x="107" y="904"/>
                  </a:cubicBezTo>
                  <a:cubicBezTo>
                    <a:pt x="80" y="1038"/>
                    <a:pt x="27" y="1172"/>
                    <a:pt x="9" y="1323"/>
                  </a:cubicBezTo>
                  <a:cubicBezTo>
                    <a:pt x="0" y="1395"/>
                    <a:pt x="9" y="1475"/>
                    <a:pt x="27" y="1546"/>
                  </a:cubicBezTo>
                  <a:cubicBezTo>
                    <a:pt x="36" y="1564"/>
                    <a:pt x="45" y="1591"/>
                    <a:pt x="62" y="1609"/>
                  </a:cubicBezTo>
                  <a:cubicBezTo>
                    <a:pt x="89" y="1627"/>
                    <a:pt x="116" y="1636"/>
                    <a:pt x="134" y="1636"/>
                  </a:cubicBezTo>
                  <a:lnTo>
                    <a:pt x="241" y="1636"/>
                  </a:lnTo>
                  <a:cubicBezTo>
                    <a:pt x="491" y="1636"/>
                    <a:pt x="723" y="1627"/>
                    <a:pt x="919" y="1627"/>
                  </a:cubicBezTo>
                  <a:cubicBezTo>
                    <a:pt x="964" y="1622"/>
                    <a:pt x="1008" y="1622"/>
                    <a:pt x="1052" y="1622"/>
                  </a:cubicBezTo>
                  <a:cubicBezTo>
                    <a:pt x="1095" y="1622"/>
                    <a:pt x="1137" y="1622"/>
                    <a:pt x="1178" y="1618"/>
                  </a:cubicBezTo>
                  <a:cubicBezTo>
                    <a:pt x="1258" y="1609"/>
                    <a:pt x="1320" y="1573"/>
                    <a:pt x="1347" y="1520"/>
                  </a:cubicBezTo>
                  <a:cubicBezTo>
                    <a:pt x="1383" y="1466"/>
                    <a:pt x="1374" y="1422"/>
                    <a:pt x="1365" y="1395"/>
                  </a:cubicBezTo>
                  <a:cubicBezTo>
                    <a:pt x="1356" y="1368"/>
                    <a:pt x="1338" y="1359"/>
                    <a:pt x="1338" y="1359"/>
                  </a:cubicBezTo>
                  <a:lnTo>
                    <a:pt x="1338" y="1359"/>
                  </a:lnTo>
                  <a:cubicBezTo>
                    <a:pt x="1338" y="1359"/>
                    <a:pt x="1347" y="1368"/>
                    <a:pt x="1356" y="1395"/>
                  </a:cubicBezTo>
                  <a:cubicBezTo>
                    <a:pt x="1365" y="1422"/>
                    <a:pt x="1365" y="1466"/>
                    <a:pt x="1338" y="1511"/>
                  </a:cubicBezTo>
                  <a:cubicBezTo>
                    <a:pt x="1311" y="1555"/>
                    <a:pt x="1249" y="1582"/>
                    <a:pt x="1178" y="1582"/>
                  </a:cubicBezTo>
                  <a:cubicBezTo>
                    <a:pt x="1097" y="1582"/>
                    <a:pt x="1008" y="1573"/>
                    <a:pt x="919" y="1573"/>
                  </a:cubicBezTo>
                  <a:cubicBezTo>
                    <a:pt x="723" y="1564"/>
                    <a:pt x="491" y="1555"/>
                    <a:pt x="241" y="1546"/>
                  </a:cubicBezTo>
                  <a:lnTo>
                    <a:pt x="143" y="1546"/>
                  </a:lnTo>
                  <a:cubicBezTo>
                    <a:pt x="125" y="1538"/>
                    <a:pt x="125" y="1546"/>
                    <a:pt x="116" y="1520"/>
                  </a:cubicBezTo>
                  <a:cubicBezTo>
                    <a:pt x="98" y="1466"/>
                    <a:pt x="98" y="1395"/>
                    <a:pt x="107" y="1332"/>
                  </a:cubicBezTo>
                  <a:cubicBezTo>
                    <a:pt x="125" y="1207"/>
                    <a:pt x="178" y="1074"/>
                    <a:pt x="214" y="922"/>
                  </a:cubicBezTo>
                  <a:cubicBezTo>
                    <a:pt x="241" y="770"/>
                    <a:pt x="232" y="619"/>
                    <a:pt x="232" y="485"/>
                  </a:cubicBezTo>
                  <a:cubicBezTo>
                    <a:pt x="232" y="413"/>
                    <a:pt x="232" y="351"/>
                    <a:pt x="232" y="289"/>
                  </a:cubicBezTo>
                  <a:cubicBezTo>
                    <a:pt x="241" y="217"/>
                    <a:pt x="250" y="164"/>
                    <a:pt x="286" y="146"/>
                  </a:cubicBezTo>
                  <a:cubicBezTo>
                    <a:pt x="321" y="128"/>
                    <a:pt x="401" y="128"/>
                    <a:pt x="455" y="119"/>
                  </a:cubicBezTo>
                  <a:cubicBezTo>
                    <a:pt x="509" y="110"/>
                    <a:pt x="571" y="101"/>
                    <a:pt x="625" y="92"/>
                  </a:cubicBezTo>
                  <a:cubicBezTo>
                    <a:pt x="740" y="74"/>
                    <a:pt x="839" y="57"/>
                    <a:pt x="937" y="48"/>
                  </a:cubicBezTo>
                  <a:cubicBezTo>
                    <a:pt x="1026" y="48"/>
                    <a:pt x="1115" y="66"/>
                    <a:pt x="1178" y="92"/>
                  </a:cubicBezTo>
                  <a:cubicBezTo>
                    <a:pt x="1249" y="128"/>
                    <a:pt x="1294" y="173"/>
                    <a:pt x="1320" y="217"/>
                  </a:cubicBezTo>
                  <a:cubicBezTo>
                    <a:pt x="1374" y="306"/>
                    <a:pt x="1356" y="378"/>
                    <a:pt x="1356" y="378"/>
                  </a:cubicBezTo>
                  <a:cubicBezTo>
                    <a:pt x="1356" y="378"/>
                    <a:pt x="1383" y="315"/>
                    <a:pt x="1338" y="208"/>
                  </a:cubicBezTo>
                  <a:cubicBezTo>
                    <a:pt x="1311" y="164"/>
                    <a:pt x="1267" y="110"/>
                    <a:pt x="1195" y="66"/>
                  </a:cubicBezTo>
                  <a:cubicBezTo>
                    <a:pt x="1124" y="21"/>
                    <a:pt x="1035" y="3"/>
                    <a:pt x="937" y="3"/>
                  </a:cubicBezTo>
                  <a:cubicBezTo>
                    <a:pt x="918" y="1"/>
                    <a:pt x="899"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9"/>
            <p:cNvSpPr/>
            <p:nvPr/>
          </p:nvSpPr>
          <p:spPr>
            <a:xfrm>
              <a:off x="3931520" y="3148323"/>
              <a:ext cx="27400" cy="22337"/>
            </a:xfrm>
            <a:custGeom>
              <a:avLst/>
              <a:gdLst/>
              <a:ahLst/>
              <a:cxnLst/>
              <a:rect l="l" t="t" r="r" b="b"/>
              <a:pathLst>
                <a:path w="774" h="631" extrusionOk="0">
                  <a:moveTo>
                    <a:pt x="770" y="248"/>
                  </a:moveTo>
                  <a:cubicBezTo>
                    <a:pt x="769" y="253"/>
                    <a:pt x="768" y="256"/>
                    <a:pt x="768" y="256"/>
                  </a:cubicBezTo>
                  <a:cubicBezTo>
                    <a:pt x="768" y="256"/>
                    <a:pt x="769" y="256"/>
                    <a:pt x="769" y="256"/>
                  </a:cubicBezTo>
                  <a:cubicBezTo>
                    <a:pt x="770" y="256"/>
                    <a:pt x="771" y="253"/>
                    <a:pt x="770" y="248"/>
                  </a:cubicBezTo>
                  <a:close/>
                  <a:moveTo>
                    <a:pt x="358" y="0"/>
                  </a:moveTo>
                  <a:cubicBezTo>
                    <a:pt x="305" y="0"/>
                    <a:pt x="249" y="5"/>
                    <a:pt x="197" y="15"/>
                  </a:cubicBezTo>
                  <a:cubicBezTo>
                    <a:pt x="170" y="15"/>
                    <a:pt x="144" y="24"/>
                    <a:pt x="126" y="24"/>
                  </a:cubicBezTo>
                  <a:cubicBezTo>
                    <a:pt x="99" y="33"/>
                    <a:pt x="81" y="33"/>
                    <a:pt x="45" y="51"/>
                  </a:cubicBezTo>
                  <a:cubicBezTo>
                    <a:pt x="28" y="60"/>
                    <a:pt x="10" y="86"/>
                    <a:pt x="1" y="104"/>
                  </a:cubicBezTo>
                  <a:cubicBezTo>
                    <a:pt x="1" y="122"/>
                    <a:pt x="1" y="140"/>
                    <a:pt x="1" y="149"/>
                  </a:cubicBezTo>
                  <a:cubicBezTo>
                    <a:pt x="1" y="176"/>
                    <a:pt x="1" y="193"/>
                    <a:pt x="1" y="211"/>
                  </a:cubicBezTo>
                  <a:cubicBezTo>
                    <a:pt x="10" y="292"/>
                    <a:pt x="10" y="372"/>
                    <a:pt x="19" y="434"/>
                  </a:cubicBezTo>
                  <a:cubicBezTo>
                    <a:pt x="36" y="550"/>
                    <a:pt x="45" y="631"/>
                    <a:pt x="45" y="631"/>
                  </a:cubicBezTo>
                  <a:cubicBezTo>
                    <a:pt x="45" y="631"/>
                    <a:pt x="54" y="550"/>
                    <a:pt x="72" y="434"/>
                  </a:cubicBezTo>
                  <a:cubicBezTo>
                    <a:pt x="81" y="372"/>
                    <a:pt x="81" y="292"/>
                    <a:pt x="90" y="211"/>
                  </a:cubicBezTo>
                  <a:cubicBezTo>
                    <a:pt x="90" y="193"/>
                    <a:pt x="90" y="176"/>
                    <a:pt x="90" y="149"/>
                  </a:cubicBezTo>
                  <a:cubicBezTo>
                    <a:pt x="90" y="140"/>
                    <a:pt x="90" y="140"/>
                    <a:pt x="90" y="131"/>
                  </a:cubicBezTo>
                  <a:cubicBezTo>
                    <a:pt x="90" y="131"/>
                    <a:pt x="99" y="140"/>
                    <a:pt x="99" y="140"/>
                  </a:cubicBezTo>
                  <a:cubicBezTo>
                    <a:pt x="99" y="131"/>
                    <a:pt x="117" y="131"/>
                    <a:pt x="144" y="122"/>
                  </a:cubicBezTo>
                  <a:cubicBezTo>
                    <a:pt x="161" y="122"/>
                    <a:pt x="188" y="122"/>
                    <a:pt x="206" y="113"/>
                  </a:cubicBezTo>
                  <a:cubicBezTo>
                    <a:pt x="306" y="103"/>
                    <a:pt x="405" y="90"/>
                    <a:pt x="491" y="90"/>
                  </a:cubicBezTo>
                  <a:cubicBezTo>
                    <a:pt x="559" y="90"/>
                    <a:pt x="618" y="98"/>
                    <a:pt x="661" y="122"/>
                  </a:cubicBezTo>
                  <a:cubicBezTo>
                    <a:pt x="744" y="157"/>
                    <a:pt x="768" y="224"/>
                    <a:pt x="770" y="248"/>
                  </a:cubicBezTo>
                  <a:lnTo>
                    <a:pt x="770" y="248"/>
                  </a:lnTo>
                  <a:cubicBezTo>
                    <a:pt x="772" y="239"/>
                    <a:pt x="773" y="224"/>
                    <a:pt x="768" y="202"/>
                  </a:cubicBezTo>
                  <a:cubicBezTo>
                    <a:pt x="768" y="167"/>
                    <a:pt x="741" y="113"/>
                    <a:pt x="688" y="77"/>
                  </a:cubicBezTo>
                  <a:cubicBezTo>
                    <a:pt x="634" y="33"/>
                    <a:pt x="554" y="6"/>
                    <a:pt x="465" y="6"/>
                  </a:cubicBezTo>
                  <a:cubicBezTo>
                    <a:pt x="431" y="2"/>
                    <a:pt x="395"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9"/>
            <p:cNvSpPr/>
            <p:nvPr/>
          </p:nvSpPr>
          <p:spPr>
            <a:xfrm>
              <a:off x="3930600" y="3180430"/>
              <a:ext cx="29382" cy="15505"/>
            </a:xfrm>
            <a:custGeom>
              <a:avLst/>
              <a:gdLst/>
              <a:ahLst/>
              <a:cxnLst/>
              <a:rect l="l" t="t" r="r" b="b"/>
              <a:pathLst>
                <a:path w="830" h="438" extrusionOk="0">
                  <a:moveTo>
                    <a:pt x="45" y="0"/>
                  </a:moveTo>
                  <a:cubicBezTo>
                    <a:pt x="45" y="0"/>
                    <a:pt x="36" y="63"/>
                    <a:pt x="18" y="170"/>
                  </a:cubicBezTo>
                  <a:cubicBezTo>
                    <a:pt x="18" y="196"/>
                    <a:pt x="18" y="223"/>
                    <a:pt x="9" y="250"/>
                  </a:cubicBezTo>
                  <a:cubicBezTo>
                    <a:pt x="9" y="277"/>
                    <a:pt x="0" y="312"/>
                    <a:pt x="18" y="366"/>
                  </a:cubicBezTo>
                  <a:cubicBezTo>
                    <a:pt x="27" y="393"/>
                    <a:pt x="54" y="410"/>
                    <a:pt x="80" y="419"/>
                  </a:cubicBezTo>
                  <a:cubicBezTo>
                    <a:pt x="107" y="437"/>
                    <a:pt x="125" y="437"/>
                    <a:pt x="143" y="437"/>
                  </a:cubicBezTo>
                  <a:lnTo>
                    <a:pt x="259" y="437"/>
                  </a:lnTo>
                  <a:cubicBezTo>
                    <a:pt x="580" y="437"/>
                    <a:pt x="830" y="384"/>
                    <a:pt x="830" y="384"/>
                  </a:cubicBezTo>
                  <a:cubicBezTo>
                    <a:pt x="830" y="384"/>
                    <a:pt x="580" y="339"/>
                    <a:pt x="268" y="339"/>
                  </a:cubicBezTo>
                  <a:cubicBezTo>
                    <a:pt x="187" y="339"/>
                    <a:pt x="98" y="339"/>
                    <a:pt x="98" y="330"/>
                  </a:cubicBezTo>
                  <a:cubicBezTo>
                    <a:pt x="89" y="321"/>
                    <a:pt x="89" y="277"/>
                    <a:pt x="80" y="250"/>
                  </a:cubicBezTo>
                  <a:cubicBezTo>
                    <a:pt x="80" y="223"/>
                    <a:pt x="80" y="196"/>
                    <a:pt x="71" y="170"/>
                  </a:cubicBezTo>
                  <a:cubicBezTo>
                    <a:pt x="62" y="63"/>
                    <a:pt x="45"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9"/>
            <p:cNvSpPr/>
            <p:nvPr/>
          </p:nvSpPr>
          <p:spPr>
            <a:xfrm>
              <a:off x="3924582" y="3168642"/>
              <a:ext cx="26550" cy="9593"/>
            </a:xfrm>
            <a:custGeom>
              <a:avLst/>
              <a:gdLst/>
              <a:ahLst/>
              <a:cxnLst/>
              <a:rect l="l" t="t" r="r" b="b"/>
              <a:pathLst>
                <a:path w="750" h="271" extrusionOk="0">
                  <a:moveTo>
                    <a:pt x="309" y="51"/>
                  </a:moveTo>
                  <a:cubicBezTo>
                    <a:pt x="295" y="54"/>
                    <a:pt x="286" y="57"/>
                    <a:pt x="286" y="57"/>
                  </a:cubicBezTo>
                  <a:cubicBezTo>
                    <a:pt x="286" y="57"/>
                    <a:pt x="313" y="57"/>
                    <a:pt x="348" y="65"/>
                  </a:cubicBezTo>
                  <a:cubicBezTo>
                    <a:pt x="393" y="65"/>
                    <a:pt x="456" y="74"/>
                    <a:pt x="518" y="101"/>
                  </a:cubicBezTo>
                  <a:cubicBezTo>
                    <a:pt x="554" y="110"/>
                    <a:pt x="589" y="128"/>
                    <a:pt x="625" y="146"/>
                  </a:cubicBezTo>
                  <a:cubicBezTo>
                    <a:pt x="635" y="149"/>
                    <a:pt x="642" y="152"/>
                    <a:pt x="648" y="155"/>
                  </a:cubicBezTo>
                  <a:lnTo>
                    <a:pt x="648" y="155"/>
                  </a:lnTo>
                  <a:cubicBezTo>
                    <a:pt x="592" y="161"/>
                    <a:pt x="519" y="167"/>
                    <a:pt x="444" y="167"/>
                  </a:cubicBezTo>
                  <a:cubicBezTo>
                    <a:pt x="412" y="167"/>
                    <a:pt x="380" y="166"/>
                    <a:pt x="348" y="164"/>
                  </a:cubicBezTo>
                  <a:cubicBezTo>
                    <a:pt x="241" y="164"/>
                    <a:pt x="99" y="164"/>
                    <a:pt x="99" y="137"/>
                  </a:cubicBezTo>
                  <a:cubicBezTo>
                    <a:pt x="90" y="119"/>
                    <a:pt x="108" y="92"/>
                    <a:pt x="143" y="74"/>
                  </a:cubicBezTo>
                  <a:cubicBezTo>
                    <a:pt x="179" y="65"/>
                    <a:pt x="215" y="57"/>
                    <a:pt x="259" y="57"/>
                  </a:cubicBezTo>
                  <a:cubicBezTo>
                    <a:pt x="277" y="54"/>
                    <a:pt x="293" y="53"/>
                    <a:pt x="309" y="51"/>
                  </a:cubicBezTo>
                  <a:close/>
                  <a:moveTo>
                    <a:pt x="192" y="1"/>
                  </a:moveTo>
                  <a:cubicBezTo>
                    <a:pt x="170" y="1"/>
                    <a:pt x="148" y="3"/>
                    <a:pt x="125" y="12"/>
                  </a:cubicBezTo>
                  <a:cubicBezTo>
                    <a:pt x="99" y="21"/>
                    <a:pt x="72" y="30"/>
                    <a:pt x="45" y="48"/>
                  </a:cubicBezTo>
                  <a:cubicBezTo>
                    <a:pt x="27" y="65"/>
                    <a:pt x="1" y="110"/>
                    <a:pt x="9" y="155"/>
                  </a:cubicBezTo>
                  <a:cubicBezTo>
                    <a:pt x="18" y="190"/>
                    <a:pt x="54" y="226"/>
                    <a:pt x="90" y="235"/>
                  </a:cubicBezTo>
                  <a:cubicBezTo>
                    <a:pt x="117" y="253"/>
                    <a:pt x="152" y="262"/>
                    <a:pt x="179" y="262"/>
                  </a:cubicBezTo>
                  <a:cubicBezTo>
                    <a:pt x="232" y="271"/>
                    <a:pt x="286" y="271"/>
                    <a:pt x="348" y="271"/>
                  </a:cubicBezTo>
                  <a:cubicBezTo>
                    <a:pt x="464" y="271"/>
                    <a:pt x="563" y="262"/>
                    <a:pt x="679" y="244"/>
                  </a:cubicBezTo>
                  <a:cubicBezTo>
                    <a:pt x="696" y="235"/>
                    <a:pt x="714" y="226"/>
                    <a:pt x="732" y="208"/>
                  </a:cubicBezTo>
                  <a:cubicBezTo>
                    <a:pt x="750" y="181"/>
                    <a:pt x="750" y="146"/>
                    <a:pt x="732" y="128"/>
                  </a:cubicBezTo>
                  <a:cubicBezTo>
                    <a:pt x="705" y="92"/>
                    <a:pt x="679" y="83"/>
                    <a:pt x="652" y="74"/>
                  </a:cubicBezTo>
                  <a:cubicBezTo>
                    <a:pt x="607" y="65"/>
                    <a:pt x="571" y="57"/>
                    <a:pt x="536" y="48"/>
                  </a:cubicBezTo>
                  <a:cubicBezTo>
                    <a:pt x="514" y="45"/>
                    <a:pt x="493" y="43"/>
                    <a:pt x="473" y="42"/>
                  </a:cubicBezTo>
                  <a:lnTo>
                    <a:pt x="473" y="42"/>
                  </a:lnTo>
                  <a:cubicBezTo>
                    <a:pt x="441" y="34"/>
                    <a:pt x="369" y="16"/>
                    <a:pt x="259" y="3"/>
                  </a:cubicBezTo>
                  <a:cubicBezTo>
                    <a:pt x="237" y="3"/>
                    <a:pt x="215"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9"/>
            <p:cNvSpPr/>
            <p:nvPr/>
          </p:nvSpPr>
          <p:spPr>
            <a:xfrm>
              <a:off x="3968477" y="3171156"/>
              <a:ext cx="24674" cy="9700"/>
            </a:xfrm>
            <a:custGeom>
              <a:avLst/>
              <a:gdLst/>
              <a:ahLst/>
              <a:cxnLst/>
              <a:rect l="l" t="t" r="r" b="b"/>
              <a:pathLst>
                <a:path w="697" h="274" extrusionOk="0">
                  <a:moveTo>
                    <a:pt x="102" y="153"/>
                  </a:moveTo>
                  <a:cubicBezTo>
                    <a:pt x="103" y="153"/>
                    <a:pt x="102" y="154"/>
                    <a:pt x="102" y="155"/>
                  </a:cubicBezTo>
                  <a:lnTo>
                    <a:pt x="102" y="155"/>
                  </a:lnTo>
                  <a:cubicBezTo>
                    <a:pt x="100" y="155"/>
                    <a:pt x="99" y="155"/>
                    <a:pt x="99" y="155"/>
                  </a:cubicBezTo>
                  <a:cubicBezTo>
                    <a:pt x="100" y="153"/>
                    <a:pt x="102" y="153"/>
                    <a:pt x="102" y="153"/>
                  </a:cubicBezTo>
                  <a:close/>
                  <a:moveTo>
                    <a:pt x="479" y="44"/>
                  </a:moveTo>
                  <a:cubicBezTo>
                    <a:pt x="501" y="44"/>
                    <a:pt x="521" y="45"/>
                    <a:pt x="539" y="46"/>
                  </a:cubicBezTo>
                  <a:lnTo>
                    <a:pt x="539" y="46"/>
                  </a:lnTo>
                  <a:cubicBezTo>
                    <a:pt x="538" y="47"/>
                    <a:pt x="537" y="47"/>
                    <a:pt x="536" y="48"/>
                  </a:cubicBezTo>
                  <a:cubicBezTo>
                    <a:pt x="500" y="48"/>
                    <a:pt x="473" y="57"/>
                    <a:pt x="473" y="57"/>
                  </a:cubicBezTo>
                  <a:cubicBezTo>
                    <a:pt x="473" y="57"/>
                    <a:pt x="500" y="57"/>
                    <a:pt x="536" y="66"/>
                  </a:cubicBezTo>
                  <a:cubicBezTo>
                    <a:pt x="554" y="66"/>
                    <a:pt x="572" y="66"/>
                    <a:pt x="598" y="75"/>
                  </a:cubicBezTo>
                  <a:cubicBezTo>
                    <a:pt x="616" y="75"/>
                    <a:pt x="625" y="75"/>
                    <a:pt x="634" y="84"/>
                  </a:cubicBezTo>
                  <a:cubicBezTo>
                    <a:pt x="625" y="102"/>
                    <a:pt x="580" y="110"/>
                    <a:pt x="545" y="119"/>
                  </a:cubicBezTo>
                  <a:cubicBezTo>
                    <a:pt x="509" y="137"/>
                    <a:pt x="473" y="146"/>
                    <a:pt x="429" y="155"/>
                  </a:cubicBezTo>
                  <a:cubicBezTo>
                    <a:pt x="382" y="166"/>
                    <a:pt x="329" y="170"/>
                    <a:pt x="275" y="170"/>
                  </a:cubicBezTo>
                  <a:cubicBezTo>
                    <a:pt x="237" y="170"/>
                    <a:pt x="198" y="168"/>
                    <a:pt x="161" y="164"/>
                  </a:cubicBezTo>
                  <a:cubicBezTo>
                    <a:pt x="147" y="164"/>
                    <a:pt x="133" y="162"/>
                    <a:pt x="122" y="159"/>
                  </a:cubicBezTo>
                  <a:lnTo>
                    <a:pt x="122" y="159"/>
                  </a:lnTo>
                  <a:cubicBezTo>
                    <a:pt x="131" y="153"/>
                    <a:pt x="143" y="147"/>
                    <a:pt x="152" y="137"/>
                  </a:cubicBezTo>
                  <a:cubicBezTo>
                    <a:pt x="170" y="128"/>
                    <a:pt x="188" y="119"/>
                    <a:pt x="206" y="110"/>
                  </a:cubicBezTo>
                  <a:cubicBezTo>
                    <a:pt x="286" y="75"/>
                    <a:pt x="357" y="57"/>
                    <a:pt x="420" y="48"/>
                  </a:cubicBezTo>
                  <a:cubicBezTo>
                    <a:pt x="441" y="45"/>
                    <a:pt x="460" y="44"/>
                    <a:pt x="479" y="44"/>
                  </a:cubicBezTo>
                  <a:close/>
                  <a:moveTo>
                    <a:pt x="365" y="0"/>
                  </a:moveTo>
                  <a:cubicBezTo>
                    <a:pt x="307" y="0"/>
                    <a:pt x="244" y="10"/>
                    <a:pt x="170" y="30"/>
                  </a:cubicBezTo>
                  <a:cubicBezTo>
                    <a:pt x="152" y="39"/>
                    <a:pt x="125" y="48"/>
                    <a:pt x="108" y="57"/>
                  </a:cubicBezTo>
                  <a:cubicBezTo>
                    <a:pt x="81" y="66"/>
                    <a:pt x="63" y="75"/>
                    <a:pt x="27" y="102"/>
                  </a:cubicBezTo>
                  <a:cubicBezTo>
                    <a:pt x="18" y="119"/>
                    <a:pt x="1" y="146"/>
                    <a:pt x="9" y="182"/>
                  </a:cubicBezTo>
                  <a:cubicBezTo>
                    <a:pt x="9" y="209"/>
                    <a:pt x="36" y="235"/>
                    <a:pt x="54" y="244"/>
                  </a:cubicBezTo>
                  <a:cubicBezTo>
                    <a:pt x="99" y="262"/>
                    <a:pt x="117" y="262"/>
                    <a:pt x="143" y="271"/>
                  </a:cubicBezTo>
                  <a:cubicBezTo>
                    <a:pt x="164" y="273"/>
                    <a:pt x="184" y="273"/>
                    <a:pt x="203" y="273"/>
                  </a:cubicBezTo>
                  <a:cubicBezTo>
                    <a:pt x="294" y="273"/>
                    <a:pt x="373" y="257"/>
                    <a:pt x="447" y="235"/>
                  </a:cubicBezTo>
                  <a:cubicBezTo>
                    <a:pt x="491" y="226"/>
                    <a:pt x="536" y="209"/>
                    <a:pt x="572" y="191"/>
                  </a:cubicBezTo>
                  <a:cubicBezTo>
                    <a:pt x="607" y="164"/>
                    <a:pt x="643" y="155"/>
                    <a:pt x="679" y="119"/>
                  </a:cubicBezTo>
                  <a:cubicBezTo>
                    <a:pt x="696" y="93"/>
                    <a:pt x="679" y="48"/>
                    <a:pt x="652" y="39"/>
                  </a:cubicBezTo>
                  <a:cubicBezTo>
                    <a:pt x="646" y="36"/>
                    <a:pt x="640" y="35"/>
                    <a:pt x="634" y="35"/>
                  </a:cubicBezTo>
                  <a:cubicBezTo>
                    <a:pt x="622" y="35"/>
                    <a:pt x="610" y="39"/>
                    <a:pt x="598" y="39"/>
                  </a:cubicBezTo>
                  <a:lnTo>
                    <a:pt x="598" y="39"/>
                  </a:lnTo>
                  <a:cubicBezTo>
                    <a:pt x="593" y="36"/>
                    <a:pt x="587" y="33"/>
                    <a:pt x="580" y="30"/>
                  </a:cubicBezTo>
                  <a:cubicBezTo>
                    <a:pt x="545" y="21"/>
                    <a:pt x="491" y="3"/>
                    <a:pt x="420" y="3"/>
                  </a:cubicBezTo>
                  <a:cubicBezTo>
                    <a:pt x="402" y="1"/>
                    <a:pt x="384"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9"/>
            <p:cNvSpPr/>
            <p:nvPr/>
          </p:nvSpPr>
          <p:spPr>
            <a:xfrm>
              <a:off x="4015523" y="3173103"/>
              <a:ext cx="22479" cy="7965"/>
            </a:xfrm>
            <a:custGeom>
              <a:avLst/>
              <a:gdLst/>
              <a:ahLst/>
              <a:cxnLst/>
              <a:rect l="l" t="t" r="r" b="b"/>
              <a:pathLst>
                <a:path w="635" h="225" extrusionOk="0">
                  <a:moveTo>
                    <a:pt x="81" y="100"/>
                  </a:moveTo>
                  <a:lnTo>
                    <a:pt x="80" y="104"/>
                  </a:lnTo>
                  <a:lnTo>
                    <a:pt x="80" y="104"/>
                  </a:lnTo>
                  <a:cubicBezTo>
                    <a:pt x="77" y="103"/>
                    <a:pt x="76" y="100"/>
                    <a:pt x="81" y="100"/>
                  </a:cubicBezTo>
                  <a:close/>
                  <a:moveTo>
                    <a:pt x="402" y="43"/>
                  </a:moveTo>
                  <a:cubicBezTo>
                    <a:pt x="402" y="43"/>
                    <a:pt x="403" y="43"/>
                    <a:pt x="404" y="43"/>
                  </a:cubicBezTo>
                  <a:lnTo>
                    <a:pt x="404" y="43"/>
                  </a:lnTo>
                  <a:cubicBezTo>
                    <a:pt x="426" y="48"/>
                    <a:pt x="449" y="56"/>
                    <a:pt x="474" y="66"/>
                  </a:cubicBezTo>
                  <a:lnTo>
                    <a:pt x="474" y="66"/>
                  </a:lnTo>
                  <a:cubicBezTo>
                    <a:pt x="409" y="98"/>
                    <a:pt x="328" y="118"/>
                    <a:pt x="242" y="118"/>
                  </a:cubicBezTo>
                  <a:cubicBezTo>
                    <a:pt x="206" y="118"/>
                    <a:pt x="170" y="118"/>
                    <a:pt x="135" y="109"/>
                  </a:cubicBezTo>
                  <a:cubicBezTo>
                    <a:pt x="131" y="109"/>
                    <a:pt x="127" y="109"/>
                    <a:pt x="124" y="109"/>
                  </a:cubicBezTo>
                  <a:lnTo>
                    <a:pt x="124" y="109"/>
                  </a:lnTo>
                  <a:cubicBezTo>
                    <a:pt x="201" y="64"/>
                    <a:pt x="282" y="47"/>
                    <a:pt x="340" y="47"/>
                  </a:cubicBezTo>
                  <a:cubicBezTo>
                    <a:pt x="364" y="44"/>
                    <a:pt x="384" y="43"/>
                    <a:pt x="402" y="43"/>
                  </a:cubicBezTo>
                  <a:close/>
                  <a:moveTo>
                    <a:pt x="249" y="1"/>
                  </a:moveTo>
                  <a:cubicBezTo>
                    <a:pt x="181" y="1"/>
                    <a:pt x="102" y="17"/>
                    <a:pt x="19" y="64"/>
                  </a:cubicBezTo>
                  <a:lnTo>
                    <a:pt x="1" y="73"/>
                  </a:lnTo>
                  <a:lnTo>
                    <a:pt x="1" y="100"/>
                  </a:lnTo>
                  <a:cubicBezTo>
                    <a:pt x="1" y="145"/>
                    <a:pt x="28" y="180"/>
                    <a:pt x="54" y="189"/>
                  </a:cubicBezTo>
                  <a:cubicBezTo>
                    <a:pt x="72" y="198"/>
                    <a:pt x="99" y="207"/>
                    <a:pt x="117" y="207"/>
                  </a:cubicBezTo>
                  <a:cubicBezTo>
                    <a:pt x="161" y="216"/>
                    <a:pt x="197" y="225"/>
                    <a:pt x="242" y="225"/>
                  </a:cubicBezTo>
                  <a:cubicBezTo>
                    <a:pt x="384" y="216"/>
                    <a:pt x="500" y="162"/>
                    <a:pt x="581" y="91"/>
                  </a:cubicBezTo>
                  <a:lnTo>
                    <a:pt x="634" y="47"/>
                  </a:lnTo>
                  <a:lnTo>
                    <a:pt x="572" y="29"/>
                  </a:lnTo>
                  <a:cubicBezTo>
                    <a:pt x="510" y="12"/>
                    <a:pt x="454" y="6"/>
                    <a:pt x="409" y="6"/>
                  </a:cubicBezTo>
                  <a:cubicBezTo>
                    <a:pt x="383" y="6"/>
                    <a:pt x="359" y="8"/>
                    <a:pt x="340" y="11"/>
                  </a:cubicBezTo>
                  <a:cubicBezTo>
                    <a:pt x="313" y="5"/>
                    <a:pt x="282" y="1"/>
                    <a:pt x="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9"/>
            <p:cNvSpPr/>
            <p:nvPr/>
          </p:nvSpPr>
          <p:spPr>
            <a:xfrm>
              <a:off x="3867094" y="3183722"/>
              <a:ext cx="53737" cy="5381"/>
            </a:xfrm>
            <a:custGeom>
              <a:avLst/>
              <a:gdLst/>
              <a:ahLst/>
              <a:cxnLst/>
              <a:rect l="l" t="t" r="r" b="b"/>
              <a:pathLst>
                <a:path w="1518" h="152" extrusionOk="0">
                  <a:moveTo>
                    <a:pt x="466" y="1"/>
                  </a:moveTo>
                  <a:cubicBezTo>
                    <a:pt x="373" y="1"/>
                    <a:pt x="291" y="5"/>
                    <a:pt x="224" y="14"/>
                  </a:cubicBezTo>
                  <a:cubicBezTo>
                    <a:pt x="81" y="32"/>
                    <a:pt x="1" y="68"/>
                    <a:pt x="1" y="68"/>
                  </a:cubicBezTo>
                  <a:cubicBezTo>
                    <a:pt x="1" y="68"/>
                    <a:pt x="41" y="64"/>
                    <a:pt x="107" y="64"/>
                  </a:cubicBezTo>
                  <a:cubicBezTo>
                    <a:pt x="140" y="64"/>
                    <a:pt x="179" y="65"/>
                    <a:pt x="224" y="68"/>
                  </a:cubicBezTo>
                  <a:cubicBezTo>
                    <a:pt x="358" y="77"/>
                    <a:pt x="545" y="94"/>
                    <a:pt x="750" y="121"/>
                  </a:cubicBezTo>
                  <a:cubicBezTo>
                    <a:pt x="983" y="146"/>
                    <a:pt x="1194" y="151"/>
                    <a:pt x="1336" y="151"/>
                  </a:cubicBezTo>
                  <a:cubicBezTo>
                    <a:pt x="1449" y="151"/>
                    <a:pt x="1517" y="148"/>
                    <a:pt x="1517" y="148"/>
                  </a:cubicBezTo>
                  <a:cubicBezTo>
                    <a:pt x="1517" y="148"/>
                    <a:pt x="1187" y="68"/>
                    <a:pt x="768" y="14"/>
                  </a:cubicBezTo>
                  <a:cubicBezTo>
                    <a:pt x="661" y="5"/>
                    <a:pt x="558"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9"/>
            <p:cNvSpPr/>
            <p:nvPr/>
          </p:nvSpPr>
          <p:spPr>
            <a:xfrm>
              <a:off x="3941715" y="2691392"/>
              <a:ext cx="17311" cy="11576"/>
            </a:xfrm>
            <a:custGeom>
              <a:avLst/>
              <a:gdLst/>
              <a:ahLst/>
              <a:cxnLst/>
              <a:rect l="l" t="t" r="r" b="b"/>
              <a:pathLst>
                <a:path w="489" h="327" extrusionOk="0">
                  <a:moveTo>
                    <a:pt x="6" y="153"/>
                  </a:moveTo>
                  <a:cubicBezTo>
                    <a:pt x="5" y="156"/>
                    <a:pt x="6" y="157"/>
                    <a:pt x="7" y="157"/>
                  </a:cubicBezTo>
                  <a:cubicBezTo>
                    <a:pt x="7" y="157"/>
                    <a:pt x="6" y="156"/>
                    <a:pt x="6" y="153"/>
                  </a:cubicBezTo>
                  <a:close/>
                  <a:moveTo>
                    <a:pt x="200" y="1"/>
                  </a:moveTo>
                  <a:cubicBezTo>
                    <a:pt x="166" y="1"/>
                    <a:pt x="132" y="5"/>
                    <a:pt x="105" y="14"/>
                  </a:cubicBezTo>
                  <a:cubicBezTo>
                    <a:pt x="52" y="41"/>
                    <a:pt x="25" y="77"/>
                    <a:pt x="7" y="112"/>
                  </a:cubicBezTo>
                  <a:cubicBezTo>
                    <a:pt x="1" y="132"/>
                    <a:pt x="4" y="146"/>
                    <a:pt x="6" y="153"/>
                  </a:cubicBezTo>
                  <a:lnTo>
                    <a:pt x="6" y="153"/>
                  </a:lnTo>
                  <a:cubicBezTo>
                    <a:pt x="7" y="138"/>
                    <a:pt x="39" y="83"/>
                    <a:pt x="123" y="68"/>
                  </a:cubicBezTo>
                  <a:cubicBezTo>
                    <a:pt x="131" y="66"/>
                    <a:pt x="140" y="65"/>
                    <a:pt x="149" y="65"/>
                  </a:cubicBezTo>
                  <a:cubicBezTo>
                    <a:pt x="187" y="65"/>
                    <a:pt x="231" y="80"/>
                    <a:pt x="275" y="95"/>
                  </a:cubicBezTo>
                  <a:cubicBezTo>
                    <a:pt x="302" y="112"/>
                    <a:pt x="346" y="121"/>
                    <a:pt x="364" y="139"/>
                  </a:cubicBezTo>
                  <a:cubicBezTo>
                    <a:pt x="382" y="148"/>
                    <a:pt x="382" y="148"/>
                    <a:pt x="373" y="175"/>
                  </a:cubicBezTo>
                  <a:cubicBezTo>
                    <a:pt x="364" y="211"/>
                    <a:pt x="302" y="228"/>
                    <a:pt x="230" y="237"/>
                  </a:cubicBezTo>
                  <a:cubicBezTo>
                    <a:pt x="207" y="241"/>
                    <a:pt x="186" y="243"/>
                    <a:pt x="166" y="243"/>
                  </a:cubicBezTo>
                  <a:cubicBezTo>
                    <a:pt x="132" y="243"/>
                    <a:pt x="104" y="236"/>
                    <a:pt x="87" y="220"/>
                  </a:cubicBezTo>
                  <a:cubicBezTo>
                    <a:pt x="61" y="193"/>
                    <a:pt x="70" y="148"/>
                    <a:pt x="87" y="130"/>
                  </a:cubicBezTo>
                  <a:cubicBezTo>
                    <a:pt x="98" y="114"/>
                    <a:pt x="109" y="111"/>
                    <a:pt x="116" y="111"/>
                  </a:cubicBezTo>
                  <a:cubicBezTo>
                    <a:pt x="120" y="111"/>
                    <a:pt x="123" y="112"/>
                    <a:pt x="123" y="112"/>
                  </a:cubicBezTo>
                  <a:cubicBezTo>
                    <a:pt x="123" y="112"/>
                    <a:pt x="115" y="105"/>
                    <a:pt x="102" y="105"/>
                  </a:cubicBezTo>
                  <a:cubicBezTo>
                    <a:pt x="95" y="105"/>
                    <a:pt x="87" y="107"/>
                    <a:pt x="79" y="112"/>
                  </a:cubicBezTo>
                  <a:cubicBezTo>
                    <a:pt x="52" y="130"/>
                    <a:pt x="16" y="184"/>
                    <a:pt x="52" y="246"/>
                  </a:cubicBezTo>
                  <a:cubicBezTo>
                    <a:pt x="87" y="309"/>
                    <a:pt x="168" y="327"/>
                    <a:pt x="239" y="327"/>
                  </a:cubicBezTo>
                  <a:cubicBezTo>
                    <a:pt x="275" y="327"/>
                    <a:pt x="311" y="327"/>
                    <a:pt x="355" y="309"/>
                  </a:cubicBezTo>
                  <a:cubicBezTo>
                    <a:pt x="400" y="300"/>
                    <a:pt x="453" y="264"/>
                    <a:pt x="471" y="211"/>
                  </a:cubicBezTo>
                  <a:cubicBezTo>
                    <a:pt x="480" y="184"/>
                    <a:pt x="489" y="148"/>
                    <a:pt x="471" y="121"/>
                  </a:cubicBezTo>
                  <a:cubicBezTo>
                    <a:pt x="462" y="86"/>
                    <a:pt x="435" y="59"/>
                    <a:pt x="418" y="50"/>
                  </a:cubicBezTo>
                  <a:cubicBezTo>
                    <a:pt x="373" y="32"/>
                    <a:pt x="337" y="23"/>
                    <a:pt x="302" y="14"/>
                  </a:cubicBezTo>
                  <a:cubicBezTo>
                    <a:pt x="270" y="5"/>
                    <a:pt x="235"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9"/>
            <p:cNvSpPr/>
            <p:nvPr/>
          </p:nvSpPr>
          <p:spPr>
            <a:xfrm>
              <a:off x="4006991" y="2494113"/>
              <a:ext cx="29736" cy="11611"/>
            </a:xfrm>
            <a:custGeom>
              <a:avLst/>
              <a:gdLst/>
              <a:ahLst/>
              <a:cxnLst/>
              <a:rect l="l" t="t" r="r" b="b"/>
              <a:pathLst>
                <a:path w="840" h="328" extrusionOk="0">
                  <a:moveTo>
                    <a:pt x="253" y="1"/>
                  </a:moveTo>
                  <a:cubicBezTo>
                    <a:pt x="240" y="1"/>
                    <a:pt x="228" y="3"/>
                    <a:pt x="224" y="3"/>
                  </a:cubicBezTo>
                  <a:lnTo>
                    <a:pt x="188" y="12"/>
                  </a:lnTo>
                  <a:cubicBezTo>
                    <a:pt x="162" y="12"/>
                    <a:pt x="144" y="21"/>
                    <a:pt x="126" y="30"/>
                  </a:cubicBezTo>
                  <a:cubicBezTo>
                    <a:pt x="81" y="47"/>
                    <a:pt x="46" y="65"/>
                    <a:pt x="10" y="83"/>
                  </a:cubicBezTo>
                  <a:lnTo>
                    <a:pt x="1" y="83"/>
                  </a:lnTo>
                  <a:lnTo>
                    <a:pt x="1" y="101"/>
                  </a:lnTo>
                  <a:cubicBezTo>
                    <a:pt x="1" y="181"/>
                    <a:pt x="63" y="208"/>
                    <a:pt x="90" y="217"/>
                  </a:cubicBezTo>
                  <a:cubicBezTo>
                    <a:pt x="102" y="220"/>
                    <a:pt x="112" y="221"/>
                    <a:pt x="120" y="221"/>
                  </a:cubicBezTo>
                  <a:cubicBezTo>
                    <a:pt x="136" y="221"/>
                    <a:pt x="144" y="217"/>
                    <a:pt x="144" y="217"/>
                  </a:cubicBezTo>
                  <a:cubicBezTo>
                    <a:pt x="144" y="217"/>
                    <a:pt x="126" y="217"/>
                    <a:pt x="99" y="208"/>
                  </a:cubicBezTo>
                  <a:cubicBezTo>
                    <a:pt x="75" y="192"/>
                    <a:pt x="44" y="154"/>
                    <a:pt x="44" y="115"/>
                  </a:cubicBezTo>
                  <a:lnTo>
                    <a:pt x="44" y="115"/>
                  </a:lnTo>
                  <a:cubicBezTo>
                    <a:pt x="75" y="107"/>
                    <a:pt x="106" y="100"/>
                    <a:pt x="144" y="92"/>
                  </a:cubicBezTo>
                  <a:cubicBezTo>
                    <a:pt x="162" y="92"/>
                    <a:pt x="179" y="83"/>
                    <a:pt x="206" y="83"/>
                  </a:cubicBezTo>
                  <a:lnTo>
                    <a:pt x="233" y="83"/>
                  </a:lnTo>
                  <a:cubicBezTo>
                    <a:pt x="233" y="82"/>
                    <a:pt x="233" y="82"/>
                    <a:pt x="233" y="82"/>
                  </a:cubicBezTo>
                  <a:cubicBezTo>
                    <a:pt x="235" y="82"/>
                    <a:pt x="243" y="112"/>
                    <a:pt x="251" y="128"/>
                  </a:cubicBezTo>
                  <a:cubicBezTo>
                    <a:pt x="260" y="154"/>
                    <a:pt x="269" y="181"/>
                    <a:pt x="277" y="208"/>
                  </a:cubicBezTo>
                  <a:cubicBezTo>
                    <a:pt x="286" y="235"/>
                    <a:pt x="304" y="270"/>
                    <a:pt x="331" y="297"/>
                  </a:cubicBezTo>
                  <a:cubicBezTo>
                    <a:pt x="358" y="317"/>
                    <a:pt x="395" y="327"/>
                    <a:pt x="426" y="327"/>
                  </a:cubicBezTo>
                  <a:cubicBezTo>
                    <a:pt x="437" y="327"/>
                    <a:pt x="447" y="326"/>
                    <a:pt x="456" y="324"/>
                  </a:cubicBezTo>
                  <a:cubicBezTo>
                    <a:pt x="527" y="315"/>
                    <a:pt x="581" y="253"/>
                    <a:pt x="608" y="199"/>
                  </a:cubicBezTo>
                  <a:cubicBezTo>
                    <a:pt x="624" y="157"/>
                    <a:pt x="641" y="91"/>
                    <a:pt x="643" y="91"/>
                  </a:cubicBezTo>
                  <a:cubicBezTo>
                    <a:pt x="643" y="91"/>
                    <a:pt x="643" y="91"/>
                    <a:pt x="643" y="92"/>
                  </a:cubicBezTo>
                  <a:cubicBezTo>
                    <a:pt x="652" y="92"/>
                    <a:pt x="661" y="101"/>
                    <a:pt x="670" y="101"/>
                  </a:cubicBezTo>
                  <a:cubicBezTo>
                    <a:pt x="688" y="110"/>
                    <a:pt x="697" y="119"/>
                    <a:pt x="715" y="137"/>
                  </a:cubicBezTo>
                  <a:cubicBezTo>
                    <a:pt x="741" y="154"/>
                    <a:pt x="759" y="181"/>
                    <a:pt x="777" y="217"/>
                  </a:cubicBezTo>
                  <a:cubicBezTo>
                    <a:pt x="786" y="226"/>
                    <a:pt x="786" y="244"/>
                    <a:pt x="795" y="253"/>
                  </a:cubicBezTo>
                  <a:cubicBezTo>
                    <a:pt x="795" y="256"/>
                    <a:pt x="795" y="259"/>
                    <a:pt x="795" y="261"/>
                  </a:cubicBezTo>
                  <a:lnTo>
                    <a:pt x="786" y="261"/>
                  </a:lnTo>
                  <a:cubicBezTo>
                    <a:pt x="768" y="270"/>
                    <a:pt x="741" y="270"/>
                    <a:pt x="724" y="270"/>
                  </a:cubicBezTo>
                  <a:cubicBezTo>
                    <a:pt x="688" y="270"/>
                    <a:pt x="661" y="261"/>
                    <a:pt x="661" y="261"/>
                  </a:cubicBezTo>
                  <a:lnTo>
                    <a:pt x="661" y="261"/>
                  </a:lnTo>
                  <a:cubicBezTo>
                    <a:pt x="661" y="261"/>
                    <a:pt x="679" y="279"/>
                    <a:pt x="724" y="288"/>
                  </a:cubicBezTo>
                  <a:cubicBezTo>
                    <a:pt x="741" y="297"/>
                    <a:pt x="768" y="297"/>
                    <a:pt x="795" y="297"/>
                  </a:cubicBezTo>
                  <a:cubicBezTo>
                    <a:pt x="804" y="297"/>
                    <a:pt x="813" y="297"/>
                    <a:pt x="831" y="288"/>
                  </a:cubicBezTo>
                  <a:cubicBezTo>
                    <a:pt x="840" y="270"/>
                    <a:pt x="831" y="253"/>
                    <a:pt x="831" y="253"/>
                  </a:cubicBezTo>
                  <a:cubicBezTo>
                    <a:pt x="831" y="235"/>
                    <a:pt x="831" y="217"/>
                    <a:pt x="822" y="190"/>
                  </a:cubicBezTo>
                  <a:cubicBezTo>
                    <a:pt x="813" y="154"/>
                    <a:pt x="795" y="119"/>
                    <a:pt x="759" y="83"/>
                  </a:cubicBezTo>
                  <a:cubicBezTo>
                    <a:pt x="750" y="65"/>
                    <a:pt x="732" y="47"/>
                    <a:pt x="706" y="38"/>
                  </a:cubicBezTo>
                  <a:cubicBezTo>
                    <a:pt x="697" y="30"/>
                    <a:pt x="688" y="21"/>
                    <a:pt x="679" y="12"/>
                  </a:cubicBezTo>
                  <a:cubicBezTo>
                    <a:pt x="667" y="12"/>
                    <a:pt x="651" y="8"/>
                    <a:pt x="634" y="8"/>
                  </a:cubicBezTo>
                  <a:cubicBezTo>
                    <a:pt x="625" y="8"/>
                    <a:pt x="616" y="9"/>
                    <a:pt x="608" y="12"/>
                  </a:cubicBezTo>
                  <a:cubicBezTo>
                    <a:pt x="563" y="38"/>
                    <a:pt x="554" y="74"/>
                    <a:pt x="545" y="92"/>
                  </a:cubicBezTo>
                  <a:cubicBezTo>
                    <a:pt x="536" y="119"/>
                    <a:pt x="527" y="137"/>
                    <a:pt x="518" y="154"/>
                  </a:cubicBezTo>
                  <a:cubicBezTo>
                    <a:pt x="501" y="190"/>
                    <a:pt x="474" y="217"/>
                    <a:pt x="438" y="226"/>
                  </a:cubicBezTo>
                  <a:cubicBezTo>
                    <a:pt x="402" y="226"/>
                    <a:pt x="385" y="217"/>
                    <a:pt x="367" y="172"/>
                  </a:cubicBezTo>
                  <a:cubicBezTo>
                    <a:pt x="358" y="146"/>
                    <a:pt x="349" y="128"/>
                    <a:pt x="340" y="101"/>
                  </a:cubicBezTo>
                  <a:cubicBezTo>
                    <a:pt x="322" y="74"/>
                    <a:pt x="331" y="56"/>
                    <a:pt x="295" y="12"/>
                  </a:cubicBezTo>
                  <a:cubicBezTo>
                    <a:pt x="282" y="3"/>
                    <a:pt x="266"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9"/>
            <p:cNvSpPr/>
            <p:nvPr/>
          </p:nvSpPr>
          <p:spPr>
            <a:xfrm>
              <a:off x="4042391" y="2453191"/>
              <a:ext cx="38869" cy="14833"/>
            </a:xfrm>
            <a:custGeom>
              <a:avLst/>
              <a:gdLst/>
              <a:ahLst/>
              <a:cxnLst/>
              <a:rect l="l" t="t" r="r" b="b"/>
              <a:pathLst>
                <a:path w="1098" h="419" extrusionOk="0">
                  <a:moveTo>
                    <a:pt x="423" y="1"/>
                  </a:moveTo>
                  <a:cubicBezTo>
                    <a:pt x="384" y="1"/>
                    <a:pt x="346" y="6"/>
                    <a:pt x="312" y="17"/>
                  </a:cubicBezTo>
                  <a:cubicBezTo>
                    <a:pt x="232" y="53"/>
                    <a:pt x="179" y="97"/>
                    <a:pt x="134" y="124"/>
                  </a:cubicBezTo>
                  <a:cubicBezTo>
                    <a:pt x="89" y="160"/>
                    <a:pt x="45" y="186"/>
                    <a:pt x="18" y="213"/>
                  </a:cubicBezTo>
                  <a:cubicBezTo>
                    <a:pt x="0" y="240"/>
                    <a:pt x="9" y="267"/>
                    <a:pt x="9" y="267"/>
                  </a:cubicBezTo>
                  <a:cubicBezTo>
                    <a:pt x="9" y="267"/>
                    <a:pt x="9" y="240"/>
                    <a:pt x="36" y="222"/>
                  </a:cubicBezTo>
                  <a:cubicBezTo>
                    <a:pt x="54" y="213"/>
                    <a:pt x="107" y="195"/>
                    <a:pt x="161" y="177"/>
                  </a:cubicBezTo>
                  <a:cubicBezTo>
                    <a:pt x="214" y="151"/>
                    <a:pt x="277" y="115"/>
                    <a:pt x="339" y="106"/>
                  </a:cubicBezTo>
                  <a:cubicBezTo>
                    <a:pt x="361" y="100"/>
                    <a:pt x="384" y="97"/>
                    <a:pt x="409" y="97"/>
                  </a:cubicBezTo>
                  <a:cubicBezTo>
                    <a:pt x="453" y="97"/>
                    <a:pt x="501" y="107"/>
                    <a:pt x="553" y="124"/>
                  </a:cubicBezTo>
                  <a:cubicBezTo>
                    <a:pt x="705" y="186"/>
                    <a:pt x="839" y="267"/>
                    <a:pt x="937" y="329"/>
                  </a:cubicBezTo>
                  <a:cubicBezTo>
                    <a:pt x="1026" y="383"/>
                    <a:pt x="1097" y="418"/>
                    <a:pt x="1097" y="418"/>
                  </a:cubicBezTo>
                  <a:cubicBezTo>
                    <a:pt x="1097" y="418"/>
                    <a:pt x="1053" y="365"/>
                    <a:pt x="964" y="285"/>
                  </a:cubicBezTo>
                  <a:cubicBezTo>
                    <a:pt x="883" y="204"/>
                    <a:pt x="758" y="97"/>
                    <a:pt x="580" y="26"/>
                  </a:cubicBezTo>
                  <a:cubicBezTo>
                    <a:pt x="533" y="10"/>
                    <a:pt x="478"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9"/>
            <p:cNvSpPr/>
            <p:nvPr/>
          </p:nvSpPr>
          <p:spPr>
            <a:xfrm>
              <a:off x="4041753" y="2455988"/>
              <a:ext cx="36356" cy="15080"/>
            </a:xfrm>
            <a:custGeom>
              <a:avLst/>
              <a:gdLst/>
              <a:ahLst/>
              <a:cxnLst/>
              <a:rect l="l" t="t" r="r" b="b"/>
              <a:pathLst>
                <a:path w="1027" h="426" extrusionOk="0">
                  <a:moveTo>
                    <a:pt x="1026" y="187"/>
                  </a:moveTo>
                  <a:cubicBezTo>
                    <a:pt x="1026" y="187"/>
                    <a:pt x="1026" y="188"/>
                    <a:pt x="1026" y="189"/>
                  </a:cubicBezTo>
                  <a:lnTo>
                    <a:pt x="1026" y="189"/>
                  </a:lnTo>
                  <a:cubicBezTo>
                    <a:pt x="1026" y="188"/>
                    <a:pt x="1026" y="188"/>
                    <a:pt x="1026" y="188"/>
                  </a:cubicBezTo>
                  <a:cubicBezTo>
                    <a:pt x="1026" y="187"/>
                    <a:pt x="1026" y="187"/>
                    <a:pt x="1026" y="187"/>
                  </a:cubicBezTo>
                  <a:close/>
                  <a:moveTo>
                    <a:pt x="339" y="0"/>
                  </a:moveTo>
                  <a:cubicBezTo>
                    <a:pt x="339" y="0"/>
                    <a:pt x="312" y="18"/>
                    <a:pt x="259" y="54"/>
                  </a:cubicBezTo>
                  <a:cubicBezTo>
                    <a:pt x="197" y="90"/>
                    <a:pt x="125" y="143"/>
                    <a:pt x="54" y="223"/>
                  </a:cubicBezTo>
                  <a:lnTo>
                    <a:pt x="0" y="286"/>
                  </a:lnTo>
                  <a:lnTo>
                    <a:pt x="81" y="286"/>
                  </a:lnTo>
                  <a:cubicBezTo>
                    <a:pt x="134" y="295"/>
                    <a:pt x="188" y="295"/>
                    <a:pt x="241" y="304"/>
                  </a:cubicBezTo>
                  <a:cubicBezTo>
                    <a:pt x="277" y="304"/>
                    <a:pt x="295" y="304"/>
                    <a:pt x="304" y="313"/>
                  </a:cubicBezTo>
                  <a:cubicBezTo>
                    <a:pt x="312" y="313"/>
                    <a:pt x="339" y="348"/>
                    <a:pt x="375" y="375"/>
                  </a:cubicBezTo>
                  <a:cubicBezTo>
                    <a:pt x="444" y="415"/>
                    <a:pt x="510" y="426"/>
                    <a:pt x="571" y="426"/>
                  </a:cubicBezTo>
                  <a:cubicBezTo>
                    <a:pt x="605" y="426"/>
                    <a:pt x="638" y="423"/>
                    <a:pt x="669" y="420"/>
                  </a:cubicBezTo>
                  <a:cubicBezTo>
                    <a:pt x="759" y="420"/>
                    <a:pt x="839" y="393"/>
                    <a:pt x="901" y="357"/>
                  </a:cubicBezTo>
                  <a:cubicBezTo>
                    <a:pt x="1004" y="286"/>
                    <a:pt x="1023" y="201"/>
                    <a:pt x="1026" y="189"/>
                  </a:cubicBezTo>
                  <a:lnTo>
                    <a:pt x="1026" y="189"/>
                  </a:lnTo>
                  <a:cubicBezTo>
                    <a:pt x="1024" y="193"/>
                    <a:pt x="1014" y="209"/>
                    <a:pt x="990" y="232"/>
                  </a:cubicBezTo>
                  <a:cubicBezTo>
                    <a:pt x="973" y="259"/>
                    <a:pt x="928" y="295"/>
                    <a:pt x="875" y="313"/>
                  </a:cubicBezTo>
                  <a:cubicBezTo>
                    <a:pt x="821" y="330"/>
                    <a:pt x="750" y="339"/>
                    <a:pt x="669" y="339"/>
                  </a:cubicBezTo>
                  <a:cubicBezTo>
                    <a:pt x="589" y="330"/>
                    <a:pt x="491" y="330"/>
                    <a:pt x="428" y="286"/>
                  </a:cubicBezTo>
                  <a:cubicBezTo>
                    <a:pt x="411" y="277"/>
                    <a:pt x="402" y="259"/>
                    <a:pt x="357" y="223"/>
                  </a:cubicBezTo>
                  <a:cubicBezTo>
                    <a:pt x="330" y="207"/>
                    <a:pt x="307" y="204"/>
                    <a:pt x="286" y="204"/>
                  </a:cubicBezTo>
                  <a:cubicBezTo>
                    <a:pt x="273" y="204"/>
                    <a:pt x="261" y="206"/>
                    <a:pt x="250" y="206"/>
                  </a:cubicBezTo>
                  <a:lnTo>
                    <a:pt x="163" y="206"/>
                  </a:lnTo>
                  <a:cubicBezTo>
                    <a:pt x="203" y="149"/>
                    <a:pt x="242" y="104"/>
                    <a:pt x="268" y="72"/>
                  </a:cubicBezTo>
                  <a:cubicBezTo>
                    <a:pt x="312" y="27"/>
                    <a:pt x="339" y="0"/>
                    <a:pt x="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9"/>
            <p:cNvSpPr/>
            <p:nvPr/>
          </p:nvSpPr>
          <p:spPr>
            <a:xfrm>
              <a:off x="4053117" y="2455669"/>
              <a:ext cx="18019" cy="14302"/>
            </a:xfrm>
            <a:custGeom>
              <a:avLst/>
              <a:gdLst/>
              <a:ahLst/>
              <a:cxnLst/>
              <a:rect l="l" t="t" r="r" b="b"/>
              <a:pathLst>
                <a:path w="509" h="404" extrusionOk="0">
                  <a:moveTo>
                    <a:pt x="143" y="0"/>
                  </a:moveTo>
                  <a:cubicBezTo>
                    <a:pt x="143" y="0"/>
                    <a:pt x="143" y="1"/>
                    <a:pt x="142" y="1"/>
                  </a:cubicBezTo>
                  <a:lnTo>
                    <a:pt x="142" y="1"/>
                  </a:lnTo>
                  <a:cubicBezTo>
                    <a:pt x="144" y="1"/>
                    <a:pt x="144" y="0"/>
                    <a:pt x="143" y="0"/>
                  </a:cubicBezTo>
                  <a:close/>
                  <a:moveTo>
                    <a:pt x="142" y="1"/>
                  </a:moveTo>
                  <a:lnTo>
                    <a:pt x="142" y="1"/>
                  </a:lnTo>
                  <a:cubicBezTo>
                    <a:pt x="132" y="5"/>
                    <a:pt x="74" y="23"/>
                    <a:pt x="36" y="107"/>
                  </a:cubicBezTo>
                  <a:cubicBezTo>
                    <a:pt x="18" y="152"/>
                    <a:pt x="0" y="215"/>
                    <a:pt x="27" y="286"/>
                  </a:cubicBezTo>
                  <a:cubicBezTo>
                    <a:pt x="36" y="322"/>
                    <a:pt x="81" y="357"/>
                    <a:pt x="116" y="375"/>
                  </a:cubicBezTo>
                  <a:cubicBezTo>
                    <a:pt x="152" y="384"/>
                    <a:pt x="188" y="393"/>
                    <a:pt x="223" y="402"/>
                  </a:cubicBezTo>
                  <a:cubicBezTo>
                    <a:pt x="234" y="403"/>
                    <a:pt x="244" y="404"/>
                    <a:pt x="254" y="404"/>
                  </a:cubicBezTo>
                  <a:cubicBezTo>
                    <a:pt x="326" y="404"/>
                    <a:pt x="399" y="377"/>
                    <a:pt x="438" y="330"/>
                  </a:cubicBezTo>
                  <a:cubicBezTo>
                    <a:pt x="491" y="277"/>
                    <a:pt x="509" y="197"/>
                    <a:pt x="482" y="152"/>
                  </a:cubicBezTo>
                  <a:cubicBezTo>
                    <a:pt x="464" y="99"/>
                    <a:pt x="429" y="72"/>
                    <a:pt x="402" y="63"/>
                  </a:cubicBezTo>
                  <a:cubicBezTo>
                    <a:pt x="384" y="54"/>
                    <a:pt x="366" y="54"/>
                    <a:pt x="366" y="54"/>
                  </a:cubicBezTo>
                  <a:lnTo>
                    <a:pt x="366" y="54"/>
                  </a:lnTo>
                  <a:cubicBezTo>
                    <a:pt x="366" y="54"/>
                    <a:pt x="429" y="81"/>
                    <a:pt x="438" y="161"/>
                  </a:cubicBezTo>
                  <a:cubicBezTo>
                    <a:pt x="438" y="226"/>
                    <a:pt x="365" y="297"/>
                    <a:pt x="265" y="297"/>
                  </a:cubicBezTo>
                  <a:cubicBezTo>
                    <a:pt x="254" y="297"/>
                    <a:pt x="243" y="297"/>
                    <a:pt x="232" y="295"/>
                  </a:cubicBezTo>
                  <a:cubicBezTo>
                    <a:pt x="206" y="295"/>
                    <a:pt x="179" y="286"/>
                    <a:pt x="152" y="277"/>
                  </a:cubicBezTo>
                  <a:cubicBezTo>
                    <a:pt x="125" y="277"/>
                    <a:pt x="116" y="268"/>
                    <a:pt x="107" y="250"/>
                  </a:cubicBezTo>
                  <a:cubicBezTo>
                    <a:pt x="90" y="206"/>
                    <a:pt x="81" y="161"/>
                    <a:pt x="90" y="116"/>
                  </a:cubicBezTo>
                  <a:cubicBezTo>
                    <a:pt x="90" y="81"/>
                    <a:pt x="107" y="45"/>
                    <a:pt x="125" y="27"/>
                  </a:cubicBezTo>
                  <a:cubicBezTo>
                    <a:pt x="133" y="12"/>
                    <a:pt x="140" y="4"/>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9"/>
            <p:cNvSpPr/>
            <p:nvPr/>
          </p:nvSpPr>
          <p:spPr>
            <a:xfrm>
              <a:off x="3962495" y="2450678"/>
              <a:ext cx="38551" cy="15116"/>
            </a:xfrm>
            <a:custGeom>
              <a:avLst/>
              <a:gdLst/>
              <a:ahLst/>
              <a:cxnLst/>
              <a:rect l="l" t="t" r="r" b="b"/>
              <a:pathLst>
                <a:path w="1089" h="427" extrusionOk="0">
                  <a:moveTo>
                    <a:pt x="1086" y="254"/>
                  </a:moveTo>
                  <a:lnTo>
                    <a:pt x="1086" y="254"/>
                  </a:lnTo>
                  <a:cubicBezTo>
                    <a:pt x="1086" y="261"/>
                    <a:pt x="1085" y="266"/>
                    <a:pt x="1088" y="266"/>
                  </a:cubicBezTo>
                  <a:cubicBezTo>
                    <a:pt x="1088" y="266"/>
                    <a:pt x="1088" y="261"/>
                    <a:pt x="1086" y="254"/>
                  </a:cubicBezTo>
                  <a:close/>
                  <a:moveTo>
                    <a:pt x="670" y="0"/>
                  </a:moveTo>
                  <a:cubicBezTo>
                    <a:pt x="615" y="0"/>
                    <a:pt x="560" y="10"/>
                    <a:pt x="509" y="25"/>
                  </a:cubicBezTo>
                  <a:cubicBezTo>
                    <a:pt x="339" y="97"/>
                    <a:pt x="214" y="204"/>
                    <a:pt x="125" y="284"/>
                  </a:cubicBezTo>
                  <a:cubicBezTo>
                    <a:pt x="45" y="364"/>
                    <a:pt x="0" y="427"/>
                    <a:pt x="0" y="427"/>
                  </a:cubicBezTo>
                  <a:cubicBezTo>
                    <a:pt x="0" y="427"/>
                    <a:pt x="63" y="382"/>
                    <a:pt x="161" y="329"/>
                  </a:cubicBezTo>
                  <a:cubicBezTo>
                    <a:pt x="259" y="266"/>
                    <a:pt x="393" y="186"/>
                    <a:pt x="544" y="124"/>
                  </a:cubicBezTo>
                  <a:cubicBezTo>
                    <a:pt x="596" y="106"/>
                    <a:pt x="644" y="96"/>
                    <a:pt x="689" y="96"/>
                  </a:cubicBezTo>
                  <a:cubicBezTo>
                    <a:pt x="713" y="96"/>
                    <a:pt x="736" y="99"/>
                    <a:pt x="758" y="106"/>
                  </a:cubicBezTo>
                  <a:cubicBezTo>
                    <a:pt x="821" y="115"/>
                    <a:pt x="883" y="150"/>
                    <a:pt x="937" y="177"/>
                  </a:cubicBezTo>
                  <a:cubicBezTo>
                    <a:pt x="990" y="195"/>
                    <a:pt x="1035" y="213"/>
                    <a:pt x="1062" y="222"/>
                  </a:cubicBezTo>
                  <a:cubicBezTo>
                    <a:pt x="1077" y="232"/>
                    <a:pt x="1083" y="244"/>
                    <a:pt x="1086" y="254"/>
                  </a:cubicBezTo>
                  <a:lnTo>
                    <a:pt x="1086" y="254"/>
                  </a:lnTo>
                  <a:cubicBezTo>
                    <a:pt x="1087" y="243"/>
                    <a:pt x="1086" y="228"/>
                    <a:pt x="1071" y="213"/>
                  </a:cubicBezTo>
                  <a:cubicBezTo>
                    <a:pt x="1053" y="186"/>
                    <a:pt x="1008" y="159"/>
                    <a:pt x="964" y="124"/>
                  </a:cubicBezTo>
                  <a:cubicBezTo>
                    <a:pt x="910" y="97"/>
                    <a:pt x="865" y="52"/>
                    <a:pt x="785" y="17"/>
                  </a:cubicBezTo>
                  <a:cubicBezTo>
                    <a:pt x="748" y="5"/>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9"/>
            <p:cNvSpPr/>
            <p:nvPr/>
          </p:nvSpPr>
          <p:spPr>
            <a:xfrm>
              <a:off x="3965645" y="2453439"/>
              <a:ext cx="36356" cy="15116"/>
            </a:xfrm>
            <a:custGeom>
              <a:avLst/>
              <a:gdLst/>
              <a:ahLst/>
              <a:cxnLst/>
              <a:rect l="l" t="t" r="r" b="b"/>
              <a:pathLst>
                <a:path w="1027" h="427" extrusionOk="0">
                  <a:moveTo>
                    <a:pt x="0" y="188"/>
                  </a:moveTo>
                  <a:cubicBezTo>
                    <a:pt x="0" y="188"/>
                    <a:pt x="0" y="188"/>
                    <a:pt x="0" y="188"/>
                  </a:cubicBezTo>
                  <a:cubicBezTo>
                    <a:pt x="0" y="188"/>
                    <a:pt x="0" y="189"/>
                    <a:pt x="1" y="189"/>
                  </a:cubicBezTo>
                  <a:lnTo>
                    <a:pt x="1" y="189"/>
                  </a:lnTo>
                  <a:cubicBezTo>
                    <a:pt x="1" y="188"/>
                    <a:pt x="0" y="188"/>
                    <a:pt x="0" y="188"/>
                  </a:cubicBezTo>
                  <a:close/>
                  <a:moveTo>
                    <a:pt x="678" y="1"/>
                  </a:moveTo>
                  <a:lnTo>
                    <a:pt x="678" y="1"/>
                  </a:lnTo>
                  <a:cubicBezTo>
                    <a:pt x="678" y="1"/>
                    <a:pt x="705" y="28"/>
                    <a:pt x="750" y="72"/>
                  </a:cubicBezTo>
                  <a:cubicBezTo>
                    <a:pt x="782" y="105"/>
                    <a:pt x="823" y="151"/>
                    <a:pt x="864" y="207"/>
                  </a:cubicBezTo>
                  <a:lnTo>
                    <a:pt x="864" y="207"/>
                  </a:lnTo>
                  <a:cubicBezTo>
                    <a:pt x="837" y="206"/>
                    <a:pt x="808" y="206"/>
                    <a:pt x="776" y="206"/>
                  </a:cubicBezTo>
                  <a:cubicBezTo>
                    <a:pt x="766" y="206"/>
                    <a:pt x="752" y="205"/>
                    <a:pt x="737" y="205"/>
                  </a:cubicBezTo>
                  <a:cubicBezTo>
                    <a:pt x="714" y="205"/>
                    <a:pt x="687" y="208"/>
                    <a:pt x="660" y="224"/>
                  </a:cubicBezTo>
                  <a:cubicBezTo>
                    <a:pt x="625" y="260"/>
                    <a:pt x="616" y="278"/>
                    <a:pt x="589" y="286"/>
                  </a:cubicBezTo>
                  <a:cubicBezTo>
                    <a:pt x="527" y="331"/>
                    <a:pt x="437" y="331"/>
                    <a:pt x="357" y="340"/>
                  </a:cubicBezTo>
                  <a:cubicBezTo>
                    <a:pt x="277" y="340"/>
                    <a:pt x="205" y="331"/>
                    <a:pt x="152" y="313"/>
                  </a:cubicBezTo>
                  <a:cubicBezTo>
                    <a:pt x="89" y="295"/>
                    <a:pt x="54" y="260"/>
                    <a:pt x="36" y="233"/>
                  </a:cubicBezTo>
                  <a:cubicBezTo>
                    <a:pt x="13" y="210"/>
                    <a:pt x="3" y="193"/>
                    <a:pt x="1" y="189"/>
                  </a:cubicBezTo>
                  <a:lnTo>
                    <a:pt x="1" y="189"/>
                  </a:lnTo>
                  <a:cubicBezTo>
                    <a:pt x="4" y="201"/>
                    <a:pt x="22" y="287"/>
                    <a:pt x="125" y="358"/>
                  </a:cubicBezTo>
                  <a:cubicBezTo>
                    <a:pt x="188" y="393"/>
                    <a:pt x="268" y="420"/>
                    <a:pt x="357" y="420"/>
                  </a:cubicBezTo>
                  <a:cubicBezTo>
                    <a:pt x="386" y="423"/>
                    <a:pt x="417" y="427"/>
                    <a:pt x="451" y="427"/>
                  </a:cubicBezTo>
                  <a:cubicBezTo>
                    <a:pt x="513" y="427"/>
                    <a:pt x="582" y="416"/>
                    <a:pt x="652" y="376"/>
                  </a:cubicBezTo>
                  <a:cubicBezTo>
                    <a:pt x="687" y="349"/>
                    <a:pt x="714" y="313"/>
                    <a:pt x="723" y="313"/>
                  </a:cubicBezTo>
                  <a:cubicBezTo>
                    <a:pt x="723" y="304"/>
                    <a:pt x="750" y="304"/>
                    <a:pt x="776" y="304"/>
                  </a:cubicBezTo>
                  <a:cubicBezTo>
                    <a:pt x="839" y="295"/>
                    <a:pt x="892" y="295"/>
                    <a:pt x="946" y="286"/>
                  </a:cubicBezTo>
                  <a:lnTo>
                    <a:pt x="1026" y="286"/>
                  </a:lnTo>
                  <a:lnTo>
                    <a:pt x="973" y="224"/>
                  </a:lnTo>
                  <a:cubicBezTo>
                    <a:pt x="901" y="144"/>
                    <a:pt x="821" y="90"/>
                    <a:pt x="767" y="54"/>
                  </a:cubicBezTo>
                  <a:cubicBezTo>
                    <a:pt x="714" y="19"/>
                    <a:pt x="678"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9"/>
            <p:cNvSpPr/>
            <p:nvPr/>
          </p:nvSpPr>
          <p:spPr>
            <a:xfrm>
              <a:off x="3972583" y="2453156"/>
              <a:ext cx="17735" cy="14302"/>
            </a:xfrm>
            <a:custGeom>
              <a:avLst/>
              <a:gdLst/>
              <a:ahLst/>
              <a:cxnLst/>
              <a:rect l="l" t="t" r="r" b="b"/>
              <a:pathLst>
                <a:path w="501" h="404" extrusionOk="0">
                  <a:moveTo>
                    <a:pt x="357" y="0"/>
                  </a:moveTo>
                  <a:cubicBezTo>
                    <a:pt x="357" y="0"/>
                    <a:pt x="375" y="9"/>
                    <a:pt x="384" y="27"/>
                  </a:cubicBezTo>
                  <a:cubicBezTo>
                    <a:pt x="402" y="45"/>
                    <a:pt x="411" y="80"/>
                    <a:pt x="420" y="116"/>
                  </a:cubicBezTo>
                  <a:cubicBezTo>
                    <a:pt x="429" y="161"/>
                    <a:pt x="420" y="205"/>
                    <a:pt x="402" y="250"/>
                  </a:cubicBezTo>
                  <a:cubicBezTo>
                    <a:pt x="384" y="268"/>
                    <a:pt x="375" y="277"/>
                    <a:pt x="357" y="277"/>
                  </a:cubicBezTo>
                  <a:cubicBezTo>
                    <a:pt x="331" y="286"/>
                    <a:pt x="304" y="294"/>
                    <a:pt x="268" y="294"/>
                  </a:cubicBezTo>
                  <a:cubicBezTo>
                    <a:pt x="258" y="296"/>
                    <a:pt x="248" y="297"/>
                    <a:pt x="238" y="297"/>
                  </a:cubicBezTo>
                  <a:cubicBezTo>
                    <a:pt x="143" y="297"/>
                    <a:pt x="64" y="225"/>
                    <a:pt x="72" y="161"/>
                  </a:cubicBezTo>
                  <a:cubicBezTo>
                    <a:pt x="72" y="80"/>
                    <a:pt x="143" y="54"/>
                    <a:pt x="143" y="54"/>
                  </a:cubicBezTo>
                  <a:lnTo>
                    <a:pt x="143" y="54"/>
                  </a:lnTo>
                  <a:cubicBezTo>
                    <a:pt x="143" y="54"/>
                    <a:pt x="125" y="54"/>
                    <a:pt x="99" y="62"/>
                  </a:cubicBezTo>
                  <a:cubicBezTo>
                    <a:pt x="72" y="71"/>
                    <a:pt x="36" y="98"/>
                    <a:pt x="18" y="152"/>
                  </a:cubicBezTo>
                  <a:cubicBezTo>
                    <a:pt x="1" y="196"/>
                    <a:pt x="18" y="277"/>
                    <a:pt x="72" y="330"/>
                  </a:cubicBezTo>
                  <a:cubicBezTo>
                    <a:pt x="111" y="377"/>
                    <a:pt x="184" y="403"/>
                    <a:pt x="249" y="403"/>
                  </a:cubicBezTo>
                  <a:cubicBezTo>
                    <a:pt x="259" y="403"/>
                    <a:pt x="268" y="403"/>
                    <a:pt x="277" y="401"/>
                  </a:cubicBezTo>
                  <a:cubicBezTo>
                    <a:pt x="322" y="393"/>
                    <a:pt x="357" y="384"/>
                    <a:pt x="393" y="375"/>
                  </a:cubicBezTo>
                  <a:cubicBezTo>
                    <a:pt x="429" y="357"/>
                    <a:pt x="464" y="321"/>
                    <a:pt x="482" y="286"/>
                  </a:cubicBezTo>
                  <a:cubicBezTo>
                    <a:pt x="500" y="214"/>
                    <a:pt x="491" y="152"/>
                    <a:pt x="473" y="107"/>
                  </a:cubicBezTo>
                  <a:cubicBezTo>
                    <a:pt x="420" y="9"/>
                    <a:pt x="357"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9"/>
            <p:cNvSpPr/>
            <p:nvPr/>
          </p:nvSpPr>
          <p:spPr>
            <a:xfrm>
              <a:off x="3993752" y="2536202"/>
              <a:ext cx="56888" cy="8885"/>
            </a:xfrm>
            <a:custGeom>
              <a:avLst/>
              <a:gdLst/>
              <a:ahLst/>
              <a:cxnLst/>
              <a:rect l="l" t="t" r="r" b="b"/>
              <a:pathLst>
                <a:path w="1607" h="251" extrusionOk="0">
                  <a:moveTo>
                    <a:pt x="803" y="0"/>
                  </a:moveTo>
                  <a:cubicBezTo>
                    <a:pt x="553" y="0"/>
                    <a:pt x="357" y="81"/>
                    <a:pt x="214" y="143"/>
                  </a:cubicBezTo>
                  <a:cubicBezTo>
                    <a:pt x="81" y="205"/>
                    <a:pt x="0" y="250"/>
                    <a:pt x="0" y="250"/>
                  </a:cubicBezTo>
                  <a:cubicBezTo>
                    <a:pt x="0" y="250"/>
                    <a:pt x="89" y="232"/>
                    <a:pt x="232" y="188"/>
                  </a:cubicBezTo>
                  <a:cubicBezTo>
                    <a:pt x="384" y="152"/>
                    <a:pt x="580" y="107"/>
                    <a:pt x="794" y="107"/>
                  </a:cubicBezTo>
                  <a:cubicBezTo>
                    <a:pt x="1008" y="116"/>
                    <a:pt x="1214" y="179"/>
                    <a:pt x="1365" y="205"/>
                  </a:cubicBezTo>
                  <a:cubicBezTo>
                    <a:pt x="1508" y="232"/>
                    <a:pt x="1606" y="241"/>
                    <a:pt x="1606" y="241"/>
                  </a:cubicBezTo>
                  <a:cubicBezTo>
                    <a:pt x="1606" y="241"/>
                    <a:pt x="1517" y="205"/>
                    <a:pt x="1374" y="152"/>
                  </a:cubicBezTo>
                  <a:cubicBezTo>
                    <a:pt x="1303" y="125"/>
                    <a:pt x="1222" y="98"/>
                    <a:pt x="1124" y="72"/>
                  </a:cubicBezTo>
                  <a:cubicBezTo>
                    <a:pt x="1026" y="45"/>
                    <a:pt x="919" y="0"/>
                    <a:pt x="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9"/>
            <p:cNvSpPr/>
            <p:nvPr/>
          </p:nvSpPr>
          <p:spPr>
            <a:xfrm>
              <a:off x="3998779" y="2553866"/>
              <a:ext cx="43648" cy="4850"/>
            </a:xfrm>
            <a:custGeom>
              <a:avLst/>
              <a:gdLst/>
              <a:ahLst/>
              <a:cxnLst/>
              <a:rect l="l" t="t" r="r" b="b"/>
              <a:pathLst>
                <a:path w="1233" h="137" extrusionOk="0">
                  <a:moveTo>
                    <a:pt x="1" y="1"/>
                  </a:moveTo>
                  <a:cubicBezTo>
                    <a:pt x="1" y="1"/>
                    <a:pt x="63" y="28"/>
                    <a:pt x="170" y="54"/>
                  </a:cubicBezTo>
                  <a:cubicBezTo>
                    <a:pt x="286" y="90"/>
                    <a:pt x="438" y="126"/>
                    <a:pt x="617" y="135"/>
                  </a:cubicBezTo>
                  <a:cubicBezTo>
                    <a:pt x="640" y="136"/>
                    <a:pt x="663" y="136"/>
                    <a:pt x="686" y="136"/>
                  </a:cubicBezTo>
                  <a:cubicBezTo>
                    <a:pt x="836" y="136"/>
                    <a:pt x="970" y="112"/>
                    <a:pt x="1063" y="81"/>
                  </a:cubicBezTo>
                  <a:cubicBezTo>
                    <a:pt x="1170" y="37"/>
                    <a:pt x="1232" y="1"/>
                    <a:pt x="1232" y="1"/>
                  </a:cubicBezTo>
                  <a:lnTo>
                    <a:pt x="1232" y="1"/>
                  </a:lnTo>
                  <a:cubicBezTo>
                    <a:pt x="1232" y="1"/>
                    <a:pt x="1161" y="19"/>
                    <a:pt x="1054" y="28"/>
                  </a:cubicBezTo>
                  <a:cubicBezTo>
                    <a:pt x="996" y="32"/>
                    <a:pt x="929" y="34"/>
                    <a:pt x="855" y="34"/>
                  </a:cubicBezTo>
                  <a:cubicBezTo>
                    <a:pt x="782" y="34"/>
                    <a:pt x="701" y="32"/>
                    <a:pt x="617" y="28"/>
                  </a:cubicBezTo>
                  <a:cubicBezTo>
                    <a:pt x="456" y="19"/>
                    <a:pt x="304" y="10"/>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9"/>
            <p:cNvSpPr/>
            <p:nvPr/>
          </p:nvSpPr>
          <p:spPr>
            <a:xfrm>
              <a:off x="3977008" y="2514219"/>
              <a:ext cx="88146" cy="30302"/>
            </a:xfrm>
            <a:custGeom>
              <a:avLst/>
              <a:gdLst/>
              <a:ahLst/>
              <a:cxnLst/>
              <a:rect l="l" t="t" r="r" b="b"/>
              <a:pathLst>
                <a:path w="2490" h="856" extrusionOk="0">
                  <a:moveTo>
                    <a:pt x="1547" y="0"/>
                  </a:moveTo>
                  <a:cubicBezTo>
                    <a:pt x="1489" y="0"/>
                    <a:pt x="1424" y="10"/>
                    <a:pt x="1348" y="32"/>
                  </a:cubicBezTo>
                  <a:cubicBezTo>
                    <a:pt x="1302" y="74"/>
                    <a:pt x="1246" y="88"/>
                    <a:pt x="1184" y="88"/>
                  </a:cubicBezTo>
                  <a:cubicBezTo>
                    <a:pt x="1089" y="88"/>
                    <a:pt x="981" y="56"/>
                    <a:pt x="884" y="50"/>
                  </a:cubicBezTo>
                  <a:cubicBezTo>
                    <a:pt x="872" y="50"/>
                    <a:pt x="860" y="49"/>
                    <a:pt x="849" y="49"/>
                  </a:cubicBezTo>
                  <a:cubicBezTo>
                    <a:pt x="578" y="49"/>
                    <a:pt x="340" y="245"/>
                    <a:pt x="143" y="425"/>
                  </a:cubicBezTo>
                  <a:cubicBezTo>
                    <a:pt x="125" y="443"/>
                    <a:pt x="99" y="461"/>
                    <a:pt x="90" y="487"/>
                  </a:cubicBezTo>
                  <a:cubicBezTo>
                    <a:pt x="72" y="532"/>
                    <a:pt x="90" y="577"/>
                    <a:pt x="81" y="621"/>
                  </a:cubicBezTo>
                  <a:cubicBezTo>
                    <a:pt x="63" y="684"/>
                    <a:pt x="0" y="728"/>
                    <a:pt x="27" y="782"/>
                  </a:cubicBezTo>
                  <a:cubicBezTo>
                    <a:pt x="45" y="818"/>
                    <a:pt x="90" y="835"/>
                    <a:pt x="125" y="844"/>
                  </a:cubicBezTo>
                  <a:cubicBezTo>
                    <a:pt x="164" y="850"/>
                    <a:pt x="208" y="855"/>
                    <a:pt x="251" y="855"/>
                  </a:cubicBezTo>
                  <a:cubicBezTo>
                    <a:pt x="337" y="855"/>
                    <a:pt x="423" y="835"/>
                    <a:pt x="464" y="764"/>
                  </a:cubicBezTo>
                  <a:cubicBezTo>
                    <a:pt x="500" y="702"/>
                    <a:pt x="500" y="603"/>
                    <a:pt x="562" y="568"/>
                  </a:cubicBezTo>
                  <a:cubicBezTo>
                    <a:pt x="580" y="559"/>
                    <a:pt x="603" y="559"/>
                    <a:pt x="625" y="559"/>
                  </a:cubicBezTo>
                  <a:cubicBezTo>
                    <a:pt x="647" y="559"/>
                    <a:pt x="670" y="559"/>
                    <a:pt x="687" y="550"/>
                  </a:cubicBezTo>
                  <a:cubicBezTo>
                    <a:pt x="732" y="532"/>
                    <a:pt x="759" y="487"/>
                    <a:pt x="794" y="461"/>
                  </a:cubicBezTo>
                  <a:cubicBezTo>
                    <a:pt x="830" y="434"/>
                    <a:pt x="884" y="434"/>
                    <a:pt x="937" y="425"/>
                  </a:cubicBezTo>
                  <a:cubicBezTo>
                    <a:pt x="1071" y="407"/>
                    <a:pt x="1214" y="398"/>
                    <a:pt x="1356" y="380"/>
                  </a:cubicBezTo>
                  <a:cubicBezTo>
                    <a:pt x="1370" y="380"/>
                    <a:pt x="1383" y="378"/>
                    <a:pt x="1397" y="378"/>
                  </a:cubicBezTo>
                  <a:cubicBezTo>
                    <a:pt x="1410" y="378"/>
                    <a:pt x="1423" y="380"/>
                    <a:pt x="1437" y="389"/>
                  </a:cubicBezTo>
                  <a:cubicBezTo>
                    <a:pt x="1481" y="398"/>
                    <a:pt x="1499" y="443"/>
                    <a:pt x="1535" y="479"/>
                  </a:cubicBezTo>
                  <a:cubicBezTo>
                    <a:pt x="1588" y="523"/>
                    <a:pt x="1669" y="541"/>
                    <a:pt x="1749" y="559"/>
                  </a:cubicBezTo>
                  <a:cubicBezTo>
                    <a:pt x="1892" y="595"/>
                    <a:pt x="2026" y="675"/>
                    <a:pt x="2141" y="773"/>
                  </a:cubicBezTo>
                  <a:cubicBezTo>
                    <a:pt x="2168" y="800"/>
                    <a:pt x="2195" y="826"/>
                    <a:pt x="2231" y="835"/>
                  </a:cubicBezTo>
                  <a:cubicBezTo>
                    <a:pt x="2242" y="839"/>
                    <a:pt x="2253" y="840"/>
                    <a:pt x="2263" y="840"/>
                  </a:cubicBezTo>
                  <a:cubicBezTo>
                    <a:pt x="2339" y="840"/>
                    <a:pt x="2405" y="763"/>
                    <a:pt x="2436" y="693"/>
                  </a:cubicBezTo>
                  <a:cubicBezTo>
                    <a:pt x="2463" y="639"/>
                    <a:pt x="2489" y="577"/>
                    <a:pt x="2472" y="514"/>
                  </a:cubicBezTo>
                  <a:cubicBezTo>
                    <a:pt x="2454" y="470"/>
                    <a:pt x="2418" y="434"/>
                    <a:pt x="2373" y="407"/>
                  </a:cubicBezTo>
                  <a:cubicBezTo>
                    <a:pt x="2240" y="318"/>
                    <a:pt x="2115" y="238"/>
                    <a:pt x="1972" y="157"/>
                  </a:cubicBezTo>
                  <a:cubicBezTo>
                    <a:pt x="1804" y="67"/>
                    <a:pt x="1697" y="0"/>
                    <a:pt x="1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9"/>
            <p:cNvSpPr/>
            <p:nvPr/>
          </p:nvSpPr>
          <p:spPr>
            <a:xfrm>
              <a:off x="4038603" y="2432341"/>
              <a:ext cx="50233" cy="15505"/>
            </a:xfrm>
            <a:custGeom>
              <a:avLst/>
              <a:gdLst/>
              <a:ahLst/>
              <a:cxnLst/>
              <a:rect l="l" t="t" r="r" b="b"/>
              <a:pathLst>
                <a:path w="1419" h="438" extrusionOk="0">
                  <a:moveTo>
                    <a:pt x="661" y="1"/>
                  </a:moveTo>
                  <a:cubicBezTo>
                    <a:pt x="551" y="1"/>
                    <a:pt x="461" y="11"/>
                    <a:pt x="375" y="17"/>
                  </a:cubicBezTo>
                  <a:cubicBezTo>
                    <a:pt x="134" y="44"/>
                    <a:pt x="0" y="88"/>
                    <a:pt x="0" y="88"/>
                  </a:cubicBezTo>
                  <a:cubicBezTo>
                    <a:pt x="36" y="350"/>
                    <a:pt x="198" y="437"/>
                    <a:pt x="400" y="437"/>
                  </a:cubicBezTo>
                  <a:cubicBezTo>
                    <a:pt x="502" y="437"/>
                    <a:pt x="613" y="416"/>
                    <a:pt x="723" y="383"/>
                  </a:cubicBezTo>
                  <a:cubicBezTo>
                    <a:pt x="863" y="333"/>
                    <a:pt x="1003" y="284"/>
                    <a:pt x="1137" y="284"/>
                  </a:cubicBezTo>
                  <a:cubicBezTo>
                    <a:pt x="1147" y="284"/>
                    <a:pt x="1158" y="284"/>
                    <a:pt x="1169" y="285"/>
                  </a:cubicBezTo>
                  <a:cubicBezTo>
                    <a:pt x="1240" y="285"/>
                    <a:pt x="1303" y="303"/>
                    <a:pt x="1347" y="320"/>
                  </a:cubicBezTo>
                  <a:cubicBezTo>
                    <a:pt x="1392" y="347"/>
                    <a:pt x="1418" y="365"/>
                    <a:pt x="1418" y="365"/>
                  </a:cubicBezTo>
                  <a:cubicBezTo>
                    <a:pt x="1356" y="222"/>
                    <a:pt x="1240" y="142"/>
                    <a:pt x="1133" y="88"/>
                  </a:cubicBezTo>
                  <a:cubicBezTo>
                    <a:pt x="1026" y="35"/>
                    <a:pt x="919" y="17"/>
                    <a:pt x="821" y="8"/>
                  </a:cubicBezTo>
                  <a:cubicBezTo>
                    <a:pt x="763" y="3"/>
                    <a:pt x="710" y="1"/>
                    <a:pt x="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9"/>
            <p:cNvSpPr/>
            <p:nvPr/>
          </p:nvSpPr>
          <p:spPr>
            <a:xfrm>
              <a:off x="3958707" y="2431669"/>
              <a:ext cx="46126" cy="20886"/>
            </a:xfrm>
            <a:custGeom>
              <a:avLst/>
              <a:gdLst/>
              <a:ahLst/>
              <a:cxnLst/>
              <a:rect l="l" t="t" r="r" b="b"/>
              <a:pathLst>
                <a:path w="1303" h="590" extrusionOk="0">
                  <a:moveTo>
                    <a:pt x="910" y="0"/>
                  </a:moveTo>
                  <a:cubicBezTo>
                    <a:pt x="784" y="0"/>
                    <a:pt x="641" y="37"/>
                    <a:pt x="500" y="90"/>
                  </a:cubicBezTo>
                  <a:cubicBezTo>
                    <a:pt x="312" y="152"/>
                    <a:pt x="134" y="268"/>
                    <a:pt x="54" y="393"/>
                  </a:cubicBezTo>
                  <a:cubicBezTo>
                    <a:pt x="18" y="455"/>
                    <a:pt x="0" y="509"/>
                    <a:pt x="0" y="545"/>
                  </a:cubicBezTo>
                  <a:cubicBezTo>
                    <a:pt x="0" y="580"/>
                    <a:pt x="9" y="589"/>
                    <a:pt x="9" y="589"/>
                  </a:cubicBezTo>
                  <a:cubicBezTo>
                    <a:pt x="54" y="554"/>
                    <a:pt x="134" y="518"/>
                    <a:pt x="205" y="500"/>
                  </a:cubicBezTo>
                  <a:cubicBezTo>
                    <a:pt x="285" y="482"/>
                    <a:pt x="366" y="473"/>
                    <a:pt x="446" y="473"/>
                  </a:cubicBezTo>
                  <a:cubicBezTo>
                    <a:pt x="607" y="455"/>
                    <a:pt x="776" y="446"/>
                    <a:pt x="901" y="420"/>
                  </a:cubicBezTo>
                  <a:cubicBezTo>
                    <a:pt x="1160" y="375"/>
                    <a:pt x="1302" y="322"/>
                    <a:pt x="1302" y="322"/>
                  </a:cubicBezTo>
                  <a:cubicBezTo>
                    <a:pt x="1254" y="85"/>
                    <a:pt x="1101"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9"/>
            <p:cNvSpPr/>
            <p:nvPr/>
          </p:nvSpPr>
          <p:spPr>
            <a:xfrm>
              <a:off x="4107419" y="2492307"/>
              <a:ext cx="17735" cy="7363"/>
            </a:xfrm>
            <a:custGeom>
              <a:avLst/>
              <a:gdLst/>
              <a:ahLst/>
              <a:cxnLst/>
              <a:rect l="l" t="t" r="r" b="b"/>
              <a:pathLst>
                <a:path w="501" h="208" extrusionOk="0">
                  <a:moveTo>
                    <a:pt x="367" y="0"/>
                  </a:moveTo>
                  <a:cubicBezTo>
                    <a:pt x="322" y="0"/>
                    <a:pt x="268" y="0"/>
                    <a:pt x="224" y="9"/>
                  </a:cubicBezTo>
                  <a:cubicBezTo>
                    <a:pt x="224" y="9"/>
                    <a:pt x="152" y="45"/>
                    <a:pt x="99" y="89"/>
                  </a:cubicBezTo>
                  <a:cubicBezTo>
                    <a:pt x="45" y="134"/>
                    <a:pt x="1" y="188"/>
                    <a:pt x="10" y="205"/>
                  </a:cubicBezTo>
                  <a:cubicBezTo>
                    <a:pt x="12" y="207"/>
                    <a:pt x="15" y="207"/>
                    <a:pt x="19" y="207"/>
                  </a:cubicBezTo>
                  <a:cubicBezTo>
                    <a:pt x="44" y="207"/>
                    <a:pt x="97" y="185"/>
                    <a:pt x="144" y="170"/>
                  </a:cubicBezTo>
                  <a:cubicBezTo>
                    <a:pt x="206" y="143"/>
                    <a:pt x="268" y="134"/>
                    <a:pt x="268" y="134"/>
                  </a:cubicBezTo>
                  <a:cubicBezTo>
                    <a:pt x="328" y="97"/>
                    <a:pt x="387" y="47"/>
                    <a:pt x="457" y="47"/>
                  </a:cubicBezTo>
                  <a:cubicBezTo>
                    <a:pt x="471" y="47"/>
                    <a:pt x="486" y="49"/>
                    <a:pt x="500" y="54"/>
                  </a:cubicBezTo>
                  <a:cubicBezTo>
                    <a:pt x="474" y="18"/>
                    <a:pt x="420" y="9"/>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9"/>
            <p:cNvSpPr/>
            <p:nvPr/>
          </p:nvSpPr>
          <p:spPr>
            <a:xfrm>
              <a:off x="4109012" y="2495352"/>
              <a:ext cx="14549" cy="36214"/>
            </a:xfrm>
            <a:custGeom>
              <a:avLst/>
              <a:gdLst/>
              <a:ahLst/>
              <a:cxnLst/>
              <a:rect l="l" t="t" r="r" b="b"/>
              <a:pathLst>
                <a:path w="411" h="1023" extrusionOk="0">
                  <a:moveTo>
                    <a:pt x="212" y="1"/>
                  </a:moveTo>
                  <a:cubicBezTo>
                    <a:pt x="208" y="1"/>
                    <a:pt x="206" y="2"/>
                    <a:pt x="206" y="3"/>
                  </a:cubicBezTo>
                  <a:cubicBezTo>
                    <a:pt x="207" y="3"/>
                    <a:pt x="208" y="3"/>
                    <a:pt x="210" y="3"/>
                  </a:cubicBezTo>
                  <a:cubicBezTo>
                    <a:pt x="269" y="3"/>
                    <a:pt x="294" y="583"/>
                    <a:pt x="277" y="583"/>
                  </a:cubicBezTo>
                  <a:cubicBezTo>
                    <a:pt x="277" y="583"/>
                    <a:pt x="277" y="583"/>
                    <a:pt x="277" y="583"/>
                  </a:cubicBezTo>
                  <a:lnTo>
                    <a:pt x="277" y="583"/>
                  </a:lnTo>
                  <a:cubicBezTo>
                    <a:pt x="286" y="681"/>
                    <a:pt x="268" y="780"/>
                    <a:pt x="223" y="869"/>
                  </a:cubicBezTo>
                  <a:cubicBezTo>
                    <a:pt x="193" y="938"/>
                    <a:pt x="122" y="1008"/>
                    <a:pt x="39" y="1008"/>
                  </a:cubicBezTo>
                  <a:cubicBezTo>
                    <a:pt x="27" y="1008"/>
                    <a:pt x="14" y="1006"/>
                    <a:pt x="0" y="1003"/>
                  </a:cubicBezTo>
                  <a:lnTo>
                    <a:pt x="0" y="1003"/>
                  </a:lnTo>
                  <a:cubicBezTo>
                    <a:pt x="23" y="1016"/>
                    <a:pt x="47" y="1023"/>
                    <a:pt x="73" y="1023"/>
                  </a:cubicBezTo>
                  <a:cubicBezTo>
                    <a:pt x="99" y="1023"/>
                    <a:pt x="125" y="1016"/>
                    <a:pt x="152" y="1003"/>
                  </a:cubicBezTo>
                  <a:cubicBezTo>
                    <a:pt x="206" y="985"/>
                    <a:pt x="250" y="940"/>
                    <a:pt x="286" y="904"/>
                  </a:cubicBezTo>
                  <a:cubicBezTo>
                    <a:pt x="348" y="815"/>
                    <a:pt x="393" y="699"/>
                    <a:pt x="402" y="592"/>
                  </a:cubicBezTo>
                  <a:cubicBezTo>
                    <a:pt x="402" y="592"/>
                    <a:pt x="411" y="548"/>
                    <a:pt x="402" y="485"/>
                  </a:cubicBezTo>
                  <a:cubicBezTo>
                    <a:pt x="393" y="432"/>
                    <a:pt x="384" y="351"/>
                    <a:pt x="366" y="271"/>
                  </a:cubicBezTo>
                  <a:cubicBezTo>
                    <a:pt x="339" y="200"/>
                    <a:pt x="322" y="119"/>
                    <a:pt x="286" y="66"/>
                  </a:cubicBezTo>
                  <a:cubicBezTo>
                    <a:pt x="265" y="16"/>
                    <a:pt x="227"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9"/>
            <p:cNvSpPr/>
            <p:nvPr/>
          </p:nvSpPr>
          <p:spPr>
            <a:xfrm>
              <a:off x="3917325" y="2477829"/>
              <a:ext cx="11399" cy="16072"/>
            </a:xfrm>
            <a:custGeom>
              <a:avLst/>
              <a:gdLst/>
              <a:ahLst/>
              <a:cxnLst/>
              <a:rect l="l" t="t" r="r" b="b"/>
              <a:pathLst>
                <a:path w="322" h="454" extrusionOk="0">
                  <a:moveTo>
                    <a:pt x="29" y="1"/>
                  </a:moveTo>
                  <a:cubicBezTo>
                    <a:pt x="19" y="1"/>
                    <a:pt x="12" y="3"/>
                    <a:pt x="9" y="8"/>
                  </a:cubicBezTo>
                  <a:cubicBezTo>
                    <a:pt x="0" y="26"/>
                    <a:pt x="54" y="61"/>
                    <a:pt x="98" y="115"/>
                  </a:cubicBezTo>
                  <a:cubicBezTo>
                    <a:pt x="134" y="168"/>
                    <a:pt x="161" y="222"/>
                    <a:pt x="161" y="222"/>
                  </a:cubicBezTo>
                  <a:cubicBezTo>
                    <a:pt x="232" y="275"/>
                    <a:pt x="277" y="356"/>
                    <a:pt x="304" y="454"/>
                  </a:cubicBezTo>
                  <a:cubicBezTo>
                    <a:pt x="322" y="356"/>
                    <a:pt x="313" y="249"/>
                    <a:pt x="277" y="151"/>
                  </a:cubicBezTo>
                  <a:cubicBezTo>
                    <a:pt x="277" y="151"/>
                    <a:pt x="223" y="88"/>
                    <a:pt x="161" y="43"/>
                  </a:cubicBezTo>
                  <a:cubicBezTo>
                    <a:pt x="109" y="17"/>
                    <a:pt x="5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9"/>
            <p:cNvSpPr/>
            <p:nvPr/>
          </p:nvSpPr>
          <p:spPr>
            <a:xfrm>
              <a:off x="3916370" y="2483776"/>
              <a:ext cx="9841" cy="41418"/>
            </a:xfrm>
            <a:custGeom>
              <a:avLst/>
              <a:gdLst/>
              <a:ahLst/>
              <a:cxnLst/>
              <a:rect l="l" t="t" r="r" b="b"/>
              <a:pathLst>
                <a:path w="278" h="1170" extrusionOk="0">
                  <a:moveTo>
                    <a:pt x="197" y="0"/>
                  </a:moveTo>
                  <a:cubicBezTo>
                    <a:pt x="179" y="0"/>
                    <a:pt x="117" y="143"/>
                    <a:pt x="63" y="286"/>
                  </a:cubicBezTo>
                  <a:cubicBezTo>
                    <a:pt x="45" y="366"/>
                    <a:pt x="27" y="446"/>
                    <a:pt x="18" y="500"/>
                  </a:cubicBezTo>
                  <a:cubicBezTo>
                    <a:pt x="1" y="562"/>
                    <a:pt x="1" y="607"/>
                    <a:pt x="1" y="607"/>
                  </a:cubicBezTo>
                  <a:cubicBezTo>
                    <a:pt x="18" y="821"/>
                    <a:pt x="108" y="1044"/>
                    <a:pt x="277" y="1169"/>
                  </a:cubicBezTo>
                  <a:cubicBezTo>
                    <a:pt x="134" y="1008"/>
                    <a:pt x="108" y="794"/>
                    <a:pt x="134" y="607"/>
                  </a:cubicBezTo>
                  <a:cubicBezTo>
                    <a:pt x="134" y="607"/>
                    <a:pt x="125" y="464"/>
                    <a:pt x="152" y="313"/>
                  </a:cubicBezTo>
                  <a:cubicBezTo>
                    <a:pt x="179" y="161"/>
                    <a:pt x="215" y="9"/>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9"/>
            <p:cNvSpPr/>
            <p:nvPr/>
          </p:nvSpPr>
          <p:spPr>
            <a:xfrm>
              <a:off x="3924582" y="2350534"/>
              <a:ext cx="189850" cy="131865"/>
            </a:xfrm>
            <a:custGeom>
              <a:avLst/>
              <a:gdLst/>
              <a:ahLst/>
              <a:cxnLst/>
              <a:rect l="l" t="t" r="r" b="b"/>
              <a:pathLst>
                <a:path w="5363" h="3725" extrusionOk="0">
                  <a:moveTo>
                    <a:pt x="2298" y="0"/>
                  </a:moveTo>
                  <a:cubicBezTo>
                    <a:pt x="2054" y="0"/>
                    <a:pt x="1809" y="43"/>
                    <a:pt x="1580" y="116"/>
                  </a:cubicBezTo>
                  <a:cubicBezTo>
                    <a:pt x="1169" y="241"/>
                    <a:pt x="768" y="473"/>
                    <a:pt x="554" y="838"/>
                  </a:cubicBezTo>
                  <a:cubicBezTo>
                    <a:pt x="420" y="1052"/>
                    <a:pt x="357" y="1311"/>
                    <a:pt x="250" y="1543"/>
                  </a:cubicBezTo>
                  <a:cubicBezTo>
                    <a:pt x="188" y="1659"/>
                    <a:pt x="117" y="1766"/>
                    <a:pt x="81" y="1891"/>
                  </a:cubicBezTo>
                  <a:cubicBezTo>
                    <a:pt x="27" y="2034"/>
                    <a:pt x="27" y="2185"/>
                    <a:pt x="18" y="2337"/>
                  </a:cubicBezTo>
                  <a:cubicBezTo>
                    <a:pt x="18" y="2542"/>
                    <a:pt x="9" y="2747"/>
                    <a:pt x="1" y="2953"/>
                  </a:cubicBezTo>
                  <a:cubicBezTo>
                    <a:pt x="1" y="3103"/>
                    <a:pt x="15" y="3288"/>
                    <a:pt x="129" y="3365"/>
                  </a:cubicBezTo>
                  <a:lnTo>
                    <a:pt x="129" y="3365"/>
                  </a:lnTo>
                  <a:cubicBezTo>
                    <a:pt x="140" y="3393"/>
                    <a:pt x="171" y="3409"/>
                    <a:pt x="202" y="3409"/>
                  </a:cubicBezTo>
                  <a:cubicBezTo>
                    <a:pt x="216" y="3409"/>
                    <a:pt x="229" y="3406"/>
                    <a:pt x="241" y="3399"/>
                  </a:cubicBezTo>
                  <a:cubicBezTo>
                    <a:pt x="286" y="3372"/>
                    <a:pt x="304" y="3327"/>
                    <a:pt x="322" y="3274"/>
                  </a:cubicBezTo>
                  <a:cubicBezTo>
                    <a:pt x="402" y="3086"/>
                    <a:pt x="473" y="2899"/>
                    <a:pt x="545" y="2712"/>
                  </a:cubicBezTo>
                  <a:cubicBezTo>
                    <a:pt x="598" y="2560"/>
                    <a:pt x="661" y="2408"/>
                    <a:pt x="670" y="2248"/>
                  </a:cubicBezTo>
                  <a:cubicBezTo>
                    <a:pt x="687" y="2087"/>
                    <a:pt x="652" y="1927"/>
                    <a:pt x="643" y="1766"/>
                  </a:cubicBezTo>
                  <a:cubicBezTo>
                    <a:pt x="625" y="1606"/>
                    <a:pt x="643" y="1427"/>
                    <a:pt x="741" y="1302"/>
                  </a:cubicBezTo>
                  <a:cubicBezTo>
                    <a:pt x="821" y="1195"/>
                    <a:pt x="937" y="1133"/>
                    <a:pt x="1044" y="1061"/>
                  </a:cubicBezTo>
                  <a:cubicBezTo>
                    <a:pt x="1267" y="892"/>
                    <a:pt x="1446" y="624"/>
                    <a:pt x="1722" y="580"/>
                  </a:cubicBezTo>
                  <a:cubicBezTo>
                    <a:pt x="1752" y="574"/>
                    <a:pt x="1782" y="572"/>
                    <a:pt x="1812" y="572"/>
                  </a:cubicBezTo>
                  <a:cubicBezTo>
                    <a:pt x="2032" y="572"/>
                    <a:pt x="2252" y="701"/>
                    <a:pt x="2472" y="740"/>
                  </a:cubicBezTo>
                  <a:cubicBezTo>
                    <a:pt x="2588" y="758"/>
                    <a:pt x="2713" y="758"/>
                    <a:pt x="2829" y="785"/>
                  </a:cubicBezTo>
                  <a:cubicBezTo>
                    <a:pt x="2980" y="820"/>
                    <a:pt x="3114" y="910"/>
                    <a:pt x="3257" y="981"/>
                  </a:cubicBezTo>
                  <a:cubicBezTo>
                    <a:pt x="3361" y="1024"/>
                    <a:pt x="3474" y="1058"/>
                    <a:pt x="3580" y="1058"/>
                  </a:cubicBezTo>
                  <a:cubicBezTo>
                    <a:pt x="3629" y="1058"/>
                    <a:pt x="3676" y="1051"/>
                    <a:pt x="3721" y="1035"/>
                  </a:cubicBezTo>
                  <a:cubicBezTo>
                    <a:pt x="3596" y="1008"/>
                    <a:pt x="3471" y="954"/>
                    <a:pt x="3364" y="892"/>
                  </a:cubicBezTo>
                  <a:cubicBezTo>
                    <a:pt x="3337" y="874"/>
                    <a:pt x="3310" y="856"/>
                    <a:pt x="3301" y="829"/>
                  </a:cubicBezTo>
                  <a:cubicBezTo>
                    <a:pt x="3283" y="767"/>
                    <a:pt x="3337" y="713"/>
                    <a:pt x="3399" y="704"/>
                  </a:cubicBezTo>
                  <a:cubicBezTo>
                    <a:pt x="3462" y="704"/>
                    <a:pt x="3515" y="731"/>
                    <a:pt x="3569" y="767"/>
                  </a:cubicBezTo>
                  <a:cubicBezTo>
                    <a:pt x="3899" y="963"/>
                    <a:pt x="4247" y="1168"/>
                    <a:pt x="4497" y="1472"/>
                  </a:cubicBezTo>
                  <a:cubicBezTo>
                    <a:pt x="4755" y="1793"/>
                    <a:pt x="4889" y="2194"/>
                    <a:pt x="4996" y="2596"/>
                  </a:cubicBezTo>
                  <a:cubicBezTo>
                    <a:pt x="5059" y="2828"/>
                    <a:pt x="5112" y="3069"/>
                    <a:pt x="5077" y="3309"/>
                  </a:cubicBezTo>
                  <a:cubicBezTo>
                    <a:pt x="5059" y="3408"/>
                    <a:pt x="5032" y="3497"/>
                    <a:pt x="5059" y="3595"/>
                  </a:cubicBezTo>
                  <a:cubicBezTo>
                    <a:pt x="5080" y="3665"/>
                    <a:pt x="5151" y="3725"/>
                    <a:pt x="5219" y="3725"/>
                  </a:cubicBezTo>
                  <a:cubicBezTo>
                    <a:pt x="5238" y="3725"/>
                    <a:pt x="5256" y="3720"/>
                    <a:pt x="5273" y="3711"/>
                  </a:cubicBezTo>
                  <a:cubicBezTo>
                    <a:pt x="5362" y="3666"/>
                    <a:pt x="5335" y="3532"/>
                    <a:pt x="5317" y="3425"/>
                  </a:cubicBezTo>
                  <a:cubicBezTo>
                    <a:pt x="5193" y="2970"/>
                    <a:pt x="5273" y="2480"/>
                    <a:pt x="5264" y="2007"/>
                  </a:cubicBezTo>
                  <a:cubicBezTo>
                    <a:pt x="5264" y="1873"/>
                    <a:pt x="5246" y="1730"/>
                    <a:pt x="5202" y="1606"/>
                  </a:cubicBezTo>
                  <a:cubicBezTo>
                    <a:pt x="5121" y="1427"/>
                    <a:pt x="4970" y="1284"/>
                    <a:pt x="4818" y="1168"/>
                  </a:cubicBezTo>
                  <a:cubicBezTo>
                    <a:pt x="4300" y="749"/>
                    <a:pt x="3712" y="419"/>
                    <a:pt x="3096" y="178"/>
                  </a:cubicBezTo>
                  <a:cubicBezTo>
                    <a:pt x="2927" y="107"/>
                    <a:pt x="2748" y="53"/>
                    <a:pt x="2561" y="18"/>
                  </a:cubicBezTo>
                  <a:cubicBezTo>
                    <a:pt x="2474" y="6"/>
                    <a:pt x="2386" y="0"/>
                    <a:pt x="2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9"/>
            <p:cNvSpPr/>
            <p:nvPr/>
          </p:nvSpPr>
          <p:spPr>
            <a:xfrm>
              <a:off x="3912901" y="2306250"/>
              <a:ext cx="223303" cy="175973"/>
            </a:xfrm>
            <a:custGeom>
              <a:avLst/>
              <a:gdLst/>
              <a:ahLst/>
              <a:cxnLst/>
              <a:rect l="l" t="t" r="r" b="b"/>
              <a:pathLst>
                <a:path w="6308" h="4971" extrusionOk="0">
                  <a:moveTo>
                    <a:pt x="3321" y="1"/>
                  </a:moveTo>
                  <a:cubicBezTo>
                    <a:pt x="3250" y="1"/>
                    <a:pt x="3181" y="9"/>
                    <a:pt x="3114" y="29"/>
                  </a:cubicBezTo>
                  <a:cubicBezTo>
                    <a:pt x="2989" y="64"/>
                    <a:pt x="2882" y="127"/>
                    <a:pt x="2784" y="189"/>
                  </a:cubicBezTo>
                  <a:cubicBezTo>
                    <a:pt x="2596" y="314"/>
                    <a:pt x="2427" y="448"/>
                    <a:pt x="2249" y="510"/>
                  </a:cubicBezTo>
                  <a:cubicBezTo>
                    <a:pt x="2159" y="546"/>
                    <a:pt x="2052" y="573"/>
                    <a:pt x="1936" y="617"/>
                  </a:cubicBezTo>
                  <a:cubicBezTo>
                    <a:pt x="1829" y="662"/>
                    <a:pt x="1740" y="742"/>
                    <a:pt x="1660" y="805"/>
                  </a:cubicBezTo>
                  <a:cubicBezTo>
                    <a:pt x="1499" y="938"/>
                    <a:pt x="1348" y="1072"/>
                    <a:pt x="1196" y="1206"/>
                  </a:cubicBezTo>
                  <a:cubicBezTo>
                    <a:pt x="910" y="1483"/>
                    <a:pt x="643" y="1768"/>
                    <a:pt x="473" y="2080"/>
                  </a:cubicBezTo>
                  <a:cubicBezTo>
                    <a:pt x="295" y="2402"/>
                    <a:pt x="223" y="2732"/>
                    <a:pt x="170" y="3026"/>
                  </a:cubicBezTo>
                  <a:cubicBezTo>
                    <a:pt x="125" y="3329"/>
                    <a:pt x="99" y="3597"/>
                    <a:pt x="72" y="3829"/>
                  </a:cubicBezTo>
                  <a:cubicBezTo>
                    <a:pt x="54" y="3945"/>
                    <a:pt x="45" y="4061"/>
                    <a:pt x="36" y="4159"/>
                  </a:cubicBezTo>
                  <a:cubicBezTo>
                    <a:pt x="27" y="4257"/>
                    <a:pt x="0" y="4355"/>
                    <a:pt x="45" y="4444"/>
                  </a:cubicBezTo>
                  <a:cubicBezTo>
                    <a:pt x="99" y="4516"/>
                    <a:pt x="170" y="4551"/>
                    <a:pt x="223" y="4587"/>
                  </a:cubicBezTo>
                  <a:cubicBezTo>
                    <a:pt x="277" y="4614"/>
                    <a:pt x="331" y="4632"/>
                    <a:pt x="375" y="4641"/>
                  </a:cubicBezTo>
                  <a:cubicBezTo>
                    <a:pt x="420" y="4650"/>
                    <a:pt x="455" y="4650"/>
                    <a:pt x="473" y="4650"/>
                  </a:cubicBezTo>
                  <a:cubicBezTo>
                    <a:pt x="500" y="4650"/>
                    <a:pt x="509" y="4641"/>
                    <a:pt x="509" y="4641"/>
                  </a:cubicBezTo>
                  <a:lnTo>
                    <a:pt x="509" y="4641"/>
                  </a:lnTo>
                  <a:cubicBezTo>
                    <a:pt x="509" y="4641"/>
                    <a:pt x="494" y="4647"/>
                    <a:pt x="465" y="4647"/>
                  </a:cubicBezTo>
                  <a:cubicBezTo>
                    <a:pt x="443" y="4647"/>
                    <a:pt x="413" y="4643"/>
                    <a:pt x="375" y="4632"/>
                  </a:cubicBezTo>
                  <a:cubicBezTo>
                    <a:pt x="339" y="4623"/>
                    <a:pt x="286" y="4605"/>
                    <a:pt x="232" y="4569"/>
                  </a:cubicBezTo>
                  <a:cubicBezTo>
                    <a:pt x="179" y="4534"/>
                    <a:pt x="116" y="4498"/>
                    <a:pt x="81" y="4427"/>
                  </a:cubicBezTo>
                  <a:cubicBezTo>
                    <a:pt x="45" y="4355"/>
                    <a:pt x="63" y="4266"/>
                    <a:pt x="81" y="4168"/>
                  </a:cubicBezTo>
                  <a:cubicBezTo>
                    <a:pt x="99" y="4061"/>
                    <a:pt x="116" y="3954"/>
                    <a:pt x="134" y="3838"/>
                  </a:cubicBezTo>
                  <a:cubicBezTo>
                    <a:pt x="179" y="3606"/>
                    <a:pt x="215" y="3338"/>
                    <a:pt x="268" y="3044"/>
                  </a:cubicBezTo>
                  <a:cubicBezTo>
                    <a:pt x="331" y="2758"/>
                    <a:pt x="420" y="2446"/>
                    <a:pt x="598" y="2152"/>
                  </a:cubicBezTo>
                  <a:cubicBezTo>
                    <a:pt x="768" y="1866"/>
                    <a:pt x="1026" y="1599"/>
                    <a:pt x="1321" y="1340"/>
                  </a:cubicBezTo>
                  <a:cubicBezTo>
                    <a:pt x="1464" y="1206"/>
                    <a:pt x="1615" y="1081"/>
                    <a:pt x="1776" y="947"/>
                  </a:cubicBezTo>
                  <a:cubicBezTo>
                    <a:pt x="1856" y="885"/>
                    <a:pt x="1936" y="831"/>
                    <a:pt x="2017" y="796"/>
                  </a:cubicBezTo>
                  <a:cubicBezTo>
                    <a:pt x="2097" y="760"/>
                    <a:pt x="2204" y="742"/>
                    <a:pt x="2311" y="698"/>
                  </a:cubicBezTo>
                  <a:cubicBezTo>
                    <a:pt x="2534" y="617"/>
                    <a:pt x="2712" y="475"/>
                    <a:pt x="2900" y="359"/>
                  </a:cubicBezTo>
                  <a:cubicBezTo>
                    <a:pt x="2989" y="305"/>
                    <a:pt x="3078" y="260"/>
                    <a:pt x="3176" y="234"/>
                  </a:cubicBezTo>
                  <a:cubicBezTo>
                    <a:pt x="3228" y="218"/>
                    <a:pt x="3280" y="209"/>
                    <a:pt x="3334" y="209"/>
                  </a:cubicBezTo>
                  <a:cubicBezTo>
                    <a:pt x="3372" y="209"/>
                    <a:pt x="3412" y="214"/>
                    <a:pt x="3453" y="225"/>
                  </a:cubicBezTo>
                  <a:cubicBezTo>
                    <a:pt x="3649" y="269"/>
                    <a:pt x="3845" y="412"/>
                    <a:pt x="4095" y="448"/>
                  </a:cubicBezTo>
                  <a:cubicBezTo>
                    <a:pt x="4137" y="453"/>
                    <a:pt x="4177" y="455"/>
                    <a:pt x="4215" y="455"/>
                  </a:cubicBezTo>
                  <a:cubicBezTo>
                    <a:pt x="4299" y="455"/>
                    <a:pt x="4375" y="445"/>
                    <a:pt x="4443" y="439"/>
                  </a:cubicBezTo>
                  <a:cubicBezTo>
                    <a:pt x="4550" y="439"/>
                    <a:pt x="4622" y="448"/>
                    <a:pt x="4693" y="492"/>
                  </a:cubicBezTo>
                  <a:cubicBezTo>
                    <a:pt x="4773" y="537"/>
                    <a:pt x="4854" y="617"/>
                    <a:pt x="4934" y="689"/>
                  </a:cubicBezTo>
                  <a:cubicBezTo>
                    <a:pt x="5014" y="751"/>
                    <a:pt x="5094" y="823"/>
                    <a:pt x="5166" y="894"/>
                  </a:cubicBezTo>
                  <a:cubicBezTo>
                    <a:pt x="5246" y="956"/>
                    <a:pt x="5326" y="1028"/>
                    <a:pt x="5398" y="1090"/>
                  </a:cubicBezTo>
                  <a:cubicBezTo>
                    <a:pt x="5442" y="1126"/>
                    <a:pt x="5478" y="1153"/>
                    <a:pt x="5496" y="1179"/>
                  </a:cubicBezTo>
                  <a:cubicBezTo>
                    <a:pt x="5514" y="1215"/>
                    <a:pt x="5523" y="1233"/>
                    <a:pt x="5532" y="1269"/>
                  </a:cubicBezTo>
                  <a:cubicBezTo>
                    <a:pt x="5532" y="1313"/>
                    <a:pt x="5532" y="1367"/>
                    <a:pt x="5540" y="1420"/>
                  </a:cubicBezTo>
                  <a:cubicBezTo>
                    <a:pt x="5549" y="1474"/>
                    <a:pt x="5558" y="1527"/>
                    <a:pt x="5576" y="1581"/>
                  </a:cubicBezTo>
                  <a:cubicBezTo>
                    <a:pt x="5612" y="1679"/>
                    <a:pt x="5656" y="1768"/>
                    <a:pt x="5701" y="1848"/>
                  </a:cubicBezTo>
                  <a:cubicBezTo>
                    <a:pt x="5799" y="2018"/>
                    <a:pt x="5906" y="2170"/>
                    <a:pt x="5986" y="2312"/>
                  </a:cubicBezTo>
                  <a:cubicBezTo>
                    <a:pt x="6067" y="2464"/>
                    <a:pt x="6111" y="2607"/>
                    <a:pt x="6120" y="2767"/>
                  </a:cubicBezTo>
                  <a:cubicBezTo>
                    <a:pt x="6129" y="2848"/>
                    <a:pt x="6129" y="2928"/>
                    <a:pt x="6129" y="3008"/>
                  </a:cubicBezTo>
                  <a:cubicBezTo>
                    <a:pt x="6138" y="3088"/>
                    <a:pt x="6156" y="3169"/>
                    <a:pt x="6165" y="3240"/>
                  </a:cubicBezTo>
                  <a:cubicBezTo>
                    <a:pt x="6192" y="3383"/>
                    <a:pt x="6210" y="3526"/>
                    <a:pt x="6201" y="3650"/>
                  </a:cubicBezTo>
                  <a:cubicBezTo>
                    <a:pt x="6192" y="3775"/>
                    <a:pt x="6138" y="3891"/>
                    <a:pt x="6094" y="3998"/>
                  </a:cubicBezTo>
                  <a:cubicBezTo>
                    <a:pt x="5995" y="4212"/>
                    <a:pt x="5906" y="4400"/>
                    <a:pt x="5835" y="4551"/>
                  </a:cubicBezTo>
                  <a:cubicBezTo>
                    <a:pt x="5763" y="4694"/>
                    <a:pt x="5710" y="4819"/>
                    <a:pt x="5665" y="4890"/>
                  </a:cubicBezTo>
                  <a:cubicBezTo>
                    <a:pt x="5647" y="4935"/>
                    <a:pt x="5621" y="4953"/>
                    <a:pt x="5603" y="4971"/>
                  </a:cubicBezTo>
                  <a:cubicBezTo>
                    <a:pt x="5621" y="4962"/>
                    <a:pt x="5647" y="4935"/>
                    <a:pt x="5674" y="4899"/>
                  </a:cubicBezTo>
                  <a:cubicBezTo>
                    <a:pt x="5719" y="4828"/>
                    <a:pt x="5781" y="4712"/>
                    <a:pt x="5862" y="4560"/>
                  </a:cubicBezTo>
                  <a:cubicBezTo>
                    <a:pt x="5942" y="4418"/>
                    <a:pt x="6040" y="4239"/>
                    <a:pt x="6156" y="4025"/>
                  </a:cubicBezTo>
                  <a:cubicBezTo>
                    <a:pt x="6210" y="3927"/>
                    <a:pt x="6263" y="3802"/>
                    <a:pt x="6281" y="3659"/>
                  </a:cubicBezTo>
                  <a:cubicBezTo>
                    <a:pt x="6308" y="3517"/>
                    <a:pt x="6290" y="3374"/>
                    <a:pt x="6272" y="3222"/>
                  </a:cubicBezTo>
                  <a:cubicBezTo>
                    <a:pt x="6245" y="3080"/>
                    <a:pt x="6245" y="2928"/>
                    <a:pt x="6245" y="2767"/>
                  </a:cubicBezTo>
                  <a:cubicBezTo>
                    <a:pt x="6245" y="2598"/>
                    <a:pt x="6192" y="2410"/>
                    <a:pt x="6111" y="2250"/>
                  </a:cubicBezTo>
                  <a:cubicBezTo>
                    <a:pt x="5951" y="1929"/>
                    <a:pt x="5683" y="1643"/>
                    <a:pt x="5701" y="1260"/>
                  </a:cubicBezTo>
                  <a:cubicBezTo>
                    <a:pt x="5701" y="1206"/>
                    <a:pt x="5674" y="1126"/>
                    <a:pt x="5639" y="1072"/>
                  </a:cubicBezTo>
                  <a:cubicBezTo>
                    <a:pt x="5603" y="1028"/>
                    <a:pt x="5558" y="992"/>
                    <a:pt x="5523" y="956"/>
                  </a:cubicBezTo>
                  <a:cubicBezTo>
                    <a:pt x="5442" y="885"/>
                    <a:pt x="5371" y="823"/>
                    <a:pt x="5291" y="751"/>
                  </a:cubicBezTo>
                  <a:cubicBezTo>
                    <a:pt x="5219" y="680"/>
                    <a:pt x="5139" y="608"/>
                    <a:pt x="5059" y="537"/>
                  </a:cubicBezTo>
                  <a:cubicBezTo>
                    <a:pt x="4978" y="475"/>
                    <a:pt x="4907" y="394"/>
                    <a:pt x="4800" y="323"/>
                  </a:cubicBezTo>
                  <a:cubicBezTo>
                    <a:pt x="4755" y="296"/>
                    <a:pt x="4684" y="260"/>
                    <a:pt x="4622" y="252"/>
                  </a:cubicBezTo>
                  <a:cubicBezTo>
                    <a:pt x="4585" y="241"/>
                    <a:pt x="4548" y="237"/>
                    <a:pt x="4512" y="237"/>
                  </a:cubicBezTo>
                  <a:cubicBezTo>
                    <a:pt x="4486" y="237"/>
                    <a:pt x="4460" y="239"/>
                    <a:pt x="4434" y="243"/>
                  </a:cubicBezTo>
                  <a:cubicBezTo>
                    <a:pt x="4341" y="243"/>
                    <a:pt x="4260" y="254"/>
                    <a:pt x="4186" y="254"/>
                  </a:cubicBezTo>
                  <a:cubicBezTo>
                    <a:pt x="4167" y="254"/>
                    <a:pt x="4149" y="253"/>
                    <a:pt x="4131" y="252"/>
                  </a:cubicBezTo>
                  <a:cubicBezTo>
                    <a:pt x="3935" y="225"/>
                    <a:pt x="3747" y="82"/>
                    <a:pt x="3506" y="20"/>
                  </a:cubicBezTo>
                  <a:cubicBezTo>
                    <a:pt x="3444" y="7"/>
                    <a:pt x="3382" y="1"/>
                    <a:pt x="3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9"/>
            <p:cNvSpPr/>
            <p:nvPr/>
          </p:nvSpPr>
          <p:spPr>
            <a:xfrm>
              <a:off x="3988690" y="2329932"/>
              <a:ext cx="94129" cy="19045"/>
            </a:xfrm>
            <a:custGeom>
              <a:avLst/>
              <a:gdLst/>
              <a:ahLst/>
              <a:cxnLst/>
              <a:rect l="l" t="t" r="r" b="b"/>
              <a:pathLst>
                <a:path w="2659" h="538" extrusionOk="0">
                  <a:moveTo>
                    <a:pt x="1323" y="1"/>
                  </a:moveTo>
                  <a:cubicBezTo>
                    <a:pt x="1145" y="1"/>
                    <a:pt x="977" y="41"/>
                    <a:pt x="830" y="73"/>
                  </a:cubicBezTo>
                  <a:cubicBezTo>
                    <a:pt x="723" y="97"/>
                    <a:pt x="624" y="109"/>
                    <a:pt x="533" y="109"/>
                  </a:cubicBezTo>
                  <a:cubicBezTo>
                    <a:pt x="487" y="109"/>
                    <a:pt x="444" y="106"/>
                    <a:pt x="402" y="100"/>
                  </a:cubicBezTo>
                  <a:cubicBezTo>
                    <a:pt x="277" y="91"/>
                    <a:pt x="179" y="73"/>
                    <a:pt x="108" y="55"/>
                  </a:cubicBezTo>
                  <a:cubicBezTo>
                    <a:pt x="37" y="47"/>
                    <a:pt x="1" y="38"/>
                    <a:pt x="1" y="38"/>
                  </a:cubicBezTo>
                  <a:lnTo>
                    <a:pt x="1" y="38"/>
                  </a:lnTo>
                  <a:cubicBezTo>
                    <a:pt x="1" y="38"/>
                    <a:pt x="37" y="47"/>
                    <a:pt x="108" y="73"/>
                  </a:cubicBezTo>
                  <a:cubicBezTo>
                    <a:pt x="170" y="91"/>
                    <a:pt x="268" y="127"/>
                    <a:pt x="393" y="154"/>
                  </a:cubicBezTo>
                  <a:cubicBezTo>
                    <a:pt x="466" y="169"/>
                    <a:pt x="550" y="179"/>
                    <a:pt x="642" y="179"/>
                  </a:cubicBezTo>
                  <a:cubicBezTo>
                    <a:pt x="708" y="179"/>
                    <a:pt x="777" y="174"/>
                    <a:pt x="848" y="162"/>
                  </a:cubicBezTo>
                  <a:cubicBezTo>
                    <a:pt x="1009" y="136"/>
                    <a:pt x="1187" y="100"/>
                    <a:pt x="1374" y="100"/>
                  </a:cubicBezTo>
                  <a:cubicBezTo>
                    <a:pt x="1749" y="109"/>
                    <a:pt x="2070" y="243"/>
                    <a:pt x="2293" y="350"/>
                  </a:cubicBezTo>
                  <a:cubicBezTo>
                    <a:pt x="2409" y="403"/>
                    <a:pt x="2498" y="448"/>
                    <a:pt x="2561" y="484"/>
                  </a:cubicBezTo>
                  <a:cubicBezTo>
                    <a:pt x="2623" y="519"/>
                    <a:pt x="2659" y="537"/>
                    <a:pt x="2659" y="537"/>
                  </a:cubicBezTo>
                  <a:cubicBezTo>
                    <a:pt x="2659" y="537"/>
                    <a:pt x="2623" y="510"/>
                    <a:pt x="2570" y="466"/>
                  </a:cubicBezTo>
                  <a:cubicBezTo>
                    <a:pt x="2516" y="430"/>
                    <a:pt x="2427" y="368"/>
                    <a:pt x="2320" y="305"/>
                  </a:cubicBezTo>
                  <a:cubicBezTo>
                    <a:pt x="2106" y="171"/>
                    <a:pt x="1776" y="11"/>
                    <a:pt x="1374" y="2"/>
                  </a:cubicBezTo>
                  <a:cubicBezTo>
                    <a:pt x="1357" y="1"/>
                    <a:pt x="134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9"/>
            <p:cNvSpPr/>
            <p:nvPr/>
          </p:nvSpPr>
          <p:spPr>
            <a:xfrm>
              <a:off x="4053754" y="2348941"/>
              <a:ext cx="78022" cy="71083"/>
            </a:xfrm>
            <a:custGeom>
              <a:avLst/>
              <a:gdLst/>
              <a:ahLst/>
              <a:cxnLst/>
              <a:rect l="l" t="t" r="r" b="b"/>
              <a:pathLst>
                <a:path w="2204" h="2008" extrusionOk="0">
                  <a:moveTo>
                    <a:pt x="0" y="0"/>
                  </a:moveTo>
                  <a:cubicBezTo>
                    <a:pt x="0" y="0"/>
                    <a:pt x="45" y="9"/>
                    <a:pt x="125" y="27"/>
                  </a:cubicBezTo>
                  <a:cubicBezTo>
                    <a:pt x="197" y="54"/>
                    <a:pt x="312" y="80"/>
                    <a:pt x="437" y="134"/>
                  </a:cubicBezTo>
                  <a:cubicBezTo>
                    <a:pt x="571" y="187"/>
                    <a:pt x="723" y="259"/>
                    <a:pt x="875" y="366"/>
                  </a:cubicBezTo>
                  <a:cubicBezTo>
                    <a:pt x="1017" y="473"/>
                    <a:pt x="1169" y="616"/>
                    <a:pt x="1267" y="794"/>
                  </a:cubicBezTo>
                  <a:cubicBezTo>
                    <a:pt x="1321" y="883"/>
                    <a:pt x="1347" y="990"/>
                    <a:pt x="1410" y="1080"/>
                  </a:cubicBezTo>
                  <a:cubicBezTo>
                    <a:pt x="1463" y="1178"/>
                    <a:pt x="1535" y="1258"/>
                    <a:pt x="1615" y="1312"/>
                  </a:cubicBezTo>
                  <a:cubicBezTo>
                    <a:pt x="1767" y="1427"/>
                    <a:pt x="1918" y="1508"/>
                    <a:pt x="2016" y="1606"/>
                  </a:cubicBezTo>
                  <a:cubicBezTo>
                    <a:pt x="2115" y="1704"/>
                    <a:pt x="2168" y="1811"/>
                    <a:pt x="2186" y="1882"/>
                  </a:cubicBezTo>
                  <a:cubicBezTo>
                    <a:pt x="2195" y="1918"/>
                    <a:pt x="2195" y="1954"/>
                    <a:pt x="2195" y="1972"/>
                  </a:cubicBezTo>
                  <a:cubicBezTo>
                    <a:pt x="2195" y="1998"/>
                    <a:pt x="2195" y="2007"/>
                    <a:pt x="2195" y="2007"/>
                  </a:cubicBezTo>
                  <a:cubicBezTo>
                    <a:pt x="2195" y="2007"/>
                    <a:pt x="2195" y="1998"/>
                    <a:pt x="2204" y="1972"/>
                  </a:cubicBezTo>
                  <a:cubicBezTo>
                    <a:pt x="2204" y="1954"/>
                    <a:pt x="2204" y="1918"/>
                    <a:pt x="2204" y="1882"/>
                  </a:cubicBezTo>
                  <a:cubicBezTo>
                    <a:pt x="2195" y="1802"/>
                    <a:pt x="2150" y="1686"/>
                    <a:pt x="2052" y="1570"/>
                  </a:cubicBezTo>
                  <a:cubicBezTo>
                    <a:pt x="1954" y="1463"/>
                    <a:pt x="1811" y="1365"/>
                    <a:pt x="1668" y="1249"/>
                  </a:cubicBezTo>
                  <a:cubicBezTo>
                    <a:pt x="1597" y="1187"/>
                    <a:pt x="1535" y="1115"/>
                    <a:pt x="1490" y="1035"/>
                  </a:cubicBezTo>
                  <a:cubicBezTo>
                    <a:pt x="1445" y="955"/>
                    <a:pt x="1419" y="848"/>
                    <a:pt x="1356" y="749"/>
                  </a:cubicBezTo>
                  <a:cubicBezTo>
                    <a:pt x="1249" y="544"/>
                    <a:pt x="1080" y="402"/>
                    <a:pt x="919" y="295"/>
                  </a:cubicBezTo>
                  <a:cubicBezTo>
                    <a:pt x="759" y="187"/>
                    <a:pt x="598" y="125"/>
                    <a:pt x="455" y="89"/>
                  </a:cubicBezTo>
                  <a:cubicBezTo>
                    <a:pt x="321" y="45"/>
                    <a:pt x="205" y="27"/>
                    <a:pt x="125" y="18"/>
                  </a:cubicBezTo>
                  <a:cubicBezTo>
                    <a:pt x="45"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9"/>
            <p:cNvSpPr/>
            <p:nvPr/>
          </p:nvSpPr>
          <p:spPr>
            <a:xfrm>
              <a:off x="4054391" y="2329365"/>
              <a:ext cx="57808" cy="24320"/>
            </a:xfrm>
            <a:custGeom>
              <a:avLst/>
              <a:gdLst/>
              <a:ahLst/>
              <a:cxnLst/>
              <a:rect l="l" t="t" r="r" b="b"/>
              <a:pathLst>
                <a:path w="1633" h="687" extrusionOk="0">
                  <a:moveTo>
                    <a:pt x="71" y="0"/>
                  </a:moveTo>
                  <a:cubicBezTo>
                    <a:pt x="27" y="9"/>
                    <a:pt x="0" y="18"/>
                    <a:pt x="0" y="18"/>
                  </a:cubicBezTo>
                  <a:lnTo>
                    <a:pt x="71" y="18"/>
                  </a:lnTo>
                  <a:cubicBezTo>
                    <a:pt x="125" y="27"/>
                    <a:pt x="187" y="36"/>
                    <a:pt x="259" y="71"/>
                  </a:cubicBezTo>
                  <a:cubicBezTo>
                    <a:pt x="330" y="98"/>
                    <a:pt x="419" y="143"/>
                    <a:pt x="500" y="205"/>
                  </a:cubicBezTo>
                  <a:cubicBezTo>
                    <a:pt x="589" y="268"/>
                    <a:pt x="669" y="348"/>
                    <a:pt x="767" y="428"/>
                  </a:cubicBezTo>
                  <a:cubicBezTo>
                    <a:pt x="874" y="509"/>
                    <a:pt x="972" y="580"/>
                    <a:pt x="1080" y="624"/>
                  </a:cubicBezTo>
                  <a:cubicBezTo>
                    <a:pt x="1178" y="669"/>
                    <a:pt x="1285" y="687"/>
                    <a:pt x="1365" y="687"/>
                  </a:cubicBezTo>
                  <a:cubicBezTo>
                    <a:pt x="1454" y="687"/>
                    <a:pt x="1526" y="669"/>
                    <a:pt x="1561" y="651"/>
                  </a:cubicBezTo>
                  <a:cubicBezTo>
                    <a:pt x="1606" y="634"/>
                    <a:pt x="1632" y="625"/>
                    <a:pt x="1633" y="624"/>
                  </a:cubicBezTo>
                  <a:lnTo>
                    <a:pt x="1633" y="624"/>
                  </a:lnTo>
                  <a:cubicBezTo>
                    <a:pt x="1632" y="625"/>
                    <a:pt x="1606" y="633"/>
                    <a:pt x="1561" y="642"/>
                  </a:cubicBezTo>
                  <a:cubicBezTo>
                    <a:pt x="1539" y="647"/>
                    <a:pt x="1512" y="649"/>
                    <a:pt x="1481" y="649"/>
                  </a:cubicBezTo>
                  <a:cubicBezTo>
                    <a:pt x="1450" y="649"/>
                    <a:pt x="1414" y="647"/>
                    <a:pt x="1374" y="642"/>
                  </a:cubicBezTo>
                  <a:cubicBezTo>
                    <a:pt x="1294" y="624"/>
                    <a:pt x="1204" y="598"/>
                    <a:pt x="1115" y="544"/>
                  </a:cubicBezTo>
                  <a:cubicBezTo>
                    <a:pt x="1026" y="491"/>
                    <a:pt x="937" y="419"/>
                    <a:pt x="839" y="348"/>
                  </a:cubicBezTo>
                  <a:cubicBezTo>
                    <a:pt x="741" y="268"/>
                    <a:pt x="642" y="187"/>
                    <a:pt x="544" y="134"/>
                  </a:cubicBezTo>
                  <a:cubicBezTo>
                    <a:pt x="455" y="80"/>
                    <a:pt x="357" y="36"/>
                    <a:pt x="277" y="18"/>
                  </a:cubicBezTo>
                  <a:cubicBezTo>
                    <a:pt x="187" y="0"/>
                    <a:pt x="125"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9"/>
            <p:cNvSpPr/>
            <p:nvPr/>
          </p:nvSpPr>
          <p:spPr>
            <a:xfrm>
              <a:off x="3926494" y="2347985"/>
              <a:ext cx="69490" cy="44887"/>
            </a:xfrm>
            <a:custGeom>
              <a:avLst/>
              <a:gdLst/>
              <a:ahLst/>
              <a:cxnLst/>
              <a:rect l="l" t="t" r="r" b="b"/>
              <a:pathLst>
                <a:path w="1963" h="1268" extrusionOk="0">
                  <a:moveTo>
                    <a:pt x="1865" y="0"/>
                  </a:moveTo>
                  <a:cubicBezTo>
                    <a:pt x="1802" y="0"/>
                    <a:pt x="1713" y="0"/>
                    <a:pt x="1597" y="9"/>
                  </a:cubicBezTo>
                  <a:cubicBezTo>
                    <a:pt x="1490" y="18"/>
                    <a:pt x="1356" y="36"/>
                    <a:pt x="1213" y="90"/>
                  </a:cubicBezTo>
                  <a:cubicBezTo>
                    <a:pt x="1071" y="134"/>
                    <a:pt x="919" y="223"/>
                    <a:pt x="794" y="339"/>
                  </a:cubicBezTo>
                  <a:cubicBezTo>
                    <a:pt x="669" y="455"/>
                    <a:pt x="562" y="580"/>
                    <a:pt x="473" y="687"/>
                  </a:cubicBezTo>
                  <a:cubicBezTo>
                    <a:pt x="375" y="803"/>
                    <a:pt x="294" y="901"/>
                    <a:pt x="223" y="982"/>
                  </a:cubicBezTo>
                  <a:cubicBezTo>
                    <a:pt x="80" y="1160"/>
                    <a:pt x="0" y="1267"/>
                    <a:pt x="0" y="1267"/>
                  </a:cubicBezTo>
                  <a:cubicBezTo>
                    <a:pt x="0" y="1267"/>
                    <a:pt x="107" y="1178"/>
                    <a:pt x="259" y="1017"/>
                  </a:cubicBezTo>
                  <a:cubicBezTo>
                    <a:pt x="339" y="946"/>
                    <a:pt x="437" y="848"/>
                    <a:pt x="535" y="750"/>
                  </a:cubicBezTo>
                  <a:cubicBezTo>
                    <a:pt x="633" y="643"/>
                    <a:pt x="741" y="527"/>
                    <a:pt x="865" y="411"/>
                  </a:cubicBezTo>
                  <a:cubicBezTo>
                    <a:pt x="1097" y="188"/>
                    <a:pt x="1392" y="107"/>
                    <a:pt x="1606" y="63"/>
                  </a:cubicBezTo>
                  <a:cubicBezTo>
                    <a:pt x="1713" y="36"/>
                    <a:pt x="1802" y="27"/>
                    <a:pt x="1865" y="18"/>
                  </a:cubicBezTo>
                  <a:cubicBezTo>
                    <a:pt x="1927" y="0"/>
                    <a:pt x="1963" y="0"/>
                    <a:pt x="1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9"/>
            <p:cNvSpPr/>
            <p:nvPr/>
          </p:nvSpPr>
          <p:spPr>
            <a:xfrm>
              <a:off x="3727197" y="3182625"/>
              <a:ext cx="99545" cy="715009"/>
            </a:xfrm>
            <a:custGeom>
              <a:avLst/>
              <a:gdLst/>
              <a:ahLst/>
              <a:cxnLst/>
              <a:rect l="l" t="t" r="r" b="b"/>
              <a:pathLst>
                <a:path w="2812" h="20198" extrusionOk="0">
                  <a:moveTo>
                    <a:pt x="1883" y="1"/>
                  </a:moveTo>
                  <a:cubicBezTo>
                    <a:pt x="1874" y="36"/>
                    <a:pt x="1856" y="90"/>
                    <a:pt x="1821" y="152"/>
                  </a:cubicBezTo>
                  <a:cubicBezTo>
                    <a:pt x="1767" y="295"/>
                    <a:pt x="1660" y="482"/>
                    <a:pt x="1500" y="714"/>
                  </a:cubicBezTo>
                  <a:cubicBezTo>
                    <a:pt x="1339" y="946"/>
                    <a:pt x="1107" y="1205"/>
                    <a:pt x="866" y="1535"/>
                  </a:cubicBezTo>
                  <a:cubicBezTo>
                    <a:pt x="625" y="1856"/>
                    <a:pt x="411" y="2284"/>
                    <a:pt x="304" y="2784"/>
                  </a:cubicBezTo>
                  <a:cubicBezTo>
                    <a:pt x="242" y="3043"/>
                    <a:pt x="215" y="3310"/>
                    <a:pt x="233" y="3596"/>
                  </a:cubicBezTo>
                  <a:cubicBezTo>
                    <a:pt x="233" y="3881"/>
                    <a:pt x="295" y="4176"/>
                    <a:pt x="367" y="4461"/>
                  </a:cubicBezTo>
                  <a:cubicBezTo>
                    <a:pt x="438" y="4747"/>
                    <a:pt x="483" y="5032"/>
                    <a:pt x="483" y="5344"/>
                  </a:cubicBezTo>
                  <a:cubicBezTo>
                    <a:pt x="483" y="5656"/>
                    <a:pt x="456" y="5978"/>
                    <a:pt x="429" y="6308"/>
                  </a:cubicBezTo>
                  <a:cubicBezTo>
                    <a:pt x="322" y="7637"/>
                    <a:pt x="197" y="9100"/>
                    <a:pt x="72" y="10643"/>
                  </a:cubicBezTo>
                  <a:cubicBezTo>
                    <a:pt x="28" y="11321"/>
                    <a:pt x="10" y="11999"/>
                    <a:pt x="90" y="12651"/>
                  </a:cubicBezTo>
                  <a:cubicBezTo>
                    <a:pt x="135" y="12972"/>
                    <a:pt x="197" y="13293"/>
                    <a:pt x="286" y="13605"/>
                  </a:cubicBezTo>
                  <a:cubicBezTo>
                    <a:pt x="331" y="13757"/>
                    <a:pt x="384" y="13899"/>
                    <a:pt x="402" y="14024"/>
                  </a:cubicBezTo>
                  <a:cubicBezTo>
                    <a:pt x="420" y="14158"/>
                    <a:pt x="411" y="14292"/>
                    <a:pt x="376" y="14426"/>
                  </a:cubicBezTo>
                  <a:cubicBezTo>
                    <a:pt x="304" y="14693"/>
                    <a:pt x="170" y="14961"/>
                    <a:pt x="108" y="15255"/>
                  </a:cubicBezTo>
                  <a:cubicBezTo>
                    <a:pt x="28" y="15541"/>
                    <a:pt x="1" y="15835"/>
                    <a:pt x="10" y="16121"/>
                  </a:cubicBezTo>
                  <a:cubicBezTo>
                    <a:pt x="19" y="16255"/>
                    <a:pt x="28" y="16397"/>
                    <a:pt x="54" y="16531"/>
                  </a:cubicBezTo>
                  <a:cubicBezTo>
                    <a:pt x="81" y="16674"/>
                    <a:pt x="117" y="16808"/>
                    <a:pt x="197" y="16933"/>
                  </a:cubicBezTo>
                  <a:cubicBezTo>
                    <a:pt x="277" y="17057"/>
                    <a:pt x="402" y="17165"/>
                    <a:pt x="536" y="17209"/>
                  </a:cubicBezTo>
                  <a:cubicBezTo>
                    <a:pt x="593" y="17228"/>
                    <a:pt x="657" y="17239"/>
                    <a:pt x="721" y="17239"/>
                  </a:cubicBezTo>
                  <a:cubicBezTo>
                    <a:pt x="759" y="17239"/>
                    <a:pt x="797" y="17235"/>
                    <a:pt x="835" y="17227"/>
                  </a:cubicBezTo>
                  <a:lnTo>
                    <a:pt x="835" y="17227"/>
                  </a:lnTo>
                  <a:cubicBezTo>
                    <a:pt x="842" y="17457"/>
                    <a:pt x="850" y="17675"/>
                    <a:pt x="857" y="17887"/>
                  </a:cubicBezTo>
                  <a:lnTo>
                    <a:pt x="866" y="17976"/>
                  </a:lnTo>
                  <a:lnTo>
                    <a:pt x="947" y="17959"/>
                  </a:lnTo>
                  <a:cubicBezTo>
                    <a:pt x="988" y="17954"/>
                    <a:pt x="1030" y="17952"/>
                    <a:pt x="1071" y="17952"/>
                  </a:cubicBezTo>
                  <a:cubicBezTo>
                    <a:pt x="1267" y="17952"/>
                    <a:pt x="1453" y="18002"/>
                    <a:pt x="1616" y="18083"/>
                  </a:cubicBezTo>
                  <a:cubicBezTo>
                    <a:pt x="1812" y="18182"/>
                    <a:pt x="1972" y="18315"/>
                    <a:pt x="2106" y="18458"/>
                  </a:cubicBezTo>
                  <a:cubicBezTo>
                    <a:pt x="2374" y="18752"/>
                    <a:pt x="2499" y="19083"/>
                    <a:pt x="2588" y="19350"/>
                  </a:cubicBezTo>
                  <a:cubicBezTo>
                    <a:pt x="2677" y="19618"/>
                    <a:pt x="2731" y="19832"/>
                    <a:pt x="2766" y="19975"/>
                  </a:cubicBezTo>
                  <a:cubicBezTo>
                    <a:pt x="2793" y="20117"/>
                    <a:pt x="2811" y="20198"/>
                    <a:pt x="2811" y="20198"/>
                  </a:cubicBezTo>
                  <a:cubicBezTo>
                    <a:pt x="2811" y="20198"/>
                    <a:pt x="2802" y="20117"/>
                    <a:pt x="2775" y="19975"/>
                  </a:cubicBezTo>
                  <a:cubicBezTo>
                    <a:pt x="2749" y="19823"/>
                    <a:pt x="2713" y="19609"/>
                    <a:pt x="2642" y="19332"/>
                  </a:cubicBezTo>
                  <a:cubicBezTo>
                    <a:pt x="2561" y="19065"/>
                    <a:pt x="2445" y="18717"/>
                    <a:pt x="2178" y="18396"/>
                  </a:cubicBezTo>
                  <a:cubicBezTo>
                    <a:pt x="2053" y="18235"/>
                    <a:pt x="1883" y="18083"/>
                    <a:pt x="1669" y="17967"/>
                  </a:cubicBezTo>
                  <a:cubicBezTo>
                    <a:pt x="1493" y="17868"/>
                    <a:pt x="1278" y="17801"/>
                    <a:pt x="1045" y="17801"/>
                  </a:cubicBezTo>
                  <a:cubicBezTo>
                    <a:pt x="1036" y="17801"/>
                    <a:pt x="1027" y="17801"/>
                    <a:pt x="1018" y="17802"/>
                  </a:cubicBezTo>
                  <a:lnTo>
                    <a:pt x="1018" y="17802"/>
                  </a:lnTo>
                  <a:cubicBezTo>
                    <a:pt x="1018" y="17581"/>
                    <a:pt x="1017" y="17341"/>
                    <a:pt x="1009" y="17093"/>
                  </a:cubicBezTo>
                  <a:lnTo>
                    <a:pt x="1009" y="16942"/>
                  </a:lnTo>
                  <a:lnTo>
                    <a:pt x="875" y="17022"/>
                  </a:lnTo>
                  <a:cubicBezTo>
                    <a:pt x="837" y="17042"/>
                    <a:pt x="793" y="17051"/>
                    <a:pt x="747" y="17051"/>
                  </a:cubicBezTo>
                  <a:cubicBezTo>
                    <a:pt x="608" y="17051"/>
                    <a:pt x="449" y="16966"/>
                    <a:pt x="376" y="16826"/>
                  </a:cubicBezTo>
                  <a:cubicBezTo>
                    <a:pt x="269" y="16638"/>
                    <a:pt x="242" y="16371"/>
                    <a:pt x="242" y="16112"/>
                  </a:cubicBezTo>
                  <a:cubicBezTo>
                    <a:pt x="242" y="15853"/>
                    <a:pt x="277" y="15586"/>
                    <a:pt x="349" y="15318"/>
                  </a:cubicBezTo>
                  <a:cubicBezTo>
                    <a:pt x="420" y="15059"/>
                    <a:pt x="554" y="14800"/>
                    <a:pt x="634" y="14488"/>
                  </a:cubicBezTo>
                  <a:cubicBezTo>
                    <a:pt x="679" y="14337"/>
                    <a:pt x="706" y="14167"/>
                    <a:pt x="679" y="13989"/>
                  </a:cubicBezTo>
                  <a:cubicBezTo>
                    <a:pt x="661" y="13810"/>
                    <a:pt x="599" y="13668"/>
                    <a:pt x="563" y="13525"/>
                  </a:cubicBezTo>
                  <a:cubicBezTo>
                    <a:pt x="483" y="13230"/>
                    <a:pt x="429" y="12927"/>
                    <a:pt x="393" y="12615"/>
                  </a:cubicBezTo>
                  <a:cubicBezTo>
                    <a:pt x="322" y="11990"/>
                    <a:pt x="340" y="11330"/>
                    <a:pt x="384" y="10661"/>
                  </a:cubicBezTo>
                  <a:cubicBezTo>
                    <a:pt x="411" y="10278"/>
                    <a:pt x="447" y="9903"/>
                    <a:pt x="474" y="9528"/>
                  </a:cubicBezTo>
                  <a:cubicBezTo>
                    <a:pt x="500" y="9153"/>
                    <a:pt x="527" y="8779"/>
                    <a:pt x="554" y="8422"/>
                  </a:cubicBezTo>
                  <a:cubicBezTo>
                    <a:pt x="599" y="7690"/>
                    <a:pt x="643" y="6995"/>
                    <a:pt x="688" y="6326"/>
                  </a:cubicBezTo>
                  <a:cubicBezTo>
                    <a:pt x="706" y="5995"/>
                    <a:pt x="723" y="5665"/>
                    <a:pt x="715" y="5344"/>
                  </a:cubicBezTo>
                  <a:cubicBezTo>
                    <a:pt x="715" y="5014"/>
                    <a:pt x="652" y="4693"/>
                    <a:pt x="572" y="4408"/>
                  </a:cubicBezTo>
                  <a:cubicBezTo>
                    <a:pt x="492" y="4122"/>
                    <a:pt x="429" y="3854"/>
                    <a:pt x="411" y="3587"/>
                  </a:cubicBezTo>
                  <a:cubicBezTo>
                    <a:pt x="393" y="3319"/>
                    <a:pt x="411" y="3060"/>
                    <a:pt x="456" y="2820"/>
                  </a:cubicBezTo>
                  <a:cubicBezTo>
                    <a:pt x="536" y="2329"/>
                    <a:pt x="732" y="1919"/>
                    <a:pt x="947" y="1588"/>
                  </a:cubicBezTo>
                  <a:cubicBezTo>
                    <a:pt x="1170" y="1258"/>
                    <a:pt x="1384" y="982"/>
                    <a:pt x="1535" y="741"/>
                  </a:cubicBezTo>
                  <a:cubicBezTo>
                    <a:pt x="1687" y="500"/>
                    <a:pt x="1785" y="304"/>
                    <a:pt x="1839" y="161"/>
                  </a:cubicBezTo>
                  <a:cubicBezTo>
                    <a:pt x="1865" y="90"/>
                    <a:pt x="1874" y="36"/>
                    <a:pt x="1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9"/>
            <p:cNvSpPr/>
            <p:nvPr/>
          </p:nvSpPr>
          <p:spPr>
            <a:xfrm>
              <a:off x="3765109" y="3816729"/>
              <a:ext cx="143405" cy="161070"/>
            </a:xfrm>
            <a:custGeom>
              <a:avLst/>
              <a:gdLst/>
              <a:ahLst/>
              <a:cxnLst/>
              <a:rect l="l" t="t" r="r" b="b"/>
              <a:pathLst>
                <a:path w="4051" h="4550" extrusionOk="0">
                  <a:moveTo>
                    <a:pt x="125" y="1"/>
                  </a:moveTo>
                  <a:cubicBezTo>
                    <a:pt x="125" y="1"/>
                    <a:pt x="116" y="28"/>
                    <a:pt x="107" y="81"/>
                  </a:cubicBezTo>
                  <a:cubicBezTo>
                    <a:pt x="90" y="135"/>
                    <a:pt x="72" y="206"/>
                    <a:pt x="54" y="313"/>
                  </a:cubicBezTo>
                  <a:cubicBezTo>
                    <a:pt x="18" y="518"/>
                    <a:pt x="0" y="822"/>
                    <a:pt x="54" y="1196"/>
                  </a:cubicBezTo>
                  <a:cubicBezTo>
                    <a:pt x="116" y="1571"/>
                    <a:pt x="277" y="2017"/>
                    <a:pt x="580" y="2427"/>
                  </a:cubicBezTo>
                  <a:cubicBezTo>
                    <a:pt x="732" y="2624"/>
                    <a:pt x="901" y="2820"/>
                    <a:pt x="1017" y="3025"/>
                  </a:cubicBezTo>
                  <a:cubicBezTo>
                    <a:pt x="1071" y="3132"/>
                    <a:pt x="1116" y="3248"/>
                    <a:pt x="1133" y="3355"/>
                  </a:cubicBezTo>
                  <a:cubicBezTo>
                    <a:pt x="1151" y="3462"/>
                    <a:pt x="1124" y="3596"/>
                    <a:pt x="1133" y="3757"/>
                  </a:cubicBezTo>
                  <a:cubicBezTo>
                    <a:pt x="1133" y="3837"/>
                    <a:pt x="1142" y="3917"/>
                    <a:pt x="1178" y="4006"/>
                  </a:cubicBezTo>
                  <a:cubicBezTo>
                    <a:pt x="1205" y="4096"/>
                    <a:pt x="1258" y="4176"/>
                    <a:pt x="1321" y="4238"/>
                  </a:cubicBezTo>
                  <a:cubicBezTo>
                    <a:pt x="1446" y="4363"/>
                    <a:pt x="1597" y="4426"/>
                    <a:pt x="1740" y="4461"/>
                  </a:cubicBezTo>
                  <a:cubicBezTo>
                    <a:pt x="1883" y="4506"/>
                    <a:pt x="2017" y="4524"/>
                    <a:pt x="2150" y="4533"/>
                  </a:cubicBezTo>
                  <a:cubicBezTo>
                    <a:pt x="2219" y="4543"/>
                    <a:pt x="2293" y="4550"/>
                    <a:pt x="2369" y="4550"/>
                  </a:cubicBezTo>
                  <a:cubicBezTo>
                    <a:pt x="2432" y="4550"/>
                    <a:pt x="2496" y="4545"/>
                    <a:pt x="2561" y="4533"/>
                  </a:cubicBezTo>
                  <a:cubicBezTo>
                    <a:pt x="2837" y="4479"/>
                    <a:pt x="3051" y="4319"/>
                    <a:pt x="3212" y="4149"/>
                  </a:cubicBezTo>
                  <a:cubicBezTo>
                    <a:pt x="3364" y="3980"/>
                    <a:pt x="3480" y="3801"/>
                    <a:pt x="3569" y="3650"/>
                  </a:cubicBezTo>
                  <a:cubicBezTo>
                    <a:pt x="3765" y="3320"/>
                    <a:pt x="3881" y="3043"/>
                    <a:pt x="3952" y="2847"/>
                  </a:cubicBezTo>
                  <a:cubicBezTo>
                    <a:pt x="4024" y="2651"/>
                    <a:pt x="4051" y="2543"/>
                    <a:pt x="4051" y="2543"/>
                  </a:cubicBezTo>
                  <a:lnTo>
                    <a:pt x="4051" y="2543"/>
                  </a:lnTo>
                  <a:cubicBezTo>
                    <a:pt x="4051" y="2543"/>
                    <a:pt x="4006" y="2651"/>
                    <a:pt x="3908" y="2829"/>
                  </a:cubicBezTo>
                  <a:cubicBezTo>
                    <a:pt x="3810" y="3007"/>
                    <a:pt x="3658" y="3266"/>
                    <a:pt x="3444" y="3560"/>
                  </a:cubicBezTo>
                  <a:cubicBezTo>
                    <a:pt x="3337" y="3703"/>
                    <a:pt x="3212" y="3864"/>
                    <a:pt x="3060" y="3998"/>
                  </a:cubicBezTo>
                  <a:cubicBezTo>
                    <a:pt x="2909" y="4140"/>
                    <a:pt x="2721" y="4247"/>
                    <a:pt x="2516" y="4274"/>
                  </a:cubicBezTo>
                  <a:cubicBezTo>
                    <a:pt x="2490" y="4276"/>
                    <a:pt x="2462" y="4278"/>
                    <a:pt x="2434" y="4278"/>
                  </a:cubicBezTo>
                  <a:cubicBezTo>
                    <a:pt x="2356" y="4278"/>
                    <a:pt x="2271" y="4269"/>
                    <a:pt x="2186" y="4256"/>
                  </a:cubicBezTo>
                  <a:cubicBezTo>
                    <a:pt x="2061" y="4238"/>
                    <a:pt x="1936" y="4212"/>
                    <a:pt x="1820" y="4176"/>
                  </a:cubicBezTo>
                  <a:cubicBezTo>
                    <a:pt x="1713" y="4140"/>
                    <a:pt x="1606" y="4096"/>
                    <a:pt x="1535" y="4024"/>
                  </a:cubicBezTo>
                  <a:cubicBezTo>
                    <a:pt x="1472" y="3953"/>
                    <a:pt x="1446" y="3873"/>
                    <a:pt x="1446" y="3748"/>
                  </a:cubicBezTo>
                  <a:cubicBezTo>
                    <a:pt x="1437" y="3623"/>
                    <a:pt x="1463" y="3471"/>
                    <a:pt x="1437" y="3311"/>
                  </a:cubicBezTo>
                  <a:cubicBezTo>
                    <a:pt x="1410" y="3150"/>
                    <a:pt x="1347" y="3007"/>
                    <a:pt x="1276" y="2882"/>
                  </a:cubicBezTo>
                  <a:cubicBezTo>
                    <a:pt x="1124" y="2633"/>
                    <a:pt x="937" y="2445"/>
                    <a:pt x="785" y="2267"/>
                  </a:cubicBezTo>
                  <a:cubicBezTo>
                    <a:pt x="482" y="1910"/>
                    <a:pt x="304" y="1517"/>
                    <a:pt x="206" y="1170"/>
                  </a:cubicBezTo>
                  <a:cubicBezTo>
                    <a:pt x="116" y="822"/>
                    <a:pt x="99" y="518"/>
                    <a:pt x="99" y="313"/>
                  </a:cubicBezTo>
                  <a:cubicBezTo>
                    <a:pt x="107" y="215"/>
                    <a:pt x="107" y="135"/>
                    <a:pt x="116" y="81"/>
                  </a:cubicBezTo>
                  <a:cubicBezTo>
                    <a:pt x="125" y="28"/>
                    <a:pt x="125"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9"/>
            <p:cNvSpPr/>
            <p:nvPr/>
          </p:nvSpPr>
          <p:spPr>
            <a:xfrm>
              <a:off x="3814385" y="3919386"/>
              <a:ext cx="109917" cy="181496"/>
            </a:xfrm>
            <a:custGeom>
              <a:avLst/>
              <a:gdLst/>
              <a:ahLst/>
              <a:cxnLst/>
              <a:rect l="l" t="t" r="r" b="b"/>
              <a:pathLst>
                <a:path w="3105" h="5127" extrusionOk="0">
                  <a:moveTo>
                    <a:pt x="2552" y="0"/>
                  </a:moveTo>
                  <a:cubicBezTo>
                    <a:pt x="2551" y="0"/>
                    <a:pt x="2534" y="36"/>
                    <a:pt x="2516" y="98"/>
                  </a:cubicBezTo>
                  <a:cubicBezTo>
                    <a:pt x="2489" y="161"/>
                    <a:pt x="2453" y="259"/>
                    <a:pt x="2418" y="393"/>
                  </a:cubicBezTo>
                  <a:cubicBezTo>
                    <a:pt x="2391" y="518"/>
                    <a:pt x="2355" y="687"/>
                    <a:pt x="2364" y="883"/>
                  </a:cubicBezTo>
                  <a:cubicBezTo>
                    <a:pt x="2373" y="1071"/>
                    <a:pt x="2418" y="1294"/>
                    <a:pt x="2489" y="1526"/>
                  </a:cubicBezTo>
                  <a:cubicBezTo>
                    <a:pt x="2552" y="1749"/>
                    <a:pt x="2641" y="1999"/>
                    <a:pt x="2730" y="2257"/>
                  </a:cubicBezTo>
                  <a:cubicBezTo>
                    <a:pt x="2748" y="2329"/>
                    <a:pt x="2775" y="2391"/>
                    <a:pt x="2792" y="2462"/>
                  </a:cubicBezTo>
                  <a:cubicBezTo>
                    <a:pt x="2819" y="2534"/>
                    <a:pt x="2837" y="2596"/>
                    <a:pt x="2846" y="2650"/>
                  </a:cubicBezTo>
                  <a:cubicBezTo>
                    <a:pt x="2855" y="2712"/>
                    <a:pt x="2846" y="2739"/>
                    <a:pt x="2819" y="2793"/>
                  </a:cubicBezTo>
                  <a:cubicBezTo>
                    <a:pt x="2792" y="2846"/>
                    <a:pt x="2748" y="2917"/>
                    <a:pt x="2703" y="2980"/>
                  </a:cubicBezTo>
                  <a:cubicBezTo>
                    <a:pt x="2534" y="3239"/>
                    <a:pt x="2355" y="3515"/>
                    <a:pt x="2168" y="3801"/>
                  </a:cubicBezTo>
                  <a:cubicBezTo>
                    <a:pt x="1981" y="4086"/>
                    <a:pt x="1802" y="4380"/>
                    <a:pt x="1552" y="4595"/>
                  </a:cubicBezTo>
                  <a:cubicBezTo>
                    <a:pt x="1427" y="4702"/>
                    <a:pt x="1294" y="4773"/>
                    <a:pt x="1151" y="4809"/>
                  </a:cubicBezTo>
                  <a:cubicBezTo>
                    <a:pt x="1095" y="4819"/>
                    <a:pt x="1037" y="4824"/>
                    <a:pt x="978" y="4824"/>
                  </a:cubicBezTo>
                  <a:cubicBezTo>
                    <a:pt x="887" y="4824"/>
                    <a:pt x="793" y="4812"/>
                    <a:pt x="696" y="4791"/>
                  </a:cubicBezTo>
                  <a:lnTo>
                    <a:pt x="580" y="4764"/>
                  </a:lnTo>
                  <a:lnTo>
                    <a:pt x="464" y="4737"/>
                  </a:lnTo>
                  <a:cubicBezTo>
                    <a:pt x="455" y="4728"/>
                    <a:pt x="446" y="4728"/>
                    <a:pt x="437" y="4719"/>
                  </a:cubicBezTo>
                  <a:cubicBezTo>
                    <a:pt x="435" y="4722"/>
                    <a:pt x="433" y="4723"/>
                    <a:pt x="431" y="4725"/>
                  </a:cubicBezTo>
                  <a:lnTo>
                    <a:pt x="431" y="4725"/>
                  </a:lnTo>
                  <a:cubicBezTo>
                    <a:pt x="430" y="4724"/>
                    <a:pt x="428" y="4724"/>
                    <a:pt x="428" y="4719"/>
                  </a:cubicBezTo>
                  <a:cubicBezTo>
                    <a:pt x="428" y="4711"/>
                    <a:pt x="428" y="4693"/>
                    <a:pt x="428" y="4675"/>
                  </a:cubicBezTo>
                  <a:cubicBezTo>
                    <a:pt x="410" y="4514"/>
                    <a:pt x="393" y="4354"/>
                    <a:pt x="375" y="4202"/>
                  </a:cubicBezTo>
                  <a:cubicBezTo>
                    <a:pt x="312" y="3578"/>
                    <a:pt x="250" y="3016"/>
                    <a:pt x="196" y="2543"/>
                  </a:cubicBezTo>
                  <a:cubicBezTo>
                    <a:pt x="134" y="2079"/>
                    <a:pt x="89" y="1695"/>
                    <a:pt x="54" y="1428"/>
                  </a:cubicBezTo>
                  <a:cubicBezTo>
                    <a:pt x="36" y="1303"/>
                    <a:pt x="36" y="1196"/>
                    <a:pt x="63" y="1133"/>
                  </a:cubicBezTo>
                  <a:cubicBezTo>
                    <a:pt x="89" y="1071"/>
                    <a:pt x="124" y="1053"/>
                    <a:pt x="125" y="1053"/>
                  </a:cubicBezTo>
                  <a:lnTo>
                    <a:pt x="125" y="1053"/>
                  </a:lnTo>
                  <a:cubicBezTo>
                    <a:pt x="124" y="1053"/>
                    <a:pt x="89" y="1071"/>
                    <a:pt x="54" y="1133"/>
                  </a:cubicBezTo>
                  <a:cubicBezTo>
                    <a:pt x="18" y="1196"/>
                    <a:pt x="0" y="1303"/>
                    <a:pt x="9" y="1437"/>
                  </a:cubicBezTo>
                  <a:cubicBezTo>
                    <a:pt x="18" y="1704"/>
                    <a:pt x="27" y="2088"/>
                    <a:pt x="45" y="2561"/>
                  </a:cubicBezTo>
                  <a:cubicBezTo>
                    <a:pt x="63" y="3033"/>
                    <a:pt x="80" y="3595"/>
                    <a:pt x="116" y="4220"/>
                  </a:cubicBezTo>
                  <a:cubicBezTo>
                    <a:pt x="125" y="4380"/>
                    <a:pt x="134" y="4541"/>
                    <a:pt x="143" y="4702"/>
                  </a:cubicBezTo>
                  <a:cubicBezTo>
                    <a:pt x="152" y="4746"/>
                    <a:pt x="152" y="4818"/>
                    <a:pt x="196" y="4889"/>
                  </a:cubicBezTo>
                  <a:cubicBezTo>
                    <a:pt x="250" y="4960"/>
                    <a:pt x="330" y="4996"/>
                    <a:pt x="375" y="5014"/>
                  </a:cubicBezTo>
                  <a:cubicBezTo>
                    <a:pt x="428" y="5032"/>
                    <a:pt x="464" y="5041"/>
                    <a:pt x="509" y="5050"/>
                  </a:cubicBezTo>
                  <a:lnTo>
                    <a:pt x="633" y="5085"/>
                  </a:lnTo>
                  <a:cubicBezTo>
                    <a:pt x="740" y="5108"/>
                    <a:pt x="860" y="5126"/>
                    <a:pt x="985" y="5126"/>
                  </a:cubicBezTo>
                  <a:cubicBezTo>
                    <a:pt x="1060" y="5126"/>
                    <a:pt x="1137" y="5120"/>
                    <a:pt x="1213" y="5103"/>
                  </a:cubicBezTo>
                  <a:cubicBezTo>
                    <a:pt x="1419" y="5067"/>
                    <a:pt x="1597" y="4960"/>
                    <a:pt x="1749" y="4835"/>
                  </a:cubicBezTo>
                  <a:cubicBezTo>
                    <a:pt x="2052" y="4568"/>
                    <a:pt x="2239" y="4247"/>
                    <a:pt x="2418" y="3961"/>
                  </a:cubicBezTo>
                  <a:cubicBezTo>
                    <a:pt x="2596" y="3667"/>
                    <a:pt x="2766" y="3390"/>
                    <a:pt x="2926" y="3114"/>
                  </a:cubicBezTo>
                  <a:cubicBezTo>
                    <a:pt x="2962" y="3051"/>
                    <a:pt x="3006" y="2989"/>
                    <a:pt x="3042" y="2908"/>
                  </a:cubicBezTo>
                  <a:cubicBezTo>
                    <a:pt x="3087" y="2828"/>
                    <a:pt x="3105" y="2703"/>
                    <a:pt x="3087" y="2614"/>
                  </a:cubicBezTo>
                  <a:cubicBezTo>
                    <a:pt x="3060" y="2516"/>
                    <a:pt x="3033" y="2445"/>
                    <a:pt x="3006" y="2382"/>
                  </a:cubicBezTo>
                  <a:cubicBezTo>
                    <a:pt x="2980" y="2320"/>
                    <a:pt x="2953" y="2248"/>
                    <a:pt x="2926" y="2186"/>
                  </a:cubicBezTo>
                  <a:cubicBezTo>
                    <a:pt x="2819" y="1927"/>
                    <a:pt x="2721" y="1686"/>
                    <a:pt x="2632" y="1472"/>
                  </a:cubicBezTo>
                  <a:cubicBezTo>
                    <a:pt x="2543" y="1258"/>
                    <a:pt x="2489" y="1053"/>
                    <a:pt x="2462" y="874"/>
                  </a:cubicBezTo>
                  <a:cubicBezTo>
                    <a:pt x="2436" y="687"/>
                    <a:pt x="2453" y="527"/>
                    <a:pt x="2471" y="402"/>
                  </a:cubicBezTo>
                  <a:cubicBezTo>
                    <a:pt x="2489" y="268"/>
                    <a:pt x="2507" y="170"/>
                    <a:pt x="2525" y="98"/>
                  </a:cubicBezTo>
                  <a:cubicBezTo>
                    <a:pt x="2543" y="36"/>
                    <a:pt x="2552" y="0"/>
                    <a:pt x="2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9"/>
            <p:cNvSpPr/>
            <p:nvPr/>
          </p:nvSpPr>
          <p:spPr>
            <a:xfrm>
              <a:off x="3891095" y="3488332"/>
              <a:ext cx="91013" cy="437402"/>
            </a:xfrm>
            <a:custGeom>
              <a:avLst/>
              <a:gdLst/>
              <a:ahLst/>
              <a:cxnLst/>
              <a:rect l="l" t="t" r="r" b="b"/>
              <a:pathLst>
                <a:path w="2571" h="12356" extrusionOk="0">
                  <a:moveTo>
                    <a:pt x="2570" y="0"/>
                  </a:moveTo>
                  <a:lnTo>
                    <a:pt x="2570" y="0"/>
                  </a:lnTo>
                  <a:cubicBezTo>
                    <a:pt x="2570" y="0"/>
                    <a:pt x="2285" y="687"/>
                    <a:pt x="1848" y="1811"/>
                  </a:cubicBezTo>
                  <a:cubicBezTo>
                    <a:pt x="1732" y="2088"/>
                    <a:pt x="1616" y="2391"/>
                    <a:pt x="1491" y="2721"/>
                  </a:cubicBezTo>
                  <a:cubicBezTo>
                    <a:pt x="1428" y="2890"/>
                    <a:pt x="1357" y="3060"/>
                    <a:pt x="1303" y="3256"/>
                  </a:cubicBezTo>
                  <a:cubicBezTo>
                    <a:pt x="1250" y="3444"/>
                    <a:pt x="1232" y="3667"/>
                    <a:pt x="1277" y="3881"/>
                  </a:cubicBezTo>
                  <a:cubicBezTo>
                    <a:pt x="1312" y="4095"/>
                    <a:pt x="1384" y="4282"/>
                    <a:pt x="1402" y="4469"/>
                  </a:cubicBezTo>
                  <a:cubicBezTo>
                    <a:pt x="1419" y="4657"/>
                    <a:pt x="1410" y="4853"/>
                    <a:pt x="1348" y="5040"/>
                  </a:cubicBezTo>
                  <a:cubicBezTo>
                    <a:pt x="1286" y="5228"/>
                    <a:pt x="1187" y="5406"/>
                    <a:pt x="1054" y="5549"/>
                  </a:cubicBezTo>
                  <a:cubicBezTo>
                    <a:pt x="982" y="5629"/>
                    <a:pt x="911" y="5683"/>
                    <a:pt x="822" y="5754"/>
                  </a:cubicBezTo>
                  <a:cubicBezTo>
                    <a:pt x="777" y="5781"/>
                    <a:pt x="724" y="5825"/>
                    <a:pt x="670" y="5879"/>
                  </a:cubicBezTo>
                  <a:cubicBezTo>
                    <a:pt x="625" y="5933"/>
                    <a:pt x="572" y="6013"/>
                    <a:pt x="554" y="6102"/>
                  </a:cubicBezTo>
                  <a:cubicBezTo>
                    <a:pt x="527" y="6209"/>
                    <a:pt x="554" y="6307"/>
                    <a:pt x="572" y="6379"/>
                  </a:cubicBezTo>
                  <a:cubicBezTo>
                    <a:pt x="590" y="6450"/>
                    <a:pt x="616" y="6503"/>
                    <a:pt x="625" y="6557"/>
                  </a:cubicBezTo>
                  <a:cubicBezTo>
                    <a:pt x="634" y="6646"/>
                    <a:pt x="616" y="6718"/>
                    <a:pt x="545" y="6816"/>
                  </a:cubicBezTo>
                  <a:cubicBezTo>
                    <a:pt x="483" y="6905"/>
                    <a:pt x="393" y="6994"/>
                    <a:pt x="304" y="7101"/>
                  </a:cubicBezTo>
                  <a:cubicBezTo>
                    <a:pt x="215" y="7199"/>
                    <a:pt x="117" y="7342"/>
                    <a:pt x="90" y="7503"/>
                  </a:cubicBezTo>
                  <a:cubicBezTo>
                    <a:pt x="63" y="7663"/>
                    <a:pt x="90" y="7806"/>
                    <a:pt x="117" y="7931"/>
                  </a:cubicBezTo>
                  <a:cubicBezTo>
                    <a:pt x="144" y="8056"/>
                    <a:pt x="188" y="8172"/>
                    <a:pt x="206" y="8279"/>
                  </a:cubicBezTo>
                  <a:cubicBezTo>
                    <a:pt x="251" y="8493"/>
                    <a:pt x="233" y="8707"/>
                    <a:pt x="108" y="8796"/>
                  </a:cubicBezTo>
                  <a:lnTo>
                    <a:pt x="1" y="8876"/>
                  </a:lnTo>
                  <a:lnTo>
                    <a:pt x="90" y="8975"/>
                  </a:lnTo>
                  <a:cubicBezTo>
                    <a:pt x="429" y="9349"/>
                    <a:pt x="554" y="9840"/>
                    <a:pt x="590" y="10259"/>
                  </a:cubicBezTo>
                  <a:cubicBezTo>
                    <a:pt x="625" y="10696"/>
                    <a:pt x="563" y="11080"/>
                    <a:pt x="492" y="11383"/>
                  </a:cubicBezTo>
                  <a:cubicBezTo>
                    <a:pt x="429" y="11696"/>
                    <a:pt x="358" y="11936"/>
                    <a:pt x="313" y="12106"/>
                  </a:cubicBezTo>
                  <a:cubicBezTo>
                    <a:pt x="269" y="12266"/>
                    <a:pt x="242" y="12356"/>
                    <a:pt x="242" y="12356"/>
                  </a:cubicBezTo>
                  <a:cubicBezTo>
                    <a:pt x="242" y="12356"/>
                    <a:pt x="277" y="12275"/>
                    <a:pt x="340" y="12115"/>
                  </a:cubicBezTo>
                  <a:cubicBezTo>
                    <a:pt x="402" y="11954"/>
                    <a:pt x="492" y="11713"/>
                    <a:pt x="581" y="11410"/>
                  </a:cubicBezTo>
                  <a:cubicBezTo>
                    <a:pt x="670" y="11098"/>
                    <a:pt x="759" y="10714"/>
                    <a:pt x="759" y="10259"/>
                  </a:cubicBezTo>
                  <a:cubicBezTo>
                    <a:pt x="750" y="10027"/>
                    <a:pt x="724" y="9786"/>
                    <a:pt x="652" y="9537"/>
                  </a:cubicBezTo>
                  <a:cubicBezTo>
                    <a:pt x="591" y="9321"/>
                    <a:pt x="489" y="9106"/>
                    <a:pt x="342" y="8907"/>
                  </a:cubicBezTo>
                  <a:lnTo>
                    <a:pt x="342" y="8907"/>
                  </a:lnTo>
                  <a:cubicBezTo>
                    <a:pt x="412" y="8825"/>
                    <a:pt x="454" y="8723"/>
                    <a:pt x="474" y="8627"/>
                  </a:cubicBezTo>
                  <a:cubicBezTo>
                    <a:pt x="500" y="8493"/>
                    <a:pt x="492" y="8359"/>
                    <a:pt x="474" y="8234"/>
                  </a:cubicBezTo>
                  <a:cubicBezTo>
                    <a:pt x="447" y="8100"/>
                    <a:pt x="420" y="7984"/>
                    <a:pt x="393" y="7868"/>
                  </a:cubicBezTo>
                  <a:cubicBezTo>
                    <a:pt x="376" y="7761"/>
                    <a:pt x="358" y="7654"/>
                    <a:pt x="385" y="7556"/>
                  </a:cubicBezTo>
                  <a:cubicBezTo>
                    <a:pt x="402" y="7467"/>
                    <a:pt x="447" y="7387"/>
                    <a:pt x="527" y="7297"/>
                  </a:cubicBezTo>
                  <a:cubicBezTo>
                    <a:pt x="608" y="7199"/>
                    <a:pt x="706" y="7119"/>
                    <a:pt x="795" y="6994"/>
                  </a:cubicBezTo>
                  <a:cubicBezTo>
                    <a:pt x="839" y="6932"/>
                    <a:pt x="884" y="6860"/>
                    <a:pt x="911" y="6771"/>
                  </a:cubicBezTo>
                  <a:cubicBezTo>
                    <a:pt x="938" y="6682"/>
                    <a:pt x="947" y="6584"/>
                    <a:pt x="929" y="6503"/>
                  </a:cubicBezTo>
                  <a:cubicBezTo>
                    <a:pt x="893" y="6334"/>
                    <a:pt x="839" y="6218"/>
                    <a:pt x="857" y="6164"/>
                  </a:cubicBezTo>
                  <a:cubicBezTo>
                    <a:pt x="857" y="6120"/>
                    <a:pt x="911" y="6066"/>
                    <a:pt x="1009" y="6004"/>
                  </a:cubicBezTo>
                  <a:cubicBezTo>
                    <a:pt x="1098" y="5933"/>
                    <a:pt x="1205" y="5852"/>
                    <a:pt x="1286" y="5754"/>
                  </a:cubicBezTo>
                  <a:cubicBezTo>
                    <a:pt x="1446" y="5567"/>
                    <a:pt x="1562" y="5353"/>
                    <a:pt x="1633" y="5130"/>
                  </a:cubicBezTo>
                  <a:cubicBezTo>
                    <a:pt x="1696" y="4898"/>
                    <a:pt x="1714" y="4657"/>
                    <a:pt x="1678" y="4434"/>
                  </a:cubicBezTo>
                  <a:cubicBezTo>
                    <a:pt x="1642" y="4211"/>
                    <a:pt x="1571" y="4015"/>
                    <a:pt x="1535" y="3836"/>
                  </a:cubicBezTo>
                  <a:cubicBezTo>
                    <a:pt x="1446" y="3479"/>
                    <a:pt x="1580" y="3131"/>
                    <a:pt x="1687" y="2792"/>
                  </a:cubicBezTo>
                  <a:cubicBezTo>
                    <a:pt x="1794" y="2462"/>
                    <a:pt x="1901" y="2141"/>
                    <a:pt x="1990" y="1856"/>
                  </a:cubicBezTo>
                  <a:cubicBezTo>
                    <a:pt x="2356" y="714"/>
                    <a:pt x="2570" y="0"/>
                    <a:pt x="2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9"/>
            <p:cNvSpPr/>
            <p:nvPr/>
          </p:nvSpPr>
          <p:spPr>
            <a:xfrm>
              <a:off x="3946990" y="3435906"/>
              <a:ext cx="160468" cy="580454"/>
            </a:xfrm>
            <a:custGeom>
              <a:avLst/>
              <a:gdLst/>
              <a:ahLst/>
              <a:cxnLst/>
              <a:rect l="l" t="t" r="r" b="b"/>
              <a:pathLst>
                <a:path w="4533" h="16397" extrusionOk="0">
                  <a:moveTo>
                    <a:pt x="1" y="0"/>
                  </a:moveTo>
                  <a:cubicBezTo>
                    <a:pt x="1" y="0"/>
                    <a:pt x="46" y="45"/>
                    <a:pt x="126" y="134"/>
                  </a:cubicBezTo>
                  <a:cubicBezTo>
                    <a:pt x="206" y="223"/>
                    <a:pt x="322" y="357"/>
                    <a:pt x="438" y="553"/>
                  </a:cubicBezTo>
                  <a:cubicBezTo>
                    <a:pt x="670" y="937"/>
                    <a:pt x="920" y="1544"/>
                    <a:pt x="1027" y="2346"/>
                  </a:cubicBezTo>
                  <a:cubicBezTo>
                    <a:pt x="1080" y="2739"/>
                    <a:pt x="1098" y="3176"/>
                    <a:pt x="1107" y="3649"/>
                  </a:cubicBezTo>
                  <a:cubicBezTo>
                    <a:pt x="1107" y="4131"/>
                    <a:pt x="1107" y="4639"/>
                    <a:pt x="1134" y="5174"/>
                  </a:cubicBezTo>
                  <a:cubicBezTo>
                    <a:pt x="1161" y="5719"/>
                    <a:pt x="1232" y="6289"/>
                    <a:pt x="1402" y="6860"/>
                  </a:cubicBezTo>
                  <a:cubicBezTo>
                    <a:pt x="1553" y="7431"/>
                    <a:pt x="1767" y="8002"/>
                    <a:pt x="1946" y="8582"/>
                  </a:cubicBezTo>
                  <a:cubicBezTo>
                    <a:pt x="2124" y="9171"/>
                    <a:pt x="2267" y="9742"/>
                    <a:pt x="2294" y="10313"/>
                  </a:cubicBezTo>
                  <a:cubicBezTo>
                    <a:pt x="2303" y="10447"/>
                    <a:pt x="2303" y="10589"/>
                    <a:pt x="2303" y="10732"/>
                  </a:cubicBezTo>
                  <a:cubicBezTo>
                    <a:pt x="2294" y="10866"/>
                    <a:pt x="2285" y="11018"/>
                    <a:pt x="2303" y="11178"/>
                  </a:cubicBezTo>
                  <a:cubicBezTo>
                    <a:pt x="2311" y="11250"/>
                    <a:pt x="2329" y="11330"/>
                    <a:pt x="2356" y="11410"/>
                  </a:cubicBezTo>
                  <a:cubicBezTo>
                    <a:pt x="2383" y="11490"/>
                    <a:pt x="2419" y="11553"/>
                    <a:pt x="2445" y="11606"/>
                  </a:cubicBezTo>
                  <a:cubicBezTo>
                    <a:pt x="2481" y="11669"/>
                    <a:pt x="2499" y="11713"/>
                    <a:pt x="2508" y="11767"/>
                  </a:cubicBezTo>
                  <a:cubicBezTo>
                    <a:pt x="2517" y="11821"/>
                    <a:pt x="2517" y="11874"/>
                    <a:pt x="2517" y="11936"/>
                  </a:cubicBezTo>
                  <a:cubicBezTo>
                    <a:pt x="2463" y="12445"/>
                    <a:pt x="2338" y="12989"/>
                    <a:pt x="2526" y="13489"/>
                  </a:cubicBezTo>
                  <a:cubicBezTo>
                    <a:pt x="2579" y="13614"/>
                    <a:pt x="2650" y="13721"/>
                    <a:pt x="2749" y="13810"/>
                  </a:cubicBezTo>
                  <a:cubicBezTo>
                    <a:pt x="2847" y="13899"/>
                    <a:pt x="2954" y="13962"/>
                    <a:pt x="3070" y="14006"/>
                  </a:cubicBezTo>
                  <a:cubicBezTo>
                    <a:pt x="3284" y="14095"/>
                    <a:pt x="3498" y="14122"/>
                    <a:pt x="3667" y="14202"/>
                  </a:cubicBezTo>
                  <a:cubicBezTo>
                    <a:pt x="3837" y="14292"/>
                    <a:pt x="3980" y="14408"/>
                    <a:pt x="4087" y="14541"/>
                  </a:cubicBezTo>
                  <a:cubicBezTo>
                    <a:pt x="4203" y="14675"/>
                    <a:pt x="4283" y="14827"/>
                    <a:pt x="4345" y="14970"/>
                  </a:cubicBezTo>
                  <a:cubicBezTo>
                    <a:pt x="4453" y="15264"/>
                    <a:pt x="4470" y="15541"/>
                    <a:pt x="4444" y="15764"/>
                  </a:cubicBezTo>
                  <a:cubicBezTo>
                    <a:pt x="4417" y="15978"/>
                    <a:pt x="4345" y="16138"/>
                    <a:pt x="4292" y="16245"/>
                  </a:cubicBezTo>
                  <a:cubicBezTo>
                    <a:pt x="4221" y="16343"/>
                    <a:pt x="4194" y="16397"/>
                    <a:pt x="4194" y="16397"/>
                  </a:cubicBezTo>
                  <a:cubicBezTo>
                    <a:pt x="4194" y="16397"/>
                    <a:pt x="4230" y="16352"/>
                    <a:pt x="4301" y="16254"/>
                  </a:cubicBezTo>
                  <a:cubicBezTo>
                    <a:pt x="4363" y="16156"/>
                    <a:pt x="4453" y="15996"/>
                    <a:pt x="4497" y="15764"/>
                  </a:cubicBezTo>
                  <a:cubicBezTo>
                    <a:pt x="4533" y="15541"/>
                    <a:pt x="4533" y="15246"/>
                    <a:pt x="4435" y="14934"/>
                  </a:cubicBezTo>
                  <a:cubicBezTo>
                    <a:pt x="4381" y="14782"/>
                    <a:pt x="4301" y="14613"/>
                    <a:pt x="4194" y="14461"/>
                  </a:cubicBezTo>
                  <a:cubicBezTo>
                    <a:pt x="4078" y="14309"/>
                    <a:pt x="3926" y="14167"/>
                    <a:pt x="3730" y="14069"/>
                  </a:cubicBezTo>
                  <a:cubicBezTo>
                    <a:pt x="3543" y="13962"/>
                    <a:pt x="3328" y="13917"/>
                    <a:pt x="3132" y="13837"/>
                  </a:cubicBezTo>
                  <a:cubicBezTo>
                    <a:pt x="2945" y="13756"/>
                    <a:pt x="2802" y="13614"/>
                    <a:pt x="2722" y="13408"/>
                  </a:cubicBezTo>
                  <a:cubicBezTo>
                    <a:pt x="2650" y="13212"/>
                    <a:pt x="2650" y="12971"/>
                    <a:pt x="2668" y="12730"/>
                  </a:cubicBezTo>
                  <a:cubicBezTo>
                    <a:pt x="2677" y="12606"/>
                    <a:pt x="2695" y="12481"/>
                    <a:pt x="2713" y="12356"/>
                  </a:cubicBezTo>
                  <a:cubicBezTo>
                    <a:pt x="2731" y="12231"/>
                    <a:pt x="2758" y="12106"/>
                    <a:pt x="2775" y="11954"/>
                  </a:cubicBezTo>
                  <a:cubicBezTo>
                    <a:pt x="2784" y="11883"/>
                    <a:pt x="2784" y="11803"/>
                    <a:pt x="2766" y="11722"/>
                  </a:cubicBezTo>
                  <a:cubicBezTo>
                    <a:pt x="2758" y="11642"/>
                    <a:pt x="2731" y="11562"/>
                    <a:pt x="2695" y="11499"/>
                  </a:cubicBezTo>
                  <a:cubicBezTo>
                    <a:pt x="2633" y="11366"/>
                    <a:pt x="2597" y="11267"/>
                    <a:pt x="2588" y="11143"/>
                  </a:cubicBezTo>
                  <a:cubicBezTo>
                    <a:pt x="2570" y="11018"/>
                    <a:pt x="2579" y="10884"/>
                    <a:pt x="2588" y="10741"/>
                  </a:cubicBezTo>
                  <a:cubicBezTo>
                    <a:pt x="2597" y="10598"/>
                    <a:pt x="2597" y="10447"/>
                    <a:pt x="2597" y="10295"/>
                  </a:cubicBezTo>
                  <a:cubicBezTo>
                    <a:pt x="2570" y="9688"/>
                    <a:pt x="2427" y="9091"/>
                    <a:pt x="2240" y="8493"/>
                  </a:cubicBezTo>
                  <a:cubicBezTo>
                    <a:pt x="2053" y="7895"/>
                    <a:pt x="1839" y="7333"/>
                    <a:pt x="1687" y="6780"/>
                  </a:cubicBezTo>
                  <a:cubicBezTo>
                    <a:pt x="1518" y="6227"/>
                    <a:pt x="1437" y="5692"/>
                    <a:pt x="1393" y="5157"/>
                  </a:cubicBezTo>
                  <a:cubicBezTo>
                    <a:pt x="1348" y="4630"/>
                    <a:pt x="1339" y="4122"/>
                    <a:pt x="1312" y="3649"/>
                  </a:cubicBezTo>
                  <a:cubicBezTo>
                    <a:pt x="1294" y="3167"/>
                    <a:pt x="1250" y="2721"/>
                    <a:pt x="1179" y="2320"/>
                  </a:cubicBezTo>
                  <a:cubicBezTo>
                    <a:pt x="1027" y="1508"/>
                    <a:pt x="741" y="892"/>
                    <a:pt x="474" y="527"/>
                  </a:cubicBezTo>
                  <a:cubicBezTo>
                    <a:pt x="349" y="339"/>
                    <a:pt x="224" y="214"/>
                    <a:pt x="135" y="125"/>
                  </a:cubicBezTo>
                  <a:cubicBezTo>
                    <a:pt x="55" y="4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9"/>
            <p:cNvSpPr/>
            <p:nvPr/>
          </p:nvSpPr>
          <p:spPr>
            <a:xfrm>
              <a:off x="4026886" y="3919953"/>
              <a:ext cx="20567" cy="133352"/>
            </a:xfrm>
            <a:custGeom>
              <a:avLst/>
              <a:gdLst/>
              <a:ahLst/>
              <a:cxnLst/>
              <a:rect l="l" t="t" r="r" b="b"/>
              <a:pathLst>
                <a:path w="581" h="3767" extrusionOk="0">
                  <a:moveTo>
                    <a:pt x="450" y="1"/>
                  </a:moveTo>
                  <a:cubicBezTo>
                    <a:pt x="441" y="1"/>
                    <a:pt x="431" y="1"/>
                    <a:pt x="420" y="2"/>
                  </a:cubicBezTo>
                  <a:cubicBezTo>
                    <a:pt x="367" y="11"/>
                    <a:pt x="295" y="38"/>
                    <a:pt x="233" y="91"/>
                  </a:cubicBezTo>
                  <a:cubicBezTo>
                    <a:pt x="170" y="154"/>
                    <a:pt x="126" y="234"/>
                    <a:pt x="99" y="332"/>
                  </a:cubicBezTo>
                  <a:cubicBezTo>
                    <a:pt x="63" y="430"/>
                    <a:pt x="54" y="537"/>
                    <a:pt x="46" y="644"/>
                  </a:cubicBezTo>
                  <a:cubicBezTo>
                    <a:pt x="46" y="751"/>
                    <a:pt x="37" y="867"/>
                    <a:pt x="28" y="983"/>
                  </a:cubicBezTo>
                  <a:cubicBezTo>
                    <a:pt x="10" y="1224"/>
                    <a:pt x="1" y="1492"/>
                    <a:pt x="1" y="1768"/>
                  </a:cubicBezTo>
                  <a:cubicBezTo>
                    <a:pt x="1" y="2322"/>
                    <a:pt x="46" y="2821"/>
                    <a:pt x="81" y="3187"/>
                  </a:cubicBezTo>
                  <a:cubicBezTo>
                    <a:pt x="108" y="3365"/>
                    <a:pt x="117" y="3517"/>
                    <a:pt x="153" y="3624"/>
                  </a:cubicBezTo>
                  <a:cubicBezTo>
                    <a:pt x="179" y="3669"/>
                    <a:pt x="197" y="3704"/>
                    <a:pt x="215" y="3731"/>
                  </a:cubicBezTo>
                  <a:cubicBezTo>
                    <a:pt x="224" y="3749"/>
                    <a:pt x="242" y="3767"/>
                    <a:pt x="242" y="3767"/>
                  </a:cubicBezTo>
                  <a:cubicBezTo>
                    <a:pt x="242" y="3767"/>
                    <a:pt x="215" y="3713"/>
                    <a:pt x="206" y="3615"/>
                  </a:cubicBezTo>
                  <a:cubicBezTo>
                    <a:pt x="197" y="3517"/>
                    <a:pt x="224" y="3374"/>
                    <a:pt x="242" y="3187"/>
                  </a:cubicBezTo>
                  <a:cubicBezTo>
                    <a:pt x="278" y="2821"/>
                    <a:pt x="313" y="2322"/>
                    <a:pt x="313" y="1768"/>
                  </a:cubicBezTo>
                  <a:cubicBezTo>
                    <a:pt x="313" y="1492"/>
                    <a:pt x="304" y="1224"/>
                    <a:pt x="286" y="983"/>
                  </a:cubicBezTo>
                  <a:cubicBezTo>
                    <a:pt x="278" y="751"/>
                    <a:pt x="242" y="519"/>
                    <a:pt x="251" y="359"/>
                  </a:cubicBezTo>
                  <a:cubicBezTo>
                    <a:pt x="251" y="279"/>
                    <a:pt x="269" y="216"/>
                    <a:pt x="304" y="163"/>
                  </a:cubicBezTo>
                  <a:cubicBezTo>
                    <a:pt x="340" y="109"/>
                    <a:pt x="393" y="73"/>
                    <a:pt x="429" y="56"/>
                  </a:cubicBezTo>
                  <a:cubicBezTo>
                    <a:pt x="470" y="35"/>
                    <a:pt x="505" y="30"/>
                    <a:pt x="531" y="30"/>
                  </a:cubicBezTo>
                  <a:cubicBezTo>
                    <a:pt x="562" y="30"/>
                    <a:pt x="581" y="38"/>
                    <a:pt x="581" y="38"/>
                  </a:cubicBezTo>
                  <a:cubicBezTo>
                    <a:pt x="581" y="38"/>
                    <a:pt x="544"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9"/>
            <p:cNvSpPr/>
            <p:nvPr/>
          </p:nvSpPr>
          <p:spPr>
            <a:xfrm>
              <a:off x="4020585" y="4040274"/>
              <a:ext cx="159194" cy="28178"/>
            </a:xfrm>
            <a:custGeom>
              <a:avLst/>
              <a:gdLst/>
              <a:ahLst/>
              <a:cxnLst/>
              <a:rect l="l" t="t" r="r" b="b"/>
              <a:pathLst>
                <a:path w="4497" h="796" extrusionOk="0">
                  <a:moveTo>
                    <a:pt x="2118" y="0"/>
                  </a:moveTo>
                  <a:cubicBezTo>
                    <a:pt x="1510" y="0"/>
                    <a:pt x="977" y="97"/>
                    <a:pt x="589" y="171"/>
                  </a:cubicBezTo>
                  <a:cubicBezTo>
                    <a:pt x="375" y="207"/>
                    <a:pt x="197" y="279"/>
                    <a:pt x="108" y="377"/>
                  </a:cubicBezTo>
                  <a:cubicBezTo>
                    <a:pt x="63" y="412"/>
                    <a:pt x="36" y="457"/>
                    <a:pt x="18" y="484"/>
                  </a:cubicBezTo>
                  <a:cubicBezTo>
                    <a:pt x="9" y="519"/>
                    <a:pt x="1" y="528"/>
                    <a:pt x="1" y="528"/>
                  </a:cubicBezTo>
                  <a:cubicBezTo>
                    <a:pt x="1" y="528"/>
                    <a:pt x="9" y="519"/>
                    <a:pt x="27" y="493"/>
                  </a:cubicBezTo>
                  <a:cubicBezTo>
                    <a:pt x="54" y="475"/>
                    <a:pt x="81" y="439"/>
                    <a:pt x="134" y="412"/>
                  </a:cubicBezTo>
                  <a:cubicBezTo>
                    <a:pt x="232" y="350"/>
                    <a:pt x="393" y="323"/>
                    <a:pt x="607" y="323"/>
                  </a:cubicBezTo>
                  <a:cubicBezTo>
                    <a:pt x="974" y="323"/>
                    <a:pt x="1459" y="303"/>
                    <a:pt x="1989" y="303"/>
                  </a:cubicBezTo>
                  <a:cubicBezTo>
                    <a:pt x="2078" y="303"/>
                    <a:pt x="2167" y="304"/>
                    <a:pt x="2258" y="305"/>
                  </a:cubicBezTo>
                  <a:cubicBezTo>
                    <a:pt x="2891" y="323"/>
                    <a:pt x="3462" y="412"/>
                    <a:pt x="3863" y="537"/>
                  </a:cubicBezTo>
                  <a:cubicBezTo>
                    <a:pt x="4069" y="600"/>
                    <a:pt x="4220" y="662"/>
                    <a:pt x="4336" y="716"/>
                  </a:cubicBezTo>
                  <a:cubicBezTo>
                    <a:pt x="4443" y="760"/>
                    <a:pt x="4497" y="796"/>
                    <a:pt x="4497" y="796"/>
                  </a:cubicBezTo>
                  <a:cubicBezTo>
                    <a:pt x="4497" y="796"/>
                    <a:pt x="4452" y="742"/>
                    <a:pt x="4354" y="671"/>
                  </a:cubicBezTo>
                  <a:cubicBezTo>
                    <a:pt x="4265" y="600"/>
                    <a:pt x="4122" y="493"/>
                    <a:pt x="3926" y="395"/>
                  </a:cubicBezTo>
                  <a:cubicBezTo>
                    <a:pt x="3533" y="189"/>
                    <a:pt x="2936" y="11"/>
                    <a:pt x="2266" y="2"/>
                  </a:cubicBezTo>
                  <a:cubicBezTo>
                    <a:pt x="2216" y="1"/>
                    <a:pt x="2167" y="0"/>
                    <a:pt x="2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9"/>
            <p:cNvSpPr/>
            <p:nvPr/>
          </p:nvSpPr>
          <p:spPr>
            <a:xfrm>
              <a:off x="4016160" y="4054540"/>
              <a:ext cx="123829" cy="190771"/>
            </a:xfrm>
            <a:custGeom>
              <a:avLst/>
              <a:gdLst/>
              <a:ahLst/>
              <a:cxnLst/>
              <a:rect l="l" t="t" r="r" b="b"/>
              <a:pathLst>
                <a:path w="3498" h="5389" extrusionOk="0">
                  <a:moveTo>
                    <a:pt x="99" y="0"/>
                  </a:moveTo>
                  <a:cubicBezTo>
                    <a:pt x="99" y="0"/>
                    <a:pt x="90" y="116"/>
                    <a:pt x="63" y="322"/>
                  </a:cubicBezTo>
                  <a:cubicBezTo>
                    <a:pt x="36" y="536"/>
                    <a:pt x="10" y="839"/>
                    <a:pt x="10" y="1223"/>
                  </a:cubicBezTo>
                  <a:cubicBezTo>
                    <a:pt x="1" y="1597"/>
                    <a:pt x="18" y="2052"/>
                    <a:pt x="63" y="2552"/>
                  </a:cubicBezTo>
                  <a:cubicBezTo>
                    <a:pt x="108" y="3051"/>
                    <a:pt x="188" y="3596"/>
                    <a:pt x="286" y="4167"/>
                  </a:cubicBezTo>
                  <a:cubicBezTo>
                    <a:pt x="349" y="4506"/>
                    <a:pt x="411" y="4836"/>
                    <a:pt x="473" y="5139"/>
                  </a:cubicBezTo>
                  <a:lnTo>
                    <a:pt x="527" y="5389"/>
                  </a:lnTo>
                  <a:lnTo>
                    <a:pt x="714" y="5219"/>
                  </a:lnTo>
                  <a:cubicBezTo>
                    <a:pt x="1027" y="4943"/>
                    <a:pt x="1419" y="4791"/>
                    <a:pt x="1785" y="4755"/>
                  </a:cubicBezTo>
                  <a:cubicBezTo>
                    <a:pt x="1876" y="4744"/>
                    <a:pt x="1966" y="4739"/>
                    <a:pt x="2052" y="4739"/>
                  </a:cubicBezTo>
                  <a:cubicBezTo>
                    <a:pt x="2311" y="4739"/>
                    <a:pt x="2545" y="4784"/>
                    <a:pt x="2739" y="4845"/>
                  </a:cubicBezTo>
                  <a:cubicBezTo>
                    <a:pt x="2998" y="4934"/>
                    <a:pt x="3194" y="5050"/>
                    <a:pt x="3310" y="5148"/>
                  </a:cubicBezTo>
                  <a:cubicBezTo>
                    <a:pt x="3382" y="5192"/>
                    <a:pt x="3417" y="5237"/>
                    <a:pt x="3453" y="5264"/>
                  </a:cubicBezTo>
                  <a:cubicBezTo>
                    <a:pt x="3480" y="5291"/>
                    <a:pt x="3498" y="5299"/>
                    <a:pt x="3498" y="5299"/>
                  </a:cubicBezTo>
                  <a:cubicBezTo>
                    <a:pt x="3498" y="5299"/>
                    <a:pt x="3480" y="5282"/>
                    <a:pt x="3453" y="5255"/>
                  </a:cubicBezTo>
                  <a:cubicBezTo>
                    <a:pt x="3426" y="5228"/>
                    <a:pt x="3400" y="5175"/>
                    <a:pt x="3337" y="5121"/>
                  </a:cubicBezTo>
                  <a:cubicBezTo>
                    <a:pt x="3230" y="5005"/>
                    <a:pt x="3052" y="4862"/>
                    <a:pt x="2784" y="4737"/>
                  </a:cubicBezTo>
                  <a:cubicBezTo>
                    <a:pt x="2538" y="4622"/>
                    <a:pt x="2223" y="4530"/>
                    <a:pt x="1862" y="4530"/>
                  </a:cubicBezTo>
                  <a:cubicBezTo>
                    <a:pt x="1830" y="4530"/>
                    <a:pt x="1799" y="4531"/>
                    <a:pt x="1767" y="4532"/>
                  </a:cubicBezTo>
                  <a:cubicBezTo>
                    <a:pt x="1434" y="4547"/>
                    <a:pt x="1063" y="4642"/>
                    <a:pt x="728" y="4857"/>
                  </a:cubicBezTo>
                  <a:lnTo>
                    <a:pt x="728" y="4857"/>
                  </a:lnTo>
                  <a:cubicBezTo>
                    <a:pt x="685" y="4617"/>
                    <a:pt x="639" y="4370"/>
                    <a:pt x="598" y="4113"/>
                  </a:cubicBezTo>
                  <a:cubicBezTo>
                    <a:pt x="393" y="2980"/>
                    <a:pt x="224" y="1963"/>
                    <a:pt x="161" y="1214"/>
                  </a:cubicBezTo>
                  <a:cubicBezTo>
                    <a:pt x="126" y="839"/>
                    <a:pt x="117" y="536"/>
                    <a:pt x="108" y="322"/>
                  </a:cubicBezTo>
                  <a:cubicBezTo>
                    <a:pt x="108" y="116"/>
                    <a:pt x="99"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9"/>
            <p:cNvSpPr/>
            <p:nvPr/>
          </p:nvSpPr>
          <p:spPr>
            <a:xfrm>
              <a:off x="4137756" y="4062753"/>
              <a:ext cx="35081" cy="176894"/>
            </a:xfrm>
            <a:custGeom>
              <a:avLst/>
              <a:gdLst/>
              <a:ahLst/>
              <a:cxnLst/>
              <a:rect l="l" t="t" r="r" b="b"/>
              <a:pathLst>
                <a:path w="991" h="4997" extrusionOk="0">
                  <a:moveTo>
                    <a:pt x="990" y="0"/>
                  </a:moveTo>
                  <a:lnTo>
                    <a:pt x="990" y="0"/>
                  </a:lnTo>
                  <a:cubicBezTo>
                    <a:pt x="990" y="0"/>
                    <a:pt x="982" y="9"/>
                    <a:pt x="955" y="36"/>
                  </a:cubicBezTo>
                  <a:cubicBezTo>
                    <a:pt x="937" y="63"/>
                    <a:pt x="910" y="107"/>
                    <a:pt x="875" y="161"/>
                  </a:cubicBezTo>
                  <a:cubicBezTo>
                    <a:pt x="803" y="277"/>
                    <a:pt x="714" y="455"/>
                    <a:pt x="660" y="687"/>
                  </a:cubicBezTo>
                  <a:cubicBezTo>
                    <a:pt x="598" y="919"/>
                    <a:pt x="553" y="1196"/>
                    <a:pt x="509" y="1499"/>
                  </a:cubicBezTo>
                  <a:cubicBezTo>
                    <a:pt x="464" y="1793"/>
                    <a:pt x="375" y="2106"/>
                    <a:pt x="286" y="2454"/>
                  </a:cubicBezTo>
                  <a:cubicBezTo>
                    <a:pt x="197" y="2793"/>
                    <a:pt x="116" y="3132"/>
                    <a:pt x="81" y="3444"/>
                  </a:cubicBezTo>
                  <a:cubicBezTo>
                    <a:pt x="63" y="3604"/>
                    <a:pt x="54" y="3756"/>
                    <a:pt x="54" y="3890"/>
                  </a:cubicBezTo>
                  <a:cubicBezTo>
                    <a:pt x="63" y="4033"/>
                    <a:pt x="72" y="4166"/>
                    <a:pt x="89" y="4282"/>
                  </a:cubicBezTo>
                  <a:cubicBezTo>
                    <a:pt x="116" y="4514"/>
                    <a:pt x="116" y="4693"/>
                    <a:pt x="81" y="4818"/>
                  </a:cubicBezTo>
                  <a:cubicBezTo>
                    <a:pt x="63" y="4871"/>
                    <a:pt x="36" y="4916"/>
                    <a:pt x="27" y="4952"/>
                  </a:cubicBezTo>
                  <a:cubicBezTo>
                    <a:pt x="9" y="4978"/>
                    <a:pt x="0" y="4996"/>
                    <a:pt x="0" y="4996"/>
                  </a:cubicBezTo>
                  <a:cubicBezTo>
                    <a:pt x="0" y="4996"/>
                    <a:pt x="9" y="4978"/>
                    <a:pt x="36" y="4960"/>
                  </a:cubicBezTo>
                  <a:cubicBezTo>
                    <a:pt x="54" y="4934"/>
                    <a:pt x="89" y="4889"/>
                    <a:pt x="125" y="4836"/>
                  </a:cubicBezTo>
                  <a:cubicBezTo>
                    <a:pt x="188" y="4711"/>
                    <a:pt x="232" y="4514"/>
                    <a:pt x="241" y="4274"/>
                  </a:cubicBezTo>
                  <a:cubicBezTo>
                    <a:pt x="250" y="4158"/>
                    <a:pt x="250" y="4033"/>
                    <a:pt x="268" y="3908"/>
                  </a:cubicBezTo>
                  <a:cubicBezTo>
                    <a:pt x="286" y="3774"/>
                    <a:pt x="304" y="3631"/>
                    <a:pt x="339" y="3488"/>
                  </a:cubicBezTo>
                  <a:cubicBezTo>
                    <a:pt x="402" y="3194"/>
                    <a:pt x="500" y="2873"/>
                    <a:pt x="589" y="2534"/>
                  </a:cubicBezTo>
                  <a:cubicBezTo>
                    <a:pt x="678" y="2186"/>
                    <a:pt x="750" y="1838"/>
                    <a:pt x="767" y="1526"/>
                  </a:cubicBezTo>
                  <a:cubicBezTo>
                    <a:pt x="785" y="1214"/>
                    <a:pt x="785" y="937"/>
                    <a:pt x="812" y="714"/>
                  </a:cubicBezTo>
                  <a:cubicBezTo>
                    <a:pt x="830" y="491"/>
                    <a:pt x="875" y="304"/>
                    <a:pt x="919" y="188"/>
                  </a:cubicBezTo>
                  <a:cubicBezTo>
                    <a:pt x="937" y="125"/>
                    <a:pt x="955" y="81"/>
                    <a:pt x="973" y="45"/>
                  </a:cubicBezTo>
                  <a:cubicBezTo>
                    <a:pt x="982" y="18"/>
                    <a:pt x="990" y="0"/>
                    <a:pt x="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9"/>
            <p:cNvSpPr/>
            <p:nvPr/>
          </p:nvSpPr>
          <p:spPr>
            <a:xfrm>
              <a:off x="4162075" y="3192431"/>
              <a:ext cx="54976" cy="864043"/>
            </a:xfrm>
            <a:custGeom>
              <a:avLst/>
              <a:gdLst/>
              <a:ahLst/>
              <a:cxnLst/>
              <a:rect l="l" t="t" r="r" b="b"/>
              <a:pathLst>
                <a:path w="1553" h="24408" extrusionOk="0">
                  <a:moveTo>
                    <a:pt x="125" y="0"/>
                  </a:moveTo>
                  <a:cubicBezTo>
                    <a:pt x="125" y="0"/>
                    <a:pt x="116" y="18"/>
                    <a:pt x="98" y="63"/>
                  </a:cubicBezTo>
                  <a:cubicBezTo>
                    <a:pt x="89" y="98"/>
                    <a:pt x="63" y="161"/>
                    <a:pt x="54" y="241"/>
                  </a:cubicBezTo>
                  <a:cubicBezTo>
                    <a:pt x="18" y="402"/>
                    <a:pt x="0" y="651"/>
                    <a:pt x="63" y="964"/>
                  </a:cubicBezTo>
                  <a:cubicBezTo>
                    <a:pt x="116" y="1276"/>
                    <a:pt x="259" y="1642"/>
                    <a:pt x="419" y="2052"/>
                  </a:cubicBezTo>
                  <a:cubicBezTo>
                    <a:pt x="580" y="2471"/>
                    <a:pt x="776" y="2944"/>
                    <a:pt x="785" y="3488"/>
                  </a:cubicBezTo>
                  <a:cubicBezTo>
                    <a:pt x="785" y="3756"/>
                    <a:pt x="741" y="4041"/>
                    <a:pt x="687" y="4345"/>
                  </a:cubicBezTo>
                  <a:cubicBezTo>
                    <a:pt x="642" y="4648"/>
                    <a:pt x="589" y="4978"/>
                    <a:pt x="607" y="5317"/>
                  </a:cubicBezTo>
                  <a:cubicBezTo>
                    <a:pt x="634" y="5656"/>
                    <a:pt x="705" y="6004"/>
                    <a:pt x="785" y="6343"/>
                  </a:cubicBezTo>
                  <a:cubicBezTo>
                    <a:pt x="866" y="6682"/>
                    <a:pt x="937" y="7030"/>
                    <a:pt x="990" y="7396"/>
                  </a:cubicBezTo>
                  <a:cubicBezTo>
                    <a:pt x="1222" y="8850"/>
                    <a:pt x="1240" y="10473"/>
                    <a:pt x="946" y="12150"/>
                  </a:cubicBezTo>
                  <a:cubicBezTo>
                    <a:pt x="910" y="12365"/>
                    <a:pt x="874" y="12570"/>
                    <a:pt x="839" y="12784"/>
                  </a:cubicBezTo>
                  <a:cubicBezTo>
                    <a:pt x="803" y="12989"/>
                    <a:pt x="767" y="13194"/>
                    <a:pt x="750" y="13408"/>
                  </a:cubicBezTo>
                  <a:cubicBezTo>
                    <a:pt x="714" y="13837"/>
                    <a:pt x="714" y="14247"/>
                    <a:pt x="705" y="14648"/>
                  </a:cubicBezTo>
                  <a:cubicBezTo>
                    <a:pt x="705" y="15460"/>
                    <a:pt x="696" y="16236"/>
                    <a:pt x="696" y="16977"/>
                  </a:cubicBezTo>
                  <a:cubicBezTo>
                    <a:pt x="687" y="17717"/>
                    <a:pt x="705" y="18431"/>
                    <a:pt x="785" y="19091"/>
                  </a:cubicBezTo>
                  <a:cubicBezTo>
                    <a:pt x="830" y="19421"/>
                    <a:pt x="866" y="19733"/>
                    <a:pt x="839" y="20019"/>
                  </a:cubicBezTo>
                  <a:cubicBezTo>
                    <a:pt x="830" y="20170"/>
                    <a:pt x="803" y="20313"/>
                    <a:pt x="758" y="20438"/>
                  </a:cubicBezTo>
                  <a:cubicBezTo>
                    <a:pt x="714" y="20572"/>
                    <a:pt x="642" y="20697"/>
                    <a:pt x="589" y="20831"/>
                  </a:cubicBezTo>
                  <a:cubicBezTo>
                    <a:pt x="473" y="21107"/>
                    <a:pt x="464" y="21393"/>
                    <a:pt x="464" y="21642"/>
                  </a:cubicBezTo>
                  <a:cubicBezTo>
                    <a:pt x="464" y="21901"/>
                    <a:pt x="473" y="22133"/>
                    <a:pt x="464" y="22356"/>
                  </a:cubicBezTo>
                  <a:cubicBezTo>
                    <a:pt x="446" y="22793"/>
                    <a:pt x="384" y="23177"/>
                    <a:pt x="321" y="23480"/>
                  </a:cubicBezTo>
                  <a:cubicBezTo>
                    <a:pt x="250" y="23783"/>
                    <a:pt x="179" y="24015"/>
                    <a:pt x="125" y="24176"/>
                  </a:cubicBezTo>
                  <a:cubicBezTo>
                    <a:pt x="72" y="24328"/>
                    <a:pt x="45" y="24408"/>
                    <a:pt x="45" y="24408"/>
                  </a:cubicBezTo>
                  <a:cubicBezTo>
                    <a:pt x="45" y="24408"/>
                    <a:pt x="80" y="24337"/>
                    <a:pt x="134" y="24176"/>
                  </a:cubicBezTo>
                  <a:cubicBezTo>
                    <a:pt x="196" y="24024"/>
                    <a:pt x="286" y="23792"/>
                    <a:pt x="366" y="23489"/>
                  </a:cubicBezTo>
                  <a:cubicBezTo>
                    <a:pt x="446" y="23186"/>
                    <a:pt x="527" y="22811"/>
                    <a:pt x="562" y="22365"/>
                  </a:cubicBezTo>
                  <a:cubicBezTo>
                    <a:pt x="580" y="22142"/>
                    <a:pt x="580" y="21892"/>
                    <a:pt x="589" y="21642"/>
                  </a:cubicBezTo>
                  <a:cubicBezTo>
                    <a:pt x="598" y="21393"/>
                    <a:pt x="625" y="21134"/>
                    <a:pt x="741" y="20893"/>
                  </a:cubicBezTo>
                  <a:cubicBezTo>
                    <a:pt x="794" y="20768"/>
                    <a:pt x="857" y="20643"/>
                    <a:pt x="919" y="20501"/>
                  </a:cubicBezTo>
                  <a:cubicBezTo>
                    <a:pt x="973" y="20358"/>
                    <a:pt x="1008" y="20197"/>
                    <a:pt x="1026" y="20037"/>
                  </a:cubicBezTo>
                  <a:cubicBezTo>
                    <a:pt x="1062" y="19724"/>
                    <a:pt x="1026" y="19394"/>
                    <a:pt x="999" y="19073"/>
                  </a:cubicBezTo>
                  <a:cubicBezTo>
                    <a:pt x="937" y="18422"/>
                    <a:pt x="937" y="17717"/>
                    <a:pt x="955" y="16977"/>
                  </a:cubicBezTo>
                  <a:cubicBezTo>
                    <a:pt x="973" y="16236"/>
                    <a:pt x="990" y="15460"/>
                    <a:pt x="1008" y="14657"/>
                  </a:cubicBezTo>
                  <a:cubicBezTo>
                    <a:pt x="1017" y="14256"/>
                    <a:pt x="1026" y="13845"/>
                    <a:pt x="1062" y="13435"/>
                  </a:cubicBezTo>
                  <a:cubicBezTo>
                    <a:pt x="1080" y="13239"/>
                    <a:pt x="1115" y="13034"/>
                    <a:pt x="1151" y="12820"/>
                  </a:cubicBezTo>
                  <a:cubicBezTo>
                    <a:pt x="1187" y="12614"/>
                    <a:pt x="1222" y="12409"/>
                    <a:pt x="1258" y="12195"/>
                  </a:cubicBezTo>
                  <a:cubicBezTo>
                    <a:pt x="1552" y="10500"/>
                    <a:pt x="1517" y="8823"/>
                    <a:pt x="1249" y="7351"/>
                  </a:cubicBezTo>
                  <a:cubicBezTo>
                    <a:pt x="1187" y="6985"/>
                    <a:pt x="1106" y="6628"/>
                    <a:pt x="1017" y="6289"/>
                  </a:cubicBezTo>
                  <a:cubicBezTo>
                    <a:pt x="928" y="5950"/>
                    <a:pt x="848" y="5620"/>
                    <a:pt x="821" y="5299"/>
                  </a:cubicBezTo>
                  <a:cubicBezTo>
                    <a:pt x="767" y="4675"/>
                    <a:pt x="964" y="4068"/>
                    <a:pt x="937" y="3488"/>
                  </a:cubicBezTo>
                  <a:cubicBezTo>
                    <a:pt x="910" y="2899"/>
                    <a:pt x="687" y="2427"/>
                    <a:pt x="509" y="2016"/>
                  </a:cubicBezTo>
                  <a:cubicBezTo>
                    <a:pt x="330" y="1606"/>
                    <a:pt x="179" y="1258"/>
                    <a:pt x="107" y="955"/>
                  </a:cubicBezTo>
                  <a:cubicBezTo>
                    <a:pt x="36" y="651"/>
                    <a:pt x="36" y="410"/>
                    <a:pt x="63" y="250"/>
                  </a:cubicBezTo>
                  <a:cubicBezTo>
                    <a:pt x="72" y="161"/>
                    <a:pt x="98" y="107"/>
                    <a:pt x="107" y="63"/>
                  </a:cubicBezTo>
                  <a:cubicBezTo>
                    <a:pt x="116" y="18"/>
                    <a:pt x="125"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9"/>
            <p:cNvSpPr/>
            <p:nvPr/>
          </p:nvSpPr>
          <p:spPr>
            <a:xfrm>
              <a:off x="4108375" y="3698319"/>
              <a:ext cx="72676" cy="197744"/>
            </a:xfrm>
            <a:custGeom>
              <a:avLst/>
              <a:gdLst/>
              <a:ahLst/>
              <a:cxnLst/>
              <a:rect l="l" t="t" r="r" b="b"/>
              <a:pathLst>
                <a:path w="2053" h="5586" extrusionOk="0">
                  <a:moveTo>
                    <a:pt x="1232" y="1"/>
                  </a:moveTo>
                  <a:cubicBezTo>
                    <a:pt x="1232" y="1"/>
                    <a:pt x="1053" y="322"/>
                    <a:pt x="777" y="839"/>
                  </a:cubicBezTo>
                  <a:cubicBezTo>
                    <a:pt x="643" y="1107"/>
                    <a:pt x="482" y="1419"/>
                    <a:pt x="304" y="1767"/>
                  </a:cubicBezTo>
                  <a:cubicBezTo>
                    <a:pt x="224" y="1945"/>
                    <a:pt x="117" y="2124"/>
                    <a:pt x="63" y="2347"/>
                  </a:cubicBezTo>
                  <a:cubicBezTo>
                    <a:pt x="1" y="2579"/>
                    <a:pt x="27" y="2828"/>
                    <a:pt x="117" y="3052"/>
                  </a:cubicBezTo>
                  <a:cubicBezTo>
                    <a:pt x="206" y="3275"/>
                    <a:pt x="340" y="3471"/>
                    <a:pt x="491" y="3631"/>
                  </a:cubicBezTo>
                  <a:cubicBezTo>
                    <a:pt x="643" y="3792"/>
                    <a:pt x="812" y="3926"/>
                    <a:pt x="964" y="4042"/>
                  </a:cubicBezTo>
                  <a:cubicBezTo>
                    <a:pt x="1276" y="4283"/>
                    <a:pt x="1544" y="4497"/>
                    <a:pt x="1722" y="4729"/>
                  </a:cubicBezTo>
                  <a:cubicBezTo>
                    <a:pt x="1901" y="4952"/>
                    <a:pt x="1990" y="5175"/>
                    <a:pt x="2017" y="5335"/>
                  </a:cubicBezTo>
                  <a:cubicBezTo>
                    <a:pt x="2035" y="5416"/>
                    <a:pt x="2035" y="5478"/>
                    <a:pt x="2035" y="5523"/>
                  </a:cubicBezTo>
                  <a:cubicBezTo>
                    <a:pt x="2035" y="5567"/>
                    <a:pt x="2035" y="5585"/>
                    <a:pt x="2035" y="5585"/>
                  </a:cubicBezTo>
                  <a:cubicBezTo>
                    <a:pt x="2035" y="5585"/>
                    <a:pt x="2044" y="5567"/>
                    <a:pt x="2044" y="5523"/>
                  </a:cubicBezTo>
                  <a:cubicBezTo>
                    <a:pt x="2052" y="5478"/>
                    <a:pt x="2052" y="5416"/>
                    <a:pt x="2052" y="5335"/>
                  </a:cubicBezTo>
                  <a:cubicBezTo>
                    <a:pt x="2044" y="5166"/>
                    <a:pt x="1972" y="4916"/>
                    <a:pt x="1803" y="4666"/>
                  </a:cubicBezTo>
                  <a:cubicBezTo>
                    <a:pt x="1642" y="4408"/>
                    <a:pt x="1366" y="4167"/>
                    <a:pt x="1071" y="3908"/>
                  </a:cubicBezTo>
                  <a:cubicBezTo>
                    <a:pt x="786" y="3658"/>
                    <a:pt x="464" y="3373"/>
                    <a:pt x="313" y="2980"/>
                  </a:cubicBezTo>
                  <a:cubicBezTo>
                    <a:pt x="233" y="2784"/>
                    <a:pt x="206" y="2579"/>
                    <a:pt x="250" y="2391"/>
                  </a:cubicBezTo>
                  <a:cubicBezTo>
                    <a:pt x="295" y="2204"/>
                    <a:pt x="393" y="2026"/>
                    <a:pt x="464" y="1838"/>
                  </a:cubicBezTo>
                  <a:cubicBezTo>
                    <a:pt x="625" y="1481"/>
                    <a:pt x="759" y="1160"/>
                    <a:pt x="875" y="884"/>
                  </a:cubicBezTo>
                  <a:cubicBezTo>
                    <a:pt x="1098" y="340"/>
                    <a:pt x="1232" y="1"/>
                    <a:pt x="1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9"/>
            <p:cNvSpPr/>
            <p:nvPr/>
          </p:nvSpPr>
          <p:spPr>
            <a:xfrm>
              <a:off x="4086604" y="3671168"/>
              <a:ext cx="26869" cy="174982"/>
            </a:xfrm>
            <a:custGeom>
              <a:avLst/>
              <a:gdLst/>
              <a:ahLst/>
              <a:cxnLst/>
              <a:rect l="l" t="t" r="r" b="b"/>
              <a:pathLst>
                <a:path w="759" h="4943" extrusionOk="0">
                  <a:moveTo>
                    <a:pt x="723" y="0"/>
                  </a:moveTo>
                  <a:cubicBezTo>
                    <a:pt x="723" y="0"/>
                    <a:pt x="723" y="18"/>
                    <a:pt x="723" y="54"/>
                  </a:cubicBezTo>
                  <a:cubicBezTo>
                    <a:pt x="723" y="90"/>
                    <a:pt x="723" y="134"/>
                    <a:pt x="714" y="206"/>
                  </a:cubicBezTo>
                  <a:cubicBezTo>
                    <a:pt x="705" y="330"/>
                    <a:pt x="678" y="509"/>
                    <a:pt x="625" y="732"/>
                  </a:cubicBezTo>
                  <a:cubicBezTo>
                    <a:pt x="571" y="955"/>
                    <a:pt x="491" y="1214"/>
                    <a:pt x="401" y="1508"/>
                  </a:cubicBezTo>
                  <a:cubicBezTo>
                    <a:pt x="312" y="1793"/>
                    <a:pt x="241" y="2132"/>
                    <a:pt x="170" y="2471"/>
                  </a:cubicBezTo>
                  <a:cubicBezTo>
                    <a:pt x="98" y="2819"/>
                    <a:pt x="45" y="3149"/>
                    <a:pt x="18" y="3462"/>
                  </a:cubicBezTo>
                  <a:cubicBezTo>
                    <a:pt x="0" y="3774"/>
                    <a:pt x="18" y="4059"/>
                    <a:pt x="80" y="4282"/>
                  </a:cubicBezTo>
                  <a:cubicBezTo>
                    <a:pt x="143" y="4514"/>
                    <a:pt x="241" y="4684"/>
                    <a:pt x="312" y="4791"/>
                  </a:cubicBezTo>
                  <a:cubicBezTo>
                    <a:pt x="393" y="4889"/>
                    <a:pt x="446" y="4943"/>
                    <a:pt x="446" y="4943"/>
                  </a:cubicBezTo>
                  <a:cubicBezTo>
                    <a:pt x="446" y="4943"/>
                    <a:pt x="401" y="4880"/>
                    <a:pt x="339" y="4773"/>
                  </a:cubicBezTo>
                  <a:cubicBezTo>
                    <a:pt x="286" y="4657"/>
                    <a:pt x="223" y="4488"/>
                    <a:pt x="187" y="4265"/>
                  </a:cubicBezTo>
                  <a:cubicBezTo>
                    <a:pt x="152" y="4042"/>
                    <a:pt x="152" y="3774"/>
                    <a:pt x="196" y="3480"/>
                  </a:cubicBezTo>
                  <a:cubicBezTo>
                    <a:pt x="232" y="3185"/>
                    <a:pt x="303" y="2855"/>
                    <a:pt x="375" y="2516"/>
                  </a:cubicBezTo>
                  <a:cubicBezTo>
                    <a:pt x="446" y="2177"/>
                    <a:pt x="500" y="1847"/>
                    <a:pt x="571" y="1553"/>
                  </a:cubicBezTo>
                  <a:cubicBezTo>
                    <a:pt x="642" y="1258"/>
                    <a:pt x="696" y="982"/>
                    <a:pt x="723" y="750"/>
                  </a:cubicBezTo>
                  <a:cubicBezTo>
                    <a:pt x="758" y="518"/>
                    <a:pt x="749" y="330"/>
                    <a:pt x="749" y="206"/>
                  </a:cubicBezTo>
                  <a:cubicBezTo>
                    <a:pt x="740" y="134"/>
                    <a:pt x="740" y="90"/>
                    <a:pt x="732" y="54"/>
                  </a:cubicBezTo>
                  <a:cubicBezTo>
                    <a:pt x="732" y="18"/>
                    <a:pt x="723" y="0"/>
                    <a:pt x="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9"/>
            <p:cNvSpPr/>
            <p:nvPr/>
          </p:nvSpPr>
          <p:spPr>
            <a:xfrm>
              <a:off x="3830173" y="3537572"/>
              <a:ext cx="104572" cy="79615"/>
            </a:xfrm>
            <a:custGeom>
              <a:avLst/>
              <a:gdLst/>
              <a:ahLst/>
              <a:cxnLst/>
              <a:rect l="l" t="t" r="r" b="b"/>
              <a:pathLst>
                <a:path w="2954" h="2249" extrusionOk="0">
                  <a:moveTo>
                    <a:pt x="2953" y="1"/>
                  </a:moveTo>
                  <a:cubicBezTo>
                    <a:pt x="2953" y="1"/>
                    <a:pt x="2783" y="117"/>
                    <a:pt x="2507" y="313"/>
                  </a:cubicBezTo>
                  <a:cubicBezTo>
                    <a:pt x="2239" y="509"/>
                    <a:pt x="1865" y="786"/>
                    <a:pt x="1454" y="1098"/>
                  </a:cubicBezTo>
                  <a:cubicBezTo>
                    <a:pt x="1053" y="1410"/>
                    <a:pt x="687" y="1696"/>
                    <a:pt x="428" y="1910"/>
                  </a:cubicBezTo>
                  <a:cubicBezTo>
                    <a:pt x="161" y="2115"/>
                    <a:pt x="0" y="2249"/>
                    <a:pt x="0" y="2249"/>
                  </a:cubicBezTo>
                  <a:cubicBezTo>
                    <a:pt x="0" y="2249"/>
                    <a:pt x="196" y="2160"/>
                    <a:pt x="482" y="1990"/>
                  </a:cubicBezTo>
                  <a:cubicBezTo>
                    <a:pt x="776" y="1821"/>
                    <a:pt x="1178" y="1571"/>
                    <a:pt x="1579" y="1259"/>
                  </a:cubicBezTo>
                  <a:cubicBezTo>
                    <a:pt x="1990" y="946"/>
                    <a:pt x="2337" y="634"/>
                    <a:pt x="2578" y="393"/>
                  </a:cubicBezTo>
                  <a:cubicBezTo>
                    <a:pt x="2819" y="152"/>
                    <a:pt x="2953" y="1"/>
                    <a:pt x="2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9"/>
            <p:cNvSpPr/>
            <p:nvPr/>
          </p:nvSpPr>
          <p:spPr>
            <a:xfrm>
              <a:off x="3820367" y="3584936"/>
              <a:ext cx="99828" cy="50905"/>
            </a:xfrm>
            <a:custGeom>
              <a:avLst/>
              <a:gdLst/>
              <a:ahLst/>
              <a:cxnLst/>
              <a:rect l="l" t="t" r="r" b="b"/>
              <a:pathLst>
                <a:path w="2820" h="1438" extrusionOk="0">
                  <a:moveTo>
                    <a:pt x="2820" y="1"/>
                  </a:moveTo>
                  <a:cubicBezTo>
                    <a:pt x="2820" y="1"/>
                    <a:pt x="2784" y="28"/>
                    <a:pt x="2722" y="81"/>
                  </a:cubicBezTo>
                  <a:cubicBezTo>
                    <a:pt x="2659" y="126"/>
                    <a:pt x="2561" y="197"/>
                    <a:pt x="2445" y="277"/>
                  </a:cubicBezTo>
                  <a:cubicBezTo>
                    <a:pt x="2204" y="447"/>
                    <a:pt x="1865" y="652"/>
                    <a:pt x="1481" y="857"/>
                  </a:cubicBezTo>
                  <a:cubicBezTo>
                    <a:pt x="1089" y="1054"/>
                    <a:pt x="723" y="1196"/>
                    <a:pt x="447" y="1294"/>
                  </a:cubicBezTo>
                  <a:cubicBezTo>
                    <a:pt x="313" y="1339"/>
                    <a:pt x="206" y="1384"/>
                    <a:pt x="125" y="1401"/>
                  </a:cubicBezTo>
                  <a:cubicBezTo>
                    <a:pt x="45" y="1428"/>
                    <a:pt x="1" y="1437"/>
                    <a:pt x="1" y="1437"/>
                  </a:cubicBezTo>
                  <a:lnTo>
                    <a:pt x="125" y="1437"/>
                  </a:lnTo>
                  <a:cubicBezTo>
                    <a:pt x="215" y="1428"/>
                    <a:pt x="331" y="1419"/>
                    <a:pt x="473" y="1393"/>
                  </a:cubicBezTo>
                  <a:cubicBezTo>
                    <a:pt x="768" y="1348"/>
                    <a:pt x="1169" y="1241"/>
                    <a:pt x="1571" y="1036"/>
                  </a:cubicBezTo>
                  <a:cubicBezTo>
                    <a:pt x="1981" y="831"/>
                    <a:pt x="2302" y="572"/>
                    <a:pt x="2507" y="358"/>
                  </a:cubicBezTo>
                  <a:cubicBezTo>
                    <a:pt x="2614" y="260"/>
                    <a:pt x="2695" y="170"/>
                    <a:pt x="2748" y="99"/>
                  </a:cubicBezTo>
                  <a:cubicBezTo>
                    <a:pt x="2793" y="37"/>
                    <a:pt x="2820"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9"/>
            <p:cNvSpPr/>
            <p:nvPr/>
          </p:nvSpPr>
          <p:spPr>
            <a:xfrm>
              <a:off x="3808367" y="3653150"/>
              <a:ext cx="113103" cy="88465"/>
            </a:xfrm>
            <a:custGeom>
              <a:avLst/>
              <a:gdLst/>
              <a:ahLst/>
              <a:cxnLst/>
              <a:rect l="l" t="t" r="r" b="b"/>
              <a:pathLst>
                <a:path w="3195" h="2499" extrusionOk="0">
                  <a:moveTo>
                    <a:pt x="3194" y="1"/>
                  </a:moveTo>
                  <a:cubicBezTo>
                    <a:pt x="3194" y="1"/>
                    <a:pt x="3150" y="37"/>
                    <a:pt x="3078" y="108"/>
                  </a:cubicBezTo>
                  <a:cubicBezTo>
                    <a:pt x="2998" y="179"/>
                    <a:pt x="2873" y="277"/>
                    <a:pt x="2722" y="384"/>
                  </a:cubicBezTo>
                  <a:cubicBezTo>
                    <a:pt x="2427" y="607"/>
                    <a:pt x="1981" y="857"/>
                    <a:pt x="1481" y="1143"/>
                  </a:cubicBezTo>
                  <a:cubicBezTo>
                    <a:pt x="1241" y="1285"/>
                    <a:pt x="1000" y="1428"/>
                    <a:pt x="795" y="1562"/>
                  </a:cubicBezTo>
                  <a:cubicBezTo>
                    <a:pt x="580" y="1705"/>
                    <a:pt x="393" y="1847"/>
                    <a:pt x="268" y="1990"/>
                  </a:cubicBezTo>
                  <a:cubicBezTo>
                    <a:pt x="134" y="2133"/>
                    <a:pt x="63" y="2276"/>
                    <a:pt x="27" y="2383"/>
                  </a:cubicBezTo>
                  <a:cubicBezTo>
                    <a:pt x="10" y="2427"/>
                    <a:pt x="1" y="2472"/>
                    <a:pt x="1" y="2499"/>
                  </a:cubicBezTo>
                  <a:cubicBezTo>
                    <a:pt x="18" y="2472"/>
                    <a:pt x="36" y="2436"/>
                    <a:pt x="54" y="2392"/>
                  </a:cubicBezTo>
                  <a:cubicBezTo>
                    <a:pt x="108" y="2302"/>
                    <a:pt x="197" y="2178"/>
                    <a:pt x="340" y="2062"/>
                  </a:cubicBezTo>
                  <a:cubicBezTo>
                    <a:pt x="616" y="1830"/>
                    <a:pt x="1089" y="1616"/>
                    <a:pt x="1589" y="1321"/>
                  </a:cubicBezTo>
                  <a:cubicBezTo>
                    <a:pt x="2088" y="1036"/>
                    <a:pt x="2516" y="732"/>
                    <a:pt x="2793" y="465"/>
                  </a:cubicBezTo>
                  <a:cubicBezTo>
                    <a:pt x="2927" y="331"/>
                    <a:pt x="3034" y="215"/>
                    <a:pt x="3096" y="135"/>
                  </a:cubicBezTo>
                  <a:cubicBezTo>
                    <a:pt x="3159" y="45"/>
                    <a:pt x="3194" y="1"/>
                    <a:pt x="3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9"/>
            <p:cNvSpPr/>
            <p:nvPr/>
          </p:nvSpPr>
          <p:spPr>
            <a:xfrm>
              <a:off x="3816579" y="3708443"/>
              <a:ext cx="73951" cy="40745"/>
            </a:xfrm>
            <a:custGeom>
              <a:avLst/>
              <a:gdLst/>
              <a:ahLst/>
              <a:cxnLst/>
              <a:rect l="l" t="t" r="r" b="b"/>
              <a:pathLst>
                <a:path w="2089" h="1151" extrusionOk="0">
                  <a:moveTo>
                    <a:pt x="2088" y="0"/>
                  </a:moveTo>
                  <a:lnTo>
                    <a:pt x="2088" y="0"/>
                  </a:lnTo>
                  <a:cubicBezTo>
                    <a:pt x="2088" y="0"/>
                    <a:pt x="1954" y="36"/>
                    <a:pt x="1749" y="89"/>
                  </a:cubicBezTo>
                  <a:cubicBezTo>
                    <a:pt x="1535" y="152"/>
                    <a:pt x="1241" y="214"/>
                    <a:pt x="919" y="339"/>
                  </a:cubicBezTo>
                  <a:cubicBezTo>
                    <a:pt x="598" y="464"/>
                    <a:pt x="340" y="660"/>
                    <a:pt x="188" y="839"/>
                  </a:cubicBezTo>
                  <a:cubicBezTo>
                    <a:pt x="117" y="928"/>
                    <a:pt x="72" y="1008"/>
                    <a:pt x="45" y="1062"/>
                  </a:cubicBezTo>
                  <a:cubicBezTo>
                    <a:pt x="9" y="1115"/>
                    <a:pt x="1" y="1151"/>
                    <a:pt x="1" y="1151"/>
                  </a:cubicBezTo>
                  <a:cubicBezTo>
                    <a:pt x="1" y="1151"/>
                    <a:pt x="27" y="1124"/>
                    <a:pt x="63" y="1079"/>
                  </a:cubicBezTo>
                  <a:cubicBezTo>
                    <a:pt x="108" y="1035"/>
                    <a:pt x="179" y="981"/>
                    <a:pt x="259" y="919"/>
                  </a:cubicBezTo>
                  <a:cubicBezTo>
                    <a:pt x="438" y="785"/>
                    <a:pt x="696" y="651"/>
                    <a:pt x="1000" y="535"/>
                  </a:cubicBezTo>
                  <a:cubicBezTo>
                    <a:pt x="1303" y="410"/>
                    <a:pt x="1588" y="294"/>
                    <a:pt x="1785" y="187"/>
                  </a:cubicBezTo>
                  <a:cubicBezTo>
                    <a:pt x="1981" y="80"/>
                    <a:pt x="2088" y="0"/>
                    <a:pt x="2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9"/>
            <p:cNvSpPr/>
            <p:nvPr/>
          </p:nvSpPr>
          <p:spPr>
            <a:xfrm>
              <a:off x="3832049" y="3833791"/>
              <a:ext cx="57525" cy="8248"/>
            </a:xfrm>
            <a:custGeom>
              <a:avLst/>
              <a:gdLst/>
              <a:ahLst/>
              <a:cxnLst/>
              <a:rect l="l" t="t" r="r" b="b"/>
              <a:pathLst>
                <a:path w="1625" h="233" extrusionOk="0">
                  <a:moveTo>
                    <a:pt x="1624" y="1"/>
                  </a:moveTo>
                  <a:cubicBezTo>
                    <a:pt x="1624" y="1"/>
                    <a:pt x="1526" y="1"/>
                    <a:pt x="1375" y="10"/>
                  </a:cubicBezTo>
                  <a:cubicBezTo>
                    <a:pt x="1232" y="18"/>
                    <a:pt x="1027" y="18"/>
                    <a:pt x="812" y="18"/>
                  </a:cubicBezTo>
                  <a:cubicBezTo>
                    <a:pt x="589" y="18"/>
                    <a:pt x="393" y="18"/>
                    <a:pt x="242" y="10"/>
                  </a:cubicBezTo>
                  <a:cubicBezTo>
                    <a:pt x="99" y="10"/>
                    <a:pt x="1" y="1"/>
                    <a:pt x="1" y="1"/>
                  </a:cubicBezTo>
                  <a:lnTo>
                    <a:pt x="1" y="1"/>
                  </a:lnTo>
                  <a:cubicBezTo>
                    <a:pt x="1" y="1"/>
                    <a:pt x="81" y="54"/>
                    <a:pt x="224" y="117"/>
                  </a:cubicBezTo>
                  <a:cubicBezTo>
                    <a:pt x="366" y="170"/>
                    <a:pt x="572" y="233"/>
                    <a:pt x="812" y="233"/>
                  </a:cubicBezTo>
                  <a:cubicBezTo>
                    <a:pt x="1044" y="224"/>
                    <a:pt x="1259" y="170"/>
                    <a:pt x="1401" y="108"/>
                  </a:cubicBezTo>
                  <a:cubicBezTo>
                    <a:pt x="1544" y="54"/>
                    <a:pt x="1624" y="1"/>
                    <a:pt x="1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9"/>
            <p:cNvSpPr/>
            <p:nvPr/>
          </p:nvSpPr>
          <p:spPr>
            <a:xfrm>
              <a:off x="3845005" y="3850216"/>
              <a:ext cx="45524" cy="15434"/>
            </a:xfrm>
            <a:custGeom>
              <a:avLst/>
              <a:gdLst/>
              <a:ahLst/>
              <a:cxnLst/>
              <a:rect l="l" t="t" r="r" b="b"/>
              <a:pathLst>
                <a:path w="1286" h="436" extrusionOk="0">
                  <a:moveTo>
                    <a:pt x="1285" y="1"/>
                  </a:moveTo>
                  <a:lnTo>
                    <a:pt x="1285" y="1"/>
                  </a:lnTo>
                  <a:cubicBezTo>
                    <a:pt x="1285" y="1"/>
                    <a:pt x="1205" y="36"/>
                    <a:pt x="1098" y="72"/>
                  </a:cubicBezTo>
                  <a:cubicBezTo>
                    <a:pt x="982" y="117"/>
                    <a:pt x="821" y="161"/>
                    <a:pt x="652" y="206"/>
                  </a:cubicBezTo>
                  <a:cubicBezTo>
                    <a:pt x="482" y="241"/>
                    <a:pt x="322" y="277"/>
                    <a:pt x="206" y="295"/>
                  </a:cubicBezTo>
                  <a:cubicBezTo>
                    <a:pt x="81" y="313"/>
                    <a:pt x="0" y="322"/>
                    <a:pt x="0" y="322"/>
                  </a:cubicBezTo>
                  <a:cubicBezTo>
                    <a:pt x="0" y="322"/>
                    <a:pt x="72" y="366"/>
                    <a:pt x="197" y="402"/>
                  </a:cubicBezTo>
                  <a:cubicBezTo>
                    <a:pt x="265" y="422"/>
                    <a:pt x="353" y="436"/>
                    <a:pt x="450" y="436"/>
                  </a:cubicBezTo>
                  <a:cubicBezTo>
                    <a:pt x="530" y="436"/>
                    <a:pt x="617" y="426"/>
                    <a:pt x="705" y="402"/>
                  </a:cubicBezTo>
                  <a:cubicBezTo>
                    <a:pt x="901" y="357"/>
                    <a:pt x="1053" y="250"/>
                    <a:pt x="1151" y="161"/>
                  </a:cubicBezTo>
                  <a:cubicBezTo>
                    <a:pt x="1240" y="72"/>
                    <a:pt x="1285" y="1"/>
                    <a:pt x="1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9"/>
            <p:cNvSpPr/>
            <p:nvPr/>
          </p:nvSpPr>
          <p:spPr>
            <a:xfrm>
              <a:off x="3934069" y="3216113"/>
              <a:ext cx="23399" cy="158238"/>
            </a:xfrm>
            <a:custGeom>
              <a:avLst/>
              <a:gdLst/>
              <a:ahLst/>
              <a:cxnLst/>
              <a:rect l="l" t="t" r="r" b="b"/>
              <a:pathLst>
                <a:path w="661" h="4470" extrusionOk="0">
                  <a:moveTo>
                    <a:pt x="660" y="4451"/>
                  </a:moveTo>
                  <a:cubicBezTo>
                    <a:pt x="660" y="4451"/>
                    <a:pt x="660" y="4452"/>
                    <a:pt x="660" y="4452"/>
                  </a:cubicBezTo>
                  <a:cubicBezTo>
                    <a:pt x="660" y="4452"/>
                    <a:pt x="660" y="4451"/>
                    <a:pt x="660" y="4451"/>
                  </a:cubicBezTo>
                  <a:close/>
                  <a:moveTo>
                    <a:pt x="286" y="0"/>
                  </a:moveTo>
                  <a:cubicBezTo>
                    <a:pt x="286" y="0"/>
                    <a:pt x="268" y="72"/>
                    <a:pt x="241" y="188"/>
                  </a:cubicBezTo>
                  <a:cubicBezTo>
                    <a:pt x="214" y="303"/>
                    <a:pt x="188" y="482"/>
                    <a:pt x="161" y="696"/>
                  </a:cubicBezTo>
                  <a:cubicBezTo>
                    <a:pt x="107" y="1133"/>
                    <a:pt x="107" y="1740"/>
                    <a:pt x="98" y="2391"/>
                  </a:cubicBezTo>
                  <a:cubicBezTo>
                    <a:pt x="98" y="2721"/>
                    <a:pt x="89" y="3033"/>
                    <a:pt x="63" y="3319"/>
                  </a:cubicBezTo>
                  <a:cubicBezTo>
                    <a:pt x="36" y="3595"/>
                    <a:pt x="0" y="3872"/>
                    <a:pt x="80" y="4095"/>
                  </a:cubicBezTo>
                  <a:cubicBezTo>
                    <a:pt x="170" y="4318"/>
                    <a:pt x="348" y="4434"/>
                    <a:pt x="464" y="4461"/>
                  </a:cubicBezTo>
                  <a:cubicBezTo>
                    <a:pt x="496" y="4467"/>
                    <a:pt x="523" y="4469"/>
                    <a:pt x="547" y="4469"/>
                  </a:cubicBezTo>
                  <a:cubicBezTo>
                    <a:pt x="615" y="4469"/>
                    <a:pt x="651" y="4451"/>
                    <a:pt x="659" y="4451"/>
                  </a:cubicBezTo>
                  <a:cubicBezTo>
                    <a:pt x="659" y="4451"/>
                    <a:pt x="660" y="4451"/>
                    <a:pt x="660" y="4451"/>
                  </a:cubicBezTo>
                  <a:lnTo>
                    <a:pt x="660" y="4451"/>
                  </a:lnTo>
                  <a:cubicBezTo>
                    <a:pt x="660" y="4450"/>
                    <a:pt x="658" y="4450"/>
                    <a:pt x="655" y="4450"/>
                  </a:cubicBezTo>
                  <a:cubicBezTo>
                    <a:pt x="647" y="4450"/>
                    <a:pt x="632" y="4452"/>
                    <a:pt x="610" y="4452"/>
                  </a:cubicBezTo>
                  <a:cubicBezTo>
                    <a:pt x="578" y="4452"/>
                    <a:pt x="531" y="4447"/>
                    <a:pt x="473" y="4425"/>
                  </a:cubicBezTo>
                  <a:cubicBezTo>
                    <a:pt x="366" y="4389"/>
                    <a:pt x="232" y="4264"/>
                    <a:pt x="179" y="4068"/>
                  </a:cubicBezTo>
                  <a:cubicBezTo>
                    <a:pt x="134" y="3872"/>
                    <a:pt x="188" y="3622"/>
                    <a:pt x="232" y="3337"/>
                  </a:cubicBezTo>
                  <a:cubicBezTo>
                    <a:pt x="277" y="3051"/>
                    <a:pt x="303" y="2730"/>
                    <a:pt x="303" y="2400"/>
                  </a:cubicBezTo>
                  <a:cubicBezTo>
                    <a:pt x="312" y="1731"/>
                    <a:pt x="268" y="1133"/>
                    <a:pt x="268" y="705"/>
                  </a:cubicBezTo>
                  <a:cubicBezTo>
                    <a:pt x="268" y="491"/>
                    <a:pt x="268" y="312"/>
                    <a:pt x="277" y="188"/>
                  </a:cubicBezTo>
                  <a:cubicBezTo>
                    <a:pt x="277" y="72"/>
                    <a:pt x="286"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9"/>
            <p:cNvSpPr/>
            <p:nvPr/>
          </p:nvSpPr>
          <p:spPr>
            <a:xfrm>
              <a:off x="3986495" y="3415693"/>
              <a:ext cx="131405" cy="22444"/>
            </a:xfrm>
            <a:custGeom>
              <a:avLst/>
              <a:gdLst/>
              <a:ahLst/>
              <a:cxnLst/>
              <a:rect l="l" t="t" r="r" b="b"/>
              <a:pathLst>
                <a:path w="3712" h="634" extrusionOk="0">
                  <a:moveTo>
                    <a:pt x="2551" y="0"/>
                  </a:moveTo>
                  <a:cubicBezTo>
                    <a:pt x="2328" y="9"/>
                    <a:pt x="2070" y="27"/>
                    <a:pt x="1811" y="72"/>
                  </a:cubicBezTo>
                  <a:cubicBezTo>
                    <a:pt x="1294" y="161"/>
                    <a:pt x="839" y="312"/>
                    <a:pt x="517" y="428"/>
                  </a:cubicBezTo>
                  <a:cubicBezTo>
                    <a:pt x="196" y="553"/>
                    <a:pt x="0" y="634"/>
                    <a:pt x="0" y="634"/>
                  </a:cubicBezTo>
                  <a:cubicBezTo>
                    <a:pt x="0" y="634"/>
                    <a:pt x="214" y="598"/>
                    <a:pt x="544" y="536"/>
                  </a:cubicBezTo>
                  <a:cubicBezTo>
                    <a:pt x="883" y="464"/>
                    <a:pt x="1338" y="366"/>
                    <a:pt x="1847" y="277"/>
                  </a:cubicBezTo>
                  <a:cubicBezTo>
                    <a:pt x="2105" y="232"/>
                    <a:pt x="2346" y="197"/>
                    <a:pt x="2560" y="179"/>
                  </a:cubicBezTo>
                  <a:cubicBezTo>
                    <a:pt x="2783" y="152"/>
                    <a:pt x="2989" y="134"/>
                    <a:pt x="3158" y="134"/>
                  </a:cubicBezTo>
                  <a:cubicBezTo>
                    <a:pt x="3328" y="134"/>
                    <a:pt x="3461" y="134"/>
                    <a:pt x="3560" y="143"/>
                  </a:cubicBezTo>
                  <a:lnTo>
                    <a:pt x="3711" y="143"/>
                  </a:lnTo>
                  <a:cubicBezTo>
                    <a:pt x="3711" y="143"/>
                    <a:pt x="3658" y="134"/>
                    <a:pt x="3560" y="107"/>
                  </a:cubicBezTo>
                  <a:cubicBezTo>
                    <a:pt x="3470" y="81"/>
                    <a:pt x="3337" y="54"/>
                    <a:pt x="3158" y="36"/>
                  </a:cubicBezTo>
                  <a:cubicBezTo>
                    <a:pt x="2989" y="9"/>
                    <a:pt x="2783" y="0"/>
                    <a:pt x="2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9"/>
            <p:cNvSpPr/>
            <p:nvPr/>
          </p:nvSpPr>
          <p:spPr>
            <a:xfrm>
              <a:off x="4016478" y="3402418"/>
              <a:ext cx="89420" cy="14868"/>
            </a:xfrm>
            <a:custGeom>
              <a:avLst/>
              <a:gdLst/>
              <a:ahLst/>
              <a:cxnLst/>
              <a:rect l="l" t="t" r="r" b="b"/>
              <a:pathLst>
                <a:path w="2526" h="420" extrusionOk="0">
                  <a:moveTo>
                    <a:pt x="1669" y="1"/>
                  </a:moveTo>
                  <a:cubicBezTo>
                    <a:pt x="1533" y="1"/>
                    <a:pt x="1385" y="9"/>
                    <a:pt x="1232" y="27"/>
                  </a:cubicBezTo>
                  <a:cubicBezTo>
                    <a:pt x="875" y="63"/>
                    <a:pt x="563" y="170"/>
                    <a:pt x="340" y="259"/>
                  </a:cubicBezTo>
                  <a:cubicBezTo>
                    <a:pt x="125" y="348"/>
                    <a:pt x="1" y="420"/>
                    <a:pt x="1" y="420"/>
                  </a:cubicBezTo>
                  <a:cubicBezTo>
                    <a:pt x="1" y="420"/>
                    <a:pt x="143" y="393"/>
                    <a:pt x="375" y="357"/>
                  </a:cubicBezTo>
                  <a:cubicBezTo>
                    <a:pt x="598" y="313"/>
                    <a:pt x="911" y="268"/>
                    <a:pt x="1258" y="233"/>
                  </a:cubicBezTo>
                  <a:cubicBezTo>
                    <a:pt x="1606" y="188"/>
                    <a:pt x="1919" y="161"/>
                    <a:pt x="2151" y="143"/>
                  </a:cubicBezTo>
                  <a:cubicBezTo>
                    <a:pt x="2382" y="125"/>
                    <a:pt x="2525" y="117"/>
                    <a:pt x="2525" y="117"/>
                  </a:cubicBezTo>
                  <a:cubicBezTo>
                    <a:pt x="2525" y="117"/>
                    <a:pt x="2391" y="72"/>
                    <a:pt x="2159" y="36"/>
                  </a:cubicBezTo>
                  <a:cubicBezTo>
                    <a:pt x="2025" y="16"/>
                    <a:pt x="1858" y="1"/>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9"/>
            <p:cNvSpPr/>
            <p:nvPr/>
          </p:nvSpPr>
          <p:spPr>
            <a:xfrm>
              <a:off x="4006071" y="3309212"/>
              <a:ext cx="156964" cy="49348"/>
            </a:xfrm>
            <a:custGeom>
              <a:avLst/>
              <a:gdLst/>
              <a:ahLst/>
              <a:cxnLst/>
              <a:rect l="l" t="t" r="r" b="b"/>
              <a:pathLst>
                <a:path w="4434" h="1394" extrusionOk="0">
                  <a:moveTo>
                    <a:pt x="3071" y="0"/>
                  </a:moveTo>
                  <a:cubicBezTo>
                    <a:pt x="3050" y="0"/>
                    <a:pt x="3028" y="1"/>
                    <a:pt x="3007" y="2"/>
                  </a:cubicBezTo>
                  <a:cubicBezTo>
                    <a:pt x="2846" y="2"/>
                    <a:pt x="2694" y="64"/>
                    <a:pt x="2552" y="127"/>
                  </a:cubicBezTo>
                  <a:cubicBezTo>
                    <a:pt x="2409" y="189"/>
                    <a:pt x="2257" y="252"/>
                    <a:pt x="2114" y="314"/>
                  </a:cubicBezTo>
                  <a:cubicBezTo>
                    <a:pt x="919" y="858"/>
                    <a:pt x="0" y="1394"/>
                    <a:pt x="0" y="1394"/>
                  </a:cubicBezTo>
                  <a:cubicBezTo>
                    <a:pt x="0" y="1394"/>
                    <a:pt x="1008" y="1055"/>
                    <a:pt x="2195" y="510"/>
                  </a:cubicBezTo>
                  <a:cubicBezTo>
                    <a:pt x="2346" y="439"/>
                    <a:pt x="2489" y="368"/>
                    <a:pt x="2632" y="305"/>
                  </a:cubicBezTo>
                  <a:cubicBezTo>
                    <a:pt x="2766" y="243"/>
                    <a:pt x="2891" y="189"/>
                    <a:pt x="3015" y="171"/>
                  </a:cubicBezTo>
                  <a:cubicBezTo>
                    <a:pt x="3051" y="168"/>
                    <a:pt x="3087" y="166"/>
                    <a:pt x="3122" y="166"/>
                  </a:cubicBezTo>
                  <a:cubicBezTo>
                    <a:pt x="3342" y="166"/>
                    <a:pt x="3553" y="231"/>
                    <a:pt x="3738" y="269"/>
                  </a:cubicBezTo>
                  <a:cubicBezTo>
                    <a:pt x="3897" y="304"/>
                    <a:pt x="4046" y="317"/>
                    <a:pt x="4158" y="317"/>
                  </a:cubicBezTo>
                  <a:cubicBezTo>
                    <a:pt x="4191" y="317"/>
                    <a:pt x="4221" y="316"/>
                    <a:pt x="4247" y="314"/>
                  </a:cubicBezTo>
                  <a:cubicBezTo>
                    <a:pt x="4309" y="305"/>
                    <a:pt x="4354" y="287"/>
                    <a:pt x="4389" y="278"/>
                  </a:cubicBezTo>
                  <a:cubicBezTo>
                    <a:pt x="4416" y="269"/>
                    <a:pt x="4434" y="269"/>
                    <a:pt x="4434" y="269"/>
                  </a:cubicBezTo>
                  <a:lnTo>
                    <a:pt x="4380" y="269"/>
                  </a:lnTo>
                  <a:cubicBezTo>
                    <a:pt x="4354" y="278"/>
                    <a:pt x="4309" y="278"/>
                    <a:pt x="4247" y="278"/>
                  </a:cubicBezTo>
                  <a:cubicBezTo>
                    <a:pt x="4131" y="278"/>
                    <a:pt x="3961" y="234"/>
                    <a:pt x="3765" y="162"/>
                  </a:cubicBezTo>
                  <a:cubicBezTo>
                    <a:pt x="3574" y="104"/>
                    <a:pt x="3352" y="0"/>
                    <a:pt x="3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9"/>
            <p:cNvSpPr/>
            <p:nvPr/>
          </p:nvSpPr>
          <p:spPr>
            <a:xfrm>
              <a:off x="3990283" y="3249883"/>
              <a:ext cx="135511" cy="84040"/>
            </a:xfrm>
            <a:custGeom>
              <a:avLst/>
              <a:gdLst/>
              <a:ahLst/>
              <a:cxnLst/>
              <a:rect l="l" t="t" r="r" b="b"/>
              <a:pathLst>
                <a:path w="3828" h="2374" extrusionOk="0">
                  <a:moveTo>
                    <a:pt x="3827" y="1"/>
                  </a:moveTo>
                  <a:cubicBezTo>
                    <a:pt x="3827" y="1"/>
                    <a:pt x="3809" y="1"/>
                    <a:pt x="3783" y="10"/>
                  </a:cubicBezTo>
                  <a:cubicBezTo>
                    <a:pt x="3747" y="19"/>
                    <a:pt x="3702" y="19"/>
                    <a:pt x="3649" y="36"/>
                  </a:cubicBezTo>
                  <a:cubicBezTo>
                    <a:pt x="3533" y="72"/>
                    <a:pt x="3381" y="152"/>
                    <a:pt x="3221" y="295"/>
                  </a:cubicBezTo>
                  <a:cubicBezTo>
                    <a:pt x="3051" y="438"/>
                    <a:pt x="2891" y="634"/>
                    <a:pt x="2712" y="839"/>
                  </a:cubicBezTo>
                  <a:cubicBezTo>
                    <a:pt x="2534" y="1036"/>
                    <a:pt x="2329" y="1250"/>
                    <a:pt x="2052" y="1357"/>
                  </a:cubicBezTo>
                  <a:cubicBezTo>
                    <a:pt x="1918" y="1419"/>
                    <a:pt x="1775" y="1455"/>
                    <a:pt x="1633" y="1499"/>
                  </a:cubicBezTo>
                  <a:cubicBezTo>
                    <a:pt x="1481" y="1544"/>
                    <a:pt x="1347" y="1598"/>
                    <a:pt x="1213" y="1651"/>
                  </a:cubicBezTo>
                  <a:cubicBezTo>
                    <a:pt x="955" y="1758"/>
                    <a:pt x="732" y="1874"/>
                    <a:pt x="553" y="1981"/>
                  </a:cubicBezTo>
                  <a:cubicBezTo>
                    <a:pt x="375" y="2088"/>
                    <a:pt x="241" y="2186"/>
                    <a:pt x="143" y="2258"/>
                  </a:cubicBezTo>
                  <a:cubicBezTo>
                    <a:pt x="54" y="2329"/>
                    <a:pt x="0" y="2374"/>
                    <a:pt x="0" y="2374"/>
                  </a:cubicBezTo>
                  <a:cubicBezTo>
                    <a:pt x="0" y="2374"/>
                    <a:pt x="63" y="2347"/>
                    <a:pt x="161" y="2284"/>
                  </a:cubicBezTo>
                  <a:cubicBezTo>
                    <a:pt x="268" y="2231"/>
                    <a:pt x="410" y="2160"/>
                    <a:pt x="607" y="2070"/>
                  </a:cubicBezTo>
                  <a:cubicBezTo>
                    <a:pt x="794" y="1990"/>
                    <a:pt x="1017" y="1901"/>
                    <a:pt x="1276" y="1812"/>
                  </a:cubicBezTo>
                  <a:cubicBezTo>
                    <a:pt x="1410" y="1767"/>
                    <a:pt x="1543" y="1731"/>
                    <a:pt x="1686" y="1696"/>
                  </a:cubicBezTo>
                  <a:cubicBezTo>
                    <a:pt x="1829" y="1651"/>
                    <a:pt x="1981" y="1615"/>
                    <a:pt x="2141" y="1553"/>
                  </a:cubicBezTo>
                  <a:cubicBezTo>
                    <a:pt x="2293" y="1482"/>
                    <a:pt x="2436" y="1383"/>
                    <a:pt x="2552" y="1276"/>
                  </a:cubicBezTo>
                  <a:cubicBezTo>
                    <a:pt x="2668" y="1169"/>
                    <a:pt x="2766" y="1053"/>
                    <a:pt x="2846" y="946"/>
                  </a:cubicBezTo>
                  <a:cubicBezTo>
                    <a:pt x="3015" y="723"/>
                    <a:pt x="3158" y="527"/>
                    <a:pt x="3292" y="375"/>
                  </a:cubicBezTo>
                  <a:cubicBezTo>
                    <a:pt x="3426" y="215"/>
                    <a:pt x="3560" y="117"/>
                    <a:pt x="3658" y="72"/>
                  </a:cubicBezTo>
                  <a:cubicBezTo>
                    <a:pt x="3711" y="36"/>
                    <a:pt x="3756" y="27"/>
                    <a:pt x="3783" y="19"/>
                  </a:cubicBezTo>
                  <a:cubicBezTo>
                    <a:pt x="3809" y="10"/>
                    <a:pt x="3827" y="1"/>
                    <a:pt x="3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9"/>
            <p:cNvSpPr/>
            <p:nvPr/>
          </p:nvSpPr>
          <p:spPr>
            <a:xfrm>
              <a:off x="4027523" y="3206307"/>
              <a:ext cx="119121" cy="66977"/>
            </a:xfrm>
            <a:custGeom>
              <a:avLst/>
              <a:gdLst/>
              <a:ahLst/>
              <a:cxnLst/>
              <a:rect l="l" t="t" r="r" b="b"/>
              <a:pathLst>
                <a:path w="3365" h="1892" extrusionOk="0">
                  <a:moveTo>
                    <a:pt x="3364" y="1"/>
                  </a:moveTo>
                  <a:cubicBezTo>
                    <a:pt x="3364" y="1"/>
                    <a:pt x="3159" y="81"/>
                    <a:pt x="2820" y="206"/>
                  </a:cubicBezTo>
                  <a:cubicBezTo>
                    <a:pt x="2490" y="331"/>
                    <a:pt x="2026" y="482"/>
                    <a:pt x="1500" y="634"/>
                  </a:cubicBezTo>
                  <a:cubicBezTo>
                    <a:pt x="1241" y="705"/>
                    <a:pt x="982" y="795"/>
                    <a:pt x="777" y="946"/>
                  </a:cubicBezTo>
                  <a:cubicBezTo>
                    <a:pt x="572" y="1089"/>
                    <a:pt x="429" y="1258"/>
                    <a:pt x="322" y="1401"/>
                  </a:cubicBezTo>
                  <a:cubicBezTo>
                    <a:pt x="206" y="1544"/>
                    <a:pt x="135" y="1669"/>
                    <a:pt x="81" y="1758"/>
                  </a:cubicBezTo>
                  <a:cubicBezTo>
                    <a:pt x="28" y="1847"/>
                    <a:pt x="1" y="1892"/>
                    <a:pt x="1" y="1892"/>
                  </a:cubicBezTo>
                  <a:cubicBezTo>
                    <a:pt x="1" y="1892"/>
                    <a:pt x="36" y="1847"/>
                    <a:pt x="108" y="1776"/>
                  </a:cubicBezTo>
                  <a:cubicBezTo>
                    <a:pt x="170" y="1705"/>
                    <a:pt x="268" y="1597"/>
                    <a:pt x="393" y="1473"/>
                  </a:cubicBezTo>
                  <a:cubicBezTo>
                    <a:pt x="527" y="1348"/>
                    <a:pt x="679" y="1205"/>
                    <a:pt x="875" y="1089"/>
                  </a:cubicBezTo>
                  <a:cubicBezTo>
                    <a:pt x="1062" y="973"/>
                    <a:pt x="1294" y="902"/>
                    <a:pt x="1562" y="830"/>
                  </a:cubicBezTo>
                  <a:cubicBezTo>
                    <a:pt x="2088" y="679"/>
                    <a:pt x="2552" y="473"/>
                    <a:pt x="2864" y="295"/>
                  </a:cubicBezTo>
                  <a:cubicBezTo>
                    <a:pt x="3186" y="126"/>
                    <a:pt x="3364" y="1"/>
                    <a:pt x="3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9"/>
            <p:cNvSpPr/>
            <p:nvPr/>
          </p:nvSpPr>
          <p:spPr>
            <a:xfrm>
              <a:off x="3780897" y="3213776"/>
              <a:ext cx="62552" cy="16496"/>
            </a:xfrm>
            <a:custGeom>
              <a:avLst/>
              <a:gdLst/>
              <a:ahLst/>
              <a:cxnLst/>
              <a:rect l="l" t="t" r="r" b="b"/>
              <a:pathLst>
                <a:path w="1767" h="466" extrusionOk="0">
                  <a:moveTo>
                    <a:pt x="1548" y="0"/>
                  </a:moveTo>
                  <a:cubicBezTo>
                    <a:pt x="1524" y="0"/>
                    <a:pt x="1499" y="1"/>
                    <a:pt x="1472" y="4"/>
                  </a:cubicBezTo>
                  <a:cubicBezTo>
                    <a:pt x="1285" y="30"/>
                    <a:pt x="1053" y="146"/>
                    <a:pt x="821" y="227"/>
                  </a:cubicBezTo>
                  <a:cubicBezTo>
                    <a:pt x="732" y="259"/>
                    <a:pt x="643" y="273"/>
                    <a:pt x="560" y="273"/>
                  </a:cubicBezTo>
                  <a:cubicBezTo>
                    <a:pt x="436" y="273"/>
                    <a:pt x="323" y="243"/>
                    <a:pt x="232" y="200"/>
                  </a:cubicBezTo>
                  <a:cubicBezTo>
                    <a:pt x="161" y="164"/>
                    <a:pt x="99" y="129"/>
                    <a:pt x="63" y="93"/>
                  </a:cubicBezTo>
                  <a:cubicBezTo>
                    <a:pt x="27" y="66"/>
                    <a:pt x="0" y="48"/>
                    <a:pt x="0" y="48"/>
                  </a:cubicBezTo>
                  <a:lnTo>
                    <a:pt x="0" y="48"/>
                  </a:lnTo>
                  <a:cubicBezTo>
                    <a:pt x="0" y="48"/>
                    <a:pt x="9" y="75"/>
                    <a:pt x="36" y="120"/>
                  </a:cubicBezTo>
                  <a:cubicBezTo>
                    <a:pt x="63" y="164"/>
                    <a:pt x="108" y="227"/>
                    <a:pt x="179" y="289"/>
                  </a:cubicBezTo>
                  <a:cubicBezTo>
                    <a:pt x="241" y="352"/>
                    <a:pt x="348" y="414"/>
                    <a:pt x="473" y="441"/>
                  </a:cubicBezTo>
                  <a:cubicBezTo>
                    <a:pt x="529" y="457"/>
                    <a:pt x="591" y="466"/>
                    <a:pt x="655" y="466"/>
                  </a:cubicBezTo>
                  <a:cubicBezTo>
                    <a:pt x="733" y="466"/>
                    <a:pt x="814" y="452"/>
                    <a:pt x="893" y="423"/>
                  </a:cubicBezTo>
                  <a:cubicBezTo>
                    <a:pt x="1026" y="378"/>
                    <a:pt x="1142" y="307"/>
                    <a:pt x="1240" y="254"/>
                  </a:cubicBezTo>
                  <a:cubicBezTo>
                    <a:pt x="1339" y="191"/>
                    <a:pt x="1419" y="138"/>
                    <a:pt x="1499" y="102"/>
                  </a:cubicBezTo>
                  <a:cubicBezTo>
                    <a:pt x="1571" y="75"/>
                    <a:pt x="1642" y="57"/>
                    <a:pt x="1687" y="48"/>
                  </a:cubicBezTo>
                  <a:cubicBezTo>
                    <a:pt x="1740" y="39"/>
                    <a:pt x="1767" y="39"/>
                    <a:pt x="1767" y="39"/>
                  </a:cubicBezTo>
                  <a:cubicBezTo>
                    <a:pt x="1767" y="39"/>
                    <a:pt x="1740" y="22"/>
                    <a:pt x="1687" y="13"/>
                  </a:cubicBezTo>
                  <a:cubicBezTo>
                    <a:pt x="1655" y="6"/>
                    <a:pt x="1606"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9"/>
            <p:cNvSpPr/>
            <p:nvPr/>
          </p:nvSpPr>
          <p:spPr>
            <a:xfrm>
              <a:off x="3794490" y="3192112"/>
              <a:ext cx="36639" cy="26585"/>
            </a:xfrm>
            <a:custGeom>
              <a:avLst/>
              <a:gdLst/>
              <a:ahLst/>
              <a:cxnLst/>
              <a:rect l="l" t="t" r="r" b="b"/>
              <a:pathLst>
                <a:path w="1035" h="751" extrusionOk="0">
                  <a:moveTo>
                    <a:pt x="1035" y="0"/>
                  </a:moveTo>
                  <a:lnTo>
                    <a:pt x="1035" y="0"/>
                  </a:lnTo>
                  <a:cubicBezTo>
                    <a:pt x="1035" y="0"/>
                    <a:pt x="955" y="72"/>
                    <a:pt x="848" y="188"/>
                  </a:cubicBezTo>
                  <a:cubicBezTo>
                    <a:pt x="732" y="295"/>
                    <a:pt x="580" y="473"/>
                    <a:pt x="402" y="535"/>
                  </a:cubicBezTo>
                  <a:cubicBezTo>
                    <a:pt x="379" y="540"/>
                    <a:pt x="359" y="542"/>
                    <a:pt x="341" y="542"/>
                  </a:cubicBezTo>
                  <a:cubicBezTo>
                    <a:pt x="323" y="542"/>
                    <a:pt x="308" y="540"/>
                    <a:pt x="294" y="535"/>
                  </a:cubicBezTo>
                  <a:cubicBezTo>
                    <a:pt x="259" y="527"/>
                    <a:pt x="223" y="509"/>
                    <a:pt x="205" y="482"/>
                  </a:cubicBezTo>
                  <a:cubicBezTo>
                    <a:pt x="161" y="419"/>
                    <a:pt x="161" y="330"/>
                    <a:pt x="161" y="259"/>
                  </a:cubicBezTo>
                  <a:cubicBezTo>
                    <a:pt x="161" y="179"/>
                    <a:pt x="170" y="116"/>
                    <a:pt x="178" y="72"/>
                  </a:cubicBezTo>
                  <a:cubicBezTo>
                    <a:pt x="187" y="27"/>
                    <a:pt x="196" y="0"/>
                    <a:pt x="196" y="0"/>
                  </a:cubicBezTo>
                  <a:lnTo>
                    <a:pt x="196" y="0"/>
                  </a:lnTo>
                  <a:cubicBezTo>
                    <a:pt x="196" y="0"/>
                    <a:pt x="178" y="18"/>
                    <a:pt x="152" y="54"/>
                  </a:cubicBezTo>
                  <a:cubicBezTo>
                    <a:pt x="125" y="98"/>
                    <a:pt x="89" y="152"/>
                    <a:pt x="63" y="232"/>
                  </a:cubicBezTo>
                  <a:cubicBezTo>
                    <a:pt x="36" y="312"/>
                    <a:pt x="0" y="428"/>
                    <a:pt x="54" y="562"/>
                  </a:cubicBezTo>
                  <a:cubicBezTo>
                    <a:pt x="80" y="634"/>
                    <a:pt x="143" y="687"/>
                    <a:pt x="214" y="723"/>
                  </a:cubicBezTo>
                  <a:cubicBezTo>
                    <a:pt x="257" y="742"/>
                    <a:pt x="303" y="751"/>
                    <a:pt x="347" y="751"/>
                  </a:cubicBezTo>
                  <a:cubicBezTo>
                    <a:pt x="385" y="751"/>
                    <a:pt x="422" y="744"/>
                    <a:pt x="455" y="732"/>
                  </a:cubicBezTo>
                  <a:cubicBezTo>
                    <a:pt x="607" y="687"/>
                    <a:pt x="705" y="589"/>
                    <a:pt x="776" y="500"/>
                  </a:cubicBezTo>
                  <a:cubicBezTo>
                    <a:pt x="848" y="411"/>
                    <a:pt x="892" y="321"/>
                    <a:pt x="928" y="250"/>
                  </a:cubicBezTo>
                  <a:cubicBezTo>
                    <a:pt x="1008" y="98"/>
                    <a:pt x="1035" y="0"/>
                    <a:pt x="1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9"/>
            <p:cNvSpPr/>
            <p:nvPr/>
          </p:nvSpPr>
          <p:spPr>
            <a:xfrm>
              <a:off x="3787517" y="3987317"/>
              <a:ext cx="151618" cy="299696"/>
            </a:xfrm>
            <a:custGeom>
              <a:avLst/>
              <a:gdLst/>
              <a:ahLst/>
              <a:cxnLst/>
              <a:rect l="l" t="t" r="r" b="b"/>
              <a:pathLst>
                <a:path w="4283" h="8466" extrusionOk="0">
                  <a:moveTo>
                    <a:pt x="3629" y="0"/>
                  </a:moveTo>
                  <a:cubicBezTo>
                    <a:pt x="3579" y="0"/>
                    <a:pt x="3551" y="8"/>
                    <a:pt x="3551" y="8"/>
                  </a:cubicBezTo>
                  <a:lnTo>
                    <a:pt x="3551" y="8"/>
                  </a:lnTo>
                  <a:cubicBezTo>
                    <a:pt x="3551" y="8"/>
                    <a:pt x="3572" y="2"/>
                    <a:pt x="3609" y="2"/>
                  </a:cubicBezTo>
                  <a:cubicBezTo>
                    <a:pt x="3637" y="2"/>
                    <a:pt x="3675" y="6"/>
                    <a:pt x="3721" y="17"/>
                  </a:cubicBezTo>
                  <a:cubicBezTo>
                    <a:pt x="3828" y="44"/>
                    <a:pt x="3962" y="142"/>
                    <a:pt x="4060" y="329"/>
                  </a:cubicBezTo>
                  <a:cubicBezTo>
                    <a:pt x="4158" y="508"/>
                    <a:pt x="4212" y="758"/>
                    <a:pt x="4212" y="1052"/>
                  </a:cubicBezTo>
                  <a:cubicBezTo>
                    <a:pt x="4212" y="1346"/>
                    <a:pt x="4185" y="1676"/>
                    <a:pt x="4104" y="2033"/>
                  </a:cubicBezTo>
                  <a:cubicBezTo>
                    <a:pt x="4024" y="2399"/>
                    <a:pt x="3881" y="2774"/>
                    <a:pt x="3694" y="3166"/>
                  </a:cubicBezTo>
                  <a:cubicBezTo>
                    <a:pt x="3507" y="3559"/>
                    <a:pt x="3275" y="3987"/>
                    <a:pt x="3221" y="4504"/>
                  </a:cubicBezTo>
                  <a:cubicBezTo>
                    <a:pt x="3195" y="4763"/>
                    <a:pt x="3239" y="5031"/>
                    <a:pt x="3311" y="5280"/>
                  </a:cubicBezTo>
                  <a:cubicBezTo>
                    <a:pt x="3373" y="5530"/>
                    <a:pt x="3462" y="5780"/>
                    <a:pt x="3507" y="6030"/>
                  </a:cubicBezTo>
                  <a:cubicBezTo>
                    <a:pt x="3525" y="6155"/>
                    <a:pt x="3534" y="6289"/>
                    <a:pt x="3516" y="6413"/>
                  </a:cubicBezTo>
                  <a:cubicBezTo>
                    <a:pt x="3498" y="6538"/>
                    <a:pt x="3471" y="6663"/>
                    <a:pt x="3418" y="6779"/>
                  </a:cubicBezTo>
                  <a:cubicBezTo>
                    <a:pt x="3319" y="7011"/>
                    <a:pt x="3141" y="7216"/>
                    <a:pt x="2927" y="7395"/>
                  </a:cubicBezTo>
                  <a:cubicBezTo>
                    <a:pt x="2722" y="7573"/>
                    <a:pt x="2490" y="7716"/>
                    <a:pt x="2249" y="7850"/>
                  </a:cubicBezTo>
                  <a:cubicBezTo>
                    <a:pt x="2008" y="7975"/>
                    <a:pt x="1767" y="8108"/>
                    <a:pt x="1526" y="8198"/>
                  </a:cubicBezTo>
                  <a:cubicBezTo>
                    <a:pt x="1408" y="8239"/>
                    <a:pt x="1285" y="8266"/>
                    <a:pt x="1168" y="8266"/>
                  </a:cubicBezTo>
                  <a:cubicBezTo>
                    <a:pt x="1055" y="8266"/>
                    <a:pt x="949" y="8241"/>
                    <a:pt x="857" y="8180"/>
                  </a:cubicBezTo>
                  <a:cubicBezTo>
                    <a:pt x="670" y="8064"/>
                    <a:pt x="545" y="7832"/>
                    <a:pt x="447" y="7618"/>
                  </a:cubicBezTo>
                  <a:cubicBezTo>
                    <a:pt x="242" y="7190"/>
                    <a:pt x="161" y="6726"/>
                    <a:pt x="161" y="6297"/>
                  </a:cubicBezTo>
                  <a:cubicBezTo>
                    <a:pt x="170" y="5869"/>
                    <a:pt x="268" y="5486"/>
                    <a:pt x="411" y="5138"/>
                  </a:cubicBezTo>
                  <a:cubicBezTo>
                    <a:pt x="545" y="4799"/>
                    <a:pt x="697" y="4495"/>
                    <a:pt x="813" y="4219"/>
                  </a:cubicBezTo>
                  <a:cubicBezTo>
                    <a:pt x="929" y="3951"/>
                    <a:pt x="1018" y="3710"/>
                    <a:pt x="1062" y="3505"/>
                  </a:cubicBezTo>
                  <a:cubicBezTo>
                    <a:pt x="1116" y="3300"/>
                    <a:pt x="1125" y="3139"/>
                    <a:pt x="1134" y="3032"/>
                  </a:cubicBezTo>
                  <a:cubicBezTo>
                    <a:pt x="1125" y="2916"/>
                    <a:pt x="1125" y="2863"/>
                    <a:pt x="1125" y="2863"/>
                  </a:cubicBezTo>
                  <a:cubicBezTo>
                    <a:pt x="1125" y="2863"/>
                    <a:pt x="1125" y="2916"/>
                    <a:pt x="1125" y="3023"/>
                  </a:cubicBezTo>
                  <a:cubicBezTo>
                    <a:pt x="1107" y="3139"/>
                    <a:pt x="1089" y="3300"/>
                    <a:pt x="1036" y="3496"/>
                  </a:cubicBezTo>
                  <a:cubicBezTo>
                    <a:pt x="973" y="3693"/>
                    <a:pt x="884" y="3933"/>
                    <a:pt x="750" y="4192"/>
                  </a:cubicBezTo>
                  <a:cubicBezTo>
                    <a:pt x="625" y="4460"/>
                    <a:pt x="465" y="4754"/>
                    <a:pt x="313" y="5102"/>
                  </a:cubicBezTo>
                  <a:cubicBezTo>
                    <a:pt x="161" y="5441"/>
                    <a:pt x="36" y="5851"/>
                    <a:pt x="19" y="6297"/>
                  </a:cubicBezTo>
                  <a:cubicBezTo>
                    <a:pt x="1" y="6744"/>
                    <a:pt x="81" y="7234"/>
                    <a:pt x="286" y="7689"/>
                  </a:cubicBezTo>
                  <a:cubicBezTo>
                    <a:pt x="340" y="7805"/>
                    <a:pt x="393" y="7921"/>
                    <a:pt x="465" y="8037"/>
                  </a:cubicBezTo>
                  <a:cubicBezTo>
                    <a:pt x="536" y="8144"/>
                    <a:pt x="625" y="8260"/>
                    <a:pt x="750" y="8340"/>
                  </a:cubicBezTo>
                  <a:cubicBezTo>
                    <a:pt x="875" y="8421"/>
                    <a:pt x="1027" y="8465"/>
                    <a:pt x="1178" y="8465"/>
                  </a:cubicBezTo>
                  <a:cubicBezTo>
                    <a:pt x="1321" y="8456"/>
                    <a:pt x="1464" y="8430"/>
                    <a:pt x="1598" y="8385"/>
                  </a:cubicBezTo>
                  <a:cubicBezTo>
                    <a:pt x="1856" y="8287"/>
                    <a:pt x="2097" y="8162"/>
                    <a:pt x="2347" y="8028"/>
                  </a:cubicBezTo>
                  <a:cubicBezTo>
                    <a:pt x="2597" y="7894"/>
                    <a:pt x="2838" y="7743"/>
                    <a:pt x="3061" y="7555"/>
                  </a:cubicBezTo>
                  <a:cubicBezTo>
                    <a:pt x="3284" y="7359"/>
                    <a:pt x="3489" y="7136"/>
                    <a:pt x="3605" y="6859"/>
                  </a:cubicBezTo>
                  <a:cubicBezTo>
                    <a:pt x="3667" y="6726"/>
                    <a:pt x="3694" y="6574"/>
                    <a:pt x="3721" y="6431"/>
                  </a:cubicBezTo>
                  <a:cubicBezTo>
                    <a:pt x="3730" y="6289"/>
                    <a:pt x="3721" y="6137"/>
                    <a:pt x="3694" y="6003"/>
                  </a:cubicBezTo>
                  <a:cubicBezTo>
                    <a:pt x="3650" y="5727"/>
                    <a:pt x="3560" y="5477"/>
                    <a:pt x="3489" y="5227"/>
                  </a:cubicBezTo>
                  <a:cubicBezTo>
                    <a:pt x="3418" y="4986"/>
                    <a:pt x="3373" y="4754"/>
                    <a:pt x="3391" y="4513"/>
                  </a:cubicBezTo>
                  <a:cubicBezTo>
                    <a:pt x="3426" y="4049"/>
                    <a:pt x="3641" y="3621"/>
                    <a:pt x="3819" y="3229"/>
                  </a:cubicBezTo>
                  <a:cubicBezTo>
                    <a:pt x="4006" y="2827"/>
                    <a:pt x="4140" y="2426"/>
                    <a:pt x="4203" y="2060"/>
                  </a:cubicBezTo>
                  <a:cubicBezTo>
                    <a:pt x="4274" y="1685"/>
                    <a:pt x="4283" y="1346"/>
                    <a:pt x="4274" y="1052"/>
                  </a:cubicBezTo>
                  <a:cubicBezTo>
                    <a:pt x="4265" y="749"/>
                    <a:pt x="4194" y="490"/>
                    <a:pt x="4087" y="311"/>
                  </a:cubicBezTo>
                  <a:cubicBezTo>
                    <a:pt x="3980" y="124"/>
                    <a:pt x="3828" y="26"/>
                    <a:pt x="3721" y="8"/>
                  </a:cubicBezTo>
                  <a:cubicBezTo>
                    <a:pt x="3685" y="2"/>
                    <a:pt x="36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9"/>
            <p:cNvSpPr/>
            <p:nvPr/>
          </p:nvSpPr>
          <p:spPr>
            <a:xfrm>
              <a:off x="3814385" y="4166968"/>
              <a:ext cx="75190" cy="16780"/>
            </a:xfrm>
            <a:custGeom>
              <a:avLst/>
              <a:gdLst/>
              <a:ahLst/>
              <a:cxnLst/>
              <a:rect l="l" t="t" r="r" b="b"/>
              <a:pathLst>
                <a:path w="2124" h="474" extrusionOk="0">
                  <a:moveTo>
                    <a:pt x="1273" y="0"/>
                  </a:moveTo>
                  <a:cubicBezTo>
                    <a:pt x="1191" y="0"/>
                    <a:pt x="1105" y="6"/>
                    <a:pt x="1017" y="18"/>
                  </a:cubicBezTo>
                  <a:cubicBezTo>
                    <a:pt x="705" y="54"/>
                    <a:pt x="437" y="170"/>
                    <a:pt x="268" y="277"/>
                  </a:cubicBezTo>
                  <a:cubicBezTo>
                    <a:pt x="179" y="330"/>
                    <a:pt x="107" y="375"/>
                    <a:pt x="63" y="420"/>
                  </a:cubicBezTo>
                  <a:cubicBezTo>
                    <a:pt x="27" y="455"/>
                    <a:pt x="0" y="473"/>
                    <a:pt x="0" y="473"/>
                  </a:cubicBezTo>
                  <a:cubicBezTo>
                    <a:pt x="0" y="473"/>
                    <a:pt x="27" y="464"/>
                    <a:pt x="80" y="446"/>
                  </a:cubicBezTo>
                  <a:cubicBezTo>
                    <a:pt x="134" y="429"/>
                    <a:pt x="214" y="402"/>
                    <a:pt x="303" y="375"/>
                  </a:cubicBezTo>
                  <a:cubicBezTo>
                    <a:pt x="491" y="313"/>
                    <a:pt x="758" y="259"/>
                    <a:pt x="1044" y="223"/>
                  </a:cubicBezTo>
                  <a:cubicBezTo>
                    <a:pt x="1329" y="188"/>
                    <a:pt x="1597" y="179"/>
                    <a:pt x="1793" y="179"/>
                  </a:cubicBezTo>
                  <a:cubicBezTo>
                    <a:pt x="1891" y="188"/>
                    <a:pt x="1972" y="188"/>
                    <a:pt x="2034" y="197"/>
                  </a:cubicBezTo>
                  <a:lnTo>
                    <a:pt x="2123" y="197"/>
                  </a:lnTo>
                  <a:cubicBezTo>
                    <a:pt x="2123" y="197"/>
                    <a:pt x="2088" y="188"/>
                    <a:pt x="2043" y="161"/>
                  </a:cubicBezTo>
                  <a:cubicBezTo>
                    <a:pt x="1989" y="134"/>
                    <a:pt x="1909" y="107"/>
                    <a:pt x="1811" y="81"/>
                  </a:cubicBezTo>
                  <a:cubicBezTo>
                    <a:pt x="1670" y="36"/>
                    <a:pt x="1483" y="0"/>
                    <a:pt x="1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9"/>
            <p:cNvSpPr/>
            <p:nvPr/>
          </p:nvSpPr>
          <p:spPr>
            <a:xfrm>
              <a:off x="3817535" y="4146507"/>
              <a:ext cx="70127" cy="14479"/>
            </a:xfrm>
            <a:custGeom>
              <a:avLst/>
              <a:gdLst/>
              <a:ahLst/>
              <a:cxnLst/>
              <a:rect l="l" t="t" r="r" b="b"/>
              <a:pathLst>
                <a:path w="1981" h="409" extrusionOk="0">
                  <a:moveTo>
                    <a:pt x="1216" y="0"/>
                  </a:moveTo>
                  <a:cubicBezTo>
                    <a:pt x="1132" y="0"/>
                    <a:pt x="1044" y="5"/>
                    <a:pt x="955" y="16"/>
                  </a:cubicBezTo>
                  <a:cubicBezTo>
                    <a:pt x="669" y="52"/>
                    <a:pt x="420" y="150"/>
                    <a:pt x="259" y="239"/>
                  </a:cubicBezTo>
                  <a:cubicBezTo>
                    <a:pt x="90" y="337"/>
                    <a:pt x="0" y="409"/>
                    <a:pt x="0" y="409"/>
                  </a:cubicBezTo>
                  <a:cubicBezTo>
                    <a:pt x="0" y="409"/>
                    <a:pt x="116" y="382"/>
                    <a:pt x="295" y="337"/>
                  </a:cubicBezTo>
                  <a:cubicBezTo>
                    <a:pt x="473" y="302"/>
                    <a:pt x="714" y="257"/>
                    <a:pt x="982" y="221"/>
                  </a:cubicBezTo>
                  <a:cubicBezTo>
                    <a:pt x="1249" y="186"/>
                    <a:pt x="1499" y="168"/>
                    <a:pt x="1677" y="159"/>
                  </a:cubicBezTo>
                  <a:cubicBezTo>
                    <a:pt x="1856" y="159"/>
                    <a:pt x="1981" y="150"/>
                    <a:pt x="1981" y="150"/>
                  </a:cubicBezTo>
                  <a:cubicBezTo>
                    <a:pt x="1981" y="150"/>
                    <a:pt x="1874" y="105"/>
                    <a:pt x="1686" y="61"/>
                  </a:cubicBezTo>
                  <a:cubicBezTo>
                    <a:pt x="1564" y="24"/>
                    <a:pt x="1400" y="0"/>
                    <a:pt x="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9"/>
            <p:cNvSpPr/>
            <p:nvPr/>
          </p:nvSpPr>
          <p:spPr>
            <a:xfrm>
              <a:off x="3832049" y="4131852"/>
              <a:ext cx="52463" cy="8284"/>
            </a:xfrm>
            <a:custGeom>
              <a:avLst/>
              <a:gdLst/>
              <a:ahLst/>
              <a:cxnLst/>
              <a:rect l="l" t="t" r="r" b="b"/>
              <a:pathLst>
                <a:path w="1482" h="234" extrusionOk="0">
                  <a:moveTo>
                    <a:pt x="695" y="1"/>
                  </a:moveTo>
                  <a:cubicBezTo>
                    <a:pt x="503" y="1"/>
                    <a:pt x="329" y="42"/>
                    <a:pt x="215" y="91"/>
                  </a:cubicBezTo>
                  <a:cubicBezTo>
                    <a:pt x="81" y="136"/>
                    <a:pt x="1" y="180"/>
                    <a:pt x="1" y="180"/>
                  </a:cubicBezTo>
                  <a:cubicBezTo>
                    <a:pt x="1" y="180"/>
                    <a:pt x="358" y="198"/>
                    <a:pt x="741" y="207"/>
                  </a:cubicBezTo>
                  <a:cubicBezTo>
                    <a:pt x="1134" y="225"/>
                    <a:pt x="1482" y="234"/>
                    <a:pt x="1482" y="234"/>
                  </a:cubicBezTo>
                  <a:cubicBezTo>
                    <a:pt x="1482" y="234"/>
                    <a:pt x="1410" y="180"/>
                    <a:pt x="1276" y="127"/>
                  </a:cubicBezTo>
                  <a:cubicBezTo>
                    <a:pt x="1151" y="65"/>
                    <a:pt x="964" y="11"/>
                    <a:pt x="750" y="2"/>
                  </a:cubicBezTo>
                  <a:cubicBezTo>
                    <a:pt x="732" y="1"/>
                    <a:pt x="713" y="1"/>
                    <a:pt x="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9"/>
            <p:cNvSpPr/>
            <p:nvPr/>
          </p:nvSpPr>
          <p:spPr>
            <a:xfrm>
              <a:off x="3830491" y="4112948"/>
              <a:ext cx="66977" cy="12036"/>
            </a:xfrm>
            <a:custGeom>
              <a:avLst/>
              <a:gdLst/>
              <a:ahLst/>
              <a:cxnLst/>
              <a:rect l="l" t="t" r="r" b="b"/>
              <a:pathLst>
                <a:path w="1892" h="340" extrusionOk="0">
                  <a:moveTo>
                    <a:pt x="1112" y="1"/>
                  </a:moveTo>
                  <a:cubicBezTo>
                    <a:pt x="1052" y="1"/>
                    <a:pt x="990" y="3"/>
                    <a:pt x="928" y="10"/>
                  </a:cubicBezTo>
                  <a:cubicBezTo>
                    <a:pt x="651" y="36"/>
                    <a:pt x="410" y="117"/>
                    <a:pt x="250" y="197"/>
                  </a:cubicBezTo>
                  <a:cubicBezTo>
                    <a:pt x="89" y="277"/>
                    <a:pt x="0" y="340"/>
                    <a:pt x="0" y="340"/>
                  </a:cubicBezTo>
                  <a:cubicBezTo>
                    <a:pt x="0" y="340"/>
                    <a:pt x="116" y="322"/>
                    <a:pt x="286" y="295"/>
                  </a:cubicBezTo>
                  <a:cubicBezTo>
                    <a:pt x="455" y="268"/>
                    <a:pt x="687" y="242"/>
                    <a:pt x="946" y="215"/>
                  </a:cubicBezTo>
                  <a:cubicBezTo>
                    <a:pt x="1195" y="188"/>
                    <a:pt x="1436" y="179"/>
                    <a:pt x="1606" y="170"/>
                  </a:cubicBezTo>
                  <a:lnTo>
                    <a:pt x="1891" y="170"/>
                  </a:lnTo>
                  <a:cubicBezTo>
                    <a:pt x="1891" y="170"/>
                    <a:pt x="1793" y="117"/>
                    <a:pt x="1615" y="72"/>
                  </a:cubicBezTo>
                  <a:cubicBezTo>
                    <a:pt x="1485" y="31"/>
                    <a:pt x="130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9"/>
            <p:cNvSpPr/>
            <p:nvPr/>
          </p:nvSpPr>
          <p:spPr>
            <a:xfrm>
              <a:off x="4016478" y="4225695"/>
              <a:ext cx="172787" cy="135830"/>
            </a:xfrm>
            <a:custGeom>
              <a:avLst/>
              <a:gdLst/>
              <a:ahLst/>
              <a:cxnLst/>
              <a:rect l="l" t="t" r="r" b="b"/>
              <a:pathLst>
                <a:path w="4881" h="3837" extrusionOk="0">
                  <a:moveTo>
                    <a:pt x="3212" y="1"/>
                  </a:moveTo>
                  <a:lnTo>
                    <a:pt x="3212" y="1"/>
                  </a:lnTo>
                  <a:cubicBezTo>
                    <a:pt x="3212" y="1"/>
                    <a:pt x="3203" y="37"/>
                    <a:pt x="3185" y="108"/>
                  </a:cubicBezTo>
                  <a:cubicBezTo>
                    <a:pt x="3176" y="188"/>
                    <a:pt x="3168" y="295"/>
                    <a:pt x="3203" y="438"/>
                  </a:cubicBezTo>
                  <a:cubicBezTo>
                    <a:pt x="3257" y="732"/>
                    <a:pt x="3489" y="1098"/>
                    <a:pt x="3854" y="1455"/>
                  </a:cubicBezTo>
                  <a:cubicBezTo>
                    <a:pt x="4042" y="1642"/>
                    <a:pt x="4247" y="1829"/>
                    <a:pt x="4416" y="2061"/>
                  </a:cubicBezTo>
                  <a:cubicBezTo>
                    <a:pt x="4586" y="2293"/>
                    <a:pt x="4738" y="2588"/>
                    <a:pt x="4693" y="2891"/>
                  </a:cubicBezTo>
                  <a:cubicBezTo>
                    <a:pt x="4684" y="2971"/>
                    <a:pt x="4657" y="3043"/>
                    <a:pt x="4622" y="3096"/>
                  </a:cubicBezTo>
                  <a:cubicBezTo>
                    <a:pt x="4586" y="3159"/>
                    <a:pt x="4532" y="3203"/>
                    <a:pt x="4461" y="3248"/>
                  </a:cubicBezTo>
                  <a:cubicBezTo>
                    <a:pt x="4399" y="3284"/>
                    <a:pt x="4318" y="3319"/>
                    <a:pt x="4229" y="3346"/>
                  </a:cubicBezTo>
                  <a:cubicBezTo>
                    <a:pt x="4149" y="3382"/>
                    <a:pt x="4069" y="3408"/>
                    <a:pt x="3979" y="3435"/>
                  </a:cubicBezTo>
                  <a:cubicBezTo>
                    <a:pt x="3640" y="3533"/>
                    <a:pt x="3266" y="3596"/>
                    <a:pt x="2882" y="3614"/>
                  </a:cubicBezTo>
                  <a:cubicBezTo>
                    <a:pt x="2690" y="3627"/>
                    <a:pt x="2501" y="3631"/>
                    <a:pt x="2313" y="3631"/>
                  </a:cubicBezTo>
                  <a:cubicBezTo>
                    <a:pt x="2126" y="3631"/>
                    <a:pt x="1941" y="3627"/>
                    <a:pt x="1758" y="3623"/>
                  </a:cubicBezTo>
                  <a:cubicBezTo>
                    <a:pt x="1721" y="3623"/>
                    <a:pt x="1683" y="3623"/>
                    <a:pt x="1647" y="3623"/>
                  </a:cubicBezTo>
                  <a:cubicBezTo>
                    <a:pt x="1501" y="3623"/>
                    <a:pt x="1367" y="3617"/>
                    <a:pt x="1267" y="3560"/>
                  </a:cubicBezTo>
                  <a:cubicBezTo>
                    <a:pt x="1151" y="3498"/>
                    <a:pt x="1071" y="3346"/>
                    <a:pt x="1000" y="3194"/>
                  </a:cubicBezTo>
                  <a:cubicBezTo>
                    <a:pt x="919" y="3052"/>
                    <a:pt x="848" y="2873"/>
                    <a:pt x="679" y="2775"/>
                  </a:cubicBezTo>
                  <a:cubicBezTo>
                    <a:pt x="634" y="2748"/>
                    <a:pt x="589" y="2730"/>
                    <a:pt x="545" y="2713"/>
                  </a:cubicBezTo>
                  <a:cubicBezTo>
                    <a:pt x="500" y="2704"/>
                    <a:pt x="464" y="2704"/>
                    <a:pt x="429" y="2695"/>
                  </a:cubicBezTo>
                  <a:cubicBezTo>
                    <a:pt x="357" y="2686"/>
                    <a:pt x="322" y="2668"/>
                    <a:pt x="286" y="2614"/>
                  </a:cubicBezTo>
                  <a:cubicBezTo>
                    <a:pt x="250" y="2561"/>
                    <a:pt x="224" y="2490"/>
                    <a:pt x="206" y="2427"/>
                  </a:cubicBezTo>
                  <a:cubicBezTo>
                    <a:pt x="188" y="2356"/>
                    <a:pt x="170" y="2293"/>
                    <a:pt x="152" y="2222"/>
                  </a:cubicBezTo>
                  <a:cubicBezTo>
                    <a:pt x="134" y="2097"/>
                    <a:pt x="117" y="1963"/>
                    <a:pt x="117" y="1838"/>
                  </a:cubicBezTo>
                  <a:cubicBezTo>
                    <a:pt x="108" y="1339"/>
                    <a:pt x="259" y="937"/>
                    <a:pt x="402" y="696"/>
                  </a:cubicBezTo>
                  <a:cubicBezTo>
                    <a:pt x="464" y="572"/>
                    <a:pt x="536" y="482"/>
                    <a:pt x="580" y="420"/>
                  </a:cubicBezTo>
                  <a:cubicBezTo>
                    <a:pt x="625" y="367"/>
                    <a:pt x="651" y="331"/>
                    <a:pt x="652" y="331"/>
                  </a:cubicBezTo>
                  <a:lnTo>
                    <a:pt x="652" y="331"/>
                  </a:lnTo>
                  <a:cubicBezTo>
                    <a:pt x="651" y="331"/>
                    <a:pt x="624" y="367"/>
                    <a:pt x="572" y="420"/>
                  </a:cubicBezTo>
                  <a:cubicBezTo>
                    <a:pt x="518" y="473"/>
                    <a:pt x="447" y="563"/>
                    <a:pt x="366" y="679"/>
                  </a:cubicBezTo>
                  <a:cubicBezTo>
                    <a:pt x="215" y="919"/>
                    <a:pt x="27" y="1312"/>
                    <a:pt x="9" y="1838"/>
                  </a:cubicBezTo>
                  <a:cubicBezTo>
                    <a:pt x="1" y="1972"/>
                    <a:pt x="18" y="2106"/>
                    <a:pt x="36" y="2249"/>
                  </a:cubicBezTo>
                  <a:cubicBezTo>
                    <a:pt x="45" y="2320"/>
                    <a:pt x="63" y="2391"/>
                    <a:pt x="81" y="2463"/>
                  </a:cubicBezTo>
                  <a:cubicBezTo>
                    <a:pt x="99" y="2534"/>
                    <a:pt x="117" y="2614"/>
                    <a:pt x="161" y="2686"/>
                  </a:cubicBezTo>
                  <a:cubicBezTo>
                    <a:pt x="188" y="2730"/>
                    <a:pt x="224" y="2766"/>
                    <a:pt x="268" y="2793"/>
                  </a:cubicBezTo>
                  <a:cubicBezTo>
                    <a:pt x="304" y="2820"/>
                    <a:pt x="357" y="2837"/>
                    <a:pt x="393" y="2846"/>
                  </a:cubicBezTo>
                  <a:cubicBezTo>
                    <a:pt x="482" y="2855"/>
                    <a:pt x="536" y="2873"/>
                    <a:pt x="589" y="2909"/>
                  </a:cubicBezTo>
                  <a:cubicBezTo>
                    <a:pt x="696" y="2980"/>
                    <a:pt x="768" y="3123"/>
                    <a:pt x="839" y="3275"/>
                  </a:cubicBezTo>
                  <a:cubicBezTo>
                    <a:pt x="911" y="3426"/>
                    <a:pt x="991" y="3614"/>
                    <a:pt x="1178" y="3730"/>
                  </a:cubicBezTo>
                  <a:cubicBezTo>
                    <a:pt x="1374" y="3828"/>
                    <a:pt x="1571" y="3810"/>
                    <a:pt x="1749" y="3828"/>
                  </a:cubicBezTo>
                  <a:cubicBezTo>
                    <a:pt x="1932" y="3832"/>
                    <a:pt x="2122" y="3837"/>
                    <a:pt x="2314" y="3837"/>
                  </a:cubicBezTo>
                  <a:cubicBezTo>
                    <a:pt x="2507" y="3837"/>
                    <a:pt x="2704" y="3832"/>
                    <a:pt x="2900" y="3819"/>
                  </a:cubicBezTo>
                  <a:cubicBezTo>
                    <a:pt x="3292" y="3801"/>
                    <a:pt x="3676" y="3738"/>
                    <a:pt x="4042" y="3623"/>
                  </a:cubicBezTo>
                  <a:cubicBezTo>
                    <a:pt x="4131" y="3596"/>
                    <a:pt x="4220" y="3569"/>
                    <a:pt x="4301" y="3533"/>
                  </a:cubicBezTo>
                  <a:cubicBezTo>
                    <a:pt x="4390" y="3498"/>
                    <a:pt x="4479" y="3462"/>
                    <a:pt x="4559" y="3408"/>
                  </a:cubicBezTo>
                  <a:cubicBezTo>
                    <a:pt x="4640" y="3355"/>
                    <a:pt x="4720" y="3284"/>
                    <a:pt x="4773" y="3194"/>
                  </a:cubicBezTo>
                  <a:cubicBezTo>
                    <a:pt x="4827" y="3105"/>
                    <a:pt x="4854" y="3007"/>
                    <a:pt x="4863" y="2918"/>
                  </a:cubicBezTo>
                  <a:cubicBezTo>
                    <a:pt x="4880" y="2730"/>
                    <a:pt x="4854" y="2552"/>
                    <a:pt x="4782" y="2391"/>
                  </a:cubicBezTo>
                  <a:cubicBezTo>
                    <a:pt x="4720" y="2231"/>
                    <a:pt x="4631" y="2097"/>
                    <a:pt x="4532" y="1981"/>
                  </a:cubicBezTo>
                  <a:cubicBezTo>
                    <a:pt x="4336" y="1740"/>
                    <a:pt x="4122" y="1553"/>
                    <a:pt x="3926" y="1383"/>
                  </a:cubicBezTo>
                  <a:cubicBezTo>
                    <a:pt x="3551" y="1053"/>
                    <a:pt x="3301" y="705"/>
                    <a:pt x="3230" y="438"/>
                  </a:cubicBezTo>
                  <a:cubicBezTo>
                    <a:pt x="3194" y="295"/>
                    <a:pt x="3194" y="188"/>
                    <a:pt x="3194" y="108"/>
                  </a:cubicBezTo>
                  <a:cubicBezTo>
                    <a:pt x="3203" y="37"/>
                    <a:pt x="3212" y="1"/>
                    <a:pt x="3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9"/>
            <p:cNvSpPr/>
            <p:nvPr/>
          </p:nvSpPr>
          <p:spPr>
            <a:xfrm>
              <a:off x="4043948" y="4315396"/>
              <a:ext cx="140573" cy="17381"/>
            </a:xfrm>
            <a:custGeom>
              <a:avLst/>
              <a:gdLst/>
              <a:ahLst/>
              <a:cxnLst/>
              <a:rect l="l" t="t" r="r" b="b"/>
              <a:pathLst>
                <a:path w="3971" h="491" extrusionOk="0">
                  <a:moveTo>
                    <a:pt x="3971" y="0"/>
                  </a:moveTo>
                  <a:lnTo>
                    <a:pt x="3971" y="0"/>
                  </a:lnTo>
                  <a:cubicBezTo>
                    <a:pt x="3970" y="0"/>
                    <a:pt x="3953" y="9"/>
                    <a:pt x="3926" y="27"/>
                  </a:cubicBezTo>
                  <a:cubicBezTo>
                    <a:pt x="3908" y="36"/>
                    <a:pt x="3864" y="54"/>
                    <a:pt x="3819" y="80"/>
                  </a:cubicBezTo>
                  <a:cubicBezTo>
                    <a:pt x="3721" y="116"/>
                    <a:pt x="3578" y="161"/>
                    <a:pt x="3391" y="188"/>
                  </a:cubicBezTo>
                  <a:cubicBezTo>
                    <a:pt x="3281" y="198"/>
                    <a:pt x="3159" y="202"/>
                    <a:pt x="3025" y="202"/>
                  </a:cubicBezTo>
                  <a:cubicBezTo>
                    <a:pt x="2930" y="202"/>
                    <a:pt x="2829" y="200"/>
                    <a:pt x="2722" y="196"/>
                  </a:cubicBezTo>
                  <a:cubicBezTo>
                    <a:pt x="2472" y="196"/>
                    <a:pt x="2195" y="188"/>
                    <a:pt x="1901" y="188"/>
                  </a:cubicBezTo>
                  <a:cubicBezTo>
                    <a:pt x="1321" y="179"/>
                    <a:pt x="795" y="170"/>
                    <a:pt x="411" y="143"/>
                  </a:cubicBezTo>
                  <a:cubicBezTo>
                    <a:pt x="322" y="143"/>
                    <a:pt x="224" y="143"/>
                    <a:pt x="143" y="170"/>
                  </a:cubicBezTo>
                  <a:cubicBezTo>
                    <a:pt x="63" y="205"/>
                    <a:pt x="19" y="286"/>
                    <a:pt x="10" y="339"/>
                  </a:cubicBezTo>
                  <a:cubicBezTo>
                    <a:pt x="1" y="393"/>
                    <a:pt x="19" y="437"/>
                    <a:pt x="36" y="464"/>
                  </a:cubicBezTo>
                  <a:cubicBezTo>
                    <a:pt x="54" y="482"/>
                    <a:pt x="72" y="491"/>
                    <a:pt x="72" y="491"/>
                  </a:cubicBezTo>
                  <a:cubicBezTo>
                    <a:pt x="72" y="491"/>
                    <a:pt x="54" y="482"/>
                    <a:pt x="45" y="455"/>
                  </a:cubicBezTo>
                  <a:cubicBezTo>
                    <a:pt x="27" y="437"/>
                    <a:pt x="19" y="393"/>
                    <a:pt x="36" y="348"/>
                  </a:cubicBezTo>
                  <a:cubicBezTo>
                    <a:pt x="54" y="295"/>
                    <a:pt x="99" y="250"/>
                    <a:pt x="161" y="232"/>
                  </a:cubicBezTo>
                  <a:cubicBezTo>
                    <a:pt x="182" y="227"/>
                    <a:pt x="204" y="225"/>
                    <a:pt x="226" y="225"/>
                  </a:cubicBezTo>
                  <a:cubicBezTo>
                    <a:pt x="280" y="225"/>
                    <a:pt x="339" y="237"/>
                    <a:pt x="402" y="250"/>
                  </a:cubicBezTo>
                  <a:cubicBezTo>
                    <a:pt x="777" y="330"/>
                    <a:pt x="1312" y="393"/>
                    <a:pt x="1901" y="393"/>
                  </a:cubicBezTo>
                  <a:cubicBezTo>
                    <a:pt x="2195" y="393"/>
                    <a:pt x="2472" y="384"/>
                    <a:pt x="2731" y="375"/>
                  </a:cubicBezTo>
                  <a:cubicBezTo>
                    <a:pt x="2980" y="366"/>
                    <a:pt x="3212" y="339"/>
                    <a:pt x="3409" y="286"/>
                  </a:cubicBezTo>
                  <a:cubicBezTo>
                    <a:pt x="3596" y="241"/>
                    <a:pt x="3739" y="170"/>
                    <a:pt x="3837" y="107"/>
                  </a:cubicBezTo>
                  <a:cubicBezTo>
                    <a:pt x="3881" y="72"/>
                    <a:pt x="3917" y="54"/>
                    <a:pt x="3935" y="36"/>
                  </a:cubicBezTo>
                  <a:cubicBezTo>
                    <a:pt x="3953" y="9"/>
                    <a:pt x="3970" y="0"/>
                    <a:pt x="39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9"/>
            <p:cNvSpPr/>
            <p:nvPr/>
          </p:nvSpPr>
          <p:spPr>
            <a:xfrm>
              <a:off x="4018071" y="4295431"/>
              <a:ext cx="42338" cy="26939"/>
            </a:xfrm>
            <a:custGeom>
              <a:avLst/>
              <a:gdLst/>
              <a:ahLst/>
              <a:cxnLst/>
              <a:rect l="l" t="t" r="r" b="b"/>
              <a:pathLst>
                <a:path w="1196" h="761" extrusionOk="0">
                  <a:moveTo>
                    <a:pt x="264" y="1"/>
                  </a:moveTo>
                  <a:cubicBezTo>
                    <a:pt x="247" y="1"/>
                    <a:pt x="230" y="1"/>
                    <a:pt x="214" y="2"/>
                  </a:cubicBezTo>
                  <a:cubicBezTo>
                    <a:pt x="143" y="2"/>
                    <a:pt x="89" y="20"/>
                    <a:pt x="54" y="38"/>
                  </a:cubicBezTo>
                  <a:cubicBezTo>
                    <a:pt x="18" y="47"/>
                    <a:pt x="0" y="56"/>
                    <a:pt x="0" y="56"/>
                  </a:cubicBezTo>
                  <a:cubicBezTo>
                    <a:pt x="0" y="56"/>
                    <a:pt x="18" y="65"/>
                    <a:pt x="54" y="65"/>
                  </a:cubicBezTo>
                  <a:cubicBezTo>
                    <a:pt x="89" y="74"/>
                    <a:pt x="143" y="82"/>
                    <a:pt x="205" y="100"/>
                  </a:cubicBezTo>
                  <a:cubicBezTo>
                    <a:pt x="330" y="145"/>
                    <a:pt x="482" y="216"/>
                    <a:pt x="616" y="332"/>
                  </a:cubicBezTo>
                  <a:cubicBezTo>
                    <a:pt x="687" y="386"/>
                    <a:pt x="741" y="448"/>
                    <a:pt x="794" y="520"/>
                  </a:cubicBezTo>
                  <a:cubicBezTo>
                    <a:pt x="857" y="582"/>
                    <a:pt x="910" y="644"/>
                    <a:pt x="973" y="689"/>
                  </a:cubicBezTo>
                  <a:cubicBezTo>
                    <a:pt x="1035" y="734"/>
                    <a:pt x="1089" y="760"/>
                    <a:pt x="1133" y="760"/>
                  </a:cubicBezTo>
                  <a:lnTo>
                    <a:pt x="1196" y="760"/>
                  </a:lnTo>
                  <a:cubicBezTo>
                    <a:pt x="1196" y="760"/>
                    <a:pt x="1169" y="752"/>
                    <a:pt x="1142" y="734"/>
                  </a:cubicBezTo>
                  <a:cubicBezTo>
                    <a:pt x="1115" y="707"/>
                    <a:pt x="1080" y="671"/>
                    <a:pt x="1044" y="618"/>
                  </a:cubicBezTo>
                  <a:cubicBezTo>
                    <a:pt x="1017" y="564"/>
                    <a:pt x="981" y="502"/>
                    <a:pt x="946" y="421"/>
                  </a:cubicBezTo>
                  <a:cubicBezTo>
                    <a:pt x="901" y="341"/>
                    <a:pt x="839" y="243"/>
                    <a:pt x="750" y="172"/>
                  </a:cubicBezTo>
                  <a:cubicBezTo>
                    <a:pt x="591" y="37"/>
                    <a:pt x="404" y="1"/>
                    <a:pt x="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9"/>
            <p:cNvSpPr/>
            <p:nvPr/>
          </p:nvSpPr>
          <p:spPr>
            <a:xfrm>
              <a:off x="4078392" y="4276492"/>
              <a:ext cx="64145" cy="15257"/>
            </a:xfrm>
            <a:custGeom>
              <a:avLst/>
              <a:gdLst/>
              <a:ahLst/>
              <a:cxnLst/>
              <a:rect l="l" t="t" r="r" b="b"/>
              <a:pathLst>
                <a:path w="1812" h="431" extrusionOk="0">
                  <a:moveTo>
                    <a:pt x="979" y="0"/>
                  </a:moveTo>
                  <a:cubicBezTo>
                    <a:pt x="959" y="0"/>
                    <a:pt x="939" y="1"/>
                    <a:pt x="919" y="2"/>
                  </a:cubicBezTo>
                  <a:cubicBezTo>
                    <a:pt x="776" y="11"/>
                    <a:pt x="642" y="46"/>
                    <a:pt x="526" y="100"/>
                  </a:cubicBezTo>
                  <a:cubicBezTo>
                    <a:pt x="419" y="145"/>
                    <a:pt x="330" y="198"/>
                    <a:pt x="250" y="234"/>
                  </a:cubicBezTo>
                  <a:cubicBezTo>
                    <a:pt x="98" y="323"/>
                    <a:pt x="0" y="368"/>
                    <a:pt x="0" y="368"/>
                  </a:cubicBezTo>
                  <a:cubicBezTo>
                    <a:pt x="0" y="368"/>
                    <a:pt x="9" y="368"/>
                    <a:pt x="25" y="368"/>
                  </a:cubicBezTo>
                  <a:cubicBezTo>
                    <a:pt x="67" y="368"/>
                    <a:pt x="158" y="364"/>
                    <a:pt x="286" y="332"/>
                  </a:cubicBezTo>
                  <a:cubicBezTo>
                    <a:pt x="464" y="305"/>
                    <a:pt x="696" y="216"/>
                    <a:pt x="937" y="207"/>
                  </a:cubicBezTo>
                  <a:cubicBezTo>
                    <a:pt x="969" y="205"/>
                    <a:pt x="1000" y="204"/>
                    <a:pt x="1032" y="204"/>
                  </a:cubicBezTo>
                  <a:cubicBezTo>
                    <a:pt x="1236" y="204"/>
                    <a:pt x="1422" y="251"/>
                    <a:pt x="1561" y="305"/>
                  </a:cubicBezTo>
                  <a:cubicBezTo>
                    <a:pt x="1642" y="341"/>
                    <a:pt x="1704" y="368"/>
                    <a:pt x="1749" y="394"/>
                  </a:cubicBezTo>
                  <a:cubicBezTo>
                    <a:pt x="1784" y="421"/>
                    <a:pt x="1811" y="430"/>
                    <a:pt x="1811" y="430"/>
                  </a:cubicBezTo>
                  <a:cubicBezTo>
                    <a:pt x="1811" y="430"/>
                    <a:pt x="1793" y="412"/>
                    <a:pt x="1766" y="368"/>
                  </a:cubicBezTo>
                  <a:cubicBezTo>
                    <a:pt x="1731" y="332"/>
                    <a:pt x="1686" y="278"/>
                    <a:pt x="1615" y="216"/>
                  </a:cubicBezTo>
                  <a:cubicBezTo>
                    <a:pt x="1482" y="108"/>
                    <a:pt x="1249" y="0"/>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9"/>
            <p:cNvSpPr/>
            <p:nvPr/>
          </p:nvSpPr>
          <p:spPr>
            <a:xfrm>
              <a:off x="4070179" y="4259288"/>
              <a:ext cx="68570" cy="15399"/>
            </a:xfrm>
            <a:custGeom>
              <a:avLst/>
              <a:gdLst/>
              <a:ahLst/>
              <a:cxnLst/>
              <a:rect l="l" t="t" r="r" b="b"/>
              <a:pathLst>
                <a:path w="1937" h="435" extrusionOk="0">
                  <a:moveTo>
                    <a:pt x="1246" y="0"/>
                  </a:moveTo>
                  <a:cubicBezTo>
                    <a:pt x="1153" y="0"/>
                    <a:pt x="1054" y="8"/>
                    <a:pt x="955" y="24"/>
                  </a:cubicBezTo>
                  <a:cubicBezTo>
                    <a:pt x="669" y="69"/>
                    <a:pt x="419" y="167"/>
                    <a:pt x="250" y="265"/>
                  </a:cubicBezTo>
                  <a:cubicBezTo>
                    <a:pt x="89" y="354"/>
                    <a:pt x="0" y="434"/>
                    <a:pt x="0" y="434"/>
                  </a:cubicBezTo>
                  <a:cubicBezTo>
                    <a:pt x="0" y="434"/>
                    <a:pt x="116" y="408"/>
                    <a:pt x="295" y="363"/>
                  </a:cubicBezTo>
                  <a:cubicBezTo>
                    <a:pt x="473" y="318"/>
                    <a:pt x="714" y="265"/>
                    <a:pt x="981" y="229"/>
                  </a:cubicBezTo>
                  <a:cubicBezTo>
                    <a:pt x="1179" y="197"/>
                    <a:pt x="1358" y="170"/>
                    <a:pt x="1506" y="170"/>
                  </a:cubicBezTo>
                  <a:cubicBezTo>
                    <a:pt x="1566" y="170"/>
                    <a:pt x="1620" y="174"/>
                    <a:pt x="1668" y="185"/>
                  </a:cubicBezTo>
                  <a:cubicBezTo>
                    <a:pt x="1758" y="193"/>
                    <a:pt x="1829" y="220"/>
                    <a:pt x="1874" y="247"/>
                  </a:cubicBezTo>
                  <a:cubicBezTo>
                    <a:pt x="1891" y="256"/>
                    <a:pt x="1909" y="265"/>
                    <a:pt x="1918" y="274"/>
                  </a:cubicBezTo>
                  <a:cubicBezTo>
                    <a:pt x="1936" y="283"/>
                    <a:pt x="1936" y="292"/>
                    <a:pt x="1936" y="292"/>
                  </a:cubicBezTo>
                  <a:cubicBezTo>
                    <a:pt x="1936" y="292"/>
                    <a:pt x="1936" y="283"/>
                    <a:pt x="1927" y="274"/>
                  </a:cubicBezTo>
                  <a:cubicBezTo>
                    <a:pt x="1918" y="256"/>
                    <a:pt x="1909" y="238"/>
                    <a:pt x="1891" y="220"/>
                  </a:cubicBezTo>
                  <a:cubicBezTo>
                    <a:pt x="1856" y="176"/>
                    <a:pt x="1793" y="122"/>
                    <a:pt x="1704" y="86"/>
                  </a:cubicBezTo>
                  <a:cubicBezTo>
                    <a:pt x="1582" y="28"/>
                    <a:pt x="1422" y="0"/>
                    <a:pt x="1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9"/>
            <p:cNvSpPr/>
            <p:nvPr/>
          </p:nvSpPr>
          <p:spPr>
            <a:xfrm>
              <a:off x="4066993" y="4242969"/>
              <a:ext cx="60676" cy="15611"/>
            </a:xfrm>
            <a:custGeom>
              <a:avLst/>
              <a:gdLst/>
              <a:ahLst/>
              <a:cxnLst/>
              <a:rect l="l" t="t" r="r" b="b"/>
              <a:pathLst>
                <a:path w="1714" h="441" extrusionOk="0">
                  <a:moveTo>
                    <a:pt x="985" y="1"/>
                  </a:moveTo>
                  <a:cubicBezTo>
                    <a:pt x="930" y="1"/>
                    <a:pt x="872" y="4"/>
                    <a:pt x="813" y="12"/>
                  </a:cubicBezTo>
                  <a:cubicBezTo>
                    <a:pt x="554" y="48"/>
                    <a:pt x="340" y="164"/>
                    <a:pt x="206" y="262"/>
                  </a:cubicBezTo>
                  <a:cubicBezTo>
                    <a:pt x="135" y="307"/>
                    <a:pt x="81" y="360"/>
                    <a:pt x="54" y="387"/>
                  </a:cubicBezTo>
                  <a:cubicBezTo>
                    <a:pt x="19" y="423"/>
                    <a:pt x="1" y="440"/>
                    <a:pt x="1" y="440"/>
                  </a:cubicBezTo>
                  <a:cubicBezTo>
                    <a:pt x="1" y="440"/>
                    <a:pt x="28" y="431"/>
                    <a:pt x="72" y="414"/>
                  </a:cubicBezTo>
                  <a:cubicBezTo>
                    <a:pt x="117" y="396"/>
                    <a:pt x="179" y="378"/>
                    <a:pt x="251" y="351"/>
                  </a:cubicBezTo>
                  <a:cubicBezTo>
                    <a:pt x="402" y="298"/>
                    <a:pt x="608" y="253"/>
                    <a:pt x="840" y="217"/>
                  </a:cubicBezTo>
                  <a:cubicBezTo>
                    <a:pt x="1013" y="197"/>
                    <a:pt x="1177" y="187"/>
                    <a:pt x="1316" y="187"/>
                  </a:cubicBezTo>
                  <a:cubicBezTo>
                    <a:pt x="1363" y="187"/>
                    <a:pt x="1406" y="188"/>
                    <a:pt x="1446" y="191"/>
                  </a:cubicBezTo>
                  <a:cubicBezTo>
                    <a:pt x="1526" y="200"/>
                    <a:pt x="1598" y="200"/>
                    <a:pt x="1642" y="208"/>
                  </a:cubicBezTo>
                  <a:cubicBezTo>
                    <a:pt x="1687" y="217"/>
                    <a:pt x="1714" y="217"/>
                    <a:pt x="1714" y="217"/>
                  </a:cubicBezTo>
                  <a:cubicBezTo>
                    <a:pt x="1714" y="217"/>
                    <a:pt x="1687" y="200"/>
                    <a:pt x="1651" y="182"/>
                  </a:cubicBezTo>
                  <a:cubicBezTo>
                    <a:pt x="1607" y="155"/>
                    <a:pt x="1553" y="119"/>
                    <a:pt x="1473" y="92"/>
                  </a:cubicBezTo>
                  <a:cubicBezTo>
                    <a:pt x="1348" y="44"/>
                    <a:pt x="1180" y="1"/>
                    <a:pt x="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9"/>
            <p:cNvSpPr/>
            <p:nvPr/>
          </p:nvSpPr>
          <p:spPr>
            <a:xfrm>
              <a:off x="4055311" y="4230119"/>
              <a:ext cx="73313" cy="10443"/>
            </a:xfrm>
            <a:custGeom>
              <a:avLst/>
              <a:gdLst/>
              <a:ahLst/>
              <a:cxnLst/>
              <a:rect l="l" t="t" r="r" b="b"/>
              <a:pathLst>
                <a:path w="2071" h="295" extrusionOk="0">
                  <a:moveTo>
                    <a:pt x="1036" y="0"/>
                  </a:moveTo>
                  <a:cubicBezTo>
                    <a:pt x="732" y="0"/>
                    <a:pt x="465" y="72"/>
                    <a:pt x="286" y="143"/>
                  </a:cubicBezTo>
                  <a:cubicBezTo>
                    <a:pt x="197" y="179"/>
                    <a:pt x="126" y="215"/>
                    <a:pt x="72" y="241"/>
                  </a:cubicBezTo>
                  <a:cubicBezTo>
                    <a:pt x="28" y="268"/>
                    <a:pt x="1" y="286"/>
                    <a:pt x="1" y="286"/>
                  </a:cubicBezTo>
                  <a:cubicBezTo>
                    <a:pt x="1" y="286"/>
                    <a:pt x="37" y="286"/>
                    <a:pt x="90" y="277"/>
                  </a:cubicBezTo>
                  <a:cubicBezTo>
                    <a:pt x="135" y="268"/>
                    <a:pt x="215" y="259"/>
                    <a:pt x="313" y="241"/>
                  </a:cubicBezTo>
                  <a:cubicBezTo>
                    <a:pt x="500" y="224"/>
                    <a:pt x="759" y="206"/>
                    <a:pt x="1036" y="206"/>
                  </a:cubicBezTo>
                  <a:cubicBezTo>
                    <a:pt x="1321" y="206"/>
                    <a:pt x="1580" y="224"/>
                    <a:pt x="1767" y="250"/>
                  </a:cubicBezTo>
                  <a:cubicBezTo>
                    <a:pt x="1856" y="259"/>
                    <a:pt x="1937" y="277"/>
                    <a:pt x="1990" y="286"/>
                  </a:cubicBezTo>
                  <a:cubicBezTo>
                    <a:pt x="2044" y="295"/>
                    <a:pt x="2071" y="295"/>
                    <a:pt x="2071" y="295"/>
                  </a:cubicBezTo>
                  <a:cubicBezTo>
                    <a:pt x="2071" y="295"/>
                    <a:pt x="2044" y="277"/>
                    <a:pt x="1999" y="250"/>
                  </a:cubicBezTo>
                  <a:cubicBezTo>
                    <a:pt x="1955" y="224"/>
                    <a:pt x="1883" y="188"/>
                    <a:pt x="1794" y="152"/>
                  </a:cubicBezTo>
                  <a:cubicBezTo>
                    <a:pt x="1607" y="72"/>
                    <a:pt x="1339" y="0"/>
                    <a:pt x="1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9"/>
            <p:cNvSpPr/>
            <p:nvPr/>
          </p:nvSpPr>
          <p:spPr>
            <a:xfrm>
              <a:off x="3790703" y="4186543"/>
              <a:ext cx="123192" cy="76499"/>
            </a:xfrm>
            <a:custGeom>
              <a:avLst/>
              <a:gdLst/>
              <a:ahLst/>
              <a:cxnLst/>
              <a:rect l="l" t="t" r="r" b="b"/>
              <a:pathLst>
                <a:path w="3480" h="2161" extrusionOk="0">
                  <a:moveTo>
                    <a:pt x="3479" y="0"/>
                  </a:moveTo>
                  <a:cubicBezTo>
                    <a:pt x="3479" y="0"/>
                    <a:pt x="3461" y="72"/>
                    <a:pt x="3435" y="215"/>
                  </a:cubicBezTo>
                  <a:cubicBezTo>
                    <a:pt x="3408" y="348"/>
                    <a:pt x="3372" y="545"/>
                    <a:pt x="3256" y="750"/>
                  </a:cubicBezTo>
                  <a:cubicBezTo>
                    <a:pt x="3194" y="857"/>
                    <a:pt x="3113" y="955"/>
                    <a:pt x="3006" y="1044"/>
                  </a:cubicBezTo>
                  <a:cubicBezTo>
                    <a:pt x="2899" y="1133"/>
                    <a:pt x="2774" y="1205"/>
                    <a:pt x="2632" y="1276"/>
                  </a:cubicBezTo>
                  <a:cubicBezTo>
                    <a:pt x="2337" y="1428"/>
                    <a:pt x="2016" y="1606"/>
                    <a:pt x="1695" y="1785"/>
                  </a:cubicBezTo>
                  <a:cubicBezTo>
                    <a:pt x="1534" y="1874"/>
                    <a:pt x="1374" y="1945"/>
                    <a:pt x="1222" y="1954"/>
                  </a:cubicBezTo>
                  <a:cubicBezTo>
                    <a:pt x="1194" y="1957"/>
                    <a:pt x="1165" y="1959"/>
                    <a:pt x="1137" y="1959"/>
                  </a:cubicBezTo>
                  <a:cubicBezTo>
                    <a:pt x="1006" y="1959"/>
                    <a:pt x="877" y="1927"/>
                    <a:pt x="767" y="1883"/>
                  </a:cubicBezTo>
                  <a:cubicBezTo>
                    <a:pt x="482" y="1758"/>
                    <a:pt x="294" y="1535"/>
                    <a:pt x="196" y="1321"/>
                  </a:cubicBezTo>
                  <a:cubicBezTo>
                    <a:pt x="89" y="1098"/>
                    <a:pt x="54" y="901"/>
                    <a:pt x="36" y="768"/>
                  </a:cubicBezTo>
                  <a:cubicBezTo>
                    <a:pt x="18" y="634"/>
                    <a:pt x="18" y="554"/>
                    <a:pt x="18" y="554"/>
                  </a:cubicBezTo>
                  <a:cubicBezTo>
                    <a:pt x="18" y="554"/>
                    <a:pt x="9" y="625"/>
                    <a:pt x="0" y="768"/>
                  </a:cubicBezTo>
                  <a:cubicBezTo>
                    <a:pt x="0" y="910"/>
                    <a:pt x="9" y="1116"/>
                    <a:pt x="98" y="1356"/>
                  </a:cubicBezTo>
                  <a:cubicBezTo>
                    <a:pt x="178" y="1597"/>
                    <a:pt x="375" y="1874"/>
                    <a:pt x="687" y="2034"/>
                  </a:cubicBezTo>
                  <a:cubicBezTo>
                    <a:pt x="836" y="2109"/>
                    <a:pt x="1008" y="2160"/>
                    <a:pt x="1188" y="2160"/>
                  </a:cubicBezTo>
                  <a:cubicBezTo>
                    <a:pt x="1203" y="2160"/>
                    <a:pt x="1217" y="2160"/>
                    <a:pt x="1231" y="2159"/>
                  </a:cubicBezTo>
                  <a:cubicBezTo>
                    <a:pt x="1436" y="2150"/>
                    <a:pt x="1624" y="2061"/>
                    <a:pt x="1793" y="1963"/>
                  </a:cubicBezTo>
                  <a:cubicBezTo>
                    <a:pt x="2123" y="1785"/>
                    <a:pt x="2435" y="1597"/>
                    <a:pt x="2712" y="1428"/>
                  </a:cubicBezTo>
                  <a:cubicBezTo>
                    <a:pt x="2855" y="1347"/>
                    <a:pt x="2989" y="1258"/>
                    <a:pt x="3105" y="1151"/>
                  </a:cubicBezTo>
                  <a:cubicBezTo>
                    <a:pt x="3221" y="1044"/>
                    <a:pt x="3301" y="919"/>
                    <a:pt x="3345" y="803"/>
                  </a:cubicBezTo>
                  <a:cubicBezTo>
                    <a:pt x="3444" y="562"/>
                    <a:pt x="3461" y="348"/>
                    <a:pt x="3470" y="215"/>
                  </a:cubicBezTo>
                  <a:cubicBezTo>
                    <a:pt x="3479" y="72"/>
                    <a:pt x="3479" y="0"/>
                    <a:pt x="3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9"/>
            <p:cNvSpPr/>
            <p:nvPr/>
          </p:nvSpPr>
          <p:spPr>
            <a:xfrm>
              <a:off x="3875944" y="4034964"/>
              <a:ext cx="39825" cy="53100"/>
            </a:xfrm>
            <a:custGeom>
              <a:avLst/>
              <a:gdLst/>
              <a:ahLst/>
              <a:cxnLst/>
              <a:rect l="l" t="t" r="r" b="b"/>
              <a:pathLst>
                <a:path w="1125" h="1500" extrusionOk="0">
                  <a:moveTo>
                    <a:pt x="1053" y="0"/>
                  </a:moveTo>
                  <a:cubicBezTo>
                    <a:pt x="1053" y="0"/>
                    <a:pt x="1044" y="27"/>
                    <a:pt x="1027" y="72"/>
                  </a:cubicBezTo>
                  <a:cubicBezTo>
                    <a:pt x="1018" y="125"/>
                    <a:pt x="991" y="197"/>
                    <a:pt x="955" y="277"/>
                  </a:cubicBezTo>
                  <a:cubicBezTo>
                    <a:pt x="893" y="437"/>
                    <a:pt x="786" y="634"/>
                    <a:pt x="643" y="839"/>
                  </a:cubicBezTo>
                  <a:cubicBezTo>
                    <a:pt x="509" y="1035"/>
                    <a:pt x="358" y="1205"/>
                    <a:pt x="224" y="1321"/>
                  </a:cubicBezTo>
                  <a:cubicBezTo>
                    <a:pt x="161" y="1374"/>
                    <a:pt x="108" y="1428"/>
                    <a:pt x="63" y="1454"/>
                  </a:cubicBezTo>
                  <a:cubicBezTo>
                    <a:pt x="19" y="1481"/>
                    <a:pt x="1" y="1499"/>
                    <a:pt x="1" y="1499"/>
                  </a:cubicBezTo>
                  <a:lnTo>
                    <a:pt x="81" y="1499"/>
                  </a:lnTo>
                  <a:cubicBezTo>
                    <a:pt x="135" y="1499"/>
                    <a:pt x="206" y="1481"/>
                    <a:pt x="304" y="1454"/>
                  </a:cubicBezTo>
                  <a:cubicBezTo>
                    <a:pt x="482" y="1401"/>
                    <a:pt x="732" y="1258"/>
                    <a:pt x="902" y="1017"/>
                  </a:cubicBezTo>
                  <a:cubicBezTo>
                    <a:pt x="1071" y="768"/>
                    <a:pt x="1125" y="491"/>
                    <a:pt x="1107" y="295"/>
                  </a:cubicBezTo>
                  <a:cubicBezTo>
                    <a:pt x="1107" y="206"/>
                    <a:pt x="1089" y="125"/>
                    <a:pt x="1071" y="72"/>
                  </a:cubicBezTo>
                  <a:cubicBezTo>
                    <a:pt x="1062" y="27"/>
                    <a:pt x="1053"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9"/>
            <p:cNvSpPr/>
            <p:nvPr/>
          </p:nvSpPr>
          <p:spPr>
            <a:xfrm>
              <a:off x="3927556" y="2484732"/>
              <a:ext cx="181814" cy="174664"/>
            </a:xfrm>
            <a:custGeom>
              <a:avLst/>
              <a:gdLst/>
              <a:ahLst/>
              <a:cxnLst/>
              <a:rect l="l" t="t" r="r" b="b"/>
              <a:pathLst>
                <a:path w="5136" h="4934" extrusionOk="0">
                  <a:moveTo>
                    <a:pt x="345" y="1445"/>
                  </a:moveTo>
                  <a:lnTo>
                    <a:pt x="345" y="1445"/>
                  </a:lnTo>
                  <a:cubicBezTo>
                    <a:pt x="394" y="1501"/>
                    <a:pt x="306" y="1557"/>
                    <a:pt x="235" y="1617"/>
                  </a:cubicBezTo>
                  <a:lnTo>
                    <a:pt x="235" y="1617"/>
                  </a:lnTo>
                  <a:lnTo>
                    <a:pt x="345" y="1445"/>
                  </a:lnTo>
                  <a:close/>
                  <a:moveTo>
                    <a:pt x="4957" y="0"/>
                  </a:moveTo>
                  <a:cubicBezTo>
                    <a:pt x="4957" y="0"/>
                    <a:pt x="4877" y="116"/>
                    <a:pt x="4832" y="196"/>
                  </a:cubicBezTo>
                  <a:cubicBezTo>
                    <a:pt x="4779" y="295"/>
                    <a:pt x="4654" y="473"/>
                    <a:pt x="4663" y="553"/>
                  </a:cubicBezTo>
                  <a:cubicBezTo>
                    <a:pt x="4689" y="928"/>
                    <a:pt x="4618" y="1133"/>
                    <a:pt x="4368" y="1428"/>
                  </a:cubicBezTo>
                  <a:cubicBezTo>
                    <a:pt x="4306" y="1490"/>
                    <a:pt x="4243" y="1552"/>
                    <a:pt x="4190" y="1633"/>
                  </a:cubicBezTo>
                  <a:cubicBezTo>
                    <a:pt x="4145" y="1713"/>
                    <a:pt x="4118" y="1802"/>
                    <a:pt x="4065" y="1882"/>
                  </a:cubicBezTo>
                  <a:cubicBezTo>
                    <a:pt x="3958" y="2043"/>
                    <a:pt x="3770" y="2132"/>
                    <a:pt x="3592" y="2221"/>
                  </a:cubicBezTo>
                  <a:cubicBezTo>
                    <a:pt x="3378" y="2320"/>
                    <a:pt x="3164" y="2418"/>
                    <a:pt x="2932" y="2445"/>
                  </a:cubicBezTo>
                  <a:cubicBezTo>
                    <a:pt x="2892" y="2449"/>
                    <a:pt x="2852" y="2451"/>
                    <a:pt x="2813" y="2451"/>
                  </a:cubicBezTo>
                  <a:cubicBezTo>
                    <a:pt x="2427" y="2451"/>
                    <a:pt x="2053" y="2269"/>
                    <a:pt x="1665" y="2213"/>
                  </a:cubicBezTo>
                  <a:cubicBezTo>
                    <a:pt x="1585" y="2195"/>
                    <a:pt x="1487" y="2186"/>
                    <a:pt x="1415" y="2141"/>
                  </a:cubicBezTo>
                  <a:cubicBezTo>
                    <a:pt x="1362" y="2106"/>
                    <a:pt x="1344" y="2043"/>
                    <a:pt x="1290" y="1998"/>
                  </a:cubicBezTo>
                  <a:cubicBezTo>
                    <a:pt x="746" y="1508"/>
                    <a:pt x="577" y="821"/>
                    <a:pt x="300" y="196"/>
                  </a:cubicBezTo>
                  <a:lnTo>
                    <a:pt x="300" y="196"/>
                  </a:lnTo>
                  <a:cubicBezTo>
                    <a:pt x="0" y="593"/>
                    <a:pt x="372" y="1165"/>
                    <a:pt x="225" y="1626"/>
                  </a:cubicBezTo>
                  <a:lnTo>
                    <a:pt x="225" y="1626"/>
                  </a:lnTo>
                  <a:cubicBezTo>
                    <a:pt x="209" y="1640"/>
                    <a:pt x="195" y="1654"/>
                    <a:pt x="184" y="1668"/>
                  </a:cubicBezTo>
                  <a:cubicBezTo>
                    <a:pt x="122" y="1722"/>
                    <a:pt x="122" y="1811"/>
                    <a:pt x="131" y="1891"/>
                  </a:cubicBezTo>
                  <a:cubicBezTo>
                    <a:pt x="148" y="2293"/>
                    <a:pt x="202" y="2694"/>
                    <a:pt x="282" y="3096"/>
                  </a:cubicBezTo>
                  <a:cubicBezTo>
                    <a:pt x="309" y="3194"/>
                    <a:pt x="336" y="3301"/>
                    <a:pt x="398" y="3399"/>
                  </a:cubicBezTo>
                  <a:cubicBezTo>
                    <a:pt x="461" y="3497"/>
                    <a:pt x="577" y="3569"/>
                    <a:pt x="657" y="3676"/>
                  </a:cubicBezTo>
                  <a:cubicBezTo>
                    <a:pt x="844" y="3908"/>
                    <a:pt x="826" y="4291"/>
                    <a:pt x="1085" y="4452"/>
                  </a:cubicBezTo>
                  <a:cubicBezTo>
                    <a:pt x="1183" y="4514"/>
                    <a:pt x="1290" y="4532"/>
                    <a:pt x="1406" y="4559"/>
                  </a:cubicBezTo>
                  <a:cubicBezTo>
                    <a:pt x="1647" y="4630"/>
                    <a:pt x="1879" y="4773"/>
                    <a:pt x="2129" y="4826"/>
                  </a:cubicBezTo>
                  <a:cubicBezTo>
                    <a:pt x="2370" y="4885"/>
                    <a:pt x="2673" y="4934"/>
                    <a:pt x="2964" y="4934"/>
                  </a:cubicBezTo>
                  <a:cubicBezTo>
                    <a:pt x="3201" y="4934"/>
                    <a:pt x="3430" y="4902"/>
                    <a:pt x="3610" y="4817"/>
                  </a:cubicBezTo>
                  <a:cubicBezTo>
                    <a:pt x="4029" y="4621"/>
                    <a:pt x="4502" y="4291"/>
                    <a:pt x="4600" y="3863"/>
                  </a:cubicBezTo>
                  <a:cubicBezTo>
                    <a:pt x="4636" y="3729"/>
                    <a:pt x="4627" y="3435"/>
                    <a:pt x="4689" y="3319"/>
                  </a:cubicBezTo>
                  <a:cubicBezTo>
                    <a:pt x="4725" y="3256"/>
                    <a:pt x="4761" y="3105"/>
                    <a:pt x="4796" y="3042"/>
                  </a:cubicBezTo>
                  <a:cubicBezTo>
                    <a:pt x="5046" y="2694"/>
                    <a:pt x="4591" y="2248"/>
                    <a:pt x="4841" y="1891"/>
                  </a:cubicBezTo>
                  <a:cubicBezTo>
                    <a:pt x="4894" y="1820"/>
                    <a:pt x="4966" y="1758"/>
                    <a:pt x="5010" y="1677"/>
                  </a:cubicBezTo>
                  <a:cubicBezTo>
                    <a:pt x="5055" y="1588"/>
                    <a:pt x="5064" y="1490"/>
                    <a:pt x="5064" y="1392"/>
                  </a:cubicBezTo>
                  <a:cubicBezTo>
                    <a:pt x="5082" y="1178"/>
                    <a:pt x="5091" y="964"/>
                    <a:pt x="5109" y="750"/>
                  </a:cubicBezTo>
                  <a:cubicBezTo>
                    <a:pt x="5118" y="544"/>
                    <a:pt x="5135" y="339"/>
                    <a:pt x="5064" y="143"/>
                  </a:cubicBezTo>
                  <a:cubicBezTo>
                    <a:pt x="5046" y="89"/>
                    <a:pt x="4957" y="0"/>
                    <a:pt x="4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9"/>
            <p:cNvSpPr/>
            <p:nvPr/>
          </p:nvSpPr>
          <p:spPr>
            <a:xfrm>
              <a:off x="3977646" y="2703782"/>
              <a:ext cx="84358" cy="14479"/>
            </a:xfrm>
            <a:custGeom>
              <a:avLst/>
              <a:gdLst/>
              <a:ahLst/>
              <a:cxnLst/>
              <a:rect l="l" t="t" r="r" b="b"/>
              <a:pathLst>
                <a:path w="2383" h="409" extrusionOk="0">
                  <a:moveTo>
                    <a:pt x="443" y="0"/>
                  </a:moveTo>
                  <a:cubicBezTo>
                    <a:pt x="413" y="0"/>
                    <a:pt x="384" y="1"/>
                    <a:pt x="357" y="3"/>
                  </a:cubicBezTo>
                  <a:cubicBezTo>
                    <a:pt x="250" y="12"/>
                    <a:pt x="152" y="39"/>
                    <a:pt x="98" y="57"/>
                  </a:cubicBezTo>
                  <a:cubicBezTo>
                    <a:pt x="36" y="75"/>
                    <a:pt x="0" y="84"/>
                    <a:pt x="0" y="84"/>
                  </a:cubicBezTo>
                  <a:lnTo>
                    <a:pt x="98" y="84"/>
                  </a:lnTo>
                  <a:cubicBezTo>
                    <a:pt x="161" y="84"/>
                    <a:pt x="250" y="93"/>
                    <a:pt x="357" y="110"/>
                  </a:cubicBezTo>
                  <a:cubicBezTo>
                    <a:pt x="464" y="119"/>
                    <a:pt x="589" y="155"/>
                    <a:pt x="714" y="200"/>
                  </a:cubicBezTo>
                  <a:cubicBezTo>
                    <a:pt x="785" y="226"/>
                    <a:pt x="848" y="262"/>
                    <a:pt x="919" y="298"/>
                  </a:cubicBezTo>
                  <a:cubicBezTo>
                    <a:pt x="991" y="324"/>
                    <a:pt x="1071" y="369"/>
                    <a:pt x="1169" y="396"/>
                  </a:cubicBezTo>
                  <a:cubicBezTo>
                    <a:pt x="1218" y="405"/>
                    <a:pt x="1266" y="409"/>
                    <a:pt x="1313" y="409"/>
                  </a:cubicBezTo>
                  <a:cubicBezTo>
                    <a:pt x="1452" y="409"/>
                    <a:pt x="1579" y="374"/>
                    <a:pt x="1686" y="333"/>
                  </a:cubicBezTo>
                  <a:cubicBezTo>
                    <a:pt x="1829" y="289"/>
                    <a:pt x="1945" y="226"/>
                    <a:pt x="2043" y="191"/>
                  </a:cubicBezTo>
                  <a:cubicBezTo>
                    <a:pt x="2141" y="146"/>
                    <a:pt x="2231" y="119"/>
                    <a:pt x="2293" y="110"/>
                  </a:cubicBezTo>
                  <a:cubicBezTo>
                    <a:pt x="2347" y="101"/>
                    <a:pt x="2382" y="93"/>
                    <a:pt x="2382" y="93"/>
                  </a:cubicBezTo>
                  <a:cubicBezTo>
                    <a:pt x="2382" y="93"/>
                    <a:pt x="2355" y="84"/>
                    <a:pt x="2293" y="75"/>
                  </a:cubicBezTo>
                  <a:cubicBezTo>
                    <a:pt x="2272" y="72"/>
                    <a:pt x="2250" y="71"/>
                    <a:pt x="2225" y="71"/>
                  </a:cubicBezTo>
                  <a:cubicBezTo>
                    <a:pt x="2167" y="71"/>
                    <a:pt x="2098" y="77"/>
                    <a:pt x="2016" y="84"/>
                  </a:cubicBezTo>
                  <a:cubicBezTo>
                    <a:pt x="1900" y="101"/>
                    <a:pt x="1776" y="137"/>
                    <a:pt x="1633" y="173"/>
                  </a:cubicBezTo>
                  <a:cubicBezTo>
                    <a:pt x="1546" y="190"/>
                    <a:pt x="1451" y="204"/>
                    <a:pt x="1358" y="204"/>
                  </a:cubicBezTo>
                  <a:cubicBezTo>
                    <a:pt x="1309" y="204"/>
                    <a:pt x="1260" y="200"/>
                    <a:pt x="1214" y="191"/>
                  </a:cubicBezTo>
                  <a:cubicBezTo>
                    <a:pt x="1080" y="155"/>
                    <a:pt x="919" y="66"/>
                    <a:pt x="767" y="39"/>
                  </a:cubicBezTo>
                  <a:cubicBezTo>
                    <a:pt x="652" y="12"/>
                    <a:pt x="541"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49"/>
          <p:cNvGrpSpPr/>
          <p:nvPr/>
        </p:nvGrpSpPr>
        <p:grpSpPr>
          <a:xfrm>
            <a:off x="3502364" y="2539934"/>
            <a:ext cx="646782" cy="2096426"/>
            <a:chOff x="4878100" y="475455"/>
            <a:chExt cx="576506" cy="1868639"/>
          </a:xfrm>
        </p:grpSpPr>
        <p:sp>
          <p:nvSpPr>
            <p:cNvPr id="1549" name="Google Shape;1549;p49"/>
            <p:cNvSpPr/>
            <p:nvPr/>
          </p:nvSpPr>
          <p:spPr>
            <a:xfrm>
              <a:off x="5050872" y="614274"/>
              <a:ext cx="182860" cy="137919"/>
            </a:xfrm>
            <a:custGeom>
              <a:avLst/>
              <a:gdLst/>
              <a:ahLst/>
              <a:cxnLst/>
              <a:rect l="l" t="t" r="r" b="b"/>
              <a:pathLst>
                <a:path w="4239" h="3197" extrusionOk="0">
                  <a:moveTo>
                    <a:pt x="125" y="389"/>
                  </a:moveTo>
                  <a:lnTo>
                    <a:pt x="125" y="389"/>
                  </a:lnTo>
                  <a:cubicBezTo>
                    <a:pt x="126" y="389"/>
                    <a:pt x="126" y="389"/>
                    <a:pt x="126" y="389"/>
                  </a:cubicBezTo>
                  <a:lnTo>
                    <a:pt x="126" y="389"/>
                  </a:lnTo>
                  <a:cubicBezTo>
                    <a:pt x="126" y="389"/>
                    <a:pt x="126" y="389"/>
                    <a:pt x="125" y="389"/>
                  </a:cubicBezTo>
                  <a:close/>
                  <a:moveTo>
                    <a:pt x="3970" y="0"/>
                  </a:moveTo>
                  <a:cubicBezTo>
                    <a:pt x="3957" y="0"/>
                    <a:pt x="3945" y="2"/>
                    <a:pt x="3935" y="6"/>
                  </a:cubicBezTo>
                  <a:cubicBezTo>
                    <a:pt x="3940" y="5"/>
                    <a:pt x="3946" y="4"/>
                    <a:pt x="3952" y="4"/>
                  </a:cubicBezTo>
                  <a:cubicBezTo>
                    <a:pt x="4004" y="4"/>
                    <a:pt x="4074" y="40"/>
                    <a:pt x="4122" y="113"/>
                  </a:cubicBezTo>
                  <a:cubicBezTo>
                    <a:pt x="4176" y="193"/>
                    <a:pt x="4158" y="318"/>
                    <a:pt x="4140" y="461"/>
                  </a:cubicBezTo>
                  <a:cubicBezTo>
                    <a:pt x="4104" y="612"/>
                    <a:pt x="4167" y="791"/>
                    <a:pt x="4140" y="951"/>
                  </a:cubicBezTo>
                  <a:cubicBezTo>
                    <a:pt x="4131" y="1023"/>
                    <a:pt x="4078" y="1085"/>
                    <a:pt x="3988" y="1130"/>
                  </a:cubicBezTo>
                  <a:cubicBezTo>
                    <a:pt x="3908" y="1165"/>
                    <a:pt x="3801" y="1192"/>
                    <a:pt x="3703" y="1264"/>
                  </a:cubicBezTo>
                  <a:cubicBezTo>
                    <a:pt x="3596" y="1335"/>
                    <a:pt x="3560" y="1478"/>
                    <a:pt x="3542" y="1585"/>
                  </a:cubicBezTo>
                  <a:cubicBezTo>
                    <a:pt x="3524" y="1701"/>
                    <a:pt x="3498" y="1799"/>
                    <a:pt x="3444" y="1906"/>
                  </a:cubicBezTo>
                  <a:cubicBezTo>
                    <a:pt x="3355" y="2120"/>
                    <a:pt x="3194" y="2307"/>
                    <a:pt x="3016" y="2486"/>
                  </a:cubicBezTo>
                  <a:cubicBezTo>
                    <a:pt x="2927" y="2575"/>
                    <a:pt x="2829" y="2664"/>
                    <a:pt x="2730" y="2753"/>
                  </a:cubicBezTo>
                  <a:cubicBezTo>
                    <a:pt x="2632" y="2843"/>
                    <a:pt x="2525" y="2932"/>
                    <a:pt x="2418" y="2985"/>
                  </a:cubicBezTo>
                  <a:cubicBezTo>
                    <a:pt x="2337" y="3021"/>
                    <a:pt x="2250" y="3037"/>
                    <a:pt x="2161" y="3037"/>
                  </a:cubicBezTo>
                  <a:cubicBezTo>
                    <a:pt x="2004" y="3037"/>
                    <a:pt x="1844" y="2988"/>
                    <a:pt x="1713" y="2914"/>
                  </a:cubicBezTo>
                  <a:cubicBezTo>
                    <a:pt x="1490" y="2789"/>
                    <a:pt x="1312" y="2620"/>
                    <a:pt x="1142" y="2450"/>
                  </a:cubicBezTo>
                  <a:cubicBezTo>
                    <a:pt x="812" y="2120"/>
                    <a:pt x="580" y="1754"/>
                    <a:pt x="447" y="1415"/>
                  </a:cubicBezTo>
                  <a:cubicBezTo>
                    <a:pt x="411" y="1335"/>
                    <a:pt x="384" y="1246"/>
                    <a:pt x="331" y="1174"/>
                  </a:cubicBezTo>
                  <a:cubicBezTo>
                    <a:pt x="286" y="1103"/>
                    <a:pt x="233" y="1049"/>
                    <a:pt x="188" y="996"/>
                  </a:cubicBezTo>
                  <a:cubicBezTo>
                    <a:pt x="90" y="889"/>
                    <a:pt x="36" y="782"/>
                    <a:pt x="27" y="684"/>
                  </a:cubicBezTo>
                  <a:cubicBezTo>
                    <a:pt x="27" y="483"/>
                    <a:pt x="130" y="393"/>
                    <a:pt x="126" y="389"/>
                  </a:cubicBezTo>
                  <a:lnTo>
                    <a:pt x="126" y="389"/>
                  </a:lnTo>
                  <a:cubicBezTo>
                    <a:pt x="129" y="393"/>
                    <a:pt x="18" y="474"/>
                    <a:pt x="1" y="684"/>
                  </a:cubicBezTo>
                  <a:cubicBezTo>
                    <a:pt x="1" y="791"/>
                    <a:pt x="54" y="916"/>
                    <a:pt x="143" y="1023"/>
                  </a:cubicBezTo>
                  <a:cubicBezTo>
                    <a:pt x="188" y="1085"/>
                    <a:pt x="241" y="1148"/>
                    <a:pt x="277" y="1210"/>
                  </a:cubicBezTo>
                  <a:cubicBezTo>
                    <a:pt x="313" y="1281"/>
                    <a:pt x="349" y="1362"/>
                    <a:pt x="375" y="1442"/>
                  </a:cubicBezTo>
                  <a:cubicBezTo>
                    <a:pt x="482" y="1799"/>
                    <a:pt x="714" y="2191"/>
                    <a:pt x="1044" y="2548"/>
                  </a:cubicBezTo>
                  <a:cubicBezTo>
                    <a:pt x="1214" y="2718"/>
                    <a:pt x="1392" y="2905"/>
                    <a:pt x="1633" y="3048"/>
                  </a:cubicBezTo>
                  <a:cubicBezTo>
                    <a:pt x="1787" y="3133"/>
                    <a:pt x="1970" y="3197"/>
                    <a:pt x="2159" y="3197"/>
                  </a:cubicBezTo>
                  <a:cubicBezTo>
                    <a:pt x="2265" y="3197"/>
                    <a:pt x="2374" y="3176"/>
                    <a:pt x="2481" y="3128"/>
                  </a:cubicBezTo>
                  <a:cubicBezTo>
                    <a:pt x="2623" y="3066"/>
                    <a:pt x="2730" y="2967"/>
                    <a:pt x="2837" y="2878"/>
                  </a:cubicBezTo>
                  <a:cubicBezTo>
                    <a:pt x="2936" y="2780"/>
                    <a:pt x="3034" y="2691"/>
                    <a:pt x="3123" y="2593"/>
                  </a:cubicBezTo>
                  <a:cubicBezTo>
                    <a:pt x="3310" y="2405"/>
                    <a:pt x="3480" y="2200"/>
                    <a:pt x="3569" y="1959"/>
                  </a:cubicBezTo>
                  <a:cubicBezTo>
                    <a:pt x="3685" y="1727"/>
                    <a:pt x="3631" y="1451"/>
                    <a:pt x="3774" y="1353"/>
                  </a:cubicBezTo>
                  <a:cubicBezTo>
                    <a:pt x="3846" y="1290"/>
                    <a:pt x="3944" y="1264"/>
                    <a:pt x="4033" y="1210"/>
                  </a:cubicBezTo>
                  <a:cubicBezTo>
                    <a:pt x="4131" y="1165"/>
                    <a:pt x="4211" y="1067"/>
                    <a:pt x="4220" y="960"/>
                  </a:cubicBezTo>
                  <a:cubicBezTo>
                    <a:pt x="4238" y="862"/>
                    <a:pt x="4211" y="773"/>
                    <a:pt x="4202" y="693"/>
                  </a:cubicBezTo>
                  <a:cubicBezTo>
                    <a:pt x="4185" y="612"/>
                    <a:pt x="4185" y="541"/>
                    <a:pt x="4185" y="470"/>
                  </a:cubicBezTo>
                  <a:cubicBezTo>
                    <a:pt x="4202" y="327"/>
                    <a:pt x="4211" y="184"/>
                    <a:pt x="4140" y="95"/>
                  </a:cubicBezTo>
                  <a:cubicBezTo>
                    <a:pt x="4090" y="30"/>
                    <a:pt x="4022" y="0"/>
                    <a:pt x="39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9"/>
            <p:cNvSpPr/>
            <p:nvPr/>
          </p:nvSpPr>
          <p:spPr>
            <a:xfrm>
              <a:off x="5206345" y="687998"/>
              <a:ext cx="161679" cy="126659"/>
            </a:xfrm>
            <a:custGeom>
              <a:avLst/>
              <a:gdLst/>
              <a:ahLst/>
              <a:cxnLst/>
              <a:rect l="l" t="t" r="r" b="b"/>
              <a:pathLst>
                <a:path w="3748" h="2936" extrusionOk="0">
                  <a:moveTo>
                    <a:pt x="72" y="1"/>
                  </a:moveTo>
                  <a:lnTo>
                    <a:pt x="72" y="1"/>
                  </a:lnTo>
                  <a:cubicBezTo>
                    <a:pt x="72" y="1"/>
                    <a:pt x="36" y="63"/>
                    <a:pt x="19" y="197"/>
                  </a:cubicBezTo>
                  <a:cubicBezTo>
                    <a:pt x="1" y="322"/>
                    <a:pt x="1" y="527"/>
                    <a:pt x="72" y="759"/>
                  </a:cubicBezTo>
                  <a:cubicBezTo>
                    <a:pt x="143" y="982"/>
                    <a:pt x="295" y="1241"/>
                    <a:pt x="509" y="1473"/>
                  </a:cubicBezTo>
                  <a:cubicBezTo>
                    <a:pt x="732" y="1705"/>
                    <a:pt x="991" y="1928"/>
                    <a:pt x="1285" y="2142"/>
                  </a:cubicBezTo>
                  <a:cubicBezTo>
                    <a:pt x="1580" y="2356"/>
                    <a:pt x="1901" y="2507"/>
                    <a:pt x="2204" y="2588"/>
                  </a:cubicBezTo>
                  <a:cubicBezTo>
                    <a:pt x="2508" y="2677"/>
                    <a:pt x="2775" y="2730"/>
                    <a:pt x="3007" y="2784"/>
                  </a:cubicBezTo>
                  <a:cubicBezTo>
                    <a:pt x="3462" y="2882"/>
                    <a:pt x="3748" y="2936"/>
                    <a:pt x="3748" y="2936"/>
                  </a:cubicBezTo>
                  <a:cubicBezTo>
                    <a:pt x="3748" y="2936"/>
                    <a:pt x="3480" y="2846"/>
                    <a:pt x="3025" y="2704"/>
                  </a:cubicBezTo>
                  <a:cubicBezTo>
                    <a:pt x="2588" y="2552"/>
                    <a:pt x="1937" y="2436"/>
                    <a:pt x="1375" y="2008"/>
                  </a:cubicBezTo>
                  <a:cubicBezTo>
                    <a:pt x="1089" y="1803"/>
                    <a:pt x="830" y="1589"/>
                    <a:pt x="607" y="1374"/>
                  </a:cubicBezTo>
                  <a:cubicBezTo>
                    <a:pt x="393" y="1160"/>
                    <a:pt x="233" y="937"/>
                    <a:pt x="152" y="723"/>
                  </a:cubicBezTo>
                  <a:cubicBezTo>
                    <a:pt x="63" y="518"/>
                    <a:pt x="36" y="331"/>
                    <a:pt x="45" y="197"/>
                  </a:cubicBezTo>
                  <a:cubicBezTo>
                    <a:pt x="45" y="72"/>
                    <a:pt x="72"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9"/>
            <p:cNvSpPr/>
            <p:nvPr/>
          </p:nvSpPr>
          <p:spPr>
            <a:xfrm>
              <a:off x="5096297" y="727254"/>
              <a:ext cx="7333" cy="95124"/>
            </a:xfrm>
            <a:custGeom>
              <a:avLst/>
              <a:gdLst/>
              <a:ahLst/>
              <a:cxnLst/>
              <a:rect l="l" t="t" r="r" b="b"/>
              <a:pathLst>
                <a:path w="170" h="2205" extrusionOk="0">
                  <a:moveTo>
                    <a:pt x="161" y="1"/>
                  </a:moveTo>
                  <a:cubicBezTo>
                    <a:pt x="161" y="1"/>
                    <a:pt x="116" y="10"/>
                    <a:pt x="107" y="72"/>
                  </a:cubicBezTo>
                  <a:cubicBezTo>
                    <a:pt x="98" y="134"/>
                    <a:pt x="81" y="215"/>
                    <a:pt x="63" y="313"/>
                  </a:cubicBezTo>
                  <a:cubicBezTo>
                    <a:pt x="36" y="509"/>
                    <a:pt x="0" y="795"/>
                    <a:pt x="9" y="1098"/>
                  </a:cubicBezTo>
                  <a:cubicBezTo>
                    <a:pt x="0" y="1410"/>
                    <a:pt x="54" y="1696"/>
                    <a:pt x="63" y="1883"/>
                  </a:cubicBezTo>
                  <a:cubicBezTo>
                    <a:pt x="72" y="2079"/>
                    <a:pt x="18" y="2204"/>
                    <a:pt x="18" y="2204"/>
                  </a:cubicBezTo>
                  <a:cubicBezTo>
                    <a:pt x="18" y="2204"/>
                    <a:pt x="36" y="2177"/>
                    <a:pt x="63" y="2124"/>
                  </a:cubicBezTo>
                  <a:cubicBezTo>
                    <a:pt x="89" y="2079"/>
                    <a:pt x="125" y="1999"/>
                    <a:pt x="143" y="1892"/>
                  </a:cubicBezTo>
                  <a:cubicBezTo>
                    <a:pt x="170" y="1678"/>
                    <a:pt x="161" y="1410"/>
                    <a:pt x="170" y="1098"/>
                  </a:cubicBezTo>
                  <a:cubicBezTo>
                    <a:pt x="161" y="795"/>
                    <a:pt x="152" y="518"/>
                    <a:pt x="143" y="313"/>
                  </a:cubicBezTo>
                  <a:cubicBezTo>
                    <a:pt x="143" y="215"/>
                    <a:pt x="134" y="134"/>
                    <a:pt x="134" y="81"/>
                  </a:cubicBezTo>
                  <a:cubicBezTo>
                    <a:pt x="125" y="18"/>
                    <a:pt x="161" y="1"/>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9"/>
            <p:cNvSpPr/>
            <p:nvPr/>
          </p:nvSpPr>
          <p:spPr>
            <a:xfrm>
              <a:off x="4955060" y="761117"/>
              <a:ext cx="142052" cy="95512"/>
            </a:xfrm>
            <a:custGeom>
              <a:avLst/>
              <a:gdLst/>
              <a:ahLst/>
              <a:cxnLst/>
              <a:rect l="l" t="t" r="r" b="b"/>
              <a:pathLst>
                <a:path w="3293" h="2214" extrusionOk="0">
                  <a:moveTo>
                    <a:pt x="3292" y="1"/>
                  </a:moveTo>
                  <a:lnTo>
                    <a:pt x="3292" y="1"/>
                  </a:lnTo>
                  <a:cubicBezTo>
                    <a:pt x="3292" y="1"/>
                    <a:pt x="3105" y="134"/>
                    <a:pt x="2819" y="366"/>
                  </a:cubicBezTo>
                  <a:cubicBezTo>
                    <a:pt x="2525" y="580"/>
                    <a:pt x="2159" y="937"/>
                    <a:pt x="1633" y="1116"/>
                  </a:cubicBezTo>
                  <a:cubicBezTo>
                    <a:pt x="1383" y="1205"/>
                    <a:pt x="1124" y="1285"/>
                    <a:pt x="892" y="1374"/>
                  </a:cubicBezTo>
                  <a:cubicBezTo>
                    <a:pt x="660" y="1473"/>
                    <a:pt x="473" y="1597"/>
                    <a:pt x="330" y="1722"/>
                  </a:cubicBezTo>
                  <a:cubicBezTo>
                    <a:pt x="188" y="1847"/>
                    <a:pt x="107" y="1972"/>
                    <a:pt x="54" y="2070"/>
                  </a:cubicBezTo>
                  <a:cubicBezTo>
                    <a:pt x="9" y="2159"/>
                    <a:pt x="0" y="2213"/>
                    <a:pt x="0" y="2213"/>
                  </a:cubicBezTo>
                  <a:cubicBezTo>
                    <a:pt x="0" y="2213"/>
                    <a:pt x="18" y="2159"/>
                    <a:pt x="81" y="2079"/>
                  </a:cubicBezTo>
                  <a:cubicBezTo>
                    <a:pt x="134" y="1999"/>
                    <a:pt x="232" y="1883"/>
                    <a:pt x="384" y="1785"/>
                  </a:cubicBezTo>
                  <a:cubicBezTo>
                    <a:pt x="527" y="1678"/>
                    <a:pt x="714" y="1580"/>
                    <a:pt x="946" y="1508"/>
                  </a:cubicBezTo>
                  <a:cubicBezTo>
                    <a:pt x="1169" y="1428"/>
                    <a:pt x="1428" y="1366"/>
                    <a:pt x="1695" y="1258"/>
                  </a:cubicBezTo>
                  <a:cubicBezTo>
                    <a:pt x="1963" y="1169"/>
                    <a:pt x="2204" y="1018"/>
                    <a:pt x="2391" y="866"/>
                  </a:cubicBezTo>
                  <a:cubicBezTo>
                    <a:pt x="2587" y="705"/>
                    <a:pt x="2739" y="554"/>
                    <a:pt x="2873" y="420"/>
                  </a:cubicBezTo>
                  <a:cubicBezTo>
                    <a:pt x="3131" y="170"/>
                    <a:pt x="3292" y="1"/>
                    <a:pt x="3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9"/>
            <p:cNvSpPr/>
            <p:nvPr/>
          </p:nvSpPr>
          <p:spPr>
            <a:xfrm>
              <a:off x="4878100" y="860810"/>
              <a:ext cx="78122" cy="517637"/>
            </a:xfrm>
            <a:custGeom>
              <a:avLst/>
              <a:gdLst/>
              <a:ahLst/>
              <a:cxnLst/>
              <a:rect l="l" t="t" r="r" b="b"/>
              <a:pathLst>
                <a:path w="1811" h="11999" extrusionOk="0">
                  <a:moveTo>
                    <a:pt x="1784" y="0"/>
                  </a:moveTo>
                  <a:cubicBezTo>
                    <a:pt x="1784" y="1"/>
                    <a:pt x="1793" y="46"/>
                    <a:pt x="1793" y="134"/>
                  </a:cubicBezTo>
                  <a:cubicBezTo>
                    <a:pt x="1793" y="214"/>
                    <a:pt x="1793" y="339"/>
                    <a:pt x="1757" y="500"/>
                  </a:cubicBezTo>
                  <a:cubicBezTo>
                    <a:pt x="1731" y="651"/>
                    <a:pt x="1677" y="839"/>
                    <a:pt x="1597" y="1053"/>
                  </a:cubicBezTo>
                  <a:cubicBezTo>
                    <a:pt x="1526" y="1267"/>
                    <a:pt x="1418" y="1508"/>
                    <a:pt x="1338" y="1784"/>
                  </a:cubicBezTo>
                  <a:cubicBezTo>
                    <a:pt x="1294" y="1927"/>
                    <a:pt x="1258" y="2070"/>
                    <a:pt x="1240" y="2230"/>
                  </a:cubicBezTo>
                  <a:cubicBezTo>
                    <a:pt x="1213" y="2391"/>
                    <a:pt x="1222" y="2552"/>
                    <a:pt x="1195" y="2712"/>
                  </a:cubicBezTo>
                  <a:cubicBezTo>
                    <a:pt x="1169" y="2873"/>
                    <a:pt x="1079" y="3007"/>
                    <a:pt x="981" y="3167"/>
                  </a:cubicBezTo>
                  <a:cubicBezTo>
                    <a:pt x="892" y="3337"/>
                    <a:pt x="839" y="3515"/>
                    <a:pt x="794" y="3702"/>
                  </a:cubicBezTo>
                  <a:cubicBezTo>
                    <a:pt x="696" y="4068"/>
                    <a:pt x="607" y="4461"/>
                    <a:pt x="535" y="4871"/>
                  </a:cubicBezTo>
                  <a:cubicBezTo>
                    <a:pt x="500" y="5076"/>
                    <a:pt x="464" y="5281"/>
                    <a:pt x="428" y="5495"/>
                  </a:cubicBezTo>
                  <a:cubicBezTo>
                    <a:pt x="393" y="5701"/>
                    <a:pt x="401" y="5933"/>
                    <a:pt x="294" y="6084"/>
                  </a:cubicBezTo>
                  <a:cubicBezTo>
                    <a:pt x="241" y="6173"/>
                    <a:pt x="170" y="6254"/>
                    <a:pt x="107" y="6352"/>
                  </a:cubicBezTo>
                  <a:cubicBezTo>
                    <a:pt x="45" y="6450"/>
                    <a:pt x="0" y="6602"/>
                    <a:pt x="62" y="6735"/>
                  </a:cubicBezTo>
                  <a:cubicBezTo>
                    <a:pt x="116" y="6860"/>
                    <a:pt x="205" y="6932"/>
                    <a:pt x="286" y="7003"/>
                  </a:cubicBezTo>
                  <a:cubicBezTo>
                    <a:pt x="366" y="7066"/>
                    <a:pt x="446" y="7137"/>
                    <a:pt x="464" y="7199"/>
                  </a:cubicBezTo>
                  <a:cubicBezTo>
                    <a:pt x="482" y="7253"/>
                    <a:pt x="437" y="7306"/>
                    <a:pt x="357" y="7396"/>
                  </a:cubicBezTo>
                  <a:cubicBezTo>
                    <a:pt x="286" y="7494"/>
                    <a:pt x="250" y="7601"/>
                    <a:pt x="232" y="7708"/>
                  </a:cubicBezTo>
                  <a:cubicBezTo>
                    <a:pt x="214" y="7931"/>
                    <a:pt x="250" y="8127"/>
                    <a:pt x="294" y="8315"/>
                  </a:cubicBezTo>
                  <a:cubicBezTo>
                    <a:pt x="393" y="8689"/>
                    <a:pt x="553" y="9019"/>
                    <a:pt x="678" y="9332"/>
                  </a:cubicBezTo>
                  <a:cubicBezTo>
                    <a:pt x="812" y="9635"/>
                    <a:pt x="892" y="9938"/>
                    <a:pt x="964" y="10215"/>
                  </a:cubicBezTo>
                  <a:cubicBezTo>
                    <a:pt x="1088" y="10768"/>
                    <a:pt x="1169" y="11232"/>
                    <a:pt x="1276" y="11535"/>
                  </a:cubicBezTo>
                  <a:cubicBezTo>
                    <a:pt x="1329" y="11687"/>
                    <a:pt x="1374" y="11803"/>
                    <a:pt x="1410" y="11883"/>
                  </a:cubicBezTo>
                  <a:cubicBezTo>
                    <a:pt x="1445" y="11954"/>
                    <a:pt x="1472" y="11999"/>
                    <a:pt x="1472" y="11999"/>
                  </a:cubicBezTo>
                  <a:cubicBezTo>
                    <a:pt x="1472" y="11999"/>
                    <a:pt x="1454" y="11954"/>
                    <a:pt x="1418" y="11874"/>
                  </a:cubicBezTo>
                  <a:cubicBezTo>
                    <a:pt x="1392" y="11803"/>
                    <a:pt x="1347" y="11687"/>
                    <a:pt x="1303" y="11526"/>
                  </a:cubicBezTo>
                  <a:cubicBezTo>
                    <a:pt x="1213" y="11223"/>
                    <a:pt x="1142" y="10759"/>
                    <a:pt x="1035" y="10197"/>
                  </a:cubicBezTo>
                  <a:cubicBezTo>
                    <a:pt x="981" y="9911"/>
                    <a:pt x="910" y="9608"/>
                    <a:pt x="785" y="9287"/>
                  </a:cubicBezTo>
                  <a:cubicBezTo>
                    <a:pt x="660" y="8975"/>
                    <a:pt x="517" y="8645"/>
                    <a:pt x="428" y="8279"/>
                  </a:cubicBezTo>
                  <a:cubicBezTo>
                    <a:pt x="393" y="8100"/>
                    <a:pt x="357" y="7913"/>
                    <a:pt x="384" y="7735"/>
                  </a:cubicBezTo>
                  <a:cubicBezTo>
                    <a:pt x="393" y="7645"/>
                    <a:pt x="419" y="7556"/>
                    <a:pt x="473" y="7494"/>
                  </a:cubicBezTo>
                  <a:cubicBezTo>
                    <a:pt x="500" y="7458"/>
                    <a:pt x="544" y="7422"/>
                    <a:pt x="580" y="7360"/>
                  </a:cubicBezTo>
                  <a:cubicBezTo>
                    <a:pt x="616" y="7306"/>
                    <a:pt x="625" y="7226"/>
                    <a:pt x="607" y="7155"/>
                  </a:cubicBezTo>
                  <a:cubicBezTo>
                    <a:pt x="562" y="7012"/>
                    <a:pt x="464" y="6950"/>
                    <a:pt x="393" y="6878"/>
                  </a:cubicBezTo>
                  <a:cubicBezTo>
                    <a:pt x="312" y="6816"/>
                    <a:pt x="232" y="6744"/>
                    <a:pt x="205" y="6673"/>
                  </a:cubicBezTo>
                  <a:cubicBezTo>
                    <a:pt x="134" y="6530"/>
                    <a:pt x="303" y="6361"/>
                    <a:pt x="428" y="6173"/>
                  </a:cubicBezTo>
                  <a:cubicBezTo>
                    <a:pt x="500" y="6075"/>
                    <a:pt x="535" y="5942"/>
                    <a:pt x="544" y="5834"/>
                  </a:cubicBezTo>
                  <a:cubicBezTo>
                    <a:pt x="562" y="5727"/>
                    <a:pt x="580" y="5620"/>
                    <a:pt x="589" y="5513"/>
                  </a:cubicBezTo>
                  <a:cubicBezTo>
                    <a:pt x="616" y="5308"/>
                    <a:pt x="651" y="5103"/>
                    <a:pt x="687" y="4898"/>
                  </a:cubicBezTo>
                  <a:cubicBezTo>
                    <a:pt x="758" y="4487"/>
                    <a:pt x="839" y="4104"/>
                    <a:pt x="919" y="3738"/>
                  </a:cubicBezTo>
                  <a:cubicBezTo>
                    <a:pt x="964" y="3551"/>
                    <a:pt x="1017" y="3381"/>
                    <a:pt x="1097" y="3230"/>
                  </a:cubicBezTo>
                  <a:cubicBezTo>
                    <a:pt x="1133" y="3149"/>
                    <a:pt x="1178" y="3078"/>
                    <a:pt x="1222" y="2989"/>
                  </a:cubicBezTo>
                  <a:cubicBezTo>
                    <a:pt x="1267" y="2908"/>
                    <a:pt x="1294" y="2819"/>
                    <a:pt x="1303" y="2730"/>
                  </a:cubicBezTo>
                  <a:cubicBezTo>
                    <a:pt x="1329" y="2552"/>
                    <a:pt x="1311" y="2391"/>
                    <a:pt x="1329" y="2239"/>
                  </a:cubicBezTo>
                  <a:cubicBezTo>
                    <a:pt x="1347" y="2088"/>
                    <a:pt x="1374" y="1945"/>
                    <a:pt x="1410" y="1802"/>
                  </a:cubicBezTo>
                  <a:cubicBezTo>
                    <a:pt x="1490" y="1535"/>
                    <a:pt x="1579" y="1285"/>
                    <a:pt x="1650" y="1071"/>
                  </a:cubicBezTo>
                  <a:cubicBezTo>
                    <a:pt x="1713" y="857"/>
                    <a:pt x="1766" y="660"/>
                    <a:pt x="1784" y="500"/>
                  </a:cubicBezTo>
                  <a:cubicBezTo>
                    <a:pt x="1811" y="339"/>
                    <a:pt x="1802" y="214"/>
                    <a:pt x="1802" y="134"/>
                  </a:cubicBezTo>
                  <a:cubicBezTo>
                    <a:pt x="1793" y="46"/>
                    <a:pt x="1784" y="1"/>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9"/>
            <p:cNvSpPr/>
            <p:nvPr/>
          </p:nvSpPr>
          <p:spPr>
            <a:xfrm>
              <a:off x="4943111" y="1295257"/>
              <a:ext cx="32008" cy="79723"/>
            </a:xfrm>
            <a:custGeom>
              <a:avLst/>
              <a:gdLst/>
              <a:ahLst/>
              <a:cxnLst/>
              <a:rect l="l" t="t" r="r" b="b"/>
              <a:pathLst>
                <a:path w="742" h="1848" extrusionOk="0">
                  <a:moveTo>
                    <a:pt x="741" y="1"/>
                  </a:moveTo>
                  <a:lnTo>
                    <a:pt x="741" y="1"/>
                  </a:lnTo>
                  <a:cubicBezTo>
                    <a:pt x="741" y="1"/>
                    <a:pt x="714" y="1"/>
                    <a:pt x="661" y="28"/>
                  </a:cubicBezTo>
                  <a:cubicBezTo>
                    <a:pt x="616" y="54"/>
                    <a:pt x="545" y="99"/>
                    <a:pt x="491" y="179"/>
                  </a:cubicBezTo>
                  <a:cubicBezTo>
                    <a:pt x="366" y="340"/>
                    <a:pt x="268" y="590"/>
                    <a:pt x="224" y="875"/>
                  </a:cubicBezTo>
                  <a:cubicBezTo>
                    <a:pt x="197" y="1018"/>
                    <a:pt x="197" y="1170"/>
                    <a:pt x="197" y="1286"/>
                  </a:cubicBezTo>
                  <a:cubicBezTo>
                    <a:pt x="197" y="1402"/>
                    <a:pt x="179" y="1491"/>
                    <a:pt x="126" y="1562"/>
                  </a:cubicBezTo>
                  <a:cubicBezTo>
                    <a:pt x="81" y="1642"/>
                    <a:pt x="27" y="1714"/>
                    <a:pt x="19" y="1767"/>
                  </a:cubicBezTo>
                  <a:cubicBezTo>
                    <a:pt x="1" y="1821"/>
                    <a:pt x="19" y="1848"/>
                    <a:pt x="19" y="1848"/>
                  </a:cubicBezTo>
                  <a:cubicBezTo>
                    <a:pt x="19" y="1848"/>
                    <a:pt x="19" y="1821"/>
                    <a:pt x="45" y="1776"/>
                  </a:cubicBezTo>
                  <a:cubicBezTo>
                    <a:pt x="63" y="1732"/>
                    <a:pt x="117" y="1687"/>
                    <a:pt x="188" y="1616"/>
                  </a:cubicBezTo>
                  <a:cubicBezTo>
                    <a:pt x="268" y="1553"/>
                    <a:pt x="322" y="1419"/>
                    <a:pt x="331" y="1294"/>
                  </a:cubicBezTo>
                  <a:cubicBezTo>
                    <a:pt x="349" y="1170"/>
                    <a:pt x="358" y="1045"/>
                    <a:pt x="384" y="902"/>
                  </a:cubicBezTo>
                  <a:cubicBezTo>
                    <a:pt x="429" y="634"/>
                    <a:pt x="482" y="385"/>
                    <a:pt x="554" y="224"/>
                  </a:cubicBezTo>
                  <a:cubicBezTo>
                    <a:pt x="634" y="54"/>
                    <a:pt x="741"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9"/>
            <p:cNvSpPr/>
            <p:nvPr/>
          </p:nvSpPr>
          <p:spPr>
            <a:xfrm>
              <a:off x="4964292" y="1034356"/>
              <a:ext cx="43526" cy="247494"/>
            </a:xfrm>
            <a:custGeom>
              <a:avLst/>
              <a:gdLst/>
              <a:ahLst/>
              <a:cxnLst/>
              <a:rect l="l" t="t" r="r" b="b"/>
              <a:pathLst>
                <a:path w="1009" h="5737" extrusionOk="0">
                  <a:moveTo>
                    <a:pt x="982" y="1"/>
                  </a:moveTo>
                  <a:cubicBezTo>
                    <a:pt x="982" y="36"/>
                    <a:pt x="991" y="99"/>
                    <a:pt x="982" y="179"/>
                  </a:cubicBezTo>
                  <a:cubicBezTo>
                    <a:pt x="973" y="331"/>
                    <a:pt x="884" y="536"/>
                    <a:pt x="759" y="786"/>
                  </a:cubicBezTo>
                  <a:cubicBezTo>
                    <a:pt x="696" y="910"/>
                    <a:pt x="625" y="1053"/>
                    <a:pt x="580" y="1214"/>
                  </a:cubicBezTo>
                  <a:cubicBezTo>
                    <a:pt x="536" y="1374"/>
                    <a:pt x="509" y="1553"/>
                    <a:pt x="411" y="1687"/>
                  </a:cubicBezTo>
                  <a:cubicBezTo>
                    <a:pt x="393" y="1722"/>
                    <a:pt x="366" y="1740"/>
                    <a:pt x="330" y="1776"/>
                  </a:cubicBezTo>
                  <a:cubicBezTo>
                    <a:pt x="295" y="1811"/>
                    <a:pt x="250" y="1865"/>
                    <a:pt x="232" y="1927"/>
                  </a:cubicBezTo>
                  <a:cubicBezTo>
                    <a:pt x="188" y="2052"/>
                    <a:pt x="223" y="2159"/>
                    <a:pt x="241" y="2258"/>
                  </a:cubicBezTo>
                  <a:cubicBezTo>
                    <a:pt x="286" y="2445"/>
                    <a:pt x="313" y="2650"/>
                    <a:pt x="313" y="2855"/>
                  </a:cubicBezTo>
                  <a:cubicBezTo>
                    <a:pt x="322" y="3060"/>
                    <a:pt x="313" y="3275"/>
                    <a:pt x="286" y="3453"/>
                  </a:cubicBezTo>
                  <a:cubicBezTo>
                    <a:pt x="277" y="3498"/>
                    <a:pt x="268" y="3533"/>
                    <a:pt x="250" y="3560"/>
                  </a:cubicBezTo>
                  <a:cubicBezTo>
                    <a:pt x="232" y="3587"/>
                    <a:pt x="197" y="3605"/>
                    <a:pt x="152" y="3631"/>
                  </a:cubicBezTo>
                  <a:cubicBezTo>
                    <a:pt x="98" y="3658"/>
                    <a:pt x="45" y="3712"/>
                    <a:pt x="27" y="3783"/>
                  </a:cubicBezTo>
                  <a:cubicBezTo>
                    <a:pt x="9" y="3845"/>
                    <a:pt x="18" y="3899"/>
                    <a:pt x="27" y="3953"/>
                  </a:cubicBezTo>
                  <a:cubicBezTo>
                    <a:pt x="152" y="4300"/>
                    <a:pt x="63" y="4622"/>
                    <a:pt x="36" y="4898"/>
                  </a:cubicBezTo>
                  <a:cubicBezTo>
                    <a:pt x="0" y="5184"/>
                    <a:pt x="54" y="5424"/>
                    <a:pt x="134" y="5558"/>
                  </a:cubicBezTo>
                  <a:cubicBezTo>
                    <a:pt x="179" y="5630"/>
                    <a:pt x="223" y="5674"/>
                    <a:pt x="250" y="5701"/>
                  </a:cubicBezTo>
                  <a:cubicBezTo>
                    <a:pt x="286" y="5728"/>
                    <a:pt x="304" y="5737"/>
                    <a:pt x="304" y="5737"/>
                  </a:cubicBezTo>
                  <a:cubicBezTo>
                    <a:pt x="304" y="5737"/>
                    <a:pt x="286" y="5728"/>
                    <a:pt x="259" y="5692"/>
                  </a:cubicBezTo>
                  <a:cubicBezTo>
                    <a:pt x="223" y="5665"/>
                    <a:pt x="188" y="5621"/>
                    <a:pt x="161" y="5549"/>
                  </a:cubicBezTo>
                  <a:cubicBezTo>
                    <a:pt x="90" y="5407"/>
                    <a:pt x="63" y="5184"/>
                    <a:pt x="116" y="4916"/>
                  </a:cubicBezTo>
                  <a:cubicBezTo>
                    <a:pt x="143" y="4773"/>
                    <a:pt x="179" y="4631"/>
                    <a:pt x="197" y="4461"/>
                  </a:cubicBezTo>
                  <a:cubicBezTo>
                    <a:pt x="206" y="4381"/>
                    <a:pt x="214" y="4292"/>
                    <a:pt x="206" y="4193"/>
                  </a:cubicBezTo>
                  <a:cubicBezTo>
                    <a:pt x="206" y="4104"/>
                    <a:pt x="179" y="4006"/>
                    <a:pt x="161" y="3926"/>
                  </a:cubicBezTo>
                  <a:cubicBezTo>
                    <a:pt x="152" y="3837"/>
                    <a:pt x="161" y="3792"/>
                    <a:pt x="223" y="3756"/>
                  </a:cubicBezTo>
                  <a:cubicBezTo>
                    <a:pt x="259" y="3738"/>
                    <a:pt x="322" y="3712"/>
                    <a:pt x="366" y="3658"/>
                  </a:cubicBezTo>
                  <a:cubicBezTo>
                    <a:pt x="411" y="3605"/>
                    <a:pt x="429" y="3542"/>
                    <a:pt x="437" y="3489"/>
                  </a:cubicBezTo>
                  <a:cubicBezTo>
                    <a:pt x="473" y="3275"/>
                    <a:pt x="482" y="3069"/>
                    <a:pt x="482" y="2846"/>
                  </a:cubicBezTo>
                  <a:cubicBezTo>
                    <a:pt x="473" y="2632"/>
                    <a:pt x="437" y="2418"/>
                    <a:pt x="393" y="2222"/>
                  </a:cubicBezTo>
                  <a:cubicBezTo>
                    <a:pt x="375" y="2124"/>
                    <a:pt x="348" y="2035"/>
                    <a:pt x="366" y="1972"/>
                  </a:cubicBezTo>
                  <a:cubicBezTo>
                    <a:pt x="375" y="1910"/>
                    <a:pt x="464" y="1856"/>
                    <a:pt x="527" y="1767"/>
                  </a:cubicBezTo>
                  <a:cubicBezTo>
                    <a:pt x="643" y="1580"/>
                    <a:pt x="652" y="1401"/>
                    <a:pt x="687" y="1241"/>
                  </a:cubicBezTo>
                  <a:cubicBezTo>
                    <a:pt x="723" y="1089"/>
                    <a:pt x="776" y="946"/>
                    <a:pt x="830" y="821"/>
                  </a:cubicBezTo>
                  <a:cubicBezTo>
                    <a:pt x="937" y="563"/>
                    <a:pt x="1008" y="340"/>
                    <a:pt x="1008" y="179"/>
                  </a:cubicBezTo>
                  <a:cubicBezTo>
                    <a:pt x="1008" y="99"/>
                    <a:pt x="1000" y="36"/>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9"/>
            <p:cNvSpPr/>
            <p:nvPr/>
          </p:nvSpPr>
          <p:spPr>
            <a:xfrm>
              <a:off x="4963515" y="868877"/>
              <a:ext cx="44690" cy="162853"/>
            </a:xfrm>
            <a:custGeom>
              <a:avLst/>
              <a:gdLst/>
              <a:ahLst/>
              <a:cxnLst/>
              <a:rect l="l" t="t" r="r" b="b"/>
              <a:pathLst>
                <a:path w="1036" h="3775" extrusionOk="0">
                  <a:moveTo>
                    <a:pt x="1" y="0"/>
                  </a:moveTo>
                  <a:cubicBezTo>
                    <a:pt x="1" y="1"/>
                    <a:pt x="27" y="54"/>
                    <a:pt x="72" y="143"/>
                  </a:cubicBezTo>
                  <a:cubicBezTo>
                    <a:pt x="108" y="232"/>
                    <a:pt x="170" y="366"/>
                    <a:pt x="215" y="536"/>
                  </a:cubicBezTo>
                  <a:cubicBezTo>
                    <a:pt x="313" y="875"/>
                    <a:pt x="366" y="1365"/>
                    <a:pt x="393" y="1910"/>
                  </a:cubicBezTo>
                  <a:cubicBezTo>
                    <a:pt x="411" y="2186"/>
                    <a:pt x="420" y="2445"/>
                    <a:pt x="473" y="2686"/>
                  </a:cubicBezTo>
                  <a:cubicBezTo>
                    <a:pt x="518" y="2935"/>
                    <a:pt x="661" y="3123"/>
                    <a:pt x="768" y="3266"/>
                  </a:cubicBezTo>
                  <a:cubicBezTo>
                    <a:pt x="875" y="3408"/>
                    <a:pt x="955" y="3524"/>
                    <a:pt x="982" y="3622"/>
                  </a:cubicBezTo>
                  <a:cubicBezTo>
                    <a:pt x="1026" y="3712"/>
                    <a:pt x="1026" y="3774"/>
                    <a:pt x="1026" y="3774"/>
                  </a:cubicBezTo>
                  <a:cubicBezTo>
                    <a:pt x="1026" y="3774"/>
                    <a:pt x="1035" y="3712"/>
                    <a:pt x="1009" y="3613"/>
                  </a:cubicBezTo>
                  <a:cubicBezTo>
                    <a:pt x="991" y="3515"/>
                    <a:pt x="928" y="3373"/>
                    <a:pt x="830" y="3221"/>
                  </a:cubicBezTo>
                  <a:cubicBezTo>
                    <a:pt x="741" y="3060"/>
                    <a:pt x="634" y="2891"/>
                    <a:pt x="607" y="2659"/>
                  </a:cubicBezTo>
                  <a:cubicBezTo>
                    <a:pt x="571" y="2436"/>
                    <a:pt x="571" y="2177"/>
                    <a:pt x="554" y="1901"/>
                  </a:cubicBezTo>
                  <a:cubicBezTo>
                    <a:pt x="527" y="1348"/>
                    <a:pt x="438" y="848"/>
                    <a:pt x="295" y="509"/>
                  </a:cubicBezTo>
                  <a:cubicBezTo>
                    <a:pt x="224" y="339"/>
                    <a:pt x="143" y="215"/>
                    <a:pt x="90" y="125"/>
                  </a:cubicBezTo>
                  <a:cubicBezTo>
                    <a:pt x="36" y="45"/>
                    <a:pt x="1" y="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9"/>
            <p:cNvSpPr/>
            <p:nvPr/>
          </p:nvSpPr>
          <p:spPr>
            <a:xfrm>
              <a:off x="5321440" y="814221"/>
              <a:ext cx="46589" cy="188263"/>
            </a:xfrm>
            <a:custGeom>
              <a:avLst/>
              <a:gdLst/>
              <a:ahLst/>
              <a:cxnLst/>
              <a:rect l="l" t="t" r="r" b="b"/>
              <a:pathLst>
                <a:path w="1080" h="4364" extrusionOk="0">
                  <a:moveTo>
                    <a:pt x="1080" y="1"/>
                  </a:moveTo>
                  <a:cubicBezTo>
                    <a:pt x="1079" y="1"/>
                    <a:pt x="910" y="197"/>
                    <a:pt x="642" y="536"/>
                  </a:cubicBezTo>
                  <a:cubicBezTo>
                    <a:pt x="518" y="697"/>
                    <a:pt x="357" y="893"/>
                    <a:pt x="187" y="1125"/>
                  </a:cubicBezTo>
                  <a:cubicBezTo>
                    <a:pt x="143" y="1187"/>
                    <a:pt x="98" y="1250"/>
                    <a:pt x="71" y="1330"/>
                  </a:cubicBezTo>
                  <a:cubicBezTo>
                    <a:pt x="45" y="1410"/>
                    <a:pt x="45" y="1491"/>
                    <a:pt x="36" y="1571"/>
                  </a:cubicBezTo>
                  <a:cubicBezTo>
                    <a:pt x="36" y="1731"/>
                    <a:pt x="27" y="1883"/>
                    <a:pt x="27" y="2044"/>
                  </a:cubicBezTo>
                  <a:cubicBezTo>
                    <a:pt x="18" y="2695"/>
                    <a:pt x="0" y="3284"/>
                    <a:pt x="71" y="3712"/>
                  </a:cubicBezTo>
                  <a:cubicBezTo>
                    <a:pt x="107" y="3926"/>
                    <a:pt x="170" y="4095"/>
                    <a:pt x="223" y="4202"/>
                  </a:cubicBezTo>
                  <a:cubicBezTo>
                    <a:pt x="277" y="4310"/>
                    <a:pt x="312" y="4363"/>
                    <a:pt x="312" y="4363"/>
                  </a:cubicBezTo>
                  <a:cubicBezTo>
                    <a:pt x="312" y="4363"/>
                    <a:pt x="286" y="4301"/>
                    <a:pt x="241" y="4194"/>
                  </a:cubicBezTo>
                  <a:cubicBezTo>
                    <a:pt x="205" y="4078"/>
                    <a:pt x="170" y="3917"/>
                    <a:pt x="152" y="3703"/>
                  </a:cubicBezTo>
                  <a:cubicBezTo>
                    <a:pt x="116" y="3284"/>
                    <a:pt x="179" y="2704"/>
                    <a:pt x="187" y="2053"/>
                  </a:cubicBezTo>
                  <a:cubicBezTo>
                    <a:pt x="187" y="1892"/>
                    <a:pt x="187" y="1731"/>
                    <a:pt x="187" y="1580"/>
                  </a:cubicBezTo>
                  <a:cubicBezTo>
                    <a:pt x="187" y="1428"/>
                    <a:pt x="223" y="1312"/>
                    <a:pt x="303" y="1196"/>
                  </a:cubicBezTo>
                  <a:cubicBezTo>
                    <a:pt x="455" y="964"/>
                    <a:pt x="598" y="759"/>
                    <a:pt x="714" y="581"/>
                  </a:cubicBezTo>
                  <a:cubicBezTo>
                    <a:pt x="946" y="224"/>
                    <a:pt x="1079" y="1"/>
                    <a:pt x="1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9"/>
            <p:cNvSpPr/>
            <p:nvPr/>
          </p:nvSpPr>
          <p:spPr>
            <a:xfrm>
              <a:off x="5346417" y="815386"/>
              <a:ext cx="108189" cy="605039"/>
            </a:xfrm>
            <a:custGeom>
              <a:avLst/>
              <a:gdLst/>
              <a:ahLst/>
              <a:cxnLst/>
              <a:rect l="l" t="t" r="r" b="b"/>
              <a:pathLst>
                <a:path w="2508" h="14025" extrusionOk="0">
                  <a:moveTo>
                    <a:pt x="501" y="0"/>
                  </a:moveTo>
                  <a:lnTo>
                    <a:pt x="501" y="0"/>
                  </a:lnTo>
                  <a:cubicBezTo>
                    <a:pt x="501" y="1"/>
                    <a:pt x="590" y="206"/>
                    <a:pt x="759" y="571"/>
                  </a:cubicBezTo>
                  <a:cubicBezTo>
                    <a:pt x="840" y="750"/>
                    <a:pt x="947" y="982"/>
                    <a:pt x="1063" y="1240"/>
                  </a:cubicBezTo>
                  <a:cubicBezTo>
                    <a:pt x="1116" y="1365"/>
                    <a:pt x="1179" y="1508"/>
                    <a:pt x="1214" y="1660"/>
                  </a:cubicBezTo>
                  <a:cubicBezTo>
                    <a:pt x="1241" y="1820"/>
                    <a:pt x="1223" y="1990"/>
                    <a:pt x="1232" y="2168"/>
                  </a:cubicBezTo>
                  <a:cubicBezTo>
                    <a:pt x="1223" y="2356"/>
                    <a:pt x="1303" y="2552"/>
                    <a:pt x="1366" y="2730"/>
                  </a:cubicBezTo>
                  <a:cubicBezTo>
                    <a:pt x="1428" y="2909"/>
                    <a:pt x="1437" y="3105"/>
                    <a:pt x="1428" y="3319"/>
                  </a:cubicBezTo>
                  <a:cubicBezTo>
                    <a:pt x="1419" y="3524"/>
                    <a:pt x="1410" y="3765"/>
                    <a:pt x="1491" y="3988"/>
                  </a:cubicBezTo>
                  <a:cubicBezTo>
                    <a:pt x="1562" y="4211"/>
                    <a:pt x="1669" y="4416"/>
                    <a:pt x="1723" y="4639"/>
                  </a:cubicBezTo>
                  <a:cubicBezTo>
                    <a:pt x="1848" y="5085"/>
                    <a:pt x="1821" y="5585"/>
                    <a:pt x="1830" y="6102"/>
                  </a:cubicBezTo>
                  <a:cubicBezTo>
                    <a:pt x="1830" y="6638"/>
                    <a:pt x="1964" y="7173"/>
                    <a:pt x="2097" y="7699"/>
                  </a:cubicBezTo>
                  <a:cubicBezTo>
                    <a:pt x="2276" y="8359"/>
                    <a:pt x="2419" y="9020"/>
                    <a:pt x="2294" y="9626"/>
                  </a:cubicBezTo>
                  <a:cubicBezTo>
                    <a:pt x="2231" y="9938"/>
                    <a:pt x="2115" y="10224"/>
                    <a:pt x="1999" y="10500"/>
                  </a:cubicBezTo>
                  <a:cubicBezTo>
                    <a:pt x="1883" y="10777"/>
                    <a:pt x="1767" y="11045"/>
                    <a:pt x="1660" y="11303"/>
                  </a:cubicBezTo>
                  <a:cubicBezTo>
                    <a:pt x="1544" y="11562"/>
                    <a:pt x="1446" y="11812"/>
                    <a:pt x="1339" y="12053"/>
                  </a:cubicBezTo>
                  <a:cubicBezTo>
                    <a:pt x="1295" y="12178"/>
                    <a:pt x="1232" y="12294"/>
                    <a:pt x="1205" y="12418"/>
                  </a:cubicBezTo>
                  <a:cubicBezTo>
                    <a:pt x="1170" y="12543"/>
                    <a:pt x="1179" y="12686"/>
                    <a:pt x="1214" y="12802"/>
                  </a:cubicBezTo>
                  <a:cubicBezTo>
                    <a:pt x="1241" y="12918"/>
                    <a:pt x="1277" y="13025"/>
                    <a:pt x="1286" y="13123"/>
                  </a:cubicBezTo>
                  <a:cubicBezTo>
                    <a:pt x="1295" y="13230"/>
                    <a:pt x="1277" y="13337"/>
                    <a:pt x="1259" y="13435"/>
                  </a:cubicBezTo>
                  <a:cubicBezTo>
                    <a:pt x="1209" y="13617"/>
                    <a:pt x="1129" y="13775"/>
                    <a:pt x="1054" y="13925"/>
                  </a:cubicBezTo>
                  <a:lnTo>
                    <a:pt x="1054" y="13925"/>
                  </a:lnTo>
                  <a:cubicBezTo>
                    <a:pt x="810" y="13591"/>
                    <a:pt x="529" y="13405"/>
                    <a:pt x="331" y="13302"/>
                  </a:cubicBezTo>
                  <a:cubicBezTo>
                    <a:pt x="118" y="13204"/>
                    <a:pt x="2" y="13168"/>
                    <a:pt x="1" y="13168"/>
                  </a:cubicBezTo>
                  <a:lnTo>
                    <a:pt x="1" y="13168"/>
                  </a:lnTo>
                  <a:cubicBezTo>
                    <a:pt x="2" y="13168"/>
                    <a:pt x="118" y="13204"/>
                    <a:pt x="322" y="13320"/>
                  </a:cubicBezTo>
                  <a:cubicBezTo>
                    <a:pt x="518" y="13427"/>
                    <a:pt x="804" y="13632"/>
                    <a:pt x="1036" y="13989"/>
                  </a:cubicBezTo>
                  <a:lnTo>
                    <a:pt x="1054" y="14024"/>
                  </a:lnTo>
                  <a:lnTo>
                    <a:pt x="1080" y="13989"/>
                  </a:lnTo>
                  <a:cubicBezTo>
                    <a:pt x="1161" y="13828"/>
                    <a:pt x="1259" y="13659"/>
                    <a:pt x="1321" y="13453"/>
                  </a:cubicBezTo>
                  <a:cubicBezTo>
                    <a:pt x="1348" y="13346"/>
                    <a:pt x="1366" y="13239"/>
                    <a:pt x="1366" y="13123"/>
                  </a:cubicBezTo>
                  <a:cubicBezTo>
                    <a:pt x="1357" y="13007"/>
                    <a:pt x="1321" y="12891"/>
                    <a:pt x="1295" y="12775"/>
                  </a:cubicBezTo>
                  <a:cubicBezTo>
                    <a:pt x="1223" y="12552"/>
                    <a:pt x="1330" y="12338"/>
                    <a:pt x="1437" y="12097"/>
                  </a:cubicBezTo>
                  <a:cubicBezTo>
                    <a:pt x="1544" y="11856"/>
                    <a:pt x="1660" y="11616"/>
                    <a:pt x="1776" y="11357"/>
                  </a:cubicBezTo>
                  <a:cubicBezTo>
                    <a:pt x="1883" y="11098"/>
                    <a:pt x="2008" y="10831"/>
                    <a:pt x="2133" y="10554"/>
                  </a:cubicBezTo>
                  <a:cubicBezTo>
                    <a:pt x="2249" y="10277"/>
                    <a:pt x="2365" y="9983"/>
                    <a:pt x="2436" y="9662"/>
                  </a:cubicBezTo>
                  <a:cubicBezTo>
                    <a:pt x="2508" y="9341"/>
                    <a:pt x="2508" y="9002"/>
                    <a:pt x="2463" y="8663"/>
                  </a:cubicBezTo>
                  <a:cubicBezTo>
                    <a:pt x="2427" y="8324"/>
                    <a:pt x="2338" y="7994"/>
                    <a:pt x="2258" y="7664"/>
                  </a:cubicBezTo>
                  <a:cubicBezTo>
                    <a:pt x="2115" y="7128"/>
                    <a:pt x="1990" y="6611"/>
                    <a:pt x="1981" y="6102"/>
                  </a:cubicBezTo>
                  <a:cubicBezTo>
                    <a:pt x="1964" y="5594"/>
                    <a:pt x="1999" y="5077"/>
                    <a:pt x="1857" y="4604"/>
                  </a:cubicBezTo>
                  <a:cubicBezTo>
                    <a:pt x="1794" y="4363"/>
                    <a:pt x="1678" y="4158"/>
                    <a:pt x="1607" y="3944"/>
                  </a:cubicBezTo>
                  <a:cubicBezTo>
                    <a:pt x="1535" y="3738"/>
                    <a:pt x="1535" y="3533"/>
                    <a:pt x="1535" y="3319"/>
                  </a:cubicBezTo>
                  <a:cubicBezTo>
                    <a:pt x="1535" y="3105"/>
                    <a:pt x="1526" y="2891"/>
                    <a:pt x="1455" y="2695"/>
                  </a:cubicBezTo>
                  <a:cubicBezTo>
                    <a:pt x="1384" y="2507"/>
                    <a:pt x="1312" y="2347"/>
                    <a:pt x="1312" y="2168"/>
                  </a:cubicBezTo>
                  <a:cubicBezTo>
                    <a:pt x="1303" y="1990"/>
                    <a:pt x="1312" y="1811"/>
                    <a:pt x="1277" y="1651"/>
                  </a:cubicBezTo>
                  <a:cubicBezTo>
                    <a:pt x="1241" y="1490"/>
                    <a:pt x="1170" y="1348"/>
                    <a:pt x="1107" y="1214"/>
                  </a:cubicBezTo>
                  <a:cubicBezTo>
                    <a:pt x="982" y="964"/>
                    <a:pt x="866" y="741"/>
                    <a:pt x="777" y="562"/>
                  </a:cubicBezTo>
                  <a:cubicBezTo>
                    <a:pt x="599" y="197"/>
                    <a:pt x="501" y="1"/>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9"/>
            <p:cNvSpPr/>
            <p:nvPr/>
          </p:nvSpPr>
          <p:spPr>
            <a:xfrm>
              <a:off x="5346417" y="1181760"/>
              <a:ext cx="37788" cy="179376"/>
            </a:xfrm>
            <a:custGeom>
              <a:avLst/>
              <a:gdLst/>
              <a:ahLst/>
              <a:cxnLst/>
              <a:rect l="l" t="t" r="r" b="b"/>
              <a:pathLst>
                <a:path w="876" h="4158" extrusionOk="0">
                  <a:moveTo>
                    <a:pt x="875" y="0"/>
                  </a:moveTo>
                  <a:lnTo>
                    <a:pt x="875" y="0"/>
                  </a:lnTo>
                  <a:cubicBezTo>
                    <a:pt x="875" y="0"/>
                    <a:pt x="670" y="143"/>
                    <a:pt x="340" y="393"/>
                  </a:cubicBezTo>
                  <a:cubicBezTo>
                    <a:pt x="304" y="428"/>
                    <a:pt x="260" y="464"/>
                    <a:pt x="224" y="518"/>
                  </a:cubicBezTo>
                  <a:cubicBezTo>
                    <a:pt x="188" y="571"/>
                    <a:pt x="170" y="634"/>
                    <a:pt x="162" y="705"/>
                  </a:cubicBezTo>
                  <a:cubicBezTo>
                    <a:pt x="153" y="830"/>
                    <a:pt x="153" y="955"/>
                    <a:pt x="153" y="1089"/>
                  </a:cubicBezTo>
                  <a:cubicBezTo>
                    <a:pt x="144" y="1356"/>
                    <a:pt x="153" y="1660"/>
                    <a:pt x="188" y="1972"/>
                  </a:cubicBezTo>
                  <a:cubicBezTo>
                    <a:pt x="206" y="2123"/>
                    <a:pt x="233" y="2275"/>
                    <a:pt x="242" y="2409"/>
                  </a:cubicBezTo>
                  <a:cubicBezTo>
                    <a:pt x="242" y="2543"/>
                    <a:pt x="215" y="2677"/>
                    <a:pt x="179" y="2801"/>
                  </a:cubicBezTo>
                  <a:cubicBezTo>
                    <a:pt x="117" y="3051"/>
                    <a:pt x="28" y="3292"/>
                    <a:pt x="19" y="3506"/>
                  </a:cubicBezTo>
                  <a:cubicBezTo>
                    <a:pt x="1" y="3711"/>
                    <a:pt x="28" y="3881"/>
                    <a:pt x="46" y="3988"/>
                  </a:cubicBezTo>
                  <a:cubicBezTo>
                    <a:pt x="72" y="4104"/>
                    <a:pt x="90" y="4157"/>
                    <a:pt x="90" y="4157"/>
                  </a:cubicBezTo>
                  <a:cubicBezTo>
                    <a:pt x="90" y="4157"/>
                    <a:pt x="81" y="4095"/>
                    <a:pt x="72" y="3988"/>
                  </a:cubicBezTo>
                  <a:cubicBezTo>
                    <a:pt x="63" y="3872"/>
                    <a:pt x="63" y="3711"/>
                    <a:pt x="99" y="3515"/>
                  </a:cubicBezTo>
                  <a:cubicBezTo>
                    <a:pt x="126" y="3319"/>
                    <a:pt x="224" y="3105"/>
                    <a:pt x="313" y="2846"/>
                  </a:cubicBezTo>
                  <a:cubicBezTo>
                    <a:pt x="358" y="2712"/>
                    <a:pt x="393" y="2561"/>
                    <a:pt x="393" y="2409"/>
                  </a:cubicBezTo>
                  <a:cubicBezTo>
                    <a:pt x="393" y="2248"/>
                    <a:pt x="367" y="2097"/>
                    <a:pt x="349" y="1945"/>
                  </a:cubicBezTo>
                  <a:cubicBezTo>
                    <a:pt x="313" y="1651"/>
                    <a:pt x="295" y="1356"/>
                    <a:pt x="286" y="1089"/>
                  </a:cubicBezTo>
                  <a:cubicBezTo>
                    <a:pt x="278" y="955"/>
                    <a:pt x="269" y="821"/>
                    <a:pt x="269" y="714"/>
                  </a:cubicBezTo>
                  <a:cubicBezTo>
                    <a:pt x="269" y="598"/>
                    <a:pt x="322" y="527"/>
                    <a:pt x="393" y="455"/>
                  </a:cubicBezTo>
                  <a:cubicBezTo>
                    <a:pt x="688" y="179"/>
                    <a:pt x="875"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9"/>
            <p:cNvSpPr/>
            <p:nvPr/>
          </p:nvSpPr>
          <p:spPr>
            <a:xfrm>
              <a:off x="5330283" y="1004720"/>
              <a:ext cx="28514" cy="195942"/>
            </a:xfrm>
            <a:custGeom>
              <a:avLst/>
              <a:gdLst/>
              <a:ahLst/>
              <a:cxnLst/>
              <a:rect l="l" t="t" r="r" b="b"/>
              <a:pathLst>
                <a:path w="661" h="4542" extrusionOk="0">
                  <a:moveTo>
                    <a:pt x="81" y="1"/>
                  </a:moveTo>
                  <a:cubicBezTo>
                    <a:pt x="81" y="1"/>
                    <a:pt x="72" y="63"/>
                    <a:pt x="45" y="179"/>
                  </a:cubicBezTo>
                  <a:cubicBezTo>
                    <a:pt x="27" y="295"/>
                    <a:pt x="0" y="464"/>
                    <a:pt x="9" y="688"/>
                  </a:cubicBezTo>
                  <a:cubicBezTo>
                    <a:pt x="18" y="795"/>
                    <a:pt x="36" y="911"/>
                    <a:pt x="81" y="1035"/>
                  </a:cubicBezTo>
                  <a:cubicBezTo>
                    <a:pt x="125" y="1160"/>
                    <a:pt x="197" y="1267"/>
                    <a:pt x="214" y="1392"/>
                  </a:cubicBezTo>
                  <a:cubicBezTo>
                    <a:pt x="259" y="1651"/>
                    <a:pt x="268" y="1963"/>
                    <a:pt x="286" y="2275"/>
                  </a:cubicBezTo>
                  <a:cubicBezTo>
                    <a:pt x="295" y="2597"/>
                    <a:pt x="295" y="2900"/>
                    <a:pt x="295" y="3176"/>
                  </a:cubicBezTo>
                  <a:cubicBezTo>
                    <a:pt x="286" y="3319"/>
                    <a:pt x="295" y="3453"/>
                    <a:pt x="321" y="3587"/>
                  </a:cubicBezTo>
                  <a:cubicBezTo>
                    <a:pt x="357" y="3721"/>
                    <a:pt x="428" y="3810"/>
                    <a:pt x="482" y="3899"/>
                  </a:cubicBezTo>
                  <a:cubicBezTo>
                    <a:pt x="589" y="4077"/>
                    <a:pt x="616" y="4247"/>
                    <a:pt x="616" y="4363"/>
                  </a:cubicBezTo>
                  <a:cubicBezTo>
                    <a:pt x="625" y="4479"/>
                    <a:pt x="607" y="4541"/>
                    <a:pt x="607" y="4541"/>
                  </a:cubicBezTo>
                  <a:cubicBezTo>
                    <a:pt x="607" y="4541"/>
                    <a:pt x="634" y="4479"/>
                    <a:pt x="643" y="4363"/>
                  </a:cubicBezTo>
                  <a:cubicBezTo>
                    <a:pt x="660" y="4247"/>
                    <a:pt x="652" y="4060"/>
                    <a:pt x="553" y="3863"/>
                  </a:cubicBezTo>
                  <a:cubicBezTo>
                    <a:pt x="518" y="3774"/>
                    <a:pt x="446" y="3676"/>
                    <a:pt x="428" y="3560"/>
                  </a:cubicBezTo>
                  <a:cubicBezTo>
                    <a:pt x="411" y="3444"/>
                    <a:pt x="420" y="3319"/>
                    <a:pt x="428" y="3185"/>
                  </a:cubicBezTo>
                  <a:cubicBezTo>
                    <a:pt x="446" y="2900"/>
                    <a:pt x="455" y="2597"/>
                    <a:pt x="446" y="2275"/>
                  </a:cubicBezTo>
                  <a:cubicBezTo>
                    <a:pt x="428" y="1945"/>
                    <a:pt x="411" y="1651"/>
                    <a:pt x="348" y="1357"/>
                  </a:cubicBezTo>
                  <a:cubicBezTo>
                    <a:pt x="313" y="1214"/>
                    <a:pt x="223" y="1098"/>
                    <a:pt x="179" y="991"/>
                  </a:cubicBezTo>
                  <a:cubicBezTo>
                    <a:pt x="134" y="884"/>
                    <a:pt x="107" y="777"/>
                    <a:pt x="89" y="679"/>
                  </a:cubicBezTo>
                  <a:cubicBezTo>
                    <a:pt x="63" y="473"/>
                    <a:pt x="72" y="304"/>
                    <a:pt x="72" y="188"/>
                  </a:cubicBezTo>
                  <a:cubicBezTo>
                    <a:pt x="81" y="63"/>
                    <a:pt x="81"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9"/>
            <p:cNvSpPr/>
            <p:nvPr/>
          </p:nvSpPr>
          <p:spPr>
            <a:xfrm>
              <a:off x="5023177" y="789589"/>
              <a:ext cx="88950" cy="324887"/>
            </a:xfrm>
            <a:custGeom>
              <a:avLst/>
              <a:gdLst/>
              <a:ahLst/>
              <a:cxnLst/>
              <a:rect l="l" t="t" r="r" b="b"/>
              <a:pathLst>
                <a:path w="2062" h="7531" extrusionOk="0">
                  <a:moveTo>
                    <a:pt x="999" y="1"/>
                  </a:moveTo>
                  <a:cubicBezTo>
                    <a:pt x="999" y="1"/>
                    <a:pt x="660" y="340"/>
                    <a:pt x="125" y="893"/>
                  </a:cubicBezTo>
                  <a:cubicBezTo>
                    <a:pt x="89" y="929"/>
                    <a:pt x="63" y="973"/>
                    <a:pt x="36" y="1027"/>
                  </a:cubicBezTo>
                  <a:cubicBezTo>
                    <a:pt x="18" y="1080"/>
                    <a:pt x="0" y="1152"/>
                    <a:pt x="36" y="1214"/>
                  </a:cubicBezTo>
                  <a:cubicBezTo>
                    <a:pt x="107" y="1339"/>
                    <a:pt x="241" y="1348"/>
                    <a:pt x="313" y="1419"/>
                  </a:cubicBezTo>
                  <a:cubicBezTo>
                    <a:pt x="482" y="1535"/>
                    <a:pt x="571" y="1767"/>
                    <a:pt x="562" y="1999"/>
                  </a:cubicBezTo>
                  <a:cubicBezTo>
                    <a:pt x="553" y="2240"/>
                    <a:pt x="455" y="2472"/>
                    <a:pt x="330" y="2731"/>
                  </a:cubicBezTo>
                  <a:cubicBezTo>
                    <a:pt x="277" y="2873"/>
                    <a:pt x="268" y="3052"/>
                    <a:pt x="304" y="3194"/>
                  </a:cubicBezTo>
                  <a:cubicBezTo>
                    <a:pt x="339" y="3337"/>
                    <a:pt x="375" y="3471"/>
                    <a:pt x="420" y="3614"/>
                  </a:cubicBezTo>
                  <a:cubicBezTo>
                    <a:pt x="571" y="4185"/>
                    <a:pt x="741" y="4720"/>
                    <a:pt x="955" y="5193"/>
                  </a:cubicBezTo>
                  <a:cubicBezTo>
                    <a:pt x="1169" y="5657"/>
                    <a:pt x="1419" y="6040"/>
                    <a:pt x="1597" y="6379"/>
                  </a:cubicBezTo>
                  <a:cubicBezTo>
                    <a:pt x="1784" y="6718"/>
                    <a:pt x="1900" y="7004"/>
                    <a:pt x="1972" y="7209"/>
                  </a:cubicBezTo>
                  <a:cubicBezTo>
                    <a:pt x="2019" y="7356"/>
                    <a:pt x="2045" y="7463"/>
                    <a:pt x="2056" y="7508"/>
                  </a:cubicBezTo>
                  <a:lnTo>
                    <a:pt x="2056" y="7508"/>
                  </a:lnTo>
                  <a:cubicBezTo>
                    <a:pt x="2053" y="7492"/>
                    <a:pt x="2048" y="7469"/>
                    <a:pt x="2043" y="7441"/>
                  </a:cubicBezTo>
                  <a:cubicBezTo>
                    <a:pt x="2034" y="7387"/>
                    <a:pt x="2016" y="7298"/>
                    <a:pt x="1990" y="7200"/>
                  </a:cubicBezTo>
                  <a:cubicBezTo>
                    <a:pt x="1945" y="6986"/>
                    <a:pt x="1838" y="6692"/>
                    <a:pt x="1669" y="6344"/>
                  </a:cubicBezTo>
                  <a:cubicBezTo>
                    <a:pt x="1508" y="5996"/>
                    <a:pt x="1276" y="5594"/>
                    <a:pt x="1080" y="5130"/>
                  </a:cubicBezTo>
                  <a:cubicBezTo>
                    <a:pt x="883" y="4666"/>
                    <a:pt x="723" y="4140"/>
                    <a:pt x="571" y="3569"/>
                  </a:cubicBezTo>
                  <a:cubicBezTo>
                    <a:pt x="500" y="3293"/>
                    <a:pt x="375" y="3016"/>
                    <a:pt x="482" y="2784"/>
                  </a:cubicBezTo>
                  <a:cubicBezTo>
                    <a:pt x="589" y="2543"/>
                    <a:pt x="705" y="2276"/>
                    <a:pt x="696" y="1999"/>
                  </a:cubicBezTo>
                  <a:cubicBezTo>
                    <a:pt x="705" y="1731"/>
                    <a:pt x="589" y="1464"/>
                    <a:pt x="375" y="1321"/>
                  </a:cubicBezTo>
                  <a:cubicBezTo>
                    <a:pt x="268" y="1250"/>
                    <a:pt x="152" y="1241"/>
                    <a:pt x="125" y="1169"/>
                  </a:cubicBezTo>
                  <a:cubicBezTo>
                    <a:pt x="81" y="1107"/>
                    <a:pt x="134" y="1009"/>
                    <a:pt x="188" y="946"/>
                  </a:cubicBezTo>
                  <a:cubicBezTo>
                    <a:pt x="687" y="367"/>
                    <a:pt x="999" y="1"/>
                    <a:pt x="999" y="1"/>
                  </a:cubicBezTo>
                  <a:close/>
                  <a:moveTo>
                    <a:pt x="2056" y="7508"/>
                  </a:moveTo>
                  <a:lnTo>
                    <a:pt x="2056" y="7508"/>
                  </a:lnTo>
                  <a:cubicBezTo>
                    <a:pt x="2059" y="7522"/>
                    <a:pt x="2061" y="7530"/>
                    <a:pt x="2061" y="7530"/>
                  </a:cubicBezTo>
                  <a:cubicBezTo>
                    <a:pt x="2061" y="7530"/>
                    <a:pt x="2059" y="7522"/>
                    <a:pt x="2056" y="75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9"/>
            <p:cNvSpPr/>
            <p:nvPr/>
          </p:nvSpPr>
          <p:spPr>
            <a:xfrm>
              <a:off x="5097807" y="783075"/>
              <a:ext cx="40463" cy="251334"/>
            </a:xfrm>
            <a:custGeom>
              <a:avLst/>
              <a:gdLst/>
              <a:ahLst/>
              <a:cxnLst/>
              <a:rect l="l" t="t" r="r" b="b"/>
              <a:pathLst>
                <a:path w="938" h="5826" extrusionOk="0">
                  <a:moveTo>
                    <a:pt x="1" y="0"/>
                  </a:moveTo>
                  <a:cubicBezTo>
                    <a:pt x="1" y="0"/>
                    <a:pt x="10" y="339"/>
                    <a:pt x="28" y="865"/>
                  </a:cubicBezTo>
                  <a:cubicBezTo>
                    <a:pt x="54" y="1401"/>
                    <a:pt x="81" y="2141"/>
                    <a:pt x="170" y="2962"/>
                  </a:cubicBezTo>
                  <a:cubicBezTo>
                    <a:pt x="188" y="3167"/>
                    <a:pt x="224" y="3363"/>
                    <a:pt x="260" y="3551"/>
                  </a:cubicBezTo>
                  <a:cubicBezTo>
                    <a:pt x="304" y="3747"/>
                    <a:pt x="358" y="3925"/>
                    <a:pt x="402" y="4095"/>
                  </a:cubicBezTo>
                  <a:cubicBezTo>
                    <a:pt x="492" y="4434"/>
                    <a:pt x="590" y="4746"/>
                    <a:pt x="670" y="4996"/>
                  </a:cubicBezTo>
                  <a:cubicBezTo>
                    <a:pt x="831" y="5504"/>
                    <a:pt x="938" y="5826"/>
                    <a:pt x="938" y="5826"/>
                  </a:cubicBezTo>
                  <a:cubicBezTo>
                    <a:pt x="938" y="5826"/>
                    <a:pt x="866" y="5495"/>
                    <a:pt x="750" y="4978"/>
                  </a:cubicBezTo>
                  <a:cubicBezTo>
                    <a:pt x="688" y="4719"/>
                    <a:pt x="608" y="4407"/>
                    <a:pt x="536" y="4059"/>
                  </a:cubicBezTo>
                  <a:cubicBezTo>
                    <a:pt x="501" y="3890"/>
                    <a:pt x="447" y="3711"/>
                    <a:pt x="411" y="3524"/>
                  </a:cubicBezTo>
                  <a:cubicBezTo>
                    <a:pt x="376" y="3337"/>
                    <a:pt x="349" y="3140"/>
                    <a:pt x="331" y="2935"/>
                  </a:cubicBezTo>
                  <a:cubicBezTo>
                    <a:pt x="242" y="2132"/>
                    <a:pt x="179" y="1392"/>
                    <a:pt x="108" y="865"/>
                  </a:cubicBezTo>
                  <a:cubicBezTo>
                    <a:pt x="46" y="33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9"/>
            <p:cNvSpPr/>
            <p:nvPr/>
          </p:nvSpPr>
          <p:spPr>
            <a:xfrm>
              <a:off x="5098195" y="738038"/>
              <a:ext cx="124754" cy="767029"/>
            </a:xfrm>
            <a:custGeom>
              <a:avLst/>
              <a:gdLst/>
              <a:ahLst/>
              <a:cxnLst/>
              <a:rect l="l" t="t" r="r" b="b"/>
              <a:pathLst>
                <a:path w="2892" h="17780" extrusionOk="0">
                  <a:moveTo>
                    <a:pt x="2891" y="0"/>
                  </a:moveTo>
                  <a:lnTo>
                    <a:pt x="2891" y="0"/>
                  </a:lnTo>
                  <a:cubicBezTo>
                    <a:pt x="2891" y="1"/>
                    <a:pt x="2829" y="250"/>
                    <a:pt x="2713" y="696"/>
                  </a:cubicBezTo>
                  <a:cubicBezTo>
                    <a:pt x="2597" y="1151"/>
                    <a:pt x="2418" y="1793"/>
                    <a:pt x="2160" y="2579"/>
                  </a:cubicBezTo>
                  <a:cubicBezTo>
                    <a:pt x="1910" y="3372"/>
                    <a:pt x="1580" y="4300"/>
                    <a:pt x="1178" y="5317"/>
                  </a:cubicBezTo>
                  <a:cubicBezTo>
                    <a:pt x="1080" y="5576"/>
                    <a:pt x="1000" y="5861"/>
                    <a:pt x="955" y="6147"/>
                  </a:cubicBezTo>
                  <a:cubicBezTo>
                    <a:pt x="902" y="6432"/>
                    <a:pt x="866" y="6718"/>
                    <a:pt x="813" y="7012"/>
                  </a:cubicBezTo>
                  <a:cubicBezTo>
                    <a:pt x="759" y="7298"/>
                    <a:pt x="679" y="7592"/>
                    <a:pt x="581" y="7878"/>
                  </a:cubicBezTo>
                  <a:cubicBezTo>
                    <a:pt x="492" y="8172"/>
                    <a:pt x="358" y="8449"/>
                    <a:pt x="251" y="8752"/>
                  </a:cubicBezTo>
                  <a:cubicBezTo>
                    <a:pt x="19" y="9358"/>
                    <a:pt x="1" y="10010"/>
                    <a:pt x="28" y="10607"/>
                  </a:cubicBezTo>
                  <a:cubicBezTo>
                    <a:pt x="54" y="11205"/>
                    <a:pt x="117" y="11776"/>
                    <a:pt x="161" y="12320"/>
                  </a:cubicBezTo>
                  <a:cubicBezTo>
                    <a:pt x="260" y="13418"/>
                    <a:pt x="349" y="14399"/>
                    <a:pt x="456" y="15220"/>
                  </a:cubicBezTo>
                  <a:cubicBezTo>
                    <a:pt x="590" y="16049"/>
                    <a:pt x="848" y="16683"/>
                    <a:pt x="1009" y="17111"/>
                  </a:cubicBezTo>
                  <a:cubicBezTo>
                    <a:pt x="1187" y="17539"/>
                    <a:pt x="1286" y="17780"/>
                    <a:pt x="1286" y="17780"/>
                  </a:cubicBezTo>
                  <a:cubicBezTo>
                    <a:pt x="1286" y="17780"/>
                    <a:pt x="1196" y="17539"/>
                    <a:pt x="1036" y="17102"/>
                  </a:cubicBezTo>
                  <a:cubicBezTo>
                    <a:pt x="884" y="16665"/>
                    <a:pt x="652" y="16031"/>
                    <a:pt x="536" y="15211"/>
                  </a:cubicBezTo>
                  <a:cubicBezTo>
                    <a:pt x="447" y="14390"/>
                    <a:pt x="384" y="13400"/>
                    <a:pt x="295" y="12311"/>
                  </a:cubicBezTo>
                  <a:cubicBezTo>
                    <a:pt x="260" y="11767"/>
                    <a:pt x="206" y="11196"/>
                    <a:pt x="179" y="10598"/>
                  </a:cubicBezTo>
                  <a:cubicBezTo>
                    <a:pt x="153" y="10010"/>
                    <a:pt x="179" y="9385"/>
                    <a:pt x="402" y="8805"/>
                  </a:cubicBezTo>
                  <a:cubicBezTo>
                    <a:pt x="509" y="8520"/>
                    <a:pt x="643" y="8226"/>
                    <a:pt x="732" y="7931"/>
                  </a:cubicBezTo>
                  <a:cubicBezTo>
                    <a:pt x="839" y="7637"/>
                    <a:pt x="911" y="7333"/>
                    <a:pt x="964" y="7039"/>
                  </a:cubicBezTo>
                  <a:cubicBezTo>
                    <a:pt x="1062" y="6441"/>
                    <a:pt x="1107" y="5879"/>
                    <a:pt x="1303" y="5371"/>
                  </a:cubicBezTo>
                  <a:cubicBezTo>
                    <a:pt x="1687" y="4345"/>
                    <a:pt x="2008" y="3399"/>
                    <a:pt x="2240" y="2605"/>
                  </a:cubicBezTo>
                  <a:cubicBezTo>
                    <a:pt x="2472" y="1811"/>
                    <a:pt x="2633" y="1160"/>
                    <a:pt x="2740" y="705"/>
                  </a:cubicBezTo>
                  <a:cubicBezTo>
                    <a:pt x="2838" y="250"/>
                    <a:pt x="2891" y="1"/>
                    <a:pt x="2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9"/>
            <p:cNvSpPr/>
            <p:nvPr/>
          </p:nvSpPr>
          <p:spPr>
            <a:xfrm>
              <a:off x="5101690" y="771514"/>
              <a:ext cx="168193" cy="405689"/>
            </a:xfrm>
            <a:custGeom>
              <a:avLst/>
              <a:gdLst/>
              <a:ahLst/>
              <a:cxnLst/>
              <a:rect l="l" t="t" r="r" b="b"/>
              <a:pathLst>
                <a:path w="3899" h="9404" extrusionOk="0">
                  <a:moveTo>
                    <a:pt x="3435" y="0"/>
                  </a:moveTo>
                  <a:cubicBezTo>
                    <a:pt x="3435" y="1"/>
                    <a:pt x="3488" y="72"/>
                    <a:pt x="3569" y="232"/>
                  </a:cubicBezTo>
                  <a:cubicBezTo>
                    <a:pt x="3647" y="389"/>
                    <a:pt x="3758" y="612"/>
                    <a:pt x="3830" y="920"/>
                  </a:cubicBezTo>
                  <a:lnTo>
                    <a:pt x="3830" y="920"/>
                  </a:lnTo>
                  <a:cubicBezTo>
                    <a:pt x="3631" y="999"/>
                    <a:pt x="3408" y="1104"/>
                    <a:pt x="3176" y="1249"/>
                  </a:cubicBezTo>
                  <a:lnTo>
                    <a:pt x="3096" y="1294"/>
                  </a:lnTo>
                  <a:lnTo>
                    <a:pt x="3185" y="1321"/>
                  </a:lnTo>
                  <a:cubicBezTo>
                    <a:pt x="3342" y="1376"/>
                    <a:pt x="3505" y="1424"/>
                    <a:pt x="3688" y="1453"/>
                  </a:cubicBezTo>
                  <a:lnTo>
                    <a:pt x="3688" y="1453"/>
                  </a:lnTo>
                  <a:cubicBezTo>
                    <a:pt x="3310" y="2261"/>
                    <a:pt x="2850" y="3261"/>
                    <a:pt x="2373" y="4336"/>
                  </a:cubicBezTo>
                  <a:cubicBezTo>
                    <a:pt x="2293" y="4506"/>
                    <a:pt x="2204" y="4684"/>
                    <a:pt x="2114" y="4845"/>
                  </a:cubicBezTo>
                  <a:cubicBezTo>
                    <a:pt x="2016" y="5005"/>
                    <a:pt x="1909" y="5157"/>
                    <a:pt x="1811" y="5308"/>
                  </a:cubicBezTo>
                  <a:cubicBezTo>
                    <a:pt x="1713" y="5460"/>
                    <a:pt x="1615" y="5603"/>
                    <a:pt x="1526" y="5763"/>
                  </a:cubicBezTo>
                  <a:cubicBezTo>
                    <a:pt x="1428" y="5915"/>
                    <a:pt x="1356" y="6067"/>
                    <a:pt x="1276" y="6227"/>
                  </a:cubicBezTo>
                  <a:cubicBezTo>
                    <a:pt x="990" y="6834"/>
                    <a:pt x="758" y="7396"/>
                    <a:pt x="553" y="7860"/>
                  </a:cubicBezTo>
                  <a:cubicBezTo>
                    <a:pt x="348" y="8324"/>
                    <a:pt x="188" y="8707"/>
                    <a:pt x="107" y="8975"/>
                  </a:cubicBezTo>
                  <a:cubicBezTo>
                    <a:pt x="18" y="9252"/>
                    <a:pt x="0" y="9403"/>
                    <a:pt x="0" y="9403"/>
                  </a:cubicBezTo>
                  <a:cubicBezTo>
                    <a:pt x="0" y="9403"/>
                    <a:pt x="27" y="9252"/>
                    <a:pt x="134" y="8984"/>
                  </a:cubicBezTo>
                  <a:cubicBezTo>
                    <a:pt x="232" y="8716"/>
                    <a:pt x="411" y="8351"/>
                    <a:pt x="625" y="7896"/>
                  </a:cubicBezTo>
                  <a:cubicBezTo>
                    <a:pt x="848" y="7432"/>
                    <a:pt x="1106" y="6887"/>
                    <a:pt x="1401" y="6281"/>
                  </a:cubicBezTo>
                  <a:cubicBezTo>
                    <a:pt x="1481" y="6138"/>
                    <a:pt x="1561" y="5986"/>
                    <a:pt x="1651" y="5835"/>
                  </a:cubicBezTo>
                  <a:cubicBezTo>
                    <a:pt x="1740" y="5692"/>
                    <a:pt x="1847" y="5540"/>
                    <a:pt x="1945" y="5389"/>
                  </a:cubicBezTo>
                  <a:cubicBezTo>
                    <a:pt x="2043" y="5237"/>
                    <a:pt x="2150" y="5085"/>
                    <a:pt x="2248" y="4916"/>
                  </a:cubicBezTo>
                  <a:cubicBezTo>
                    <a:pt x="2346" y="4755"/>
                    <a:pt x="2436" y="4577"/>
                    <a:pt x="2516" y="4399"/>
                  </a:cubicBezTo>
                  <a:cubicBezTo>
                    <a:pt x="3015" y="3292"/>
                    <a:pt x="3462" y="2266"/>
                    <a:pt x="3818" y="1428"/>
                  </a:cubicBezTo>
                  <a:lnTo>
                    <a:pt x="3845" y="1356"/>
                  </a:lnTo>
                  <a:lnTo>
                    <a:pt x="3774" y="1356"/>
                  </a:lnTo>
                  <a:cubicBezTo>
                    <a:pt x="3605" y="1342"/>
                    <a:pt x="3448" y="1309"/>
                    <a:pt x="3303" y="1268"/>
                  </a:cubicBezTo>
                  <a:lnTo>
                    <a:pt x="3303" y="1268"/>
                  </a:lnTo>
                  <a:cubicBezTo>
                    <a:pt x="3505" y="1142"/>
                    <a:pt x="3699" y="1042"/>
                    <a:pt x="3872" y="964"/>
                  </a:cubicBezTo>
                  <a:lnTo>
                    <a:pt x="3899" y="955"/>
                  </a:lnTo>
                  <a:lnTo>
                    <a:pt x="3890" y="928"/>
                  </a:lnTo>
                  <a:cubicBezTo>
                    <a:pt x="3801" y="616"/>
                    <a:pt x="3676" y="375"/>
                    <a:pt x="3586" y="223"/>
                  </a:cubicBezTo>
                  <a:cubicBezTo>
                    <a:pt x="3497" y="72"/>
                    <a:pt x="3435" y="1"/>
                    <a:pt x="3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9"/>
            <p:cNvSpPr/>
            <p:nvPr/>
          </p:nvSpPr>
          <p:spPr>
            <a:xfrm>
              <a:off x="5236370" y="1194054"/>
              <a:ext cx="127816" cy="36626"/>
            </a:xfrm>
            <a:custGeom>
              <a:avLst/>
              <a:gdLst/>
              <a:ahLst/>
              <a:cxnLst/>
              <a:rect l="l" t="t" r="r" b="b"/>
              <a:pathLst>
                <a:path w="2963" h="849" extrusionOk="0">
                  <a:moveTo>
                    <a:pt x="1" y="1"/>
                  </a:moveTo>
                  <a:cubicBezTo>
                    <a:pt x="1" y="1"/>
                    <a:pt x="1" y="45"/>
                    <a:pt x="18" y="135"/>
                  </a:cubicBezTo>
                  <a:cubicBezTo>
                    <a:pt x="36" y="224"/>
                    <a:pt x="63" y="349"/>
                    <a:pt x="125" y="500"/>
                  </a:cubicBezTo>
                  <a:cubicBezTo>
                    <a:pt x="161" y="581"/>
                    <a:pt x="179" y="661"/>
                    <a:pt x="250" y="750"/>
                  </a:cubicBezTo>
                  <a:cubicBezTo>
                    <a:pt x="286" y="786"/>
                    <a:pt x="340" y="830"/>
                    <a:pt x="402" y="839"/>
                  </a:cubicBezTo>
                  <a:cubicBezTo>
                    <a:pt x="464" y="848"/>
                    <a:pt x="518" y="848"/>
                    <a:pt x="571" y="848"/>
                  </a:cubicBezTo>
                  <a:cubicBezTo>
                    <a:pt x="786" y="848"/>
                    <a:pt x="1018" y="821"/>
                    <a:pt x="1258" y="768"/>
                  </a:cubicBezTo>
                  <a:cubicBezTo>
                    <a:pt x="1740" y="670"/>
                    <a:pt x="2151" y="518"/>
                    <a:pt x="2454" y="447"/>
                  </a:cubicBezTo>
                  <a:cubicBezTo>
                    <a:pt x="2766" y="366"/>
                    <a:pt x="2962" y="340"/>
                    <a:pt x="2962" y="340"/>
                  </a:cubicBezTo>
                  <a:lnTo>
                    <a:pt x="2820" y="340"/>
                  </a:lnTo>
                  <a:cubicBezTo>
                    <a:pt x="2730" y="340"/>
                    <a:pt x="2605" y="349"/>
                    <a:pt x="2445" y="366"/>
                  </a:cubicBezTo>
                  <a:cubicBezTo>
                    <a:pt x="2124" y="402"/>
                    <a:pt x="1696" y="518"/>
                    <a:pt x="1223" y="616"/>
                  </a:cubicBezTo>
                  <a:cubicBezTo>
                    <a:pt x="991" y="661"/>
                    <a:pt x="768" y="697"/>
                    <a:pt x="563" y="714"/>
                  </a:cubicBezTo>
                  <a:cubicBezTo>
                    <a:pt x="525" y="718"/>
                    <a:pt x="491" y="721"/>
                    <a:pt x="462" y="721"/>
                  </a:cubicBezTo>
                  <a:cubicBezTo>
                    <a:pt x="407" y="721"/>
                    <a:pt x="365" y="710"/>
                    <a:pt x="331" y="670"/>
                  </a:cubicBezTo>
                  <a:cubicBezTo>
                    <a:pt x="277" y="616"/>
                    <a:pt x="232" y="536"/>
                    <a:pt x="197" y="465"/>
                  </a:cubicBezTo>
                  <a:cubicBezTo>
                    <a:pt x="125" y="331"/>
                    <a:pt x="72" y="215"/>
                    <a:pt x="45" y="126"/>
                  </a:cubicBezTo>
                  <a:cubicBezTo>
                    <a:pt x="18" y="45"/>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9"/>
            <p:cNvSpPr/>
            <p:nvPr/>
          </p:nvSpPr>
          <p:spPr>
            <a:xfrm>
              <a:off x="5000831" y="1206780"/>
              <a:ext cx="75102" cy="42061"/>
            </a:xfrm>
            <a:custGeom>
              <a:avLst/>
              <a:gdLst/>
              <a:ahLst/>
              <a:cxnLst/>
              <a:rect l="l" t="t" r="r" b="b"/>
              <a:pathLst>
                <a:path w="1741" h="975" extrusionOk="0">
                  <a:moveTo>
                    <a:pt x="1687" y="0"/>
                  </a:moveTo>
                  <a:cubicBezTo>
                    <a:pt x="1687" y="0"/>
                    <a:pt x="1669" y="134"/>
                    <a:pt x="1642" y="357"/>
                  </a:cubicBezTo>
                  <a:cubicBezTo>
                    <a:pt x="1624" y="464"/>
                    <a:pt x="1633" y="625"/>
                    <a:pt x="1589" y="723"/>
                  </a:cubicBezTo>
                  <a:cubicBezTo>
                    <a:pt x="1553" y="803"/>
                    <a:pt x="1366" y="812"/>
                    <a:pt x="1205" y="812"/>
                  </a:cubicBezTo>
                  <a:cubicBezTo>
                    <a:pt x="884" y="803"/>
                    <a:pt x="590" y="714"/>
                    <a:pt x="367" y="678"/>
                  </a:cubicBezTo>
                  <a:cubicBezTo>
                    <a:pt x="144" y="634"/>
                    <a:pt x="1" y="634"/>
                    <a:pt x="1" y="634"/>
                  </a:cubicBezTo>
                  <a:lnTo>
                    <a:pt x="1" y="634"/>
                  </a:lnTo>
                  <a:cubicBezTo>
                    <a:pt x="1" y="634"/>
                    <a:pt x="135" y="669"/>
                    <a:pt x="340" y="749"/>
                  </a:cubicBezTo>
                  <a:cubicBezTo>
                    <a:pt x="554" y="830"/>
                    <a:pt x="839" y="964"/>
                    <a:pt x="1205" y="973"/>
                  </a:cubicBezTo>
                  <a:cubicBezTo>
                    <a:pt x="1222" y="974"/>
                    <a:pt x="1238" y="975"/>
                    <a:pt x="1255" y="975"/>
                  </a:cubicBezTo>
                  <a:cubicBezTo>
                    <a:pt x="1330" y="975"/>
                    <a:pt x="1407" y="960"/>
                    <a:pt x="1473" y="946"/>
                  </a:cubicBezTo>
                  <a:cubicBezTo>
                    <a:pt x="1517" y="937"/>
                    <a:pt x="1562" y="928"/>
                    <a:pt x="1607" y="901"/>
                  </a:cubicBezTo>
                  <a:cubicBezTo>
                    <a:pt x="1651" y="874"/>
                    <a:pt x="1687" y="821"/>
                    <a:pt x="1705" y="785"/>
                  </a:cubicBezTo>
                  <a:cubicBezTo>
                    <a:pt x="1740" y="696"/>
                    <a:pt x="1740" y="616"/>
                    <a:pt x="1740" y="544"/>
                  </a:cubicBezTo>
                  <a:cubicBezTo>
                    <a:pt x="1732" y="482"/>
                    <a:pt x="1732" y="419"/>
                    <a:pt x="1723" y="366"/>
                  </a:cubicBezTo>
                  <a:cubicBezTo>
                    <a:pt x="1705" y="134"/>
                    <a:pt x="1687" y="0"/>
                    <a:pt x="1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9"/>
            <p:cNvSpPr/>
            <p:nvPr/>
          </p:nvSpPr>
          <p:spPr>
            <a:xfrm>
              <a:off x="5082061" y="1250436"/>
              <a:ext cx="24675" cy="22907"/>
            </a:xfrm>
            <a:custGeom>
              <a:avLst/>
              <a:gdLst/>
              <a:ahLst/>
              <a:cxnLst/>
              <a:rect l="l" t="t" r="r" b="b"/>
              <a:pathLst>
                <a:path w="572" h="531" extrusionOk="0">
                  <a:moveTo>
                    <a:pt x="179" y="84"/>
                  </a:moveTo>
                  <a:cubicBezTo>
                    <a:pt x="179" y="84"/>
                    <a:pt x="179" y="85"/>
                    <a:pt x="179" y="85"/>
                  </a:cubicBezTo>
                  <a:cubicBezTo>
                    <a:pt x="179" y="85"/>
                    <a:pt x="178" y="85"/>
                    <a:pt x="177" y="86"/>
                  </a:cubicBezTo>
                  <a:lnTo>
                    <a:pt x="177" y="86"/>
                  </a:lnTo>
                  <a:cubicBezTo>
                    <a:pt x="178" y="85"/>
                    <a:pt x="179" y="84"/>
                    <a:pt x="179" y="84"/>
                  </a:cubicBezTo>
                  <a:close/>
                  <a:moveTo>
                    <a:pt x="45" y="192"/>
                  </a:moveTo>
                  <a:cubicBezTo>
                    <a:pt x="45" y="193"/>
                    <a:pt x="45" y="193"/>
                    <a:pt x="45" y="193"/>
                  </a:cubicBezTo>
                  <a:lnTo>
                    <a:pt x="45" y="193"/>
                  </a:lnTo>
                  <a:cubicBezTo>
                    <a:pt x="45" y="193"/>
                    <a:pt x="45" y="193"/>
                    <a:pt x="45" y="193"/>
                  </a:cubicBezTo>
                  <a:cubicBezTo>
                    <a:pt x="45" y="193"/>
                    <a:pt x="45" y="193"/>
                    <a:pt x="45" y="192"/>
                  </a:cubicBezTo>
                  <a:close/>
                  <a:moveTo>
                    <a:pt x="205" y="94"/>
                  </a:moveTo>
                  <a:cubicBezTo>
                    <a:pt x="268" y="94"/>
                    <a:pt x="321" y="112"/>
                    <a:pt x="357" y="166"/>
                  </a:cubicBezTo>
                  <a:cubicBezTo>
                    <a:pt x="384" y="210"/>
                    <a:pt x="393" y="291"/>
                    <a:pt x="357" y="335"/>
                  </a:cubicBezTo>
                  <a:cubicBezTo>
                    <a:pt x="333" y="365"/>
                    <a:pt x="292" y="383"/>
                    <a:pt x="252" y="383"/>
                  </a:cubicBezTo>
                  <a:cubicBezTo>
                    <a:pt x="233" y="383"/>
                    <a:pt x="214" y="379"/>
                    <a:pt x="196" y="371"/>
                  </a:cubicBezTo>
                  <a:cubicBezTo>
                    <a:pt x="143" y="362"/>
                    <a:pt x="107" y="308"/>
                    <a:pt x="107" y="246"/>
                  </a:cubicBezTo>
                  <a:cubicBezTo>
                    <a:pt x="102" y="181"/>
                    <a:pt x="128" y="135"/>
                    <a:pt x="150" y="110"/>
                  </a:cubicBezTo>
                  <a:lnTo>
                    <a:pt x="150" y="110"/>
                  </a:lnTo>
                  <a:cubicBezTo>
                    <a:pt x="167" y="103"/>
                    <a:pt x="185" y="97"/>
                    <a:pt x="205" y="94"/>
                  </a:cubicBezTo>
                  <a:close/>
                  <a:moveTo>
                    <a:pt x="282" y="1"/>
                  </a:moveTo>
                  <a:cubicBezTo>
                    <a:pt x="245" y="1"/>
                    <a:pt x="212" y="9"/>
                    <a:pt x="188" y="23"/>
                  </a:cubicBezTo>
                  <a:cubicBezTo>
                    <a:pt x="70" y="82"/>
                    <a:pt x="49" y="164"/>
                    <a:pt x="46" y="187"/>
                  </a:cubicBezTo>
                  <a:lnTo>
                    <a:pt x="46" y="187"/>
                  </a:lnTo>
                  <a:cubicBezTo>
                    <a:pt x="38" y="202"/>
                    <a:pt x="32" y="219"/>
                    <a:pt x="27" y="237"/>
                  </a:cubicBezTo>
                  <a:cubicBezTo>
                    <a:pt x="0" y="308"/>
                    <a:pt x="27" y="442"/>
                    <a:pt x="134" y="496"/>
                  </a:cubicBezTo>
                  <a:cubicBezTo>
                    <a:pt x="174" y="517"/>
                    <a:pt x="222" y="530"/>
                    <a:pt x="272" y="530"/>
                  </a:cubicBezTo>
                  <a:cubicBezTo>
                    <a:pt x="346" y="530"/>
                    <a:pt x="423" y="502"/>
                    <a:pt x="482" y="433"/>
                  </a:cubicBezTo>
                  <a:cubicBezTo>
                    <a:pt x="571" y="308"/>
                    <a:pt x="535" y="157"/>
                    <a:pt x="455" y="76"/>
                  </a:cubicBezTo>
                  <a:cubicBezTo>
                    <a:pt x="406" y="22"/>
                    <a:pt x="340" y="1"/>
                    <a:pt x="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9"/>
            <p:cNvSpPr/>
            <p:nvPr/>
          </p:nvSpPr>
          <p:spPr>
            <a:xfrm>
              <a:off x="5159798" y="1351855"/>
              <a:ext cx="193601" cy="160524"/>
            </a:xfrm>
            <a:custGeom>
              <a:avLst/>
              <a:gdLst/>
              <a:ahLst/>
              <a:cxnLst/>
              <a:rect l="l" t="t" r="r" b="b"/>
              <a:pathLst>
                <a:path w="4488" h="3721" extrusionOk="0">
                  <a:moveTo>
                    <a:pt x="4461" y="0"/>
                  </a:moveTo>
                  <a:cubicBezTo>
                    <a:pt x="4461" y="0"/>
                    <a:pt x="4452" y="90"/>
                    <a:pt x="4452" y="268"/>
                  </a:cubicBezTo>
                  <a:cubicBezTo>
                    <a:pt x="4443" y="437"/>
                    <a:pt x="4425" y="687"/>
                    <a:pt x="4389" y="999"/>
                  </a:cubicBezTo>
                  <a:cubicBezTo>
                    <a:pt x="4363" y="1303"/>
                    <a:pt x="4309" y="1677"/>
                    <a:pt x="4229" y="2070"/>
                  </a:cubicBezTo>
                  <a:cubicBezTo>
                    <a:pt x="4202" y="2159"/>
                    <a:pt x="4175" y="2248"/>
                    <a:pt x="4113" y="2329"/>
                  </a:cubicBezTo>
                  <a:cubicBezTo>
                    <a:pt x="4059" y="2400"/>
                    <a:pt x="3979" y="2471"/>
                    <a:pt x="3890" y="2525"/>
                  </a:cubicBezTo>
                  <a:cubicBezTo>
                    <a:pt x="3711" y="2650"/>
                    <a:pt x="3506" y="2757"/>
                    <a:pt x="3292" y="2855"/>
                  </a:cubicBezTo>
                  <a:cubicBezTo>
                    <a:pt x="2873" y="3033"/>
                    <a:pt x="2436" y="3149"/>
                    <a:pt x="2034" y="3256"/>
                  </a:cubicBezTo>
                  <a:cubicBezTo>
                    <a:pt x="1642" y="3364"/>
                    <a:pt x="1285" y="3444"/>
                    <a:pt x="982" y="3515"/>
                  </a:cubicBezTo>
                  <a:cubicBezTo>
                    <a:pt x="375" y="3649"/>
                    <a:pt x="0" y="3720"/>
                    <a:pt x="0" y="3720"/>
                  </a:cubicBezTo>
                  <a:cubicBezTo>
                    <a:pt x="0" y="3720"/>
                    <a:pt x="384" y="3694"/>
                    <a:pt x="999" y="3595"/>
                  </a:cubicBezTo>
                  <a:cubicBezTo>
                    <a:pt x="1303" y="3542"/>
                    <a:pt x="1668" y="3480"/>
                    <a:pt x="2070" y="3390"/>
                  </a:cubicBezTo>
                  <a:cubicBezTo>
                    <a:pt x="2471" y="3292"/>
                    <a:pt x="2917" y="3194"/>
                    <a:pt x="3363" y="2998"/>
                  </a:cubicBezTo>
                  <a:cubicBezTo>
                    <a:pt x="3578" y="2900"/>
                    <a:pt x="3792" y="2793"/>
                    <a:pt x="3979" y="2659"/>
                  </a:cubicBezTo>
                  <a:cubicBezTo>
                    <a:pt x="4068" y="2587"/>
                    <a:pt x="4166" y="2516"/>
                    <a:pt x="4229" y="2409"/>
                  </a:cubicBezTo>
                  <a:cubicBezTo>
                    <a:pt x="4300" y="2311"/>
                    <a:pt x="4336" y="2204"/>
                    <a:pt x="4363" y="2097"/>
                  </a:cubicBezTo>
                  <a:cubicBezTo>
                    <a:pt x="4434" y="1686"/>
                    <a:pt x="4461" y="1321"/>
                    <a:pt x="4470" y="999"/>
                  </a:cubicBezTo>
                  <a:cubicBezTo>
                    <a:pt x="4488" y="696"/>
                    <a:pt x="4479" y="437"/>
                    <a:pt x="4470" y="268"/>
                  </a:cubicBezTo>
                  <a:cubicBezTo>
                    <a:pt x="4461" y="90"/>
                    <a:pt x="4461" y="0"/>
                    <a:pt x="4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9"/>
            <p:cNvSpPr/>
            <p:nvPr/>
          </p:nvSpPr>
          <p:spPr>
            <a:xfrm>
              <a:off x="4953507" y="1051655"/>
              <a:ext cx="183205" cy="476568"/>
            </a:xfrm>
            <a:custGeom>
              <a:avLst/>
              <a:gdLst/>
              <a:ahLst/>
              <a:cxnLst/>
              <a:rect l="l" t="t" r="r" b="b"/>
              <a:pathLst>
                <a:path w="4247" h="11047" extrusionOk="0">
                  <a:moveTo>
                    <a:pt x="1303" y="1"/>
                  </a:moveTo>
                  <a:cubicBezTo>
                    <a:pt x="1302" y="2"/>
                    <a:pt x="1258" y="37"/>
                    <a:pt x="1196" y="117"/>
                  </a:cubicBezTo>
                  <a:cubicBezTo>
                    <a:pt x="1142" y="206"/>
                    <a:pt x="1080" y="358"/>
                    <a:pt x="1080" y="554"/>
                  </a:cubicBezTo>
                  <a:cubicBezTo>
                    <a:pt x="1071" y="750"/>
                    <a:pt x="1125" y="991"/>
                    <a:pt x="1223" y="1259"/>
                  </a:cubicBezTo>
                  <a:cubicBezTo>
                    <a:pt x="1312" y="1518"/>
                    <a:pt x="1410" y="1821"/>
                    <a:pt x="1365" y="2169"/>
                  </a:cubicBezTo>
                  <a:cubicBezTo>
                    <a:pt x="1276" y="2856"/>
                    <a:pt x="1018" y="3650"/>
                    <a:pt x="723" y="4533"/>
                  </a:cubicBezTo>
                  <a:cubicBezTo>
                    <a:pt x="420" y="5407"/>
                    <a:pt x="117" y="6388"/>
                    <a:pt x="9" y="7477"/>
                  </a:cubicBezTo>
                  <a:cubicBezTo>
                    <a:pt x="1" y="7611"/>
                    <a:pt x="9" y="7762"/>
                    <a:pt x="63" y="7896"/>
                  </a:cubicBezTo>
                  <a:cubicBezTo>
                    <a:pt x="117" y="8030"/>
                    <a:pt x="188" y="8146"/>
                    <a:pt x="233" y="8253"/>
                  </a:cubicBezTo>
                  <a:cubicBezTo>
                    <a:pt x="331" y="8476"/>
                    <a:pt x="304" y="8735"/>
                    <a:pt x="340" y="8993"/>
                  </a:cubicBezTo>
                  <a:cubicBezTo>
                    <a:pt x="357" y="9127"/>
                    <a:pt x="393" y="9261"/>
                    <a:pt x="473" y="9377"/>
                  </a:cubicBezTo>
                  <a:cubicBezTo>
                    <a:pt x="554" y="9493"/>
                    <a:pt x="652" y="9573"/>
                    <a:pt x="750" y="9653"/>
                  </a:cubicBezTo>
                  <a:cubicBezTo>
                    <a:pt x="937" y="9796"/>
                    <a:pt x="1134" y="9939"/>
                    <a:pt x="1321" y="10073"/>
                  </a:cubicBezTo>
                  <a:cubicBezTo>
                    <a:pt x="1704" y="10340"/>
                    <a:pt x="2088" y="10572"/>
                    <a:pt x="2445" y="10778"/>
                  </a:cubicBezTo>
                  <a:cubicBezTo>
                    <a:pt x="2543" y="10822"/>
                    <a:pt x="2632" y="10867"/>
                    <a:pt x="2713" y="10920"/>
                  </a:cubicBezTo>
                  <a:cubicBezTo>
                    <a:pt x="2802" y="10965"/>
                    <a:pt x="2891" y="11009"/>
                    <a:pt x="2998" y="11036"/>
                  </a:cubicBezTo>
                  <a:cubicBezTo>
                    <a:pt x="3023" y="11043"/>
                    <a:pt x="3049" y="11046"/>
                    <a:pt x="3077" y="11046"/>
                  </a:cubicBezTo>
                  <a:cubicBezTo>
                    <a:pt x="3159" y="11046"/>
                    <a:pt x="3248" y="11016"/>
                    <a:pt x="3301" y="10956"/>
                  </a:cubicBezTo>
                  <a:cubicBezTo>
                    <a:pt x="3373" y="10885"/>
                    <a:pt x="3408" y="10786"/>
                    <a:pt x="3444" y="10706"/>
                  </a:cubicBezTo>
                  <a:cubicBezTo>
                    <a:pt x="3943" y="9395"/>
                    <a:pt x="4247" y="8584"/>
                    <a:pt x="4247" y="8583"/>
                  </a:cubicBezTo>
                  <a:lnTo>
                    <a:pt x="4247" y="8583"/>
                  </a:lnTo>
                  <a:cubicBezTo>
                    <a:pt x="4247" y="8584"/>
                    <a:pt x="3917" y="9386"/>
                    <a:pt x="3364" y="10679"/>
                  </a:cubicBezTo>
                  <a:cubicBezTo>
                    <a:pt x="3337" y="10760"/>
                    <a:pt x="3301" y="10840"/>
                    <a:pt x="3239" y="10893"/>
                  </a:cubicBezTo>
                  <a:cubicBezTo>
                    <a:pt x="3202" y="10930"/>
                    <a:pt x="3152" y="10950"/>
                    <a:pt x="3096" y="10950"/>
                  </a:cubicBezTo>
                  <a:cubicBezTo>
                    <a:pt x="3070" y="10950"/>
                    <a:pt x="3043" y="10946"/>
                    <a:pt x="3016" y="10938"/>
                  </a:cubicBezTo>
                  <a:cubicBezTo>
                    <a:pt x="2936" y="10920"/>
                    <a:pt x="2855" y="10876"/>
                    <a:pt x="2766" y="10822"/>
                  </a:cubicBezTo>
                  <a:cubicBezTo>
                    <a:pt x="2677" y="10778"/>
                    <a:pt x="2588" y="10724"/>
                    <a:pt x="2498" y="10679"/>
                  </a:cubicBezTo>
                  <a:cubicBezTo>
                    <a:pt x="2151" y="10474"/>
                    <a:pt x="1776" y="10233"/>
                    <a:pt x="1401" y="9966"/>
                  </a:cubicBezTo>
                  <a:cubicBezTo>
                    <a:pt x="1214" y="9832"/>
                    <a:pt x="1026" y="9689"/>
                    <a:pt x="839" y="9538"/>
                  </a:cubicBezTo>
                  <a:cubicBezTo>
                    <a:pt x="750" y="9457"/>
                    <a:pt x="661" y="9386"/>
                    <a:pt x="598" y="9297"/>
                  </a:cubicBezTo>
                  <a:cubicBezTo>
                    <a:pt x="536" y="9199"/>
                    <a:pt x="509" y="9091"/>
                    <a:pt x="491" y="8975"/>
                  </a:cubicBezTo>
                  <a:cubicBezTo>
                    <a:pt x="464" y="8735"/>
                    <a:pt x="491" y="8467"/>
                    <a:pt x="384" y="8190"/>
                  </a:cubicBezTo>
                  <a:cubicBezTo>
                    <a:pt x="331" y="8066"/>
                    <a:pt x="259" y="7958"/>
                    <a:pt x="215" y="7843"/>
                  </a:cubicBezTo>
                  <a:cubicBezTo>
                    <a:pt x="170" y="7727"/>
                    <a:pt x="161" y="7611"/>
                    <a:pt x="170" y="7486"/>
                  </a:cubicBezTo>
                  <a:cubicBezTo>
                    <a:pt x="224" y="6968"/>
                    <a:pt x="322" y="6442"/>
                    <a:pt x="438" y="5960"/>
                  </a:cubicBezTo>
                  <a:cubicBezTo>
                    <a:pt x="563" y="5478"/>
                    <a:pt x="714" y="5015"/>
                    <a:pt x="848" y="4569"/>
                  </a:cubicBezTo>
                  <a:cubicBezTo>
                    <a:pt x="1134" y="3685"/>
                    <a:pt x="1374" y="2882"/>
                    <a:pt x="1446" y="2178"/>
                  </a:cubicBezTo>
                  <a:cubicBezTo>
                    <a:pt x="1481" y="1812"/>
                    <a:pt x="1365" y="1491"/>
                    <a:pt x="1267" y="1241"/>
                  </a:cubicBezTo>
                  <a:cubicBezTo>
                    <a:pt x="1169" y="982"/>
                    <a:pt x="1098" y="750"/>
                    <a:pt x="1107" y="554"/>
                  </a:cubicBezTo>
                  <a:cubicBezTo>
                    <a:pt x="1098" y="358"/>
                    <a:pt x="1151" y="215"/>
                    <a:pt x="1205" y="126"/>
                  </a:cubicBezTo>
                  <a:cubicBezTo>
                    <a:pt x="1258" y="37"/>
                    <a:pt x="1302" y="2"/>
                    <a:pt x="1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9"/>
            <p:cNvSpPr/>
            <p:nvPr/>
          </p:nvSpPr>
          <p:spPr>
            <a:xfrm>
              <a:off x="5349523" y="1401119"/>
              <a:ext cx="32353" cy="55435"/>
            </a:xfrm>
            <a:custGeom>
              <a:avLst/>
              <a:gdLst/>
              <a:ahLst/>
              <a:cxnLst/>
              <a:rect l="l" t="t" r="r" b="b"/>
              <a:pathLst>
                <a:path w="750" h="1285" extrusionOk="0">
                  <a:moveTo>
                    <a:pt x="750" y="0"/>
                  </a:moveTo>
                  <a:cubicBezTo>
                    <a:pt x="750" y="0"/>
                    <a:pt x="696" y="72"/>
                    <a:pt x="625" y="196"/>
                  </a:cubicBezTo>
                  <a:cubicBezTo>
                    <a:pt x="553" y="312"/>
                    <a:pt x="473" y="482"/>
                    <a:pt x="393" y="669"/>
                  </a:cubicBezTo>
                  <a:cubicBezTo>
                    <a:pt x="304" y="848"/>
                    <a:pt x="223" y="1008"/>
                    <a:pt x="143" y="1115"/>
                  </a:cubicBezTo>
                  <a:cubicBezTo>
                    <a:pt x="63" y="1222"/>
                    <a:pt x="0" y="1285"/>
                    <a:pt x="0" y="1285"/>
                  </a:cubicBezTo>
                  <a:cubicBezTo>
                    <a:pt x="0" y="1285"/>
                    <a:pt x="81" y="1258"/>
                    <a:pt x="197" y="1169"/>
                  </a:cubicBezTo>
                  <a:cubicBezTo>
                    <a:pt x="313" y="1089"/>
                    <a:pt x="446" y="928"/>
                    <a:pt x="536" y="732"/>
                  </a:cubicBezTo>
                  <a:cubicBezTo>
                    <a:pt x="625" y="535"/>
                    <a:pt x="669" y="357"/>
                    <a:pt x="705" y="223"/>
                  </a:cubicBezTo>
                  <a:cubicBezTo>
                    <a:pt x="732" y="89"/>
                    <a:pt x="750"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9"/>
            <p:cNvSpPr/>
            <p:nvPr/>
          </p:nvSpPr>
          <p:spPr>
            <a:xfrm>
              <a:off x="5296031" y="1428814"/>
              <a:ext cx="60047" cy="401073"/>
            </a:xfrm>
            <a:custGeom>
              <a:avLst/>
              <a:gdLst/>
              <a:ahLst/>
              <a:cxnLst/>
              <a:rect l="l" t="t" r="r" b="b"/>
              <a:pathLst>
                <a:path w="1392" h="9297" extrusionOk="0">
                  <a:moveTo>
                    <a:pt x="1240" y="1"/>
                  </a:moveTo>
                  <a:lnTo>
                    <a:pt x="1240" y="1"/>
                  </a:lnTo>
                  <a:cubicBezTo>
                    <a:pt x="1241" y="1"/>
                    <a:pt x="1249" y="37"/>
                    <a:pt x="1267" y="99"/>
                  </a:cubicBezTo>
                  <a:cubicBezTo>
                    <a:pt x="1285" y="161"/>
                    <a:pt x="1303" y="250"/>
                    <a:pt x="1321" y="366"/>
                  </a:cubicBezTo>
                  <a:cubicBezTo>
                    <a:pt x="1347" y="607"/>
                    <a:pt x="1330" y="955"/>
                    <a:pt x="1258" y="1374"/>
                  </a:cubicBezTo>
                  <a:cubicBezTo>
                    <a:pt x="1214" y="1588"/>
                    <a:pt x="1169" y="1811"/>
                    <a:pt x="1133" y="2070"/>
                  </a:cubicBezTo>
                  <a:cubicBezTo>
                    <a:pt x="1089" y="2320"/>
                    <a:pt x="1062" y="2588"/>
                    <a:pt x="1053" y="2873"/>
                  </a:cubicBezTo>
                  <a:cubicBezTo>
                    <a:pt x="1017" y="3444"/>
                    <a:pt x="1026" y="4069"/>
                    <a:pt x="991" y="4729"/>
                  </a:cubicBezTo>
                  <a:cubicBezTo>
                    <a:pt x="955" y="5380"/>
                    <a:pt x="901" y="6004"/>
                    <a:pt x="848" y="6566"/>
                  </a:cubicBezTo>
                  <a:cubicBezTo>
                    <a:pt x="830" y="6852"/>
                    <a:pt x="812" y="7119"/>
                    <a:pt x="741" y="7351"/>
                  </a:cubicBezTo>
                  <a:cubicBezTo>
                    <a:pt x="678" y="7592"/>
                    <a:pt x="544" y="7780"/>
                    <a:pt x="437" y="7976"/>
                  </a:cubicBezTo>
                  <a:cubicBezTo>
                    <a:pt x="241" y="8360"/>
                    <a:pt x="152" y="8707"/>
                    <a:pt x="90" y="8939"/>
                  </a:cubicBezTo>
                  <a:cubicBezTo>
                    <a:pt x="27" y="9171"/>
                    <a:pt x="0" y="9296"/>
                    <a:pt x="0" y="9296"/>
                  </a:cubicBezTo>
                  <a:cubicBezTo>
                    <a:pt x="0" y="9296"/>
                    <a:pt x="36" y="9171"/>
                    <a:pt x="116" y="8939"/>
                  </a:cubicBezTo>
                  <a:cubicBezTo>
                    <a:pt x="197" y="8716"/>
                    <a:pt x="295" y="8386"/>
                    <a:pt x="509" y="8012"/>
                  </a:cubicBezTo>
                  <a:cubicBezTo>
                    <a:pt x="616" y="7833"/>
                    <a:pt x="776" y="7646"/>
                    <a:pt x="848" y="7387"/>
                  </a:cubicBezTo>
                  <a:cubicBezTo>
                    <a:pt x="928" y="7137"/>
                    <a:pt x="955" y="6861"/>
                    <a:pt x="991" y="6584"/>
                  </a:cubicBezTo>
                  <a:cubicBezTo>
                    <a:pt x="1053" y="6013"/>
                    <a:pt x="1115" y="5389"/>
                    <a:pt x="1151" y="4738"/>
                  </a:cubicBezTo>
                  <a:cubicBezTo>
                    <a:pt x="1187" y="4077"/>
                    <a:pt x="1169" y="3444"/>
                    <a:pt x="1187" y="2882"/>
                  </a:cubicBezTo>
                  <a:cubicBezTo>
                    <a:pt x="1196" y="2597"/>
                    <a:pt x="1214" y="2329"/>
                    <a:pt x="1240" y="2079"/>
                  </a:cubicBezTo>
                  <a:cubicBezTo>
                    <a:pt x="1276" y="1829"/>
                    <a:pt x="1303" y="1597"/>
                    <a:pt x="1338" y="1383"/>
                  </a:cubicBezTo>
                  <a:cubicBezTo>
                    <a:pt x="1392" y="955"/>
                    <a:pt x="1392" y="598"/>
                    <a:pt x="1347" y="366"/>
                  </a:cubicBezTo>
                  <a:cubicBezTo>
                    <a:pt x="1321" y="241"/>
                    <a:pt x="1294" y="152"/>
                    <a:pt x="1276" y="99"/>
                  </a:cubicBezTo>
                  <a:cubicBezTo>
                    <a:pt x="1250" y="37"/>
                    <a:pt x="1241" y="1"/>
                    <a:pt x="1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9"/>
            <p:cNvSpPr/>
            <p:nvPr/>
          </p:nvSpPr>
          <p:spPr>
            <a:xfrm>
              <a:off x="5163637" y="1595457"/>
              <a:ext cx="78165" cy="234207"/>
            </a:xfrm>
            <a:custGeom>
              <a:avLst/>
              <a:gdLst/>
              <a:ahLst/>
              <a:cxnLst/>
              <a:rect l="l" t="t" r="r" b="b"/>
              <a:pathLst>
                <a:path w="1812" h="5429" extrusionOk="0">
                  <a:moveTo>
                    <a:pt x="54" y="0"/>
                  </a:moveTo>
                  <a:lnTo>
                    <a:pt x="54" y="0"/>
                  </a:lnTo>
                  <a:cubicBezTo>
                    <a:pt x="54" y="0"/>
                    <a:pt x="45" y="27"/>
                    <a:pt x="45" y="72"/>
                  </a:cubicBezTo>
                  <a:cubicBezTo>
                    <a:pt x="54" y="27"/>
                    <a:pt x="54" y="0"/>
                    <a:pt x="54" y="0"/>
                  </a:cubicBezTo>
                  <a:close/>
                  <a:moveTo>
                    <a:pt x="45" y="72"/>
                  </a:moveTo>
                  <a:lnTo>
                    <a:pt x="45" y="72"/>
                  </a:lnTo>
                  <a:cubicBezTo>
                    <a:pt x="27" y="107"/>
                    <a:pt x="18" y="179"/>
                    <a:pt x="9" y="259"/>
                  </a:cubicBezTo>
                  <a:cubicBezTo>
                    <a:pt x="0" y="429"/>
                    <a:pt x="0" y="669"/>
                    <a:pt x="45" y="973"/>
                  </a:cubicBezTo>
                  <a:cubicBezTo>
                    <a:pt x="90" y="1267"/>
                    <a:pt x="170" y="1615"/>
                    <a:pt x="241" y="1999"/>
                  </a:cubicBezTo>
                  <a:cubicBezTo>
                    <a:pt x="268" y="2195"/>
                    <a:pt x="295" y="2391"/>
                    <a:pt x="304" y="2605"/>
                  </a:cubicBezTo>
                  <a:cubicBezTo>
                    <a:pt x="313" y="2712"/>
                    <a:pt x="322" y="2828"/>
                    <a:pt x="348" y="2944"/>
                  </a:cubicBezTo>
                  <a:cubicBezTo>
                    <a:pt x="384" y="3069"/>
                    <a:pt x="455" y="3176"/>
                    <a:pt x="509" y="3265"/>
                  </a:cubicBezTo>
                  <a:cubicBezTo>
                    <a:pt x="616" y="3444"/>
                    <a:pt x="652" y="3658"/>
                    <a:pt x="616" y="3854"/>
                  </a:cubicBezTo>
                  <a:cubicBezTo>
                    <a:pt x="607" y="3952"/>
                    <a:pt x="580" y="4050"/>
                    <a:pt x="536" y="4131"/>
                  </a:cubicBezTo>
                  <a:cubicBezTo>
                    <a:pt x="500" y="4220"/>
                    <a:pt x="438" y="4291"/>
                    <a:pt x="384" y="4381"/>
                  </a:cubicBezTo>
                  <a:cubicBezTo>
                    <a:pt x="331" y="4470"/>
                    <a:pt x="277" y="4586"/>
                    <a:pt x="304" y="4702"/>
                  </a:cubicBezTo>
                  <a:cubicBezTo>
                    <a:pt x="339" y="4818"/>
                    <a:pt x="420" y="4898"/>
                    <a:pt x="482" y="4951"/>
                  </a:cubicBezTo>
                  <a:cubicBezTo>
                    <a:pt x="634" y="5059"/>
                    <a:pt x="777" y="5139"/>
                    <a:pt x="901" y="5219"/>
                  </a:cubicBezTo>
                  <a:cubicBezTo>
                    <a:pt x="1026" y="5299"/>
                    <a:pt x="1133" y="5389"/>
                    <a:pt x="1258" y="5415"/>
                  </a:cubicBezTo>
                  <a:cubicBezTo>
                    <a:pt x="1291" y="5425"/>
                    <a:pt x="1323" y="5429"/>
                    <a:pt x="1354" y="5429"/>
                  </a:cubicBezTo>
                  <a:cubicBezTo>
                    <a:pt x="1438" y="5429"/>
                    <a:pt x="1512" y="5399"/>
                    <a:pt x="1571" y="5380"/>
                  </a:cubicBezTo>
                  <a:cubicBezTo>
                    <a:pt x="1622" y="5362"/>
                    <a:pt x="1667" y="5353"/>
                    <a:pt x="1704" y="5353"/>
                  </a:cubicBezTo>
                  <a:cubicBezTo>
                    <a:pt x="1724" y="5353"/>
                    <a:pt x="1742" y="5356"/>
                    <a:pt x="1758" y="5362"/>
                  </a:cubicBezTo>
                  <a:cubicBezTo>
                    <a:pt x="1794" y="5371"/>
                    <a:pt x="1811" y="5380"/>
                    <a:pt x="1811" y="5380"/>
                  </a:cubicBezTo>
                  <a:cubicBezTo>
                    <a:pt x="1811" y="5380"/>
                    <a:pt x="1803" y="5362"/>
                    <a:pt x="1758" y="5353"/>
                  </a:cubicBezTo>
                  <a:cubicBezTo>
                    <a:pt x="1738" y="5345"/>
                    <a:pt x="1712" y="5340"/>
                    <a:pt x="1683" y="5340"/>
                  </a:cubicBezTo>
                  <a:cubicBezTo>
                    <a:pt x="1647" y="5340"/>
                    <a:pt x="1606" y="5347"/>
                    <a:pt x="1562" y="5362"/>
                  </a:cubicBezTo>
                  <a:cubicBezTo>
                    <a:pt x="1507" y="5368"/>
                    <a:pt x="1444" y="5386"/>
                    <a:pt x="1376" y="5386"/>
                  </a:cubicBezTo>
                  <a:cubicBezTo>
                    <a:pt x="1344" y="5386"/>
                    <a:pt x="1310" y="5382"/>
                    <a:pt x="1276" y="5371"/>
                  </a:cubicBezTo>
                  <a:cubicBezTo>
                    <a:pt x="1169" y="5335"/>
                    <a:pt x="1062" y="5246"/>
                    <a:pt x="946" y="5157"/>
                  </a:cubicBezTo>
                  <a:cubicBezTo>
                    <a:pt x="830" y="5067"/>
                    <a:pt x="687" y="4969"/>
                    <a:pt x="554" y="4871"/>
                  </a:cubicBezTo>
                  <a:cubicBezTo>
                    <a:pt x="491" y="4818"/>
                    <a:pt x="438" y="4746"/>
                    <a:pt x="429" y="4675"/>
                  </a:cubicBezTo>
                  <a:cubicBezTo>
                    <a:pt x="411" y="4612"/>
                    <a:pt x="447" y="4532"/>
                    <a:pt x="500" y="4461"/>
                  </a:cubicBezTo>
                  <a:cubicBezTo>
                    <a:pt x="545" y="4381"/>
                    <a:pt x="616" y="4300"/>
                    <a:pt x="670" y="4202"/>
                  </a:cubicBezTo>
                  <a:cubicBezTo>
                    <a:pt x="714" y="4104"/>
                    <a:pt x="750" y="3988"/>
                    <a:pt x="777" y="3881"/>
                  </a:cubicBezTo>
                  <a:cubicBezTo>
                    <a:pt x="812" y="3649"/>
                    <a:pt x="777" y="3399"/>
                    <a:pt x="652" y="3185"/>
                  </a:cubicBezTo>
                  <a:cubicBezTo>
                    <a:pt x="589" y="3078"/>
                    <a:pt x="536" y="2998"/>
                    <a:pt x="509" y="2900"/>
                  </a:cubicBezTo>
                  <a:cubicBezTo>
                    <a:pt x="473" y="2802"/>
                    <a:pt x="464" y="2703"/>
                    <a:pt x="455" y="2596"/>
                  </a:cubicBezTo>
                  <a:cubicBezTo>
                    <a:pt x="447" y="2382"/>
                    <a:pt x="411" y="2168"/>
                    <a:pt x="375" y="1972"/>
                  </a:cubicBezTo>
                  <a:cubicBezTo>
                    <a:pt x="286" y="1588"/>
                    <a:pt x="188" y="1249"/>
                    <a:pt x="125" y="955"/>
                  </a:cubicBezTo>
                  <a:cubicBezTo>
                    <a:pt x="54" y="669"/>
                    <a:pt x="36" y="429"/>
                    <a:pt x="36" y="259"/>
                  </a:cubicBezTo>
                  <a:cubicBezTo>
                    <a:pt x="36" y="179"/>
                    <a:pt x="45" y="116"/>
                    <a:pt x="45"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9"/>
            <p:cNvSpPr/>
            <p:nvPr/>
          </p:nvSpPr>
          <p:spPr>
            <a:xfrm>
              <a:off x="5190556" y="1807871"/>
              <a:ext cx="50083" cy="53537"/>
            </a:xfrm>
            <a:custGeom>
              <a:avLst/>
              <a:gdLst/>
              <a:ahLst/>
              <a:cxnLst/>
              <a:rect l="l" t="t" r="r" b="b"/>
              <a:pathLst>
                <a:path w="1161" h="1241" extrusionOk="0">
                  <a:moveTo>
                    <a:pt x="81" y="1"/>
                  </a:moveTo>
                  <a:cubicBezTo>
                    <a:pt x="81" y="1"/>
                    <a:pt x="72" y="27"/>
                    <a:pt x="54" y="72"/>
                  </a:cubicBezTo>
                  <a:cubicBezTo>
                    <a:pt x="37" y="117"/>
                    <a:pt x="19" y="179"/>
                    <a:pt x="10" y="268"/>
                  </a:cubicBezTo>
                  <a:cubicBezTo>
                    <a:pt x="1" y="358"/>
                    <a:pt x="1" y="474"/>
                    <a:pt x="72" y="581"/>
                  </a:cubicBezTo>
                  <a:cubicBezTo>
                    <a:pt x="144" y="697"/>
                    <a:pt x="286" y="759"/>
                    <a:pt x="402" y="795"/>
                  </a:cubicBezTo>
                  <a:cubicBezTo>
                    <a:pt x="643" y="866"/>
                    <a:pt x="831" y="964"/>
                    <a:pt x="955" y="1062"/>
                  </a:cubicBezTo>
                  <a:cubicBezTo>
                    <a:pt x="1089" y="1160"/>
                    <a:pt x="1161" y="1241"/>
                    <a:pt x="1161" y="1241"/>
                  </a:cubicBezTo>
                  <a:cubicBezTo>
                    <a:pt x="1161" y="1241"/>
                    <a:pt x="1125" y="1143"/>
                    <a:pt x="1018" y="1009"/>
                  </a:cubicBezTo>
                  <a:cubicBezTo>
                    <a:pt x="911" y="875"/>
                    <a:pt x="706" y="714"/>
                    <a:pt x="456" y="643"/>
                  </a:cubicBezTo>
                  <a:cubicBezTo>
                    <a:pt x="340" y="607"/>
                    <a:pt x="242" y="572"/>
                    <a:pt x="179" y="500"/>
                  </a:cubicBezTo>
                  <a:cubicBezTo>
                    <a:pt x="126" y="438"/>
                    <a:pt x="99" y="349"/>
                    <a:pt x="90" y="268"/>
                  </a:cubicBezTo>
                  <a:cubicBezTo>
                    <a:pt x="81" y="188"/>
                    <a:pt x="81" y="126"/>
                    <a:pt x="81" y="72"/>
                  </a:cubicBezTo>
                  <a:cubicBezTo>
                    <a:pt x="81" y="27"/>
                    <a:pt x="81"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9"/>
            <p:cNvSpPr/>
            <p:nvPr/>
          </p:nvSpPr>
          <p:spPr>
            <a:xfrm>
              <a:off x="5200176" y="1836730"/>
              <a:ext cx="17384" cy="65487"/>
            </a:xfrm>
            <a:custGeom>
              <a:avLst/>
              <a:gdLst/>
              <a:ahLst/>
              <a:cxnLst/>
              <a:rect l="l" t="t" r="r" b="b"/>
              <a:pathLst>
                <a:path w="403" h="1518" extrusionOk="0">
                  <a:moveTo>
                    <a:pt x="162" y="1"/>
                  </a:moveTo>
                  <a:cubicBezTo>
                    <a:pt x="162" y="1"/>
                    <a:pt x="162" y="28"/>
                    <a:pt x="153" y="63"/>
                  </a:cubicBezTo>
                  <a:cubicBezTo>
                    <a:pt x="144" y="99"/>
                    <a:pt x="117" y="144"/>
                    <a:pt x="81" y="215"/>
                  </a:cubicBezTo>
                  <a:cubicBezTo>
                    <a:pt x="46" y="268"/>
                    <a:pt x="1" y="384"/>
                    <a:pt x="37" y="500"/>
                  </a:cubicBezTo>
                  <a:cubicBezTo>
                    <a:pt x="72" y="607"/>
                    <a:pt x="144" y="697"/>
                    <a:pt x="188" y="777"/>
                  </a:cubicBezTo>
                  <a:cubicBezTo>
                    <a:pt x="286" y="929"/>
                    <a:pt x="206" y="1125"/>
                    <a:pt x="197" y="1276"/>
                  </a:cubicBezTo>
                  <a:cubicBezTo>
                    <a:pt x="188" y="1348"/>
                    <a:pt x="197" y="1410"/>
                    <a:pt x="206" y="1455"/>
                  </a:cubicBezTo>
                  <a:cubicBezTo>
                    <a:pt x="215" y="1491"/>
                    <a:pt x="233" y="1517"/>
                    <a:pt x="233" y="1517"/>
                  </a:cubicBezTo>
                  <a:cubicBezTo>
                    <a:pt x="233" y="1517"/>
                    <a:pt x="224" y="1419"/>
                    <a:pt x="278" y="1294"/>
                  </a:cubicBezTo>
                  <a:cubicBezTo>
                    <a:pt x="304" y="1223"/>
                    <a:pt x="340" y="1152"/>
                    <a:pt x="367" y="1053"/>
                  </a:cubicBezTo>
                  <a:cubicBezTo>
                    <a:pt x="393" y="955"/>
                    <a:pt x="402" y="813"/>
                    <a:pt x="331" y="697"/>
                  </a:cubicBezTo>
                  <a:cubicBezTo>
                    <a:pt x="269" y="590"/>
                    <a:pt x="197" y="518"/>
                    <a:pt x="170" y="447"/>
                  </a:cubicBezTo>
                  <a:cubicBezTo>
                    <a:pt x="135" y="384"/>
                    <a:pt x="144" y="313"/>
                    <a:pt x="153" y="242"/>
                  </a:cubicBezTo>
                  <a:cubicBezTo>
                    <a:pt x="170" y="170"/>
                    <a:pt x="179" y="108"/>
                    <a:pt x="179" y="63"/>
                  </a:cubicBezTo>
                  <a:cubicBezTo>
                    <a:pt x="170" y="19"/>
                    <a:pt x="162" y="1"/>
                    <a:pt x="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9"/>
            <p:cNvSpPr/>
            <p:nvPr/>
          </p:nvSpPr>
          <p:spPr>
            <a:xfrm>
              <a:off x="5207121" y="1897167"/>
              <a:ext cx="98957" cy="38524"/>
            </a:xfrm>
            <a:custGeom>
              <a:avLst/>
              <a:gdLst/>
              <a:ahLst/>
              <a:cxnLst/>
              <a:rect l="l" t="t" r="r" b="b"/>
              <a:pathLst>
                <a:path w="2294" h="893" extrusionOk="0">
                  <a:moveTo>
                    <a:pt x="1" y="0"/>
                  </a:moveTo>
                  <a:cubicBezTo>
                    <a:pt x="1" y="0"/>
                    <a:pt x="108" y="107"/>
                    <a:pt x="286" y="268"/>
                  </a:cubicBezTo>
                  <a:cubicBezTo>
                    <a:pt x="375" y="348"/>
                    <a:pt x="482" y="438"/>
                    <a:pt x="598" y="545"/>
                  </a:cubicBezTo>
                  <a:cubicBezTo>
                    <a:pt x="723" y="634"/>
                    <a:pt x="857" y="768"/>
                    <a:pt x="1044" y="839"/>
                  </a:cubicBezTo>
                  <a:cubicBezTo>
                    <a:pt x="1146" y="878"/>
                    <a:pt x="1250" y="893"/>
                    <a:pt x="1350" y="893"/>
                  </a:cubicBezTo>
                  <a:cubicBezTo>
                    <a:pt x="1434" y="893"/>
                    <a:pt x="1515" y="882"/>
                    <a:pt x="1588" y="866"/>
                  </a:cubicBezTo>
                  <a:cubicBezTo>
                    <a:pt x="1758" y="821"/>
                    <a:pt x="1892" y="750"/>
                    <a:pt x="1990" y="687"/>
                  </a:cubicBezTo>
                  <a:cubicBezTo>
                    <a:pt x="2097" y="616"/>
                    <a:pt x="2168" y="553"/>
                    <a:pt x="2222" y="509"/>
                  </a:cubicBezTo>
                  <a:cubicBezTo>
                    <a:pt x="2266" y="465"/>
                    <a:pt x="2293" y="447"/>
                    <a:pt x="2293" y="446"/>
                  </a:cubicBezTo>
                  <a:lnTo>
                    <a:pt x="2293" y="446"/>
                  </a:lnTo>
                  <a:cubicBezTo>
                    <a:pt x="2293" y="447"/>
                    <a:pt x="2266" y="464"/>
                    <a:pt x="2204" y="491"/>
                  </a:cubicBezTo>
                  <a:cubicBezTo>
                    <a:pt x="2151" y="527"/>
                    <a:pt x="2061" y="571"/>
                    <a:pt x="1954" y="616"/>
                  </a:cubicBezTo>
                  <a:cubicBezTo>
                    <a:pt x="1810" y="676"/>
                    <a:pt x="1617" y="740"/>
                    <a:pt x="1408" y="740"/>
                  </a:cubicBezTo>
                  <a:cubicBezTo>
                    <a:pt x="1307" y="740"/>
                    <a:pt x="1203" y="725"/>
                    <a:pt x="1098" y="687"/>
                  </a:cubicBezTo>
                  <a:cubicBezTo>
                    <a:pt x="946" y="634"/>
                    <a:pt x="812" y="518"/>
                    <a:pt x="687" y="429"/>
                  </a:cubicBezTo>
                  <a:cubicBezTo>
                    <a:pt x="554" y="339"/>
                    <a:pt x="429" y="268"/>
                    <a:pt x="331" y="206"/>
                  </a:cubicBezTo>
                  <a:cubicBezTo>
                    <a:pt x="125" y="72"/>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9"/>
            <p:cNvSpPr/>
            <p:nvPr/>
          </p:nvSpPr>
          <p:spPr>
            <a:xfrm>
              <a:off x="5302200" y="1783627"/>
              <a:ext cx="26184" cy="135114"/>
            </a:xfrm>
            <a:custGeom>
              <a:avLst/>
              <a:gdLst/>
              <a:ahLst/>
              <a:cxnLst/>
              <a:rect l="l" t="t" r="r" b="b"/>
              <a:pathLst>
                <a:path w="607" h="3132" extrusionOk="0">
                  <a:moveTo>
                    <a:pt x="161" y="1"/>
                  </a:moveTo>
                  <a:cubicBezTo>
                    <a:pt x="161" y="1"/>
                    <a:pt x="205" y="27"/>
                    <a:pt x="268" y="81"/>
                  </a:cubicBezTo>
                  <a:cubicBezTo>
                    <a:pt x="303" y="108"/>
                    <a:pt x="339" y="152"/>
                    <a:pt x="348" y="206"/>
                  </a:cubicBezTo>
                  <a:cubicBezTo>
                    <a:pt x="366" y="259"/>
                    <a:pt x="348" y="313"/>
                    <a:pt x="303" y="375"/>
                  </a:cubicBezTo>
                  <a:cubicBezTo>
                    <a:pt x="286" y="402"/>
                    <a:pt x="259" y="438"/>
                    <a:pt x="241" y="482"/>
                  </a:cubicBezTo>
                  <a:cubicBezTo>
                    <a:pt x="214" y="527"/>
                    <a:pt x="205" y="598"/>
                    <a:pt x="241" y="661"/>
                  </a:cubicBezTo>
                  <a:cubicBezTo>
                    <a:pt x="286" y="714"/>
                    <a:pt x="330" y="732"/>
                    <a:pt x="357" y="759"/>
                  </a:cubicBezTo>
                  <a:cubicBezTo>
                    <a:pt x="384" y="786"/>
                    <a:pt x="401" y="821"/>
                    <a:pt x="419" y="866"/>
                  </a:cubicBezTo>
                  <a:cubicBezTo>
                    <a:pt x="491" y="1036"/>
                    <a:pt x="428" y="1232"/>
                    <a:pt x="339" y="1455"/>
                  </a:cubicBezTo>
                  <a:cubicBezTo>
                    <a:pt x="241" y="1678"/>
                    <a:pt x="232" y="1928"/>
                    <a:pt x="223" y="2133"/>
                  </a:cubicBezTo>
                  <a:cubicBezTo>
                    <a:pt x="223" y="2338"/>
                    <a:pt x="196" y="2507"/>
                    <a:pt x="161" y="2659"/>
                  </a:cubicBezTo>
                  <a:cubicBezTo>
                    <a:pt x="134" y="2811"/>
                    <a:pt x="89" y="2927"/>
                    <a:pt x="54" y="3007"/>
                  </a:cubicBezTo>
                  <a:cubicBezTo>
                    <a:pt x="18" y="3087"/>
                    <a:pt x="0" y="3132"/>
                    <a:pt x="0" y="3132"/>
                  </a:cubicBezTo>
                  <a:cubicBezTo>
                    <a:pt x="0" y="3132"/>
                    <a:pt x="36" y="3096"/>
                    <a:pt x="80" y="3016"/>
                  </a:cubicBezTo>
                  <a:cubicBezTo>
                    <a:pt x="125" y="2945"/>
                    <a:pt x="187" y="2829"/>
                    <a:pt x="241" y="2686"/>
                  </a:cubicBezTo>
                  <a:cubicBezTo>
                    <a:pt x="294" y="2534"/>
                    <a:pt x="339" y="2347"/>
                    <a:pt x="357" y="2142"/>
                  </a:cubicBezTo>
                  <a:cubicBezTo>
                    <a:pt x="384" y="1937"/>
                    <a:pt x="401" y="1722"/>
                    <a:pt x="491" y="1508"/>
                  </a:cubicBezTo>
                  <a:cubicBezTo>
                    <a:pt x="526" y="1401"/>
                    <a:pt x="571" y="1285"/>
                    <a:pt x="589" y="1169"/>
                  </a:cubicBezTo>
                  <a:cubicBezTo>
                    <a:pt x="607" y="1044"/>
                    <a:pt x="598" y="920"/>
                    <a:pt x="544" y="813"/>
                  </a:cubicBezTo>
                  <a:cubicBezTo>
                    <a:pt x="517" y="759"/>
                    <a:pt x="482" y="705"/>
                    <a:pt x="437" y="670"/>
                  </a:cubicBezTo>
                  <a:cubicBezTo>
                    <a:pt x="393" y="634"/>
                    <a:pt x="348" y="616"/>
                    <a:pt x="330" y="598"/>
                  </a:cubicBezTo>
                  <a:cubicBezTo>
                    <a:pt x="294" y="563"/>
                    <a:pt x="339" y="482"/>
                    <a:pt x="375" y="411"/>
                  </a:cubicBezTo>
                  <a:cubicBezTo>
                    <a:pt x="410" y="340"/>
                    <a:pt x="428" y="250"/>
                    <a:pt x="401" y="188"/>
                  </a:cubicBezTo>
                  <a:cubicBezTo>
                    <a:pt x="366" y="126"/>
                    <a:pt x="321" y="90"/>
                    <a:pt x="286" y="63"/>
                  </a:cubicBezTo>
                  <a:cubicBezTo>
                    <a:pt x="214" y="10"/>
                    <a:pt x="161" y="1"/>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9"/>
            <p:cNvSpPr/>
            <p:nvPr/>
          </p:nvSpPr>
          <p:spPr>
            <a:xfrm>
              <a:off x="4986207" y="1461901"/>
              <a:ext cx="88950" cy="549604"/>
            </a:xfrm>
            <a:custGeom>
              <a:avLst/>
              <a:gdLst/>
              <a:ahLst/>
              <a:cxnLst/>
              <a:rect l="l" t="t" r="r" b="b"/>
              <a:pathLst>
                <a:path w="2062" h="12740" extrusionOk="0">
                  <a:moveTo>
                    <a:pt x="45" y="1"/>
                  </a:moveTo>
                  <a:cubicBezTo>
                    <a:pt x="45" y="1"/>
                    <a:pt x="45" y="45"/>
                    <a:pt x="37" y="126"/>
                  </a:cubicBezTo>
                  <a:cubicBezTo>
                    <a:pt x="28" y="170"/>
                    <a:pt x="28" y="224"/>
                    <a:pt x="19" y="286"/>
                  </a:cubicBezTo>
                  <a:cubicBezTo>
                    <a:pt x="19" y="349"/>
                    <a:pt x="10" y="429"/>
                    <a:pt x="10" y="509"/>
                  </a:cubicBezTo>
                  <a:cubicBezTo>
                    <a:pt x="1" y="839"/>
                    <a:pt x="45" y="1321"/>
                    <a:pt x="188" y="1901"/>
                  </a:cubicBezTo>
                  <a:cubicBezTo>
                    <a:pt x="313" y="2472"/>
                    <a:pt x="536" y="3141"/>
                    <a:pt x="688" y="3899"/>
                  </a:cubicBezTo>
                  <a:cubicBezTo>
                    <a:pt x="768" y="4283"/>
                    <a:pt x="813" y="4684"/>
                    <a:pt x="804" y="5104"/>
                  </a:cubicBezTo>
                  <a:cubicBezTo>
                    <a:pt x="804" y="5523"/>
                    <a:pt x="768" y="5969"/>
                    <a:pt x="795" y="6424"/>
                  </a:cubicBezTo>
                  <a:cubicBezTo>
                    <a:pt x="813" y="6879"/>
                    <a:pt x="875" y="7316"/>
                    <a:pt x="938" y="7735"/>
                  </a:cubicBezTo>
                  <a:cubicBezTo>
                    <a:pt x="1000" y="8155"/>
                    <a:pt x="1062" y="8556"/>
                    <a:pt x="1116" y="8948"/>
                  </a:cubicBezTo>
                  <a:cubicBezTo>
                    <a:pt x="1241" y="9716"/>
                    <a:pt x="1312" y="10420"/>
                    <a:pt x="1517" y="10982"/>
                  </a:cubicBezTo>
                  <a:cubicBezTo>
                    <a:pt x="1616" y="11268"/>
                    <a:pt x="1723" y="11509"/>
                    <a:pt x="1767" y="11741"/>
                  </a:cubicBezTo>
                  <a:cubicBezTo>
                    <a:pt x="1812" y="11964"/>
                    <a:pt x="1776" y="12169"/>
                    <a:pt x="1794" y="12330"/>
                  </a:cubicBezTo>
                  <a:cubicBezTo>
                    <a:pt x="1803" y="12499"/>
                    <a:pt x="1874" y="12624"/>
                    <a:pt x="1946" y="12677"/>
                  </a:cubicBezTo>
                  <a:cubicBezTo>
                    <a:pt x="1981" y="12704"/>
                    <a:pt x="2008" y="12722"/>
                    <a:pt x="2026" y="12731"/>
                  </a:cubicBezTo>
                  <a:cubicBezTo>
                    <a:pt x="2053" y="12740"/>
                    <a:pt x="2062" y="12740"/>
                    <a:pt x="2062" y="12740"/>
                  </a:cubicBezTo>
                  <a:cubicBezTo>
                    <a:pt x="2062" y="12740"/>
                    <a:pt x="2008" y="12731"/>
                    <a:pt x="1946" y="12669"/>
                  </a:cubicBezTo>
                  <a:cubicBezTo>
                    <a:pt x="1883" y="12615"/>
                    <a:pt x="1821" y="12499"/>
                    <a:pt x="1821" y="12330"/>
                  </a:cubicBezTo>
                  <a:cubicBezTo>
                    <a:pt x="1812" y="12169"/>
                    <a:pt x="1856" y="11964"/>
                    <a:pt x="1812" y="11732"/>
                  </a:cubicBezTo>
                  <a:cubicBezTo>
                    <a:pt x="1785" y="11491"/>
                    <a:pt x="1687" y="11241"/>
                    <a:pt x="1598" y="10956"/>
                  </a:cubicBezTo>
                  <a:cubicBezTo>
                    <a:pt x="1410" y="10403"/>
                    <a:pt x="1357" y="9698"/>
                    <a:pt x="1250" y="8931"/>
                  </a:cubicBezTo>
                  <a:cubicBezTo>
                    <a:pt x="1205" y="8538"/>
                    <a:pt x="1152" y="8137"/>
                    <a:pt x="1089" y="7717"/>
                  </a:cubicBezTo>
                  <a:cubicBezTo>
                    <a:pt x="1036" y="7289"/>
                    <a:pt x="973" y="6861"/>
                    <a:pt x="955" y="6415"/>
                  </a:cubicBezTo>
                  <a:cubicBezTo>
                    <a:pt x="929" y="5969"/>
                    <a:pt x="955" y="5532"/>
                    <a:pt x="955" y="5104"/>
                  </a:cubicBezTo>
                  <a:cubicBezTo>
                    <a:pt x="964" y="4675"/>
                    <a:pt x="911" y="4256"/>
                    <a:pt x="822" y="3872"/>
                  </a:cubicBezTo>
                  <a:cubicBezTo>
                    <a:pt x="652" y="3105"/>
                    <a:pt x="411" y="2445"/>
                    <a:pt x="268" y="1874"/>
                  </a:cubicBezTo>
                  <a:cubicBezTo>
                    <a:pt x="108" y="1312"/>
                    <a:pt x="45" y="839"/>
                    <a:pt x="37" y="509"/>
                  </a:cubicBezTo>
                  <a:cubicBezTo>
                    <a:pt x="37" y="429"/>
                    <a:pt x="37" y="349"/>
                    <a:pt x="28" y="286"/>
                  </a:cubicBezTo>
                  <a:cubicBezTo>
                    <a:pt x="37" y="224"/>
                    <a:pt x="37" y="170"/>
                    <a:pt x="45" y="126"/>
                  </a:cubicBezTo>
                  <a:cubicBezTo>
                    <a:pt x="45" y="45"/>
                    <a:pt x="45"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9"/>
            <p:cNvSpPr/>
            <p:nvPr/>
          </p:nvSpPr>
          <p:spPr>
            <a:xfrm>
              <a:off x="5068775" y="1999146"/>
              <a:ext cx="107973" cy="12769"/>
            </a:xfrm>
            <a:custGeom>
              <a:avLst/>
              <a:gdLst/>
              <a:ahLst/>
              <a:cxnLst/>
              <a:rect l="l" t="t" r="r" b="b"/>
              <a:pathLst>
                <a:path w="2503" h="296" extrusionOk="0">
                  <a:moveTo>
                    <a:pt x="2503" y="0"/>
                  </a:moveTo>
                  <a:lnTo>
                    <a:pt x="2503" y="0"/>
                  </a:lnTo>
                  <a:cubicBezTo>
                    <a:pt x="2503" y="0"/>
                    <a:pt x="2476" y="27"/>
                    <a:pt x="2422" y="63"/>
                  </a:cubicBezTo>
                  <a:cubicBezTo>
                    <a:pt x="2369" y="99"/>
                    <a:pt x="2280" y="134"/>
                    <a:pt x="2173" y="143"/>
                  </a:cubicBezTo>
                  <a:cubicBezTo>
                    <a:pt x="2148" y="145"/>
                    <a:pt x="2122" y="146"/>
                    <a:pt x="2095" y="146"/>
                  </a:cubicBezTo>
                  <a:cubicBezTo>
                    <a:pt x="1872" y="146"/>
                    <a:pt x="1581" y="84"/>
                    <a:pt x="1263" y="36"/>
                  </a:cubicBezTo>
                  <a:cubicBezTo>
                    <a:pt x="1120" y="19"/>
                    <a:pt x="979" y="9"/>
                    <a:pt x="848" y="9"/>
                  </a:cubicBezTo>
                  <a:cubicBezTo>
                    <a:pt x="643" y="9"/>
                    <a:pt x="458" y="32"/>
                    <a:pt x="317" y="81"/>
                  </a:cubicBezTo>
                  <a:cubicBezTo>
                    <a:pt x="201" y="116"/>
                    <a:pt x="103" y="161"/>
                    <a:pt x="49" y="206"/>
                  </a:cubicBezTo>
                  <a:cubicBezTo>
                    <a:pt x="1" y="255"/>
                    <a:pt x="4" y="296"/>
                    <a:pt x="5" y="296"/>
                  </a:cubicBezTo>
                  <a:cubicBezTo>
                    <a:pt x="5" y="296"/>
                    <a:pt x="5" y="296"/>
                    <a:pt x="5" y="295"/>
                  </a:cubicBezTo>
                  <a:cubicBezTo>
                    <a:pt x="5" y="295"/>
                    <a:pt x="5" y="259"/>
                    <a:pt x="67" y="223"/>
                  </a:cubicBezTo>
                  <a:cubicBezTo>
                    <a:pt x="121" y="197"/>
                    <a:pt x="219" y="179"/>
                    <a:pt x="335" y="161"/>
                  </a:cubicBezTo>
                  <a:cubicBezTo>
                    <a:pt x="407" y="150"/>
                    <a:pt x="489" y="144"/>
                    <a:pt x="580" y="144"/>
                  </a:cubicBezTo>
                  <a:cubicBezTo>
                    <a:pt x="769" y="144"/>
                    <a:pt x="994" y="167"/>
                    <a:pt x="1236" y="197"/>
                  </a:cubicBezTo>
                  <a:cubicBezTo>
                    <a:pt x="1466" y="226"/>
                    <a:pt x="1689" y="254"/>
                    <a:pt x="1886" y="254"/>
                  </a:cubicBezTo>
                  <a:cubicBezTo>
                    <a:pt x="1993" y="254"/>
                    <a:pt x="2093" y="246"/>
                    <a:pt x="2182" y="223"/>
                  </a:cubicBezTo>
                  <a:cubicBezTo>
                    <a:pt x="2307" y="197"/>
                    <a:pt x="2396" y="134"/>
                    <a:pt x="2440" y="81"/>
                  </a:cubicBezTo>
                  <a:cubicBezTo>
                    <a:pt x="2485" y="36"/>
                    <a:pt x="2503" y="0"/>
                    <a:pt x="2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9"/>
            <p:cNvSpPr/>
            <p:nvPr/>
          </p:nvSpPr>
          <p:spPr>
            <a:xfrm>
              <a:off x="5154405" y="1616250"/>
              <a:ext cx="23898" cy="386793"/>
            </a:xfrm>
            <a:custGeom>
              <a:avLst/>
              <a:gdLst/>
              <a:ahLst/>
              <a:cxnLst/>
              <a:rect l="l" t="t" r="r" b="b"/>
              <a:pathLst>
                <a:path w="554" h="8966" extrusionOk="0">
                  <a:moveTo>
                    <a:pt x="179" y="0"/>
                  </a:moveTo>
                  <a:lnTo>
                    <a:pt x="179" y="0"/>
                  </a:lnTo>
                  <a:cubicBezTo>
                    <a:pt x="179" y="1"/>
                    <a:pt x="170" y="36"/>
                    <a:pt x="152" y="89"/>
                  </a:cubicBezTo>
                  <a:cubicBezTo>
                    <a:pt x="134" y="152"/>
                    <a:pt x="98" y="232"/>
                    <a:pt x="81" y="348"/>
                  </a:cubicBezTo>
                  <a:cubicBezTo>
                    <a:pt x="27" y="571"/>
                    <a:pt x="0" y="910"/>
                    <a:pt x="27" y="1320"/>
                  </a:cubicBezTo>
                  <a:cubicBezTo>
                    <a:pt x="45" y="1731"/>
                    <a:pt x="125" y="2212"/>
                    <a:pt x="197" y="2748"/>
                  </a:cubicBezTo>
                  <a:cubicBezTo>
                    <a:pt x="268" y="3283"/>
                    <a:pt x="322" y="3872"/>
                    <a:pt x="170" y="4478"/>
                  </a:cubicBezTo>
                  <a:cubicBezTo>
                    <a:pt x="134" y="4630"/>
                    <a:pt x="98" y="4773"/>
                    <a:pt x="81" y="4933"/>
                  </a:cubicBezTo>
                  <a:cubicBezTo>
                    <a:pt x="54" y="5085"/>
                    <a:pt x="45" y="5246"/>
                    <a:pt x="45" y="5388"/>
                  </a:cubicBezTo>
                  <a:cubicBezTo>
                    <a:pt x="54" y="5692"/>
                    <a:pt x="90" y="5977"/>
                    <a:pt x="125" y="6245"/>
                  </a:cubicBezTo>
                  <a:cubicBezTo>
                    <a:pt x="206" y="6789"/>
                    <a:pt x="268" y="7262"/>
                    <a:pt x="268" y="7672"/>
                  </a:cubicBezTo>
                  <a:cubicBezTo>
                    <a:pt x="268" y="7877"/>
                    <a:pt x="268" y="8065"/>
                    <a:pt x="304" y="8225"/>
                  </a:cubicBezTo>
                  <a:cubicBezTo>
                    <a:pt x="330" y="8386"/>
                    <a:pt x="375" y="8529"/>
                    <a:pt x="411" y="8636"/>
                  </a:cubicBezTo>
                  <a:cubicBezTo>
                    <a:pt x="491" y="8850"/>
                    <a:pt x="553" y="8966"/>
                    <a:pt x="553" y="8966"/>
                  </a:cubicBezTo>
                  <a:cubicBezTo>
                    <a:pt x="553" y="8966"/>
                    <a:pt x="500" y="8850"/>
                    <a:pt x="437" y="8627"/>
                  </a:cubicBezTo>
                  <a:cubicBezTo>
                    <a:pt x="366" y="8404"/>
                    <a:pt x="322" y="8082"/>
                    <a:pt x="348" y="7672"/>
                  </a:cubicBezTo>
                  <a:cubicBezTo>
                    <a:pt x="348" y="7467"/>
                    <a:pt x="357" y="7244"/>
                    <a:pt x="339" y="6994"/>
                  </a:cubicBezTo>
                  <a:cubicBezTo>
                    <a:pt x="322" y="6753"/>
                    <a:pt x="286" y="6503"/>
                    <a:pt x="259" y="6227"/>
                  </a:cubicBezTo>
                  <a:cubicBezTo>
                    <a:pt x="197" y="5692"/>
                    <a:pt x="152" y="5112"/>
                    <a:pt x="330" y="4505"/>
                  </a:cubicBezTo>
                  <a:cubicBezTo>
                    <a:pt x="402" y="4202"/>
                    <a:pt x="429" y="3881"/>
                    <a:pt x="420" y="3586"/>
                  </a:cubicBezTo>
                  <a:cubicBezTo>
                    <a:pt x="411" y="3283"/>
                    <a:pt x="375" y="2998"/>
                    <a:pt x="330" y="2730"/>
                  </a:cubicBezTo>
                  <a:cubicBezTo>
                    <a:pt x="250" y="2195"/>
                    <a:pt x="152" y="1722"/>
                    <a:pt x="107" y="1311"/>
                  </a:cubicBezTo>
                  <a:cubicBezTo>
                    <a:pt x="63" y="910"/>
                    <a:pt x="72" y="580"/>
                    <a:pt x="107" y="348"/>
                  </a:cubicBezTo>
                  <a:cubicBezTo>
                    <a:pt x="116" y="241"/>
                    <a:pt x="143" y="152"/>
                    <a:pt x="161" y="89"/>
                  </a:cubicBezTo>
                  <a:cubicBezTo>
                    <a:pt x="170" y="36"/>
                    <a:pt x="179" y="1"/>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9"/>
            <p:cNvSpPr/>
            <p:nvPr/>
          </p:nvSpPr>
          <p:spPr>
            <a:xfrm>
              <a:off x="5080897" y="2005703"/>
              <a:ext cx="134718" cy="338390"/>
            </a:xfrm>
            <a:custGeom>
              <a:avLst/>
              <a:gdLst/>
              <a:ahLst/>
              <a:cxnLst/>
              <a:rect l="l" t="t" r="r" b="b"/>
              <a:pathLst>
                <a:path w="3123" h="7844" extrusionOk="0">
                  <a:moveTo>
                    <a:pt x="2088" y="0"/>
                  </a:moveTo>
                  <a:cubicBezTo>
                    <a:pt x="2088" y="0"/>
                    <a:pt x="2070" y="63"/>
                    <a:pt x="2052" y="179"/>
                  </a:cubicBezTo>
                  <a:cubicBezTo>
                    <a:pt x="2034" y="303"/>
                    <a:pt x="2017" y="482"/>
                    <a:pt x="2017" y="705"/>
                  </a:cubicBezTo>
                  <a:cubicBezTo>
                    <a:pt x="2008" y="937"/>
                    <a:pt x="2017" y="1222"/>
                    <a:pt x="2043" y="1552"/>
                  </a:cubicBezTo>
                  <a:cubicBezTo>
                    <a:pt x="2061" y="1874"/>
                    <a:pt x="2088" y="2248"/>
                    <a:pt x="2070" y="2659"/>
                  </a:cubicBezTo>
                  <a:cubicBezTo>
                    <a:pt x="2061" y="2864"/>
                    <a:pt x="2034" y="3087"/>
                    <a:pt x="2133" y="3319"/>
                  </a:cubicBezTo>
                  <a:cubicBezTo>
                    <a:pt x="2231" y="3542"/>
                    <a:pt x="2463" y="3667"/>
                    <a:pt x="2570" y="3863"/>
                  </a:cubicBezTo>
                  <a:cubicBezTo>
                    <a:pt x="2677" y="4059"/>
                    <a:pt x="2695" y="4318"/>
                    <a:pt x="2739" y="4568"/>
                  </a:cubicBezTo>
                  <a:cubicBezTo>
                    <a:pt x="2775" y="4826"/>
                    <a:pt x="2811" y="5085"/>
                    <a:pt x="2846" y="5353"/>
                  </a:cubicBezTo>
                  <a:cubicBezTo>
                    <a:pt x="2873" y="5629"/>
                    <a:pt x="2900" y="5906"/>
                    <a:pt x="2918" y="6191"/>
                  </a:cubicBezTo>
                  <a:cubicBezTo>
                    <a:pt x="2927" y="6325"/>
                    <a:pt x="2935" y="6477"/>
                    <a:pt x="2944" y="6619"/>
                  </a:cubicBezTo>
                  <a:lnTo>
                    <a:pt x="2953" y="6834"/>
                  </a:lnTo>
                  <a:cubicBezTo>
                    <a:pt x="2962" y="6914"/>
                    <a:pt x="2962" y="6976"/>
                    <a:pt x="2935" y="7003"/>
                  </a:cubicBezTo>
                  <a:cubicBezTo>
                    <a:pt x="2918" y="7048"/>
                    <a:pt x="2846" y="7092"/>
                    <a:pt x="2793" y="7137"/>
                  </a:cubicBezTo>
                  <a:cubicBezTo>
                    <a:pt x="2739" y="7182"/>
                    <a:pt x="2677" y="7217"/>
                    <a:pt x="2614" y="7262"/>
                  </a:cubicBezTo>
                  <a:cubicBezTo>
                    <a:pt x="2489" y="7342"/>
                    <a:pt x="2356" y="7405"/>
                    <a:pt x="2222" y="7467"/>
                  </a:cubicBezTo>
                  <a:cubicBezTo>
                    <a:pt x="1945" y="7583"/>
                    <a:pt x="1651" y="7654"/>
                    <a:pt x="1348" y="7672"/>
                  </a:cubicBezTo>
                  <a:cubicBezTo>
                    <a:pt x="1283" y="7680"/>
                    <a:pt x="1219" y="7682"/>
                    <a:pt x="1155" y="7682"/>
                  </a:cubicBezTo>
                  <a:cubicBezTo>
                    <a:pt x="1068" y="7682"/>
                    <a:pt x="980" y="7677"/>
                    <a:pt x="893" y="7672"/>
                  </a:cubicBezTo>
                  <a:cubicBezTo>
                    <a:pt x="750" y="7654"/>
                    <a:pt x="589" y="7628"/>
                    <a:pt x="473" y="7574"/>
                  </a:cubicBezTo>
                  <a:cubicBezTo>
                    <a:pt x="348" y="7521"/>
                    <a:pt x="286" y="7413"/>
                    <a:pt x="250" y="7280"/>
                  </a:cubicBezTo>
                  <a:cubicBezTo>
                    <a:pt x="223" y="7146"/>
                    <a:pt x="232" y="7003"/>
                    <a:pt x="259" y="6869"/>
                  </a:cubicBezTo>
                  <a:cubicBezTo>
                    <a:pt x="331" y="6602"/>
                    <a:pt x="491" y="6361"/>
                    <a:pt x="687" y="6165"/>
                  </a:cubicBezTo>
                  <a:cubicBezTo>
                    <a:pt x="785" y="6057"/>
                    <a:pt x="884" y="5959"/>
                    <a:pt x="973" y="5843"/>
                  </a:cubicBezTo>
                  <a:cubicBezTo>
                    <a:pt x="1062" y="5727"/>
                    <a:pt x="1133" y="5585"/>
                    <a:pt x="1160" y="5451"/>
                  </a:cubicBezTo>
                  <a:cubicBezTo>
                    <a:pt x="1312" y="4327"/>
                    <a:pt x="973" y="3345"/>
                    <a:pt x="652" y="2605"/>
                  </a:cubicBezTo>
                  <a:cubicBezTo>
                    <a:pt x="598" y="2409"/>
                    <a:pt x="589" y="2213"/>
                    <a:pt x="571" y="2034"/>
                  </a:cubicBezTo>
                  <a:cubicBezTo>
                    <a:pt x="545" y="1847"/>
                    <a:pt x="500" y="1668"/>
                    <a:pt x="446" y="1517"/>
                  </a:cubicBezTo>
                  <a:cubicBezTo>
                    <a:pt x="339" y="1204"/>
                    <a:pt x="223" y="946"/>
                    <a:pt x="152" y="732"/>
                  </a:cubicBezTo>
                  <a:cubicBezTo>
                    <a:pt x="72" y="509"/>
                    <a:pt x="27" y="339"/>
                    <a:pt x="0" y="223"/>
                  </a:cubicBezTo>
                  <a:lnTo>
                    <a:pt x="0" y="223"/>
                  </a:lnTo>
                  <a:cubicBezTo>
                    <a:pt x="18" y="339"/>
                    <a:pt x="54" y="518"/>
                    <a:pt x="125" y="741"/>
                  </a:cubicBezTo>
                  <a:cubicBezTo>
                    <a:pt x="197" y="955"/>
                    <a:pt x="304" y="1222"/>
                    <a:pt x="402" y="1526"/>
                  </a:cubicBezTo>
                  <a:cubicBezTo>
                    <a:pt x="446" y="1686"/>
                    <a:pt x="482" y="1856"/>
                    <a:pt x="500" y="2034"/>
                  </a:cubicBezTo>
                  <a:cubicBezTo>
                    <a:pt x="518" y="2221"/>
                    <a:pt x="518" y="2418"/>
                    <a:pt x="580" y="2623"/>
                  </a:cubicBezTo>
                  <a:cubicBezTo>
                    <a:pt x="634" y="2828"/>
                    <a:pt x="732" y="3024"/>
                    <a:pt x="794" y="3238"/>
                  </a:cubicBezTo>
                  <a:cubicBezTo>
                    <a:pt x="866" y="3444"/>
                    <a:pt x="928" y="3667"/>
                    <a:pt x="973" y="3908"/>
                  </a:cubicBezTo>
                  <a:cubicBezTo>
                    <a:pt x="1017" y="4139"/>
                    <a:pt x="1053" y="4389"/>
                    <a:pt x="1062" y="4639"/>
                  </a:cubicBezTo>
                  <a:cubicBezTo>
                    <a:pt x="1080" y="4898"/>
                    <a:pt x="1089" y="5165"/>
                    <a:pt x="1035" y="5415"/>
                  </a:cubicBezTo>
                  <a:cubicBezTo>
                    <a:pt x="982" y="5674"/>
                    <a:pt x="785" y="5852"/>
                    <a:pt x="580" y="6057"/>
                  </a:cubicBezTo>
                  <a:cubicBezTo>
                    <a:pt x="375" y="6272"/>
                    <a:pt x="197" y="6530"/>
                    <a:pt x="116" y="6834"/>
                  </a:cubicBezTo>
                  <a:cubicBezTo>
                    <a:pt x="72" y="6985"/>
                    <a:pt x="63" y="7155"/>
                    <a:pt x="99" y="7315"/>
                  </a:cubicBezTo>
                  <a:cubicBezTo>
                    <a:pt x="116" y="7396"/>
                    <a:pt x="143" y="7476"/>
                    <a:pt x="197" y="7547"/>
                  </a:cubicBezTo>
                  <a:cubicBezTo>
                    <a:pt x="250" y="7628"/>
                    <a:pt x="322" y="7681"/>
                    <a:pt x="402" y="7717"/>
                  </a:cubicBezTo>
                  <a:cubicBezTo>
                    <a:pt x="562" y="7797"/>
                    <a:pt x="723" y="7806"/>
                    <a:pt x="875" y="7833"/>
                  </a:cubicBezTo>
                  <a:cubicBezTo>
                    <a:pt x="967" y="7838"/>
                    <a:pt x="1060" y="7843"/>
                    <a:pt x="1153" y="7843"/>
                  </a:cubicBezTo>
                  <a:cubicBezTo>
                    <a:pt x="1221" y="7843"/>
                    <a:pt x="1289" y="7840"/>
                    <a:pt x="1356" y="7833"/>
                  </a:cubicBezTo>
                  <a:cubicBezTo>
                    <a:pt x="1687" y="7815"/>
                    <a:pt x="1999" y="7735"/>
                    <a:pt x="2284" y="7610"/>
                  </a:cubicBezTo>
                  <a:cubicBezTo>
                    <a:pt x="2427" y="7547"/>
                    <a:pt x="2570" y="7476"/>
                    <a:pt x="2704" y="7396"/>
                  </a:cubicBezTo>
                  <a:cubicBezTo>
                    <a:pt x="2766" y="7351"/>
                    <a:pt x="2828" y="7306"/>
                    <a:pt x="2891" y="7262"/>
                  </a:cubicBezTo>
                  <a:cubicBezTo>
                    <a:pt x="2944" y="7208"/>
                    <a:pt x="3016" y="7173"/>
                    <a:pt x="3069" y="7083"/>
                  </a:cubicBezTo>
                  <a:cubicBezTo>
                    <a:pt x="3123" y="6994"/>
                    <a:pt x="3105" y="6896"/>
                    <a:pt x="3105" y="6825"/>
                  </a:cubicBezTo>
                  <a:lnTo>
                    <a:pt x="3087" y="6611"/>
                  </a:lnTo>
                  <a:cubicBezTo>
                    <a:pt x="3078" y="6459"/>
                    <a:pt x="3069" y="6316"/>
                    <a:pt x="3060" y="6173"/>
                  </a:cubicBezTo>
                  <a:cubicBezTo>
                    <a:pt x="3043" y="5888"/>
                    <a:pt x="3016" y="5611"/>
                    <a:pt x="2980" y="5344"/>
                  </a:cubicBezTo>
                  <a:cubicBezTo>
                    <a:pt x="2944" y="5067"/>
                    <a:pt x="2909" y="4809"/>
                    <a:pt x="2864" y="4550"/>
                  </a:cubicBezTo>
                  <a:cubicBezTo>
                    <a:pt x="2811" y="4300"/>
                    <a:pt x="2793" y="4041"/>
                    <a:pt x="2668" y="3809"/>
                  </a:cubicBezTo>
                  <a:cubicBezTo>
                    <a:pt x="2525" y="3586"/>
                    <a:pt x="2302" y="3470"/>
                    <a:pt x="2222" y="3274"/>
                  </a:cubicBezTo>
                  <a:cubicBezTo>
                    <a:pt x="2133" y="3087"/>
                    <a:pt x="2150" y="2864"/>
                    <a:pt x="2150" y="2659"/>
                  </a:cubicBezTo>
                  <a:cubicBezTo>
                    <a:pt x="2159" y="2248"/>
                    <a:pt x="2115" y="1874"/>
                    <a:pt x="2088" y="1543"/>
                  </a:cubicBezTo>
                  <a:cubicBezTo>
                    <a:pt x="2061" y="1222"/>
                    <a:pt x="2043" y="937"/>
                    <a:pt x="2043" y="705"/>
                  </a:cubicBezTo>
                  <a:cubicBezTo>
                    <a:pt x="2034" y="482"/>
                    <a:pt x="2052" y="303"/>
                    <a:pt x="2061" y="179"/>
                  </a:cubicBezTo>
                  <a:cubicBezTo>
                    <a:pt x="2079" y="63"/>
                    <a:pt x="2088" y="0"/>
                    <a:pt x="2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9"/>
            <p:cNvSpPr/>
            <p:nvPr/>
          </p:nvSpPr>
          <p:spPr>
            <a:xfrm>
              <a:off x="5089352" y="2292790"/>
              <a:ext cx="122036" cy="36971"/>
            </a:xfrm>
            <a:custGeom>
              <a:avLst/>
              <a:gdLst/>
              <a:ahLst/>
              <a:cxnLst/>
              <a:rect l="l" t="t" r="r" b="b"/>
              <a:pathLst>
                <a:path w="2829" h="857" extrusionOk="0">
                  <a:moveTo>
                    <a:pt x="2829" y="0"/>
                  </a:moveTo>
                  <a:cubicBezTo>
                    <a:pt x="2829" y="0"/>
                    <a:pt x="2686" y="107"/>
                    <a:pt x="2454" y="259"/>
                  </a:cubicBezTo>
                  <a:cubicBezTo>
                    <a:pt x="2222" y="411"/>
                    <a:pt x="1892" y="625"/>
                    <a:pt x="1491" y="678"/>
                  </a:cubicBezTo>
                  <a:cubicBezTo>
                    <a:pt x="1354" y="693"/>
                    <a:pt x="1219" y="699"/>
                    <a:pt x="1090" y="699"/>
                  </a:cubicBezTo>
                  <a:cubicBezTo>
                    <a:pt x="832" y="699"/>
                    <a:pt x="598" y="675"/>
                    <a:pt x="420" y="651"/>
                  </a:cubicBezTo>
                  <a:cubicBezTo>
                    <a:pt x="277" y="634"/>
                    <a:pt x="170" y="607"/>
                    <a:pt x="90" y="589"/>
                  </a:cubicBezTo>
                  <a:cubicBezTo>
                    <a:pt x="54" y="580"/>
                    <a:pt x="19" y="580"/>
                    <a:pt x="27" y="562"/>
                  </a:cubicBezTo>
                  <a:cubicBezTo>
                    <a:pt x="30" y="556"/>
                    <a:pt x="33" y="554"/>
                    <a:pt x="36" y="554"/>
                  </a:cubicBezTo>
                  <a:cubicBezTo>
                    <a:pt x="41" y="554"/>
                    <a:pt x="45" y="562"/>
                    <a:pt x="45" y="562"/>
                  </a:cubicBezTo>
                  <a:cubicBezTo>
                    <a:pt x="45" y="562"/>
                    <a:pt x="45" y="547"/>
                    <a:pt x="34" y="547"/>
                  </a:cubicBezTo>
                  <a:cubicBezTo>
                    <a:pt x="30" y="547"/>
                    <a:pt x="25" y="549"/>
                    <a:pt x="19" y="553"/>
                  </a:cubicBezTo>
                  <a:cubicBezTo>
                    <a:pt x="1" y="589"/>
                    <a:pt x="54" y="598"/>
                    <a:pt x="81" y="616"/>
                  </a:cubicBezTo>
                  <a:cubicBezTo>
                    <a:pt x="152" y="642"/>
                    <a:pt x="259" y="687"/>
                    <a:pt x="402" y="732"/>
                  </a:cubicBezTo>
                  <a:cubicBezTo>
                    <a:pt x="609" y="794"/>
                    <a:pt x="892" y="856"/>
                    <a:pt x="1216" y="856"/>
                  </a:cubicBezTo>
                  <a:cubicBezTo>
                    <a:pt x="1310" y="856"/>
                    <a:pt x="1408" y="851"/>
                    <a:pt x="1508" y="839"/>
                  </a:cubicBezTo>
                  <a:cubicBezTo>
                    <a:pt x="1972" y="776"/>
                    <a:pt x="2302" y="509"/>
                    <a:pt x="2508" y="330"/>
                  </a:cubicBezTo>
                  <a:cubicBezTo>
                    <a:pt x="2713" y="134"/>
                    <a:pt x="2829" y="0"/>
                    <a:pt x="2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9"/>
            <p:cNvSpPr/>
            <p:nvPr/>
          </p:nvSpPr>
          <p:spPr>
            <a:xfrm>
              <a:off x="5088964" y="2279632"/>
              <a:ext cx="90502" cy="27049"/>
            </a:xfrm>
            <a:custGeom>
              <a:avLst/>
              <a:gdLst/>
              <a:ahLst/>
              <a:cxnLst/>
              <a:rect l="l" t="t" r="r" b="b"/>
              <a:pathLst>
                <a:path w="2098" h="627" extrusionOk="0">
                  <a:moveTo>
                    <a:pt x="1312" y="1"/>
                  </a:moveTo>
                  <a:cubicBezTo>
                    <a:pt x="1253" y="1"/>
                    <a:pt x="1193" y="5"/>
                    <a:pt x="1134" y="11"/>
                  </a:cubicBezTo>
                  <a:cubicBezTo>
                    <a:pt x="804" y="46"/>
                    <a:pt x="509" y="109"/>
                    <a:pt x="304" y="207"/>
                  </a:cubicBezTo>
                  <a:cubicBezTo>
                    <a:pt x="197" y="252"/>
                    <a:pt x="126" y="296"/>
                    <a:pt x="72" y="332"/>
                  </a:cubicBezTo>
                  <a:cubicBezTo>
                    <a:pt x="28" y="368"/>
                    <a:pt x="1" y="394"/>
                    <a:pt x="1" y="394"/>
                  </a:cubicBezTo>
                  <a:cubicBezTo>
                    <a:pt x="1" y="394"/>
                    <a:pt x="126" y="332"/>
                    <a:pt x="331" y="278"/>
                  </a:cubicBezTo>
                  <a:cubicBezTo>
                    <a:pt x="536" y="234"/>
                    <a:pt x="830" y="207"/>
                    <a:pt x="1152" y="171"/>
                  </a:cubicBezTo>
                  <a:cubicBezTo>
                    <a:pt x="1218" y="164"/>
                    <a:pt x="1282" y="160"/>
                    <a:pt x="1342" y="160"/>
                  </a:cubicBezTo>
                  <a:cubicBezTo>
                    <a:pt x="1427" y="160"/>
                    <a:pt x="1507" y="168"/>
                    <a:pt x="1580" y="189"/>
                  </a:cubicBezTo>
                  <a:cubicBezTo>
                    <a:pt x="1705" y="225"/>
                    <a:pt x="1812" y="287"/>
                    <a:pt x="1892" y="359"/>
                  </a:cubicBezTo>
                  <a:cubicBezTo>
                    <a:pt x="1963" y="421"/>
                    <a:pt x="2017" y="493"/>
                    <a:pt x="2053" y="546"/>
                  </a:cubicBezTo>
                  <a:cubicBezTo>
                    <a:pt x="2079" y="591"/>
                    <a:pt x="2097" y="626"/>
                    <a:pt x="2097" y="626"/>
                  </a:cubicBezTo>
                  <a:cubicBezTo>
                    <a:pt x="2097" y="626"/>
                    <a:pt x="2088" y="591"/>
                    <a:pt x="2070" y="537"/>
                  </a:cubicBezTo>
                  <a:cubicBezTo>
                    <a:pt x="2053" y="475"/>
                    <a:pt x="2017" y="385"/>
                    <a:pt x="1946" y="296"/>
                  </a:cubicBezTo>
                  <a:cubicBezTo>
                    <a:pt x="1874" y="207"/>
                    <a:pt x="1767" y="118"/>
                    <a:pt x="1624" y="55"/>
                  </a:cubicBezTo>
                  <a:cubicBezTo>
                    <a:pt x="1531" y="15"/>
                    <a:pt x="1423" y="1"/>
                    <a:pt x="1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9"/>
            <p:cNvSpPr/>
            <p:nvPr/>
          </p:nvSpPr>
          <p:spPr>
            <a:xfrm>
              <a:off x="5110921" y="2256683"/>
              <a:ext cx="70444" cy="17644"/>
            </a:xfrm>
            <a:custGeom>
              <a:avLst/>
              <a:gdLst/>
              <a:ahLst/>
              <a:cxnLst/>
              <a:rect l="l" t="t" r="r" b="b"/>
              <a:pathLst>
                <a:path w="1633" h="409" extrusionOk="0">
                  <a:moveTo>
                    <a:pt x="721" y="0"/>
                  </a:moveTo>
                  <a:cubicBezTo>
                    <a:pt x="525" y="0"/>
                    <a:pt x="349" y="44"/>
                    <a:pt x="232" y="88"/>
                  </a:cubicBezTo>
                  <a:cubicBezTo>
                    <a:pt x="81" y="150"/>
                    <a:pt x="0" y="213"/>
                    <a:pt x="0" y="213"/>
                  </a:cubicBezTo>
                  <a:cubicBezTo>
                    <a:pt x="0" y="213"/>
                    <a:pt x="98" y="186"/>
                    <a:pt x="250" y="168"/>
                  </a:cubicBezTo>
                  <a:cubicBezTo>
                    <a:pt x="333" y="158"/>
                    <a:pt x="433" y="151"/>
                    <a:pt x="542" y="151"/>
                  </a:cubicBezTo>
                  <a:cubicBezTo>
                    <a:pt x="632" y="151"/>
                    <a:pt x="729" y="156"/>
                    <a:pt x="830" y="168"/>
                  </a:cubicBezTo>
                  <a:cubicBezTo>
                    <a:pt x="1062" y="195"/>
                    <a:pt x="1258" y="248"/>
                    <a:pt x="1401" y="311"/>
                  </a:cubicBezTo>
                  <a:cubicBezTo>
                    <a:pt x="1544" y="364"/>
                    <a:pt x="1633" y="409"/>
                    <a:pt x="1633" y="409"/>
                  </a:cubicBezTo>
                  <a:cubicBezTo>
                    <a:pt x="1633" y="409"/>
                    <a:pt x="1570" y="329"/>
                    <a:pt x="1437" y="239"/>
                  </a:cubicBezTo>
                  <a:cubicBezTo>
                    <a:pt x="1312" y="141"/>
                    <a:pt x="1098" y="43"/>
                    <a:pt x="857" y="8"/>
                  </a:cubicBezTo>
                  <a:cubicBezTo>
                    <a:pt x="811" y="3"/>
                    <a:pt x="766" y="0"/>
                    <a:pt x="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9"/>
            <p:cNvSpPr/>
            <p:nvPr/>
          </p:nvSpPr>
          <p:spPr>
            <a:xfrm>
              <a:off x="5124769" y="2237745"/>
              <a:ext cx="71220" cy="10440"/>
            </a:xfrm>
            <a:custGeom>
              <a:avLst/>
              <a:gdLst/>
              <a:ahLst/>
              <a:cxnLst/>
              <a:rect l="l" t="t" r="r" b="b"/>
              <a:pathLst>
                <a:path w="1651" h="242" extrusionOk="0">
                  <a:moveTo>
                    <a:pt x="830" y="0"/>
                  </a:moveTo>
                  <a:cubicBezTo>
                    <a:pt x="580" y="0"/>
                    <a:pt x="366" y="63"/>
                    <a:pt x="223" y="125"/>
                  </a:cubicBezTo>
                  <a:cubicBezTo>
                    <a:pt x="81" y="188"/>
                    <a:pt x="0" y="241"/>
                    <a:pt x="0" y="241"/>
                  </a:cubicBezTo>
                  <a:cubicBezTo>
                    <a:pt x="0" y="241"/>
                    <a:pt x="99" y="223"/>
                    <a:pt x="250" y="206"/>
                  </a:cubicBezTo>
                  <a:cubicBezTo>
                    <a:pt x="402" y="179"/>
                    <a:pt x="598" y="161"/>
                    <a:pt x="830" y="161"/>
                  </a:cubicBezTo>
                  <a:cubicBezTo>
                    <a:pt x="1053" y="161"/>
                    <a:pt x="1258" y="179"/>
                    <a:pt x="1401" y="206"/>
                  </a:cubicBezTo>
                  <a:cubicBezTo>
                    <a:pt x="1553" y="223"/>
                    <a:pt x="1651" y="241"/>
                    <a:pt x="1651" y="241"/>
                  </a:cubicBezTo>
                  <a:cubicBezTo>
                    <a:pt x="1651" y="241"/>
                    <a:pt x="1571" y="188"/>
                    <a:pt x="1428" y="125"/>
                  </a:cubicBezTo>
                  <a:cubicBezTo>
                    <a:pt x="1285" y="63"/>
                    <a:pt x="1071"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9"/>
            <p:cNvSpPr/>
            <p:nvPr/>
          </p:nvSpPr>
          <p:spPr>
            <a:xfrm>
              <a:off x="5130161" y="2205650"/>
              <a:ext cx="76224" cy="23684"/>
            </a:xfrm>
            <a:custGeom>
              <a:avLst/>
              <a:gdLst/>
              <a:ahLst/>
              <a:cxnLst/>
              <a:rect l="l" t="t" r="r" b="b"/>
              <a:pathLst>
                <a:path w="1767" h="549" extrusionOk="0">
                  <a:moveTo>
                    <a:pt x="975" y="0"/>
                  </a:moveTo>
                  <a:cubicBezTo>
                    <a:pt x="953" y="0"/>
                    <a:pt x="931" y="1"/>
                    <a:pt x="910" y="4"/>
                  </a:cubicBezTo>
                  <a:cubicBezTo>
                    <a:pt x="616" y="13"/>
                    <a:pt x="375" y="138"/>
                    <a:pt x="223" y="245"/>
                  </a:cubicBezTo>
                  <a:cubicBezTo>
                    <a:pt x="72" y="352"/>
                    <a:pt x="0" y="450"/>
                    <a:pt x="0" y="450"/>
                  </a:cubicBezTo>
                  <a:cubicBezTo>
                    <a:pt x="0" y="450"/>
                    <a:pt x="98" y="388"/>
                    <a:pt x="268" y="316"/>
                  </a:cubicBezTo>
                  <a:cubicBezTo>
                    <a:pt x="429" y="245"/>
                    <a:pt x="660" y="174"/>
                    <a:pt x="919" y="165"/>
                  </a:cubicBezTo>
                  <a:cubicBezTo>
                    <a:pt x="941" y="163"/>
                    <a:pt x="962" y="162"/>
                    <a:pt x="982" y="162"/>
                  </a:cubicBezTo>
                  <a:cubicBezTo>
                    <a:pt x="1085" y="162"/>
                    <a:pt x="1167" y="182"/>
                    <a:pt x="1249" y="227"/>
                  </a:cubicBezTo>
                  <a:cubicBezTo>
                    <a:pt x="1347" y="281"/>
                    <a:pt x="1437" y="343"/>
                    <a:pt x="1517" y="388"/>
                  </a:cubicBezTo>
                  <a:cubicBezTo>
                    <a:pt x="1669" y="486"/>
                    <a:pt x="1767" y="548"/>
                    <a:pt x="1767" y="548"/>
                  </a:cubicBezTo>
                  <a:cubicBezTo>
                    <a:pt x="1767" y="548"/>
                    <a:pt x="1695" y="459"/>
                    <a:pt x="1562" y="325"/>
                  </a:cubicBezTo>
                  <a:cubicBezTo>
                    <a:pt x="1499" y="263"/>
                    <a:pt x="1428" y="182"/>
                    <a:pt x="1321" y="111"/>
                  </a:cubicBezTo>
                  <a:cubicBezTo>
                    <a:pt x="1237" y="43"/>
                    <a:pt x="1101"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9"/>
            <p:cNvSpPr/>
            <p:nvPr/>
          </p:nvSpPr>
          <p:spPr>
            <a:xfrm>
              <a:off x="5178261" y="2245424"/>
              <a:ext cx="16608" cy="28559"/>
            </a:xfrm>
            <a:custGeom>
              <a:avLst/>
              <a:gdLst/>
              <a:ahLst/>
              <a:cxnLst/>
              <a:rect l="l" t="t" r="r" b="b"/>
              <a:pathLst>
                <a:path w="385" h="662" extrusionOk="0">
                  <a:moveTo>
                    <a:pt x="384" y="1"/>
                  </a:moveTo>
                  <a:lnTo>
                    <a:pt x="384" y="1"/>
                  </a:lnTo>
                  <a:cubicBezTo>
                    <a:pt x="384" y="1"/>
                    <a:pt x="215" y="90"/>
                    <a:pt x="108" y="277"/>
                  </a:cubicBezTo>
                  <a:cubicBezTo>
                    <a:pt x="0" y="465"/>
                    <a:pt x="9" y="661"/>
                    <a:pt x="9" y="661"/>
                  </a:cubicBezTo>
                  <a:cubicBezTo>
                    <a:pt x="9" y="661"/>
                    <a:pt x="143" y="536"/>
                    <a:pt x="250" y="358"/>
                  </a:cubicBezTo>
                  <a:cubicBezTo>
                    <a:pt x="348" y="179"/>
                    <a:pt x="384"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9"/>
            <p:cNvSpPr/>
            <p:nvPr/>
          </p:nvSpPr>
          <p:spPr>
            <a:xfrm>
              <a:off x="5090128" y="2301245"/>
              <a:ext cx="86232" cy="20103"/>
            </a:xfrm>
            <a:custGeom>
              <a:avLst/>
              <a:gdLst/>
              <a:ahLst/>
              <a:cxnLst/>
              <a:rect l="l" t="t" r="r" b="b"/>
              <a:pathLst>
                <a:path w="1999" h="466" extrusionOk="0">
                  <a:moveTo>
                    <a:pt x="1999" y="0"/>
                  </a:moveTo>
                  <a:cubicBezTo>
                    <a:pt x="1999" y="0"/>
                    <a:pt x="1972" y="27"/>
                    <a:pt x="1945" y="63"/>
                  </a:cubicBezTo>
                  <a:cubicBezTo>
                    <a:pt x="1910" y="107"/>
                    <a:pt x="1856" y="170"/>
                    <a:pt x="1776" y="215"/>
                  </a:cubicBezTo>
                  <a:cubicBezTo>
                    <a:pt x="1696" y="259"/>
                    <a:pt x="1588" y="277"/>
                    <a:pt x="1464" y="286"/>
                  </a:cubicBezTo>
                  <a:cubicBezTo>
                    <a:pt x="1330" y="295"/>
                    <a:pt x="1187" y="304"/>
                    <a:pt x="1044" y="304"/>
                  </a:cubicBezTo>
                  <a:cubicBezTo>
                    <a:pt x="1007" y="305"/>
                    <a:pt x="970" y="305"/>
                    <a:pt x="934" y="305"/>
                  </a:cubicBezTo>
                  <a:cubicBezTo>
                    <a:pt x="683" y="305"/>
                    <a:pt x="458" y="279"/>
                    <a:pt x="295" y="232"/>
                  </a:cubicBezTo>
                  <a:cubicBezTo>
                    <a:pt x="206" y="206"/>
                    <a:pt x="125" y="179"/>
                    <a:pt x="81" y="161"/>
                  </a:cubicBezTo>
                  <a:cubicBezTo>
                    <a:pt x="27" y="143"/>
                    <a:pt x="1" y="125"/>
                    <a:pt x="1" y="125"/>
                  </a:cubicBezTo>
                  <a:lnTo>
                    <a:pt x="1" y="125"/>
                  </a:lnTo>
                  <a:cubicBezTo>
                    <a:pt x="1" y="125"/>
                    <a:pt x="18" y="152"/>
                    <a:pt x="63" y="188"/>
                  </a:cubicBezTo>
                  <a:cubicBezTo>
                    <a:pt x="108" y="215"/>
                    <a:pt x="179" y="259"/>
                    <a:pt x="268" y="304"/>
                  </a:cubicBezTo>
                  <a:cubicBezTo>
                    <a:pt x="445" y="396"/>
                    <a:pt x="701" y="465"/>
                    <a:pt x="992" y="465"/>
                  </a:cubicBezTo>
                  <a:cubicBezTo>
                    <a:pt x="1009" y="465"/>
                    <a:pt x="1027" y="465"/>
                    <a:pt x="1044" y="464"/>
                  </a:cubicBezTo>
                  <a:cubicBezTo>
                    <a:pt x="1205" y="464"/>
                    <a:pt x="1348" y="446"/>
                    <a:pt x="1481" y="420"/>
                  </a:cubicBezTo>
                  <a:cubicBezTo>
                    <a:pt x="1606" y="393"/>
                    <a:pt x="1740" y="357"/>
                    <a:pt x="1820" y="286"/>
                  </a:cubicBezTo>
                  <a:cubicBezTo>
                    <a:pt x="1910" y="206"/>
                    <a:pt x="1936" y="134"/>
                    <a:pt x="1963" y="81"/>
                  </a:cubicBezTo>
                  <a:lnTo>
                    <a:pt x="19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9"/>
            <p:cNvSpPr/>
            <p:nvPr/>
          </p:nvSpPr>
          <p:spPr>
            <a:xfrm>
              <a:off x="5125934" y="2302409"/>
              <a:ext cx="10439" cy="14668"/>
            </a:xfrm>
            <a:custGeom>
              <a:avLst/>
              <a:gdLst/>
              <a:ahLst/>
              <a:cxnLst/>
              <a:rect l="l" t="t" r="r" b="b"/>
              <a:pathLst>
                <a:path w="242" h="340" extrusionOk="0">
                  <a:moveTo>
                    <a:pt x="232" y="0"/>
                  </a:moveTo>
                  <a:cubicBezTo>
                    <a:pt x="232" y="0"/>
                    <a:pt x="205" y="0"/>
                    <a:pt x="152" y="9"/>
                  </a:cubicBezTo>
                  <a:cubicBezTo>
                    <a:pt x="116" y="18"/>
                    <a:pt x="36" y="63"/>
                    <a:pt x="18" y="161"/>
                  </a:cubicBezTo>
                  <a:cubicBezTo>
                    <a:pt x="0" y="286"/>
                    <a:pt x="107" y="339"/>
                    <a:pt x="161" y="339"/>
                  </a:cubicBezTo>
                  <a:cubicBezTo>
                    <a:pt x="221" y="339"/>
                    <a:pt x="237" y="301"/>
                    <a:pt x="240" y="295"/>
                  </a:cubicBezTo>
                  <a:lnTo>
                    <a:pt x="240" y="295"/>
                  </a:lnTo>
                  <a:cubicBezTo>
                    <a:pt x="241" y="295"/>
                    <a:pt x="241" y="295"/>
                    <a:pt x="241" y="295"/>
                  </a:cubicBezTo>
                  <a:cubicBezTo>
                    <a:pt x="241" y="294"/>
                    <a:pt x="241" y="294"/>
                    <a:pt x="241" y="294"/>
                  </a:cubicBezTo>
                  <a:cubicBezTo>
                    <a:pt x="241" y="294"/>
                    <a:pt x="241" y="294"/>
                    <a:pt x="240" y="295"/>
                  </a:cubicBezTo>
                  <a:lnTo>
                    <a:pt x="240" y="295"/>
                  </a:lnTo>
                  <a:cubicBezTo>
                    <a:pt x="235" y="294"/>
                    <a:pt x="204" y="291"/>
                    <a:pt x="188" y="259"/>
                  </a:cubicBezTo>
                  <a:cubicBezTo>
                    <a:pt x="170" y="241"/>
                    <a:pt x="170" y="196"/>
                    <a:pt x="179" y="188"/>
                  </a:cubicBezTo>
                  <a:cubicBezTo>
                    <a:pt x="179" y="134"/>
                    <a:pt x="241" y="0"/>
                    <a:pt x="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9"/>
            <p:cNvSpPr/>
            <p:nvPr/>
          </p:nvSpPr>
          <p:spPr>
            <a:xfrm>
              <a:off x="5106694" y="2304739"/>
              <a:ext cx="11173" cy="12554"/>
            </a:xfrm>
            <a:custGeom>
              <a:avLst/>
              <a:gdLst/>
              <a:ahLst/>
              <a:cxnLst/>
              <a:rect l="l" t="t" r="r" b="b"/>
              <a:pathLst>
                <a:path w="259" h="291" extrusionOk="0">
                  <a:moveTo>
                    <a:pt x="154" y="1"/>
                  </a:moveTo>
                  <a:cubicBezTo>
                    <a:pt x="144" y="1"/>
                    <a:pt x="131" y="3"/>
                    <a:pt x="116" y="9"/>
                  </a:cubicBezTo>
                  <a:cubicBezTo>
                    <a:pt x="72" y="18"/>
                    <a:pt x="0" y="80"/>
                    <a:pt x="27" y="178"/>
                  </a:cubicBezTo>
                  <a:cubicBezTo>
                    <a:pt x="49" y="258"/>
                    <a:pt x="117" y="290"/>
                    <a:pt x="166" y="290"/>
                  </a:cubicBezTo>
                  <a:cubicBezTo>
                    <a:pt x="178" y="290"/>
                    <a:pt x="188" y="289"/>
                    <a:pt x="196" y="285"/>
                  </a:cubicBezTo>
                  <a:cubicBezTo>
                    <a:pt x="250" y="276"/>
                    <a:pt x="259" y="241"/>
                    <a:pt x="259" y="241"/>
                  </a:cubicBezTo>
                  <a:cubicBezTo>
                    <a:pt x="259" y="241"/>
                    <a:pt x="232" y="232"/>
                    <a:pt x="205" y="205"/>
                  </a:cubicBezTo>
                  <a:cubicBezTo>
                    <a:pt x="187" y="178"/>
                    <a:pt x="179" y="151"/>
                    <a:pt x="179" y="134"/>
                  </a:cubicBezTo>
                  <a:cubicBezTo>
                    <a:pt x="179" y="125"/>
                    <a:pt x="161" y="98"/>
                    <a:pt x="170" y="62"/>
                  </a:cubicBezTo>
                  <a:cubicBezTo>
                    <a:pt x="170" y="35"/>
                    <a:pt x="187" y="9"/>
                    <a:pt x="187" y="9"/>
                  </a:cubicBezTo>
                  <a:cubicBezTo>
                    <a:pt x="187" y="9"/>
                    <a:pt x="176"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9"/>
            <p:cNvSpPr/>
            <p:nvPr/>
          </p:nvSpPr>
          <p:spPr>
            <a:xfrm>
              <a:off x="5095132" y="2301245"/>
              <a:ext cx="8110" cy="9534"/>
            </a:xfrm>
            <a:custGeom>
              <a:avLst/>
              <a:gdLst/>
              <a:ahLst/>
              <a:cxnLst/>
              <a:rect l="l" t="t" r="r" b="b"/>
              <a:pathLst>
                <a:path w="188" h="221" extrusionOk="0">
                  <a:moveTo>
                    <a:pt x="134" y="0"/>
                  </a:moveTo>
                  <a:cubicBezTo>
                    <a:pt x="99" y="0"/>
                    <a:pt x="45" y="9"/>
                    <a:pt x="27" y="72"/>
                  </a:cubicBezTo>
                  <a:cubicBezTo>
                    <a:pt x="1" y="143"/>
                    <a:pt x="45" y="206"/>
                    <a:pt x="90" y="215"/>
                  </a:cubicBezTo>
                  <a:cubicBezTo>
                    <a:pt x="101" y="219"/>
                    <a:pt x="110" y="221"/>
                    <a:pt x="118" y="221"/>
                  </a:cubicBezTo>
                  <a:cubicBezTo>
                    <a:pt x="142" y="221"/>
                    <a:pt x="152" y="206"/>
                    <a:pt x="152" y="206"/>
                  </a:cubicBezTo>
                  <a:cubicBezTo>
                    <a:pt x="152" y="206"/>
                    <a:pt x="134" y="179"/>
                    <a:pt x="143" y="161"/>
                  </a:cubicBezTo>
                  <a:cubicBezTo>
                    <a:pt x="152" y="143"/>
                    <a:pt x="179" y="125"/>
                    <a:pt x="179" y="125"/>
                  </a:cubicBezTo>
                  <a:cubicBezTo>
                    <a:pt x="171" y="117"/>
                    <a:pt x="185" y="16"/>
                    <a:pt x="188" y="9"/>
                  </a:cubicBezTo>
                  <a:lnTo>
                    <a:pt x="188" y="9"/>
                  </a:lnTo>
                  <a:cubicBezTo>
                    <a:pt x="188" y="9"/>
                    <a:pt x="188" y="9"/>
                    <a:pt x="188" y="9"/>
                  </a:cubicBezTo>
                  <a:cubicBezTo>
                    <a:pt x="188" y="9"/>
                    <a:pt x="188" y="9"/>
                    <a:pt x="188" y="9"/>
                  </a:cubicBezTo>
                  <a:cubicBezTo>
                    <a:pt x="188" y="9"/>
                    <a:pt x="188" y="9"/>
                    <a:pt x="188" y="9"/>
                  </a:cubicBezTo>
                  <a:lnTo>
                    <a:pt x="188" y="9"/>
                  </a:lnTo>
                  <a:cubicBezTo>
                    <a:pt x="185" y="8"/>
                    <a:pt x="168"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9"/>
            <p:cNvSpPr/>
            <p:nvPr/>
          </p:nvSpPr>
          <p:spPr>
            <a:xfrm>
              <a:off x="5200952" y="1902171"/>
              <a:ext cx="16220" cy="138221"/>
            </a:xfrm>
            <a:custGeom>
              <a:avLst/>
              <a:gdLst/>
              <a:ahLst/>
              <a:cxnLst/>
              <a:rect l="l" t="t" r="r" b="b"/>
              <a:pathLst>
                <a:path w="376" h="3204" extrusionOk="0">
                  <a:moveTo>
                    <a:pt x="286" y="0"/>
                  </a:moveTo>
                  <a:cubicBezTo>
                    <a:pt x="286" y="0"/>
                    <a:pt x="242" y="179"/>
                    <a:pt x="242" y="473"/>
                  </a:cubicBezTo>
                  <a:cubicBezTo>
                    <a:pt x="224" y="776"/>
                    <a:pt x="268" y="1178"/>
                    <a:pt x="144" y="1597"/>
                  </a:cubicBezTo>
                  <a:cubicBezTo>
                    <a:pt x="99" y="1811"/>
                    <a:pt x="54" y="2025"/>
                    <a:pt x="36" y="2222"/>
                  </a:cubicBezTo>
                  <a:cubicBezTo>
                    <a:pt x="19" y="2418"/>
                    <a:pt x="10" y="2596"/>
                    <a:pt x="1" y="2748"/>
                  </a:cubicBezTo>
                  <a:cubicBezTo>
                    <a:pt x="1" y="2891"/>
                    <a:pt x="1" y="3016"/>
                    <a:pt x="36" y="3096"/>
                  </a:cubicBezTo>
                  <a:cubicBezTo>
                    <a:pt x="47" y="3120"/>
                    <a:pt x="58" y="3138"/>
                    <a:pt x="69" y="3152"/>
                  </a:cubicBezTo>
                  <a:lnTo>
                    <a:pt x="69" y="3152"/>
                  </a:lnTo>
                  <a:cubicBezTo>
                    <a:pt x="26" y="2972"/>
                    <a:pt x="134" y="2348"/>
                    <a:pt x="304" y="1633"/>
                  </a:cubicBezTo>
                  <a:cubicBezTo>
                    <a:pt x="322" y="1517"/>
                    <a:pt x="358" y="1410"/>
                    <a:pt x="367" y="1303"/>
                  </a:cubicBezTo>
                  <a:cubicBezTo>
                    <a:pt x="375" y="1196"/>
                    <a:pt x="375" y="1089"/>
                    <a:pt x="367" y="991"/>
                  </a:cubicBezTo>
                  <a:cubicBezTo>
                    <a:pt x="358" y="794"/>
                    <a:pt x="340" y="616"/>
                    <a:pt x="322" y="473"/>
                  </a:cubicBezTo>
                  <a:cubicBezTo>
                    <a:pt x="286" y="179"/>
                    <a:pt x="286" y="0"/>
                    <a:pt x="286" y="0"/>
                  </a:cubicBezTo>
                  <a:close/>
                  <a:moveTo>
                    <a:pt x="69" y="3152"/>
                  </a:moveTo>
                  <a:lnTo>
                    <a:pt x="69" y="3152"/>
                  </a:lnTo>
                  <a:cubicBezTo>
                    <a:pt x="77" y="3186"/>
                    <a:pt x="90" y="3204"/>
                    <a:pt x="110" y="3204"/>
                  </a:cubicBezTo>
                  <a:cubicBezTo>
                    <a:pt x="112" y="3204"/>
                    <a:pt x="114" y="3203"/>
                    <a:pt x="117" y="3203"/>
                  </a:cubicBezTo>
                  <a:cubicBezTo>
                    <a:pt x="117" y="3197"/>
                    <a:pt x="95" y="3186"/>
                    <a:pt x="69" y="3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9"/>
            <p:cNvSpPr/>
            <p:nvPr/>
          </p:nvSpPr>
          <p:spPr>
            <a:xfrm>
              <a:off x="5261002" y="1924474"/>
              <a:ext cx="34294" cy="109360"/>
            </a:xfrm>
            <a:custGeom>
              <a:avLst/>
              <a:gdLst/>
              <a:ahLst/>
              <a:cxnLst/>
              <a:rect l="l" t="t" r="r" b="b"/>
              <a:pathLst>
                <a:path w="795" h="2535" extrusionOk="0">
                  <a:moveTo>
                    <a:pt x="794" y="1"/>
                  </a:moveTo>
                  <a:cubicBezTo>
                    <a:pt x="794" y="1"/>
                    <a:pt x="491" y="527"/>
                    <a:pt x="224" y="1205"/>
                  </a:cubicBezTo>
                  <a:cubicBezTo>
                    <a:pt x="161" y="1375"/>
                    <a:pt x="72" y="1535"/>
                    <a:pt x="36" y="1705"/>
                  </a:cubicBezTo>
                  <a:cubicBezTo>
                    <a:pt x="0" y="1874"/>
                    <a:pt x="9" y="2026"/>
                    <a:pt x="27" y="2142"/>
                  </a:cubicBezTo>
                  <a:cubicBezTo>
                    <a:pt x="36" y="2267"/>
                    <a:pt x="63" y="2365"/>
                    <a:pt x="72" y="2427"/>
                  </a:cubicBezTo>
                  <a:cubicBezTo>
                    <a:pt x="90" y="2499"/>
                    <a:pt x="99" y="2534"/>
                    <a:pt x="99" y="2534"/>
                  </a:cubicBezTo>
                  <a:cubicBezTo>
                    <a:pt x="99" y="2534"/>
                    <a:pt x="99" y="2490"/>
                    <a:pt x="99" y="2427"/>
                  </a:cubicBezTo>
                  <a:cubicBezTo>
                    <a:pt x="99" y="2356"/>
                    <a:pt x="99" y="2258"/>
                    <a:pt x="108" y="2142"/>
                  </a:cubicBezTo>
                  <a:cubicBezTo>
                    <a:pt x="108" y="2026"/>
                    <a:pt x="125" y="1883"/>
                    <a:pt x="170" y="1740"/>
                  </a:cubicBezTo>
                  <a:cubicBezTo>
                    <a:pt x="215" y="1598"/>
                    <a:pt x="304" y="1446"/>
                    <a:pt x="366" y="1268"/>
                  </a:cubicBezTo>
                  <a:cubicBezTo>
                    <a:pt x="643" y="581"/>
                    <a:pt x="794"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9"/>
            <p:cNvSpPr/>
            <p:nvPr/>
          </p:nvSpPr>
          <p:spPr>
            <a:xfrm>
              <a:off x="5180203" y="1951824"/>
              <a:ext cx="140499" cy="256252"/>
            </a:xfrm>
            <a:custGeom>
              <a:avLst/>
              <a:gdLst/>
              <a:ahLst/>
              <a:cxnLst/>
              <a:rect l="l" t="t" r="r" b="b"/>
              <a:pathLst>
                <a:path w="3257" h="5940" extrusionOk="0">
                  <a:moveTo>
                    <a:pt x="696" y="0"/>
                  </a:moveTo>
                  <a:lnTo>
                    <a:pt x="696" y="0"/>
                  </a:lnTo>
                  <a:cubicBezTo>
                    <a:pt x="696" y="0"/>
                    <a:pt x="660" y="27"/>
                    <a:pt x="580" y="63"/>
                  </a:cubicBezTo>
                  <a:cubicBezTo>
                    <a:pt x="500" y="107"/>
                    <a:pt x="375" y="125"/>
                    <a:pt x="223" y="196"/>
                  </a:cubicBezTo>
                  <a:cubicBezTo>
                    <a:pt x="152" y="232"/>
                    <a:pt x="71" y="303"/>
                    <a:pt x="36" y="402"/>
                  </a:cubicBezTo>
                  <a:cubicBezTo>
                    <a:pt x="0" y="509"/>
                    <a:pt x="18" y="616"/>
                    <a:pt x="36" y="732"/>
                  </a:cubicBezTo>
                  <a:cubicBezTo>
                    <a:pt x="71" y="964"/>
                    <a:pt x="116" y="1222"/>
                    <a:pt x="161" y="1517"/>
                  </a:cubicBezTo>
                  <a:cubicBezTo>
                    <a:pt x="250" y="2097"/>
                    <a:pt x="357" y="2784"/>
                    <a:pt x="535" y="3542"/>
                  </a:cubicBezTo>
                  <a:cubicBezTo>
                    <a:pt x="625" y="3925"/>
                    <a:pt x="732" y="4318"/>
                    <a:pt x="865" y="4719"/>
                  </a:cubicBezTo>
                  <a:cubicBezTo>
                    <a:pt x="937" y="4925"/>
                    <a:pt x="1008" y="5121"/>
                    <a:pt x="1088" y="5326"/>
                  </a:cubicBezTo>
                  <a:cubicBezTo>
                    <a:pt x="1133" y="5424"/>
                    <a:pt x="1187" y="5531"/>
                    <a:pt x="1258" y="5629"/>
                  </a:cubicBezTo>
                  <a:cubicBezTo>
                    <a:pt x="1338" y="5727"/>
                    <a:pt x="1436" y="5808"/>
                    <a:pt x="1552" y="5861"/>
                  </a:cubicBezTo>
                  <a:cubicBezTo>
                    <a:pt x="1671" y="5915"/>
                    <a:pt x="1798" y="5940"/>
                    <a:pt x="1924" y="5940"/>
                  </a:cubicBezTo>
                  <a:cubicBezTo>
                    <a:pt x="2176" y="5940"/>
                    <a:pt x="2424" y="5840"/>
                    <a:pt x="2596" y="5674"/>
                  </a:cubicBezTo>
                  <a:cubicBezTo>
                    <a:pt x="2864" y="5424"/>
                    <a:pt x="2989" y="5067"/>
                    <a:pt x="3015" y="4746"/>
                  </a:cubicBezTo>
                  <a:cubicBezTo>
                    <a:pt x="3024" y="4586"/>
                    <a:pt x="3051" y="4461"/>
                    <a:pt x="3131" y="4327"/>
                  </a:cubicBezTo>
                  <a:cubicBezTo>
                    <a:pt x="3203" y="4193"/>
                    <a:pt x="3256" y="4024"/>
                    <a:pt x="3238" y="3863"/>
                  </a:cubicBezTo>
                  <a:cubicBezTo>
                    <a:pt x="3222" y="3564"/>
                    <a:pt x="3043" y="3304"/>
                    <a:pt x="2796" y="3190"/>
                  </a:cubicBezTo>
                  <a:lnTo>
                    <a:pt x="2796" y="3190"/>
                  </a:lnTo>
                  <a:cubicBezTo>
                    <a:pt x="2809" y="3148"/>
                    <a:pt x="2807" y="3102"/>
                    <a:pt x="2801" y="3060"/>
                  </a:cubicBezTo>
                  <a:cubicBezTo>
                    <a:pt x="2783" y="3007"/>
                    <a:pt x="2757" y="2953"/>
                    <a:pt x="2730" y="2908"/>
                  </a:cubicBezTo>
                  <a:cubicBezTo>
                    <a:pt x="2676" y="2819"/>
                    <a:pt x="2614" y="2757"/>
                    <a:pt x="2578" y="2676"/>
                  </a:cubicBezTo>
                  <a:cubicBezTo>
                    <a:pt x="2543" y="2596"/>
                    <a:pt x="2560" y="2534"/>
                    <a:pt x="2623" y="2480"/>
                  </a:cubicBezTo>
                  <a:cubicBezTo>
                    <a:pt x="2694" y="2427"/>
                    <a:pt x="2757" y="2329"/>
                    <a:pt x="2766" y="2239"/>
                  </a:cubicBezTo>
                  <a:cubicBezTo>
                    <a:pt x="2783" y="2061"/>
                    <a:pt x="2676" y="1909"/>
                    <a:pt x="2587" y="1802"/>
                  </a:cubicBezTo>
                  <a:cubicBezTo>
                    <a:pt x="2560" y="1775"/>
                    <a:pt x="2534" y="1749"/>
                    <a:pt x="2507" y="1731"/>
                  </a:cubicBezTo>
                  <a:cubicBezTo>
                    <a:pt x="2489" y="1704"/>
                    <a:pt x="2462" y="1668"/>
                    <a:pt x="2418" y="1659"/>
                  </a:cubicBezTo>
                  <a:cubicBezTo>
                    <a:pt x="2412" y="1659"/>
                    <a:pt x="2407" y="1659"/>
                    <a:pt x="2402" y="1659"/>
                  </a:cubicBezTo>
                  <a:cubicBezTo>
                    <a:pt x="2344" y="1659"/>
                    <a:pt x="2301" y="1693"/>
                    <a:pt x="2269" y="1693"/>
                  </a:cubicBezTo>
                  <a:cubicBezTo>
                    <a:pt x="2261" y="1693"/>
                    <a:pt x="2255" y="1691"/>
                    <a:pt x="2248" y="1686"/>
                  </a:cubicBezTo>
                  <a:cubicBezTo>
                    <a:pt x="2212" y="1651"/>
                    <a:pt x="2195" y="1588"/>
                    <a:pt x="2177" y="1544"/>
                  </a:cubicBezTo>
                  <a:cubicBezTo>
                    <a:pt x="2159" y="1499"/>
                    <a:pt x="2132" y="1454"/>
                    <a:pt x="2114" y="1410"/>
                  </a:cubicBezTo>
                  <a:cubicBezTo>
                    <a:pt x="2079" y="1320"/>
                    <a:pt x="2052" y="1249"/>
                    <a:pt x="2025" y="1196"/>
                  </a:cubicBezTo>
                  <a:cubicBezTo>
                    <a:pt x="1981" y="1080"/>
                    <a:pt x="1954" y="1017"/>
                    <a:pt x="1954" y="1017"/>
                  </a:cubicBezTo>
                  <a:lnTo>
                    <a:pt x="1954" y="1017"/>
                  </a:lnTo>
                  <a:cubicBezTo>
                    <a:pt x="1954" y="1017"/>
                    <a:pt x="1972" y="1080"/>
                    <a:pt x="2016" y="1196"/>
                  </a:cubicBezTo>
                  <a:cubicBezTo>
                    <a:pt x="2043" y="1258"/>
                    <a:pt x="2070" y="1329"/>
                    <a:pt x="2097" y="1419"/>
                  </a:cubicBezTo>
                  <a:cubicBezTo>
                    <a:pt x="2114" y="1463"/>
                    <a:pt x="2132" y="1508"/>
                    <a:pt x="2150" y="1552"/>
                  </a:cubicBezTo>
                  <a:cubicBezTo>
                    <a:pt x="2177" y="1606"/>
                    <a:pt x="2177" y="1659"/>
                    <a:pt x="2221" y="1713"/>
                  </a:cubicBezTo>
                  <a:cubicBezTo>
                    <a:pt x="2241" y="1724"/>
                    <a:pt x="2260" y="1728"/>
                    <a:pt x="2277" y="1728"/>
                  </a:cubicBezTo>
                  <a:cubicBezTo>
                    <a:pt x="2323" y="1728"/>
                    <a:pt x="2361" y="1701"/>
                    <a:pt x="2393" y="1701"/>
                  </a:cubicBezTo>
                  <a:cubicBezTo>
                    <a:pt x="2398" y="1701"/>
                    <a:pt x="2404" y="1702"/>
                    <a:pt x="2409" y="1704"/>
                  </a:cubicBezTo>
                  <a:cubicBezTo>
                    <a:pt x="2453" y="1722"/>
                    <a:pt x="2498" y="1793"/>
                    <a:pt x="2543" y="1838"/>
                  </a:cubicBezTo>
                  <a:cubicBezTo>
                    <a:pt x="2632" y="1945"/>
                    <a:pt x="2721" y="2079"/>
                    <a:pt x="2694" y="2230"/>
                  </a:cubicBezTo>
                  <a:cubicBezTo>
                    <a:pt x="2685" y="2311"/>
                    <a:pt x="2650" y="2373"/>
                    <a:pt x="2569" y="2418"/>
                  </a:cubicBezTo>
                  <a:cubicBezTo>
                    <a:pt x="2543" y="2445"/>
                    <a:pt x="2498" y="2489"/>
                    <a:pt x="2480" y="2552"/>
                  </a:cubicBezTo>
                  <a:cubicBezTo>
                    <a:pt x="2471" y="2605"/>
                    <a:pt x="2480" y="2659"/>
                    <a:pt x="2498" y="2712"/>
                  </a:cubicBezTo>
                  <a:cubicBezTo>
                    <a:pt x="2534" y="2810"/>
                    <a:pt x="2605" y="2891"/>
                    <a:pt x="2650" y="2962"/>
                  </a:cubicBezTo>
                  <a:cubicBezTo>
                    <a:pt x="2694" y="3042"/>
                    <a:pt x="2721" y="3131"/>
                    <a:pt x="2676" y="3185"/>
                  </a:cubicBezTo>
                  <a:lnTo>
                    <a:pt x="2641" y="3238"/>
                  </a:lnTo>
                  <a:lnTo>
                    <a:pt x="2703" y="3265"/>
                  </a:lnTo>
                  <a:cubicBezTo>
                    <a:pt x="2926" y="3354"/>
                    <a:pt x="3105" y="3604"/>
                    <a:pt x="3114" y="3872"/>
                  </a:cubicBezTo>
                  <a:cubicBezTo>
                    <a:pt x="3122" y="4006"/>
                    <a:pt x="3087" y="4131"/>
                    <a:pt x="3006" y="4264"/>
                  </a:cubicBezTo>
                  <a:cubicBezTo>
                    <a:pt x="2971" y="4327"/>
                    <a:pt x="2926" y="4407"/>
                    <a:pt x="2908" y="4487"/>
                  </a:cubicBezTo>
                  <a:cubicBezTo>
                    <a:pt x="2890" y="4568"/>
                    <a:pt x="2882" y="4657"/>
                    <a:pt x="2873" y="4728"/>
                  </a:cubicBezTo>
                  <a:cubicBezTo>
                    <a:pt x="2846" y="5041"/>
                    <a:pt x="2730" y="5344"/>
                    <a:pt x="2489" y="5558"/>
                  </a:cubicBezTo>
                  <a:cubicBezTo>
                    <a:pt x="2343" y="5698"/>
                    <a:pt x="2139" y="5777"/>
                    <a:pt x="1933" y="5777"/>
                  </a:cubicBezTo>
                  <a:cubicBezTo>
                    <a:pt x="1825" y="5777"/>
                    <a:pt x="1716" y="5756"/>
                    <a:pt x="1615" y="5710"/>
                  </a:cubicBezTo>
                  <a:cubicBezTo>
                    <a:pt x="1427" y="5629"/>
                    <a:pt x="1320" y="5460"/>
                    <a:pt x="1240" y="5264"/>
                  </a:cubicBezTo>
                  <a:cubicBezTo>
                    <a:pt x="1160" y="5067"/>
                    <a:pt x="1080" y="4862"/>
                    <a:pt x="1008" y="4666"/>
                  </a:cubicBezTo>
                  <a:cubicBezTo>
                    <a:pt x="874" y="4273"/>
                    <a:pt x="758" y="3881"/>
                    <a:pt x="669" y="3506"/>
                  </a:cubicBezTo>
                  <a:cubicBezTo>
                    <a:pt x="473" y="2766"/>
                    <a:pt x="348" y="2079"/>
                    <a:pt x="241" y="1499"/>
                  </a:cubicBezTo>
                  <a:cubicBezTo>
                    <a:pt x="178" y="1213"/>
                    <a:pt x="134" y="955"/>
                    <a:pt x="89" y="723"/>
                  </a:cubicBezTo>
                  <a:cubicBezTo>
                    <a:pt x="63" y="616"/>
                    <a:pt x="45" y="509"/>
                    <a:pt x="71" y="411"/>
                  </a:cubicBezTo>
                  <a:cubicBezTo>
                    <a:pt x="98" y="321"/>
                    <a:pt x="170" y="259"/>
                    <a:pt x="232" y="223"/>
                  </a:cubicBezTo>
                  <a:cubicBezTo>
                    <a:pt x="375" y="143"/>
                    <a:pt x="509" y="116"/>
                    <a:pt x="580" y="72"/>
                  </a:cubicBezTo>
                  <a:cubicBezTo>
                    <a:pt x="660" y="36"/>
                    <a:pt x="696"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9"/>
            <p:cNvSpPr/>
            <p:nvPr/>
          </p:nvSpPr>
          <p:spPr>
            <a:xfrm>
              <a:off x="5204058" y="2027230"/>
              <a:ext cx="77389" cy="22864"/>
            </a:xfrm>
            <a:custGeom>
              <a:avLst/>
              <a:gdLst/>
              <a:ahLst/>
              <a:cxnLst/>
              <a:rect l="l" t="t" r="r" b="b"/>
              <a:pathLst>
                <a:path w="1794" h="530" extrusionOk="0">
                  <a:moveTo>
                    <a:pt x="1793" y="1"/>
                  </a:moveTo>
                  <a:lnTo>
                    <a:pt x="1793" y="1"/>
                  </a:lnTo>
                  <a:cubicBezTo>
                    <a:pt x="1793" y="1"/>
                    <a:pt x="1704" y="63"/>
                    <a:pt x="1535" y="126"/>
                  </a:cubicBezTo>
                  <a:cubicBezTo>
                    <a:pt x="1374" y="197"/>
                    <a:pt x="1133" y="250"/>
                    <a:pt x="866" y="331"/>
                  </a:cubicBezTo>
                  <a:cubicBezTo>
                    <a:pt x="733" y="369"/>
                    <a:pt x="605" y="389"/>
                    <a:pt x="491" y="389"/>
                  </a:cubicBezTo>
                  <a:cubicBezTo>
                    <a:pt x="389" y="389"/>
                    <a:pt x="298" y="373"/>
                    <a:pt x="223" y="340"/>
                  </a:cubicBezTo>
                  <a:cubicBezTo>
                    <a:pt x="143" y="304"/>
                    <a:pt x="89" y="259"/>
                    <a:pt x="54" y="224"/>
                  </a:cubicBezTo>
                  <a:cubicBezTo>
                    <a:pt x="18" y="188"/>
                    <a:pt x="0" y="170"/>
                    <a:pt x="0" y="170"/>
                  </a:cubicBezTo>
                  <a:lnTo>
                    <a:pt x="0" y="170"/>
                  </a:lnTo>
                  <a:cubicBezTo>
                    <a:pt x="0" y="170"/>
                    <a:pt x="9" y="197"/>
                    <a:pt x="27" y="242"/>
                  </a:cubicBezTo>
                  <a:cubicBezTo>
                    <a:pt x="54" y="286"/>
                    <a:pt x="98" y="349"/>
                    <a:pt x="179" y="411"/>
                  </a:cubicBezTo>
                  <a:cubicBezTo>
                    <a:pt x="259" y="465"/>
                    <a:pt x="375" y="509"/>
                    <a:pt x="500" y="527"/>
                  </a:cubicBezTo>
                  <a:cubicBezTo>
                    <a:pt x="523" y="529"/>
                    <a:pt x="546" y="529"/>
                    <a:pt x="569" y="529"/>
                  </a:cubicBezTo>
                  <a:cubicBezTo>
                    <a:pt x="682" y="529"/>
                    <a:pt x="799" y="512"/>
                    <a:pt x="910" y="482"/>
                  </a:cubicBezTo>
                  <a:cubicBezTo>
                    <a:pt x="1178" y="402"/>
                    <a:pt x="1419" y="304"/>
                    <a:pt x="1570" y="197"/>
                  </a:cubicBezTo>
                  <a:cubicBezTo>
                    <a:pt x="1731" y="90"/>
                    <a:pt x="1793" y="1"/>
                    <a:pt x="1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9"/>
            <p:cNvSpPr/>
            <p:nvPr/>
          </p:nvSpPr>
          <p:spPr>
            <a:xfrm>
              <a:off x="5220192" y="2071101"/>
              <a:ext cx="56251" cy="15962"/>
            </a:xfrm>
            <a:custGeom>
              <a:avLst/>
              <a:gdLst/>
              <a:ahLst/>
              <a:cxnLst/>
              <a:rect l="l" t="t" r="r" b="b"/>
              <a:pathLst>
                <a:path w="1304" h="370" extrusionOk="0">
                  <a:moveTo>
                    <a:pt x="1303" y="1"/>
                  </a:moveTo>
                  <a:cubicBezTo>
                    <a:pt x="1303" y="1"/>
                    <a:pt x="991" y="27"/>
                    <a:pt x="634" y="134"/>
                  </a:cubicBezTo>
                  <a:cubicBezTo>
                    <a:pt x="277" y="233"/>
                    <a:pt x="1" y="366"/>
                    <a:pt x="1" y="366"/>
                  </a:cubicBezTo>
                  <a:cubicBezTo>
                    <a:pt x="1" y="366"/>
                    <a:pt x="36" y="369"/>
                    <a:pt x="95" y="369"/>
                  </a:cubicBezTo>
                  <a:cubicBezTo>
                    <a:pt x="215" y="369"/>
                    <a:pt x="435" y="358"/>
                    <a:pt x="679" y="286"/>
                  </a:cubicBezTo>
                  <a:cubicBezTo>
                    <a:pt x="1045" y="188"/>
                    <a:pt x="1303" y="1"/>
                    <a:pt x="1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9"/>
            <p:cNvSpPr/>
            <p:nvPr/>
          </p:nvSpPr>
          <p:spPr>
            <a:xfrm>
              <a:off x="5220969" y="2066097"/>
              <a:ext cx="61255" cy="48921"/>
            </a:xfrm>
            <a:custGeom>
              <a:avLst/>
              <a:gdLst/>
              <a:ahLst/>
              <a:cxnLst/>
              <a:rect l="l" t="t" r="r" b="b"/>
              <a:pathLst>
                <a:path w="1420" h="1134" extrusionOk="0">
                  <a:moveTo>
                    <a:pt x="1250" y="1"/>
                  </a:moveTo>
                  <a:lnTo>
                    <a:pt x="1250" y="1"/>
                  </a:lnTo>
                  <a:cubicBezTo>
                    <a:pt x="1250" y="1"/>
                    <a:pt x="1285" y="19"/>
                    <a:pt x="1312" y="81"/>
                  </a:cubicBezTo>
                  <a:cubicBezTo>
                    <a:pt x="1330" y="143"/>
                    <a:pt x="1330" y="233"/>
                    <a:pt x="1321" y="358"/>
                  </a:cubicBezTo>
                  <a:cubicBezTo>
                    <a:pt x="1303" y="474"/>
                    <a:pt x="1330" y="643"/>
                    <a:pt x="1250" y="714"/>
                  </a:cubicBezTo>
                  <a:cubicBezTo>
                    <a:pt x="1169" y="795"/>
                    <a:pt x="982" y="839"/>
                    <a:pt x="813" y="893"/>
                  </a:cubicBezTo>
                  <a:cubicBezTo>
                    <a:pt x="643" y="946"/>
                    <a:pt x="482" y="982"/>
                    <a:pt x="331" y="1000"/>
                  </a:cubicBezTo>
                  <a:cubicBezTo>
                    <a:pt x="305" y="1003"/>
                    <a:pt x="279" y="1005"/>
                    <a:pt x="254" y="1005"/>
                  </a:cubicBezTo>
                  <a:cubicBezTo>
                    <a:pt x="212" y="1005"/>
                    <a:pt x="175" y="999"/>
                    <a:pt x="152" y="982"/>
                  </a:cubicBezTo>
                  <a:cubicBezTo>
                    <a:pt x="108" y="964"/>
                    <a:pt x="90" y="911"/>
                    <a:pt x="90" y="857"/>
                  </a:cubicBezTo>
                  <a:cubicBezTo>
                    <a:pt x="81" y="625"/>
                    <a:pt x="72" y="474"/>
                    <a:pt x="72" y="474"/>
                  </a:cubicBezTo>
                  <a:cubicBezTo>
                    <a:pt x="72" y="474"/>
                    <a:pt x="36" y="616"/>
                    <a:pt x="10" y="857"/>
                  </a:cubicBezTo>
                  <a:cubicBezTo>
                    <a:pt x="1" y="911"/>
                    <a:pt x="1" y="1018"/>
                    <a:pt x="90" y="1071"/>
                  </a:cubicBezTo>
                  <a:cubicBezTo>
                    <a:pt x="161" y="1134"/>
                    <a:pt x="250" y="1134"/>
                    <a:pt x="340" y="1134"/>
                  </a:cubicBezTo>
                  <a:cubicBezTo>
                    <a:pt x="500" y="1134"/>
                    <a:pt x="679" y="1098"/>
                    <a:pt x="857" y="1053"/>
                  </a:cubicBezTo>
                  <a:cubicBezTo>
                    <a:pt x="955" y="1027"/>
                    <a:pt x="1036" y="991"/>
                    <a:pt x="1116" y="964"/>
                  </a:cubicBezTo>
                  <a:cubicBezTo>
                    <a:pt x="1196" y="928"/>
                    <a:pt x="1285" y="884"/>
                    <a:pt x="1357" y="804"/>
                  </a:cubicBezTo>
                  <a:cubicBezTo>
                    <a:pt x="1419" y="723"/>
                    <a:pt x="1419" y="625"/>
                    <a:pt x="1419" y="554"/>
                  </a:cubicBezTo>
                  <a:cubicBezTo>
                    <a:pt x="1410" y="482"/>
                    <a:pt x="1401" y="411"/>
                    <a:pt x="1401" y="358"/>
                  </a:cubicBezTo>
                  <a:cubicBezTo>
                    <a:pt x="1383" y="242"/>
                    <a:pt x="1375" y="135"/>
                    <a:pt x="1330" y="72"/>
                  </a:cubicBezTo>
                  <a:cubicBezTo>
                    <a:pt x="1294" y="10"/>
                    <a:pt x="1250" y="1"/>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9"/>
            <p:cNvSpPr/>
            <p:nvPr/>
          </p:nvSpPr>
          <p:spPr>
            <a:xfrm>
              <a:off x="5226750" y="2128044"/>
              <a:ext cx="90459" cy="36626"/>
            </a:xfrm>
            <a:custGeom>
              <a:avLst/>
              <a:gdLst/>
              <a:ahLst/>
              <a:cxnLst/>
              <a:rect l="l" t="t" r="r" b="b"/>
              <a:pathLst>
                <a:path w="2097" h="849" extrusionOk="0">
                  <a:moveTo>
                    <a:pt x="2097" y="1"/>
                  </a:moveTo>
                  <a:cubicBezTo>
                    <a:pt x="2097" y="1"/>
                    <a:pt x="1972" y="37"/>
                    <a:pt x="1776" y="117"/>
                  </a:cubicBezTo>
                  <a:cubicBezTo>
                    <a:pt x="1588" y="188"/>
                    <a:pt x="1330" y="295"/>
                    <a:pt x="1044" y="420"/>
                  </a:cubicBezTo>
                  <a:cubicBezTo>
                    <a:pt x="902" y="483"/>
                    <a:pt x="768" y="536"/>
                    <a:pt x="643" y="590"/>
                  </a:cubicBezTo>
                  <a:cubicBezTo>
                    <a:pt x="518" y="643"/>
                    <a:pt x="411" y="688"/>
                    <a:pt x="313" y="724"/>
                  </a:cubicBezTo>
                  <a:cubicBezTo>
                    <a:pt x="116" y="795"/>
                    <a:pt x="1" y="848"/>
                    <a:pt x="1" y="848"/>
                  </a:cubicBezTo>
                  <a:cubicBezTo>
                    <a:pt x="1" y="848"/>
                    <a:pt x="125" y="840"/>
                    <a:pt x="331" y="795"/>
                  </a:cubicBezTo>
                  <a:cubicBezTo>
                    <a:pt x="438" y="777"/>
                    <a:pt x="554" y="759"/>
                    <a:pt x="687" y="724"/>
                  </a:cubicBezTo>
                  <a:cubicBezTo>
                    <a:pt x="821" y="679"/>
                    <a:pt x="964" y="634"/>
                    <a:pt x="1107" y="572"/>
                  </a:cubicBezTo>
                  <a:cubicBezTo>
                    <a:pt x="1401" y="447"/>
                    <a:pt x="1642" y="295"/>
                    <a:pt x="1820" y="188"/>
                  </a:cubicBezTo>
                  <a:cubicBezTo>
                    <a:pt x="1990" y="81"/>
                    <a:pt x="2097" y="1"/>
                    <a:pt x="2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9"/>
            <p:cNvSpPr/>
            <p:nvPr/>
          </p:nvSpPr>
          <p:spPr>
            <a:xfrm>
              <a:off x="5254962" y="2166135"/>
              <a:ext cx="17255" cy="38567"/>
            </a:xfrm>
            <a:custGeom>
              <a:avLst/>
              <a:gdLst/>
              <a:ahLst/>
              <a:cxnLst/>
              <a:rect l="l" t="t" r="r" b="b"/>
              <a:pathLst>
                <a:path w="400" h="894" extrusionOk="0">
                  <a:moveTo>
                    <a:pt x="59" y="0"/>
                  </a:moveTo>
                  <a:cubicBezTo>
                    <a:pt x="53" y="0"/>
                    <a:pt x="1" y="61"/>
                    <a:pt x="42" y="162"/>
                  </a:cubicBezTo>
                  <a:cubicBezTo>
                    <a:pt x="60" y="215"/>
                    <a:pt x="105" y="260"/>
                    <a:pt x="123" y="304"/>
                  </a:cubicBezTo>
                  <a:cubicBezTo>
                    <a:pt x="149" y="358"/>
                    <a:pt x="167" y="412"/>
                    <a:pt x="194" y="465"/>
                  </a:cubicBezTo>
                  <a:cubicBezTo>
                    <a:pt x="239" y="590"/>
                    <a:pt x="265" y="679"/>
                    <a:pt x="248" y="768"/>
                  </a:cubicBezTo>
                  <a:cubicBezTo>
                    <a:pt x="240" y="832"/>
                    <a:pt x="211" y="873"/>
                    <a:pt x="199" y="888"/>
                  </a:cubicBezTo>
                  <a:lnTo>
                    <a:pt x="199" y="888"/>
                  </a:lnTo>
                  <a:cubicBezTo>
                    <a:pt x="217" y="880"/>
                    <a:pt x="272" y="865"/>
                    <a:pt x="328" y="795"/>
                  </a:cubicBezTo>
                  <a:cubicBezTo>
                    <a:pt x="390" y="715"/>
                    <a:pt x="399" y="536"/>
                    <a:pt x="337" y="412"/>
                  </a:cubicBezTo>
                  <a:cubicBezTo>
                    <a:pt x="319" y="340"/>
                    <a:pt x="274" y="278"/>
                    <a:pt x="239" y="224"/>
                  </a:cubicBezTo>
                  <a:cubicBezTo>
                    <a:pt x="185" y="171"/>
                    <a:pt x="140" y="144"/>
                    <a:pt x="114" y="117"/>
                  </a:cubicBezTo>
                  <a:cubicBezTo>
                    <a:pt x="51" y="64"/>
                    <a:pt x="51" y="1"/>
                    <a:pt x="60" y="1"/>
                  </a:cubicBezTo>
                  <a:cubicBezTo>
                    <a:pt x="60" y="1"/>
                    <a:pt x="60" y="0"/>
                    <a:pt x="59" y="0"/>
                  </a:cubicBezTo>
                  <a:close/>
                  <a:moveTo>
                    <a:pt x="199" y="888"/>
                  </a:moveTo>
                  <a:cubicBezTo>
                    <a:pt x="194" y="890"/>
                    <a:pt x="192" y="891"/>
                    <a:pt x="194" y="893"/>
                  </a:cubicBezTo>
                  <a:cubicBezTo>
                    <a:pt x="194" y="893"/>
                    <a:pt x="196" y="891"/>
                    <a:pt x="199" y="8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9"/>
            <p:cNvSpPr/>
            <p:nvPr/>
          </p:nvSpPr>
          <p:spPr>
            <a:xfrm>
              <a:off x="5270234" y="2162296"/>
              <a:ext cx="20447" cy="30198"/>
            </a:xfrm>
            <a:custGeom>
              <a:avLst/>
              <a:gdLst/>
              <a:ahLst/>
              <a:cxnLst/>
              <a:rect l="l" t="t" r="r" b="b"/>
              <a:pathLst>
                <a:path w="474" h="700" extrusionOk="0">
                  <a:moveTo>
                    <a:pt x="10" y="1"/>
                  </a:moveTo>
                  <a:cubicBezTo>
                    <a:pt x="10" y="1"/>
                    <a:pt x="36" y="54"/>
                    <a:pt x="90" y="144"/>
                  </a:cubicBezTo>
                  <a:cubicBezTo>
                    <a:pt x="134" y="233"/>
                    <a:pt x="250" y="349"/>
                    <a:pt x="286" y="438"/>
                  </a:cubicBezTo>
                  <a:cubicBezTo>
                    <a:pt x="304" y="483"/>
                    <a:pt x="295" y="536"/>
                    <a:pt x="277" y="563"/>
                  </a:cubicBezTo>
                  <a:cubicBezTo>
                    <a:pt x="264" y="576"/>
                    <a:pt x="237" y="584"/>
                    <a:pt x="205" y="584"/>
                  </a:cubicBezTo>
                  <a:cubicBezTo>
                    <a:pt x="194" y="584"/>
                    <a:pt x="182" y="583"/>
                    <a:pt x="170" y="581"/>
                  </a:cubicBezTo>
                  <a:cubicBezTo>
                    <a:pt x="146" y="576"/>
                    <a:pt x="123" y="575"/>
                    <a:pt x="102" y="575"/>
                  </a:cubicBezTo>
                  <a:cubicBezTo>
                    <a:pt x="41" y="575"/>
                    <a:pt x="1" y="590"/>
                    <a:pt x="1" y="590"/>
                  </a:cubicBezTo>
                  <a:cubicBezTo>
                    <a:pt x="10" y="590"/>
                    <a:pt x="63" y="599"/>
                    <a:pt x="143" y="661"/>
                  </a:cubicBezTo>
                  <a:cubicBezTo>
                    <a:pt x="170" y="670"/>
                    <a:pt x="197" y="688"/>
                    <a:pt x="233" y="697"/>
                  </a:cubicBezTo>
                  <a:cubicBezTo>
                    <a:pt x="239" y="698"/>
                    <a:pt x="246" y="699"/>
                    <a:pt x="253" y="699"/>
                  </a:cubicBezTo>
                  <a:cubicBezTo>
                    <a:pt x="287" y="699"/>
                    <a:pt x="330" y="683"/>
                    <a:pt x="366" y="661"/>
                  </a:cubicBezTo>
                  <a:cubicBezTo>
                    <a:pt x="447" y="599"/>
                    <a:pt x="473" y="483"/>
                    <a:pt x="438" y="385"/>
                  </a:cubicBezTo>
                  <a:cubicBezTo>
                    <a:pt x="402" y="295"/>
                    <a:pt x="340" y="242"/>
                    <a:pt x="286" y="197"/>
                  </a:cubicBezTo>
                  <a:cubicBezTo>
                    <a:pt x="241" y="153"/>
                    <a:pt x="197" y="117"/>
                    <a:pt x="152" y="90"/>
                  </a:cubicBezTo>
                  <a:cubicBezTo>
                    <a:pt x="72" y="28"/>
                    <a:pt x="10"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9"/>
            <p:cNvSpPr/>
            <p:nvPr/>
          </p:nvSpPr>
          <p:spPr>
            <a:xfrm>
              <a:off x="5286022" y="2156170"/>
              <a:ext cx="16953" cy="26186"/>
            </a:xfrm>
            <a:custGeom>
              <a:avLst/>
              <a:gdLst/>
              <a:ahLst/>
              <a:cxnLst/>
              <a:rect l="l" t="t" r="r" b="b"/>
              <a:pathLst>
                <a:path w="393" h="607" extrusionOk="0">
                  <a:moveTo>
                    <a:pt x="0" y="0"/>
                  </a:moveTo>
                  <a:cubicBezTo>
                    <a:pt x="0" y="0"/>
                    <a:pt x="45" y="54"/>
                    <a:pt x="90" y="107"/>
                  </a:cubicBezTo>
                  <a:cubicBezTo>
                    <a:pt x="143" y="170"/>
                    <a:pt x="206" y="250"/>
                    <a:pt x="223" y="339"/>
                  </a:cubicBezTo>
                  <a:cubicBezTo>
                    <a:pt x="241" y="428"/>
                    <a:pt x="206" y="491"/>
                    <a:pt x="143" y="527"/>
                  </a:cubicBezTo>
                  <a:cubicBezTo>
                    <a:pt x="122" y="535"/>
                    <a:pt x="102" y="538"/>
                    <a:pt x="85" y="538"/>
                  </a:cubicBezTo>
                  <a:cubicBezTo>
                    <a:pt x="51" y="538"/>
                    <a:pt x="27" y="527"/>
                    <a:pt x="27" y="527"/>
                  </a:cubicBezTo>
                  <a:lnTo>
                    <a:pt x="27" y="527"/>
                  </a:lnTo>
                  <a:cubicBezTo>
                    <a:pt x="27" y="527"/>
                    <a:pt x="54" y="598"/>
                    <a:pt x="161" y="607"/>
                  </a:cubicBezTo>
                  <a:cubicBezTo>
                    <a:pt x="206" y="607"/>
                    <a:pt x="277" y="589"/>
                    <a:pt x="322" y="527"/>
                  </a:cubicBezTo>
                  <a:cubicBezTo>
                    <a:pt x="375" y="473"/>
                    <a:pt x="393" y="384"/>
                    <a:pt x="375" y="304"/>
                  </a:cubicBezTo>
                  <a:cubicBezTo>
                    <a:pt x="348" y="143"/>
                    <a:pt x="214" y="72"/>
                    <a:pt x="134" y="45"/>
                  </a:cubicBezTo>
                  <a:cubicBezTo>
                    <a:pt x="54" y="9"/>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9"/>
            <p:cNvSpPr/>
            <p:nvPr/>
          </p:nvSpPr>
          <p:spPr>
            <a:xfrm>
              <a:off x="5298705" y="2148319"/>
              <a:ext cx="10828" cy="19240"/>
            </a:xfrm>
            <a:custGeom>
              <a:avLst/>
              <a:gdLst/>
              <a:ahLst/>
              <a:cxnLst/>
              <a:rect l="l" t="t" r="r" b="b"/>
              <a:pathLst>
                <a:path w="251" h="446" extrusionOk="0">
                  <a:moveTo>
                    <a:pt x="60" y="0"/>
                  </a:moveTo>
                  <a:cubicBezTo>
                    <a:pt x="45" y="0"/>
                    <a:pt x="36" y="4"/>
                    <a:pt x="36" y="4"/>
                  </a:cubicBezTo>
                  <a:cubicBezTo>
                    <a:pt x="36" y="4"/>
                    <a:pt x="63" y="31"/>
                    <a:pt x="72" y="75"/>
                  </a:cubicBezTo>
                  <a:cubicBezTo>
                    <a:pt x="72" y="120"/>
                    <a:pt x="72" y="173"/>
                    <a:pt x="72" y="245"/>
                  </a:cubicBezTo>
                  <a:cubicBezTo>
                    <a:pt x="81" y="298"/>
                    <a:pt x="81" y="334"/>
                    <a:pt x="63" y="378"/>
                  </a:cubicBezTo>
                  <a:cubicBezTo>
                    <a:pt x="45" y="414"/>
                    <a:pt x="1" y="423"/>
                    <a:pt x="1" y="423"/>
                  </a:cubicBezTo>
                  <a:cubicBezTo>
                    <a:pt x="1" y="423"/>
                    <a:pt x="24" y="446"/>
                    <a:pt x="65" y="446"/>
                  </a:cubicBezTo>
                  <a:cubicBezTo>
                    <a:pt x="75" y="446"/>
                    <a:pt x="86" y="444"/>
                    <a:pt x="99" y="441"/>
                  </a:cubicBezTo>
                  <a:cubicBezTo>
                    <a:pt x="170" y="432"/>
                    <a:pt x="251" y="325"/>
                    <a:pt x="233" y="236"/>
                  </a:cubicBezTo>
                  <a:cubicBezTo>
                    <a:pt x="233" y="147"/>
                    <a:pt x="188" y="66"/>
                    <a:pt x="135" y="31"/>
                  </a:cubicBezTo>
                  <a:cubicBezTo>
                    <a:pt x="105" y="6"/>
                    <a:pt x="78"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9"/>
            <p:cNvSpPr/>
            <p:nvPr/>
          </p:nvSpPr>
          <p:spPr>
            <a:xfrm>
              <a:off x="5227526" y="2163849"/>
              <a:ext cx="16220" cy="28127"/>
            </a:xfrm>
            <a:custGeom>
              <a:avLst/>
              <a:gdLst/>
              <a:ahLst/>
              <a:cxnLst/>
              <a:rect l="l" t="t" r="r" b="b"/>
              <a:pathLst>
                <a:path w="376" h="652" extrusionOk="0">
                  <a:moveTo>
                    <a:pt x="90" y="1"/>
                  </a:moveTo>
                  <a:cubicBezTo>
                    <a:pt x="90" y="1"/>
                    <a:pt x="54" y="36"/>
                    <a:pt x="36" y="108"/>
                  </a:cubicBezTo>
                  <a:cubicBezTo>
                    <a:pt x="9" y="179"/>
                    <a:pt x="0" y="295"/>
                    <a:pt x="54" y="402"/>
                  </a:cubicBezTo>
                  <a:cubicBezTo>
                    <a:pt x="98" y="518"/>
                    <a:pt x="188" y="589"/>
                    <a:pt x="259" y="616"/>
                  </a:cubicBezTo>
                  <a:cubicBezTo>
                    <a:pt x="330" y="652"/>
                    <a:pt x="375" y="652"/>
                    <a:pt x="375" y="652"/>
                  </a:cubicBezTo>
                  <a:cubicBezTo>
                    <a:pt x="375" y="652"/>
                    <a:pt x="348" y="616"/>
                    <a:pt x="313" y="554"/>
                  </a:cubicBezTo>
                  <a:cubicBezTo>
                    <a:pt x="277" y="500"/>
                    <a:pt x="241" y="420"/>
                    <a:pt x="197" y="340"/>
                  </a:cubicBezTo>
                  <a:cubicBezTo>
                    <a:pt x="161" y="250"/>
                    <a:pt x="134" y="179"/>
                    <a:pt x="116" y="108"/>
                  </a:cubicBezTo>
                  <a:cubicBezTo>
                    <a:pt x="98" y="45"/>
                    <a:pt x="90"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9"/>
            <p:cNvSpPr/>
            <p:nvPr/>
          </p:nvSpPr>
          <p:spPr>
            <a:xfrm>
              <a:off x="5099748" y="820390"/>
              <a:ext cx="102408" cy="17342"/>
            </a:xfrm>
            <a:custGeom>
              <a:avLst/>
              <a:gdLst/>
              <a:ahLst/>
              <a:cxnLst/>
              <a:rect l="l" t="t" r="r" b="b"/>
              <a:pathLst>
                <a:path w="2374" h="402" extrusionOk="0">
                  <a:moveTo>
                    <a:pt x="2374" y="0"/>
                  </a:moveTo>
                  <a:lnTo>
                    <a:pt x="2374" y="0"/>
                  </a:lnTo>
                  <a:cubicBezTo>
                    <a:pt x="2373" y="0"/>
                    <a:pt x="2231" y="27"/>
                    <a:pt x="2026" y="81"/>
                  </a:cubicBezTo>
                  <a:cubicBezTo>
                    <a:pt x="1803" y="125"/>
                    <a:pt x="1508" y="206"/>
                    <a:pt x="1178" y="232"/>
                  </a:cubicBezTo>
                  <a:cubicBezTo>
                    <a:pt x="1102" y="239"/>
                    <a:pt x="1029" y="241"/>
                    <a:pt x="957" y="241"/>
                  </a:cubicBezTo>
                  <a:cubicBezTo>
                    <a:pt x="717" y="241"/>
                    <a:pt x="505" y="209"/>
                    <a:pt x="340" y="161"/>
                  </a:cubicBezTo>
                  <a:cubicBezTo>
                    <a:pt x="134" y="99"/>
                    <a:pt x="1" y="27"/>
                    <a:pt x="36" y="9"/>
                  </a:cubicBezTo>
                  <a:lnTo>
                    <a:pt x="36" y="9"/>
                  </a:lnTo>
                  <a:cubicBezTo>
                    <a:pt x="1" y="18"/>
                    <a:pt x="108" y="134"/>
                    <a:pt x="313" y="241"/>
                  </a:cubicBezTo>
                  <a:cubicBezTo>
                    <a:pt x="484" y="331"/>
                    <a:pt x="737" y="402"/>
                    <a:pt x="1023" y="402"/>
                  </a:cubicBezTo>
                  <a:cubicBezTo>
                    <a:pt x="1080" y="402"/>
                    <a:pt x="1137" y="399"/>
                    <a:pt x="1196" y="393"/>
                  </a:cubicBezTo>
                  <a:cubicBezTo>
                    <a:pt x="1544" y="357"/>
                    <a:pt x="1838" y="241"/>
                    <a:pt x="2043" y="152"/>
                  </a:cubicBezTo>
                  <a:cubicBezTo>
                    <a:pt x="2258" y="63"/>
                    <a:pt x="2374" y="0"/>
                    <a:pt x="2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9"/>
            <p:cNvSpPr/>
            <p:nvPr/>
          </p:nvSpPr>
          <p:spPr>
            <a:xfrm>
              <a:off x="5104364" y="836955"/>
              <a:ext cx="94342" cy="17774"/>
            </a:xfrm>
            <a:custGeom>
              <a:avLst/>
              <a:gdLst/>
              <a:ahLst/>
              <a:cxnLst/>
              <a:rect l="l" t="t" r="r" b="b"/>
              <a:pathLst>
                <a:path w="2187" h="412" extrusionOk="0">
                  <a:moveTo>
                    <a:pt x="2186" y="0"/>
                  </a:moveTo>
                  <a:cubicBezTo>
                    <a:pt x="2186" y="0"/>
                    <a:pt x="1687" y="125"/>
                    <a:pt x="1080" y="223"/>
                  </a:cubicBezTo>
                  <a:cubicBezTo>
                    <a:pt x="894" y="251"/>
                    <a:pt x="715" y="269"/>
                    <a:pt x="558" y="269"/>
                  </a:cubicBezTo>
                  <a:cubicBezTo>
                    <a:pt x="468" y="269"/>
                    <a:pt x="385" y="263"/>
                    <a:pt x="313" y="250"/>
                  </a:cubicBezTo>
                  <a:cubicBezTo>
                    <a:pt x="215" y="232"/>
                    <a:pt x="134" y="214"/>
                    <a:pt x="81" y="187"/>
                  </a:cubicBezTo>
                  <a:cubicBezTo>
                    <a:pt x="36" y="161"/>
                    <a:pt x="1" y="152"/>
                    <a:pt x="1" y="152"/>
                  </a:cubicBezTo>
                  <a:lnTo>
                    <a:pt x="1" y="152"/>
                  </a:lnTo>
                  <a:cubicBezTo>
                    <a:pt x="1" y="152"/>
                    <a:pt x="27" y="170"/>
                    <a:pt x="72" y="205"/>
                  </a:cubicBezTo>
                  <a:cubicBezTo>
                    <a:pt x="117" y="250"/>
                    <a:pt x="188" y="294"/>
                    <a:pt x="295" y="330"/>
                  </a:cubicBezTo>
                  <a:cubicBezTo>
                    <a:pt x="422" y="382"/>
                    <a:pt x="593" y="411"/>
                    <a:pt x="783" y="411"/>
                  </a:cubicBezTo>
                  <a:cubicBezTo>
                    <a:pt x="887" y="411"/>
                    <a:pt x="996" y="403"/>
                    <a:pt x="1107" y="384"/>
                  </a:cubicBezTo>
                  <a:cubicBezTo>
                    <a:pt x="1428" y="330"/>
                    <a:pt x="1696" y="232"/>
                    <a:pt x="1883" y="152"/>
                  </a:cubicBezTo>
                  <a:cubicBezTo>
                    <a:pt x="2079" y="71"/>
                    <a:pt x="2186" y="0"/>
                    <a:pt x="2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9"/>
            <p:cNvSpPr/>
            <p:nvPr/>
          </p:nvSpPr>
          <p:spPr>
            <a:xfrm>
              <a:off x="5107815" y="832296"/>
              <a:ext cx="7765" cy="13934"/>
            </a:xfrm>
            <a:custGeom>
              <a:avLst/>
              <a:gdLst/>
              <a:ahLst/>
              <a:cxnLst/>
              <a:rect l="l" t="t" r="r" b="b"/>
              <a:pathLst>
                <a:path w="180" h="323" extrusionOk="0">
                  <a:moveTo>
                    <a:pt x="108" y="1"/>
                  </a:moveTo>
                  <a:cubicBezTo>
                    <a:pt x="108" y="1"/>
                    <a:pt x="19" y="63"/>
                    <a:pt x="10" y="153"/>
                  </a:cubicBezTo>
                  <a:cubicBezTo>
                    <a:pt x="1" y="242"/>
                    <a:pt x="72" y="322"/>
                    <a:pt x="72" y="322"/>
                  </a:cubicBezTo>
                  <a:cubicBezTo>
                    <a:pt x="72" y="322"/>
                    <a:pt x="153" y="260"/>
                    <a:pt x="170" y="170"/>
                  </a:cubicBezTo>
                  <a:cubicBezTo>
                    <a:pt x="179" y="81"/>
                    <a:pt x="108"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9"/>
            <p:cNvSpPr/>
            <p:nvPr/>
          </p:nvSpPr>
          <p:spPr>
            <a:xfrm>
              <a:off x="5117435" y="832296"/>
              <a:ext cx="9318" cy="16997"/>
            </a:xfrm>
            <a:custGeom>
              <a:avLst/>
              <a:gdLst/>
              <a:ahLst/>
              <a:cxnLst/>
              <a:rect l="l" t="t" r="r" b="b"/>
              <a:pathLst>
                <a:path w="216" h="394" extrusionOk="0">
                  <a:moveTo>
                    <a:pt x="153" y="1"/>
                  </a:moveTo>
                  <a:cubicBezTo>
                    <a:pt x="153" y="1"/>
                    <a:pt x="54" y="63"/>
                    <a:pt x="28" y="179"/>
                  </a:cubicBezTo>
                  <a:cubicBezTo>
                    <a:pt x="1" y="286"/>
                    <a:pt x="63" y="394"/>
                    <a:pt x="63" y="394"/>
                  </a:cubicBezTo>
                  <a:cubicBezTo>
                    <a:pt x="63" y="394"/>
                    <a:pt x="162" y="322"/>
                    <a:pt x="188" y="215"/>
                  </a:cubicBezTo>
                  <a:cubicBezTo>
                    <a:pt x="215" y="108"/>
                    <a:pt x="153"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9"/>
            <p:cNvSpPr/>
            <p:nvPr/>
          </p:nvSpPr>
          <p:spPr>
            <a:xfrm>
              <a:off x="5130161" y="833849"/>
              <a:ext cx="7722" cy="17774"/>
            </a:xfrm>
            <a:custGeom>
              <a:avLst/>
              <a:gdLst/>
              <a:ahLst/>
              <a:cxnLst/>
              <a:rect l="l" t="t" r="r" b="b"/>
              <a:pathLst>
                <a:path w="179" h="412" extrusionOk="0">
                  <a:moveTo>
                    <a:pt x="152" y="1"/>
                  </a:moveTo>
                  <a:cubicBezTo>
                    <a:pt x="152" y="1"/>
                    <a:pt x="152" y="1"/>
                    <a:pt x="152" y="1"/>
                  </a:cubicBezTo>
                  <a:lnTo>
                    <a:pt x="152" y="1"/>
                  </a:lnTo>
                  <a:cubicBezTo>
                    <a:pt x="153" y="1"/>
                    <a:pt x="153" y="1"/>
                    <a:pt x="152" y="1"/>
                  </a:cubicBezTo>
                  <a:close/>
                  <a:moveTo>
                    <a:pt x="152" y="1"/>
                  </a:moveTo>
                  <a:lnTo>
                    <a:pt x="152" y="1"/>
                  </a:lnTo>
                  <a:cubicBezTo>
                    <a:pt x="146" y="7"/>
                    <a:pt x="26" y="63"/>
                    <a:pt x="9" y="197"/>
                  </a:cubicBezTo>
                  <a:cubicBezTo>
                    <a:pt x="1" y="332"/>
                    <a:pt x="105" y="412"/>
                    <a:pt x="115" y="412"/>
                  </a:cubicBezTo>
                  <a:cubicBezTo>
                    <a:pt x="116" y="412"/>
                    <a:pt x="116" y="411"/>
                    <a:pt x="116" y="411"/>
                  </a:cubicBezTo>
                  <a:cubicBezTo>
                    <a:pt x="116" y="411"/>
                    <a:pt x="125" y="384"/>
                    <a:pt x="143" y="349"/>
                  </a:cubicBezTo>
                  <a:cubicBezTo>
                    <a:pt x="152" y="304"/>
                    <a:pt x="170" y="259"/>
                    <a:pt x="170" y="215"/>
                  </a:cubicBezTo>
                  <a:cubicBezTo>
                    <a:pt x="179" y="161"/>
                    <a:pt x="170" y="117"/>
                    <a:pt x="170" y="72"/>
                  </a:cubicBezTo>
                  <a:cubicBezTo>
                    <a:pt x="162" y="39"/>
                    <a:pt x="153" y="6"/>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9"/>
            <p:cNvSpPr/>
            <p:nvPr/>
          </p:nvSpPr>
          <p:spPr>
            <a:xfrm>
              <a:off x="5144785" y="836178"/>
              <a:ext cx="7722" cy="17731"/>
            </a:xfrm>
            <a:custGeom>
              <a:avLst/>
              <a:gdLst/>
              <a:ahLst/>
              <a:cxnLst/>
              <a:rect l="l" t="t" r="r" b="b"/>
              <a:pathLst>
                <a:path w="179" h="411" extrusionOk="0">
                  <a:moveTo>
                    <a:pt x="81" y="0"/>
                  </a:moveTo>
                  <a:cubicBezTo>
                    <a:pt x="81" y="0"/>
                    <a:pt x="54" y="18"/>
                    <a:pt x="36" y="63"/>
                  </a:cubicBezTo>
                  <a:cubicBezTo>
                    <a:pt x="9" y="107"/>
                    <a:pt x="0" y="170"/>
                    <a:pt x="9" y="232"/>
                  </a:cubicBezTo>
                  <a:cubicBezTo>
                    <a:pt x="27" y="304"/>
                    <a:pt x="72" y="348"/>
                    <a:pt x="107" y="375"/>
                  </a:cubicBezTo>
                  <a:cubicBezTo>
                    <a:pt x="152" y="402"/>
                    <a:pt x="179" y="411"/>
                    <a:pt x="179" y="411"/>
                  </a:cubicBezTo>
                  <a:cubicBezTo>
                    <a:pt x="179" y="411"/>
                    <a:pt x="179" y="375"/>
                    <a:pt x="179" y="339"/>
                  </a:cubicBezTo>
                  <a:cubicBezTo>
                    <a:pt x="179" y="295"/>
                    <a:pt x="179" y="250"/>
                    <a:pt x="170" y="196"/>
                  </a:cubicBezTo>
                  <a:cubicBezTo>
                    <a:pt x="161" y="143"/>
                    <a:pt x="134" y="98"/>
                    <a:pt x="116" y="63"/>
                  </a:cubicBezTo>
                  <a:cubicBezTo>
                    <a:pt x="98" y="27"/>
                    <a:pt x="81" y="0"/>
                    <a:pt x="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9"/>
            <p:cNvSpPr/>
            <p:nvPr/>
          </p:nvSpPr>
          <p:spPr>
            <a:xfrm>
              <a:off x="5158676" y="836135"/>
              <a:ext cx="8067" cy="13158"/>
            </a:xfrm>
            <a:custGeom>
              <a:avLst/>
              <a:gdLst/>
              <a:ahLst/>
              <a:cxnLst/>
              <a:rect l="l" t="t" r="r" b="b"/>
              <a:pathLst>
                <a:path w="187" h="305" extrusionOk="0">
                  <a:moveTo>
                    <a:pt x="97" y="0"/>
                  </a:moveTo>
                  <a:cubicBezTo>
                    <a:pt x="87" y="0"/>
                    <a:pt x="0" y="70"/>
                    <a:pt x="17" y="171"/>
                  </a:cubicBezTo>
                  <a:cubicBezTo>
                    <a:pt x="35" y="278"/>
                    <a:pt x="151" y="305"/>
                    <a:pt x="151" y="305"/>
                  </a:cubicBezTo>
                  <a:cubicBezTo>
                    <a:pt x="151" y="305"/>
                    <a:pt x="160" y="278"/>
                    <a:pt x="169" y="242"/>
                  </a:cubicBezTo>
                  <a:cubicBezTo>
                    <a:pt x="178" y="215"/>
                    <a:pt x="187" y="180"/>
                    <a:pt x="178" y="144"/>
                  </a:cubicBezTo>
                  <a:cubicBezTo>
                    <a:pt x="169" y="108"/>
                    <a:pt x="151" y="73"/>
                    <a:pt x="133" y="46"/>
                  </a:cubicBezTo>
                  <a:cubicBezTo>
                    <a:pt x="115" y="19"/>
                    <a:pt x="98" y="1"/>
                    <a:pt x="98" y="1"/>
                  </a:cubicBezTo>
                  <a:cubicBezTo>
                    <a:pt x="98" y="1"/>
                    <a:pt x="97"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9"/>
            <p:cNvSpPr/>
            <p:nvPr/>
          </p:nvSpPr>
          <p:spPr>
            <a:xfrm>
              <a:off x="5172481" y="830786"/>
              <a:ext cx="10051" cy="13891"/>
            </a:xfrm>
            <a:custGeom>
              <a:avLst/>
              <a:gdLst/>
              <a:ahLst/>
              <a:cxnLst/>
              <a:rect l="l" t="t" r="r" b="b"/>
              <a:pathLst>
                <a:path w="233" h="322" extrusionOk="0">
                  <a:moveTo>
                    <a:pt x="54" y="0"/>
                  </a:moveTo>
                  <a:cubicBezTo>
                    <a:pt x="54" y="0"/>
                    <a:pt x="1" y="98"/>
                    <a:pt x="45" y="197"/>
                  </a:cubicBezTo>
                  <a:cubicBezTo>
                    <a:pt x="90" y="295"/>
                    <a:pt x="206" y="321"/>
                    <a:pt x="206" y="321"/>
                  </a:cubicBezTo>
                  <a:cubicBezTo>
                    <a:pt x="206" y="321"/>
                    <a:pt x="233" y="214"/>
                    <a:pt x="197" y="134"/>
                  </a:cubicBezTo>
                  <a:cubicBezTo>
                    <a:pt x="152" y="45"/>
                    <a:pt x="54" y="0"/>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9"/>
            <p:cNvSpPr/>
            <p:nvPr/>
          </p:nvSpPr>
          <p:spPr>
            <a:xfrm>
              <a:off x="5184905" y="827680"/>
              <a:ext cx="9188" cy="12769"/>
            </a:xfrm>
            <a:custGeom>
              <a:avLst/>
              <a:gdLst/>
              <a:ahLst/>
              <a:cxnLst/>
              <a:rect l="l" t="t" r="r" b="b"/>
              <a:pathLst>
                <a:path w="213" h="296" extrusionOk="0">
                  <a:moveTo>
                    <a:pt x="69" y="0"/>
                  </a:moveTo>
                  <a:cubicBezTo>
                    <a:pt x="64" y="0"/>
                    <a:pt x="0" y="95"/>
                    <a:pt x="43" y="197"/>
                  </a:cubicBezTo>
                  <a:cubicBezTo>
                    <a:pt x="96" y="295"/>
                    <a:pt x="212" y="295"/>
                    <a:pt x="212" y="295"/>
                  </a:cubicBezTo>
                  <a:cubicBezTo>
                    <a:pt x="212" y="295"/>
                    <a:pt x="212" y="269"/>
                    <a:pt x="212" y="233"/>
                  </a:cubicBezTo>
                  <a:cubicBezTo>
                    <a:pt x="212" y="197"/>
                    <a:pt x="203" y="162"/>
                    <a:pt x="194" y="126"/>
                  </a:cubicBezTo>
                  <a:cubicBezTo>
                    <a:pt x="177" y="90"/>
                    <a:pt x="141" y="63"/>
                    <a:pt x="123" y="37"/>
                  </a:cubicBezTo>
                  <a:cubicBezTo>
                    <a:pt x="96" y="19"/>
                    <a:pt x="69" y="1"/>
                    <a:pt x="69" y="1"/>
                  </a:cubicBezTo>
                  <a:cubicBezTo>
                    <a:pt x="69" y="1"/>
                    <a:pt x="69"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9"/>
            <p:cNvSpPr/>
            <p:nvPr/>
          </p:nvSpPr>
          <p:spPr>
            <a:xfrm>
              <a:off x="5145950" y="627906"/>
              <a:ext cx="41973" cy="8973"/>
            </a:xfrm>
            <a:custGeom>
              <a:avLst/>
              <a:gdLst/>
              <a:ahLst/>
              <a:cxnLst/>
              <a:rect l="l" t="t" r="r" b="b"/>
              <a:pathLst>
                <a:path w="973" h="208" extrusionOk="0">
                  <a:moveTo>
                    <a:pt x="428" y="1"/>
                  </a:moveTo>
                  <a:cubicBezTo>
                    <a:pt x="301" y="1"/>
                    <a:pt x="178" y="33"/>
                    <a:pt x="98" y="73"/>
                  </a:cubicBezTo>
                  <a:cubicBezTo>
                    <a:pt x="54" y="100"/>
                    <a:pt x="27" y="136"/>
                    <a:pt x="18" y="163"/>
                  </a:cubicBezTo>
                  <a:cubicBezTo>
                    <a:pt x="0" y="189"/>
                    <a:pt x="9" y="207"/>
                    <a:pt x="9" y="207"/>
                  </a:cubicBezTo>
                  <a:cubicBezTo>
                    <a:pt x="9" y="207"/>
                    <a:pt x="45" y="154"/>
                    <a:pt x="125" y="154"/>
                  </a:cubicBezTo>
                  <a:cubicBezTo>
                    <a:pt x="151" y="151"/>
                    <a:pt x="180" y="150"/>
                    <a:pt x="210" y="150"/>
                  </a:cubicBezTo>
                  <a:cubicBezTo>
                    <a:pt x="284" y="150"/>
                    <a:pt x="369" y="156"/>
                    <a:pt x="464" y="163"/>
                  </a:cubicBezTo>
                  <a:cubicBezTo>
                    <a:pt x="499" y="165"/>
                    <a:pt x="532" y="166"/>
                    <a:pt x="565" y="166"/>
                  </a:cubicBezTo>
                  <a:cubicBezTo>
                    <a:pt x="795" y="166"/>
                    <a:pt x="972" y="118"/>
                    <a:pt x="972" y="118"/>
                  </a:cubicBezTo>
                  <a:cubicBezTo>
                    <a:pt x="972" y="118"/>
                    <a:pt x="758" y="20"/>
                    <a:pt x="473" y="2"/>
                  </a:cubicBezTo>
                  <a:cubicBezTo>
                    <a:pt x="458" y="1"/>
                    <a:pt x="443"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9"/>
            <p:cNvSpPr/>
            <p:nvPr/>
          </p:nvSpPr>
          <p:spPr>
            <a:xfrm>
              <a:off x="5073218" y="635585"/>
              <a:ext cx="38134" cy="10224"/>
            </a:xfrm>
            <a:custGeom>
              <a:avLst/>
              <a:gdLst/>
              <a:ahLst/>
              <a:cxnLst/>
              <a:rect l="l" t="t" r="r" b="b"/>
              <a:pathLst>
                <a:path w="884" h="237" extrusionOk="0">
                  <a:moveTo>
                    <a:pt x="592" y="1"/>
                  </a:moveTo>
                  <a:cubicBezTo>
                    <a:pt x="537" y="1"/>
                    <a:pt x="477" y="10"/>
                    <a:pt x="419" y="29"/>
                  </a:cubicBezTo>
                  <a:cubicBezTo>
                    <a:pt x="294" y="74"/>
                    <a:pt x="205" y="118"/>
                    <a:pt x="125" y="154"/>
                  </a:cubicBezTo>
                  <a:cubicBezTo>
                    <a:pt x="45" y="181"/>
                    <a:pt x="0" y="225"/>
                    <a:pt x="0" y="225"/>
                  </a:cubicBezTo>
                  <a:cubicBezTo>
                    <a:pt x="0" y="225"/>
                    <a:pt x="54" y="225"/>
                    <a:pt x="143" y="234"/>
                  </a:cubicBezTo>
                  <a:cubicBezTo>
                    <a:pt x="156" y="236"/>
                    <a:pt x="171" y="237"/>
                    <a:pt x="187" y="237"/>
                  </a:cubicBezTo>
                  <a:cubicBezTo>
                    <a:pt x="267" y="237"/>
                    <a:pt x="376" y="218"/>
                    <a:pt x="473" y="181"/>
                  </a:cubicBezTo>
                  <a:cubicBezTo>
                    <a:pt x="589" y="145"/>
                    <a:pt x="678" y="118"/>
                    <a:pt x="758" y="118"/>
                  </a:cubicBezTo>
                  <a:cubicBezTo>
                    <a:pt x="830" y="118"/>
                    <a:pt x="883" y="145"/>
                    <a:pt x="883" y="145"/>
                  </a:cubicBezTo>
                  <a:cubicBezTo>
                    <a:pt x="883" y="145"/>
                    <a:pt x="865" y="92"/>
                    <a:pt x="776" y="47"/>
                  </a:cubicBezTo>
                  <a:cubicBezTo>
                    <a:pt x="731" y="17"/>
                    <a:pt x="665" y="1"/>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9"/>
            <p:cNvSpPr/>
            <p:nvPr/>
          </p:nvSpPr>
          <p:spPr>
            <a:xfrm>
              <a:off x="5112086" y="673374"/>
              <a:ext cx="38522" cy="10440"/>
            </a:xfrm>
            <a:custGeom>
              <a:avLst/>
              <a:gdLst/>
              <a:ahLst/>
              <a:cxnLst/>
              <a:rect l="l" t="t" r="r" b="b"/>
              <a:pathLst>
                <a:path w="893" h="242" extrusionOk="0">
                  <a:moveTo>
                    <a:pt x="758" y="1"/>
                  </a:moveTo>
                  <a:cubicBezTo>
                    <a:pt x="705" y="1"/>
                    <a:pt x="642" y="1"/>
                    <a:pt x="580" y="36"/>
                  </a:cubicBezTo>
                  <a:cubicBezTo>
                    <a:pt x="544" y="45"/>
                    <a:pt x="517" y="72"/>
                    <a:pt x="509" y="72"/>
                  </a:cubicBezTo>
                  <a:cubicBezTo>
                    <a:pt x="500" y="81"/>
                    <a:pt x="482" y="81"/>
                    <a:pt x="455" y="81"/>
                  </a:cubicBezTo>
                  <a:cubicBezTo>
                    <a:pt x="446" y="78"/>
                    <a:pt x="437" y="77"/>
                    <a:pt x="428" y="77"/>
                  </a:cubicBezTo>
                  <a:cubicBezTo>
                    <a:pt x="410" y="77"/>
                    <a:pt x="393" y="81"/>
                    <a:pt x="375" y="81"/>
                  </a:cubicBezTo>
                  <a:cubicBezTo>
                    <a:pt x="348" y="72"/>
                    <a:pt x="321" y="63"/>
                    <a:pt x="294" y="63"/>
                  </a:cubicBezTo>
                  <a:cubicBezTo>
                    <a:pt x="276" y="58"/>
                    <a:pt x="257" y="56"/>
                    <a:pt x="238" y="56"/>
                  </a:cubicBezTo>
                  <a:cubicBezTo>
                    <a:pt x="192" y="56"/>
                    <a:pt x="148" y="68"/>
                    <a:pt x="116" y="81"/>
                  </a:cubicBezTo>
                  <a:cubicBezTo>
                    <a:pt x="27" y="117"/>
                    <a:pt x="0" y="170"/>
                    <a:pt x="0" y="170"/>
                  </a:cubicBezTo>
                  <a:cubicBezTo>
                    <a:pt x="0" y="170"/>
                    <a:pt x="34" y="159"/>
                    <a:pt x="89" y="159"/>
                  </a:cubicBezTo>
                  <a:cubicBezTo>
                    <a:pt x="103" y="159"/>
                    <a:pt x="118" y="159"/>
                    <a:pt x="134" y="161"/>
                  </a:cubicBezTo>
                  <a:cubicBezTo>
                    <a:pt x="170" y="161"/>
                    <a:pt x="214" y="170"/>
                    <a:pt x="259" y="188"/>
                  </a:cubicBezTo>
                  <a:cubicBezTo>
                    <a:pt x="286" y="206"/>
                    <a:pt x="312" y="215"/>
                    <a:pt x="348" y="233"/>
                  </a:cubicBezTo>
                  <a:cubicBezTo>
                    <a:pt x="375" y="241"/>
                    <a:pt x="419" y="241"/>
                    <a:pt x="455" y="241"/>
                  </a:cubicBezTo>
                  <a:cubicBezTo>
                    <a:pt x="491" y="241"/>
                    <a:pt x="544" y="241"/>
                    <a:pt x="589" y="206"/>
                  </a:cubicBezTo>
                  <a:cubicBezTo>
                    <a:pt x="625" y="179"/>
                    <a:pt x="642" y="161"/>
                    <a:pt x="651" y="143"/>
                  </a:cubicBezTo>
                  <a:cubicBezTo>
                    <a:pt x="678" y="117"/>
                    <a:pt x="723" y="99"/>
                    <a:pt x="758" y="81"/>
                  </a:cubicBezTo>
                  <a:cubicBezTo>
                    <a:pt x="839" y="63"/>
                    <a:pt x="892" y="45"/>
                    <a:pt x="892" y="45"/>
                  </a:cubicBezTo>
                  <a:cubicBezTo>
                    <a:pt x="892" y="45"/>
                    <a:pt x="848" y="18"/>
                    <a:pt x="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9"/>
            <p:cNvSpPr/>
            <p:nvPr/>
          </p:nvSpPr>
          <p:spPr>
            <a:xfrm>
              <a:off x="5112819" y="697704"/>
              <a:ext cx="45467" cy="11303"/>
            </a:xfrm>
            <a:custGeom>
              <a:avLst/>
              <a:gdLst/>
              <a:ahLst/>
              <a:cxnLst/>
              <a:rect l="l" t="t" r="r" b="b"/>
              <a:pathLst>
                <a:path w="1054" h="262" extrusionOk="0">
                  <a:moveTo>
                    <a:pt x="806" y="1"/>
                  </a:moveTo>
                  <a:cubicBezTo>
                    <a:pt x="775" y="1"/>
                    <a:pt x="741" y="3"/>
                    <a:pt x="706" y="8"/>
                  </a:cubicBezTo>
                  <a:cubicBezTo>
                    <a:pt x="634" y="25"/>
                    <a:pt x="536" y="88"/>
                    <a:pt x="527" y="97"/>
                  </a:cubicBezTo>
                  <a:lnTo>
                    <a:pt x="438" y="97"/>
                  </a:lnTo>
                  <a:lnTo>
                    <a:pt x="331" y="106"/>
                  </a:lnTo>
                  <a:cubicBezTo>
                    <a:pt x="269" y="106"/>
                    <a:pt x="206" y="115"/>
                    <a:pt x="153" y="132"/>
                  </a:cubicBezTo>
                  <a:cubicBezTo>
                    <a:pt x="45" y="150"/>
                    <a:pt x="1" y="195"/>
                    <a:pt x="1" y="195"/>
                  </a:cubicBezTo>
                  <a:cubicBezTo>
                    <a:pt x="1" y="195"/>
                    <a:pt x="63" y="195"/>
                    <a:pt x="153" y="213"/>
                  </a:cubicBezTo>
                  <a:cubicBezTo>
                    <a:pt x="206" y="222"/>
                    <a:pt x="269" y="231"/>
                    <a:pt x="322" y="240"/>
                  </a:cubicBezTo>
                  <a:cubicBezTo>
                    <a:pt x="358" y="240"/>
                    <a:pt x="393" y="248"/>
                    <a:pt x="429" y="257"/>
                  </a:cubicBezTo>
                  <a:cubicBezTo>
                    <a:pt x="453" y="257"/>
                    <a:pt x="473" y="261"/>
                    <a:pt x="502" y="261"/>
                  </a:cubicBezTo>
                  <a:cubicBezTo>
                    <a:pt x="516" y="261"/>
                    <a:pt x="533" y="260"/>
                    <a:pt x="554" y="257"/>
                  </a:cubicBezTo>
                  <a:cubicBezTo>
                    <a:pt x="590" y="248"/>
                    <a:pt x="608" y="231"/>
                    <a:pt x="625" y="222"/>
                  </a:cubicBezTo>
                  <a:cubicBezTo>
                    <a:pt x="652" y="204"/>
                    <a:pt x="670" y="195"/>
                    <a:pt x="679" y="186"/>
                  </a:cubicBezTo>
                  <a:cubicBezTo>
                    <a:pt x="697" y="168"/>
                    <a:pt x="723" y="150"/>
                    <a:pt x="750" y="141"/>
                  </a:cubicBezTo>
                  <a:cubicBezTo>
                    <a:pt x="804" y="115"/>
                    <a:pt x="857" y="97"/>
                    <a:pt x="902" y="88"/>
                  </a:cubicBezTo>
                  <a:cubicBezTo>
                    <a:pt x="991" y="61"/>
                    <a:pt x="1054" y="43"/>
                    <a:pt x="1054" y="43"/>
                  </a:cubicBezTo>
                  <a:cubicBezTo>
                    <a:pt x="1054" y="43"/>
                    <a:pt x="1000" y="16"/>
                    <a:pt x="893" y="8"/>
                  </a:cubicBezTo>
                  <a:cubicBezTo>
                    <a:pt x="866" y="3"/>
                    <a:pt x="837" y="1"/>
                    <a:pt x="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9"/>
            <p:cNvSpPr/>
            <p:nvPr/>
          </p:nvSpPr>
          <p:spPr>
            <a:xfrm>
              <a:off x="5059327" y="606423"/>
              <a:ext cx="9275" cy="60827"/>
            </a:xfrm>
            <a:custGeom>
              <a:avLst/>
              <a:gdLst/>
              <a:ahLst/>
              <a:cxnLst/>
              <a:rect l="l" t="t" r="r" b="b"/>
              <a:pathLst>
                <a:path w="215" h="1410" extrusionOk="0">
                  <a:moveTo>
                    <a:pt x="215" y="0"/>
                  </a:moveTo>
                  <a:cubicBezTo>
                    <a:pt x="215" y="0"/>
                    <a:pt x="161" y="63"/>
                    <a:pt x="108" y="188"/>
                  </a:cubicBezTo>
                  <a:cubicBezTo>
                    <a:pt x="54" y="304"/>
                    <a:pt x="1" y="491"/>
                    <a:pt x="1" y="696"/>
                  </a:cubicBezTo>
                  <a:cubicBezTo>
                    <a:pt x="1" y="901"/>
                    <a:pt x="37" y="1080"/>
                    <a:pt x="72" y="1205"/>
                  </a:cubicBezTo>
                  <a:cubicBezTo>
                    <a:pt x="99" y="1330"/>
                    <a:pt x="135" y="1410"/>
                    <a:pt x="135" y="1410"/>
                  </a:cubicBezTo>
                  <a:cubicBezTo>
                    <a:pt x="135" y="1410"/>
                    <a:pt x="144" y="1330"/>
                    <a:pt x="153" y="1196"/>
                  </a:cubicBezTo>
                  <a:cubicBezTo>
                    <a:pt x="153" y="1062"/>
                    <a:pt x="161" y="892"/>
                    <a:pt x="161" y="696"/>
                  </a:cubicBezTo>
                  <a:cubicBezTo>
                    <a:pt x="161" y="509"/>
                    <a:pt x="170" y="330"/>
                    <a:pt x="188" y="206"/>
                  </a:cubicBezTo>
                  <a:cubicBezTo>
                    <a:pt x="197" y="81"/>
                    <a:pt x="215"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9"/>
            <p:cNvSpPr/>
            <p:nvPr/>
          </p:nvSpPr>
          <p:spPr>
            <a:xfrm>
              <a:off x="5018949" y="538308"/>
              <a:ext cx="32353" cy="17817"/>
            </a:xfrm>
            <a:custGeom>
              <a:avLst/>
              <a:gdLst/>
              <a:ahLst/>
              <a:cxnLst/>
              <a:rect l="l" t="t" r="r" b="b"/>
              <a:pathLst>
                <a:path w="750" h="413" extrusionOk="0">
                  <a:moveTo>
                    <a:pt x="750" y="0"/>
                  </a:moveTo>
                  <a:cubicBezTo>
                    <a:pt x="749" y="0"/>
                    <a:pt x="705" y="36"/>
                    <a:pt x="642" y="72"/>
                  </a:cubicBezTo>
                  <a:cubicBezTo>
                    <a:pt x="580" y="116"/>
                    <a:pt x="482" y="161"/>
                    <a:pt x="384" y="206"/>
                  </a:cubicBezTo>
                  <a:cubicBezTo>
                    <a:pt x="277" y="250"/>
                    <a:pt x="187" y="295"/>
                    <a:pt x="116" y="339"/>
                  </a:cubicBezTo>
                  <a:cubicBezTo>
                    <a:pt x="45" y="375"/>
                    <a:pt x="0" y="402"/>
                    <a:pt x="0" y="402"/>
                  </a:cubicBezTo>
                  <a:cubicBezTo>
                    <a:pt x="0" y="402"/>
                    <a:pt x="45" y="411"/>
                    <a:pt x="134" y="411"/>
                  </a:cubicBezTo>
                  <a:cubicBezTo>
                    <a:pt x="147" y="412"/>
                    <a:pt x="161" y="413"/>
                    <a:pt x="176" y="413"/>
                  </a:cubicBezTo>
                  <a:cubicBezTo>
                    <a:pt x="252" y="413"/>
                    <a:pt x="350" y="393"/>
                    <a:pt x="455" y="348"/>
                  </a:cubicBezTo>
                  <a:cubicBezTo>
                    <a:pt x="571" y="295"/>
                    <a:pt x="651" y="206"/>
                    <a:pt x="705" y="134"/>
                  </a:cubicBezTo>
                  <a:cubicBezTo>
                    <a:pt x="749" y="54"/>
                    <a:pt x="750"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9"/>
            <p:cNvSpPr/>
            <p:nvPr/>
          </p:nvSpPr>
          <p:spPr>
            <a:xfrm>
              <a:off x="5016231" y="557547"/>
              <a:ext cx="30067" cy="42752"/>
            </a:xfrm>
            <a:custGeom>
              <a:avLst/>
              <a:gdLst/>
              <a:ahLst/>
              <a:cxnLst/>
              <a:rect l="l" t="t" r="r" b="b"/>
              <a:pathLst>
                <a:path w="697" h="991" extrusionOk="0">
                  <a:moveTo>
                    <a:pt x="563" y="509"/>
                  </a:moveTo>
                  <a:cubicBezTo>
                    <a:pt x="563" y="510"/>
                    <a:pt x="562" y="511"/>
                    <a:pt x="561" y="511"/>
                  </a:cubicBezTo>
                  <a:cubicBezTo>
                    <a:pt x="561" y="511"/>
                    <a:pt x="560" y="510"/>
                    <a:pt x="559" y="510"/>
                  </a:cubicBezTo>
                  <a:lnTo>
                    <a:pt x="559" y="510"/>
                  </a:lnTo>
                  <a:cubicBezTo>
                    <a:pt x="560" y="510"/>
                    <a:pt x="561" y="509"/>
                    <a:pt x="563" y="509"/>
                  </a:cubicBezTo>
                  <a:close/>
                  <a:moveTo>
                    <a:pt x="509" y="0"/>
                  </a:moveTo>
                  <a:cubicBezTo>
                    <a:pt x="456" y="54"/>
                    <a:pt x="358" y="143"/>
                    <a:pt x="206" y="215"/>
                  </a:cubicBezTo>
                  <a:lnTo>
                    <a:pt x="108" y="259"/>
                  </a:lnTo>
                  <a:lnTo>
                    <a:pt x="206" y="313"/>
                  </a:lnTo>
                  <a:cubicBezTo>
                    <a:pt x="239" y="333"/>
                    <a:pt x="278" y="343"/>
                    <a:pt x="318" y="343"/>
                  </a:cubicBezTo>
                  <a:cubicBezTo>
                    <a:pt x="331" y="343"/>
                    <a:pt x="344" y="342"/>
                    <a:pt x="358" y="339"/>
                  </a:cubicBezTo>
                  <a:cubicBezTo>
                    <a:pt x="375" y="339"/>
                    <a:pt x="395" y="334"/>
                    <a:pt x="414" y="328"/>
                  </a:cubicBezTo>
                  <a:lnTo>
                    <a:pt x="414" y="328"/>
                  </a:lnTo>
                  <a:cubicBezTo>
                    <a:pt x="398" y="351"/>
                    <a:pt x="382" y="372"/>
                    <a:pt x="366" y="393"/>
                  </a:cubicBezTo>
                  <a:lnTo>
                    <a:pt x="259" y="536"/>
                  </a:lnTo>
                  <a:lnTo>
                    <a:pt x="438" y="527"/>
                  </a:lnTo>
                  <a:lnTo>
                    <a:pt x="474" y="518"/>
                  </a:lnTo>
                  <a:cubicBezTo>
                    <a:pt x="500" y="518"/>
                    <a:pt x="522" y="518"/>
                    <a:pt x="542" y="514"/>
                  </a:cubicBezTo>
                  <a:lnTo>
                    <a:pt x="542" y="514"/>
                  </a:lnTo>
                  <a:cubicBezTo>
                    <a:pt x="533" y="541"/>
                    <a:pt x="503" y="577"/>
                    <a:pt x="474" y="607"/>
                  </a:cubicBezTo>
                  <a:cubicBezTo>
                    <a:pt x="384" y="687"/>
                    <a:pt x="304" y="759"/>
                    <a:pt x="233" y="812"/>
                  </a:cubicBezTo>
                  <a:cubicBezTo>
                    <a:pt x="90" y="919"/>
                    <a:pt x="1" y="991"/>
                    <a:pt x="1" y="991"/>
                  </a:cubicBezTo>
                  <a:cubicBezTo>
                    <a:pt x="1" y="991"/>
                    <a:pt x="108" y="964"/>
                    <a:pt x="277" y="884"/>
                  </a:cubicBezTo>
                  <a:cubicBezTo>
                    <a:pt x="358" y="839"/>
                    <a:pt x="456" y="785"/>
                    <a:pt x="563" y="714"/>
                  </a:cubicBezTo>
                  <a:cubicBezTo>
                    <a:pt x="607" y="669"/>
                    <a:pt x="679" y="625"/>
                    <a:pt x="697" y="518"/>
                  </a:cubicBezTo>
                  <a:cubicBezTo>
                    <a:pt x="697" y="482"/>
                    <a:pt x="697" y="464"/>
                    <a:pt x="688" y="429"/>
                  </a:cubicBezTo>
                  <a:cubicBezTo>
                    <a:pt x="679" y="411"/>
                    <a:pt x="670" y="393"/>
                    <a:pt x="643" y="375"/>
                  </a:cubicBezTo>
                  <a:cubicBezTo>
                    <a:pt x="618" y="358"/>
                    <a:pt x="608" y="357"/>
                    <a:pt x="585" y="357"/>
                  </a:cubicBezTo>
                  <a:lnTo>
                    <a:pt x="585" y="357"/>
                  </a:lnTo>
                  <a:cubicBezTo>
                    <a:pt x="591" y="348"/>
                    <a:pt x="598" y="336"/>
                    <a:pt x="607" y="322"/>
                  </a:cubicBezTo>
                  <a:cubicBezTo>
                    <a:pt x="616" y="295"/>
                    <a:pt x="607" y="250"/>
                    <a:pt x="589" y="223"/>
                  </a:cubicBezTo>
                  <a:cubicBezTo>
                    <a:pt x="561" y="181"/>
                    <a:pt x="522" y="167"/>
                    <a:pt x="485" y="167"/>
                  </a:cubicBezTo>
                  <a:cubicBezTo>
                    <a:pt x="475" y="167"/>
                    <a:pt x="465" y="168"/>
                    <a:pt x="456" y="170"/>
                  </a:cubicBezTo>
                  <a:cubicBezTo>
                    <a:pt x="429" y="176"/>
                    <a:pt x="411" y="182"/>
                    <a:pt x="396" y="187"/>
                  </a:cubicBezTo>
                  <a:lnTo>
                    <a:pt x="396" y="187"/>
                  </a:lnTo>
                  <a:cubicBezTo>
                    <a:pt x="455" y="122"/>
                    <a:pt x="493" y="62"/>
                    <a:pt x="512" y="22"/>
                  </a:cubicBezTo>
                  <a:lnTo>
                    <a:pt x="512" y="22"/>
                  </a:lnTo>
                  <a:cubicBezTo>
                    <a:pt x="514" y="21"/>
                    <a:pt x="516" y="20"/>
                    <a:pt x="518" y="18"/>
                  </a:cubicBezTo>
                  <a:lnTo>
                    <a:pt x="516" y="14"/>
                  </a:lnTo>
                  <a:lnTo>
                    <a:pt x="516" y="14"/>
                  </a:lnTo>
                  <a:cubicBezTo>
                    <a:pt x="517" y="12"/>
                    <a:pt x="517" y="11"/>
                    <a:pt x="518" y="9"/>
                  </a:cubicBezTo>
                  <a:lnTo>
                    <a:pt x="5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9"/>
            <p:cNvSpPr/>
            <p:nvPr/>
          </p:nvSpPr>
          <p:spPr>
            <a:xfrm>
              <a:off x="5023565" y="587183"/>
              <a:ext cx="31620" cy="45815"/>
            </a:xfrm>
            <a:custGeom>
              <a:avLst/>
              <a:gdLst/>
              <a:ahLst/>
              <a:cxnLst/>
              <a:rect l="l" t="t" r="r" b="b"/>
              <a:pathLst>
                <a:path w="733" h="1062" extrusionOk="0">
                  <a:moveTo>
                    <a:pt x="562" y="733"/>
                  </a:moveTo>
                  <a:cubicBezTo>
                    <a:pt x="562" y="733"/>
                    <a:pt x="562" y="736"/>
                    <a:pt x="563" y="741"/>
                  </a:cubicBezTo>
                  <a:lnTo>
                    <a:pt x="563" y="741"/>
                  </a:lnTo>
                  <a:cubicBezTo>
                    <a:pt x="563" y="741"/>
                    <a:pt x="562" y="741"/>
                    <a:pt x="562" y="741"/>
                  </a:cubicBezTo>
                  <a:cubicBezTo>
                    <a:pt x="562" y="735"/>
                    <a:pt x="562" y="733"/>
                    <a:pt x="562" y="733"/>
                  </a:cubicBezTo>
                  <a:close/>
                  <a:moveTo>
                    <a:pt x="464" y="0"/>
                  </a:moveTo>
                  <a:cubicBezTo>
                    <a:pt x="464" y="0"/>
                    <a:pt x="455" y="72"/>
                    <a:pt x="419" y="170"/>
                  </a:cubicBezTo>
                  <a:cubicBezTo>
                    <a:pt x="375" y="277"/>
                    <a:pt x="304" y="402"/>
                    <a:pt x="188" y="518"/>
                  </a:cubicBezTo>
                  <a:lnTo>
                    <a:pt x="0" y="687"/>
                  </a:lnTo>
                  <a:lnTo>
                    <a:pt x="259" y="643"/>
                  </a:lnTo>
                  <a:cubicBezTo>
                    <a:pt x="327" y="634"/>
                    <a:pt x="395" y="609"/>
                    <a:pt x="455" y="576"/>
                  </a:cubicBezTo>
                  <a:lnTo>
                    <a:pt x="455" y="576"/>
                  </a:lnTo>
                  <a:cubicBezTo>
                    <a:pt x="455" y="581"/>
                    <a:pt x="455" y="585"/>
                    <a:pt x="455" y="589"/>
                  </a:cubicBezTo>
                  <a:cubicBezTo>
                    <a:pt x="455" y="616"/>
                    <a:pt x="455" y="634"/>
                    <a:pt x="464" y="669"/>
                  </a:cubicBezTo>
                  <a:cubicBezTo>
                    <a:pt x="464" y="678"/>
                    <a:pt x="473" y="696"/>
                    <a:pt x="491" y="714"/>
                  </a:cubicBezTo>
                  <a:cubicBezTo>
                    <a:pt x="500" y="732"/>
                    <a:pt x="527" y="741"/>
                    <a:pt x="544" y="741"/>
                  </a:cubicBezTo>
                  <a:cubicBezTo>
                    <a:pt x="552" y="743"/>
                    <a:pt x="558" y="744"/>
                    <a:pt x="563" y="744"/>
                  </a:cubicBezTo>
                  <a:lnTo>
                    <a:pt x="563" y="744"/>
                  </a:lnTo>
                  <a:cubicBezTo>
                    <a:pt x="564" y="776"/>
                    <a:pt x="570" y="863"/>
                    <a:pt x="589" y="901"/>
                  </a:cubicBezTo>
                  <a:cubicBezTo>
                    <a:pt x="637" y="1021"/>
                    <a:pt x="721" y="1055"/>
                    <a:pt x="731" y="1061"/>
                  </a:cubicBezTo>
                  <a:lnTo>
                    <a:pt x="731" y="1061"/>
                  </a:lnTo>
                  <a:cubicBezTo>
                    <a:pt x="729" y="1057"/>
                    <a:pt x="719" y="1040"/>
                    <a:pt x="696" y="1017"/>
                  </a:cubicBezTo>
                  <a:cubicBezTo>
                    <a:pt x="678" y="991"/>
                    <a:pt x="660" y="946"/>
                    <a:pt x="660" y="883"/>
                  </a:cubicBezTo>
                  <a:cubicBezTo>
                    <a:pt x="651" y="857"/>
                    <a:pt x="660" y="821"/>
                    <a:pt x="660" y="794"/>
                  </a:cubicBezTo>
                  <a:cubicBezTo>
                    <a:pt x="669" y="776"/>
                    <a:pt x="669" y="750"/>
                    <a:pt x="669" y="723"/>
                  </a:cubicBezTo>
                  <a:cubicBezTo>
                    <a:pt x="669" y="696"/>
                    <a:pt x="660" y="643"/>
                    <a:pt x="607" y="625"/>
                  </a:cubicBezTo>
                  <a:cubicBezTo>
                    <a:pt x="605" y="624"/>
                    <a:pt x="602" y="623"/>
                    <a:pt x="600" y="622"/>
                  </a:cubicBezTo>
                  <a:lnTo>
                    <a:pt x="600" y="622"/>
                  </a:lnTo>
                  <a:cubicBezTo>
                    <a:pt x="600" y="611"/>
                    <a:pt x="598" y="598"/>
                    <a:pt x="598" y="589"/>
                  </a:cubicBezTo>
                  <a:cubicBezTo>
                    <a:pt x="598" y="536"/>
                    <a:pt x="607" y="491"/>
                    <a:pt x="607" y="446"/>
                  </a:cubicBezTo>
                  <a:lnTo>
                    <a:pt x="607" y="295"/>
                  </a:lnTo>
                  <a:lnTo>
                    <a:pt x="482" y="375"/>
                  </a:lnTo>
                  <a:cubicBezTo>
                    <a:pt x="466" y="385"/>
                    <a:pt x="448" y="396"/>
                    <a:pt x="430" y="406"/>
                  </a:cubicBezTo>
                  <a:lnTo>
                    <a:pt x="430" y="406"/>
                  </a:lnTo>
                  <a:cubicBezTo>
                    <a:pt x="463" y="325"/>
                    <a:pt x="477" y="249"/>
                    <a:pt x="482" y="188"/>
                  </a:cubicBezTo>
                  <a:cubicBezTo>
                    <a:pt x="482" y="72"/>
                    <a:pt x="464" y="0"/>
                    <a:pt x="464" y="0"/>
                  </a:cubicBezTo>
                  <a:close/>
                  <a:moveTo>
                    <a:pt x="731" y="1061"/>
                  </a:moveTo>
                  <a:cubicBezTo>
                    <a:pt x="732" y="1062"/>
                    <a:pt x="732" y="1062"/>
                    <a:pt x="732" y="1062"/>
                  </a:cubicBezTo>
                  <a:cubicBezTo>
                    <a:pt x="733" y="1062"/>
                    <a:pt x="732" y="1062"/>
                    <a:pt x="731" y="10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9"/>
            <p:cNvSpPr/>
            <p:nvPr/>
          </p:nvSpPr>
          <p:spPr>
            <a:xfrm>
              <a:off x="5210961" y="571006"/>
              <a:ext cx="33518" cy="41630"/>
            </a:xfrm>
            <a:custGeom>
              <a:avLst/>
              <a:gdLst/>
              <a:ahLst/>
              <a:cxnLst/>
              <a:rect l="l" t="t" r="r" b="b"/>
              <a:pathLst>
                <a:path w="777" h="965" extrusionOk="0">
                  <a:moveTo>
                    <a:pt x="268" y="1"/>
                  </a:moveTo>
                  <a:lnTo>
                    <a:pt x="251" y="90"/>
                  </a:lnTo>
                  <a:cubicBezTo>
                    <a:pt x="229" y="154"/>
                    <a:pt x="248" y="219"/>
                    <a:pt x="270" y="269"/>
                  </a:cubicBezTo>
                  <a:lnTo>
                    <a:pt x="270" y="269"/>
                  </a:lnTo>
                  <a:lnTo>
                    <a:pt x="1" y="108"/>
                  </a:lnTo>
                  <a:lnTo>
                    <a:pt x="1" y="108"/>
                  </a:lnTo>
                  <a:lnTo>
                    <a:pt x="251" y="438"/>
                  </a:lnTo>
                  <a:cubicBezTo>
                    <a:pt x="279" y="478"/>
                    <a:pt x="304" y="521"/>
                    <a:pt x="323" y="564"/>
                  </a:cubicBezTo>
                  <a:lnTo>
                    <a:pt x="323" y="564"/>
                  </a:lnTo>
                  <a:cubicBezTo>
                    <a:pt x="314" y="565"/>
                    <a:pt x="304" y="568"/>
                    <a:pt x="295" y="572"/>
                  </a:cubicBezTo>
                  <a:cubicBezTo>
                    <a:pt x="233" y="598"/>
                    <a:pt x="224" y="661"/>
                    <a:pt x="224" y="688"/>
                  </a:cubicBezTo>
                  <a:cubicBezTo>
                    <a:pt x="224" y="741"/>
                    <a:pt x="224" y="795"/>
                    <a:pt x="233" y="830"/>
                  </a:cubicBezTo>
                  <a:cubicBezTo>
                    <a:pt x="233" y="911"/>
                    <a:pt x="242" y="964"/>
                    <a:pt x="242" y="964"/>
                  </a:cubicBezTo>
                  <a:cubicBezTo>
                    <a:pt x="242" y="964"/>
                    <a:pt x="251" y="911"/>
                    <a:pt x="277" y="839"/>
                  </a:cubicBezTo>
                  <a:cubicBezTo>
                    <a:pt x="286" y="804"/>
                    <a:pt x="295" y="750"/>
                    <a:pt x="313" y="705"/>
                  </a:cubicBezTo>
                  <a:cubicBezTo>
                    <a:pt x="322" y="679"/>
                    <a:pt x="322" y="670"/>
                    <a:pt x="331" y="670"/>
                  </a:cubicBezTo>
                  <a:cubicBezTo>
                    <a:pt x="340" y="670"/>
                    <a:pt x="367" y="679"/>
                    <a:pt x="393" y="688"/>
                  </a:cubicBezTo>
                  <a:lnTo>
                    <a:pt x="482" y="714"/>
                  </a:lnTo>
                  <a:lnTo>
                    <a:pt x="474" y="616"/>
                  </a:lnTo>
                  <a:cubicBezTo>
                    <a:pt x="471" y="586"/>
                    <a:pt x="465" y="557"/>
                    <a:pt x="456" y="527"/>
                  </a:cubicBezTo>
                  <a:lnTo>
                    <a:pt x="456" y="527"/>
                  </a:lnTo>
                  <a:cubicBezTo>
                    <a:pt x="491" y="509"/>
                    <a:pt x="509" y="482"/>
                    <a:pt x="509" y="456"/>
                  </a:cubicBezTo>
                  <a:cubicBezTo>
                    <a:pt x="509" y="402"/>
                    <a:pt x="500" y="384"/>
                    <a:pt x="491" y="366"/>
                  </a:cubicBezTo>
                  <a:cubicBezTo>
                    <a:pt x="482" y="349"/>
                    <a:pt x="474" y="331"/>
                    <a:pt x="465" y="313"/>
                  </a:cubicBezTo>
                  <a:cubicBezTo>
                    <a:pt x="456" y="286"/>
                    <a:pt x="438" y="259"/>
                    <a:pt x="420" y="233"/>
                  </a:cubicBezTo>
                  <a:cubicBezTo>
                    <a:pt x="411" y="218"/>
                    <a:pt x="403" y="204"/>
                    <a:pt x="396" y="190"/>
                  </a:cubicBezTo>
                  <a:lnTo>
                    <a:pt x="396" y="190"/>
                  </a:lnTo>
                  <a:cubicBezTo>
                    <a:pt x="419" y="193"/>
                    <a:pt x="441" y="195"/>
                    <a:pt x="462" y="195"/>
                  </a:cubicBezTo>
                  <a:cubicBezTo>
                    <a:pt x="548" y="195"/>
                    <a:pt x="621" y="171"/>
                    <a:pt x="670" y="143"/>
                  </a:cubicBezTo>
                  <a:cubicBezTo>
                    <a:pt x="750" y="90"/>
                    <a:pt x="777" y="45"/>
                    <a:pt x="777" y="45"/>
                  </a:cubicBezTo>
                  <a:lnTo>
                    <a:pt x="777" y="45"/>
                  </a:lnTo>
                  <a:cubicBezTo>
                    <a:pt x="777" y="45"/>
                    <a:pt x="732" y="81"/>
                    <a:pt x="652" y="99"/>
                  </a:cubicBezTo>
                  <a:cubicBezTo>
                    <a:pt x="630" y="101"/>
                    <a:pt x="605" y="103"/>
                    <a:pt x="577" y="103"/>
                  </a:cubicBezTo>
                  <a:cubicBezTo>
                    <a:pt x="505" y="103"/>
                    <a:pt x="417" y="91"/>
                    <a:pt x="340" y="45"/>
                  </a:cubicBezTo>
                  <a:lnTo>
                    <a:pt x="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9"/>
            <p:cNvSpPr/>
            <p:nvPr/>
          </p:nvSpPr>
          <p:spPr>
            <a:xfrm>
              <a:off x="5197113" y="504444"/>
              <a:ext cx="43526" cy="59706"/>
            </a:xfrm>
            <a:custGeom>
              <a:avLst/>
              <a:gdLst/>
              <a:ahLst/>
              <a:cxnLst/>
              <a:rect l="l" t="t" r="r" b="b"/>
              <a:pathLst>
                <a:path w="1009" h="1384" extrusionOk="0">
                  <a:moveTo>
                    <a:pt x="1" y="0"/>
                  </a:moveTo>
                  <a:cubicBezTo>
                    <a:pt x="1" y="0"/>
                    <a:pt x="108" y="45"/>
                    <a:pt x="286" y="107"/>
                  </a:cubicBezTo>
                  <a:cubicBezTo>
                    <a:pt x="384" y="125"/>
                    <a:pt x="411" y="170"/>
                    <a:pt x="402" y="286"/>
                  </a:cubicBezTo>
                  <a:cubicBezTo>
                    <a:pt x="402" y="339"/>
                    <a:pt x="384" y="411"/>
                    <a:pt x="393" y="491"/>
                  </a:cubicBezTo>
                  <a:cubicBezTo>
                    <a:pt x="393" y="527"/>
                    <a:pt x="411" y="580"/>
                    <a:pt x="438" y="616"/>
                  </a:cubicBezTo>
                  <a:cubicBezTo>
                    <a:pt x="464" y="660"/>
                    <a:pt x="509" y="687"/>
                    <a:pt x="545" y="705"/>
                  </a:cubicBezTo>
                  <a:cubicBezTo>
                    <a:pt x="696" y="794"/>
                    <a:pt x="705" y="785"/>
                    <a:pt x="679" y="928"/>
                  </a:cubicBezTo>
                  <a:cubicBezTo>
                    <a:pt x="679" y="982"/>
                    <a:pt x="661" y="1035"/>
                    <a:pt x="652" y="1107"/>
                  </a:cubicBezTo>
                  <a:cubicBezTo>
                    <a:pt x="643" y="1178"/>
                    <a:pt x="679" y="1240"/>
                    <a:pt x="714" y="1276"/>
                  </a:cubicBezTo>
                  <a:cubicBezTo>
                    <a:pt x="795" y="1356"/>
                    <a:pt x="875" y="1365"/>
                    <a:pt x="928" y="1374"/>
                  </a:cubicBezTo>
                  <a:cubicBezTo>
                    <a:pt x="982" y="1383"/>
                    <a:pt x="1009" y="1383"/>
                    <a:pt x="1009" y="1383"/>
                  </a:cubicBezTo>
                  <a:cubicBezTo>
                    <a:pt x="1009" y="1383"/>
                    <a:pt x="982" y="1374"/>
                    <a:pt x="937" y="1356"/>
                  </a:cubicBezTo>
                  <a:cubicBezTo>
                    <a:pt x="893" y="1330"/>
                    <a:pt x="821" y="1294"/>
                    <a:pt x="777" y="1222"/>
                  </a:cubicBezTo>
                  <a:cubicBezTo>
                    <a:pt x="759" y="1196"/>
                    <a:pt x="750" y="1151"/>
                    <a:pt x="759" y="1115"/>
                  </a:cubicBezTo>
                  <a:cubicBezTo>
                    <a:pt x="768" y="1080"/>
                    <a:pt x="803" y="1026"/>
                    <a:pt x="812" y="955"/>
                  </a:cubicBezTo>
                  <a:cubicBezTo>
                    <a:pt x="821" y="928"/>
                    <a:pt x="830" y="892"/>
                    <a:pt x="839" y="857"/>
                  </a:cubicBezTo>
                  <a:cubicBezTo>
                    <a:pt x="839" y="821"/>
                    <a:pt x="839" y="768"/>
                    <a:pt x="812" y="714"/>
                  </a:cubicBezTo>
                  <a:cubicBezTo>
                    <a:pt x="759" y="625"/>
                    <a:pt x="670" y="598"/>
                    <a:pt x="625" y="571"/>
                  </a:cubicBezTo>
                  <a:cubicBezTo>
                    <a:pt x="572" y="536"/>
                    <a:pt x="554" y="518"/>
                    <a:pt x="545" y="464"/>
                  </a:cubicBezTo>
                  <a:cubicBezTo>
                    <a:pt x="536" y="420"/>
                    <a:pt x="545" y="357"/>
                    <a:pt x="536" y="286"/>
                  </a:cubicBezTo>
                  <a:cubicBezTo>
                    <a:pt x="536" y="223"/>
                    <a:pt x="518" y="143"/>
                    <a:pt x="464" y="90"/>
                  </a:cubicBezTo>
                  <a:cubicBezTo>
                    <a:pt x="411" y="36"/>
                    <a:pt x="340" y="27"/>
                    <a:pt x="295" y="27"/>
                  </a:cubicBezTo>
                  <a:cubicBezTo>
                    <a:pt x="117" y="9"/>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9"/>
            <p:cNvSpPr/>
            <p:nvPr/>
          </p:nvSpPr>
          <p:spPr>
            <a:xfrm>
              <a:off x="5227138" y="560998"/>
              <a:ext cx="10439" cy="11303"/>
            </a:xfrm>
            <a:custGeom>
              <a:avLst/>
              <a:gdLst/>
              <a:ahLst/>
              <a:cxnLst/>
              <a:rect l="l" t="t" r="r" b="b"/>
              <a:pathLst>
                <a:path w="242" h="262" extrusionOk="0">
                  <a:moveTo>
                    <a:pt x="72" y="1"/>
                  </a:moveTo>
                  <a:cubicBezTo>
                    <a:pt x="72" y="1"/>
                    <a:pt x="45" y="19"/>
                    <a:pt x="27" y="54"/>
                  </a:cubicBezTo>
                  <a:cubicBezTo>
                    <a:pt x="9" y="90"/>
                    <a:pt x="0" y="152"/>
                    <a:pt x="36" y="197"/>
                  </a:cubicBezTo>
                  <a:cubicBezTo>
                    <a:pt x="66" y="242"/>
                    <a:pt x="115" y="262"/>
                    <a:pt x="156" y="262"/>
                  </a:cubicBezTo>
                  <a:cubicBezTo>
                    <a:pt x="164" y="262"/>
                    <a:pt x="172" y="261"/>
                    <a:pt x="179" y="259"/>
                  </a:cubicBezTo>
                  <a:cubicBezTo>
                    <a:pt x="215" y="259"/>
                    <a:pt x="241" y="242"/>
                    <a:pt x="241" y="242"/>
                  </a:cubicBezTo>
                  <a:cubicBezTo>
                    <a:pt x="241" y="242"/>
                    <a:pt x="223" y="215"/>
                    <a:pt x="206" y="188"/>
                  </a:cubicBezTo>
                  <a:cubicBezTo>
                    <a:pt x="197" y="161"/>
                    <a:pt x="188" y="126"/>
                    <a:pt x="170" y="108"/>
                  </a:cubicBezTo>
                  <a:cubicBezTo>
                    <a:pt x="152" y="81"/>
                    <a:pt x="125" y="72"/>
                    <a:pt x="107" y="45"/>
                  </a:cubicBezTo>
                  <a:cubicBezTo>
                    <a:pt x="90" y="27"/>
                    <a:pt x="72"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9"/>
            <p:cNvSpPr/>
            <p:nvPr/>
          </p:nvSpPr>
          <p:spPr>
            <a:xfrm>
              <a:off x="5049707" y="475455"/>
              <a:ext cx="92789" cy="31406"/>
            </a:xfrm>
            <a:custGeom>
              <a:avLst/>
              <a:gdLst/>
              <a:ahLst/>
              <a:cxnLst/>
              <a:rect l="l" t="t" r="r" b="b"/>
              <a:pathLst>
                <a:path w="2151" h="728" extrusionOk="0">
                  <a:moveTo>
                    <a:pt x="803" y="322"/>
                  </a:moveTo>
                  <a:cubicBezTo>
                    <a:pt x="803" y="322"/>
                    <a:pt x="804" y="323"/>
                    <a:pt x="806" y="324"/>
                  </a:cubicBezTo>
                  <a:lnTo>
                    <a:pt x="806" y="324"/>
                  </a:lnTo>
                  <a:cubicBezTo>
                    <a:pt x="803" y="323"/>
                    <a:pt x="802" y="322"/>
                    <a:pt x="803" y="322"/>
                  </a:cubicBezTo>
                  <a:close/>
                  <a:moveTo>
                    <a:pt x="1549" y="0"/>
                  </a:moveTo>
                  <a:cubicBezTo>
                    <a:pt x="1506" y="0"/>
                    <a:pt x="1460" y="6"/>
                    <a:pt x="1410" y="21"/>
                  </a:cubicBezTo>
                  <a:cubicBezTo>
                    <a:pt x="1330" y="48"/>
                    <a:pt x="1259" y="92"/>
                    <a:pt x="1196" y="119"/>
                  </a:cubicBezTo>
                  <a:cubicBezTo>
                    <a:pt x="1143" y="146"/>
                    <a:pt x="1062" y="164"/>
                    <a:pt x="982" y="173"/>
                  </a:cubicBezTo>
                  <a:cubicBezTo>
                    <a:pt x="946" y="182"/>
                    <a:pt x="902" y="191"/>
                    <a:pt x="857" y="199"/>
                  </a:cubicBezTo>
                  <a:lnTo>
                    <a:pt x="795" y="217"/>
                  </a:lnTo>
                  <a:cubicBezTo>
                    <a:pt x="777" y="217"/>
                    <a:pt x="759" y="226"/>
                    <a:pt x="741" y="244"/>
                  </a:cubicBezTo>
                  <a:cubicBezTo>
                    <a:pt x="715" y="262"/>
                    <a:pt x="688" y="315"/>
                    <a:pt x="706" y="351"/>
                  </a:cubicBezTo>
                  <a:cubicBezTo>
                    <a:pt x="719" y="391"/>
                    <a:pt x="722" y="396"/>
                    <a:pt x="723" y="396"/>
                  </a:cubicBezTo>
                  <a:cubicBezTo>
                    <a:pt x="723" y="396"/>
                    <a:pt x="723" y="396"/>
                    <a:pt x="723" y="396"/>
                  </a:cubicBezTo>
                  <a:cubicBezTo>
                    <a:pt x="723" y="396"/>
                    <a:pt x="723" y="396"/>
                    <a:pt x="723" y="405"/>
                  </a:cubicBezTo>
                  <a:cubicBezTo>
                    <a:pt x="715" y="423"/>
                    <a:pt x="697" y="449"/>
                    <a:pt x="670" y="467"/>
                  </a:cubicBezTo>
                  <a:cubicBezTo>
                    <a:pt x="563" y="547"/>
                    <a:pt x="447" y="601"/>
                    <a:pt x="349" y="637"/>
                  </a:cubicBezTo>
                  <a:cubicBezTo>
                    <a:pt x="251" y="672"/>
                    <a:pt x="161" y="681"/>
                    <a:pt x="99" y="690"/>
                  </a:cubicBezTo>
                  <a:cubicBezTo>
                    <a:pt x="37" y="699"/>
                    <a:pt x="1" y="699"/>
                    <a:pt x="1" y="699"/>
                  </a:cubicBezTo>
                  <a:cubicBezTo>
                    <a:pt x="1" y="699"/>
                    <a:pt x="37" y="708"/>
                    <a:pt x="99" y="717"/>
                  </a:cubicBezTo>
                  <a:cubicBezTo>
                    <a:pt x="135" y="722"/>
                    <a:pt x="180" y="727"/>
                    <a:pt x="234" y="727"/>
                  </a:cubicBezTo>
                  <a:cubicBezTo>
                    <a:pt x="273" y="727"/>
                    <a:pt x="318" y="724"/>
                    <a:pt x="367" y="717"/>
                  </a:cubicBezTo>
                  <a:cubicBezTo>
                    <a:pt x="483" y="699"/>
                    <a:pt x="616" y="663"/>
                    <a:pt x="750" y="574"/>
                  </a:cubicBezTo>
                  <a:cubicBezTo>
                    <a:pt x="786" y="556"/>
                    <a:pt x="822" y="530"/>
                    <a:pt x="848" y="476"/>
                  </a:cubicBezTo>
                  <a:cubicBezTo>
                    <a:pt x="866" y="449"/>
                    <a:pt x="875" y="414"/>
                    <a:pt x="875" y="378"/>
                  </a:cubicBezTo>
                  <a:cubicBezTo>
                    <a:pt x="875" y="372"/>
                    <a:pt x="874" y="365"/>
                    <a:pt x="872" y="358"/>
                  </a:cubicBezTo>
                  <a:lnTo>
                    <a:pt x="872" y="358"/>
                  </a:lnTo>
                  <a:lnTo>
                    <a:pt x="893" y="351"/>
                  </a:lnTo>
                  <a:cubicBezTo>
                    <a:pt x="929" y="351"/>
                    <a:pt x="973" y="342"/>
                    <a:pt x="1009" y="333"/>
                  </a:cubicBezTo>
                  <a:cubicBezTo>
                    <a:pt x="1098" y="324"/>
                    <a:pt x="1187" y="307"/>
                    <a:pt x="1268" y="262"/>
                  </a:cubicBezTo>
                  <a:cubicBezTo>
                    <a:pt x="1348" y="217"/>
                    <a:pt x="1401" y="173"/>
                    <a:pt x="1464" y="146"/>
                  </a:cubicBezTo>
                  <a:cubicBezTo>
                    <a:pt x="1507" y="128"/>
                    <a:pt x="1555" y="122"/>
                    <a:pt x="1603" y="122"/>
                  </a:cubicBezTo>
                  <a:cubicBezTo>
                    <a:pt x="1675" y="122"/>
                    <a:pt x="1748" y="135"/>
                    <a:pt x="1812" y="146"/>
                  </a:cubicBezTo>
                  <a:cubicBezTo>
                    <a:pt x="2026" y="182"/>
                    <a:pt x="2151" y="226"/>
                    <a:pt x="2151" y="226"/>
                  </a:cubicBezTo>
                  <a:cubicBezTo>
                    <a:pt x="2151" y="226"/>
                    <a:pt x="2044" y="146"/>
                    <a:pt x="1830" y="66"/>
                  </a:cubicBezTo>
                  <a:cubicBezTo>
                    <a:pt x="1752" y="40"/>
                    <a:pt x="1661"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9"/>
            <p:cNvSpPr/>
            <p:nvPr/>
          </p:nvSpPr>
          <p:spPr>
            <a:xfrm>
              <a:off x="5027793" y="504056"/>
              <a:ext cx="39126" cy="38438"/>
            </a:xfrm>
            <a:custGeom>
              <a:avLst/>
              <a:gdLst/>
              <a:ahLst/>
              <a:cxnLst/>
              <a:rect l="l" t="t" r="r" b="b"/>
              <a:pathLst>
                <a:path w="907" h="891" extrusionOk="0">
                  <a:moveTo>
                    <a:pt x="875" y="0"/>
                  </a:moveTo>
                  <a:cubicBezTo>
                    <a:pt x="873" y="0"/>
                    <a:pt x="873" y="3"/>
                    <a:pt x="875" y="7"/>
                  </a:cubicBezTo>
                  <a:lnTo>
                    <a:pt x="875" y="7"/>
                  </a:lnTo>
                  <a:cubicBezTo>
                    <a:pt x="875" y="3"/>
                    <a:pt x="875" y="0"/>
                    <a:pt x="875" y="0"/>
                  </a:cubicBezTo>
                  <a:close/>
                  <a:moveTo>
                    <a:pt x="875" y="7"/>
                  </a:moveTo>
                  <a:cubicBezTo>
                    <a:pt x="876" y="23"/>
                    <a:pt x="876" y="67"/>
                    <a:pt x="848" y="116"/>
                  </a:cubicBezTo>
                  <a:cubicBezTo>
                    <a:pt x="803" y="179"/>
                    <a:pt x="714" y="206"/>
                    <a:pt x="589" y="232"/>
                  </a:cubicBezTo>
                  <a:lnTo>
                    <a:pt x="500" y="250"/>
                  </a:lnTo>
                  <a:lnTo>
                    <a:pt x="553" y="339"/>
                  </a:lnTo>
                  <a:cubicBezTo>
                    <a:pt x="562" y="357"/>
                    <a:pt x="562" y="384"/>
                    <a:pt x="562" y="393"/>
                  </a:cubicBezTo>
                  <a:cubicBezTo>
                    <a:pt x="553" y="402"/>
                    <a:pt x="562" y="393"/>
                    <a:pt x="545" y="411"/>
                  </a:cubicBezTo>
                  <a:cubicBezTo>
                    <a:pt x="527" y="420"/>
                    <a:pt x="518" y="429"/>
                    <a:pt x="491" y="455"/>
                  </a:cubicBezTo>
                  <a:cubicBezTo>
                    <a:pt x="446" y="509"/>
                    <a:pt x="429" y="553"/>
                    <a:pt x="411" y="589"/>
                  </a:cubicBezTo>
                  <a:cubicBezTo>
                    <a:pt x="393" y="625"/>
                    <a:pt x="375" y="652"/>
                    <a:pt x="348" y="678"/>
                  </a:cubicBezTo>
                  <a:cubicBezTo>
                    <a:pt x="295" y="732"/>
                    <a:pt x="241" y="777"/>
                    <a:pt x="188" y="803"/>
                  </a:cubicBezTo>
                  <a:cubicBezTo>
                    <a:pt x="81" y="866"/>
                    <a:pt x="0" y="866"/>
                    <a:pt x="0" y="866"/>
                  </a:cubicBezTo>
                  <a:cubicBezTo>
                    <a:pt x="0" y="866"/>
                    <a:pt x="18" y="875"/>
                    <a:pt x="54" y="884"/>
                  </a:cubicBezTo>
                  <a:cubicBezTo>
                    <a:pt x="72" y="888"/>
                    <a:pt x="96" y="890"/>
                    <a:pt x="124" y="890"/>
                  </a:cubicBezTo>
                  <a:cubicBezTo>
                    <a:pt x="152" y="890"/>
                    <a:pt x="183" y="888"/>
                    <a:pt x="214" y="884"/>
                  </a:cubicBezTo>
                  <a:cubicBezTo>
                    <a:pt x="286" y="866"/>
                    <a:pt x="366" y="839"/>
                    <a:pt x="437" y="777"/>
                  </a:cubicBezTo>
                  <a:cubicBezTo>
                    <a:pt x="473" y="750"/>
                    <a:pt x="509" y="714"/>
                    <a:pt x="545" y="669"/>
                  </a:cubicBezTo>
                  <a:cubicBezTo>
                    <a:pt x="571" y="625"/>
                    <a:pt x="598" y="580"/>
                    <a:pt x="616" y="562"/>
                  </a:cubicBezTo>
                  <a:cubicBezTo>
                    <a:pt x="616" y="553"/>
                    <a:pt x="643" y="536"/>
                    <a:pt x="660" y="518"/>
                  </a:cubicBezTo>
                  <a:cubicBezTo>
                    <a:pt x="678" y="509"/>
                    <a:pt x="705" y="464"/>
                    <a:pt x="714" y="429"/>
                  </a:cubicBezTo>
                  <a:cubicBezTo>
                    <a:pt x="719" y="392"/>
                    <a:pt x="714" y="360"/>
                    <a:pt x="704" y="331"/>
                  </a:cubicBezTo>
                  <a:lnTo>
                    <a:pt x="704" y="331"/>
                  </a:lnTo>
                  <a:cubicBezTo>
                    <a:pt x="739" y="315"/>
                    <a:pt x="773" y="297"/>
                    <a:pt x="803" y="277"/>
                  </a:cubicBezTo>
                  <a:cubicBezTo>
                    <a:pt x="857" y="232"/>
                    <a:pt x="884" y="179"/>
                    <a:pt x="892" y="134"/>
                  </a:cubicBezTo>
                  <a:cubicBezTo>
                    <a:pt x="906" y="65"/>
                    <a:pt x="882" y="22"/>
                    <a:pt x="875"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9"/>
            <p:cNvSpPr/>
            <p:nvPr/>
          </p:nvSpPr>
          <p:spPr>
            <a:xfrm>
              <a:off x="5143621" y="475498"/>
              <a:ext cx="77389" cy="20880"/>
            </a:xfrm>
            <a:custGeom>
              <a:avLst/>
              <a:gdLst/>
              <a:ahLst/>
              <a:cxnLst/>
              <a:rect l="l" t="t" r="r" b="b"/>
              <a:pathLst>
                <a:path w="1794" h="484" extrusionOk="0">
                  <a:moveTo>
                    <a:pt x="539" y="1"/>
                  </a:moveTo>
                  <a:cubicBezTo>
                    <a:pt x="424" y="1"/>
                    <a:pt x="330" y="33"/>
                    <a:pt x="250" y="65"/>
                  </a:cubicBezTo>
                  <a:cubicBezTo>
                    <a:pt x="170" y="100"/>
                    <a:pt x="108" y="145"/>
                    <a:pt x="63" y="172"/>
                  </a:cubicBezTo>
                  <a:lnTo>
                    <a:pt x="1" y="207"/>
                  </a:lnTo>
                  <a:cubicBezTo>
                    <a:pt x="1" y="207"/>
                    <a:pt x="27" y="207"/>
                    <a:pt x="81" y="190"/>
                  </a:cubicBezTo>
                  <a:cubicBezTo>
                    <a:pt x="125" y="181"/>
                    <a:pt x="197" y="163"/>
                    <a:pt x="277" y="145"/>
                  </a:cubicBezTo>
                  <a:cubicBezTo>
                    <a:pt x="327" y="134"/>
                    <a:pt x="386" y="125"/>
                    <a:pt x="447" y="125"/>
                  </a:cubicBezTo>
                  <a:cubicBezTo>
                    <a:pt x="582" y="125"/>
                    <a:pt x="729" y="167"/>
                    <a:pt x="821" y="314"/>
                  </a:cubicBezTo>
                  <a:cubicBezTo>
                    <a:pt x="848" y="341"/>
                    <a:pt x="857" y="368"/>
                    <a:pt x="893" y="395"/>
                  </a:cubicBezTo>
                  <a:cubicBezTo>
                    <a:pt x="928" y="422"/>
                    <a:pt x="964" y="439"/>
                    <a:pt x="1000" y="457"/>
                  </a:cubicBezTo>
                  <a:cubicBezTo>
                    <a:pt x="1071" y="484"/>
                    <a:pt x="1142" y="484"/>
                    <a:pt x="1205" y="484"/>
                  </a:cubicBezTo>
                  <a:cubicBezTo>
                    <a:pt x="1321" y="484"/>
                    <a:pt x="1428" y="475"/>
                    <a:pt x="1517" y="457"/>
                  </a:cubicBezTo>
                  <a:cubicBezTo>
                    <a:pt x="1696" y="430"/>
                    <a:pt x="1794" y="395"/>
                    <a:pt x="1794" y="395"/>
                  </a:cubicBezTo>
                  <a:cubicBezTo>
                    <a:pt x="1794" y="395"/>
                    <a:pt x="1678" y="386"/>
                    <a:pt x="1517" y="377"/>
                  </a:cubicBezTo>
                  <a:cubicBezTo>
                    <a:pt x="1428" y="377"/>
                    <a:pt x="1321" y="368"/>
                    <a:pt x="1214" y="350"/>
                  </a:cubicBezTo>
                  <a:cubicBezTo>
                    <a:pt x="1160" y="341"/>
                    <a:pt x="1107" y="332"/>
                    <a:pt x="1053" y="314"/>
                  </a:cubicBezTo>
                  <a:cubicBezTo>
                    <a:pt x="1009" y="297"/>
                    <a:pt x="982" y="261"/>
                    <a:pt x="946" y="207"/>
                  </a:cubicBezTo>
                  <a:cubicBezTo>
                    <a:pt x="911" y="163"/>
                    <a:pt x="848" y="91"/>
                    <a:pt x="777" y="56"/>
                  </a:cubicBezTo>
                  <a:cubicBezTo>
                    <a:pt x="714" y="20"/>
                    <a:pt x="643" y="11"/>
                    <a:pt x="580" y="2"/>
                  </a:cubicBezTo>
                  <a:cubicBezTo>
                    <a:pt x="566" y="1"/>
                    <a:pt x="552" y="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9"/>
            <p:cNvSpPr/>
            <p:nvPr/>
          </p:nvSpPr>
          <p:spPr>
            <a:xfrm>
              <a:off x="5191332" y="494824"/>
              <a:ext cx="22000" cy="9016"/>
            </a:xfrm>
            <a:custGeom>
              <a:avLst/>
              <a:gdLst/>
              <a:ahLst/>
              <a:cxnLst/>
              <a:rect l="l" t="t" r="r" b="b"/>
              <a:pathLst>
                <a:path w="510" h="209" extrusionOk="0">
                  <a:moveTo>
                    <a:pt x="1" y="0"/>
                  </a:moveTo>
                  <a:cubicBezTo>
                    <a:pt x="1" y="0"/>
                    <a:pt x="1" y="36"/>
                    <a:pt x="36" y="81"/>
                  </a:cubicBezTo>
                  <a:cubicBezTo>
                    <a:pt x="72" y="125"/>
                    <a:pt x="135" y="179"/>
                    <a:pt x="224" y="205"/>
                  </a:cubicBezTo>
                  <a:cubicBezTo>
                    <a:pt x="242" y="207"/>
                    <a:pt x="259" y="208"/>
                    <a:pt x="276" y="208"/>
                  </a:cubicBezTo>
                  <a:cubicBezTo>
                    <a:pt x="411" y="208"/>
                    <a:pt x="509" y="152"/>
                    <a:pt x="509" y="152"/>
                  </a:cubicBezTo>
                  <a:cubicBezTo>
                    <a:pt x="509" y="152"/>
                    <a:pt x="402" y="63"/>
                    <a:pt x="259" y="45"/>
                  </a:cubicBezTo>
                  <a:cubicBezTo>
                    <a:pt x="135" y="18"/>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9"/>
            <p:cNvSpPr/>
            <p:nvPr/>
          </p:nvSpPr>
          <p:spPr>
            <a:xfrm>
              <a:off x="5095132" y="560610"/>
              <a:ext cx="30843" cy="62122"/>
            </a:xfrm>
            <a:custGeom>
              <a:avLst/>
              <a:gdLst/>
              <a:ahLst/>
              <a:cxnLst/>
              <a:rect l="l" t="t" r="r" b="b"/>
              <a:pathLst>
                <a:path w="715" h="1440" extrusionOk="0">
                  <a:moveTo>
                    <a:pt x="714" y="1"/>
                  </a:moveTo>
                  <a:cubicBezTo>
                    <a:pt x="714" y="1"/>
                    <a:pt x="616" y="45"/>
                    <a:pt x="473" y="135"/>
                  </a:cubicBezTo>
                  <a:cubicBezTo>
                    <a:pt x="402" y="179"/>
                    <a:pt x="313" y="224"/>
                    <a:pt x="224" y="286"/>
                  </a:cubicBezTo>
                  <a:cubicBezTo>
                    <a:pt x="170" y="322"/>
                    <a:pt x="125" y="358"/>
                    <a:pt x="81" y="420"/>
                  </a:cubicBezTo>
                  <a:cubicBezTo>
                    <a:pt x="36" y="474"/>
                    <a:pt x="1" y="554"/>
                    <a:pt x="1" y="634"/>
                  </a:cubicBezTo>
                  <a:cubicBezTo>
                    <a:pt x="1" y="786"/>
                    <a:pt x="36" y="893"/>
                    <a:pt x="63" y="1000"/>
                  </a:cubicBezTo>
                  <a:cubicBezTo>
                    <a:pt x="90" y="1107"/>
                    <a:pt x="108" y="1205"/>
                    <a:pt x="152" y="1294"/>
                  </a:cubicBezTo>
                  <a:cubicBezTo>
                    <a:pt x="197" y="1375"/>
                    <a:pt x="268" y="1419"/>
                    <a:pt x="313" y="1428"/>
                  </a:cubicBezTo>
                  <a:cubicBezTo>
                    <a:pt x="340" y="1437"/>
                    <a:pt x="360" y="1439"/>
                    <a:pt x="373" y="1439"/>
                  </a:cubicBezTo>
                  <a:cubicBezTo>
                    <a:pt x="386" y="1439"/>
                    <a:pt x="393" y="1437"/>
                    <a:pt x="393" y="1437"/>
                  </a:cubicBezTo>
                  <a:cubicBezTo>
                    <a:pt x="393" y="1437"/>
                    <a:pt x="268" y="1410"/>
                    <a:pt x="232" y="1259"/>
                  </a:cubicBezTo>
                  <a:cubicBezTo>
                    <a:pt x="215" y="1187"/>
                    <a:pt x="206" y="1089"/>
                    <a:pt x="197" y="982"/>
                  </a:cubicBezTo>
                  <a:cubicBezTo>
                    <a:pt x="188" y="875"/>
                    <a:pt x="161" y="741"/>
                    <a:pt x="161" y="634"/>
                  </a:cubicBezTo>
                  <a:cubicBezTo>
                    <a:pt x="161" y="545"/>
                    <a:pt x="232" y="465"/>
                    <a:pt x="304" y="393"/>
                  </a:cubicBezTo>
                  <a:cubicBezTo>
                    <a:pt x="384" y="322"/>
                    <a:pt x="464" y="251"/>
                    <a:pt x="518" y="197"/>
                  </a:cubicBezTo>
                  <a:cubicBezTo>
                    <a:pt x="643" y="81"/>
                    <a:pt x="714"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9"/>
            <p:cNvSpPr/>
            <p:nvPr/>
          </p:nvSpPr>
          <p:spPr>
            <a:xfrm>
              <a:off x="5064331" y="601031"/>
              <a:ext cx="31232" cy="27739"/>
            </a:xfrm>
            <a:custGeom>
              <a:avLst/>
              <a:gdLst/>
              <a:ahLst/>
              <a:cxnLst/>
              <a:rect l="l" t="t" r="r" b="b"/>
              <a:pathLst>
                <a:path w="724" h="643" extrusionOk="0">
                  <a:moveTo>
                    <a:pt x="63" y="0"/>
                  </a:moveTo>
                  <a:cubicBezTo>
                    <a:pt x="63" y="0"/>
                    <a:pt x="54" y="9"/>
                    <a:pt x="45" y="36"/>
                  </a:cubicBezTo>
                  <a:cubicBezTo>
                    <a:pt x="28" y="63"/>
                    <a:pt x="19" y="108"/>
                    <a:pt x="10" y="161"/>
                  </a:cubicBezTo>
                  <a:cubicBezTo>
                    <a:pt x="1" y="259"/>
                    <a:pt x="54" y="438"/>
                    <a:pt x="215" y="527"/>
                  </a:cubicBezTo>
                  <a:cubicBezTo>
                    <a:pt x="233" y="536"/>
                    <a:pt x="242" y="545"/>
                    <a:pt x="242" y="545"/>
                  </a:cubicBezTo>
                  <a:lnTo>
                    <a:pt x="447" y="643"/>
                  </a:lnTo>
                  <a:lnTo>
                    <a:pt x="384" y="500"/>
                  </a:lnTo>
                  <a:cubicBezTo>
                    <a:pt x="384" y="500"/>
                    <a:pt x="393" y="491"/>
                    <a:pt x="384" y="491"/>
                  </a:cubicBezTo>
                  <a:cubicBezTo>
                    <a:pt x="380" y="487"/>
                    <a:pt x="382" y="484"/>
                    <a:pt x="389" y="484"/>
                  </a:cubicBezTo>
                  <a:cubicBezTo>
                    <a:pt x="396" y="484"/>
                    <a:pt x="407" y="487"/>
                    <a:pt x="420" y="491"/>
                  </a:cubicBezTo>
                  <a:cubicBezTo>
                    <a:pt x="483" y="509"/>
                    <a:pt x="536" y="509"/>
                    <a:pt x="581" y="509"/>
                  </a:cubicBezTo>
                  <a:cubicBezTo>
                    <a:pt x="670" y="500"/>
                    <a:pt x="723" y="482"/>
                    <a:pt x="723" y="482"/>
                  </a:cubicBezTo>
                  <a:cubicBezTo>
                    <a:pt x="723" y="482"/>
                    <a:pt x="670" y="464"/>
                    <a:pt x="590" y="438"/>
                  </a:cubicBezTo>
                  <a:cubicBezTo>
                    <a:pt x="554" y="420"/>
                    <a:pt x="509" y="402"/>
                    <a:pt x="474" y="375"/>
                  </a:cubicBezTo>
                  <a:cubicBezTo>
                    <a:pt x="452" y="368"/>
                    <a:pt x="419" y="343"/>
                    <a:pt x="370" y="343"/>
                  </a:cubicBezTo>
                  <a:cubicBezTo>
                    <a:pt x="358" y="343"/>
                    <a:pt x="345" y="345"/>
                    <a:pt x="331" y="348"/>
                  </a:cubicBezTo>
                  <a:cubicBezTo>
                    <a:pt x="315" y="357"/>
                    <a:pt x="300" y="367"/>
                    <a:pt x="287" y="380"/>
                  </a:cubicBezTo>
                  <a:lnTo>
                    <a:pt x="287" y="380"/>
                  </a:lnTo>
                  <a:cubicBezTo>
                    <a:pt x="185" y="325"/>
                    <a:pt x="125" y="230"/>
                    <a:pt x="90" y="152"/>
                  </a:cubicBezTo>
                  <a:cubicBezTo>
                    <a:pt x="63" y="63"/>
                    <a:pt x="63" y="0"/>
                    <a:pt x="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9"/>
            <p:cNvSpPr/>
            <p:nvPr/>
          </p:nvSpPr>
          <p:spPr>
            <a:xfrm>
              <a:off x="5091293" y="611427"/>
              <a:ext cx="20059" cy="10914"/>
            </a:xfrm>
            <a:custGeom>
              <a:avLst/>
              <a:gdLst/>
              <a:ahLst/>
              <a:cxnLst/>
              <a:rect l="l" t="t" r="r" b="b"/>
              <a:pathLst>
                <a:path w="465" h="253" extrusionOk="0">
                  <a:moveTo>
                    <a:pt x="0" y="0"/>
                  </a:moveTo>
                  <a:cubicBezTo>
                    <a:pt x="0" y="0"/>
                    <a:pt x="0" y="36"/>
                    <a:pt x="27" y="81"/>
                  </a:cubicBezTo>
                  <a:cubicBezTo>
                    <a:pt x="54" y="125"/>
                    <a:pt x="107" y="188"/>
                    <a:pt x="179" y="223"/>
                  </a:cubicBezTo>
                  <a:cubicBezTo>
                    <a:pt x="221" y="244"/>
                    <a:pt x="265" y="253"/>
                    <a:pt x="306" y="253"/>
                  </a:cubicBezTo>
                  <a:cubicBezTo>
                    <a:pt x="335" y="253"/>
                    <a:pt x="362" y="249"/>
                    <a:pt x="384" y="241"/>
                  </a:cubicBezTo>
                  <a:cubicBezTo>
                    <a:pt x="437" y="232"/>
                    <a:pt x="464" y="206"/>
                    <a:pt x="464" y="206"/>
                  </a:cubicBezTo>
                  <a:cubicBezTo>
                    <a:pt x="464" y="206"/>
                    <a:pt x="429" y="188"/>
                    <a:pt x="393" y="161"/>
                  </a:cubicBezTo>
                  <a:cubicBezTo>
                    <a:pt x="348" y="134"/>
                    <a:pt x="304" y="98"/>
                    <a:pt x="241" y="72"/>
                  </a:cubicBezTo>
                  <a:cubicBezTo>
                    <a:pt x="188" y="45"/>
                    <a:pt x="125" y="36"/>
                    <a:pt x="81" y="18"/>
                  </a:cubicBezTo>
                  <a:cubicBezTo>
                    <a:pt x="36" y="9"/>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9"/>
            <p:cNvSpPr/>
            <p:nvPr/>
          </p:nvSpPr>
          <p:spPr>
            <a:xfrm>
              <a:off x="5114372" y="562163"/>
              <a:ext cx="11992" cy="56600"/>
            </a:xfrm>
            <a:custGeom>
              <a:avLst/>
              <a:gdLst/>
              <a:ahLst/>
              <a:cxnLst/>
              <a:rect l="l" t="t" r="r" b="b"/>
              <a:pathLst>
                <a:path w="278" h="1312" extrusionOk="0">
                  <a:moveTo>
                    <a:pt x="241" y="0"/>
                  </a:moveTo>
                  <a:lnTo>
                    <a:pt x="241" y="0"/>
                  </a:lnTo>
                  <a:cubicBezTo>
                    <a:pt x="241" y="0"/>
                    <a:pt x="224" y="9"/>
                    <a:pt x="197" y="36"/>
                  </a:cubicBezTo>
                  <a:cubicBezTo>
                    <a:pt x="170" y="63"/>
                    <a:pt x="143" y="108"/>
                    <a:pt x="117" y="170"/>
                  </a:cubicBezTo>
                  <a:cubicBezTo>
                    <a:pt x="63" y="304"/>
                    <a:pt x="63" y="500"/>
                    <a:pt x="99" y="678"/>
                  </a:cubicBezTo>
                  <a:cubicBezTo>
                    <a:pt x="125" y="866"/>
                    <a:pt x="125" y="1017"/>
                    <a:pt x="81" y="1133"/>
                  </a:cubicBezTo>
                  <a:cubicBezTo>
                    <a:pt x="45" y="1240"/>
                    <a:pt x="1" y="1312"/>
                    <a:pt x="1" y="1312"/>
                  </a:cubicBezTo>
                  <a:cubicBezTo>
                    <a:pt x="1" y="1312"/>
                    <a:pt x="72" y="1276"/>
                    <a:pt x="152" y="1169"/>
                  </a:cubicBezTo>
                  <a:cubicBezTo>
                    <a:pt x="197" y="1116"/>
                    <a:pt x="233" y="1035"/>
                    <a:pt x="250" y="946"/>
                  </a:cubicBezTo>
                  <a:cubicBezTo>
                    <a:pt x="277" y="857"/>
                    <a:pt x="268" y="759"/>
                    <a:pt x="259" y="661"/>
                  </a:cubicBezTo>
                  <a:cubicBezTo>
                    <a:pt x="224" y="464"/>
                    <a:pt x="188" y="313"/>
                    <a:pt x="197" y="188"/>
                  </a:cubicBezTo>
                  <a:cubicBezTo>
                    <a:pt x="197" y="72"/>
                    <a:pt x="241"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9"/>
            <p:cNvSpPr/>
            <p:nvPr/>
          </p:nvSpPr>
          <p:spPr>
            <a:xfrm>
              <a:off x="5114372" y="575622"/>
              <a:ext cx="29290" cy="49309"/>
            </a:xfrm>
            <a:custGeom>
              <a:avLst/>
              <a:gdLst/>
              <a:ahLst/>
              <a:cxnLst/>
              <a:rect l="l" t="t" r="r" b="b"/>
              <a:pathLst>
                <a:path w="679" h="1143" extrusionOk="0">
                  <a:moveTo>
                    <a:pt x="518" y="1028"/>
                  </a:moveTo>
                  <a:lnTo>
                    <a:pt x="518" y="1028"/>
                  </a:lnTo>
                  <a:cubicBezTo>
                    <a:pt x="518" y="1030"/>
                    <a:pt x="517" y="1031"/>
                    <a:pt x="516" y="1031"/>
                  </a:cubicBezTo>
                  <a:cubicBezTo>
                    <a:pt x="516" y="1031"/>
                    <a:pt x="515" y="1029"/>
                    <a:pt x="518" y="1028"/>
                  </a:cubicBezTo>
                  <a:close/>
                  <a:moveTo>
                    <a:pt x="402" y="1"/>
                  </a:moveTo>
                  <a:lnTo>
                    <a:pt x="366" y="438"/>
                  </a:lnTo>
                  <a:cubicBezTo>
                    <a:pt x="348" y="572"/>
                    <a:pt x="197" y="688"/>
                    <a:pt x="125" y="777"/>
                  </a:cubicBezTo>
                  <a:cubicBezTo>
                    <a:pt x="45" y="875"/>
                    <a:pt x="1" y="928"/>
                    <a:pt x="1" y="928"/>
                  </a:cubicBezTo>
                  <a:cubicBezTo>
                    <a:pt x="1" y="928"/>
                    <a:pt x="72" y="893"/>
                    <a:pt x="170" y="830"/>
                  </a:cubicBezTo>
                  <a:cubicBezTo>
                    <a:pt x="224" y="804"/>
                    <a:pt x="286" y="768"/>
                    <a:pt x="348" y="714"/>
                  </a:cubicBezTo>
                  <a:cubicBezTo>
                    <a:pt x="366" y="701"/>
                    <a:pt x="384" y="686"/>
                    <a:pt x="402" y="669"/>
                  </a:cubicBezTo>
                  <a:lnTo>
                    <a:pt x="402" y="669"/>
                  </a:lnTo>
                  <a:cubicBezTo>
                    <a:pt x="419" y="760"/>
                    <a:pt x="431" y="845"/>
                    <a:pt x="438" y="920"/>
                  </a:cubicBezTo>
                  <a:cubicBezTo>
                    <a:pt x="438" y="946"/>
                    <a:pt x="447" y="973"/>
                    <a:pt x="447" y="1000"/>
                  </a:cubicBezTo>
                  <a:lnTo>
                    <a:pt x="456" y="1044"/>
                  </a:lnTo>
                  <a:cubicBezTo>
                    <a:pt x="456" y="1062"/>
                    <a:pt x="482" y="1089"/>
                    <a:pt x="509" y="1098"/>
                  </a:cubicBezTo>
                  <a:cubicBezTo>
                    <a:pt x="536" y="1098"/>
                    <a:pt x="545" y="1089"/>
                    <a:pt x="554" y="1080"/>
                  </a:cubicBezTo>
                  <a:cubicBezTo>
                    <a:pt x="575" y="1067"/>
                    <a:pt x="593" y="1054"/>
                    <a:pt x="608" y="1041"/>
                  </a:cubicBezTo>
                  <a:lnTo>
                    <a:pt x="608" y="1041"/>
                  </a:lnTo>
                  <a:cubicBezTo>
                    <a:pt x="611" y="1106"/>
                    <a:pt x="616" y="1143"/>
                    <a:pt x="616" y="1143"/>
                  </a:cubicBezTo>
                  <a:cubicBezTo>
                    <a:pt x="616" y="1143"/>
                    <a:pt x="634" y="1080"/>
                    <a:pt x="661" y="973"/>
                  </a:cubicBezTo>
                  <a:lnTo>
                    <a:pt x="679" y="920"/>
                  </a:lnTo>
                  <a:lnTo>
                    <a:pt x="679" y="920"/>
                  </a:lnTo>
                  <a:lnTo>
                    <a:pt x="616" y="946"/>
                  </a:lnTo>
                  <a:cubicBezTo>
                    <a:pt x="601" y="956"/>
                    <a:pt x="583" y="966"/>
                    <a:pt x="563" y="976"/>
                  </a:cubicBezTo>
                  <a:lnTo>
                    <a:pt x="563" y="976"/>
                  </a:lnTo>
                  <a:cubicBezTo>
                    <a:pt x="563" y="957"/>
                    <a:pt x="565" y="938"/>
                    <a:pt x="572" y="920"/>
                  </a:cubicBezTo>
                  <a:cubicBezTo>
                    <a:pt x="572" y="812"/>
                    <a:pt x="572" y="688"/>
                    <a:pt x="545" y="554"/>
                  </a:cubicBezTo>
                  <a:cubicBezTo>
                    <a:pt x="536" y="509"/>
                    <a:pt x="527" y="474"/>
                    <a:pt x="518" y="429"/>
                  </a:cubicBezTo>
                  <a:lnTo>
                    <a:pt x="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9"/>
            <p:cNvSpPr/>
            <p:nvPr/>
          </p:nvSpPr>
          <p:spPr>
            <a:xfrm>
              <a:off x="5141334" y="581403"/>
              <a:ext cx="10008" cy="42363"/>
            </a:xfrm>
            <a:custGeom>
              <a:avLst/>
              <a:gdLst/>
              <a:ahLst/>
              <a:cxnLst/>
              <a:rect l="l" t="t" r="r" b="b"/>
              <a:pathLst>
                <a:path w="232" h="982" extrusionOk="0">
                  <a:moveTo>
                    <a:pt x="170" y="1"/>
                  </a:moveTo>
                  <a:cubicBezTo>
                    <a:pt x="170" y="1"/>
                    <a:pt x="143" y="63"/>
                    <a:pt x="125" y="152"/>
                  </a:cubicBezTo>
                  <a:cubicBezTo>
                    <a:pt x="98" y="241"/>
                    <a:pt x="71" y="357"/>
                    <a:pt x="54" y="491"/>
                  </a:cubicBezTo>
                  <a:cubicBezTo>
                    <a:pt x="27" y="714"/>
                    <a:pt x="0" y="982"/>
                    <a:pt x="0" y="982"/>
                  </a:cubicBezTo>
                  <a:cubicBezTo>
                    <a:pt x="0" y="982"/>
                    <a:pt x="45" y="937"/>
                    <a:pt x="98" y="857"/>
                  </a:cubicBezTo>
                  <a:cubicBezTo>
                    <a:pt x="143" y="777"/>
                    <a:pt x="196" y="652"/>
                    <a:pt x="214" y="509"/>
                  </a:cubicBezTo>
                  <a:cubicBezTo>
                    <a:pt x="232" y="375"/>
                    <a:pt x="223" y="241"/>
                    <a:pt x="205" y="152"/>
                  </a:cubicBezTo>
                  <a:cubicBezTo>
                    <a:pt x="187" y="63"/>
                    <a:pt x="170"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9"/>
            <p:cNvSpPr/>
            <p:nvPr/>
          </p:nvSpPr>
          <p:spPr>
            <a:xfrm>
              <a:off x="5145174" y="582179"/>
              <a:ext cx="56985" cy="36194"/>
            </a:xfrm>
            <a:custGeom>
              <a:avLst/>
              <a:gdLst/>
              <a:ahLst/>
              <a:cxnLst/>
              <a:rect l="l" t="t" r="r" b="b"/>
              <a:pathLst>
                <a:path w="1321" h="839" extrusionOk="0">
                  <a:moveTo>
                    <a:pt x="27" y="0"/>
                  </a:moveTo>
                  <a:cubicBezTo>
                    <a:pt x="18" y="0"/>
                    <a:pt x="9" y="27"/>
                    <a:pt x="45" y="63"/>
                  </a:cubicBezTo>
                  <a:cubicBezTo>
                    <a:pt x="72" y="90"/>
                    <a:pt x="107" y="143"/>
                    <a:pt x="161" y="197"/>
                  </a:cubicBezTo>
                  <a:cubicBezTo>
                    <a:pt x="214" y="250"/>
                    <a:pt x="286" y="304"/>
                    <a:pt x="366" y="366"/>
                  </a:cubicBezTo>
                  <a:cubicBezTo>
                    <a:pt x="446" y="420"/>
                    <a:pt x="571" y="473"/>
                    <a:pt x="678" y="482"/>
                  </a:cubicBezTo>
                  <a:cubicBezTo>
                    <a:pt x="732" y="491"/>
                    <a:pt x="785" y="500"/>
                    <a:pt x="839" y="509"/>
                  </a:cubicBezTo>
                  <a:cubicBezTo>
                    <a:pt x="883" y="509"/>
                    <a:pt x="928" y="527"/>
                    <a:pt x="973" y="545"/>
                  </a:cubicBezTo>
                  <a:cubicBezTo>
                    <a:pt x="1053" y="571"/>
                    <a:pt x="1115" y="616"/>
                    <a:pt x="1169" y="660"/>
                  </a:cubicBezTo>
                  <a:cubicBezTo>
                    <a:pt x="1276" y="750"/>
                    <a:pt x="1321" y="839"/>
                    <a:pt x="1321" y="839"/>
                  </a:cubicBezTo>
                  <a:cubicBezTo>
                    <a:pt x="1321" y="839"/>
                    <a:pt x="1321" y="812"/>
                    <a:pt x="1303" y="776"/>
                  </a:cubicBezTo>
                  <a:cubicBezTo>
                    <a:pt x="1294" y="732"/>
                    <a:pt x="1276" y="678"/>
                    <a:pt x="1231" y="607"/>
                  </a:cubicBezTo>
                  <a:cubicBezTo>
                    <a:pt x="1187" y="545"/>
                    <a:pt x="1124" y="473"/>
                    <a:pt x="1026" y="420"/>
                  </a:cubicBezTo>
                  <a:cubicBezTo>
                    <a:pt x="982" y="393"/>
                    <a:pt x="928" y="366"/>
                    <a:pt x="875" y="357"/>
                  </a:cubicBezTo>
                  <a:cubicBezTo>
                    <a:pt x="821" y="348"/>
                    <a:pt x="767" y="339"/>
                    <a:pt x="714" y="322"/>
                  </a:cubicBezTo>
                  <a:cubicBezTo>
                    <a:pt x="500" y="295"/>
                    <a:pt x="339" y="197"/>
                    <a:pt x="214" y="125"/>
                  </a:cubicBezTo>
                  <a:cubicBezTo>
                    <a:pt x="89" y="54"/>
                    <a:pt x="0" y="9"/>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9"/>
            <p:cNvSpPr/>
            <p:nvPr/>
          </p:nvSpPr>
          <p:spPr>
            <a:xfrm>
              <a:off x="5184430" y="581403"/>
              <a:ext cx="11561" cy="21958"/>
            </a:xfrm>
            <a:custGeom>
              <a:avLst/>
              <a:gdLst/>
              <a:ahLst/>
              <a:cxnLst/>
              <a:rect l="l" t="t" r="r" b="b"/>
              <a:pathLst>
                <a:path w="268" h="509" extrusionOk="0">
                  <a:moveTo>
                    <a:pt x="9" y="1"/>
                  </a:moveTo>
                  <a:cubicBezTo>
                    <a:pt x="9" y="1"/>
                    <a:pt x="0" y="36"/>
                    <a:pt x="0" y="99"/>
                  </a:cubicBezTo>
                  <a:cubicBezTo>
                    <a:pt x="0" y="152"/>
                    <a:pt x="18" y="232"/>
                    <a:pt x="63" y="295"/>
                  </a:cubicBezTo>
                  <a:cubicBezTo>
                    <a:pt x="107" y="366"/>
                    <a:pt x="152" y="411"/>
                    <a:pt x="188" y="447"/>
                  </a:cubicBezTo>
                  <a:cubicBezTo>
                    <a:pt x="223" y="473"/>
                    <a:pt x="250" y="509"/>
                    <a:pt x="250" y="509"/>
                  </a:cubicBezTo>
                  <a:cubicBezTo>
                    <a:pt x="250" y="509"/>
                    <a:pt x="268" y="473"/>
                    <a:pt x="268" y="411"/>
                  </a:cubicBezTo>
                  <a:cubicBezTo>
                    <a:pt x="268" y="357"/>
                    <a:pt x="241" y="277"/>
                    <a:pt x="196" y="215"/>
                  </a:cubicBezTo>
                  <a:cubicBezTo>
                    <a:pt x="161" y="143"/>
                    <a:pt x="107" y="99"/>
                    <a:pt x="72" y="63"/>
                  </a:cubicBezTo>
                  <a:cubicBezTo>
                    <a:pt x="45" y="36"/>
                    <a:pt x="9"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9"/>
            <p:cNvSpPr/>
            <p:nvPr/>
          </p:nvSpPr>
          <p:spPr>
            <a:xfrm>
              <a:off x="5194438" y="584466"/>
              <a:ext cx="15055" cy="60871"/>
            </a:xfrm>
            <a:custGeom>
              <a:avLst/>
              <a:gdLst/>
              <a:ahLst/>
              <a:cxnLst/>
              <a:rect l="l" t="t" r="r" b="b"/>
              <a:pathLst>
                <a:path w="349" h="1411" extrusionOk="0">
                  <a:moveTo>
                    <a:pt x="72" y="1"/>
                  </a:moveTo>
                  <a:cubicBezTo>
                    <a:pt x="72" y="1"/>
                    <a:pt x="45" y="81"/>
                    <a:pt x="18" y="215"/>
                  </a:cubicBezTo>
                  <a:cubicBezTo>
                    <a:pt x="9" y="286"/>
                    <a:pt x="0" y="367"/>
                    <a:pt x="18" y="465"/>
                  </a:cubicBezTo>
                  <a:cubicBezTo>
                    <a:pt x="27" y="554"/>
                    <a:pt x="72" y="652"/>
                    <a:pt x="116" y="741"/>
                  </a:cubicBezTo>
                  <a:cubicBezTo>
                    <a:pt x="152" y="831"/>
                    <a:pt x="196" y="911"/>
                    <a:pt x="205" y="982"/>
                  </a:cubicBezTo>
                  <a:cubicBezTo>
                    <a:pt x="223" y="1054"/>
                    <a:pt x="214" y="1125"/>
                    <a:pt x="214" y="1196"/>
                  </a:cubicBezTo>
                  <a:cubicBezTo>
                    <a:pt x="214" y="1259"/>
                    <a:pt x="214" y="1321"/>
                    <a:pt x="223" y="1357"/>
                  </a:cubicBezTo>
                  <a:cubicBezTo>
                    <a:pt x="232" y="1393"/>
                    <a:pt x="241" y="1410"/>
                    <a:pt x="241" y="1410"/>
                  </a:cubicBezTo>
                  <a:cubicBezTo>
                    <a:pt x="241" y="1410"/>
                    <a:pt x="241" y="1330"/>
                    <a:pt x="295" y="1205"/>
                  </a:cubicBezTo>
                  <a:cubicBezTo>
                    <a:pt x="312" y="1152"/>
                    <a:pt x="348" y="1071"/>
                    <a:pt x="348" y="964"/>
                  </a:cubicBezTo>
                  <a:cubicBezTo>
                    <a:pt x="339" y="866"/>
                    <a:pt x="303" y="759"/>
                    <a:pt x="259" y="670"/>
                  </a:cubicBezTo>
                  <a:cubicBezTo>
                    <a:pt x="214" y="581"/>
                    <a:pt x="170" y="509"/>
                    <a:pt x="143" y="429"/>
                  </a:cubicBezTo>
                  <a:cubicBezTo>
                    <a:pt x="125" y="358"/>
                    <a:pt x="107" y="277"/>
                    <a:pt x="98" y="215"/>
                  </a:cubicBezTo>
                  <a:cubicBezTo>
                    <a:pt x="80" y="99"/>
                    <a:pt x="72"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9"/>
            <p:cNvSpPr/>
            <p:nvPr/>
          </p:nvSpPr>
          <p:spPr>
            <a:xfrm>
              <a:off x="5205180" y="612592"/>
              <a:ext cx="8153" cy="41199"/>
            </a:xfrm>
            <a:custGeom>
              <a:avLst/>
              <a:gdLst/>
              <a:ahLst/>
              <a:cxnLst/>
              <a:rect l="l" t="t" r="r" b="b"/>
              <a:pathLst>
                <a:path w="189" h="955" extrusionOk="0">
                  <a:moveTo>
                    <a:pt x="117" y="0"/>
                  </a:moveTo>
                  <a:cubicBezTo>
                    <a:pt x="117" y="0"/>
                    <a:pt x="28" y="205"/>
                    <a:pt x="10" y="473"/>
                  </a:cubicBezTo>
                  <a:cubicBezTo>
                    <a:pt x="1" y="607"/>
                    <a:pt x="10" y="732"/>
                    <a:pt x="28" y="821"/>
                  </a:cubicBezTo>
                  <a:cubicBezTo>
                    <a:pt x="37" y="865"/>
                    <a:pt x="37" y="901"/>
                    <a:pt x="54" y="928"/>
                  </a:cubicBezTo>
                  <a:cubicBezTo>
                    <a:pt x="65" y="943"/>
                    <a:pt x="72" y="950"/>
                    <a:pt x="76" y="953"/>
                  </a:cubicBezTo>
                  <a:lnTo>
                    <a:pt x="76" y="953"/>
                  </a:lnTo>
                  <a:cubicBezTo>
                    <a:pt x="58" y="931"/>
                    <a:pt x="154" y="734"/>
                    <a:pt x="170" y="482"/>
                  </a:cubicBezTo>
                  <a:cubicBezTo>
                    <a:pt x="188" y="223"/>
                    <a:pt x="117" y="0"/>
                    <a:pt x="117" y="0"/>
                  </a:cubicBezTo>
                  <a:close/>
                  <a:moveTo>
                    <a:pt x="76" y="953"/>
                  </a:moveTo>
                  <a:cubicBezTo>
                    <a:pt x="78" y="954"/>
                    <a:pt x="79" y="955"/>
                    <a:pt x="81" y="955"/>
                  </a:cubicBezTo>
                  <a:cubicBezTo>
                    <a:pt x="81" y="955"/>
                    <a:pt x="80" y="955"/>
                    <a:pt x="76" y="9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9"/>
            <p:cNvSpPr/>
            <p:nvPr/>
          </p:nvSpPr>
          <p:spPr>
            <a:xfrm>
              <a:off x="5206733" y="602584"/>
              <a:ext cx="18118" cy="33132"/>
            </a:xfrm>
            <a:custGeom>
              <a:avLst/>
              <a:gdLst/>
              <a:ahLst/>
              <a:cxnLst/>
              <a:rect l="l" t="t" r="r" b="b"/>
              <a:pathLst>
                <a:path w="420" h="768" extrusionOk="0">
                  <a:moveTo>
                    <a:pt x="402" y="0"/>
                  </a:moveTo>
                  <a:cubicBezTo>
                    <a:pt x="402" y="0"/>
                    <a:pt x="375" y="54"/>
                    <a:pt x="340" y="116"/>
                  </a:cubicBezTo>
                  <a:cubicBezTo>
                    <a:pt x="313" y="143"/>
                    <a:pt x="286" y="187"/>
                    <a:pt x="259" y="232"/>
                  </a:cubicBezTo>
                  <a:cubicBezTo>
                    <a:pt x="259" y="232"/>
                    <a:pt x="255" y="236"/>
                    <a:pt x="253" y="236"/>
                  </a:cubicBezTo>
                  <a:cubicBezTo>
                    <a:pt x="251" y="236"/>
                    <a:pt x="250" y="235"/>
                    <a:pt x="250" y="232"/>
                  </a:cubicBezTo>
                  <a:cubicBezTo>
                    <a:pt x="241" y="232"/>
                    <a:pt x="233" y="241"/>
                    <a:pt x="224" y="241"/>
                  </a:cubicBezTo>
                  <a:cubicBezTo>
                    <a:pt x="206" y="241"/>
                    <a:pt x="161" y="268"/>
                    <a:pt x="134" y="295"/>
                  </a:cubicBezTo>
                  <a:cubicBezTo>
                    <a:pt x="1" y="402"/>
                    <a:pt x="10" y="571"/>
                    <a:pt x="45" y="651"/>
                  </a:cubicBezTo>
                  <a:cubicBezTo>
                    <a:pt x="80" y="729"/>
                    <a:pt x="122" y="765"/>
                    <a:pt x="125" y="767"/>
                  </a:cubicBezTo>
                  <a:lnTo>
                    <a:pt x="125" y="767"/>
                  </a:lnTo>
                  <a:cubicBezTo>
                    <a:pt x="123" y="757"/>
                    <a:pt x="95" y="522"/>
                    <a:pt x="233" y="419"/>
                  </a:cubicBezTo>
                  <a:cubicBezTo>
                    <a:pt x="250" y="402"/>
                    <a:pt x="259" y="393"/>
                    <a:pt x="295" y="375"/>
                  </a:cubicBezTo>
                  <a:cubicBezTo>
                    <a:pt x="313" y="366"/>
                    <a:pt x="331" y="357"/>
                    <a:pt x="349" y="348"/>
                  </a:cubicBezTo>
                  <a:cubicBezTo>
                    <a:pt x="366" y="330"/>
                    <a:pt x="375" y="303"/>
                    <a:pt x="384" y="286"/>
                  </a:cubicBezTo>
                  <a:cubicBezTo>
                    <a:pt x="402" y="232"/>
                    <a:pt x="411" y="179"/>
                    <a:pt x="411" y="134"/>
                  </a:cubicBezTo>
                  <a:cubicBezTo>
                    <a:pt x="420" y="54"/>
                    <a:pt x="402" y="0"/>
                    <a:pt x="402" y="0"/>
                  </a:cubicBezTo>
                  <a:close/>
                  <a:moveTo>
                    <a:pt x="125" y="767"/>
                  </a:moveTo>
                  <a:cubicBezTo>
                    <a:pt x="125" y="767"/>
                    <a:pt x="125" y="768"/>
                    <a:pt x="125" y="768"/>
                  </a:cubicBezTo>
                  <a:cubicBezTo>
                    <a:pt x="125" y="768"/>
                    <a:pt x="126" y="768"/>
                    <a:pt x="126" y="767"/>
                  </a:cubicBezTo>
                  <a:cubicBezTo>
                    <a:pt x="126" y="767"/>
                    <a:pt x="125" y="767"/>
                    <a:pt x="125" y="7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9"/>
            <p:cNvSpPr/>
            <p:nvPr/>
          </p:nvSpPr>
          <p:spPr>
            <a:xfrm>
              <a:off x="5136330" y="608019"/>
              <a:ext cx="51592" cy="16868"/>
            </a:xfrm>
            <a:custGeom>
              <a:avLst/>
              <a:gdLst/>
              <a:ahLst/>
              <a:cxnLst/>
              <a:rect l="l" t="t" r="r" b="b"/>
              <a:pathLst>
                <a:path w="1196" h="391" extrusionOk="0">
                  <a:moveTo>
                    <a:pt x="780" y="1"/>
                  </a:moveTo>
                  <a:cubicBezTo>
                    <a:pt x="591" y="1"/>
                    <a:pt x="425" y="37"/>
                    <a:pt x="303" y="79"/>
                  </a:cubicBezTo>
                  <a:cubicBezTo>
                    <a:pt x="98" y="160"/>
                    <a:pt x="0" y="240"/>
                    <a:pt x="0" y="240"/>
                  </a:cubicBezTo>
                  <a:cubicBezTo>
                    <a:pt x="74" y="351"/>
                    <a:pt x="164" y="390"/>
                    <a:pt x="264" y="390"/>
                  </a:cubicBezTo>
                  <a:cubicBezTo>
                    <a:pt x="381" y="390"/>
                    <a:pt x="512" y="337"/>
                    <a:pt x="651" y="285"/>
                  </a:cubicBezTo>
                  <a:cubicBezTo>
                    <a:pt x="776" y="231"/>
                    <a:pt x="910" y="169"/>
                    <a:pt x="1017" y="133"/>
                  </a:cubicBezTo>
                  <a:cubicBezTo>
                    <a:pt x="1115" y="97"/>
                    <a:pt x="1195" y="61"/>
                    <a:pt x="1195" y="61"/>
                  </a:cubicBezTo>
                  <a:cubicBezTo>
                    <a:pt x="1050" y="18"/>
                    <a:pt x="909"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9"/>
            <p:cNvSpPr/>
            <p:nvPr/>
          </p:nvSpPr>
          <p:spPr>
            <a:xfrm>
              <a:off x="5068214" y="614619"/>
              <a:ext cx="37745" cy="13460"/>
            </a:xfrm>
            <a:custGeom>
              <a:avLst/>
              <a:gdLst/>
              <a:ahLst/>
              <a:cxnLst/>
              <a:rect l="l" t="t" r="r" b="b"/>
              <a:pathLst>
                <a:path w="875" h="312" extrusionOk="0">
                  <a:moveTo>
                    <a:pt x="597" y="1"/>
                  </a:moveTo>
                  <a:cubicBezTo>
                    <a:pt x="535" y="1"/>
                    <a:pt x="468" y="10"/>
                    <a:pt x="401" y="24"/>
                  </a:cubicBezTo>
                  <a:cubicBezTo>
                    <a:pt x="277" y="60"/>
                    <a:pt x="161" y="132"/>
                    <a:pt x="98" y="194"/>
                  </a:cubicBezTo>
                  <a:cubicBezTo>
                    <a:pt x="27" y="256"/>
                    <a:pt x="0" y="310"/>
                    <a:pt x="0" y="310"/>
                  </a:cubicBezTo>
                  <a:cubicBezTo>
                    <a:pt x="74" y="299"/>
                    <a:pt x="143" y="296"/>
                    <a:pt x="209" y="296"/>
                  </a:cubicBezTo>
                  <a:cubicBezTo>
                    <a:pt x="346" y="296"/>
                    <a:pt x="468" y="311"/>
                    <a:pt x="575" y="311"/>
                  </a:cubicBezTo>
                  <a:cubicBezTo>
                    <a:pt x="592" y="311"/>
                    <a:pt x="608" y="311"/>
                    <a:pt x="625" y="310"/>
                  </a:cubicBezTo>
                  <a:cubicBezTo>
                    <a:pt x="705" y="310"/>
                    <a:pt x="767" y="310"/>
                    <a:pt x="794" y="301"/>
                  </a:cubicBezTo>
                  <a:lnTo>
                    <a:pt x="839" y="301"/>
                  </a:lnTo>
                  <a:cubicBezTo>
                    <a:pt x="874" y="239"/>
                    <a:pt x="874" y="176"/>
                    <a:pt x="848" y="132"/>
                  </a:cubicBezTo>
                  <a:cubicBezTo>
                    <a:pt x="830" y="78"/>
                    <a:pt x="776" y="51"/>
                    <a:pt x="740" y="24"/>
                  </a:cubicBezTo>
                  <a:cubicBezTo>
                    <a:pt x="699" y="8"/>
                    <a:pt x="650"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9"/>
            <p:cNvSpPr/>
            <p:nvPr/>
          </p:nvSpPr>
          <p:spPr>
            <a:xfrm>
              <a:off x="5119377" y="709783"/>
              <a:ext cx="37745" cy="13805"/>
            </a:xfrm>
            <a:custGeom>
              <a:avLst/>
              <a:gdLst/>
              <a:ahLst/>
              <a:cxnLst/>
              <a:rect l="l" t="t" r="r" b="b"/>
              <a:pathLst>
                <a:path w="875" h="320" extrusionOk="0">
                  <a:moveTo>
                    <a:pt x="854" y="0"/>
                  </a:moveTo>
                  <a:cubicBezTo>
                    <a:pt x="847" y="0"/>
                    <a:pt x="839" y="1"/>
                    <a:pt x="830" y="4"/>
                  </a:cubicBezTo>
                  <a:cubicBezTo>
                    <a:pt x="803" y="13"/>
                    <a:pt x="768" y="49"/>
                    <a:pt x="732" y="84"/>
                  </a:cubicBezTo>
                  <a:cubicBezTo>
                    <a:pt x="705" y="120"/>
                    <a:pt x="670" y="147"/>
                    <a:pt x="643" y="147"/>
                  </a:cubicBezTo>
                  <a:cubicBezTo>
                    <a:pt x="598" y="147"/>
                    <a:pt x="518" y="147"/>
                    <a:pt x="456" y="156"/>
                  </a:cubicBezTo>
                  <a:cubicBezTo>
                    <a:pt x="400" y="159"/>
                    <a:pt x="349" y="162"/>
                    <a:pt x="302" y="162"/>
                  </a:cubicBezTo>
                  <a:cubicBezTo>
                    <a:pt x="236" y="162"/>
                    <a:pt x="178" y="157"/>
                    <a:pt x="125" y="147"/>
                  </a:cubicBezTo>
                  <a:cubicBezTo>
                    <a:pt x="45" y="120"/>
                    <a:pt x="1" y="84"/>
                    <a:pt x="1" y="84"/>
                  </a:cubicBezTo>
                  <a:lnTo>
                    <a:pt x="1" y="84"/>
                  </a:lnTo>
                  <a:cubicBezTo>
                    <a:pt x="1" y="84"/>
                    <a:pt x="9" y="147"/>
                    <a:pt x="90" y="218"/>
                  </a:cubicBezTo>
                  <a:cubicBezTo>
                    <a:pt x="159" y="272"/>
                    <a:pt x="283" y="320"/>
                    <a:pt x="407" y="320"/>
                  </a:cubicBezTo>
                  <a:cubicBezTo>
                    <a:pt x="426" y="320"/>
                    <a:pt x="445" y="319"/>
                    <a:pt x="464" y="316"/>
                  </a:cubicBezTo>
                  <a:cubicBezTo>
                    <a:pt x="545" y="307"/>
                    <a:pt x="598" y="299"/>
                    <a:pt x="679" y="281"/>
                  </a:cubicBezTo>
                  <a:cubicBezTo>
                    <a:pt x="714" y="263"/>
                    <a:pt x="759" y="227"/>
                    <a:pt x="768" y="200"/>
                  </a:cubicBezTo>
                  <a:cubicBezTo>
                    <a:pt x="795" y="174"/>
                    <a:pt x="795" y="147"/>
                    <a:pt x="803" y="120"/>
                  </a:cubicBezTo>
                  <a:cubicBezTo>
                    <a:pt x="821" y="31"/>
                    <a:pt x="866" y="4"/>
                    <a:pt x="875" y="4"/>
                  </a:cubicBezTo>
                  <a:cubicBezTo>
                    <a:pt x="875" y="4"/>
                    <a:pt x="867" y="0"/>
                    <a:pt x="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49"/>
          <p:cNvGrpSpPr/>
          <p:nvPr/>
        </p:nvGrpSpPr>
        <p:grpSpPr>
          <a:xfrm>
            <a:off x="6753864" y="2475622"/>
            <a:ext cx="639033" cy="2160738"/>
            <a:chOff x="8893454" y="412500"/>
            <a:chExt cx="569599" cy="1925963"/>
          </a:xfrm>
        </p:grpSpPr>
        <p:sp>
          <p:nvSpPr>
            <p:cNvPr id="1642" name="Google Shape;1642;p49"/>
            <p:cNvSpPr/>
            <p:nvPr/>
          </p:nvSpPr>
          <p:spPr>
            <a:xfrm>
              <a:off x="9073559" y="519095"/>
              <a:ext cx="147444" cy="179764"/>
            </a:xfrm>
            <a:custGeom>
              <a:avLst/>
              <a:gdLst/>
              <a:ahLst/>
              <a:cxnLst/>
              <a:rect l="l" t="t" r="r" b="b"/>
              <a:pathLst>
                <a:path w="3418" h="4167" extrusionOk="0">
                  <a:moveTo>
                    <a:pt x="2650" y="0"/>
                  </a:moveTo>
                  <a:cubicBezTo>
                    <a:pt x="2650" y="0"/>
                    <a:pt x="2668" y="27"/>
                    <a:pt x="2703" y="63"/>
                  </a:cubicBezTo>
                  <a:cubicBezTo>
                    <a:pt x="2709" y="69"/>
                    <a:pt x="2714" y="76"/>
                    <a:pt x="2721" y="84"/>
                  </a:cubicBezTo>
                  <a:lnTo>
                    <a:pt x="2721" y="84"/>
                  </a:lnTo>
                  <a:cubicBezTo>
                    <a:pt x="2698" y="55"/>
                    <a:pt x="2675" y="27"/>
                    <a:pt x="2650" y="0"/>
                  </a:cubicBezTo>
                  <a:close/>
                  <a:moveTo>
                    <a:pt x="2721" y="84"/>
                  </a:moveTo>
                  <a:cubicBezTo>
                    <a:pt x="2881" y="290"/>
                    <a:pt x="2971" y="531"/>
                    <a:pt x="3033" y="759"/>
                  </a:cubicBezTo>
                  <a:cubicBezTo>
                    <a:pt x="3096" y="1017"/>
                    <a:pt x="3132" y="1276"/>
                    <a:pt x="3167" y="1526"/>
                  </a:cubicBezTo>
                  <a:cubicBezTo>
                    <a:pt x="3203" y="1767"/>
                    <a:pt x="3248" y="2016"/>
                    <a:pt x="3283" y="2248"/>
                  </a:cubicBezTo>
                  <a:cubicBezTo>
                    <a:pt x="3319" y="2480"/>
                    <a:pt x="3292" y="2739"/>
                    <a:pt x="3149" y="2917"/>
                  </a:cubicBezTo>
                  <a:cubicBezTo>
                    <a:pt x="2855" y="3256"/>
                    <a:pt x="2578" y="3569"/>
                    <a:pt x="2320" y="3863"/>
                  </a:cubicBezTo>
                  <a:cubicBezTo>
                    <a:pt x="2195" y="4006"/>
                    <a:pt x="2025" y="4050"/>
                    <a:pt x="1847" y="4050"/>
                  </a:cubicBezTo>
                  <a:cubicBezTo>
                    <a:pt x="1669" y="4050"/>
                    <a:pt x="1499" y="4041"/>
                    <a:pt x="1347" y="4015"/>
                  </a:cubicBezTo>
                  <a:cubicBezTo>
                    <a:pt x="1035" y="3970"/>
                    <a:pt x="776" y="3854"/>
                    <a:pt x="598" y="3702"/>
                  </a:cubicBezTo>
                  <a:cubicBezTo>
                    <a:pt x="420" y="3551"/>
                    <a:pt x="339" y="3363"/>
                    <a:pt x="268" y="3203"/>
                  </a:cubicBezTo>
                  <a:cubicBezTo>
                    <a:pt x="197" y="3042"/>
                    <a:pt x="134" y="2917"/>
                    <a:pt x="81" y="2837"/>
                  </a:cubicBezTo>
                  <a:cubicBezTo>
                    <a:pt x="27" y="2757"/>
                    <a:pt x="0" y="2712"/>
                    <a:pt x="0" y="2712"/>
                  </a:cubicBezTo>
                  <a:lnTo>
                    <a:pt x="0" y="2712"/>
                  </a:lnTo>
                  <a:cubicBezTo>
                    <a:pt x="18" y="2784"/>
                    <a:pt x="90" y="2926"/>
                    <a:pt x="170" y="3149"/>
                  </a:cubicBezTo>
                  <a:cubicBezTo>
                    <a:pt x="250" y="3363"/>
                    <a:pt x="348" y="3676"/>
                    <a:pt x="669" y="3881"/>
                  </a:cubicBezTo>
                  <a:cubicBezTo>
                    <a:pt x="973" y="4095"/>
                    <a:pt x="1401" y="4166"/>
                    <a:pt x="1829" y="4166"/>
                  </a:cubicBezTo>
                  <a:cubicBezTo>
                    <a:pt x="1936" y="4157"/>
                    <a:pt x="2061" y="4157"/>
                    <a:pt x="2177" y="4104"/>
                  </a:cubicBezTo>
                  <a:cubicBezTo>
                    <a:pt x="2293" y="4050"/>
                    <a:pt x="2382" y="3961"/>
                    <a:pt x="2454" y="3872"/>
                  </a:cubicBezTo>
                  <a:cubicBezTo>
                    <a:pt x="2596" y="3711"/>
                    <a:pt x="2748" y="3533"/>
                    <a:pt x="2891" y="3363"/>
                  </a:cubicBezTo>
                  <a:lnTo>
                    <a:pt x="3105" y="3114"/>
                  </a:lnTo>
                  <a:cubicBezTo>
                    <a:pt x="3176" y="3024"/>
                    <a:pt x="3256" y="2935"/>
                    <a:pt x="3310" y="2819"/>
                  </a:cubicBezTo>
                  <a:cubicBezTo>
                    <a:pt x="3417" y="2587"/>
                    <a:pt x="3372" y="2338"/>
                    <a:pt x="3346" y="2141"/>
                  </a:cubicBezTo>
                  <a:cubicBezTo>
                    <a:pt x="3265" y="1731"/>
                    <a:pt x="3194" y="1356"/>
                    <a:pt x="3132" y="1026"/>
                  </a:cubicBezTo>
                  <a:cubicBezTo>
                    <a:pt x="3060" y="705"/>
                    <a:pt x="2962" y="428"/>
                    <a:pt x="2846" y="259"/>
                  </a:cubicBezTo>
                  <a:cubicBezTo>
                    <a:pt x="2801" y="183"/>
                    <a:pt x="2755" y="127"/>
                    <a:pt x="2721" y="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9"/>
            <p:cNvSpPr/>
            <p:nvPr/>
          </p:nvSpPr>
          <p:spPr>
            <a:xfrm>
              <a:off x="9213243" y="549119"/>
              <a:ext cx="29679" cy="60008"/>
            </a:xfrm>
            <a:custGeom>
              <a:avLst/>
              <a:gdLst/>
              <a:ahLst/>
              <a:cxnLst/>
              <a:rect l="l" t="t" r="r" b="b"/>
              <a:pathLst>
                <a:path w="688" h="1391" extrusionOk="0">
                  <a:moveTo>
                    <a:pt x="491" y="0"/>
                  </a:moveTo>
                  <a:cubicBezTo>
                    <a:pt x="482" y="98"/>
                    <a:pt x="518" y="214"/>
                    <a:pt x="545" y="330"/>
                  </a:cubicBezTo>
                  <a:cubicBezTo>
                    <a:pt x="572" y="446"/>
                    <a:pt x="581" y="562"/>
                    <a:pt x="563" y="669"/>
                  </a:cubicBezTo>
                  <a:cubicBezTo>
                    <a:pt x="527" y="865"/>
                    <a:pt x="438" y="1026"/>
                    <a:pt x="349" y="1124"/>
                  </a:cubicBezTo>
                  <a:cubicBezTo>
                    <a:pt x="161" y="1338"/>
                    <a:pt x="1" y="1356"/>
                    <a:pt x="10" y="1365"/>
                  </a:cubicBezTo>
                  <a:cubicBezTo>
                    <a:pt x="23" y="1382"/>
                    <a:pt x="50" y="1391"/>
                    <a:pt x="85" y="1391"/>
                  </a:cubicBezTo>
                  <a:cubicBezTo>
                    <a:pt x="144" y="1391"/>
                    <a:pt x="229" y="1364"/>
                    <a:pt x="313" y="1303"/>
                  </a:cubicBezTo>
                  <a:cubicBezTo>
                    <a:pt x="456" y="1204"/>
                    <a:pt x="589" y="1017"/>
                    <a:pt x="634" y="794"/>
                  </a:cubicBezTo>
                  <a:cubicBezTo>
                    <a:pt x="688" y="580"/>
                    <a:pt x="625" y="339"/>
                    <a:pt x="563" y="205"/>
                  </a:cubicBezTo>
                  <a:cubicBezTo>
                    <a:pt x="500" y="72"/>
                    <a:pt x="491" y="0"/>
                    <a:pt x="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9"/>
            <p:cNvSpPr/>
            <p:nvPr/>
          </p:nvSpPr>
          <p:spPr>
            <a:xfrm>
              <a:off x="9043922" y="591438"/>
              <a:ext cx="31965" cy="48619"/>
            </a:xfrm>
            <a:custGeom>
              <a:avLst/>
              <a:gdLst/>
              <a:ahLst/>
              <a:cxnLst/>
              <a:rect l="l" t="t" r="r" b="b"/>
              <a:pathLst>
                <a:path w="741" h="1127" extrusionOk="0">
                  <a:moveTo>
                    <a:pt x="36" y="0"/>
                  </a:moveTo>
                  <a:lnTo>
                    <a:pt x="36" y="0"/>
                  </a:lnTo>
                  <a:cubicBezTo>
                    <a:pt x="0" y="206"/>
                    <a:pt x="0" y="420"/>
                    <a:pt x="45" y="589"/>
                  </a:cubicBezTo>
                  <a:cubicBezTo>
                    <a:pt x="72" y="777"/>
                    <a:pt x="197" y="910"/>
                    <a:pt x="304" y="991"/>
                  </a:cubicBezTo>
                  <a:cubicBezTo>
                    <a:pt x="420" y="1071"/>
                    <a:pt x="536" y="1107"/>
                    <a:pt x="616" y="1116"/>
                  </a:cubicBezTo>
                  <a:cubicBezTo>
                    <a:pt x="656" y="1124"/>
                    <a:pt x="687" y="1127"/>
                    <a:pt x="708" y="1127"/>
                  </a:cubicBezTo>
                  <a:cubicBezTo>
                    <a:pt x="730" y="1127"/>
                    <a:pt x="741" y="1124"/>
                    <a:pt x="741" y="1124"/>
                  </a:cubicBezTo>
                  <a:cubicBezTo>
                    <a:pt x="705" y="1071"/>
                    <a:pt x="589" y="1044"/>
                    <a:pt x="473" y="964"/>
                  </a:cubicBezTo>
                  <a:cubicBezTo>
                    <a:pt x="348" y="901"/>
                    <a:pt x="223" y="785"/>
                    <a:pt x="161" y="643"/>
                  </a:cubicBezTo>
                  <a:cubicBezTo>
                    <a:pt x="125" y="571"/>
                    <a:pt x="107" y="491"/>
                    <a:pt x="90" y="420"/>
                  </a:cubicBezTo>
                  <a:cubicBezTo>
                    <a:pt x="72" y="339"/>
                    <a:pt x="63" y="268"/>
                    <a:pt x="54" y="206"/>
                  </a:cubicBezTo>
                  <a:cubicBezTo>
                    <a:pt x="36" y="81"/>
                    <a:pt x="36" y="1"/>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9"/>
            <p:cNvSpPr/>
            <p:nvPr/>
          </p:nvSpPr>
          <p:spPr>
            <a:xfrm>
              <a:off x="9203623" y="647604"/>
              <a:ext cx="34683" cy="95124"/>
            </a:xfrm>
            <a:custGeom>
              <a:avLst/>
              <a:gdLst/>
              <a:ahLst/>
              <a:cxnLst/>
              <a:rect l="l" t="t" r="r" b="b"/>
              <a:pathLst>
                <a:path w="804" h="2205" extrusionOk="0">
                  <a:moveTo>
                    <a:pt x="259" y="1"/>
                  </a:moveTo>
                  <a:cubicBezTo>
                    <a:pt x="152" y="54"/>
                    <a:pt x="1" y="652"/>
                    <a:pt x="152" y="1241"/>
                  </a:cubicBezTo>
                  <a:cubicBezTo>
                    <a:pt x="215" y="1526"/>
                    <a:pt x="366" y="1794"/>
                    <a:pt x="518" y="1963"/>
                  </a:cubicBezTo>
                  <a:cubicBezTo>
                    <a:pt x="670" y="2133"/>
                    <a:pt x="804" y="2204"/>
                    <a:pt x="804" y="2204"/>
                  </a:cubicBezTo>
                  <a:cubicBezTo>
                    <a:pt x="509" y="1955"/>
                    <a:pt x="366" y="1642"/>
                    <a:pt x="286" y="1366"/>
                  </a:cubicBezTo>
                  <a:cubicBezTo>
                    <a:pt x="206" y="1089"/>
                    <a:pt x="197" y="839"/>
                    <a:pt x="197" y="634"/>
                  </a:cubicBezTo>
                  <a:cubicBezTo>
                    <a:pt x="197" y="429"/>
                    <a:pt x="224" y="268"/>
                    <a:pt x="241" y="161"/>
                  </a:cubicBezTo>
                  <a:cubicBezTo>
                    <a:pt x="250" y="54"/>
                    <a:pt x="259"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9"/>
            <p:cNvSpPr/>
            <p:nvPr/>
          </p:nvSpPr>
          <p:spPr>
            <a:xfrm>
              <a:off x="9070453" y="641091"/>
              <a:ext cx="8929" cy="110482"/>
            </a:xfrm>
            <a:custGeom>
              <a:avLst/>
              <a:gdLst/>
              <a:ahLst/>
              <a:cxnLst/>
              <a:rect l="l" t="t" r="r" b="b"/>
              <a:pathLst>
                <a:path w="207" h="2561" extrusionOk="0">
                  <a:moveTo>
                    <a:pt x="153" y="0"/>
                  </a:moveTo>
                  <a:cubicBezTo>
                    <a:pt x="90" y="45"/>
                    <a:pt x="63" y="232"/>
                    <a:pt x="63" y="482"/>
                  </a:cubicBezTo>
                  <a:cubicBezTo>
                    <a:pt x="63" y="732"/>
                    <a:pt x="81" y="1053"/>
                    <a:pt x="99" y="1365"/>
                  </a:cubicBezTo>
                  <a:cubicBezTo>
                    <a:pt x="108" y="1677"/>
                    <a:pt x="99" y="1981"/>
                    <a:pt x="72" y="2195"/>
                  </a:cubicBezTo>
                  <a:cubicBezTo>
                    <a:pt x="37" y="2418"/>
                    <a:pt x="1" y="2561"/>
                    <a:pt x="1" y="2561"/>
                  </a:cubicBezTo>
                  <a:cubicBezTo>
                    <a:pt x="135" y="2213"/>
                    <a:pt x="188" y="1856"/>
                    <a:pt x="197" y="1535"/>
                  </a:cubicBezTo>
                  <a:cubicBezTo>
                    <a:pt x="206" y="1222"/>
                    <a:pt x="188" y="946"/>
                    <a:pt x="179" y="714"/>
                  </a:cubicBezTo>
                  <a:cubicBezTo>
                    <a:pt x="153" y="259"/>
                    <a:pt x="153"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9"/>
            <p:cNvSpPr/>
            <p:nvPr/>
          </p:nvSpPr>
          <p:spPr>
            <a:xfrm>
              <a:off x="9121659" y="620815"/>
              <a:ext cx="33906" cy="8714"/>
            </a:xfrm>
            <a:custGeom>
              <a:avLst/>
              <a:gdLst/>
              <a:ahLst/>
              <a:cxnLst/>
              <a:rect l="l" t="t" r="r" b="b"/>
              <a:pathLst>
                <a:path w="786" h="202" extrusionOk="0">
                  <a:moveTo>
                    <a:pt x="712" y="0"/>
                  </a:moveTo>
                  <a:cubicBezTo>
                    <a:pt x="680" y="0"/>
                    <a:pt x="651" y="5"/>
                    <a:pt x="625" y="15"/>
                  </a:cubicBezTo>
                  <a:cubicBezTo>
                    <a:pt x="580" y="42"/>
                    <a:pt x="545" y="96"/>
                    <a:pt x="500" y="113"/>
                  </a:cubicBezTo>
                  <a:cubicBezTo>
                    <a:pt x="464" y="135"/>
                    <a:pt x="426" y="144"/>
                    <a:pt x="391" y="144"/>
                  </a:cubicBezTo>
                  <a:cubicBezTo>
                    <a:pt x="340" y="144"/>
                    <a:pt x="295" y="126"/>
                    <a:pt x="268" y="104"/>
                  </a:cubicBezTo>
                  <a:cubicBezTo>
                    <a:pt x="232" y="87"/>
                    <a:pt x="206" y="60"/>
                    <a:pt x="179" y="42"/>
                  </a:cubicBezTo>
                  <a:cubicBezTo>
                    <a:pt x="157" y="38"/>
                    <a:pt x="139" y="35"/>
                    <a:pt x="123" y="35"/>
                  </a:cubicBezTo>
                  <a:cubicBezTo>
                    <a:pt x="107" y="35"/>
                    <a:pt x="94" y="38"/>
                    <a:pt x="81" y="42"/>
                  </a:cubicBezTo>
                  <a:cubicBezTo>
                    <a:pt x="27" y="51"/>
                    <a:pt x="0" y="78"/>
                    <a:pt x="0" y="78"/>
                  </a:cubicBezTo>
                  <a:cubicBezTo>
                    <a:pt x="5" y="79"/>
                    <a:pt x="10" y="79"/>
                    <a:pt x="15" y="79"/>
                  </a:cubicBezTo>
                  <a:cubicBezTo>
                    <a:pt x="35" y="79"/>
                    <a:pt x="61" y="74"/>
                    <a:pt x="88" y="74"/>
                  </a:cubicBezTo>
                  <a:cubicBezTo>
                    <a:pt x="118" y="74"/>
                    <a:pt x="150" y="80"/>
                    <a:pt x="179" y="104"/>
                  </a:cubicBezTo>
                  <a:cubicBezTo>
                    <a:pt x="206" y="131"/>
                    <a:pt x="232" y="167"/>
                    <a:pt x="295" y="185"/>
                  </a:cubicBezTo>
                  <a:cubicBezTo>
                    <a:pt x="324" y="195"/>
                    <a:pt x="356" y="202"/>
                    <a:pt x="388" y="202"/>
                  </a:cubicBezTo>
                  <a:cubicBezTo>
                    <a:pt x="414" y="202"/>
                    <a:pt x="440" y="197"/>
                    <a:pt x="464" y="185"/>
                  </a:cubicBezTo>
                  <a:cubicBezTo>
                    <a:pt x="527" y="167"/>
                    <a:pt x="571" y="113"/>
                    <a:pt x="598" y="87"/>
                  </a:cubicBezTo>
                  <a:cubicBezTo>
                    <a:pt x="634" y="51"/>
                    <a:pt x="652" y="33"/>
                    <a:pt x="678" y="24"/>
                  </a:cubicBezTo>
                  <a:cubicBezTo>
                    <a:pt x="732" y="6"/>
                    <a:pt x="785" y="6"/>
                    <a:pt x="785" y="6"/>
                  </a:cubicBezTo>
                  <a:cubicBezTo>
                    <a:pt x="760" y="3"/>
                    <a:pt x="735" y="0"/>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9"/>
            <p:cNvSpPr/>
            <p:nvPr/>
          </p:nvSpPr>
          <p:spPr>
            <a:xfrm>
              <a:off x="9117043" y="647259"/>
              <a:ext cx="57761" cy="7593"/>
            </a:xfrm>
            <a:custGeom>
              <a:avLst/>
              <a:gdLst/>
              <a:ahLst/>
              <a:cxnLst/>
              <a:rect l="l" t="t" r="r" b="b"/>
              <a:pathLst>
                <a:path w="1339" h="176" extrusionOk="0">
                  <a:moveTo>
                    <a:pt x="900" y="1"/>
                  </a:moveTo>
                  <a:cubicBezTo>
                    <a:pt x="860" y="1"/>
                    <a:pt x="822" y="6"/>
                    <a:pt x="785" y="27"/>
                  </a:cubicBezTo>
                  <a:cubicBezTo>
                    <a:pt x="721" y="100"/>
                    <a:pt x="650" y="119"/>
                    <a:pt x="578" y="119"/>
                  </a:cubicBezTo>
                  <a:cubicBezTo>
                    <a:pt x="511" y="119"/>
                    <a:pt x="445" y="102"/>
                    <a:pt x="384" y="98"/>
                  </a:cubicBezTo>
                  <a:cubicBezTo>
                    <a:pt x="259" y="98"/>
                    <a:pt x="161" y="116"/>
                    <a:pt x="99" y="134"/>
                  </a:cubicBezTo>
                  <a:cubicBezTo>
                    <a:pt x="27" y="152"/>
                    <a:pt x="0" y="169"/>
                    <a:pt x="0" y="169"/>
                  </a:cubicBezTo>
                  <a:cubicBezTo>
                    <a:pt x="7" y="174"/>
                    <a:pt x="17" y="175"/>
                    <a:pt x="32" y="175"/>
                  </a:cubicBezTo>
                  <a:cubicBezTo>
                    <a:pt x="76" y="175"/>
                    <a:pt x="157" y="158"/>
                    <a:pt x="259" y="152"/>
                  </a:cubicBezTo>
                  <a:cubicBezTo>
                    <a:pt x="330" y="152"/>
                    <a:pt x="402" y="161"/>
                    <a:pt x="473" y="169"/>
                  </a:cubicBezTo>
                  <a:cubicBezTo>
                    <a:pt x="502" y="173"/>
                    <a:pt x="532" y="176"/>
                    <a:pt x="564" y="176"/>
                  </a:cubicBezTo>
                  <a:cubicBezTo>
                    <a:pt x="622" y="176"/>
                    <a:pt x="683" y="165"/>
                    <a:pt x="741" y="125"/>
                  </a:cubicBezTo>
                  <a:cubicBezTo>
                    <a:pt x="785" y="98"/>
                    <a:pt x="812" y="71"/>
                    <a:pt x="830" y="53"/>
                  </a:cubicBezTo>
                  <a:cubicBezTo>
                    <a:pt x="866" y="45"/>
                    <a:pt x="892" y="45"/>
                    <a:pt x="937" y="36"/>
                  </a:cubicBezTo>
                  <a:cubicBezTo>
                    <a:pt x="1008" y="36"/>
                    <a:pt x="1080" y="36"/>
                    <a:pt x="1133" y="45"/>
                  </a:cubicBezTo>
                  <a:cubicBezTo>
                    <a:pt x="1258" y="45"/>
                    <a:pt x="1339" y="62"/>
                    <a:pt x="1339" y="62"/>
                  </a:cubicBezTo>
                  <a:cubicBezTo>
                    <a:pt x="1240" y="36"/>
                    <a:pt x="1142" y="18"/>
                    <a:pt x="1044" y="9"/>
                  </a:cubicBezTo>
                  <a:cubicBezTo>
                    <a:pt x="995" y="9"/>
                    <a:pt x="947" y="1"/>
                    <a:pt x="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9"/>
            <p:cNvSpPr/>
            <p:nvPr/>
          </p:nvSpPr>
          <p:spPr>
            <a:xfrm>
              <a:off x="9122435" y="658001"/>
              <a:ext cx="45812" cy="9361"/>
            </a:xfrm>
            <a:custGeom>
              <a:avLst/>
              <a:gdLst/>
              <a:ahLst/>
              <a:cxnLst/>
              <a:rect l="l" t="t" r="r" b="b"/>
              <a:pathLst>
                <a:path w="1062" h="217" extrusionOk="0">
                  <a:moveTo>
                    <a:pt x="1062" y="1"/>
                  </a:moveTo>
                  <a:cubicBezTo>
                    <a:pt x="1026" y="1"/>
                    <a:pt x="955" y="45"/>
                    <a:pt x="857" y="81"/>
                  </a:cubicBezTo>
                  <a:cubicBezTo>
                    <a:pt x="759" y="117"/>
                    <a:pt x="625" y="143"/>
                    <a:pt x="491" y="161"/>
                  </a:cubicBezTo>
                  <a:cubicBezTo>
                    <a:pt x="413" y="172"/>
                    <a:pt x="337" y="176"/>
                    <a:pt x="270" y="176"/>
                  </a:cubicBezTo>
                  <a:cubicBezTo>
                    <a:pt x="223" y="176"/>
                    <a:pt x="180" y="174"/>
                    <a:pt x="143" y="170"/>
                  </a:cubicBezTo>
                  <a:cubicBezTo>
                    <a:pt x="54" y="152"/>
                    <a:pt x="0" y="126"/>
                    <a:pt x="0" y="126"/>
                  </a:cubicBezTo>
                  <a:lnTo>
                    <a:pt x="0" y="126"/>
                  </a:lnTo>
                  <a:cubicBezTo>
                    <a:pt x="106" y="194"/>
                    <a:pt x="238" y="217"/>
                    <a:pt x="357" y="217"/>
                  </a:cubicBezTo>
                  <a:cubicBezTo>
                    <a:pt x="378" y="217"/>
                    <a:pt x="399" y="216"/>
                    <a:pt x="420" y="215"/>
                  </a:cubicBezTo>
                  <a:cubicBezTo>
                    <a:pt x="562" y="206"/>
                    <a:pt x="678" y="188"/>
                    <a:pt x="776" y="161"/>
                  </a:cubicBezTo>
                  <a:cubicBezTo>
                    <a:pt x="875" y="135"/>
                    <a:pt x="946" y="99"/>
                    <a:pt x="991" y="63"/>
                  </a:cubicBezTo>
                  <a:cubicBezTo>
                    <a:pt x="1044" y="27"/>
                    <a:pt x="106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9"/>
            <p:cNvSpPr/>
            <p:nvPr/>
          </p:nvSpPr>
          <p:spPr>
            <a:xfrm>
              <a:off x="9152460" y="569394"/>
              <a:ext cx="36581" cy="10914"/>
            </a:xfrm>
            <a:custGeom>
              <a:avLst/>
              <a:gdLst/>
              <a:ahLst/>
              <a:cxnLst/>
              <a:rect l="l" t="t" r="r" b="b"/>
              <a:pathLst>
                <a:path w="848" h="253" extrusionOk="0">
                  <a:moveTo>
                    <a:pt x="501" y="1"/>
                  </a:moveTo>
                  <a:cubicBezTo>
                    <a:pt x="466" y="1"/>
                    <a:pt x="429" y="4"/>
                    <a:pt x="393" y="12"/>
                  </a:cubicBezTo>
                  <a:cubicBezTo>
                    <a:pt x="268" y="39"/>
                    <a:pt x="161" y="92"/>
                    <a:pt x="89" y="146"/>
                  </a:cubicBezTo>
                  <a:cubicBezTo>
                    <a:pt x="18" y="199"/>
                    <a:pt x="0" y="253"/>
                    <a:pt x="0" y="253"/>
                  </a:cubicBezTo>
                  <a:cubicBezTo>
                    <a:pt x="0" y="253"/>
                    <a:pt x="45" y="217"/>
                    <a:pt x="125" y="208"/>
                  </a:cubicBezTo>
                  <a:cubicBezTo>
                    <a:pt x="214" y="190"/>
                    <a:pt x="321" y="172"/>
                    <a:pt x="419" y="155"/>
                  </a:cubicBezTo>
                  <a:cubicBezTo>
                    <a:pt x="535" y="137"/>
                    <a:pt x="634" y="119"/>
                    <a:pt x="714" y="110"/>
                  </a:cubicBezTo>
                  <a:cubicBezTo>
                    <a:pt x="794" y="101"/>
                    <a:pt x="848" y="101"/>
                    <a:pt x="848" y="101"/>
                  </a:cubicBezTo>
                  <a:cubicBezTo>
                    <a:pt x="848" y="101"/>
                    <a:pt x="803" y="65"/>
                    <a:pt x="723" y="39"/>
                  </a:cubicBezTo>
                  <a:cubicBezTo>
                    <a:pt x="666" y="20"/>
                    <a:pt x="587" y="1"/>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9"/>
            <p:cNvSpPr/>
            <p:nvPr/>
          </p:nvSpPr>
          <p:spPr>
            <a:xfrm>
              <a:off x="9072782" y="582293"/>
              <a:ext cx="41585" cy="13028"/>
            </a:xfrm>
            <a:custGeom>
              <a:avLst/>
              <a:gdLst/>
              <a:ahLst/>
              <a:cxnLst/>
              <a:rect l="l" t="t" r="r" b="b"/>
              <a:pathLst>
                <a:path w="964" h="302" extrusionOk="0">
                  <a:moveTo>
                    <a:pt x="688" y="1"/>
                  </a:moveTo>
                  <a:cubicBezTo>
                    <a:pt x="612" y="1"/>
                    <a:pt x="528" y="12"/>
                    <a:pt x="447" y="34"/>
                  </a:cubicBezTo>
                  <a:cubicBezTo>
                    <a:pt x="304" y="79"/>
                    <a:pt x="188" y="132"/>
                    <a:pt x="108" y="186"/>
                  </a:cubicBezTo>
                  <a:cubicBezTo>
                    <a:pt x="18" y="239"/>
                    <a:pt x="0" y="302"/>
                    <a:pt x="0" y="302"/>
                  </a:cubicBezTo>
                  <a:cubicBezTo>
                    <a:pt x="0" y="302"/>
                    <a:pt x="45" y="266"/>
                    <a:pt x="134" y="248"/>
                  </a:cubicBezTo>
                  <a:cubicBezTo>
                    <a:pt x="223" y="230"/>
                    <a:pt x="348" y="221"/>
                    <a:pt x="482" y="177"/>
                  </a:cubicBezTo>
                  <a:cubicBezTo>
                    <a:pt x="616" y="132"/>
                    <a:pt x="732" y="96"/>
                    <a:pt x="821" y="88"/>
                  </a:cubicBezTo>
                  <a:cubicBezTo>
                    <a:pt x="851" y="85"/>
                    <a:pt x="877" y="84"/>
                    <a:pt x="898" y="84"/>
                  </a:cubicBezTo>
                  <a:cubicBezTo>
                    <a:pt x="940" y="84"/>
                    <a:pt x="964" y="88"/>
                    <a:pt x="964" y="88"/>
                  </a:cubicBezTo>
                  <a:cubicBezTo>
                    <a:pt x="964" y="88"/>
                    <a:pt x="928" y="43"/>
                    <a:pt x="821" y="16"/>
                  </a:cubicBezTo>
                  <a:cubicBezTo>
                    <a:pt x="782" y="6"/>
                    <a:pt x="737" y="1"/>
                    <a:pt x="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9"/>
            <p:cNvSpPr/>
            <p:nvPr/>
          </p:nvSpPr>
          <p:spPr>
            <a:xfrm>
              <a:off x="9093575" y="585269"/>
              <a:ext cx="15788" cy="8369"/>
            </a:xfrm>
            <a:custGeom>
              <a:avLst/>
              <a:gdLst/>
              <a:ahLst/>
              <a:cxnLst/>
              <a:rect l="l" t="t" r="r" b="b"/>
              <a:pathLst>
                <a:path w="366" h="194" extrusionOk="0">
                  <a:moveTo>
                    <a:pt x="366" y="1"/>
                  </a:moveTo>
                  <a:lnTo>
                    <a:pt x="366" y="1"/>
                  </a:lnTo>
                  <a:cubicBezTo>
                    <a:pt x="348" y="36"/>
                    <a:pt x="339" y="81"/>
                    <a:pt x="312" y="108"/>
                  </a:cubicBezTo>
                  <a:cubicBezTo>
                    <a:pt x="292" y="135"/>
                    <a:pt x="266" y="147"/>
                    <a:pt x="243" y="147"/>
                  </a:cubicBezTo>
                  <a:cubicBezTo>
                    <a:pt x="236" y="147"/>
                    <a:pt x="230" y="146"/>
                    <a:pt x="223" y="143"/>
                  </a:cubicBezTo>
                  <a:cubicBezTo>
                    <a:pt x="170" y="134"/>
                    <a:pt x="125" y="117"/>
                    <a:pt x="89" y="99"/>
                  </a:cubicBezTo>
                  <a:cubicBezTo>
                    <a:pt x="41" y="59"/>
                    <a:pt x="51" y="26"/>
                    <a:pt x="47" y="26"/>
                  </a:cubicBezTo>
                  <a:lnTo>
                    <a:pt x="47" y="26"/>
                  </a:lnTo>
                  <a:cubicBezTo>
                    <a:pt x="46" y="26"/>
                    <a:pt x="46" y="27"/>
                    <a:pt x="45" y="27"/>
                  </a:cubicBezTo>
                  <a:cubicBezTo>
                    <a:pt x="18" y="27"/>
                    <a:pt x="0" y="72"/>
                    <a:pt x="36" y="117"/>
                  </a:cubicBezTo>
                  <a:cubicBezTo>
                    <a:pt x="63" y="161"/>
                    <a:pt x="125" y="179"/>
                    <a:pt x="188" y="188"/>
                  </a:cubicBezTo>
                  <a:cubicBezTo>
                    <a:pt x="201" y="191"/>
                    <a:pt x="215" y="193"/>
                    <a:pt x="229" y="193"/>
                  </a:cubicBezTo>
                  <a:cubicBezTo>
                    <a:pt x="255" y="193"/>
                    <a:pt x="281" y="187"/>
                    <a:pt x="304" y="170"/>
                  </a:cubicBezTo>
                  <a:cubicBezTo>
                    <a:pt x="330" y="143"/>
                    <a:pt x="348" y="108"/>
                    <a:pt x="357" y="81"/>
                  </a:cubicBezTo>
                  <a:cubicBezTo>
                    <a:pt x="366" y="27"/>
                    <a:pt x="366"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9"/>
            <p:cNvSpPr/>
            <p:nvPr/>
          </p:nvSpPr>
          <p:spPr>
            <a:xfrm>
              <a:off x="9165143" y="571336"/>
              <a:ext cx="15443" cy="11518"/>
            </a:xfrm>
            <a:custGeom>
              <a:avLst/>
              <a:gdLst/>
              <a:ahLst/>
              <a:cxnLst/>
              <a:rect l="l" t="t" r="r" b="b"/>
              <a:pathLst>
                <a:path w="358" h="267" extrusionOk="0">
                  <a:moveTo>
                    <a:pt x="215" y="1"/>
                  </a:moveTo>
                  <a:cubicBezTo>
                    <a:pt x="202" y="1"/>
                    <a:pt x="194" y="3"/>
                    <a:pt x="197" y="3"/>
                  </a:cubicBezTo>
                  <a:cubicBezTo>
                    <a:pt x="286" y="3"/>
                    <a:pt x="313" y="74"/>
                    <a:pt x="304" y="118"/>
                  </a:cubicBezTo>
                  <a:cubicBezTo>
                    <a:pt x="295" y="163"/>
                    <a:pt x="259" y="181"/>
                    <a:pt x="232" y="199"/>
                  </a:cubicBezTo>
                  <a:cubicBezTo>
                    <a:pt x="213" y="209"/>
                    <a:pt x="193" y="212"/>
                    <a:pt x="175" y="212"/>
                  </a:cubicBezTo>
                  <a:cubicBezTo>
                    <a:pt x="143" y="212"/>
                    <a:pt x="116" y="201"/>
                    <a:pt x="99" y="190"/>
                  </a:cubicBezTo>
                  <a:cubicBezTo>
                    <a:pt x="36" y="145"/>
                    <a:pt x="45" y="101"/>
                    <a:pt x="45" y="101"/>
                  </a:cubicBezTo>
                  <a:lnTo>
                    <a:pt x="45" y="101"/>
                  </a:lnTo>
                  <a:cubicBezTo>
                    <a:pt x="18" y="110"/>
                    <a:pt x="1" y="154"/>
                    <a:pt x="36" y="199"/>
                  </a:cubicBezTo>
                  <a:cubicBezTo>
                    <a:pt x="55" y="237"/>
                    <a:pt x="103" y="267"/>
                    <a:pt x="157" y="267"/>
                  </a:cubicBezTo>
                  <a:cubicBezTo>
                    <a:pt x="179" y="267"/>
                    <a:pt x="201" y="262"/>
                    <a:pt x="224" y="252"/>
                  </a:cubicBezTo>
                  <a:cubicBezTo>
                    <a:pt x="295" y="234"/>
                    <a:pt x="357" y="136"/>
                    <a:pt x="313" y="56"/>
                  </a:cubicBezTo>
                  <a:cubicBezTo>
                    <a:pt x="289" y="8"/>
                    <a:pt x="241"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9"/>
            <p:cNvSpPr/>
            <p:nvPr/>
          </p:nvSpPr>
          <p:spPr>
            <a:xfrm>
              <a:off x="9144738" y="550457"/>
              <a:ext cx="55087" cy="15919"/>
            </a:xfrm>
            <a:custGeom>
              <a:avLst/>
              <a:gdLst/>
              <a:ahLst/>
              <a:cxnLst/>
              <a:rect l="l" t="t" r="r" b="b"/>
              <a:pathLst>
                <a:path w="1277" h="369" extrusionOk="0">
                  <a:moveTo>
                    <a:pt x="852" y="0"/>
                  </a:moveTo>
                  <a:cubicBezTo>
                    <a:pt x="824" y="0"/>
                    <a:pt x="795" y="2"/>
                    <a:pt x="768" y="5"/>
                  </a:cubicBezTo>
                  <a:cubicBezTo>
                    <a:pt x="598" y="23"/>
                    <a:pt x="456" y="76"/>
                    <a:pt x="340" y="121"/>
                  </a:cubicBezTo>
                  <a:cubicBezTo>
                    <a:pt x="108" y="228"/>
                    <a:pt x="1" y="308"/>
                    <a:pt x="1" y="308"/>
                  </a:cubicBezTo>
                  <a:cubicBezTo>
                    <a:pt x="52" y="352"/>
                    <a:pt x="115" y="369"/>
                    <a:pt x="184" y="369"/>
                  </a:cubicBezTo>
                  <a:cubicBezTo>
                    <a:pt x="356" y="369"/>
                    <a:pt x="571" y="265"/>
                    <a:pt x="768" y="201"/>
                  </a:cubicBezTo>
                  <a:cubicBezTo>
                    <a:pt x="902" y="156"/>
                    <a:pt x="1036" y="130"/>
                    <a:pt x="1125" y="121"/>
                  </a:cubicBezTo>
                  <a:cubicBezTo>
                    <a:pt x="1214" y="121"/>
                    <a:pt x="1276" y="130"/>
                    <a:pt x="1276" y="130"/>
                  </a:cubicBezTo>
                  <a:cubicBezTo>
                    <a:pt x="1157" y="40"/>
                    <a:pt x="1000" y="0"/>
                    <a:pt x="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9"/>
            <p:cNvSpPr/>
            <p:nvPr/>
          </p:nvSpPr>
          <p:spPr>
            <a:xfrm>
              <a:off x="9061609" y="562967"/>
              <a:ext cx="58538" cy="15056"/>
            </a:xfrm>
            <a:custGeom>
              <a:avLst/>
              <a:gdLst/>
              <a:ahLst/>
              <a:cxnLst/>
              <a:rect l="l" t="t" r="r" b="b"/>
              <a:pathLst>
                <a:path w="1357" h="349" extrusionOk="0">
                  <a:moveTo>
                    <a:pt x="777" y="0"/>
                  </a:moveTo>
                  <a:cubicBezTo>
                    <a:pt x="730" y="0"/>
                    <a:pt x="682" y="3"/>
                    <a:pt x="634" y="9"/>
                  </a:cubicBezTo>
                  <a:cubicBezTo>
                    <a:pt x="465" y="27"/>
                    <a:pt x="286" y="98"/>
                    <a:pt x="179" y="188"/>
                  </a:cubicBezTo>
                  <a:cubicBezTo>
                    <a:pt x="63" y="268"/>
                    <a:pt x="1" y="348"/>
                    <a:pt x="1" y="348"/>
                  </a:cubicBezTo>
                  <a:cubicBezTo>
                    <a:pt x="224" y="214"/>
                    <a:pt x="429" y="197"/>
                    <a:pt x="598" y="197"/>
                  </a:cubicBezTo>
                  <a:cubicBezTo>
                    <a:pt x="759" y="205"/>
                    <a:pt x="893" y="232"/>
                    <a:pt x="1000" y="250"/>
                  </a:cubicBezTo>
                  <a:cubicBezTo>
                    <a:pt x="1223" y="295"/>
                    <a:pt x="1357" y="312"/>
                    <a:pt x="1357" y="312"/>
                  </a:cubicBezTo>
                  <a:cubicBezTo>
                    <a:pt x="1318" y="120"/>
                    <a:pt x="1073"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9"/>
            <p:cNvSpPr/>
            <p:nvPr/>
          </p:nvSpPr>
          <p:spPr>
            <a:xfrm>
              <a:off x="9065837" y="500632"/>
              <a:ext cx="73549" cy="60439"/>
            </a:xfrm>
            <a:custGeom>
              <a:avLst/>
              <a:gdLst/>
              <a:ahLst/>
              <a:cxnLst/>
              <a:rect l="l" t="t" r="r" b="b"/>
              <a:pathLst>
                <a:path w="1705" h="1401" extrusionOk="0">
                  <a:moveTo>
                    <a:pt x="1705" y="0"/>
                  </a:moveTo>
                  <a:lnTo>
                    <a:pt x="1705" y="0"/>
                  </a:lnTo>
                  <a:cubicBezTo>
                    <a:pt x="1669" y="27"/>
                    <a:pt x="1607" y="187"/>
                    <a:pt x="1526" y="419"/>
                  </a:cubicBezTo>
                  <a:cubicBezTo>
                    <a:pt x="1455" y="642"/>
                    <a:pt x="1339" y="937"/>
                    <a:pt x="1116" y="1124"/>
                  </a:cubicBezTo>
                  <a:cubicBezTo>
                    <a:pt x="1000" y="1213"/>
                    <a:pt x="875" y="1276"/>
                    <a:pt x="741" y="1276"/>
                  </a:cubicBezTo>
                  <a:cubicBezTo>
                    <a:pt x="665" y="1276"/>
                    <a:pt x="588" y="1270"/>
                    <a:pt x="515" y="1270"/>
                  </a:cubicBezTo>
                  <a:cubicBezTo>
                    <a:pt x="460" y="1270"/>
                    <a:pt x="407" y="1273"/>
                    <a:pt x="358" y="1285"/>
                  </a:cubicBezTo>
                  <a:cubicBezTo>
                    <a:pt x="242" y="1303"/>
                    <a:pt x="153" y="1338"/>
                    <a:pt x="99" y="1365"/>
                  </a:cubicBezTo>
                  <a:cubicBezTo>
                    <a:pt x="88" y="1370"/>
                    <a:pt x="78" y="1374"/>
                    <a:pt x="68" y="1378"/>
                  </a:cubicBezTo>
                  <a:lnTo>
                    <a:pt x="68" y="1378"/>
                  </a:lnTo>
                  <a:cubicBezTo>
                    <a:pt x="200" y="1334"/>
                    <a:pt x="333" y="1299"/>
                    <a:pt x="465" y="1299"/>
                  </a:cubicBezTo>
                  <a:cubicBezTo>
                    <a:pt x="489" y="1299"/>
                    <a:pt x="512" y="1300"/>
                    <a:pt x="536" y="1303"/>
                  </a:cubicBezTo>
                  <a:cubicBezTo>
                    <a:pt x="600" y="1303"/>
                    <a:pt x="665" y="1314"/>
                    <a:pt x="729" y="1314"/>
                  </a:cubicBezTo>
                  <a:cubicBezTo>
                    <a:pt x="745" y="1314"/>
                    <a:pt x="761" y="1313"/>
                    <a:pt x="777" y="1311"/>
                  </a:cubicBezTo>
                  <a:cubicBezTo>
                    <a:pt x="857" y="1311"/>
                    <a:pt x="929" y="1285"/>
                    <a:pt x="1000" y="1249"/>
                  </a:cubicBezTo>
                  <a:cubicBezTo>
                    <a:pt x="1277" y="1115"/>
                    <a:pt x="1419" y="856"/>
                    <a:pt x="1500" y="660"/>
                  </a:cubicBezTo>
                  <a:cubicBezTo>
                    <a:pt x="1580" y="446"/>
                    <a:pt x="1625" y="277"/>
                    <a:pt x="1660" y="170"/>
                  </a:cubicBezTo>
                  <a:cubicBezTo>
                    <a:pt x="1687" y="63"/>
                    <a:pt x="1705" y="0"/>
                    <a:pt x="1705" y="0"/>
                  </a:cubicBezTo>
                  <a:close/>
                  <a:moveTo>
                    <a:pt x="68" y="1378"/>
                  </a:moveTo>
                  <a:lnTo>
                    <a:pt x="68" y="1378"/>
                  </a:lnTo>
                  <a:cubicBezTo>
                    <a:pt x="46" y="1385"/>
                    <a:pt x="23" y="1393"/>
                    <a:pt x="1" y="1401"/>
                  </a:cubicBezTo>
                  <a:cubicBezTo>
                    <a:pt x="1" y="1401"/>
                    <a:pt x="25" y="1395"/>
                    <a:pt x="68" y="13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9"/>
            <p:cNvSpPr/>
            <p:nvPr/>
          </p:nvSpPr>
          <p:spPr>
            <a:xfrm>
              <a:off x="9067002" y="551751"/>
              <a:ext cx="17730" cy="2416"/>
            </a:xfrm>
            <a:custGeom>
              <a:avLst/>
              <a:gdLst/>
              <a:ahLst/>
              <a:cxnLst/>
              <a:rect l="l" t="t" r="r" b="b"/>
              <a:pathLst>
                <a:path w="411" h="56" extrusionOk="0">
                  <a:moveTo>
                    <a:pt x="269" y="0"/>
                  </a:moveTo>
                  <a:cubicBezTo>
                    <a:pt x="149" y="0"/>
                    <a:pt x="1" y="37"/>
                    <a:pt x="1" y="37"/>
                  </a:cubicBezTo>
                  <a:cubicBezTo>
                    <a:pt x="101" y="51"/>
                    <a:pt x="186" y="56"/>
                    <a:pt x="253" y="56"/>
                  </a:cubicBezTo>
                  <a:cubicBezTo>
                    <a:pt x="353" y="56"/>
                    <a:pt x="411" y="46"/>
                    <a:pt x="411" y="46"/>
                  </a:cubicBezTo>
                  <a:cubicBezTo>
                    <a:pt x="392" y="11"/>
                    <a:pt x="335"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9"/>
            <p:cNvSpPr/>
            <p:nvPr/>
          </p:nvSpPr>
          <p:spPr>
            <a:xfrm>
              <a:off x="9051601" y="545625"/>
              <a:ext cx="33906" cy="9663"/>
            </a:xfrm>
            <a:custGeom>
              <a:avLst/>
              <a:gdLst/>
              <a:ahLst/>
              <a:cxnLst/>
              <a:rect l="l" t="t" r="r" b="b"/>
              <a:pathLst>
                <a:path w="786" h="224" extrusionOk="0">
                  <a:moveTo>
                    <a:pt x="744" y="0"/>
                  </a:moveTo>
                  <a:cubicBezTo>
                    <a:pt x="676" y="0"/>
                    <a:pt x="555" y="39"/>
                    <a:pt x="424" y="39"/>
                  </a:cubicBezTo>
                  <a:cubicBezTo>
                    <a:pt x="405" y="39"/>
                    <a:pt x="386" y="38"/>
                    <a:pt x="367" y="36"/>
                  </a:cubicBezTo>
                  <a:cubicBezTo>
                    <a:pt x="354" y="35"/>
                    <a:pt x="341" y="35"/>
                    <a:pt x="328" y="35"/>
                  </a:cubicBezTo>
                  <a:cubicBezTo>
                    <a:pt x="240" y="35"/>
                    <a:pt x="145" y="61"/>
                    <a:pt x="90" y="108"/>
                  </a:cubicBezTo>
                  <a:cubicBezTo>
                    <a:pt x="19" y="152"/>
                    <a:pt x="1" y="224"/>
                    <a:pt x="1" y="224"/>
                  </a:cubicBezTo>
                  <a:cubicBezTo>
                    <a:pt x="81" y="81"/>
                    <a:pt x="224" y="81"/>
                    <a:pt x="313" y="81"/>
                  </a:cubicBezTo>
                  <a:cubicBezTo>
                    <a:pt x="378" y="81"/>
                    <a:pt x="436" y="89"/>
                    <a:pt x="488" y="89"/>
                  </a:cubicBezTo>
                  <a:cubicBezTo>
                    <a:pt x="514" y="89"/>
                    <a:pt x="539" y="87"/>
                    <a:pt x="563" y="81"/>
                  </a:cubicBezTo>
                  <a:cubicBezTo>
                    <a:pt x="714" y="54"/>
                    <a:pt x="777" y="10"/>
                    <a:pt x="786" y="10"/>
                  </a:cubicBezTo>
                  <a:cubicBezTo>
                    <a:pt x="776" y="3"/>
                    <a:pt x="762" y="0"/>
                    <a:pt x="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9"/>
            <p:cNvSpPr/>
            <p:nvPr/>
          </p:nvSpPr>
          <p:spPr>
            <a:xfrm>
              <a:off x="9146680" y="532123"/>
              <a:ext cx="53922" cy="18852"/>
            </a:xfrm>
            <a:custGeom>
              <a:avLst/>
              <a:gdLst/>
              <a:ahLst/>
              <a:cxnLst/>
              <a:rect l="l" t="t" r="r" b="b"/>
              <a:pathLst>
                <a:path w="1250" h="437" extrusionOk="0">
                  <a:moveTo>
                    <a:pt x="70" y="1"/>
                  </a:moveTo>
                  <a:cubicBezTo>
                    <a:pt x="69" y="1"/>
                    <a:pt x="69" y="2"/>
                    <a:pt x="70" y="3"/>
                  </a:cubicBezTo>
                  <a:lnTo>
                    <a:pt x="70" y="3"/>
                  </a:lnTo>
                  <a:lnTo>
                    <a:pt x="72" y="2"/>
                  </a:lnTo>
                  <a:cubicBezTo>
                    <a:pt x="71" y="1"/>
                    <a:pt x="70" y="1"/>
                    <a:pt x="70" y="1"/>
                  </a:cubicBezTo>
                  <a:close/>
                  <a:moveTo>
                    <a:pt x="70" y="3"/>
                  </a:moveTo>
                  <a:lnTo>
                    <a:pt x="0" y="55"/>
                  </a:lnTo>
                  <a:cubicBezTo>
                    <a:pt x="45" y="216"/>
                    <a:pt x="107" y="296"/>
                    <a:pt x="134" y="341"/>
                  </a:cubicBezTo>
                  <a:cubicBezTo>
                    <a:pt x="161" y="376"/>
                    <a:pt x="170" y="385"/>
                    <a:pt x="170" y="385"/>
                  </a:cubicBezTo>
                  <a:cubicBezTo>
                    <a:pt x="178" y="345"/>
                    <a:pt x="113" y="239"/>
                    <a:pt x="74" y="88"/>
                  </a:cubicBezTo>
                  <a:lnTo>
                    <a:pt x="74" y="88"/>
                  </a:lnTo>
                  <a:cubicBezTo>
                    <a:pt x="256" y="235"/>
                    <a:pt x="535" y="361"/>
                    <a:pt x="776" y="403"/>
                  </a:cubicBezTo>
                  <a:cubicBezTo>
                    <a:pt x="910" y="430"/>
                    <a:pt x="1028" y="436"/>
                    <a:pt x="1113" y="436"/>
                  </a:cubicBezTo>
                  <a:cubicBezTo>
                    <a:pt x="1198" y="436"/>
                    <a:pt x="1249" y="430"/>
                    <a:pt x="1249" y="430"/>
                  </a:cubicBezTo>
                  <a:cubicBezTo>
                    <a:pt x="857" y="430"/>
                    <a:pt x="536" y="305"/>
                    <a:pt x="339" y="198"/>
                  </a:cubicBezTo>
                  <a:cubicBezTo>
                    <a:pt x="168" y="97"/>
                    <a:pt x="78" y="16"/>
                    <a:pt x="70"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9"/>
            <p:cNvSpPr/>
            <p:nvPr/>
          </p:nvSpPr>
          <p:spPr>
            <a:xfrm>
              <a:off x="9174375" y="525997"/>
              <a:ext cx="27737" cy="18550"/>
            </a:xfrm>
            <a:custGeom>
              <a:avLst/>
              <a:gdLst/>
              <a:ahLst/>
              <a:cxnLst/>
              <a:rect l="l" t="t" r="r" b="b"/>
              <a:pathLst>
                <a:path w="643" h="430" extrusionOk="0">
                  <a:moveTo>
                    <a:pt x="27" y="1"/>
                  </a:moveTo>
                  <a:cubicBezTo>
                    <a:pt x="1" y="54"/>
                    <a:pt x="126" y="215"/>
                    <a:pt x="295" y="304"/>
                  </a:cubicBezTo>
                  <a:cubicBezTo>
                    <a:pt x="456" y="402"/>
                    <a:pt x="643" y="429"/>
                    <a:pt x="643" y="429"/>
                  </a:cubicBezTo>
                  <a:cubicBezTo>
                    <a:pt x="420" y="349"/>
                    <a:pt x="268" y="233"/>
                    <a:pt x="170" y="144"/>
                  </a:cubicBezTo>
                  <a:cubicBezTo>
                    <a:pt x="72" y="54"/>
                    <a:pt x="27"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9"/>
            <p:cNvSpPr/>
            <p:nvPr/>
          </p:nvSpPr>
          <p:spPr>
            <a:xfrm>
              <a:off x="9187101" y="525221"/>
              <a:ext cx="16565" cy="13632"/>
            </a:xfrm>
            <a:custGeom>
              <a:avLst/>
              <a:gdLst/>
              <a:ahLst/>
              <a:cxnLst/>
              <a:rect l="l" t="t" r="r" b="b"/>
              <a:pathLst>
                <a:path w="384" h="316" extrusionOk="0">
                  <a:moveTo>
                    <a:pt x="384" y="295"/>
                  </a:moveTo>
                  <a:cubicBezTo>
                    <a:pt x="383" y="296"/>
                    <a:pt x="372" y="304"/>
                    <a:pt x="358" y="310"/>
                  </a:cubicBezTo>
                  <a:lnTo>
                    <a:pt x="358" y="310"/>
                  </a:lnTo>
                  <a:cubicBezTo>
                    <a:pt x="366" y="307"/>
                    <a:pt x="374" y="302"/>
                    <a:pt x="384" y="295"/>
                  </a:cubicBezTo>
                  <a:close/>
                  <a:moveTo>
                    <a:pt x="36" y="1"/>
                  </a:moveTo>
                  <a:lnTo>
                    <a:pt x="36" y="1"/>
                  </a:lnTo>
                  <a:cubicBezTo>
                    <a:pt x="0" y="46"/>
                    <a:pt x="54" y="153"/>
                    <a:pt x="134" y="224"/>
                  </a:cubicBezTo>
                  <a:cubicBezTo>
                    <a:pt x="178" y="251"/>
                    <a:pt x="232" y="278"/>
                    <a:pt x="268" y="295"/>
                  </a:cubicBezTo>
                  <a:cubicBezTo>
                    <a:pt x="285" y="304"/>
                    <a:pt x="294" y="313"/>
                    <a:pt x="321" y="313"/>
                  </a:cubicBezTo>
                  <a:cubicBezTo>
                    <a:pt x="325" y="315"/>
                    <a:pt x="329" y="315"/>
                    <a:pt x="333" y="315"/>
                  </a:cubicBezTo>
                  <a:cubicBezTo>
                    <a:pt x="341" y="315"/>
                    <a:pt x="350" y="313"/>
                    <a:pt x="358" y="310"/>
                  </a:cubicBezTo>
                  <a:lnTo>
                    <a:pt x="358" y="310"/>
                  </a:lnTo>
                  <a:cubicBezTo>
                    <a:pt x="350" y="312"/>
                    <a:pt x="344" y="313"/>
                    <a:pt x="338" y="313"/>
                  </a:cubicBezTo>
                  <a:cubicBezTo>
                    <a:pt x="326" y="313"/>
                    <a:pt x="317" y="309"/>
                    <a:pt x="312" y="304"/>
                  </a:cubicBezTo>
                  <a:cubicBezTo>
                    <a:pt x="294" y="295"/>
                    <a:pt x="294" y="295"/>
                    <a:pt x="285" y="286"/>
                  </a:cubicBezTo>
                  <a:cubicBezTo>
                    <a:pt x="277" y="278"/>
                    <a:pt x="259" y="269"/>
                    <a:pt x="250" y="260"/>
                  </a:cubicBezTo>
                  <a:cubicBezTo>
                    <a:pt x="223" y="242"/>
                    <a:pt x="205" y="215"/>
                    <a:pt x="187" y="197"/>
                  </a:cubicBezTo>
                  <a:cubicBezTo>
                    <a:pt x="152" y="162"/>
                    <a:pt x="125" y="126"/>
                    <a:pt x="98" y="99"/>
                  </a:cubicBezTo>
                  <a:cubicBezTo>
                    <a:pt x="62" y="37"/>
                    <a:pt x="36"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9"/>
            <p:cNvSpPr/>
            <p:nvPr/>
          </p:nvSpPr>
          <p:spPr>
            <a:xfrm>
              <a:off x="9192450" y="524099"/>
              <a:ext cx="15443" cy="11173"/>
            </a:xfrm>
            <a:custGeom>
              <a:avLst/>
              <a:gdLst/>
              <a:ahLst/>
              <a:cxnLst/>
              <a:rect l="l" t="t" r="r" b="b"/>
              <a:pathLst>
                <a:path w="358" h="259" extrusionOk="0">
                  <a:moveTo>
                    <a:pt x="28" y="0"/>
                  </a:moveTo>
                  <a:cubicBezTo>
                    <a:pt x="1" y="54"/>
                    <a:pt x="72" y="134"/>
                    <a:pt x="161" y="188"/>
                  </a:cubicBezTo>
                  <a:cubicBezTo>
                    <a:pt x="251" y="241"/>
                    <a:pt x="358" y="259"/>
                    <a:pt x="358" y="259"/>
                  </a:cubicBezTo>
                  <a:cubicBezTo>
                    <a:pt x="242" y="188"/>
                    <a:pt x="161" y="125"/>
                    <a:pt x="108" y="72"/>
                  </a:cubicBezTo>
                  <a:cubicBezTo>
                    <a:pt x="54" y="27"/>
                    <a:pt x="28"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9"/>
            <p:cNvSpPr/>
            <p:nvPr/>
          </p:nvSpPr>
          <p:spPr>
            <a:xfrm>
              <a:off x="9057382" y="569869"/>
              <a:ext cx="13114" cy="45556"/>
            </a:xfrm>
            <a:custGeom>
              <a:avLst/>
              <a:gdLst/>
              <a:ahLst/>
              <a:cxnLst/>
              <a:rect l="l" t="t" r="r" b="b"/>
              <a:pathLst>
                <a:path w="304" h="1056" extrusionOk="0">
                  <a:moveTo>
                    <a:pt x="233" y="1"/>
                  </a:moveTo>
                  <a:lnTo>
                    <a:pt x="233" y="1"/>
                  </a:lnTo>
                  <a:cubicBezTo>
                    <a:pt x="215" y="37"/>
                    <a:pt x="179" y="126"/>
                    <a:pt x="117" y="242"/>
                  </a:cubicBezTo>
                  <a:cubicBezTo>
                    <a:pt x="90" y="295"/>
                    <a:pt x="54" y="376"/>
                    <a:pt x="63" y="465"/>
                  </a:cubicBezTo>
                  <a:cubicBezTo>
                    <a:pt x="81" y="554"/>
                    <a:pt x="126" y="625"/>
                    <a:pt x="161" y="697"/>
                  </a:cubicBezTo>
                  <a:cubicBezTo>
                    <a:pt x="197" y="768"/>
                    <a:pt x="233" y="839"/>
                    <a:pt x="241" y="902"/>
                  </a:cubicBezTo>
                  <a:cubicBezTo>
                    <a:pt x="241" y="946"/>
                    <a:pt x="197" y="991"/>
                    <a:pt x="152" y="1018"/>
                  </a:cubicBezTo>
                  <a:cubicBezTo>
                    <a:pt x="108" y="1045"/>
                    <a:pt x="72" y="1045"/>
                    <a:pt x="45" y="1045"/>
                  </a:cubicBezTo>
                  <a:lnTo>
                    <a:pt x="1" y="1045"/>
                  </a:lnTo>
                  <a:cubicBezTo>
                    <a:pt x="20" y="1052"/>
                    <a:pt x="41" y="1055"/>
                    <a:pt x="63" y="1055"/>
                  </a:cubicBezTo>
                  <a:cubicBezTo>
                    <a:pt x="122" y="1055"/>
                    <a:pt x="187" y="1030"/>
                    <a:pt x="233" y="991"/>
                  </a:cubicBezTo>
                  <a:cubicBezTo>
                    <a:pt x="304" y="938"/>
                    <a:pt x="268" y="830"/>
                    <a:pt x="241" y="759"/>
                  </a:cubicBezTo>
                  <a:cubicBezTo>
                    <a:pt x="179" y="607"/>
                    <a:pt x="99" y="474"/>
                    <a:pt x="126" y="376"/>
                  </a:cubicBezTo>
                  <a:cubicBezTo>
                    <a:pt x="152" y="268"/>
                    <a:pt x="206" y="188"/>
                    <a:pt x="224" y="117"/>
                  </a:cubicBezTo>
                  <a:cubicBezTo>
                    <a:pt x="241" y="45"/>
                    <a:pt x="233"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9"/>
            <p:cNvSpPr/>
            <p:nvPr/>
          </p:nvSpPr>
          <p:spPr>
            <a:xfrm>
              <a:off x="9031585" y="584881"/>
              <a:ext cx="25839" cy="24288"/>
            </a:xfrm>
            <a:custGeom>
              <a:avLst/>
              <a:gdLst/>
              <a:ahLst/>
              <a:cxnLst/>
              <a:rect l="l" t="t" r="r" b="b"/>
              <a:pathLst>
                <a:path w="599" h="563" extrusionOk="0">
                  <a:moveTo>
                    <a:pt x="1" y="1"/>
                  </a:moveTo>
                  <a:cubicBezTo>
                    <a:pt x="99" y="90"/>
                    <a:pt x="206" y="152"/>
                    <a:pt x="313" y="188"/>
                  </a:cubicBezTo>
                  <a:cubicBezTo>
                    <a:pt x="367" y="215"/>
                    <a:pt x="420" y="224"/>
                    <a:pt x="456" y="251"/>
                  </a:cubicBezTo>
                  <a:cubicBezTo>
                    <a:pt x="483" y="277"/>
                    <a:pt x="500" y="322"/>
                    <a:pt x="518" y="349"/>
                  </a:cubicBezTo>
                  <a:cubicBezTo>
                    <a:pt x="572" y="491"/>
                    <a:pt x="518" y="563"/>
                    <a:pt x="527" y="563"/>
                  </a:cubicBezTo>
                  <a:cubicBezTo>
                    <a:pt x="554" y="563"/>
                    <a:pt x="599" y="509"/>
                    <a:pt x="590" y="411"/>
                  </a:cubicBezTo>
                  <a:cubicBezTo>
                    <a:pt x="581" y="367"/>
                    <a:pt x="563" y="313"/>
                    <a:pt x="536" y="268"/>
                  </a:cubicBezTo>
                  <a:cubicBezTo>
                    <a:pt x="518" y="242"/>
                    <a:pt x="500" y="215"/>
                    <a:pt x="474" y="197"/>
                  </a:cubicBezTo>
                  <a:cubicBezTo>
                    <a:pt x="438" y="179"/>
                    <a:pt x="402" y="170"/>
                    <a:pt x="385" y="161"/>
                  </a:cubicBezTo>
                  <a:cubicBezTo>
                    <a:pt x="179" y="108"/>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9"/>
            <p:cNvSpPr/>
            <p:nvPr/>
          </p:nvSpPr>
          <p:spPr>
            <a:xfrm>
              <a:off x="9216349" y="554123"/>
              <a:ext cx="16565" cy="37359"/>
            </a:xfrm>
            <a:custGeom>
              <a:avLst/>
              <a:gdLst/>
              <a:ahLst/>
              <a:cxnLst/>
              <a:rect l="l" t="t" r="r" b="b"/>
              <a:pathLst>
                <a:path w="384" h="866" extrusionOk="0">
                  <a:moveTo>
                    <a:pt x="384" y="0"/>
                  </a:moveTo>
                  <a:cubicBezTo>
                    <a:pt x="357" y="0"/>
                    <a:pt x="312" y="63"/>
                    <a:pt x="294" y="161"/>
                  </a:cubicBezTo>
                  <a:cubicBezTo>
                    <a:pt x="277" y="259"/>
                    <a:pt x="294" y="402"/>
                    <a:pt x="268" y="500"/>
                  </a:cubicBezTo>
                  <a:cubicBezTo>
                    <a:pt x="259" y="535"/>
                    <a:pt x="214" y="553"/>
                    <a:pt x="161" y="571"/>
                  </a:cubicBezTo>
                  <a:cubicBezTo>
                    <a:pt x="134" y="580"/>
                    <a:pt x="107" y="589"/>
                    <a:pt x="80" y="607"/>
                  </a:cubicBezTo>
                  <a:cubicBezTo>
                    <a:pt x="45" y="616"/>
                    <a:pt x="18" y="660"/>
                    <a:pt x="9" y="687"/>
                  </a:cubicBezTo>
                  <a:cubicBezTo>
                    <a:pt x="0" y="803"/>
                    <a:pt x="18" y="865"/>
                    <a:pt x="18" y="865"/>
                  </a:cubicBezTo>
                  <a:cubicBezTo>
                    <a:pt x="18" y="821"/>
                    <a:pt x="18" y="785"/>
                    <a:pt x="18" y="741"/>
                  </a:cubicBezTo>
                  <a:cubicBezTo>
                    <a:pt x="27" y="705"/>
                    <a:pt x="45" y="642"/>
                    <a:pt x="89" y="633"/>
                  </a:cubicBezTo>
                  <a:cubicBezTo>
                    <a:pt x="161" y="607"/>
                    <a:pt x="223" y="607"/>
                    <a:pt x="277" y="571"/>
                  </a:cubicBezTo>
                  <a:cubicBezTo>
                    <a:pt x="330" y="526"/>
                    <a:pt x="330" y="455"/>
                    <a:pt x="339" y="402"/>
                  </a:cubicBezTo>
                  <a:cubicBezTo>
                    <a:pt x="339" y="348"/>
                    <a:pt x="339" y="303"/>
                    <a:pt x="339" y="259"/>
                  </a:cubicBezTo>
                  <a:cubicBezTo>
                    <a:pt x="339" y="80"/>
                    <a:pt x="384"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9"/>
            <p:cNvSpPr/>
            <p:nvPr/>
          </p:nvSpPr>
          <p:spPr>
            <a:xfrm>
              <a:off x="9205176" y="547955"/>
              <a:ext cx="15055" cy="43140"/>
            </a:xfrm>
            <a:custGeom>
              <a:avLst/>
              <a:gdLst/>
              <a:ahLst/>
              <a:cxnLst/>
              <a:rect l="l" t="t" r="r" b="b"/>
              <a:pathLst>
                <a:path w="349" h="1000" extrusionOk="0">
                  <a:moveTo>
                    <a:pt x="27" y="0"/>
                  </a:moveTo>
                  <a:cubicBezTo>
                    <a:pt x="0" y="18"/>
                    <a:pt x="0" y="98"/>
                    <a:pt x="45" y="206"/>
                  </a:cubicBezTo>
                  <a:cubicBezTo>
                    <a:pt x="72" y="250"/>
                    <a:pt x="107" y="304"/>
                    <a:pt x="152" y="357"/>
                  </a:cubicBezTo>
                  <a:lnTo>
                    <a:pt x="223" y="420"/>
                  </a:lnTo>
                  <a:cubicBezTo>
                    <a:pt x="250" y="446"/>
                    <a:pt x="259" y="464"/>
                    <a:pt x="259" y="482"/>
                  </a:cubicBezTo>
                  <a:cubicBezTo>
                    <a:pt x="259" y="500"/>
                    <a:pt x="197" y="571"/>
                    <a:pt x="179" y="643"/>
                  </a:cubicBezTo>
                  <a:cubicBezTo>
                    <a:pt x="161" y="705"/>
                    <a:pt x="152" y="776"/>
                    <a:pt x="161" y="830"/>
                  </a:cubicBezTo>
                  <a:cubicBezTo>
                    <a:pt x="179" y="946"/>
                    <a:pt x="223" y="999"/>
                    <a:pt x="223" y="999"/>
                  </a:cubicBezTo>
                  <a:cubicBezTo>
                    <a:pt x="143" y="830"/>
                    <a:pt x="188" y="652"/>
                    <a:pt x="277" y="545"/>
                  </a:cubicBezTo>
                  <a:cubicBezTo>
                    <a:pt x="348" y="500"/>
                    <a:pt x="295" y="402"/>
                    <a:pt x="250" y="375"/>
                  </a:cubicBezTo>
                  <a:cubicBezTo>
                    <a:pt x="205" y="330"/>
                    <a:pt x="170" y="295"/>
                    <a:pt x="143" y="259"/>
                  </a:cubicBezTo>
                  <a:cubicBezTo>
                    <a:pt x="90" y="188"/>
                    <a:pt x="63" y="116"/>
                    <a:pt x="45" y="72"/>
                  </a:cubicBezTo>
                  <a:cubicBezTo>
                    <a:pt x="27" y="27"/>
                    <a:pt x="27"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9"/>
            <p:cNvSpPr/>
            <p:nvPr/>
          </p:nvSpPr>
          <p:spPr>
            <a:xfrm>
              <a:off x="8991595" y="551794"/>
              <a:ext cx="25667" cy="15185"/>
            </a:xfrm>
            <a:custGeom>
              <a:avLst/>
              <a:gdLst/>
              <a:ahLst/>
              <a:cxnLst/>
              <a:rect l="l" t="t" r="r" b="b"/>
              <a:pathLst>
                <a:path w="595" h="352" extrusionOk="0">
                  <a:moveTo>
                    <a:pt x="589" y="1"/>
                  </a:moveTo>
                  <a:cubicBezTo>
                    <a:pt x="589" y="1"/>
                    <a:pt x="588" y="1"/>
                    <a:pt x="588" y="1"/>
                  </a:cubicBezTo>
                  <a:lnTo>
                    <a:pt x="588" y="1"/>
                  </a:lnTo>
                  <a:cubicBezTo>
                    <a:pt x="588" y="1"/>
                    <a:pt x="589" y="1"/>
                    <a:pt x="589" y="1"/>
                  </a:cubicBezTo>
                  <a:close/>
                  <a:moveTo>
                    <a:pt x="588" y="1"/>
                  </a:moveTo>
                  <a:cubicBezTo>
                    <a:pt x="562" y="11"/>
                    <a:pt x="535" y="64"/>
                    <a:pt x="509" y="125"/>
                  </a:cubicBezTo>
                  <a:cubicBezTo>
                    <a:pt x="473" y="188"/>
                    <a:pt x="410" y="241"/>
                    <a:pt x="321" y="268"/>
                  </a:cubicBezTo>
                  <a:cubicBezTo>
                    <a:pt x="170" y="340"/>
                    <a:pt x="0" y="340"/>
                    <a:pt x="0" y="340"/>
                  </a:cubicBezTo>
                  <a:cubicBezTo>
                    <a:pt x="46" y="348"/>
                    <a:pt x="92" y="352"/>
                    <a:pt x="138" y="352"/>
                  </a:cubicBezTo>
                  <a:cubicBezTo>
                    <a:pt x="293" y="352"/>
                    <a:pt x="435" y="305"/>
                    <a:pt x="518" y="215"/>
                  </a:cubicBezTo>
                  <a:cubicBezTo>
                    <a:pt x="595" y="86"/>
                    <a:pt x="581" y="6"/>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9"/>
            <p:cNvSpPr/>
            <p:nvPr/>
          </p:nvSpPr>
          <p:spPr>
            <a:xfrm>
              <a:off x="8999274" y="568359"/>
              <a:ext cx="12337" cy="12338"/>
            </a:xfrm>
            <a:custGeom>
              <a:avLst/>
              <a:gdLst/>
              <a:ahLst/>
              <a:cxnLst/>
              <a:rect l="l" t="t" r="r" b="b"/>
              <a:pathLst>
                <a:path w="286" h="286" extrusionOk="0">
                  <a:moveTo>
                    <a:pt x="286" y="0"/>
                  </a:moveTo>
                  <a:cubicBezTo>
                    <a:pt x="224" y="0"/>
                    <a:pt x="170" y="80"/>
                    <a:pt x="117" y="152"/>
                  </a:cubicBezTo>
                  <a:cubicBezTo>
                    <a:pt x="54" y="223"/>
                    <a:pt x="1" y="286"/>
                    <a:pt x="1" y="286"/>
                  </a:cubicBezTo>
                  <a:cubicBezTo>
                    <a:pt x="108" y="232"/>
                    <a:pt x="179" y="161"/>
                    <a:pt x="224" y="98"/>
                  </a:cubicBezTo>
                  <a:cubicBezTo>
                    <a:pt x="268" y="45"/>
                    <a:pt x="286"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9"/>
            <p:cNvSpPr/>
            <p:nvPr/>
          </p:nvSpPr>
          <p:spPr>
            <a:xfrm>
              <a:off x="9008117" y="585269"/>
              <a:ext cx="30455" cy="57764"/>
            </a:xfrm>
            <a:custGeom>
              <a:avLst/>
              <a:gdLst/>
              <a:ahLst/>
              <a:cxnLst/>
              <a:rect l="l" t="t" r="r" b="b"/>
              <a:pathLst>
                <a:path w="706" h="1339" extrusionOk="0">
                  <a:moveTo>
                    <a:pt x="349" y="799"/>
                  </a:moveTo>
                  <a:cubicBezTo>
                    <a:pt x="350" y="799"/>
                    <a:pt x="351" y="801"/>
                    <a:pt x="352" y="804"/>
                  </a:cubicBezTo>
                  <a:lnTo>
                    <a:pt x="352" y="804"/>
                  </a:lnTo>
                  <a:cubicBezTo>
                    <a:pt x="351" y="804"/>
                    <a:pt x="350" y="804"/>
                    <a:pt x="349" y="804"/>
                  </a:cubicBezTo>
                  <a:cubicBezTo>
                    <a:pt x="349" y="800"/>
                    <a:pt x="349" y="799"/>
                    <a:pt x="349" y="799"/>
                  </a:cubicBezTo>
                  <a:close/>
                  <a:moveTo>
                    <a:pt x="366" y="804"/>
                  </a:moveTo>
                  <a:cubicBezTo>
                    <a:pt x="366" y="807"/>
                    <a:pt x="366" y="808"/>
                    <a:pt x="366" y="808"/>
                  </a:cubicBezTo>
                  <a:cubicBezTo>
                    <a:pt x="365" y="808"/>
                    <a:pt x="364" y="807"/>
                    <a:pt x="363" y="806"/>
                  </a:cubicBezTo>
                  <a:lnTo>
                    <a:pt x="363" y="806"/>
                  </a:lnTo>
                  <a:lnTo>
                    <a:pt x="366" y="804"/>
                  </a:lnTo>
                  <a:close/>
                  <a:moveTo>
                    <a:pt x="277" y="812"/>
                  </a:moveTo>
                  <a:lnTo>
                    <a:pt x="277" y="821"/>
                  </a:lnTo>
                  <a:cubicBezTo>
                    <a:pt x="276" y="818"/>
                    <a:pt x="274" y="815"/>
                    <a:pt x="273" y="812"/>
                  </a:cubicBezTo>
                  <a:close/>
                  <a:moveTo>
                    <a:pt x="135" y="1"/>
                  </a:moveTo>
                  <a:lnTo>
                    <a:pt x="135" y="1"/>
                  </a:lnTo>
                  <a:cubicBezTo>
                    <a:pt x="108" y="19"/>
                    <a:pt x="72" y="143"/>
                    <a:pt x="45" y="304"/>
                  </a:cubicBezTo>
                  <a:cubicBezTo>
                    <a:pt x="27" y="375"/>
                    <a:pt x="1" y="491"/>
                    <a:pt x="63" y="589"/>
                  </a:cubicBezTo>
                  <a:cubicBezTo>
                    <a:pt x="108" y="679"/>
                    <a:pt x="170" y="768"/>
                    <a:pt x="215" y="857"/>
                  </a:cubicBezTo>
                  <a:lnTo>
                    <a:pt x="242" y="893"/>
                  </a:lnTo>
                  <a:lnTo>
                    <a:pt x="286" y="866"/>
                  </a:lnTo>
                  <a:lnTo>
                    <a:pt x="340" y="821"/>
                  </a:lnTo>
                  <a:lnTo>
                    <a:pt x="354" y="812"/>
                  </a:lnTo>
                  <a:lnTo>
                    <a:pt x="354" y="812"/>
                  </a:lnTo>
                  <a:cubicBezTo>
                    <a:pt x="356" y="822"/>
                    <a:pt x="358" y="836"/>
                    <a:pt x="358" y="848"/>
                  </a:cubicBezTo>
                  <a:cubicBezTo>
                    <a:pt x="366" y="875"/>
                    <a:pt x="375" y="893"/>
                    <a:pt x="375" y="920"/>
                  </a:cubicBezTo>
                  <a:cubicBezTo>
                    <a:pt x="411" y="1018"/>
                    <a:pt x="456" y="1098"/>
                    <a:pt x="509" y="1160"/>
                  </a:cubicBezTo>
                  <a:cubicBezTo>
                    <a:pt x="607" y="1285"/>
                    <a:pt x="705" y="1339"/>
                    <a:pt x="705" y="1339"/>
                  </a:cubicBezTo>
                  <a:cubicBezTo>
                    <a:pt x="491" y="1178"/>
                    <a:pt x="411" y="946"/>
                    <a:pt x="393" y="804"/>
                  </a:cubicBezTo>
                  <a:cubicBezTo>
                    <a:pt x="393" y="786"/>
                    <a:pt x="393" y="759"/>
                    <a:pt x="366" y="759"/>
                  </a:cubicBezTo>
                  <a:cubicBezTo>
                    <a:pt x="349" y="759"/>
                    <a:pt x="340" y="768"/>
                    <a:pt x="322" y="768"/>
                  </a:cubicBezTo>
                  <a:cubicBezTo>
                    <a:pt x="306" y="784"/>
                    <a:pt x="284" y="792"/>
                    <a:pt x="266" y="800"/>
                  </a:cubicBezTo>
                  <a:lnTo>
                    <a:pt x="266" y="800"/>
                  </a:lnTo>
                  <a:cubicBezTo>
                    <a:pt x="188" y="651"/>
                    <a:pt x="98" y="540"/>
                    <a:pt x="90" y="447"/>
                  </a:cubicBezTo>
                  <a:cubicBezTo>
                    <a:pt x="90" y="340"/>
                    <a:pt x="108" y="242"/>
                    <a:pt x="117" y="179"/>
                  </a:cubicBezTo>
                  <a:cubicBezTo>
                    <a:pt x="135" y="45"/>
                    <a:pt x="135"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9"/>
            <p:cNvSpPr/>
            <p:nvPr/>
          </p:nvSpPr>
          <p:spPr>
            <a:xfrm>
              <a:off x="9041593" y="630651"/>
              <a:ext cx="24675" cy="32010"/>
            </a:xfrm>
            <a:custGeom>
              <a:avLst/>
              <a:gdLst/>
              <a:ahLst/>
              <a:cxnLst/>
              <a:rect l="l" t="t" r="r" b="b"/>
              <a:pathLst>
                <a:path w="572" h="742" extrusionOk="0">
                  <a:moveTo>
                    <a:pt x="20" y="1"/>
                  </a:moveTo>
                  <a:cubicBezTo>
                    <a:pt x="19" y="1"/>
                    <a:pt x="19" y="1"/>
                    <a:pt x="19" y="1"/>
                  </a:cubicBezTo>
                  <a:cubicBezTo>
                    <a:pt x="1" y="28"/>
                    <a:pt x="10" y="108"/>
                    <a:pt x="63" y="215"/>
                  </a:cubicBezTo>
                  <a:cubicBezTo>
                    <a:pt x="90" y="260"/>
                    <a:pt x="135" y="323"/>
                    <a:pt x="197" y="358"/>
                  </a:cubicBezTo>
                  <a:cubicBezTo>
                    <a:pt x="233" y="376"/>
                    <a:pt x="268" y="394"/>
                    <a:pt x="313" y="394"/>
                  </a:cubicBezTo>
                  <a:lnTo>
                    <a:pt x="376" y="394"/>
                  </a:lnTo>
                  <a:cubicBezTo>
                    <a:pt x="384" y="385"/>
                    <a:pt x="402" y="385"/>
                    <a:pt x="411" y="376"/>
                  </a:cubicBezTo>
                  <a:cubicBezTo>
                    <a:pt x="413" y="376"/>
                    <a:pt x="416" y="375"/>
                    <a:pt x="418" y="374"/>
                  </a:cubicBezTo>
                  <a:lnTo>
                    <a:pt x="418" y="374"/>
                  </a:lnTo>
                  <a:lnTo>
                    <a:pt x="429" y="385"/>
                  </a:lnTo>
                  <a:lnTo>
                    <a:pt x="465" y="412"/>
                  </a:lnTo>
                  <a:cubicBezTo>
                    <a:pt x="483" y="438"/>
                    <a:pt x="500" y="465"/>
                    <a:pt x="509" y="483"/>
                  </a:cubicBezTo>
                  <a:cubicBezTo>
                    <a:pt x="536" y="528"/>
                    <a:pt x="527" y="581"/>
                    <a:pt x="518" y="617"/>
                  </a:cubicBezTo>
                  <a:cubicBezTo>
                    <a:pt x="483" y="697"/>
                    <a:pt x="438" y="742"/>
                    <a:pt x="438" y="742"/>
                  </a:cubicBezTo>
                  <a:cubicBezTo>
                    <a:pt x="500" y="697"/>
                    <a:pt x="545" y="626"/>
                    <a:pt x="554" y="554"/>
                  </a:cubicBezTo>
                  <a:cubicBezTo>
                    <a:pt x="572" y="483"/>
                    <a:pt x="527" y="412"/>
                    <a:pt x="474" y="367"/>
                  </a:cubicBezTo>
                  <a:lnTo>
                    <a:pt x="438" y="331"/>
                  </a:lnTo>
                  <a:cubicBezTo>
                    <a:pt x="438" y="323"/>
                    <a:pt x="420" y="314"/>
                    <a:pt x="411" y="314"/>
                  </a:cubicBezTo>
                  <a:cubicBezTo>
                    <a:pt x="402" y="323"/>
                    <a:pt x="393" y="331"/>
                    <a:pt x="384" y="331"/>
                  </a:cubicBezTo>
                  <a:cubicBezTo>
                    <a:pt x="371" y="340"/>
                    <a:pt x="358" y="343"/>
                    <a:pt x="344" y="343"/>
                  </a:cubicBezTo>
                  <a:cubicBezTo>
                    <a:pt x="331" y="343"/>
                    <a:pt x="318" y="340"/>
                    <a:pt x="304" y="340"/>
                  </a:cubicBezTo>
                  <a:cubicBezTo>
                    <a:pt x="251" y="323"/>
                    <a:pt x="206" y="296"/>
                    <a:pt x="170" y="260"/>
                  </a:cubicBezTo>
                  <a:cubicBezTo>
                    <a:pt x="49" y="130"/>
                    <a:pt x="29" y="1"/>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9"/>
            <p:cNvSpPr/>
            <p:nvPr/>
          </p:nvSpPr>
          <p:spPr>
            <a:xfrm>
              <a:off x="9219412" y="615294"/>
              <a:ext cx="10439" cy="29292"/>
            </a:xfrm>
            <a:custGeom>
              <a:avLst/>
              <a:gdLst/>
              <a:ahLst/>
              <a:cxnLst/>
              <a:rect l="l" t="t" r="r" b="b"/>
              <a:pathLst>
                <a:path w="242" h="679" extrusionOk="0">
                  <a:moveTo>
                    <a:pt x="241" y="1"/>
                  </a:moveTo>
                  <a:cubicBezTo>
                    <a:pt x="214" y="9"/>
                    <a:pt x="188" y="54"/>
                    <a:pt x="179" y="125"/>
                  </a:cubicBezTo>
                  <a:cubicBezTo>
                    <a:pt x="161" y="197"/>
                    <a:pt x="161" y="277"/>
                    <a:pt x="107" y="331"/>
                  </a:cubicBezTo>
                  <a:cubicBezTo>
                    <a:pt x="81" y="357"/>
                    <a:pt x="45" y="393"/>
                    <a:pt x="27" y="438"/>
                  </a:cubicBezTo>
                  <a:cubicBezTo>
                    <a:pt x="0" y="482"/>
                    <a:pt x="0" y="545"/>
                    <a:pt x="27" y="580"/>
                  </a:cubicBezTo>
                  <a:cubicBezTo>
                    <a:pt x="61" y="641"/>
                    <a:pt x="89" y="661"/>
                    <a:pt x="101" y="671"/>
                  </a:cubicBezTo>
                  <a:lnTo>
                    <a:pt x="101" y="671"/>
                  </a:lnTo>
                  <a:cubicBezTo>
                    <a:pt x="67" y="628"/>
                    <a:pt x="28" y="577"/>
                    <a:pt x="36" y="518"/>
                  </a:cubicBezTo>
                  <a:cubicBezTo>
                    <a:pt x="45" y="455"/>
                    <a:pt x="81" y="420"/>
                    <a:pt x="116" y="393"/>
                  </a:cubicBezTo>
                  <a:cubicBezTo>
                    <a:pt x="179" y="340"/>
                    <a:pt x="214" y="259"/>
                    <a:pt x="223" y="188"/>
                  </a:cubicBezTo>
                  <a:cubicBezTo>
                    <a:pt x="232" y="63"/>
                    <a:pt x="241" y="1"/>
                    <a:pt x="241" y="1"/>
                  </a:cubicBezTo>
                  <a:close/>
                  <a:moveTo>
                    <a:pt x="101" y="671"/>
                  </a:moveTo>
                  <a:lnTo>
                    <a:pt x="101" y="671"/>
                  </a:lnTo>
                  <a:cubicBezTo>
                    <a:pt x="103" y="673"/>
                    <a:pt x="105" y="676"/>
                    <a:pt x="107" y="679"/>
                  </a:cubicBezTo>
                  <a:cubicBezTo>
                    <a:pt x="107" y="676"/>
                    <a:pt x="105" y="674"/>
                    <a:pt x="101" y="6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9"/>
            <p:cNvSpPr/>
            <p:nvPr/>
          </p:nvSpPr>
          <p:spPr>
            <a:xfrm>
              <a:off x="9234036" y="600670"/>
              <a:ext cx="8886" cy="13115"/>
            </a:xfrm>
            <a:custGeom>
              <a:avLst/>
              <a:gdLst/>
              <a:ahLst/>
              <a:cxnLst/>
              <a:rect l="l" t="t" r="r" b="b"/>
              <a:pathLst>
                <a:path w="206" h="304" extrusionOk="0">
                  <a:moveTo>
                    <a:pt x="54" y="1"/>
                  </a:moveTo>
                  <a:cubicBezTo>
                    <a:pt x="0" y="27"/>
                    <a:pt x="0" y="125"/>
                    <a:pt x="63" y="197"/>
                  </a:cubicBezTo>
                  <a:cubicBezTo>
                    <a:pt x="116" y="277"/>
                    <a:pt x="206" y="304"/>
                    <a:pt x="206" y="304"/>
                  </a:cubicBezTo>
                  <a:cubicBezTo>
                    <a:pt x="116" y="224"/>
                    <a:pt x="81" y="134"/>
                    <a:pt x="72" y="81"/>
                  </a:cubicBezTo>
                  <a:cubicBezTo>
                    <a:pt x="54" y="27"/>
                    <a:pt x="5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9"/>
            <p:cNvSpPr/>
            <p:nvPr/>
          </p:nvSpPr>
          <p:spPr>
            <a:xfrm>
              <a:off x="9237487" y="522546"/>
              <a:ext cx="42361" cy="80499"/>
            </a:xfrm>
            <a:custGeom>
              <a:avLst/>
              <a:gdLst/>
              <a:ahLst/>
              <a:cxnLst/>
              <a:rect l="l" t="t" r="r" b="b"/>
              <a:pathLst>
                <a:path w="982" h="1866" extrusionOk="0">
                  <a:moveTo>
                    <a:pt x="598" y="447"/>
                  </a:moveTo>
                  <a:lnTo>
                    <a:pt x="595" y="461"/>
                  </a:lnTo>
                  <a:lnTo>
                    <a:pt x="595" y="461"/>
                  </a:lnTo>
                  <a:cubicBezTo>
                    <a:pt x="595" y="461"/>
                    <a:pt x="595" y="461"/>
                    <a:pt x="595" y="461"/>
                  </a:cubicBezTo>
                  <a:lnTo>
                    <a:pt x="595" y="461"/>
                  </a:lnTo>
                  <a:cubicBezTo>
                    <a:pt x="596" y="456"/>
                    <a:pt x="597" y="452"/>
                    <a:pt x="598" y="447"/>
                  </a:cubicBezTo>
                  <a:close/>
                  <a:moveTo>
                    <a:pt x="581" y="509"/>
                  </a:moveTo>
                  <a:lnTo>
                    <a:pt x="581" y="518"/>
                  </a:lnTo>
                  <a:cubicBezTo>
                    <a:pt x="581" y="514"/>
                    <a:pt x="580" y="512"/>
                    <a:pt x="580" y="511"/>
                  </a:cubicBezTo>
                  <a:lnTo>
                    <a:pt x="580" y="511"/>
                  </a:lnTo>
                  <a:cubicBezTo>
                    <a:pt x="580" y="510"/>
                    <a:pt x="580" y="510"/>
                    <a:pt x="581" y="509"/>
                  </a:cubicBezTo>
                  <a:close/>
                  <a:moveTo>
                    <a:pt x="574" y="509"/>
                  </a:moveTo>
                  <a:cubicBezTo>
                    <a:pt x="572" y="517"/>
                    <a:pt x="570" y="522"/>
                    <a:pt x="570" y="522"/>
                  </a:cubicBezTo>
                  <a:cubicBezTo>
                    <a:pt x="570" y="522"/>
                    <a:pt x="570" y="519"/>
                    <a:pt x="572" y="509"/>
                  </a:cubicBezTo>
                  <a:close/>
                  <a:moveTo>
                    <a:pt x="911" y="1"/>
                  </a:moveTo>
                  <a:cubicBezTo>
                    <a:pt x="661" y="108"/>
                    <a:pt x="509" y="108"/>
                    <a:pt x="429" y="108"/>
                  </a:cubicBezTo>
                  <a:lnTo>
                    <a:pt x="340" y="108"/>
                  </a:lnTo>
                  <a:cubicBezTo>
                    <a:pt x="363" y="121"/>
                    <a:pt x="437" y="142"/>
                    <a:pt x="547" y="142"/>
                  </a:cubicBezTo>
                  <a:cubicBezTo>
                    <a:pt x="646" y="142"/>
                    <a:pt x="772" y="125"/>
                    <a:pt x="914" y="72"/>
                  </a:cubicBezTo>
                  <a:lnTo>
                    <a:pt x="914" y="72"/>
                  </a:lnTo>
                  <a:cubicBezTo>
                    <a:pt x="878" y="233"/>
                    <a:pt x="740" y="396"/>
                    <a:pt x="554" y="447"/>
                  </a:cubicBezTo>
                  <a:lnTo>
                    <a:pt x="500" y="456"/>
                  </a:lnTo>
                  <a:lnTo>
                    <a:pt x="545" y="500"/>
                  </a:lnTo>
                  <a:cubicBezTo>
                    <a:pt x="607" y="580"/>
                    <a:pt x="679" y="661"/>
                    <a:pt x="741" y="741"/>
                  </a:cubicBezTo>
                  <a:cubicBezTo>
                    <a:pt x="759" y="759"/>
                    <a:pt x="759" y="768"/>
                    <a:pt x="759" y="777"/>
                  </a:cubicBezTo>
                  <a:cubicBezTo>
                    <a:pt x="759" y="786"/>
                    <a:pt x="741" y="803"/>
                    <a:pt x="714" y="821"/>
                  </a:cubicBezTo>
                  <a:cubicBezTo>
                    <a:pt x="670" y="857"/>
                    <a:pt x="634" y="910"/>
                    <a:pt x="616" y="964"/>
                  </a:cubicBezTo>
                  <a:cubicBezTo>
                    <a:pt x="589" y="1018"/>
                    <a:pt x="572" y="1071"/>
                    <a:pt x="572" y="1134"/>
                  </a:cubicBezTo>
                  <a:cubicBezTo>
                    <a:pt x="572" y="1187"/>
                    <a:pt x="581" y="1232"/>
                    <a:pt x="572" y="1267"/>
                  </a:cubicBezTo>
                  <a:cubicBezTo>
                    <a:pt x="554" y="1321"/>
                    <a:pt x="456" y="1330"/>
                    <a:pt x="366" y="1365"/>
                  </a:cubicBezTo>
                  <a:cubicBezTo>
                    <a:pt x="188" y="1446"/>
                    <a:pt x="81" y="1588"/>
                    <a:pt x="45" y="1687"/>
                  </a:cubicBezTo>
                  <a:cubicBezTo>
                    <a:pt x="1" y="1794"/>
                    <a:pt x="1" y="1865"/>
                    <a:pt x="1" y="1865"/>
                  </a:cubicBezTo>
                  <a:cubicBezTo>
                    <a:pt x="19" y="1713"/>
                    <a:pt x="99" y="1588"/>
                    <a:pt x="197" y="1499"/>
                  </a:cubicBezTo>
                  <a:cubicBezTo>
                    <a:pt x="250" y="1455"/>
                    <a:pt x="304" y="1419"/>
                    <a:pt x="366" y="1392"/>
                  </a:cubicBezTo>
                  <a:cubicBezTo>
                    <a:pt x="420" y="1374"/>
                    <a:pt x="482" y="1365"/>
                    <a:pt x="536" y="1348"/>
                  </a:cubicBezTo>
                  <a:cubicBezTo>
                    <a:pt x="589" y="1330"/>
                    <a:pt x="616" y="1276"/>
                    <a:pt x="616" y="1223"/>
                  </a:cubicBezTo>
                  <a:cubicBezTo>
                    <a:pt x="616" y="1169"/>
                    <a:pt x="616" y="1116"/>
                    <a:pt x="625" y="1062"/>
                  </a:cubicBezTo>
                  <a:cubicBezTo>
                    <a:pt x="652" y="964"/>
                    <a:pt x="705" y="884"/>
                    <a:pt x="777" y="839"/>
                  </a:cubicBezTo>
                  <a:cubicBezTo>
                    <a:pt x="795" y="821"/>
                    <a:pt x="804" y="803"/>
                    <a:pt x="812" y="786"/>
                  </a:cubicBezTo>
                  <a:cubicBezTo>
                    <a:pt x="821" y="759"/>
                    <a:pt x="804" y="732"/>
                    <a:pt x="795" y="723"/>
                  </a:cubicBezTo>
                  <a:cubicBezTo>
                    <a:pt x="777" y="687"/>
                    <a:pt x="750" y="661"/>
                    <a:pt x="732" y="634"/>
                  </a:cubicBezTo>
                  <a:cubicBezTo>
                    <a:pt x="697" y="589"/>
                    <a:pt x="661" y="545"/>
                    <a:pt x="634" y="509"/>
                  </a:cubicBezTo>
                  <a:cubicBezTo>
                    <a:pt x="632" y="507"/>
                    <a:pt x="630" y="505"/>
                    <a:pt x="628" y="502"/>
                  </a:cubicBezTo>
                  <a:lnTo>
                    <a:pt x="628" y="502"/>
                  </a:lnTo>
                  <a:cubicBezTo>
                    <a:pt x="751" y="454"/>
                    <a:pt x="827" y="376"/>
                    <a:pt x="875" y="313"/>
                  </a:cubicBezTo>
                  <a:cubicBezTo>
                    <a:pt x="928" y="232"/>
                    <a:pt x="946" y="170"/>
                    <a:pt x="964" y="134"/>
                  </a:cubicBezTo>
                  <a:cubicBezTo>
                    <a:pt x="973" y="90"/>
                    <a:pt x="973" y="63"/>
                    <a:pt x="973" y="54"/>
                  </a:cubicBezTo>
                  <a:lnTo>
                    <a:pt x="982" y="54"/>
                  </a:lnTo>
                  <a:lnTo>
                    <a:pt x="982" y="45"/>
                  </a:lnTo>
                  <a:lnTo>
                    <a:pt x="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9"/>
            <p:cNvSpPr/>
            <p:nvPr/>
          </p:nvSpPr>
          <p:spPr>
            <a:xfrm>
              <a:off x="9029298" y="412500"/>
              <a:ext cx="82393" cy="19284"/>
            </a:xfrm>
            <a:custGeom>
              <a:avLst/>
              <a:gdLst/>
              <a:ahLst/>
              <a:cxnLst/>
              <a:rect l="l" t="t" r="r" b="b"/>
              <a:pathLst>
                <a:path w="1910" h="447" extrusionOk="0">
                  <a:moveTo>
                    <a:pt x="0" y="152"/>
                  </a:moveTo>
                  <a:cubicBezTo>
                    <a:pt x="0" y="152"/>
                    <a:pt x="1" y="152"/>
                    <a:pt x="3" y="152"/>
                  </a:cubicBezTo>
                  <a:lnTo>
                    <a:pt x="3" y="152"/>
                  </a:lnTo>
                  <a:cubicBezTo>
                    <a:pt x="2" y="152"/>
                    <a:pt x="1" y="152"/>
                    <a:pt x="0" y="152"/>
                  </a:cubicBezTo>
                  <a:close/>
                  <a:moveTo>
                    <a:pt x="946" y="0"/>
                  </a:moveTo>
                  <a:cubicBezTo>
                    <a:pt x="875" y="0"/>
                    <a:pt x="803" y="18"/>
                    <a:pt x="750" y="63"/>
                  </a:cubicBezTo>
                  <a:cubicBezTo>
                    <a:pt x="687" y="98"/>
                    <a:pt x="643" y="134"/>
                    <a:pt x="598" y="152"/>
                  </a:cubicBezTo>
                  <a:cubicBezTo>
                    <a:pt x="549" y="177"/>
                    <a:pt x="491" y="182"/>
                    <a:pt x="434" y="182"/>
                  </a:cubicBezTo>
                  <a:cubicBezTo>
                    <a:pt x="388" y="182"/>
                    <a:pt x="343" y="179"/>
                    <a:pt x="304" y="179"/>
                  </a:cubicBezTo>
                  <a:cubicBezTo>
                    <a:pt x="140" y="179"/>
                    <a:pt x="21" y="156"/>
                    <a:pt x="3" y="152"/>
                  </a:cubicBezTo>
                  <a:lnTo>
                    <a:pt x="3" y="152"/>
                  </a:lnTo>
                  <a:cubicBezTo>
                    <a:pt x="148" y="182"/>
                    <a:pt x="293" y="210"/>
                    <a:pt x="428" y="210"/>
                  </a:cubicBezTo>
                  <a:cubicBezTo>
                    <a:pt x="573" y="210"/>
                    <a:pt x="706" y="177"/>
                    <a:pt x="812" y="80"/>
                  </a:cubicBezTo>
                  <a:cubicBezTo>
                    <a:pt x="863" y="57"/>
                    <a:pt x="916" y="49"/>
                    <a:pt x="969" y="49"/>
                  </a:cubicBezTo>
                  <a:cubicBezTo>
                    <a:pt x="1035" y="49"/>
                    <a:pt x="1100" y="62"/>
                    <a:pt x="1160" y="72"/>
                  </a:cubicBezTo>
                  <a:cubicBezTo>
                    <a:pt x="1267" y="98"/>
                    <a:pt x="1365" y="116"/>
                    <a:pt x="1455" y="143"/>
                  </a:cubicBezTo>
                  <a:cubicBezTo>
                    <a:pt x="1624" y="196"/>
                    <a:pt x="1740" y="277"/>
                    <a:pt x="1811" y="339"/>
                  </a:cubicBezTo>
                  <a:cubicBezTo>
                    <a:pt x="1874" y="402"/>
                    <a:pt x="1901" y="446"/>
                    <a:pt x="1901" y="446"/>
                  </a:cubicBezTo>
                  <a:cubicBezTo>
                    <a:pt x="1909" y="411"/>
                    <a:pt x="1838" y="268"/>
                    <a:pt x="1651" y="170"/>
                  </a:cubicBezTo>
                  <a:cubicBezTo>
                    <a:pt x="1562" y="116"/>
                    <a:pt x="1446" y="80"/>
                    <a:pt x="1330" y="54"/>
                  </a:cubicBezTo>
                  <a:cubicBezTo>
                    <a:pt x="1205" y="27"/>
                    <a:pt x="1089" y="0"/>
                    <a:pt x="9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9"/>
            <p:cNvSpPr/>
            <p:nvPr/>
          </p:nvSpPr>
          <p:spPr>
            <a:xfrm>
              <a:off x="9034302" y="425269"/>
              <a:ext cx="26961" cy="3020"/>
            </a:xfrm>
            <a:custGeom>
              <a:avLst/>
              <a:gdLst/>
              <a:ahLst/>
              <a:cxnLst/>
              <a:rect l="l" t="t" r="r" b="b"/>
              <a:pathLst>
                <a:path w="625" h="70" extrusionOk="0">
                  <a:moveTo>
                    <a:pt x="408" y="1"/>
                  </a:moveTo>
                  <a:cubicBezTo>
                    <a:pt x="372" y="1"/>
                    <a:pt x="334" y="3"/>
                    <a:pt x="295" y="7"/>
                  </a:cubicBezTo>
                  <a:cubicBezTo>
                    <a:pt x="143" y="16"/>
                    <a:pt x="0" y="70"/>
                    <a:pt x="0" y="70"/>
                  </a:cubicBezTo>
                  <a:cubicBezTo>
                    <a:pt x="115" y="59"/>
                    <a:pt x="215" y="55"/>
                    <a:pt x="299" y="55"/>
                  </a:cubicBezTo>
                  <a:cubicBezTo>
                    <a:pt x="359" y="55"/>
                    <a:pt x="411" y="57"/>
                    <a:pt x="455" y="61"/>
                  </a:cubicBezTo>
                  <a:cubicBezTo>
                    <a:pt x="571" y="61"/>
                    <a:pt x="625" y="70"/>
                    <a:pt x="625" y="70"/>
                  </a:cubicBezTo>
                  <a:cubicBezTo>
                    <a:pt x="611" y="23"/>
                    <a:pt x="521" y="1"/>
                    <a:pt x="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9"/>
            <p:cNvSpPr/>
            <p:nvPr/>
          </p:nvSpPr>
          <p:spPr>
            <a:xfrm>
              <a:off x="9004278" y="439418"/>
              <a:ext cx="51592" cy="32830"/>
            </a:xfrm>
            <a:custGeom>
              <a:avLst/>
              <a:gdLst/>
              <a:ahLst/>
              <a:cxnLst/>
              <a:rect l="l" t="t" r="r" b="b"/>
              <a:pathLst>
                <a:path w="1196" h="761" extrusionOk="0">
                  <a:moveTo>
                    <a:pt x="1196" y="1"/>
                  </a:moveTo>
                  <a:cubicBezTo>
                    <a:pt x="1160" y="1"/>
                    <a:pt x="1071" y="54"/>
                    <a:pt x="955" y="152"/>
                  </a:cubicBezTo>
                  <a:cubicBezTo>
                    <a:pt x="848" y="250"/>
                    <a:pt x="741" y="420"/>
                    <a:pt x="634" y="563"/>
                  </a:cubicBezTo>
                  <a:cubicBezTo>
                    <a:pt x="580" y="634"/>
                    <a:pt x="518" y="688"/>
                    <a:pt x="447" y="714"/>
                  </a:cubicBezTo>
                  <a:cubicBezTo>
                    <a:pt x="405" y="725"/>
                    <a:pt x="363" y="729"/>
                    <a:pt x="321" y="729"/>
                  </a:cubicBezTo>
                  <a:cubicBezTo>
                    <a:pt x="292" y="729"/>
                    <a:pt x="262" y="727"/>
                    <a:pt x="232" y="723"/>
                  </a:cubicBezTo>
                  <a:cubicBezTo>
                    <a:pt x="188" y="720"/>
                    <a:pt x="147" y="719"/>
                    <a:pt x="113" y="719"/>
                  </a:cubicBezTo>
                  <a:cubicBezTo>
                    <a:pt x="44" y="719"/>
                    <a:pt x="1" y="723"/>
                    <a:pt x="1" y="723"/>
                  </a:cubicBezTo>
                  <a:cubicBezTo>
                    <a:pt x="125" y="723"/>
                    <a:pt x="232" y="750"/>
                    <a:pt x="331" y="759"/>
                  </a:cubicBezTo>
                  <a:cubicBezTo>
                    <a:pt x="341" y="760"/>
                    <a:pt x="351" y="760"/>
                    <a:pt x="361" y="760"/>
                  </a:cubicBezTo>
                  <a:cubicBezTo>
                    <a:pt x="448" y="760"/>
                    <a:pt x="534" y="726"/>
                    <a:pt x="598" y="670"/>
                  </a:cubicBezTo>
                  <a:cubicBezTo>
                    <a:pt x="741" y="545"/>
                    <a:pt x="812" y="393"/>
                    <a:pt x="902" y="295"/>
                  </a:cubicBezTo>
                  <a:cubicBezTo>
                    <a:pt x="1071" y="90"/>
                    <a:pt x="1196" y="1"/>
                    <a:pt x="1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9"/>
            <p:cNvSpPr/>
            <p:nvPr/>
          </p:nvSpPr>
          <p:spPr>
            <a:xfrm>
              <a:off x="8999274" y="479580"/>
              <a:ext cx="20059" cy="7204"/>
            </a:xfrm>
            <a:custGeom>
              <a:avLst/>
              <a:gdLst/>
              <a:ahLst/>
              <a:cxnLst/>
              <a:rect l="l" t="t" r="r" b="b"/>
              <a:pathLst>
                <a:path w="465" h="167" extrusionOk="0">
                  <a:moveTo>
                    <a:pt x="360" y="1"/>
                  </a:moveTo>
                  <a:cubicBezTo>
                    <a:pt x="312" y="1"/>
                    <a:pt x="252" y="12"/>
                    <a:pt x="197" y="33"/>
                  </a:cubicBezTo>
                  <a:cubicBezTo>
                    <a:pt x="81" y="78"/>
                    <a:pt x="1" y="167"/>
                    <a:pt x="1" y="167"/>
                  </a:cubicBezTo>
                  <a:cubicBezTo>
                    <a:pt x="134" y="96"/>
                    <a:pt x="259" y="69"/>
                    <a:pt x="340" y="60"/>
                  </a:cubicBezTo>
                  <a:cubicBezTo>
                    <a:pt x="420" y="42"/>
                    <a:pt x="464" y="42"/>
                    <a:pt x="464" y="42"/>
                  </a:cubicBezTo>
                  <a:cubicBezTo>
                    <a:pt x="455" y="14"/>
                    <a:pt x="414"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9"/>
            <p:cNvSpPr/>
            <p:nvPr/>
          </p:nvSpPr>
          <p:spPr>
            <a:xfrm>
              <a:off x="8988489" y="491357"/>
              <a:ext cx="36235" cy="47023"/>
            </a:xfrm>
            <a:custGeom>
              <a:avLst/>
              <a:gdLst/>
              <a:ahLst/>
              <a:cxnLst/>
              <a:rect l="l" t="t" r="r" b="b"/>
              <a:pathLst>
                <a:path w="840" h="1090" extrusionOk="0">
                  <a:moveTo>
                    <a:pt x="839" y="1"/>
                  </a:moveTo>
                  <a:cubicBezTo>
                    <a:pt x="804" y="1"/>
                    <a:pt x="732" y="90"/>
                    <a:pt x="643" y="215"/>
                  </a:cubicBezTo>
                  <a:cubicBezTo>
                    <a:pt x="607" y="277"/>
                    <a:pt x="554" y="340"/>
                    <a:pt x="518" y="429"/>
                  </a:cubicBezTo>
                  <a:cubicBezTo>
                    <a:pt x="465" y="509"/>
                    <a:pt x="482" y="625"/>
                    <a:pt x="482" y="706"/>
                  </a:cubicBezTo>
                  <a:cubicBezTo>
                    <a:pt x="491" y="795"/>
                    <a:pt x="438" y="848"/>
                    <a:pt x="375" y="911"/>
                  </a:cubicBezTo>
                  <a:cubicBezTo>
                    <a:pt x="322" y="964"/>
                    <a:pt x="259" y="1000"/>
                    <a:pt x="197" y="1027"/>
                  </a:cubicBezTo>
                  <a:cubicBezTo>
                    <a:pt x="81" y="1080"/>
                    <a:pt x="1" y="1089"/>
                    <a:pt x="1" y="1089"/>
                  </a:cubicBezTo>
                  <a:cubicBezTo>
                    <a:pt x="215" y="1080"/>
                    <a:pt x="411" y="973"/>
                    <a:pt x="509" y="813"/>
                  </a:cubicBezTo>
                  <a:cubicBezTo>
                    <a:pt x="554" y="724"/>
                    <a:pt x="527" y="625"/>
                    <a:pt x="536" y="554"/>
                  </a:cubicBezTo>
                  <a:cubicBezTo>
                    <a:pt x="545" y="474"/>
                    <a:pt x="581" y="420"/>
                    <a:pt x="616" y="358"/>
                  </a:cubicBezTo>
                  <a:cubicBezTo>
                    <a:pt x="759" y="126"/>
                    <a:pt x="839"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9"/>
            <p:cNvSpPr/>
            <p:nvPr/>
          </p:nvSpPr>
          <p:spPr>
            <a:xfrm>
              <a:off x="8998497" y="537472"/>
              <a:ext cx="11992" cy="7420"/>
            </a:xfrm>
            <a:custGeom>
              <a:avLst/>
              <a:gdLst/>
              <a:ahLst/>
              <a:cxnLst/>
              <a:rect l="l" t="t" r="r" b="b"/>
              <a:pathLst>
                <a:path w="278" h="172" extrusionOk="0">
                  <a:moveTo>
                    <a:pt x="238" y="0"/>
                  </a:moveTo>
                  <a:cubicBezTo>
                    <a:pt x="138" y="0"/>
                    <a:pt x="1" y="172"/>
                    <a:pt x="1" y="172"/>
                  </a:cubicBezTo>
                  <a:cubicBezTo>
                    <a:pt x="188" y="92"/>
                    <a:pt x="277" y="11"/>
                    <a:pt x="277" y="11"/>
                  </a:cubicBezTo>
                  <a:cubicBezTo>
                    <a:pt x="265" y="4"/>
                    <a:pt x="252" y="0"/>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9"/>
            <p:cNvSpPr/>
            <p:nvPr/>
          </p:nvSpPr>
          <p:spPr>
            <a:xfrm>
              <a:off x="8999274" y="545453"/>
              <a:ext cx="12337" cy="9836"/>
            </a:xfrm>
            <a:custGeom>
              <a:avLst/>
              <a:gdLst/>
              <a:ahLst/>
              <a:cxnLst/>
              <a:rect l="l" t="t" r="r" b="b"/>
              <a:pathLst>
                <a:path w="286" h="228" extrusionOk="0">
                  <a:moveTo>
                    <a:pt x="210" y="0"/>
                  </a:moveTo>
                  <a:cubicBezTo>
                    <a:pt x="172" y="0"/>
                    <a:pt x="128" y="16"/>
                    <a:pt x="90" y="49"/>
                  </a:cubicBezTo>
                  <a:cubicBezTo>
                    <a:pt x="9" y="112"/>
                    <a:pt x="1" y="228"/>
                    <a:pt x="9" y="228"/>
                  </a:cubicBezTo>
                  <a:cubicBezTo>
                    <a:pt x="54" y="94"/>
                    <a:pt x="152" y="76"/>
                    <a:pt x="197" y="58"/>
                  </a:cubicBezTo>
                  <a:cubicBezTo>
                    <a:pt x="259" y="40"/>
                    <a:pt x="286" y="32"/>
                    <a:pt x="286" y="32"/>
                  </a:cubicBezTo>
                  <a:cubicBezTo>
                    <a:pt x="270" y="11"/>
                    <a:pt x="242"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9"/>
            <p:cNvSpPr/>
            <p:nvPr/>
          </p:nvSpPr>
          <p:spPr>
            <a:xfrm>
              <a:off x="9117431" y="424018"/>
              <a:ext cx="108577" cy="35159"/>
            </a:xfrm>
            <a:custGeom>
              <a:avLst/>
              <a:gdLst/>
              <a:ahLst/>
              <a:cxnLst/>
              <a:rect l="l" t="t" r="r" b="b"/>
              <a:pathLst>
                <a:path w="2517" h="815" extrusionOk="0">
                  <a:moveTo>
                    <a:pt x="410" y="0"/>
                  </a:moveTo>
                  <a:cubicBezTo>
                    <a:pt x="330" y="0"/>
                    <a:pt x="260" y="7"/>
                    <a:pt x="205" y="19"/>
                  </a:cubicBezTo>
                  <a:cubicBezTo>
                    <a:pt x="72" y="36"/>
                    <a:pt x="0" y="72"/>
                    <a:pt x="0" y="72"/>
                  </a:cubicBezTo>
                  <a:cubicBezTo>
                    <a:pt x="4" y="73"/>
                    <a:pt x="10" y="73"/>
                    <a:pt x="15" y="73"/>
                  </a:cubicBezTo>
                  <a:cubicBezTo>
                    <a:pt x="70" y="73"/>
                    <a:pt x="194" y="47"/>
                    <a:pt x="359" y="47"/>
                  </a:cubicBezTo>
                  <a:cubicBezTo>
                    <a:pt x="406" y="47"/>
                    <a:pt x="456" y="49"/>
                    <a:pt x="509" y="54"/>
                  </a:cubicBezTo>
                  <a:cubicBezTo>
                    <a:pt x="643" y="63"/>
                    <a:pt x="785" y="90"/>
                    <a:pt x="937" y="126"/>
                  </a:cubicBezTo>
                  <a:cubicBezTo>
                    <a:pt x="1098" y="161"/>
                    <a:pt x="1267" y="179"/>
                    <a:pt x="1383" y="268"/>
                  </a:cubicBezTo>
                  <a:cubicBezTo>
                    <a:pt x="1446" y="322"/>
                    <a:pt x="1535" y="384"/>
                    <a:pt x="1624" y="393"/>
                  </a:cubicBezTo>
                  <a:cubicBezTo>
                    <a:pt x="1654" y="396"/>
                    <a:pt x="1682" y="397"/>
                    <a:pt x="1710" y="397"/>
                  </a:cubicBezTo>
                  <a:cubicBezTo>
                    <a:pt x="1766" y="397"/>
                    <a:pt x="1817" y="393"/>
                    <a:pt x="1865" y="393"/>
                  </a:cubicBezTo>
                  <a:cubicBezTo>
                    <a:pt x="1936" y="402"/>
                    <a:pt x="1990" y="429"/>
                    <a:pt x="2025" y="465"/>
                  </a:cubicBezTo>
                  <a:cubicBezTo>
                    <a:pt x="2061" y="500"/>
                    <a:pt x="2070" y="581"/>
                    <a:pt x="2115" y="634"/>
                  </a:cubicBezTo>
                  <a:cubicBezTo>
                    <a:pt x="2195" y="750"/>
                    <a:pt x="2311" y="795"/>
                    <a:pt x="2391" y="804"/>
                  </a:cubicBezTo>
                  <a:cubicBezTo>
                    <a:pt x="2431" y="813"/>
                    <a:pt x="2463" y="815"/>
                    <a:pt x="2484" y="815"/>
                  </a:cubicBezTo>
                  <a:cubicBezTo>
                    <a:pt x="2505" y="815"/>
                    <a:pt x="2516" y="813"/>
                    <a:pt x="2516" y="813"/>
                  </a:cubicBezTo>
                  <a:lnTo>
                    <a:pt x="2516" y="813"/>
                  </a:lnTo>
                  <a:cubicBezTo>
                    <a:pt x="2506" y="813"/>
                    <a:pt x="2496" y="814"/>
                    <a:pt x="2486" y="814"/>
                  </a:cubicBezTo>
                  <a:cubicBezTo>
                    <a:pt x="2381" y="814"/>
                    <a:pt x="2277" y="771"/>
                    <a:pt x="2204" y="706"/>
                  </a:cubicBezTo>
                  <a:cubicBezTo>
                    <a:pt x="2124" y="643"/>
                    <a:pt x="2097" y="527"/>
                    <a:pt x="2052" y="456"/>
                  </a:cubicBezTo>
                  <a:cubicBezTo>
                    <a:pt x="2008" y="384"/>
                    <a:pt x="1918" y="358"/>
                    <a:pt x="1829" y="358"/>
                  </a:cubicBezTo>
                  <a:cubicBezTo>
                    <a:pt x="1740" y="349"/>
                    <a:pt x="1651" y="358"/>
                    <a:pt x="1570" y="331"/>
                  </a:cubicBezTo>
                  <a:cubicBezTo>
                    <a:pt x="1490" y="304"/>
                    <a:pt x="1446" y="242"/>
                    <a:pt x="1374" y="197"/>
                  </a:cubicBezTo>
                  <a:cubicBezTo>
                    <a:pt x="1303" y="161"/>
                    <a:pt x="1231" y="135"/>
                    <a:pt x="1160" y="117"/>
                  </a:cubicBezTo>
                  <a:cubicBezTo>
                    <a:pt x="1017" y="81"/>
                    <a:pt x="892" y="54"/>
                    <a:pt x="768" y="36"/>
                  </a:cubicBezTo>
                  <a:cubicBezTo>
                    <a:pt x="637" y="11"/>
                    <a:pt x="515" y="0"/>
                    <a:pt x="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9"/>
            <p:cNvSpPr/>
            <p:nvPr/>
          </p:nvSpPr>
          <p:spPr>
            <a:xfrm>
              <a:off x="9210568" y="463662"/>
              <a:ext cx="58926" cy="55866"/>
            </a:xfrm>
            <a:custGeom>
              <a:avLst/>
              <a:gdLst/>
              <a:ahLst/>
              <a:cxnLst/>
              <a:rect l="l" t="t" r="r" b="b"/>
              <a:pathLst>
                <a:path w="1366" h="1295" extrusionOk="0">
                  <a:moveTo>
                    <a:pt x="411" y="1"/>
                  </a:moveTo>
                  <a:cubicBezTo>
                    <a:pt x="393" y="10"/>
                    <a:pt x="357" y="45"/>
                    <a:pt x="295" y="81"/>
                  </a:cubicBezTo>
                  <a:cubicBezTo>
                    <a:pt x="241" y="126"/>
                    <a:pt x="161" y="152"/>
                    <a:pt x="72" y="215"/>
                  </a:cubicBezTo>
                  <a:cubicBezTo>
                    <a:pt x="36" y="250"/>
                    <a:pt x="0" y="331"/>
                    <a:pt x="63" y="393"/>
                  </a:cubicBezTo>
                  <a:cubicBezTo>
                    <a:pt x="125" y="429"/>
                    <a:pt x="170" y="447"/>
                    <a:pt x="223" y="473"/>
                  </a:cubicBezTo>
                  <a:cubicBezTo>
                    <a:pt x="330" y="536"/>
                    <a:pt x="428" y="616"/>
                    <a:pt x="518" y="705"/>
                  </a:cubicBezTo>
                  <a:cubicBezTo>
                    <a:pt x="696" y="884"/>
                    <a:pt x="874" y="1080"/>
                    <a:pt x="1053" y="1178"/>
                  </a:cubicBezTo>
                  <a:cubicBezTo>
                    <a:pt x="1222" y="1276"/>
                    <a:pt x="1365" y="1294"/>
                    <a:pt x="1365" y="1294"/>
                  </a:cubicBezTo>
                  <a:cubicBezTo>
                    <a:pt x="1026" y="1205"/>
                    <a:pt x="830" y="955"/>
                    <a:pt x="651" y="777"/>
                  </a:cubicBezTo>
                  <a:cubicBezTo>
                    <a:pt x="482" y="589"/>
                    <a:pt x="304" y="429"/>
                    <a:pt x="116" y="366"/>
                  </a:cubicBezTo>
                  <a:cubicBezTo>
                    <a:pt x="54" y="331"/>
                    <a:pt x="89" y="259"/>
                    <a:pt x="143" y="233"/>
                  </a:cubicBezTo>
                  <a:cubicBezTo>
                    <a:pt x="196" y="197"/>
                    <a:pt x="268" y="161"/>
                    <a:pt x="304" y="126"/>
                  </a:cubicBezTo>
                  <a:cubicBezTo>
                    <a:pt x="384" y="54"/>
                    <a:pt x="411"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9"/>
            <p:cNvSpPr/>
            <p:nvPr/>
          </p:nvSpPr>
          <p:spPr>
            <a:xfrm>
              <a:off x="9245597" y="517974"/>
              <a:ext cx="23122" cy="2761"/>
            </a:xfrm>
            <a:custGeom>
              <a:avLst/>
              <a:gdLst/>
              <a:ahLst/>
              <a:cxnLst/>
              <a:rect l="l" t="t" r="r" b="b"/>
              <a:pathLst>
                <a:path w="536" h="64" extrusionOk="0">
                  <a:moveTo>
                    <a:pt x="436" y="0"/>
                  </a:moveTo>
                  <a:cubicBezTo>
                    <a:pt x="380" y="0"/>
                    <a:pt x="309" y="8"/>
                    <a:pt x="241" y="8"/>
                  </a:cubicBezTo>
                  <a:cubicBezTo>
                    <a:pt x="178" y="17"/>
                    <a:pt x="118" y="20"/>
                    <a:pt x="74" y="20"/>
                  </a:cubicBezTo>
                  <a:cubicBezTo>
                    <a:pt x="29" y="20"/>
                    <a:pt x="0" y="17"/>
                    <a:pt x="0" y="17"/>
                  </a:cubicBezTo>
                  <a:lnTo>
                    <a:pt x="0" y="17"/>
                  </a:lnTo>
                  <a:cubicBezTo>
                    <a:pt x="96" y="51"/>
                    <a:pt x="189" y="64"/>
                    <a:pt x="266" y="64"/>
                  </a:cubicBezTo>
                  <a:cubicBezTo>
                    <a:pt x="311" y="64"/>
                    <a:pt x="351" y="60"/>
                    <a:pt x="384" y="53"/>
                  </a:cubicBezTo>
                  <a:cubicBezTo>
                    <a:pt x="482" y="44"/>
                    <a:pt x="535" y="26"/>
                    <a:pt x="535" y="26"/>
                  </a:cubicBezTo>
                  <a:cubicBezTo>
                    <a:pt x="519" y="6"/>
                    <a:pt x="483" y="0"/>
                    <a:pt x="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9"/>
            <p:cNvSpPr/>
            <p:nvPr/>
          </p:nvSpPr>
          <p:spPr>
            <a:xfrm>
              <a:off x="9130114" y="728446"/>
              <a:ext cx="37012" cy="13762"/>
            </a:xfrm>
            <a:custGeom>
              <a:avLst/>
              <a:gdLst/>
              <a:ahLst/>
              <a:cxnLst/>
              <a:rect l="l" t="t" r="r" b="b"/>
              <a:pathLst>
                <a:path w="858" h="319" extrusionOk="0">
                  <a:moveTo>
                    <a:pt x="10" y="0"/>
                  </a:moveTo>
                  <a:lnTo>
                    <a:pt x="10" y="0"/>
                  </a:lnTo>
                  <a:cubicBezTo>
                    <a:pt x="1" y="27"/>
                    <a:pt x="19" y="98"/>
                    <a:pt x="90" y="170"/>
                  </a:cubicBezTo>
                  <a:cubicBezTo>
                    <a:pt x="161" y="232"/>
                    <a:pt x="268" y="295"/>
                    <a:pt x="393" y="313"/>
                  </a:cubicBezTo>
                  <a:cubicBezTo>
                    <a:pt x="421" y="317"/>
                    <a:pt x="450" y="318"/>
                    <a:pt x="477" y="318"/>
                  </a:cubicBezTo>
                  <a:cubicBezTo>
                    <a:pt x="572" y="318"/>
                    <a:pt x="661" y="298"/>
                    <a:pt x="723" y="277"/>
                  </a:cubicBezTo>
                  <a:cubicBezTo>
                    <a:pt x="804" y="250"/>
                    <a:pt x="857" y="232"/>
                    <a:pt x="857" y="232"/>
                  </a:cubicBezTo>
                  <a:lnTo>
                    <a:pt x="857" y="232"/>
                  </a:lnTo>
                  <a:cubicBezTo>
                    <a:pt x="733" y="255"/>
                    <a:pt x="617" y="279"/>
                    <a:pt x="512" y="279"/>
                  </a:cubicBezTo>
                  <a:cubicBezTo>
                    <a:pt x="496" y="279"/>
                    <a:pt x="480" y="278"/>
                    <a:pt x="465" y="277"/>
                  </a:cubicBezTo>
                  <a:cubicBezTo>
                    <a:pt x="349" y="259"/>
                    <a:pt x="259" y="214"/>
                    <a:pt x="188" y="170"/>
                  </a:cubicBezTo>
                  <a:cubicBezTo>
                    <a:pt x="126" y="134"/>
                    <a:pt x="81" y="89"/>
                    <a:pt x="54" y="54"/>
                  </a:cubicBezTo>
                  <a:cubicBezTo>
                    <a:pt x="27" y="27"/>
                    <a:pt x="10"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9"/>
            <p:cNvSpPr/>
            <p:nvPr/>
          </p:nvSpPr>
          <p:spPr>
            <a:xfrm>
              <a:off x="9091246" y="786165"/>
              <a:ext cx="113193" cy="26833"/>
            </a:xfrm>
            <a:custGeom>
              <a:avLst/>
              <a:gdLst/>
              <a:ahLst/>
              <a:cxnLst/>
              <a:rect l="l" t="t" r="r" b="b"/>
              <a:pathLst>
                <a:path w="2624" h="622" extrusionOk="0">
                  <a:moveTo>
                    <a:pt x="1" y="0"/>
                  </a:moveTo>
                  <a:lnTo>
                    <a:pt x="1" y="0"/>
                  </a:lnTo>
                  <a:cubicBezTo>
                    <a:pt x="36" y="36"/>
                    <a:pt x="242" y="90"/>
                    <a:pt x="482" y="215"/>
                  </a:cubicBezTo>
                  <a:cubicBezTo>
                    <a:pt x="732" y="339"/>
                    <a:pt x="1027" y="536"/>
                    <a:pt x="1383" y="616"/>
                  </a:cubicBezTo>
                  <a:cubicBezTo>
                    <a:pt x="1404" y="620"/>
                    <a:pt x="1424" y="621"/>
                    <a:pt x="1445" y="621"/>
                  </a:cubicBezTo>
                  <a:cubicBezTo>
                    <a:pt x="1522" y="621"/>
                    <a:pt x="1596" y="596"/>
                    <a:pt x="1660" y="554"/>
                  </a:cubicBezTo>
                  <a:cubicBezTo>
                    <a:pt x="1731" y="509"/>
                    <a:pt x="1803" y="455"/>
                    <a:pt x="1865" y="402"/>
                  </a:cubicBezTo>
                  <a:cubicBezTo>
                    <a:pt x="1990" y="313"/>
                    <a:pt x="2115" y="241"/>
                    <a:pt x="2231" y="197"/>
                  </a:cubicBezTo>
                  <a:cubicBezTo>
                    <a:pt x="2454" y="99"/>
                    <a:pt x="2623" y="72"/>
                    <a:pt x="2623" y="72"/>
                  </a:cubicBezTo>
                  <a:lnTo>
                    <a:pt x="2623" y="72"/>
                  </a:lnTo>
                  <a:cubicBezTo>
                    <a:pt x="2418" y="99"/>
                    <a:pt x="2222" y="161"/>
                    <a:pt x="2053" y="250"/>
                  </a:cubicBezTo>
                  <a:cubicBezTo>
                    <a:pt x="1874" y="331"/>
                    <a:pt x="1740" y="473"/>
                    <a:pt x="1580" y="545"/>
                  </a:cubicBezTo>
                  <a:cubicBezTo>
                    <a:pt x="1534" y="566"/>
                    <a:pt x="1489" y="575"/>
                    <a:pt x="1444" y="575"/>
                  </a:cubicBezTo>
                  <a:cubicBezTo>
                    <a:pt x="1325" y="575"/>
                    <a:pt x="1213" y="512"/>
                    <a:pt x="1116" y="473"/>
                  </a:cubicBezTo>
                  <a:cubicBezTo>
                    <a:pt x="982" y="420"/>
                    <a:pt x="857" y="348"/>
                    <a:pt x="750" y="295"/>
                  </a:cubicBezTo>
                  <a:cubicBezTo>
                    <a:pt x="527" y="170"/>
                    <a:pt x="340" y="90"/>
                    <a:pt x="206" y="45"/>
                  </a:cubicBezTo>
                  <a:cubicBezTo>
                    <a:pt x="72" y="9"/>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9"/>
            <p:cNvSpPr/>
            <p:nvPr/>
          </p:nvSpPr>
          <p:spPr>
            <a:xfrm>
              <a:off x="8893454" y="718826"/>
              <a:ext cx="187044" cy="752016"/>
            </a:xfrm>
            <a:custGeom>
              <a:avLst/>
              <a:gdLst/>
              <a:ahLst/>
              <a:cxnLst/>
              <a:rect l="l" t="t" r="r" b="b"/>
              <a:pathLst>
                <a:path w="4336" h="17432" extrusionOk="0">
                  <a:moveTo>
                    <a:pt x="4336" y="0"/>
                  </a:moveTo>
                  <a:lnTo>
                    <a:pt x="4336" y="0"/>
                  </a:lnTo>
                  <a:cubicBezTo>
                    <a:pt x="4202" y="63"/>
                    <a:pt x="3845" y="268"/>
                    <a:pt x="3319" y="589"/>
                  </a:cubicBezTo>
                  <a:cubicBezTo>
                    <a:pt x="3060" y="750"/>
                    <a:pt x="2766" y="937"/>
                    <a:pt x="2427" y="1151"/>
                  </a:cubicBezTo>
                  <a:cubicBezTo>
                    <a:pt x="2257" y="1258"/>
                    <a:pt x="2088" y="1365"/>
                    <a:pt x="1900" y="1481"/>
                  </a:cubicBezTo>
                  <a:cubicBezTo>
                    <a:pt x="1722" y="1597"/>
                    <a:pt x="1526" y="1713"/>
                    <a:pt x="1338" y="1865"/>
                  </a:cubicBezTo>
                  <a:cubicBezTo>
                    <a:pt x="1160" y="2007"/>
                    <a:pt x="982" y="2195"/>
                    <a:pt x="875" y="2427"/>
                  </a:cubicBezTo>
                  <a:cubicBezTo>
                    <a:pt x="759" y="2650"/>
                    <a:pt x="687" y="2908"/>
                    <a:pt x="634" y="3158"/>
                  </a:cubicBezTo>
                  <a:cubicBezTo>
                    <a:pt x="536" y="3676"/>
                    <a:pt x="428" y="4211"/>
                    <a:pt x="330" y="4764"/>
                  </a:cubicBezTo>
                  <a:cubicBezTo>
                    <a:pt x="143" y="5870"/>
                    <a:pt x="0" y="7057"/>
                    <a:pt x="9" y="8234"/>
                  </a:cubicBezTo>
                  <a:cubicBezTo>
                    <a:pt x="9" y="8823"/>
                    <a:pt x="54" y="9412"/>
                    <a:pt x="143" y="9983"/>
                  </a:cubicBezTo>
                  <a:cubicBezTo>
                    <a:pt x="223" y="10554"/>
                    <a:pt x="321" y="11098"/>
                    <a:pt x="339" y="11642"/>
                  </a:cubicBezTo>
                  <a:cubicBezTo>
                    <a:pt x="357" y="12177"/>
                    <a:pt x="339" y="12695"/>
                    <a:pt x="339" y="13194"/>
                  </a:cubicBezTo>
                  <a:cubicBezTo>
                    <a:pt x="339" y="13694"/>
                    <a:pt x="357" y="14167"/>
                    <a:pt x="393" y="14595"/>
                  </a:cubicBezTo>
                  <a:cubicBezTo>
                    <a:pt x="473" y="15451"/>
                    <a:pt x="562" y="16165"/>
                    <a:pt x="625" y="16656"/>
                  </a:cubicBezTo>
                  <a:cubicBezTo>
                    <a:pt x="678" y="17155"/>
                    <a:pt x="714" y="17432"/>
                    <a:pt x="714" y="17432"/>
                  </a:cubicBezTo>
                  <a:cubicBezTo>
                    <a:pt x="580" y="16005"/>
                    <a:pt x="375" y="14631"/>
                    <a:pt x="393" y="13301"/>
                  </a:cubicBezTo>
                  <a:cubicBezTo>
                    <a:pt x="402" y="12641"/>
                    <a:pt x="437" y="11999"/>
                    <a:pt x="402" y="11383"/>
                  </a:cubicBezTo>
                  <a:cubicBezTo>
                    <a:pt x="366" y="10759"/>
                    <a:pt x="241" y="10161"/>
                    <a:pt x="179" y="9572"/>
                  </a:cubicBezTo>
                  <a:cubicBezTo>
                    <a:pt x="54" y="8404"/>
                    <a:pt x="116" y="7298"/>
                    <a:pt x="232" y="6281"/>
                  </a:cubicBezTo>
                  <a:cubicBezTo>
                    <a:pt x="348" y="5273"/>
                    <a:pt x="518" y="4345"/>
                    <a:pt x="678" y="3515"/>
                  </a:cubicBezTo>
                  <a:cubicBezTo>
                    <a:pt x="759" y="3096"/>
                    <a:pt x="830" y="2703"/>
                    <a:pt x="1017" y="2391"/>
                  </a:cubicBezTo>
                  <a:cubicBezTo>
                    <a:pt x="1196" y="2070"/>
                    <a:pt x="1490" y="1874"/>
                    <a:pt x="1758" y="1695"/>
                  </a:cubicBezTo>
                  <a:cubicBezTo>
                    <a:pt x="2311" y="1329"/>
                    <a:pt x="2784" y="1026"/>
                    <a:pt x="3167" y="767"/>
                  </a:cubicBezTo>
                  <a:cubicBezTo>
                    <a:pt x="3934" y="268"/>
                    <a:pt x="4336" y="0"/>
                    <a:pt x="4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9"/>
            <p:cNvSpPr/>
            <p:nvPr/>
          </p:nvSpPr>
          <p:spPr>
            <a:xfrm>
              <a:off x="8926930" y="1453861"/>
              <a:ext cx="62765" cy="77781"/>
            </a:xfrm>
            <a:custGeom>
              <a:avLst/>
              <a:gdLst/>
              <a:ahLst/>
              <a:cxnLst/>
              <a:rect l="l" t="t" r="r" b="b"/>
              <a:pathLst>
                <a:path w="1455" h="1803" extrusionOk="0">
                  <a:moveTo>
                    <a:pt x="45" y="0"/>
                  </a:moveTo>
                  <a:lnTo>
                    <a:pt x="45" y="0"/>
                  </a:lnTo>
                  <a:cubicBezTo>
                    <a:pt x="0" y="54"/>
                    <a:pt x="0" y="223"/>
                    <a:pt x="72" y="446"/>
                  </a:cubicBezTo>
                  <a:cubicBezTo>
                    <a:pt x="143" y="669"/>
                    <a:pt x="295" y="937"/>
                    <a:pt x="491" y="1151"/>
                  </a:cubicBezTo>
                  <a:cubicBezTo>
                    <a:pt x="687" y="1374"/>
                    <a:pt x="937" y="1553"/>
                    <a:pt x="1124" y="1651"/>
                  </a:cubicBezTo>
                  <a:cubicBezTo>
                    <a:pt x="1321" y="1758"/>
                    <a:pt x="1455" y="1802"/>
                    <a:pt x="1455" y="1802"/>
                  </a:cubicBezTo>
                  <a:cubicBezTo>
                    <a:pt x="794" y="1463"/>
                    <a:pt x="438" y="955"/>
                    <a:pt x="259" y="598"/>
                  </a:cubicBezTo>
                  <a:cubicBezTo>
                    <a:pt x="170" y="420"/>
                    <a:pt x="116" y="268"/>
                    <a:pt x="90" y="161"/>
                  </a:cubicBezTo>
                  <a:cubicBezTo>
                    <a:pt x="63" y="63"/>
                    <a:pt x="45"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9"/>
            <p:cNvSpPr/>
            <p:nvPr/>
          </p:nvSpPr>
          <p:spPr>
            <a:xfrm>
              <a:off x="9218247" y="698033"/>
              <a:ext cx="244805" cy="637739"/>
            </a:xfrm>
            <a:custGeom>
              <a:avLst/>
              <a:gdLst/>
              <a:ahLst/>
              <a:cxnLst/>
              <a:rect l="l" t="t" r="r" b="b"/>
              <a:pathLst>
                <a:path w="5675" h="14783" extrusionOk="0">
                  <a:moveTo>
                    <a:pt x="1" y="1"/>
                  </a:moveTo>
                  <a:lnTo>
                    <a:pt x="1" y="1"/>
                  </a:lnTo>
                  <a:cubicBezTo>
                    <a:pt x="126" y="63"/>
                    <a:pt x="482" y="197"/>
                    <a:pt x="1018" y="375"/>
                  </a:cubicBezTo>
                  <a:cubicBezTo>
                    <a:pt x="1285" y="464"/>
                    <a:pt x="1589" y="563"/>
                    <a:pt x="1936" y="679"/>
                  </a:cubicBezTo>
                  <a:cubicBezTo>
                    <a:pt x="2284" y="786"/>
                    <a:pt x="2668" y="902"/>
                    <a:pt x="3052" y="1089"/>
                  </a:cubicBezTo>
                  <a:cubicBezTo>
                    <a:pt x="3435" y="1276"/>
                    <a:pt x="3828" y="1553"/>
                    <a:pt x="4024" y="1990"/>
                  </a:cubicBezTo>
                  <a:cubicBezTo>
                    <a:pt x="4229" y="2409"/>
                    <a:pt x="4185" y="2936"/>
                    <a:pt x="4318" y="3444"/>
                  </a:cubicBezTo>
                  <a:cubicBezTo>
                    <a:pt x="4443" y="3953"/>
                    <a:pt x="4657" y="4443"/>
                    <a:pt x="4836" y="4943"/>
                  </a:cubicBezTo>
                  <a:cubicBezTo>
                    <a:pt x="5032" y="5442"/>
                    <a:pt x="5157" y="5960"/>
                    <a:pt x="5219" y="6495"/>
                  </a:cubicBezTo>
                  <a:cubicBezTo>
                    <a:pt x="5282" y="7021"/>
                    <a:pt x="5318" y="7566"/>
                    <a:pt x="5353" y="8092"/>
                  </a:cubicBezTo>
                  <a:cubicBezTo>
                    <a:pt x="5398" y="8609"/>
                    <a:pt x="5442" y="9127"/>
                    <a:pt x="5478" y="9626"/>
                  </a:cubicBezTo>
                  <a:cubicBezTo>
                    <a:pt x="5523" y="10126"/>
                    <a:pt x="5549" y="10608"/>
                    <a:pt x="5576" y="11054"/>
                  </a:cubicBezTo>
                  <a:cubicBezTo>
                    <a:pt x="5612" y="11509"/>
                    <a:pt x="5603" y="11937"/>
                    <a:pt x="5576" y="12329"/>
                  </a:cubicBezTo>
                  <a:cubicBezTo>
                    <a:pt x="5549" y="12722"/>
                    <a:pt x="5505" y="13079"/>
                    <a:pt x="5478" y="13400"/>
                  </a:cubicBezTo>
                  <a:cubicBezTo>
                    <a:pt x="5442" y="13721"/>
                    <a:pt x="5407" y="13989"/>
                    <a:pt x="5344" y="14203"/>
                  </a:cubicBezTo>
                  <a:cubicBezTo>
                    <a:pt x="5291" y="14408"/>
                    <a:pt x="5211" y="14560"/>
                    <a:pt x="5139" y="14649"/>
                  </a:cubicBezTo>
                  <a:cubicBezTo>
                    <a:pt x="5077" y="14738"/>
                    <a:pt x="5032" y="14782"/>
                    <a:pt x="5032" y="14783"/>
                  </a:cubicBezTo>
                  <a:lnTo>
                    <a:pt x="5032" y="14783"/>
                  </a:lnTo>
                  <a:cubicBezTo>
                    <a:pt x="5246" y="14569"/>
                    <a:pt x="5362" y="14265"/>
                    <a:pt x="5416" y="13953"/>
                  </a:cubicBezTo>
                  <a:cubicBezTo>
                    <a:pt x="5478" y="13641"/>
                    <a:pt x="5505" y="13320"/>
                    <a:pt x="5549" y="13007"/>
                  </a:cubicBezTo>
                  <a:cubicBezTo>
                    <a:pt x="5612" y="12374"/>
                    <a:pt x="5674" y="11758"/>
                    <a:pt x="5639" y="11152"/>
                  </a:cubicBezTo>
                  <a:cubicBezTo>
                    <a:pt x="5621" y="10848"/>
                    <a:pt x="5612" y="10554"/>
                    <a:pt x="5594" y="10260"/>
                  </a:cubicBezTo>
                  <a:cubicBezTo>
                    <a:pt x="5576" y="9965"/>
                    <a:pt x="5558" y="9671"/>
                    <a:pt x="5532" y="9385"/>
                  </a:cubicBezTo>
                  <a:cubicBezTo>
                    <a:pt x="5496" y="8814"/>
                    <a:pt x="5460" y="8252"/>
                    <a:pt x="5425" y="7717"/>
                  </a:cubicBezTo>
                  <a:cubicBezTo>
                    <a:pt x="5380" y="7173"/>
                    <a:pt x="5353" y="6647"/>
                    <a:pt x="5273" y="6147"/>
                  </a:cubicBezTo>
                  <a:cubicBezTo>
                    <a:pt x="5202" y="5648"/>
                    <a:pt x="5050" y="5175"/>
                    <a:pt x="4880" y="4729"/>
                  </a:cubicBezTo>
                  <a:cubicBezTo>
                    <a:pt x="4711" y="4292"/>
                    <a:pt x="4541" y="3872"/>
                    <a:pt x="4443" y="3462"/>
                  </a:cubicBezTo>
                  <a:cubicBezTo>
                    <a:pt x="4327" y="3052"/>
                    <a:pt x="4336" y="2632"/>
                    <a:pt x="4238" y="2240"/>
                  </a:cubicBezTo>
                  <a:cubicBezTo>
                    <a:pt x="4140" y="1847"/>
                    <a:pt x="3890" y="1517"/>
                    <a:pt x="3605" y="1303"/>
                  </a:cubicBezTo>
                  <a:cubicBezTo>
                    <a:pt x="3319" y="1080"/>
                    <a:pt x="3007" y="946"/>
                    <a:pt x="2722" y="839"/>
                  </a:cubicBezTo>
                  <a:cubicBezTo>
                    <a:pt x="2142" y="625"/>
                    <a:pt x="1642" y="500"/>
                    <a:pt x="1241" y="366"/>
                  </a:cubicBezTo>
                  <a:cubicBezTo>
                    <a:pt x="429" y="125"/>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9"/>
            <p:cNvSpPr/>
            <p:nvPr/>
          </p:nvSpPr>
          <p:spPr>
            <a:xfrm>
              <a:off x="9369881" y="1307493"/>
              <a:ext cx="61989" cy="27092"/>
            </a:xfrm>
            <a:custGeom>
              <a:avLst/>
              <a:gdLst/>
              <a:ahLst/>
              <a:cxnLst/>
              <a:rect l="l" t="t" r="r" b="b"/>
              <a:pathLst>
                <a:path w="1437" h="628" extrusionOk="0">
                  <a:moveTo>
                    <a:pt x="351" y="0"/>
                  </a:moveTo>
                  <a:cubicBezTo>
                    <a:pt x="315" y="0"/>
                    <a:pt x="282" y="2"/>
                    <a:pt x="250" y="3"/>
                  </a:cubicBezTo>
                  <a:cubicBezTo>
                    <a:pt x="99" y="21"/>
                    <a:pt x="1" y="57"/>
                    <a:pt x="1" y="57"/>
                  </a:cubicBezTo>
                  <a:cubicBezTo>
                    <a:pt x="60" y="51"/>
                    <a:pt x="118" y="48"/>
                    <a:pt x="173" y="48"/>
                  </a:cubicBezTo>
                  <a:cubicBezTo>
                    <a:pt x="602" y="48"/>
                    <a:pt x="917" y="217"/>
                    <a:pt x="1107" y="351"/>
                  </a:cubicBezTo>
                  <a:cubicBezTo>
                    <a:pt x="1214" y="423"/>
                    <a:pt x="1294" y="503"/>
                    <a:pt x="1339" y="548"/>
                  </a:cubicBezTo>
                  <a:cubicBezTo>
                    <a:pt x="1383" y="601"/>
                    <a:pt x="1410" y="628"/>
                    <a:pt x="1410" y="628"/>
                  </a:cubicBezTo>
                  <a:cubicBezTo>
                    <a:pt x="1437" y="574"/>
                    <a:pt x="1392" y="467"/>
                    <a:pt x="1285" y="351"/>
                  </a:cubicBezTo>
                  <a:cubicBezTo>
                    <a:pt x="1169" y="235"/>
                    <a:pt x="991" y="128"/>
                    <a:pt x="803" y="66"/>
                  </a:cubicBezTo>
                  <a:cubicBezTo>
                    <a:pt x="648" y="16"/>
                    <a:pt x="487" y="0"/>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9"/>
            <p:cNvSpPr/>
            <p:nvPr/>
          </p:nvSpPr>
          <p:spPr>
            <a:xfrm>
              <a:off x="9350252" y="1150210"/>
              <a:ext cx="51981" cy="164018"/>
            </a:xfrm>
            <a:custGeom>
              <a:avLst/>
              <a:gdLst/>
              <a:ahLst/>
              <a:cxnLst/>
              <a:rect l="l" t="t" r="r" b="b"/>
              <a:pathLst>
                <a:path w="1205" h="3802" extrusionOk="0">
                  <a:moveTo>
                    <a:pt x="1205" y="1"/>
                  </a:moveTo>
                  <a:cubicBezTo>
                    <a:pt x="893" y="63"/>
                    <a:pt x="607" y="233"/>
                    <a:pt x="393" y="447"/>
                  </a:cubicBezTo>
                  <a:cubicBezTo>
                    <a:pt x="286" y="554"/>
                    <a:pt x="197" y="679"/>
                    <a:pt x="125" y="804"/>
                  </a:cubicBezTo>
                  <a:cubicBezTo>
                    <a:pt x="90" y="866"/>
                    <a:pt x="63" y="937"/>
                    <a:pt x="36" y="1000"/>
                  </a:cubicBezTo>
                  <a:cubicBezTo>
                    <a:pt x="9" y="1062"/>
                    <a:pt x="1" y="1143"/>
                    <a:pt x="54" y="1196"/>
                  </a:cubicBezTo>
                  <a:cubicBezTo>
                    <a:pt x="170" y="1294"/>
                    <a:pt x="152" y="1437"/>
                    <a:pt x="125" y="1562"/>
                  </a:cubicBezTo>
                  <a:cubicBezTo>
                    <a:pt x="90" y="1687"/>
                    <a:pt x="54" y="1812"/>
                    <a:pt x="63" y="1937"/>
                  </a:cubicBezTo>
                  <a:cubicBezTo>
                    <a:pt x="81" y="2195"/>
                    <a:pt x="170" y="2400"/>
                    <a:pt x="179" y="2588"/>
                  </a:cubicBezTo>
                  <a:cubicBezTo>
                    <a:pt x="197" y="2775"/>
                    <a:pt x="143" y="2954"/>
                    <a:pt x="134" y="3114"/>
                  </a:cubicBezTo>
                  <a:cubicBezTo>
                    <a:pt x="117" y="3275"/>
                    <a:pt x="143" y="3435"/>
                    <a:pt x="206" y="3551"/>
                  </a:cubicBezTo>
                  <a:cubicBezTo>
                    <a:pt x="268" y="3667"/>
                    <a:pt x="348" y="3730"/>
                    <a:pt x="420" y="3765"/>
                  </a:cubicBezTo>
                  <a:cubicBezTo>
                    <a:pt x="491" y="3792"/>
                    <a:pt x="527" y="3801"/>
                    <a:pt x="527" y="3801"/>
                  </a:cubicBezTo>
                  <a:cubicBezTo>
                    <a:pt x="491" y="3765"/>
                    <a:pt x="366" y="3703"/>
                    <a:pt x="295" y="3569"/>
                  </a:cubicBezTo>
                  <a:cubicBezTo>
                    <a:pt x="215" y="3426"/>
                    <a:pt x="206" y="3230"/>
                    <a:pt x="250" y="3016"/>
                  </a:cubicBezTo>
                  <a:cubicBezTo>
                    <a:pt x="268" y="2909"/>
                    <a:pt x="295" y="2793"/>
                    <a:pt x="295" y="2659"/>
                  </a:cubicBezTo>
                  <a:cubicBezTo>
                    <a:pt x="304" y="2534"/>
                    <a:pt x="268" y="2400"/>
                    <a:pt x="241" y="2267"/>
                  </a:cubicBezTo>
                  <a:cubicBezTo>
                    <a:pt x="206" y="2142"/>
                    <a:pt x="170" y="2008"/>
                    <a:pt x="170" y="1883"/>
                  </a:cubicBezTo>
                  <a:cubicBezTo>
                    <a:pt x="170" y="1767"/>
                    <a:pt x="215" y="1642"/>
                    <a:pt x="241" y="1490"/>
                  </a:cubicBezTo>
                  <a:cubicBezTo>
                    <a:pt x="250" y="1419"/>
                    <a:pt x="250" y="1321"/>
                    <a:pt x="206" y="1241"/>
                  </a:cubicBezTo>
                  <a:cubicBezTo>
                    <a:pt x="188" y="1196"/>
                    <a:pt x="152" y="1151"/>
                    <a:pt x="125" y="1134"/>
                  </a:cubicBezTo>
                  <a:cubicBezTo>
                    <a:pt x="108" y="1107"/>
                    <a:pt x="99" y="1098"/>
                    <a:pt x="99" y="1098"/>
                  </a:cubicBezTo>
                  <a:cubicBezTo>
                    <a:pt x="99" y="1089"/>
                    <a:pt x="125" y="1009"/>
                    <a:pt x="143" y="955"/>
                  </a:cubicBezTo>
                  <a:cubicBezTo>
                    <a:pt x="170" y="902"/>
                    <a:pt x="197" y="839"/>
                    <a:pt x="224" y="786"/>
                  </a:cubicBezTo>
                  <a:cubicBezTo>
                    <a:pt x="340" y="581"/>
                    <a:pt x="491" y="411"/>
                    <a:pt x="643" y="286"/>
                  </a:cubicBezTo>
                  <a:cubicBezTo>
                    <a:pt x="795" y="170"/>
                    <a:pt x="937" y="99"/>
                    <a:pt x="1035" y="54"/>
                  </a:cubicBezTo>
                  <a:cubicBezTo>
                    <a:pt x="1089" y="36"/>
                    <a:pt x="1134" y="27"/>
                    <a:pt x="1160" y="19"/>
                  </a:cubicBezTo>
                  <a:cubicBezTo>
                    <a:pt x="1187" y="10"/>
                    <a:pt x="1205" y="1"/>
                    <a:pt x="1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9"/>
            <p:cNvSpPr/>
            <p:nvPr/>
          </p:nvSpPr>
          <p:spPr>
            <a:xfrm>
              <a:off x="9331012" y="905831"/>
              <a:ext cx="71220" cy="286622"/>
            </a:xfrm>
            <a:custGeom>
              <a:avLst/>
              <a:gdLst/>
              <a:ahLst/>
              <a:cxnLst/>
              <a:rect l="l" t="t" r="r" b="b"/>
              <a:pathLst>
                <a:path w="1651" h="6644" extrusionOk="0">
                  <a:moveTo>
                    <a:pt x="1651" y="1"/>
                  </a:moveTo>
                  <a:cubicBezTo>
                    <a:pt x="1472" y="509"/>
                    <a:pt x="1267" y="982"/>
                    <a:pt x="1044" y="1419"/>
                  </a:cubicBezTo>
                  <a:cubicBezTo>
                    <a:pt x="937" y="1633"/>
                    <a:pt x="821" y="1848"/>
                    <a:pt x="705" y="2044"/>
                  </a:cubicBezTo>
                  <a:cubicBezTo>
                    <a:pt x="580" y="2249"/>
                    <a:pt x="464" y="2436"/>
                    <a:pt x="411" y="2650"/>
                  </a:cubicBezTo>
                  <a:cubicBezTo>
                    <a:pt x="357" y="2864"/>
                    <a:pt x="402" y="3088"/>
                    <a:pt x="429" y="3284"/>
                  </a:cubicBezTo>
                  <a:cubicBezTo>
                    <a:pt x="455" y="3489"/>
                    <a:pt x="438" y="3676"/>
                    <a:pt x="348" y="3846"/>
                  </a:cubicBezTo>
                  <a:cubicBezTo>
                    <a:pt x="304" y="3926"/>
                    <a:pt x="268" y="4033"/>
                    <a:pt x="277" y="4131"/>
                  </a:cubicBezTo>
                  <a:cubicBezTo>
                    <a:pt x="277" y="4229"/>
                    <a:pt x="295" y="4319"/>
                    <a:pt x="304" y="4399"/>
                  </a:cubicBezTo>
                  <a:cubicBezTo>
                    <a:pt x="331" y="4568"/>
                    <a:pt x="348" y="4729"/>
                    <a:pt x="339" y="4881"/>
                  </a:cubicBezTo>
                  <a:cubicBezTo>
                    <a:pt x="322" y="5193"/>
                    <a:pt x="179" y="5425"/>
                    <a:pt x="90" y="5666"/>
                  </a:cubicBezTo>
                  <a:cubicBezTo>
                    <a:pt x="45" y="5782"/>
                    <a:pt x="9" y="5898"/>
                    <a:pt x="9" y="6023"/>
                  </a:cubicBezTo>
                  <a:cubicBezTo>
                    <a:pt x="0" y="6139"/>
                    <a:pt x="36" y="6246"/>
                    <a:pt x="81" y="6335"/>
                  </a:cubicBezTo>
                  <a:cubicBezTo>
                    <a:pt x="161" y="6513"/>
                    <a:pt x="313" y="6611"/>
                    <a:pt x="429" y="6638"/>
                  </a:cubicBezTo>
                  <a:cubicBezTo>
                    <a:pt x="452" y="6642"/>
                    <a:pt x="474" y="6643"/>
                    <a:pt x="493" y="6643"/>
                  </a:cubicBezTo>
                  <a:cubicBezTo>
                    <a:pt x="551" y="6643"/>
                    <a:pt x="588" y="6630"/>
                    <a:pt x="601" y="6628"/>
                  </a:cubicBezTo>
                  <a:lnTo>
                    <a:pt x="601" y="6628"/>
                  </a:lnTo>
                  <a:cubicBezTo>
                    <a:pt x="603" y="6628"/>
                    <a:pt x="605" y="6629"/>
                    <a:pt x="607" y="6629"/>
                  </a:cubicBezTo>
                  <a:cubicBezTo>
                    <a:pt x="607" y="6628"/>
                    <a:pt x="606" y="6628"/>
                    <a:pt x="605" y="6628"/>
                  </a:cubicBezTo>
                  <a:cubicBezTo>
                    <a:pt x="604" y="6628"/>
                    <a:pt x="603" y="6628"/>
                    <a:pt x="601" y="6628"/>
                  </a:cubicBezTo>
                  <a:lnTo>
                    <a:pt x="601" y="6628"/>
                  </a:lnTo>
                  <a:cubicBezTo>
                    <a:pt x="556" y="6621"/>
                    <a:pt x="488" y="6628"/>
                    <a:pt x="411" y="6593"/>
                  </a:cubicBezTo>
                  <a:cubicBezTo>
                    <a:pt x="331" y="6558"/>
                    <a:pt x="241" y="6486"/>
                    <a:pt x="179" y="6379"/>
                  </a:cubicBezTo>
                  <a:cubicBezTo>
                    <a:pt x="125" y="6281"/>
                    <a:pt x="81" y="6147"/>
                    <a:pt x="99" y="5996"/>
                  </a:cubicBezTo>
                  <a:cubicBezTo>
                    <a:pt x="116" y="5853"/>
                    <a:pt x="179" y="5701"/>
                    <a:pt x="250" y="5550"/>
                  </a:cubicBezTo>
                  <a:cubicBezTo>
                    <a:pt x="322" y="5389"/>
                    <a:pt x="411" y="5220"/>
                    <a:pt x="438" y="5014"/>
                  </a:cubicBezTo>
                  <a:cubicBezTo>
                    <a:pt x="464" y="4818"/>
                    <a:pt x="455" y="4604"/>
                    <a:pt x="420" y="4399"/>
                  </a:cubicBezTo>
                  <a:cubicBezTo>
                    <a:pt x="411" y="4292"/>
                    <a:pt x="384" y="4194"/>
                    <a:pt x="393" y="4096"/>
                  </a:cubicBezTo>
                  <a:cubicBezTo>
                    <a:pt x="393" y="4006"/>
                    <a:pt x="438" y="3926"/>
                    <a:pt x="482" y="3819"/>
                  </a:cubicBezTo>
                  <a:cubicBezTo>
                    <a:pt x="580" y="3596"/>
                    <a:pt x="545" y="3346"/>
                    <a:pt x="509" y="3132"/>
                  </a:cubicBezTo>
                  <a:cubicBezTo>
                    <a:pt x="473" y="2918"/>
                    <a:pt x="464" y="2722"/>
                    <a:pt x="536" y="2543"/>
                  </a:cubicBezTo>
                  <a:cubicBezTo>
                    <a:pt x="607" y="2356"/>
                    <a:pt x="714" y="2178"/>
                    <a:pt x="812" y="1999"/>
                  </a:cubicBezTo>
                  <a:cubicBezTo>
                    <a:pt x="1009" y="1642"/>
                    <a:pt x="1169" y="1303"/>
                    <a:pt x="1294" y="1000"/>
                  </a:cubicBezTo>
                  <a:cubicBezTo>
                    <a:pt x="1544" y="411"/>
                    <a:pt x="1651"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9"/>
            <p:cNvSpPr/>
            <p:nvPr/>
          </p:nvSpPr>
          <p:spPr>
            <a:xfrm>
              <a:off x="9352927" y="828786"/>
              <a:ext cx="40075" cy="91716"/>
            </a:xfrm>
            <a:custGeom>
              <a:avLst/>
              <a:gdLst/>
              <a:ahLst/>
              <a:cxnLst/>
              <a:rect l="l" t="t" r="r" b="b"/>
              <a:pathLst>
                <a:path w="929" h="2126" extrusionOk="0">
                  <a:moveTo>
                    <a:pt x="677" y="0"/>
                  </a:moveTo>
                  <a:cubicBezTo>
                    <a:pt x="631" y="0"/>
                    <a:pt x="583" y="16"/>
                    <a:pt x="554" y="38"/>
                  </a:cubicBezTo>
                  <a:cubicBezTo>
                    <a:pt x="304" y="226"/>
                    <a:pt x="215" y="511"/>
                    <a:pt x="162" y="752"/>
                  </a:cubicBezTo>
                  <a:cubicBezTo>
                    <a:pt x="117" y="1011"/>
                    <a:pt x="126" y="1234"/>
                    <a:pt x="108" y="1421"/>
                  </a:cubicBezTo>
                  <a:cubicBezTo>
                    <a:pt x="99" y="1805"/>
                    <a:pt x="1" y="2019"/>
                    <a:pt x="1" y="2019"/>
                  </a:cubicBezTo>
                  <a:cubicBezTo>
                    <a:pt x="135" y="1751"/>
                    <a:pt x="153" y="1430"/>
                    <a:pt x="179" y="1145"/>
                  </a:cubicBezTo>
                  <a:cubicBezTo>
                    <a:pt x="206" y="850"/>
                    <a:pt x="269" y="556"/>
                    <a:pt x="411" y="333"/>
                  </a:cubicBezTo>
                  <a:cubicBezTo>
                    <a:pt x="447" y="279"/>
                    <a:pt x="492" y="235"/>
                    <a:pt x="536" y="190"/>
                  </a:cubicBezTo>
                  <a:cubicBezTo>
                    <a:pt x="581" y="145"/>
                    <a:pt x="625" y="101"/>
                    <a:pt x="679" y="101"/>
                  </a:cubicBezTo>
                  <a:cubicBezTo>
                    <a:pt x="786" y="119"/>
                    <a:pt x="813" y="261"/>
                    <a:pt x="804" y="359"/>
                  </a:cubicBezTo>
                  <a:cubicBezTo>
                    <a:pt x="804" y="467"/>
                    <a:pt x="768" y="565"/>
                    <a:pt x="733" y="663"/>
                  </a:cubicBezTo>
                  <a:cubicBezTo>
                    <a:pt x="697" y="770"/>
                    <a:pt x="670" y="859"/>
                    <a:pt x="634" y="948"/>
                  </a:cubicBezTo>
                  <a:cubicBezTo>
                    <a:pt x="527" y="1314"/>
                    <a:pt x="456" y="1608"/>
                    <a:pt x="420" y="1814"/>
                  </a:cubicBezTo>
                  <a:cubicBezTo>
                    <a:pt x="376" y="2019"/>
                    <a:pt x="358" y="2126"/>
                    <a:pt x="358" y="2126"/>
                  </a:cubicBezTo>
                  <a:cubicBezTo>
                    <a:pt x="429" y="2063"/>
                    <a:pt x="509" y="1769"/>
                    <a:pt x="625" y="1368"/>
                  </a:cubicBezTo>
                  <a:cubicBezTo>
                    <a:pt x="688" y="1171"/>
                    <a:pt x="759" y="948"/>
                    <a:pt x="840" y="707"/>
                  </a:cubicBezTo>
                  <a:cubicBezTo>
                    <a:pt x="875" y="591"/>
                    <a:pt x="929" y="467"/>
                    <a:pt x="920" y="306"/>
                  </a:cubicBezTo>
                  <a:cubicBezTo>
                    <a:pt x="911" y="235"/>
                    <a:pt x="893" y="154"/>
                    <a:pt x="840" y="83"/>
                  </a:cubicBezTo>
                  <a:cubicBezTo>
                    <a:pt x="813" y="47"/>
                    <a:pt x="768" y="12"/>
                    <a:pt x="706" y="3"/>
                  </a:cubicBezTo>
                  <a:cubicBezTo>
                    <a:pt x="696" y="1"/>
                    <a:pt x="686"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9"/>
            <p:cNvSpPr/>
            <p:nvPr/>
          </p:nvSpPr>
          <p:spPr>
            <a:xfrm>
              <a:off x="9337569" y="796950"/>
              <a:ext cx="14667" cy="200170"/>
            </a:xfrm>
            <a:custGeom>
              <a:avLst/>
              <a:gdLst/>
              <a:ahLst/>
              <a:cxnLst/>
              <a:rect l="l" t="t" r="r" b="b"/>
              <a:pathLst>
                <a:path w="340" h="4640" extrusionOk="0">
                  <a:moveTo>
                    <a:pt x="339" y="0"/>
                  </a:moveTo>
                  <a:lnTo>
                    <a:pt x="339" y="0"/>
                  </a:lnTo>
                  <a:cubicBezTo>
                    <a:pt x="268" y="54"/>
                    <a:pt x="152" y="366"/>
                    <a:pt x="89" y="812"/>
                  </a:cubicBezTo>
                  <a:cubicBezTo>
                    <a:pt x="18" y="1258"/>
                    <a:pt x="0" y="1847"/>
                    <a:pt x="80" y="2409"/>
                  </a:cubicBezTo>
                  <a:cubicBezTo>
                    <a:pt x="116" y="2694"/>
                    <a:pt x="170" y="2971"/>
                    <a:pt x="196" y="3221"/>
                  </a:cubicBezTo>
                  <a:cubicBezTo>
                    <a:pt x="223" y="3479"/>
                    <a:pt x="196" y="3694"/>
                    <a:pt x="143" y="3890"/>
                  </a:cubicBezTo>
                  <a:cubicBezTo>
                    <a:pt x="98" y="4095"/>
                    <a:pt x="63" y="4282"/>
                    <a:pt x="89" y="4425"/>
                  </a:cubicBezTo>
                  <a:cubicBezTo>
                    <a:pt x="98" y="4496"/>
                    <a:pt x="116" y="4550"/>
                    <a:pt x="134" y="4586"/>
                  </a:cubicBezTo>
                  <a:cubicBezTo>
                    <a:pt x="152" y="4621"/>
                    <a:pt x="170" y="4639"/>
                    <a:pt x="170" y="4639"/>
                  </a:cubicBezTo>
                  <a:cubicBezTo>
                    <a:pt x="63" y="4443"/>
                    <a:pt x="98" y="4238"/>
                    <a:pt x="134" y="4077"/>
                  </a:cubicBezTo>
                  <a:cubicBezTo>
                    <a:pt x="179" y="3908"/>
                    <a:pt x="232" y="3765"/>
                    <a:pt x="250" y="3604"/>
                  </a:cubicBezTo>
                  <a:cubicBezTo>
                    <a:pt x="303" y="3301"/>
                    <a:pt x="250" y="2998"/>
                    <a:pt x="214" y="2721"/>
                  </a:cubicBezTo>
                  <a:cubicBezTo>
                    <a:pt x="134" y="2159"/>
                    <a:pt x="125" y="1660"/>
                    <a:pt x="152" y="1258"/>
                  </a:cubicBezTo>
                  <a:cubicBezTo>
                    <a:pt x="179" y="848"/>
                    <a:pt x="223" y="535"/>
                    <a:pt x="268" y="321"/>
                  </a:cubicBezTo>
                  <a:cubicBezTo>
                    <a:pt x="312" y="107"/>
                    <a:pt x="339" y="0"/>
                    <a:pt x="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9"/>
            <p:cNvSpPr/>
            <p:nvPr/>
          </p:nvSpPr>
          <p:spPr>
            <a:xfrm>
              <a:off x="8972355" y="850053"/>
              <a:ext cx="21957" cy="164536"/>
            </a:xfrm>
            <a:custGeom>
              <a:avLst/>
              <a:gdLst/>
              <a:ahLst/>
              <a:cxnLst/>
              <a:rect l="l" t="t" r="r" b="b"/>
              <a:pathLst>
                <a:path w="509" h="3814" extrusionOk="0">
                  <a:moveTo>
                    <a:pt x="366" y="0"/>
                  </a:moveTo>
                  <a:lnTo>
                    <a:pt x="366" y="0"/>
                  </a:lnTo>
                  <a:cubicBezTo>
                    <a:pt x="312" y="45"/>
                    <a:pt x="232" y="223"/>
                    <a:pt x="152" y="491"/>
                  </a:cubicBezTo>
                  <a:cubicBezTo>
                    <a:pt x="80" y="768"/>
                    <a:pt x="0" y="1133"/>
                    <a:pt x="9" y="1544"/>
                  </a:cubicBezTo>
                  <a:cubicBezTo>
                    <a:pt x="18" y="1749"/>
                    <a:pt x="54" y="1963"/>
                    <a:pt x="125" y="2177"/>
                  </a:cubicBezTo>
                  <a:cubicBezTo>
                    <a:pt x="196" y="2382"/>
                    <a:pt x="286" y="2561"/>
                    <a:pt x="303" y="2766"/>
                  </a:cubicBezTo>
                  <a:cubicBezTo>
                    <a:pt x="339" y="2962"/>
                    <a:pt x="366" y="3158"/>
                    <a:pt x="384" y="3355"/>
                  </a:cubicBezTo>
                  <a:cubicBezTo>
                    <a:pt x="400" y="3435"/>
                    <a:pt x="409" y="3516"/>
                    <a:pt x="417" y="3590"/>
                  </a:cubicBezTo>
                  <a:lnTo>
                    <a:pt x="417" y="3590"/>
                  </a:lnTo>
                  <a:cubicBezTo>
                    <a:pt x="266" y="3291"/>
                    <a:pt x="196" y="3087"/>
                    <a:pt x="196" y="3087"/>
                  </a:cubicBezTo>
                  <a:lnTo>
                    <a:pt x="196" y="3087"/>
                  </a:lnTo>
                  <a:cubicBezTo>
                    <a:pt x="266" y="3327"/>
                    <a:pt x="361" y="3550"/>
                    <a:pt x="417" y="3684"/>
                  </a:cubicBezTo>
                  <a:lnTo>
                    <a:pt x="417" y="3684"/>
                  </a:lnTo>
                  <a:cubicBezTo>
                    <a:pt x="415" y="3691"/>
                    <a:pt x="413" y="3698"/>
                    <a:pt x="410" y="3703"/>
                  </a:cubicBezTo>
                  <a:cubicBezTo>
                    <a:pt x="407" y="3714"/>
                    <a:pt x="406" y="3717"/>
                    <a:pt x="407" y="3717"/>
                  </a:cubicBezTo>
                  <a:cubicBezTo>
                    <a:pt x="409" y="3717"/>
                    <a:pt x="414" y="3711"/>
                    <a:pt x="419" y="3711"/>
                  </a:cubicBezTo>
                  <a:lnTo>
                    <a:pt x="432" y="3719"/>
                  </a:lnTo>
                  <a:lnTo>
                    <a:pt x="432" y="3719"/>
                  </a:lnTo>
                  <a:cubicBezTo>
                    <a:pt x="441" y="3741"/>
                    <a:pt x="449" y="3760"/>
                    <a:pt x="454" y="3775"/>
                  </a:cubicBezTo>
                  <a:lnTo>
                    <a:pt x="454" y="3775"/>
                  </a:lnTo>
                  <a:cubicBezTo>
                    <a:pt x="464" y="3769"/>
                    <a:pt x="472" y="3759"/>
                    <a:pt x="479" y="3747"/>
                  </a:cubicBezTo>
                  <a:lnTo>
                    <a:pt x="479" y="3747"/>
                  </a:lnTo>
                  <a:lnTo>
                    <a:pt x="509" y="3765"/>
                  </a:lnTo>
                  <a:cubicBezTo>
                    <a:pt x="502" y="3752"/>
                    <a:pt x="495" y="3740"/>
                    <a:pt x="488" y="3727"/>
                  </a:cubicBezTo>
                  <a:lnTo>
                    <a:pt x="488" y="3727"/>
                  </a:lnTo>
                  <a:cubicBezTo>
                    <a:pt x="500" y="3696"/>
                    <a:pt x="504" y="3656"/>
                    <a:pt x="500" y="3622"/>
                  </a:cubicBezTo>
                  <a:cubicBezTo>
                    <a:pt x="500" y="3542"/>
                    <a:pt x="491" y="3462"/>
                    <a:pt x="482" y="3390"/>
                  </a:cubicBezTo>
                  <a:cubicBezTo>
                    <a:pt x="464" y="3239"/>
                    <a:pt x="455" y="3087"/>
                    <a:pt x="437" y="2944"/>
                  </a:cubicBezTo>
                  <a:cubicBezTo>
                    <a:pt x="410" y="2802"/>
                    <a:pt x="393" y="2668"/>
                    <a:pt x="366" y="2534"/>
                  </a:cubicBezTo>
                  <a:cubicBezTo>
                    <a:pt x="330" y="2400"/>
                    <a:pt x="286" y="2284"/>
                    <a:pt x="241" y="2168"/>
                  </a:cubicBezTo>
                  <a:cubicBezTo>
                    <a:pt x="89" y="1704"/>
                    <a:pt x="125" y="1285"/>
                    <a:pt x="161" y="964"/>
                  </a:cubicBezTo>
                  <a:cubicBezTo>
                    <a:pt x="205" y="643"/>
                    <a:pt x="268" y="402"/>
                    <a:pt x="303" y="241"/>
                  </a:cubicBezTo>
                  <a:cubicBezTo>
                    <a:pt x="348" y="81"/>
                    <a:pt x="366" y="0"/>
                    <a:pt x="366" y="0"/>
                  </a:cubicBezTo>
                  <a:close/>
                  <a:moveTo>
                    <a:pt x="454" y="3775"/>
                  </a:moveTo>
                  <a:cubicBezTo>
                    <a:pt x="446" y="3780"/>
                    <a:pt x="437" y="3783"/>
                    <a:pt x="427" y="3783"/>
                  </a:cubicBezTo>
                  <a:cubicBezTo>
                    <a:pt x="425" y="3783"/>
                    <a:pt x="422" y="3783"/>
                    <a:pt x="419" y="3783"/>
                  </a:cubicBezTo>
                  <a:lnTo>
                    <a:pt x="419" y="3783"/>
                  </a:lnTo>
                  <a:lnTo>
                    <a:pt x="446" y="3801"/>
                  </a:lnTo>
                  <a:cubicBezTo>
                    <a:pt x="454" y="3810"/>
                    <a:pt x="459" y="3814"/>
                    <a:pt x="462" y="3814"/>
                  </a:cubicBezTo>
                  <a:cubicBezTo>
                    <a:pt x="467" y="3814"/>
                    <a:pt x="464" y="3800"/>
                    <a:pt x="454" y="37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9"/>
            <p:cNvSpPr/>
            <p:nvPr/>
          </p:nvSpPr>
          <p:spPr>
            <a:xfrm>
              <a:off x="8945005" y="889309"/>
              <a:ext cx="34683" cy="255950"/>
            </a:xfrm>
            <a:custGeom>
              <a:avLst/>
              <a:gdLst/>
              <a:ahLst/>
              <a:cxnLst/>
              <a:rect l="l" t="t" r="r" b="b"/>
              <a:pathLst>
                <a:path w="804" h="5933" extrusionOk="0">
                  <a:moveTo>
                    <a:pt x="36" y="0"/>
                  </a:moveTo>
                  <a:lnTo>
                    <a:pt x="36" y="0"/>
                  </a:lnTo>
                  <a:cubicBezTo>
                    <a:pt x="1" y="107"/>
                    <a:pt x="117" y="518"/>
                    <a:pt x="215" y="1089"/>
                  </a:cubicBezTo>
                  <a:cubicBezTo>
                    <a:pt x="268" y="1383"/>
                    <a:pt x="295" y="1704"/>
                    <a:pt x="268" y="2052"/>
                  </a:cubicBezTo>
                  <a:cubicBezTo>
                    <a:pt x="242" y="2391"/>
                    <a:pt x="152" y="2748"/>
                    <a:pt x="134" y="3123"/>
                  </a:cubicBezTo>
                  <a:cubicBezTo>
                    <a:pt x="72" y="3863"/>
                    <a:pt x="224" y="4603"/>
                    <a:pt x="411" y="5112"/>
                  </a:cubicBezTo>
                  <a:cubicBezTo>
                    <a:pt x="509" y="5371"/>
                    <a:pt x="607" y="5576"/>
                    <a:pt x="679" y="5710"/>
                  </a:cubicBezTo>
                  <a:cubicBezTo>
                    <a:pt x="759" y="5852"/>
                    <a:pt x="804" y="5933"/>
                    <a:pt x="804" y="5933"/>
                  </a:cubicBezTo>
                  <a:cubicBezTo>
                    <a:pt x="375" y="5121"/>
                    <a:pt x="215" y="4273"/>
                    <a:pt x="215" y="3542"/>
                  </a:cubicBezTo>
                  <a:cubicBezTo>
                    <a:pt x="206" y="2810"/>
                    <a:pt x="438" y="2195"/>
                    <a:pt x="393" y="1642"/>
                  </a:cubicBezTo>
                  <a:cubicBezTo>
                    <a:pt x="358" y="1106"/>
                    <a:pt x="233" y="696"/>
                    <a:pt x="161" y="420"/>
                  </a:cubicBezTo>
                  <a:cubicBezTo>
                    <a:pt x="81" y="152"/>
                    <a:pt x="36"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9"/>
            <p:cNvSpPr/>
            <p:nvPr/>
          </p:nvSpPr>
          <p:spPr>
            <a:xfrm>
              <a:off x="8989826" y="732673"/>
              <a:ext cx="87224" cy="660042"/>
            </a:xfrm>
            <a:custGeom>
              <a:avLst/>
              <a:gdLst/>
              <a:ahLst/>
              <a:cxnLst/>
              <a:rect l="l" t="t" r="r" b="b"/>
              <a:pathLst>
                <a:path w="2022" h="15300" extrusionOk="0">
                  <a:moveTo>
                    <a:pt x="1861" y="0"/>
                  </a:moveTo>
                  <a:lnTo>
                    <a:pt x="1861" y="0"/>
                  </a:lnTo>
                  <a:cubicBezTo>
                    <a:pt x="1816" y="18"/>
                    <a:pt x="1727" y="72"/>
                    <a:pt x="1674" y="206"/>
                  </a:cubicBezTo>
                  <a:cubicBezTo>
                    <a:pt x="1620" y="339"/>
                    <a:pt x="1602" y="562"/>
                    <a:pt x="1763" y="741"/>
                  </a:cubicBezTo>
                  <a:cubicBezTo>
                    <a:pt x="1799" y="785"/>
                    <a:pt x="1852" y="830"/>
                    <a:pt x="1888" y="893"/>
                  </a:cubicBezTo>
                  <a:cubicBezTo>
                    <a:pt x="1923" y="955"/>
                    <a:pt x="1941" y="1026"/>
                    <a:pt x="1941" y="1107"/>
                  </a:cubicBezTo>
                  <a:cubicBezTo>
                    <a:pt x="1932" y="1249"/>
                    <a:pt x="1897" y="1392"/>
                    <a:pt x="1870" y="1553"/>
                  </a:cubicBezTo>
                  <a:cubicBezTo>
                    <a:pt x="1807" y="1874"/>
                    <a:pt x="1763" y="2222"/>
                    <a:pt x="1709" y="2596"/>
                  </a:cubicBezTo>
                  <a:cubicBezTo>
                    <a:pt x="1522" y="4104"/>
                    <a:pt x="1486" y="6049"/>
                    <a:pt x="1460" y="7949"/>
                  </a:cubicBezTo>
                  <a:cubicBezTo>
                    <a:pt x="1451" y="8431"/>
                    <a:pt x="1451" y="8904"/>
                    <a:pt x="1370" y="9350"/>
                  </a:cubicBezTo>
                  <a:cubicBezTo>
                    <a:pt x="1290" y="9796"/>
                    <a:pt x="1121" y="10224"/>
                    <a:pt x="1005" y="10652"/>
                  </a:cubicBezTo>
                  <a:cubicBezTo>
                    <a:pt x="880" y="11080"/>
                    <a:pt x="808" y="11508"/>
                    <a:pt x="746" y="11901"/>
                  </a:cubicBezTo>
                  <a:cubicBezTo>
                    <a:pt x="710" y="12097"/>
                    <a:pt x="675" y="12285"/>
                    <a:pt x="648" y="12472"/>
                  </a:cubicBezTo>
                  <a:cubicBezTo>
                    <a:pt x="612" y="12659"/>
                    <a:pt x="559" y="12829"/>
                    <a:pt x="505" y="12989"/>
                  </a:cubicBezTo>
                  <a:cubicBezTo>
                    <a:pt x="398" y="13319"/>
                    <a:pt x="282" y="13623"/>
                    <a:pt x="202" y="13899"/>
                  </a:cubicBezTo>
                  <a:cubicBezTo>
                    <a:pt x="121" y="14167"/>
                    <a:pt x="68" y="14426"/>
                    <a:pt x="50" y="14631"/>
                  </a:cubicBezTo>
                  <a:cubicBezTo>
                    <a:pt x="24" y="14839"/>
                    <a:pt x="40" y="15004"/>
                    <a:pt x="57" y="15112"/>
                  </a:cubicBezTo>
                  <a:lnTo>
                    <a:pt x="57" y="15112"/>
                  </a:lnTo>
                  <a:cubicBezTo>
                    <a:pt x="0" y="14557"/>
                    <a:pt x="176" y="14034"/>
                    <a:pt x="344" y="13569"/>
                  </a:cubicBezTo>
                  <a:cubicBezTo>
                    <a:pt x="434" y="13302"/>
                    <a:pt x="532" y="13043"/>
                    <a:pt x="612" y="12784"/>
                  </a:cubicBezTo>
                  <a:cubicBezTo>
                    <a:pt x="701" y="12534"/>
                    <a:pt x="728" y="12258"/>
                    <a:pt x="782" y="11999"/>
                  </a:cubicBezTo>
                  <a:cubicBezTo>
                    <a:pt x="871" y="11473"/>
                    <a:pt x="978" y="10955"/>
                    <a:pt x="1138" y="10474"/>
                  </a:cubicBezTo>
                  <a:cubicBezTo>
                    <a:pt x="1290" y="9992"/>
                    <a:pt x="1460" y="9528"/>
                    <a:pt x="1504" y="9046"/>
                  </a:cubicBezTo>
                  <a:cubicBezTo>
                    <a:pt x="1558" y="8573"/>
                    <a:pt x="1558" y="8110"/>
                    <a:pt x="1567" y="7655"/>
                  </a:cubicBezTo>
                  <a:cubicBezTo>
                    <a:pt x="1576" y="7209"/>
                    <a:pt x="1593" y="6780"/>
                    <a:pt x="1602" y="6361"/>
                  </a:cubicBezTo>
                  <a:cubicBezTo>
                    <a:pt x="1620" y="5531"/>
                    <a:pt x="1647" y="4773"/>
                    <a:pt x="1692" y="4086"/>
                  </a:cubicBezTo>
                  <a:cubicBezTo>
                    <a:pt x="1736" y="3399"/>
                    <a:pt x="1790" y="2784"/>
                    <a:pt x="1861" y="2257"/>
                  </a:cubicBezTo>
                  <a:cubicBezTo>
                    <a:pt x="1897" y="1990"/>
                    <a:pt x="1932" y="1740"/>
                    <a:pt x="1968" y="1517"/>
                  </a:cubicBezTo>
                  <a:cubicBezTo>
                    <a:pt x="1986" y="1410"/>
                    <a:pt x="2004" y="1303"/>
                    <a:pt x="2013" y="1187"/>
                  </a:cubicBezTo>
                  <a:cubicBezTo>
                    <a:pt x="2022" y="1080"/>
                    <a:pt x="2013" y="955"/>
                    <a:pt x="1950" y="848"/>
                  </a:cubicBezTo>
                  <a:cubicBezTo>
                    <a:pt x="1879" y="750"/>
                    <a:pt x="1807" y="696"/>
                    <a:pt x="1772" y="652"/>
                  </a:cubicBezTo>
                  <a:cubicBezTo>
                    <a:pt x="1727" y="598"/>
                    <a:pt x="1709" y="536"/>
                    <a:pt x="1692" y="482"/>
                  </a:cubicBezTo>
                  <a:cubicBezTo>
                    <a:pt x="1674" y="366"/>
                    <a:pt x="1692" y="259"/>
                    <a:pt x="1718" y="188"/>
                  </a:cubicBezTo>
                  <a:cubicBezTo>
                    <a:pt x="1790" y="36"/>
                    <a:pt x="1870" y="9"/>
                    <a:pt x="1861" y="0"/>
                  </a:cubicBezTo>
                  <a:close/>
                  <a:moveTo>
                    <a:pt x="57" y="15112"/>
                  </a:moveTo>
                  <a:cubicBezTo>
                    <a:pt x="64" y="15174"/>
                    <a:pt x="73" y="15237"/>
                    <a:pt x="86" y="15300"/>
                  </a:cubicBezTo>
                  <a:cubicBezTo>
                    <a:pt x="86" y="15300"/>
                    <a:pt x="77" y="15237"/>
                    <a:pt x="59" y="15121"/>
                  </a:cubicBezTo>
                  <a:cubicBezTo>
                    <a:pt x="58" y="15118"/>
                    <a:pt x="58" y="15115"/>
                    <a:pt x="57" y="151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9"/>
            <p:cNvSpPr/>
            <p:nvPr/>
          </p:nvSpPr>
          <p:spPr>
            <a:xfrm>
              <a:off x="8940001" y="1037834"/>
              <a:ext cx="80883" cy="341410"/>
            </a:xfrm>
            <a:custGeom>
              <a:avLst/>
              <a:gdLst/>
              <a:ahLst/>
              <a:cxnLst/>
              <a:rect l="l" t="t" r="r" b="b"/>
              <a:pathLst>
                <a:path w="1875" h="7914" extrusionOk="0">
                  <a:moveTo>
                    <a:pt x="1874" y="1"/>
                  </a:moveTo>
                  <a:cubicBezTo>
                    <a:pt x="1767" y="81"/>
                    <a:pt x="1419" y="545"/>
                    <a:pt x="1071" y="1268"/>
                  </a:cubicBezTo>
                  <a:cubicBezTo>
                    <a:pt x="893" y="1633"/>
                    <a:pt x="732" y="2062"/>
                    <a:pt x="643" y="2543"/>
                  </a:cubicBezTo>
                  <a:cubicBezTo>
                    <a:pt x="554" y="3016"/>
                    <a:pt x="598" y="3533"/>
                    <a:pt x="536" y="4015"/>
                  </a:cubicBezTo>
                  <a:cubicBezTo>
                    <a:pt x="474" y="4506"/>
                    <a:pt x="322" y="4979"/>
                    <a:pt x="206" y="5425"/>
                  </a:cubicBezTo>
                  <a:cubicBezTo>
                    <a:pt x="90" y="5880"/>
                    <a:pt x="19" y="6308"/>
                    <a:pt x="19" y="6692"/>
                  </a:cubicBezTo>
                  <a:cubicBezTo>
                    <a:pt x="10" y="7066"/>
                    <a:pt x="81" y="7387"/>
                    <a:pt x="161" y="7593"/>
                  </a:cubicBezTo>
                  <a:cubicBezTo>
                    <a:pt x="197" y="7700"/>
                    <a:pt x="242" y="7780"/>
                    <a:pt x="268" y="7833"/>
                  </a:cubicBezTo>
                  <a:cubicBezTo>
                    <a:pt x="295" y="7887"/>
                    <a:pt x="313" y="7914"/>
                    <a:pt x="313" y="7914"/>
                  </a:cubicBezTo>
                  <a:cubicBezTo>
                    <a:pt x="1" y="7334"/>
                    <a:pt x="19" y="6692"/>
                    <a:pt x="117" y="6138"/>
                  </a:cubicBezTo>
                  <a:cubicBezTo>
                    <a:pt x="215" y="5585"/>
                    <a:pt x="402" y="5077"/>
                    <a:pt x="518" y="4595"/>
                  </a:cubicBezTo>
                  <a:cubicBezTo>
                    <a:pt x="581" y="4345"/>
                    <a:pt x="634" y="4104"/>
                    <a:pt x="652" y="3872"/>
                  </a:cubicBezTo>
                  <a:cubicBezTo>
                    <a:pt x="679" y="3641"/>
                    <a:pt x="679" y="3409"/>
                    <a:pt x="697" y="3194"/>
                  </a:cubicBezTo>
                  <a:cubicBezTo>
                    <a:pt x="705" y="2757"/>
                    <a:pt x="786" y="2374"/>
                    <a:pt x="884" y="2026"/>
                  </a:cubicBezTo>
                  <a:cubicBezTo>
                    <a:pt x="1098" y="1348"/>
                    <a:pt x="1383" y="848"/>
                    <a:pt x="1571" y="509"/>
                  </a:cubicBezTo>
                  <a:cubicBezTo>
                    <a:pt x="1767" y="179"/>
                    <a:pt x="1874" y="1"/>
                    <a:pt x="1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9"/>
            <p:cNvSpPr/>
            <p:nvPr/>
          </p:nvSpPr>
          <p:spPr>
            <a:xfrm>
              <a:off x="8948844" y="1371510"/>
              <a:ext cx="52800" cy="9663"/>
            </a:xfrm>
            <a:custGeom>
              <a:avLst/>
              <a:gdLst/>
              <a:ahLst/>
              <a:cxnLst/>
              <a:rect l="l" t="t" r="r" b="b"/>
              <a:pathLst>
                <a:path w="1224" h="224" extrusionOk="0">
                  <a:moveTo>
                    <a:pt x="1" y="0"/>
                  </a:moveTo>
                  <a:lnTo>
                    <a:pt x="1" y="0"/>
                  </a:lnTo>
                  <a:cubicBezTo>
                    <a:pt x="72" y="223"/>
                    <a:pt x="1223" y="223"/>
                    <a:pt x="1223" y="223"/>
                  </a:cubicBezTo>
                  <a:cubicBezTo>
                    <a:pt x="492" y="4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9"/>
            <p:cNvSpPr/>
            <p:nvPr/>
          </p:nvSpPr>
          <p:spPr>
            <a:xfrm>
              <a:off x="9210568" y="693417"/>
              <a:ext cx="31188" cy="661595"/>
            </a:xfrm>
            <a:custGeom>
              <a:avLst/>
              <a:gdLst/>
              <a:ahLst/>
              <a:cxnLst/>
              <a:rect l="l" t="t" r="r" b="b"/>
              <a:pathLst>
                <a:path w="723" h="15336" extrusionOk="0">
                  <a:moveTo>
                    <a:pt x="304" y="0"/>
                  </a:moveTo>
                  <a:lnTo>
                    <a:pt x="304" y="0"/>
                  </a:lnTo>
                  <a:cubicBezTo>
                    <a:pt x="302" y="0"/>
                    <a:pt x="303" y="1"/>
                    <a:pt x="306" y="3"/>
                  </a:cubicBezTo>
                  <a:lnTo>
                    <a:pt x="306" y="3"/>
                  </a:lnTo>
                  <a:cubicBezTo>
                    <a:pt x="305" y="2"/>
                    <a:pt x="304" y="1"/>
                    <a:pt x="304" y="0"/>
                  </a:cubicBezTo>
                  <a:close/>
                  <a:moveTo>
                    <a:pt x="306" y="3"/>
                  </a:moveTo>
                  <a:lnTo>
                    <a:pt x="306" y="3"/>
                  </a:lnTo>
                  <a:cubicBezTo>
                    <a:pt x="361" y="48"/>
                    <a:pt x="465" y="137"/>
                    <a:pt x="527" y="295"/>
                  </a:cubicBezTo>
                  <a:cubicBezTo>
                    <a:pt x="598" y="455"/>
                    <a:pt x="634" y="670"/>
                    <a:pt x="616" y="919"/>
                  </a:cubicBezTo>
                  <a:cubicBezTo>
                    <a:pt x="580" y="1410"/>
                    <a:pt x="491" y="2043"/>
                    <a:pt x="446" y="2793"/>
                  </a:cubicBezTo>
                  <a:cubicBezTo>
                    <a:pt x="348" y="4291"/>
                    <a:pt x="348" y="6201"/>
                    <a:pt x="518" y="8074"/>
                  </a:cubicBezTo>
                  <a:cubicBezTo>
                    <a:pt x="535" y="8315"/>
                    <a:pt x="562" y="8538"/>
                    <a:pt x="553" y="8761"/>
                  </a:cubicBezTo>
                  <a:cubicBezTo>
                    <a:pt x="544" y="8993"/>
                    <a:pt x="482" y="9198"/>
                    <a:pt x="393" y="9403"/>
                  </a:cubicBezTo>
                  <a:cubicBezTo>
                    <a:pt x="196" y="9822"/>
                    <a:pt x="80" y="10286"/>
                    <a:pt x="54" y="10724"/>
                  </a:cubicBezTo>
                  <a:cubicBezTo>
                    <a:pt x="0" y="11616"/>
                    <a:pt x="188" y="12418"/>
                    <a:pt x="304" y="13096"/>
                  </a:cubicBezTo>
                  <a:cubicBezTo>
                    <a:pt x="428" y="13766"/>
                    <a:pt x="491" y="14328"/>
                    <a:pt x="491" y="14720"/>
                  </a:cubicBezTo>
                  <a:cubicBezTo>
                    <a:pt x="491" y="14877"/>
                    <a:pt x="479" y="15005"/>
                    <a:pt x="470" y="15105"/>
                  </a:cubicBezTo>
                  <a:lnTo>
                    <a:pt x="470" y="15105"/>
                  </a:lnTo>
                  <a:cubicBezTo>
                    <a:pt x="525" y="14620"/>
                    <a:pt x="490" y="14137"/>
                    <a:pt x="428" y="13667"/>
                  </a:cubicBezTo>
                  <a:cubicBezTo>
                    <a:pt x="357" y="13123"/>
                    <a:pt x="250" y="12597"/>
                    <a:pt x="179" y="12071"/>
                  </a:cubicBezTo>
                  <a:cubicBezTo>
                    <a:pt x="116" y="11544"/>
                    <a:pt x="89" y="11027"/>
                    <a:pt x="152" y="10527"/>
                  </a:cubicBezTo>
                  <a:cubicBezTo>
                    <a:pt x="188" y="10277"/>
                    <a:pt x="241" y="10037"/>
                    <a:pt x="321" y="9805"/>
                  </a:cubicBezTo>
                  <a:cubicBezTo>
                    <a:pt x="411" y="9582"/>
                    <a:pt x="527" y="9368"/>
                    <a:pt x="589" y="9136"/>
                  </a:cubicBezTo>
                  <a:cubicBezTo>
                    <a:pt x="723" y="8681"/>
                    <a:pt x="616" y="8208"/>
                    <a:pt x="598" y="7780"/>
                  </a:cubicBezTo>
                  <a:cubicBezTo>
                    <a:pt x="571" y="7334"/>
                    <a:pt x="544" y="6914"/>
                    <a:pt x="527" y="6504"/>
                  </a:cubicBezTo>
                  <a:cubicBezTo>
                    <a:pt x="491" y="5692"/>
                    <a:pt x="491" y="4934"/>
                    <a:pt x="500" y="4256"/>
                  </a:cubicBezTo>
                  <a:cubicBezTo>
                    <a:pt x="527" y="2900"/>
                    <a:pt x="616" y="1838"/>
                    <a:pt x="678" y="1107"/>
                  </a:cubicBezTo>
                  <a:cubicBezTo>
                    <a:pt x="705" y="732"/>
                    <a:pt x="660" y="420"/>
                    <a:pt x="535" y="232"/>
                  </a:cubicBezTo>
                  <a:cubicBezTo>
                    <a:pt x="434" y="69"/>
                    <a:pt x="327" y="14"/>
                    <a:pt x="306" y="3"/>
                  </a:cubicBezTo>
                  <a:close/>
                  <a:moveTo>
                    <a:pt x="470" y="15105"/>
                  </a:moveTo>
                  <a:lnTo>
                    <a:pt x="470" y="15105"/>
                  </a:lnTo>
                  <a:cubicBezTo>
                    <a:pt x="465" y="15148"/>
                    <a:pt x="460" y="15192"/>
                    <a:pt x="453" y="15235"/>
                  </a:cubicBezTo>
                  <a:lnTo>
                    <a:pt x="453" y="15235"/>
                  </a:lnTo>
                  <a:cubicBezTo>
                    <a:pt x="457" y="15217"/>
                    <a:pt x="460" y="15197"/>
                    <a:pt x="464" y="15175"/>
                  </a:cubicBezTo>
                  <a:cubicBezTo>
                    <a:pt x="466" y="15154"/>
                    <a:pt x="468" y="15130"/>
                    <a:pt x="470" y="15105"/>
                  </a:cubicBezTo>
                  <a:close/>
                  <a:moveTo>
                    <a:pt x="453" y="15235"/>
                  </a:moveTo>
                  <a:cubicBezTo>
                    <a:pt x="443" y="15298"/>
                    <a:pt x="437" y="15336"/>
                    <a:pt x="437" y="15336"/>
                  </a:cubicBezTo>
                  <a:cubicBezTo>
                    <a:pt x="443" y="15302"/>
                    <a:pt x="449" y="15269"/>
                    <a:pt x="453" y="152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9"/>
            <p:cNvSpPr/>
            <p:nvPr/>
          </p:nvSpPr>
          <p:spPr>
            <a:xfrm>
              <a:off x="9235201" y="1326085"/>
              <a:ext cx="129714" cy="33088"/>
            </a:xfrm>
            <a:custGeom>
              <a:avLst/>
              <a:gdLst/>
              <a:ahLst/>
              <a:cxnLst/>
              <a:rect l="l" t="t" r="r" b="b"/>
              <a:pathLst>
                <a:path w="3007" h="767" extrusionOk="0">
                  <a:moveTo>
                    <a:pt x="3007" y="1"/>
                  </a:moveTo>
                  <a:cubicBezTo>
                    <a:pt x="2224" y="533"/>
                    <a:pt x="1442" y="652"/>
                    <a:pt x="907" y="652"/>
                  </a:cubicBezTo>
                  <a:cubicBezTo>
                    <a:pt x="887" y="652"/>
                    <a:pt x="867" y="652"/>
                    <a:pt x="848" y="652"/>
                  </a:cubicBezTo>
                  <a:cubicBezTo>
                    <a:pt x="571" y="643"/>
                    <a:pt x="357" y="616"/>
                    <a:pt x="223" y="589"/>
                  </a:cubicBezTo>
                  <a:cubicBezTo>
                    <a:pt x="80" y="563"/>
                    <a:pt x="0" y="545"/>
                    <a:pt x="0" y="545"/>
                  </a:cubicBezTo>
                  <a:lnTo>
                    <a:pt x="0" y="545"/>
                  </a:lnTo>
                  <a:cubicBezTo>
                    <a:pt x="36" y="607"/>
                    <a:pt x="241" y="696"/>
                    <a:pt x="544" y="741"/>
                  </a:cubicBezTo>
                  <a:cubicBezTo>
                    <a:pt x="660" y="758"/>
                    <a:pt x="787" y="767"/>
                    <a:pt x="920" y="767"/>
                  </a:cubicBezTo>
                  <a:cubicBezTo>
                    <a:pt x="1146" y="767"/>
                    <a:pt x="1391" y="740"/>
                    <a:pt x="1633" y="679"/>
                  </a:cubicBezTo>
                  <a:cubicBezTo>
                    <a:pt x="2016" y="598"/>
                    <a:pt x="2373" y="429"/>
                    <a:pt x="2614" y="277"/>
                  </a:cubicBezTo>
                  <a:cubicBezTo>
                    <a:pt x="2739" y="206"/>
                    <a:pt x="2837" y="134"/>
                    <a:pt x="2899" y="90"/>
                  </a:cubicBezTo>
                  <a:cubicBezTo>
                    <a:pt x="2971" y="36"/>
                    <a:pt x="3006"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9"/>
            <p:cNvSpPr/>
            <p:nvPr/>
          </p:nvSpPr>
          <p:spPr>
            <a:xfrm>
              <a:off x="9076622" y="803852"/>
              <a:ext cx="159005" cy="34383"/>
            </a:xfrm>
            <a:custGeom>
              <a:avLst/>
              <a:gdLst/>
              <a:ahLst/>
              <a:cxnLst/>
              <a:rect l="l" t="t" r="r" b="b"/>
              <a:pathLst>
                <a:path w="3686" h="797" extrusionOk="0">
                  <a:moveTo>
                    <a:pt x="1" y="1"/>
                  </a:moveTo>
                  <a:cubicBezTo>
                    <a:pt x="19" y="81"/>
                    <a:pt x="206" y="295"/>
                    <a:pt x="536" y="491"/>
                  </a:cubicBezTo>
                  <a:cubicBezTo>
                    <a:pt x="853" y="675"/>
                    <a:pt x="1312" y="796"/>
                    <a:pt x="1772" y="796"/>
                  </a:cubicBezTo>
                  <a:cubicBezTo>
                    <a:pt x="1803" y="796"/>
                    <a:pt x="1834" y="796"/>
                    <a:pt x="1865" y="795"/>
                  </a:cubicBezTo>
                  <a:cubicBezTo>
                    <a:pt x="2356" y="777"/>
                    <a:pt x="2829" y="634"/>
                    <a:pt x="3159" y="483"/>
                  </a:cubicBezTo>
                  <a:cubicBezTo>
                    <a:pt x="3480" y="340"/>
                    <a:pt x="3685" y="206"/>
                    <a:pt x="3685" y="206"/>
                  </a:cubicBezTo>
                  <a:lnTo>
                    <a:pt x="3685" y="206"/>
                  </a:lnTo>
                  <a:cubicBezTo>
                    <a:pt x="3150" y="483"/>
                    <a:pt x="2615" y="643"/>
                    <a:pt x="2133" y="679"/>
                  </a:cubicBezTo>
                  <a:cubicBezTo>
                    <a:pt x="2034" y="688"/>
                    <a:pt x="1938" y="692"/>
                    <a:pt x="1844" y="692"/>
                  </a:cubicBezTo>
                  <a:cubicBezTo>
                    <a:pt x="1483" y="692"/>
                    <a:pt x="1168" y="628"/>
                    <a:pt x="920" y="536"/>
                  </a:cubicBezTo>
                  <a:cubicBezTo>
                    <a:pt x="598" y="429"/>
                    <a:pt x="375" y="277"/>
                    <a:pt x="233" y="170"/>
                  </a:cubicBezTo>
                  <a:cubicBezTo>
                    <a:pt x="81" y="63"/>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9"/>
            <p:cNvSpPr/>
            <p:nvPr/>
          </p:nvSpPr>
          <p:spPr>
            <a:xfrm>
              <a:off x="9067778" y="858508"/>
              <a:ext cx="155122" cy="7765"/>
            </a:xfrm>
            <a:custGeom>
              <a:avLst/>
              <a:gdLst/>
              <a:ahLst/>
              <a:cxnLst/>
              <a:rect l="l" t="t" r="r" b="b"/>
              <a:pathLst>
                <a:path w="3596" h="180" extrusionOk="0">
                  <a:moveTo>
                    <a:pt x="0" y="1"/>
                  </a:moveTo>
                  <a:lnTo>
                    <a:pt x="0" y="1"/>
                  </a:lnTo>
                  <a:cubicBezTo>
                    <a:pt x="108" y="125"/>
                    <a:pt x="1009" y="179"/>
                    <a:pt x="1874" y="179"/>
                  </a:cubicBezTo>
                  <a:cubicBezTo>
                    <a:pt x="1941" y="180"/>
                    <a:pt x="2008" y="180"/>
                    <a:pt x="2075" y="180"/>
                  </a:cubicBezTo>
                  <a:cubicBezTo>
                    <a:pt x="2874" y="180"/>
                    <a:pt x="3596" y="134"/>
                    <a:pt x="3596" y="134"/>
                  </a:cubicBezTo>
                  <a:cubicBezTo>
                    <a:pt x="2516" y="108"/>
                    <a:pt x="1624" y="72"/>
                    <a:pt x="991" y="45"/>
                  </a:cubicBezTo>
                  <a:cubicBezTo>
                    <a:pt x="357" y="18"/>
                    <a:pt x="1"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9"/>
            <p:cNvSpPr/>
            <p:nvPr/>
          </p:nvSpPr>
          <p:spPr>
            <a:xfrm>
              <a:off x="9081626" y="910231"/>
              <a:ext cx="142440" cy="5134"/>
            </a:xfrm>
            <a:custGeom>
              <a:avLst/>
              <a:gdLst/>
              <a:ahLst/>
              <a:cxnLst/>
              <a:rect l="l" t="t" r="r" b="b"/>
              <a:pathLst>
                <a:path w="3302" h="119" extrusionOk="0">
                  <a:moveTo>
                    <a:pt x="682" y="1"/>
                  </a:moveTo>
                  <a:cubicBezTo>
                    <a:pt x="246" y="1"/>
                    <a:pt x="1" y="6"/>
                    <a:pt x="1" y="6"/>
                  </a:cubicBezTo>
                  <a:cubicBezTo>
                    <a:pt x="83" y="92"/>
                    <a:pt x="590" y="118"/>
                    <a:pt x="1183" y="118"/>
                  </a:cubicBezTo>
                  <a:cubicBezTo>
                    <a:pt x="2133" y="118"/>
                    <a:pt x="3301" y="51"/>
                    <a:pt x="3301" y="51"/>
                  </a:cubicBezTo>
                  <a:cubicBezTo>
                    <a:pt x="2180" y="10"/>
                    <a:pt x="1262"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9"/>
            <p:cNvSpPr/>
            <p:nvPr/>
          </p:nvSpPr>
          <p:spPr>
            <a:xfrm>
              <a:off x="9077398" y="936071"/>
              <a:ext cx="132432" cy="6255"/>
            </a:xfrm>
            <a:custGeom>
              <a:avLst/>
              <a:gdLst/>
              <a:ahLst/>
              <a:cxnLst/>
              <a:rect l="l" t="t" r="r" b="b"/>
              <a:pathLst>
                <a:path w="3070" h="145" extrusionOk="0">
                  <a:moveTo>
                    <a:pt x="1818" y="0"/>
                  </a:moveTo>
                  <a:cubicBezTo>
                    <a:pt x="1443" y="0"/>
                    <a:pt x="1116" y="9"/>
                    <a:pt x="848" y="22"/>
                  </a:cubicBezTo>
                  <a:cubicBezTo>
                    <a:pt x="304" y="49"/>
                    <a:pt x="1" y="85"/>
                    <a:pt x="1" y="85"/>
                  </a:cubicBezTo>
                  <a:cubicBezTo>
                    <a:pt x="49" y="129"/>
                    <a:pt x="233" y="144"/>
                    <a:pt x="488" y="144"/>
                  </a:cubicBezTo>
                  <a:cubicBezTo>
                    <a:pt x="796" y="144"/>
                    <a:pt x="1210" y="122"/>
                    <a:pt x="1615" y="103"/>
                  </a:cubicBezTo>
                  <a:cubicBezTo>
                    <a:pt x="2356" y="67"/>
                    <a:pt x="3069" y="31"/>
                    <a:pt x="3069" y="31"/>
                  </a:cubicBezTo>
                  <a:cubicBezTo>
                    <a:pt x="2614" y="9"/>
                    <a:pt x="2193" y="0"/>
                    <a:pt x="1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9"/>
            <p:cNvSpPr/>
            <p:nvPr/>
          </p:nvSpPr>
          <p:spPr>
            <a:xfrm>
              <a:off x="9067390" y="1000218"/>
              <a:ext cx="151671" cy="5047"/>
            </a:xfrm>
            <a:custGeom>
              <a:avLst/>
              <a:gdLst/>
              <a:ahLst/>
              <a:cxnLst/>
              <a:rect l="l" t="t" r="r" b="b"/>
              <a:pathLst>
                <a:path w="3516" h="117" extrusionOk="0">
                  <a:moveTo>
                    <a:pt x="1322" y="1"/>
                  </a:moveTo>
                  <a:cubicBezTo>
                    <a:pt x="491" y="1"/>
                    <a:pt x="1" y="16"/>
                    <a:pt x="1" y="16"/>
                  </a:cubicBezTo>
                  <a:cubicBezTo>
                    <a:pt x="79" y="92"/>
                    <a:pt x="540" y="116"/>
                    <a:pt x="1104" y="116"/>
                  </a:cubicBezTo>
                  <a:cubicBezTo>
                    <a:pt x="2137" y="116"/>
                    <a:pt x="3515" y="34"/>
                    <a:pt x="3515" y="34"/>
                  </a:cubicBezTo>
                  <a:cubicBezTo>
                    <a:pt x="2652" y="8"/>
                    <a:pt x="1904" y="1"/>
                    <a:pt x="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9"/>
            <p:cNvSpPr/>
            <p:nvPr/>
          </p:nvSpPr>
          <p:spPr>
            <a:xfrm>
              <a:off x="9082791" y="1043615"/>
              <a:ext cx="145115" cy="5953"/>
            </a:xfrm>
            <a:custGeom>
              <a:avLst/>
              <a:gdLst/>
              <a:ahLst/>
              <a:cxnLst/>
              <a:rect l="l" t="t" r="r" b="b"/>
              <a:pathLst>
                <a:path w="3364" h="138" extrusionOk="0">
                  <a:moveTo>
                    <a:pt x="71" y="0"/>
                  </a:moveTo>
                  <a:cubicBezTo>
                    <a:pt x="25" y="0"/>
                    <a:pt x="0" y="1"/>
                    <a:pt x="0" y="1"/>
                  </a:cubicBezTo>
                  <a:cubicBezTo>
                    <a:pt x="110" y="110"/>
                    <a:pt x="920" y="138"/>
                    <a:pt x="1718" y="138"/>
                  </a:cubicBezTo>
                  <a:cubicBezTo>
                    <a:pt x="2547" y="138"/>
                    <a:pt x="3364" y="108"/>
                    <a:pt x="3364" y="108"/>
                  </a:cubicBezTo>
                  <a:cubicBezTo>
                    <a:pt x="1632" y="7"/>
                    <a:pt x="376"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9"/>
            <p:cNvSpPr/>
            <p:nvPr/>
          </p:nvSpPr>
          <p:spPr>
            <a:xfrm>
              <a:off x="9063551" y="1101248"/>
              <a:ext cx="125487" cy="5134"/>
            </a:xfrm>
            <a:custGeom>
              <a:avLst/>
              <a:gdLst/>
              <a:ahLst/>
              <a:cxnLst/>
              <a:rect l="l" t="t" r="r" b="b"/>
              <a:pathLst>
                <a:path w="2909" h="119" extrusionOk="0">
                  <a:moveTo>
                    <a:pt x="524" y="0"/>
                  </a:moveTo>
                  <a:cubicBezTo>
                    <a:pt x="189" y="0"/>
                    <a:pt x="0" y="12"/>
                    <a:pt x="0" y="12"/>
                  </a:cubicBezTo>
                  <a:cubicBezTo>
                    <a:pt x="98" y="119"/>
                    <a:pt x="821" y="119"/>
                    <a:pt x="1526" y="119"/>
                  </a:cubicBezTo>
                  <a:lnTo>
                    <a:pt x="2909" y="119"/>
                  </a:lnTo>
                  <a:cubicBezTo>
                    <a:pt x="2043" y="29"/>
                    <a:pt x="1312" y="3"/>
                    <a:pt x="803" y="3"/>
                  </a:cubicBezTo>
                  <a:cubicBezTo>
                    <a:pt x="702" y="1"/>
                    <a:pt x="608"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9"/>
            <p:cNvSpPr/>
            <p:nvPr/>
          </p:nvSpPr>
          <p:spPr>
            <a:xfrm>
              <a:off x="9076622" y="1154438"/>
              <a:ext cx="138601" cy="7981"/>
            </a:xfrm>
            <a:custGeom>
              <a:avLst/>
              <a:gdLst/>
              <a:ahLst/>
              <a:cxnLst/>
              <a:rect l="l" t="t" r="r" b="b"/>
              <a:pathLst>
                <a:path w="3213" h="185" extrusionOk="0">
                  <a:moveTo>
                    <a:pt x="1" y="1"/>
                  </a:moveTo>
                  <a:lnTo>
                    <a:pt x="1" y="1"/>
                  </a:lnTo>
                  <a:cubicBezTo>
                    <a:pt x="135" y="160"/>
                    <a:pt x="1589" y="185"/>
                    <a:pt x="2494" y="185"/>
                  </a:cubicBezTo>
                  <a:cubicBezTo>
                    <a:pt x="2912" y="185"/>
                    <a:pt x="3212" y="179"/>
                    <a:pt x="3212" y="179"/>
                  </a:cubicBezTo>
                  <a:cubicBezTo>
                    <a:pt x="1294" y="28"/>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9"/>
            <p:cNvSpPr/>
            <p:nvPr/>
          </p:nvSpPr>
          <p:spPr>
            <a:xfrm>
              <a:off x="9054707" y="1208317"/>
              <a:ext cx="153570" cy="9275"/>
            </a:xfrm>
            <a:custGeom>
              <a:avLst/>
              <a:gdLst/>
              <a:ahLst/>
              <a:cxnLst/>
              <a:rect l="l" t="t" r="r" b="b"/>
              <a:pathLst>
                <a:path w="3560" h="215" extrusionOk="0">
                  <a:moveTo>
                    <a:pt x="0" y="1"/>
                  </a:moveTo>
                  <a:lnTo>
                    <a:pt x="0" y="1"/>
                  </a:lnTo>
                  <a:cubicBezTo>
                    <a:pt x="207" y="207"/>
                    <a:pt x="3082" y="215"/>
                    <a:pt x="3507" y="215"/>
                  </a:cubicBezTo>
                  <a:cubicBezTo>
                    <a:pt x="3541" y="215"/>
                    <a:pt x="3560" y="215"/>
                    <a:pt x="3560" y="215"/>
                  </a:cubicBezTo>
                  <a:cubicBezTo>
                    <a:pt x="1446" y="36"/>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9"/>
            <p:cNvSpPr/>
            <p:nvPr/>
          </p:nvSpPr>
          <p:spPr>
            <a:xfrm>
              <a:off x="9020455" y="1259134"/>
              <a:ext cx="210166" cy="34598"/>
            </a:xfrm>
            <a:custGeom>
              <a:avLst/>
              <a:gdLst/>
              <a:ahLst/>
              <a:cxnLst/>
              <a:rect l="l" t="t" r="r" b="b"/>
              <a:pathLst>
                <a:path w="4872" h="802" extrusionOk="0">
                  <a:moveTo>
                    <a:pt x="0" y="0"/>
                  </a:moveTo>
                  <a:cubicBezTo>
                    <a:pt x="72" y="72"/>
                    <a:pt x="402" y="179"/>
                    <a:pt x="848" y="366"/>
                  </a:cubicBezTo>
                  <a:cubicBezTo>
                    <a:pt x="1294" y="536"/>
                    <a:pt x="1874" y="776"/>
                    <a:pt x="2498" y="794"/>
                  </a:cubicBezTo>
                  <a:cubicBezTo>
                    <a:pt x="2592" y="800"/>
                    <a:pt x="2686" y="802"/>
                    <a:pt x="2779" y="802"/>
                  </a:cubicBezTo>
                  <a:cubicBezTo>
                    <a:pt x="2987" y="802"/>
                    <a:pt x="3190" y="792"/>
                    <a:pt x="3381" y="785"/>
                  </a:cubicBezTo>
                  <a:cubicBezTo>
                    <a:pt x="3667" y="768"/>
                    <a:pt x="3925" y="759"/>
                    <a:pt x="4140" y="750"/>
                  </a:cubicBezTo>
                  <a:cubicBezTo>
                    <a:pt x="4586" y="723"/>
                    <a:pt x="4871" y="705"/>
                    <a:pt x="4871" y="705"/>
                  </a:cubicBezTo>
                  <a:lnTo>
                    <a:pt x="2846" y="705"/>
                  </a:lnTo>
                  <a:cubicBezTo>
                    <a:pt x="2543" y="696"/>
                    <a:pt x="2266" y="678"/>
                    <a:pt x="2007" y="625"/>
                  </a:cubicBezTo>
                  <a:cubicBezTo>
                    <a:pt x="1758" y="571"/>
                    <a:pt x="1526" y="491"/>
                    <a:pt x="1321" y="420"/>
                  </a:cubicBezTo>
                  <a:cubicBezTo>
                    <a:pt x="919" y="277"/>
                    <a:pt x="589" y="152"/>
                    <a:pt x="357" y="90"/>
                  </a:cubicBezTo>
                  <a:cubicBezTo>
                    <a:pt x="134" y="27"/>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9"/>
            <p:cNvSpPr/>
            <p:nvPr/>
          </p:nvSpPr>
          <p:spPr>
            <a:xfrm>
              <a:off x="8975029" y="1381518"/>
              <a:ext cx="50083" cy="254397"/>
            </a:xfrm>
            <a:custGeom>
              <a:avLst/>
              <a:gdLst/>
              <a:ahLst/>
              <a:cxnLst/>
              <a:rect l="l" t="t" r="r" b="b"/>
              <a:pathLst>
                <a:path w="1161" h="5897" extrusionOk="0">
                  <a:moveTo>
                    <a:pt x="420" y="0"/>
                  </a:moveTo>
                  <a:cubicBezTo>
                    <a:pt x="357" y="89"/>
                    <a:pt x="322" y="518"/>
                    <a:pt x="259" y="1106"/>
                  </a:cubicBezTo>
                  <a:cubicBezTo>
                    <a:pt x="232" y="1401"/>
                    <a:pt x="197" y="1731"/>
                    <a:pt x="134" y="2079"/>
                  </a:cubicBezTo>
                  <a:cubicBezTo>
                    <a:pt x="72" y="2427"/>
                    <a:pt x="1" y="2810"/>
                    <a:pt x="36" y="3185"/>
                  </a:cubicBezTo>
                  <a:cubicBezTo>
                    <a:pt x="90" y="3952"/>
                    <a:pt x="429" y="4639"/>
                    <a:pt x="687" y="5112"/>
                  </a:cubicBezTo>
                  <a:cubicBezTo>
                    <a:pt x="821" y="5353"/>
                    <a:pt x="946" y="5549"/>
                    <a:pt x="1026" y="5683"/>
                  </a:cubicBezTo>
                  <a:cubicBezTo>
                    <a:pt x="1107" y="5817"/>
                    <a:pt x="1160" y="5897"/>
                    <a:pt x="1160" y="5897"/>
                  </a:cubicBezTo>
                  <a:cubicBezTo>
                    <a:pt x="705" y="5103"/>
                    <a:pt x="313" y="4336"/>
                    <a:pt x="188" y="3604"/>
                  </a:cubicBezTo>
                  <a:cubicBezTo>
                    <a:pt x="116" y="3230"/>
                    <a:pt x="116" y="2882"/>
                    <a:pt x="161" y="2569"/>
                  </a:cubicBezTo>
                  <a:cubicBezTo>
                    <a:pt x="215" y="2257"/>
                    <a:pt x="277" y="1963"/>
                    <a:pt x="313" y="1695"/>
                  </a:cubicBezTo>
                  <a:cubicBezTo>
                    <a:pt x="375" y="1151"/>
                    <a:pt x="393" y="732"/>
                    <a:pt x="402" y="437"/>
                  </a:cubicBezTo>
                  <a:cubicBezTo>
                    <a:pt x="411" y="152"/>
                    <a:pt x="420" y="0"/>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9"/>
            <p:cNvSpPr/>
            <p:nvPr/>
          </p:nvSpPr>
          <p:spPr>
            <a:xfrm>
              <a:off x="8994658" y="1589316"/>
              <a:ext cx="27737" cy="151465"/>
            </a:xfrm>
            <a:custGeom>
              <a:avLst/>
              <a:gdLst/>
              <a:ahLst/>
              <a:cxnLst/>
              <a:rect l="l" t="t" r="r" b="b"/>
              <a:pathLst>
                <a:path w="643" h="3511" extrusionOk="0">
                  <a:moveTo>
                    <a:pt x="143" y="1"/>
                  </a:moveTo>
                  <a:cubicBezTo>
                    <a:pt x="0" y="108"/>
                    <a:pt x="197" y="1071"/>
                    <a:pt x="313" y="1954"/>
                  </a:cubicBezTo>
                  <a:cubicBezTo>
                    <a:pt x="331" y="2177"/>
                    <a:pt x="304" y="2391"/>
                    <a:pt x="241" y="2579"/>
                  </a:cubicBezTo>
                  <a:cubicBezTo>
                    <a:pt x="215" y="2677"/>
                    <a:pt x="179" y="2757"/>
                    <a:pt x="134" y="2846"/>
                  </a:cubicBezTo>
                  <a:cubicBezTo>
                    <a:pt x="90" y="2936"/>
                    <a:pt x="45" y="3052"/>
                    <a:pt x="72" y="3167"/>
                  </a:cubicBezTo>
                  <a:cubicBezTo>
                    <a:pt x="125" y="3399"/>
                    <a:pt x="313" y="3489"/>
                    <a:pt x="438" y="3506"/>
                  </a:cubicBezTo>
                  <a:cubicBezTo>
                    <a:pt x="456" y="3509"/>
                    <a:pt x="473" y="3510"/>
                    <a:pt x="490" y="3510"/>
                  </a:cubicBezTo>
                  <a:cubicBezTo>
                    <a:pt x="530" y="3510"/>
                    <a:pt x="564" y="3504"/>
                    <a:pt x="589" y="3498"/>
                  </a:cubicBezTo>
                  <a:cubicBezTo>
                    <a:pt x="625" y="3489"/>
                    <a:pt x="643" y="3480"/>
                    <a:pt x="643" y="3480"/>
                  </a:cubicBezTo>
                  <a:lnTo>
                    <a:pt x="643" y="3480"/>
                  </a:lnTo>
                  <a:cubicBezTo>
                    <a:pt x="597" y="3496"/>
                    <a:pt x="552" y="3504"/>
                    <a:pt x="509" y="3504"/>
                  </a:cubicBezTo>
                  <a:cubicBezTo>
                    <a:pt x="368" y="3504"/>
                    <a:pt x="247" y="3424"/>
                    <a:pt x="179" y="3328"/>
                  </a:cubicBezTo>
                  <a:cubicBezTo>
                    <a:pt x="125" y="3257"/>
                    <a:pt x="99" y="3176"/>
                    <a:pt x="108" y="3096"/>
                  </a:cubicBezTo>
                  <a:cubicBezTo>
                    <a:pt x="116" y="3016"/>
                    <a:pt x="143" y="2953"/>
                    <a:pt x="179" y="2891"/>
                  </a:cubicBezTo>
                  <a:cubicBezTo>
                    <a:pt x="304" y="2668"/>
                    <a:pt x="384" y="2436"/>
                    <a:pt x="402" y="2204"/>
                  </a:cubicBezTo>
                  <a:cubicBezTo>
                    <a:pt x="429" y="1981"/>
                    <a:pt x="402" y="1758"/>
                    <a:pt x="375" y="1562"/>
                  </a:cubicBezTo>
                  <a:cubicBezTo>
                    <a:pt x="348" y="1365"/>
                    <a:pt x="313" y="1178"/>
                    <a:pt x="295" y="1018"/>
                  </a:cubicBezTo>
                  <a:cubicBezTo>
                    <a:pt x="241" y="687"/>
                    <a:pt x="197" y="438"/>
                    <a:pt x="170" y="259"/>
                  </a:cubicBezTo>
                  <a:cubicBezTo>
                    <a:pt x="143" y="90"/>
                    <a:pt x="143"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9"/>
            <p:cNvSpPr/>
            <p:nvPr/>
          </p:nvSpPr>
          <p:spPr>
            <a:xfrm>
              <a:off x="9021576" y="1633964"/>
              <a:ext cx="140542" cy="124416"/>
            </a:xfrm>
            <a:custGeom>
              <a:avLst/>
              <a:gdLst/>
              <a:ahLst/>
              <a:cxnLst/>
              <a:rect l="l" t="t" r="r" b="b"/>
              <a:pathLst>
                <a:path w="3258" h="2884" extrusionOk="0">
                  <a:moveTo>
                    <a:pt x="3257" y="2712"/>
                  </a:moveTo>
                  <a:cubicBezTo>
                    <a:pt x="3257" y="2712"/>
                    <a:pt x="3253" y="2714"/>
                    <a:pt x="3244" y="2720"/>
                  </a:cubicBezTo>
                  <a:lnTo>
                    <a:pt x="3244" y="2720"/>
                  </a:lnTo>
                  <a:cubicBezTo>
                    <a:pt x="3249" y="2717"/>
                    <a:pt x="3253" y="2715"/>
                    <a:pt x="3257" y="2712"/>
                  </a:cubicBezTo>
                  <a:close/>
                  <a:moveTo>
                    <a:pt x="1" y="0"/>
                  </a:moveTo>
                  <a:cubicBezTo>
                    <a:pt x="1" y="99"/>
                    <a:pt x="197" y="438"/>
                    <a:pt x="349" y="919"/>
                  </a:cubicBezTo>
                  <a:cubicBezTo>
                    <a:pt x="420" y="1169"/>
                    <a:pt x="483" y="1455"/>
                    <a:pt x="518" y="1758"/>
                  </a:cubicBezTo>
                  <a:cubicBezTo>
                    <a:pt x="536" y="1901"/>
                    <a:pt x="536" y="2061"/>
                    <a:pt x="536" y="2213"/>
                  </a:cubicBezTo>
                  <a:cubicBezTo>
                    <a:pt x="536" y="2293"/>
                    <a:pt x="527" y="2373"/>
                    <a:pt x="527" y="2454"/>
                  </a:cubicBezTo>
                  <a:cubicBezTo>
                    <a:pt x="527" y="2489"/>
                    <a:pt x="509" y="2534"/>
                    <a:pt x="536" y="2614"/>
                  </a:cubicBezTo>
                  <a:cubicBezTo>
                    <a:pt x="545" y="2650"/>
                    <a:pt x="590" y="2686"/>
                    <a:pt x="625" y="2695"/>
                  </a:cubicBezTo>
                  <a:cubicBezTo>
                    <a:pt x="661" y="2712"/>
                    <a:pt x="688" y="2712"/>
                    <a:pt x="715" y="2712"/>
                  </a:cubicBezTo>
                  <a:cubicBezTo>
                    <a:pt x="893" y="2712"/>
                    <a:pt x="1054" y="2668"/>
                    <a:pt x="1196" y="2659"/>
                  </a:cubicBezTo>
                  <a:cubicBezTo>
                    <a:pt x="1339" y="2659"/>
                    <a:pt x="1491" y="2677"/>
                    <a:pt x="1634" y="2703"/>
                  </a:cubicBezTo>
                  <a:cubicBezTo>
                    <a:pt x="1910" y="2766"/>
                    <a:pt x="2187" y="2855"/>
                    <a:pt x="2427" y="2873"/>
                  </a:cubicBezTo>
                  <a:cubicBezTo>
                    <a:pt x="2494" y="2880"/>
                    <a:pt x="2559" y="2883"/>
                    <a:pt x="2621" y="2883"/>
                  </a:cubicBezTo>
                  <a:cubicBezTo>
                    <a:pt x="2791" y="2883"/>
                    <a:pt x="2939" y="2859"/>
                    <a:pt x="3043" y="2819"/>
                  </a:cubicBezTo>
                  <a:cubicBezTo>
                    <a:pt x="3114" y="2793"/>
                    <a:pt x="3168" y="2766"/>
                    <a:pt x="3204" y="2748"/>
                  </a:cubicBezTo>
                  <a:cubicBezTo>
                    <a:pt x="3222" y="2734"/>
                    <a:pt x="3236" y="2725"/>
                    <a:pt x="3244" y="2720"/>
                  </a:cubicBezTo>
                  <a:lnTo>
                    <a:pt x="3244" y="2720"/>
                  </a:lnTo>
                  <a:cubicBezTo>
                    <a:pt x="3071" y="2819"/>
                    <a:pt x="2884" y="2856"/>
                    <a:pt x="2708" y="2856"/>
                  </a:cubicBezTo>
                  <a:cubicBezTo>
                    <a:pt x="2688" y="2856"/>
                    <a:pt x="2669" y="2856"/>
                    <a:pt x="2651" y="2855"/>
                  </a:cubicBezTo>
                  <a:cubicBezTo>
                    <a:pt x="2445" y="2846"/>
                    <a:pt x="2258" y="2802"/>
                    <a:pt x="2088" y="2757"/>
                  </a:cubicBezTo>
                  <a:cubicBezTo>
                    <a:pt x="1785" y="2671"/>
                    <a:pt x="1494" y="2572"/>
                    <a:pt x="1206" y="2572"/>
                  </a:cubicBezTo>
                  <a:cubicBezTo>
                    <a:pt x="1164" y="2572"/>
                    <a:pt x="1122" y="2574"/>
                    <a:pt x="1080" y="2579"/>
                  </a:cubicBezTo>
                  <a:cubicBezTo>
                    <a:pt x="1000" y="2587"/>
                    <a:pt x="920" y="2596"/>
                    <a:pt x="840" y="2605"/>
                  </a:cubicBezTo>
                  <a:cubicBezTo>
                    <a:pt x="808" y="2605"/>
                    <a:pt x="771" y="2609"/>
                    <a:pt x="736" y="2609"/>
                  </a:cubicBezTo>
                  <a:cubicBezTo>
                    <a:pt x="693" y="2609"/>
                    <a:pt x="654" y="2603"/>
                    <a:pt x="634" y="2579"/>
                  </a:cubicBezTo>
                  <a:cubicBezTo>
                    <a:pt x="608" y="2534"/>
                    <a:pt x="634" y="2445"/>
                    <a:pt x="634" y="2373"/>
                  </a:cubicBezTo>
                  <a:cubicBezTo>
                    <a:pt x="643" y="2302"/>
                    <a:pt x="643" y="2231"/>
                    <a:pt x="643" y="2159"/>
                  </a:cubicBezTo>
                  <a:cubicBezTo>
                    <a:pt x="652" y="1874"/>
                    <a:pt x="625" y="1615"/>
                    <a:pt x="581" y="1383"/>
                  </a:cubicBezTo>
                  <a:cubicBezTo>
                    <a:pt x="483" y="910"/>
                    <a:pt x="331" y="562"/>
                    <a:pt x="206" y="339"/>
                  </a:cubicBezTo>
                  <a:cubicBezTo>
                    <a:pt x="81" y="116"/>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9"/>
            <p:cNvSpPr/>
            <p:nvPr/>
          </p:nvSpPr>
          <p:spPr>
            <a:xfrm>
              <a:off x="9151295" y="1600877"/>
              <a:ext cx="30843" cy="152414"/>
            </a:xfrm>
            <a:custGeom>
              <a:avLst/>
              <a:gdLst/>
              <a:ahLst/>
              <a:cxnLst/>
              <a:rect l="l" t="t" r="r" b="b"/>
              <a:pathLst>
                <a:path w="715" h="3533" extrusionOk="0">
                  <a:moveTo>
                    <a:pt x="714" y="0"/>
                  </a:moveTo>
                  <a:cubicBezTo>
                    <a:pt x="643" y="9"/>
                    <a:pt x="455" y="205"/>
                    <a:pt x="322" y="544"/>
                  </a:cubicBezTo>
                  <a:cubicBezTo>
                    <a:pt x="170" y="883"/>
                    <a:pt x="98" y="1347"/>
                    <a:pt x="90" y="1802"/>
                  </a:cubicBezTo>
                  <a:cubicBezTo>
                    <a:pt x="63" y="2257"/>
                    <a:pt x="107" y="2703"/>
                    <a:pt x="90" y="3024"/>
                  </a:cubicBezTo>
                  <a:cubicBezTo>
                    <a:pt x="72" y="3346"/>
                    <a:pt x="0" y="3533"/>
                    <a:pt x="0" y="3533"/>
                  </a:cubicBezTo>
                  <a:cubicBezTo>
                    <a:pt x="107" y="3301"/>
                    <a:pt x="143" y="3033"/>
                    <a:pt x="152" y="2784"/>
                  </a:cubicBezTo>
                  <a:cubicBezTo>
                    <a:pt x="161" y="2534"/>
                    <a:pt x="170" y="2293"/>
                    <a:pt x="179" y="2061"/>
                  </a:cubicBezTo>
                  <a:cubicBezTo>
                    <a:pt x="197" y="1606"/>
                    <a:pt x="241" y="1213"/>
                    <a:pt x="322" y="901"/>
                  </a:cubicBezTo>
                  <a:cubicBezTo>
                    <a:pt x="393" y="589"/>
                    <a:pt x="500" y="366"/>
                    <a:pt x="580" y="214"/>
                  </a:cubicBezTo>
                  <a:cubicBezTo>
                    <a:pt x="625" y="143"/>
                    <a:pt x="661" y="89"/>
                    <a:pt x="678" y="54"/>
                  </a:cubicBezTo>
                  <a:cubicBezTo>
                    <a:pt x="705" y="18"/>
                    <a:pt x="714"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9"/>
            <p:cNvSpPr/>
            <p:nvPr/>
          </p:nvSpPr>
          <p:spPr>
            <a:xfrm>
              <a:off x="9001215" y="1734778"/>
              <a:ext cx="52369" cy="15056"/>
            </a:xfrm>
            <a:custGeom>
              <a:avLst/>
              <a:gdLst/>
              <a:ahLst/>
              <a:cxnLst/>
              <a:rect l="l" t="t" r="r" b="b"/>
              <a:pathLst>
                <a:path w="1214" h="349" extrusionOk="0">
                  <a:moveTo>
                    <a:pt x="0" y="1"/>
                  </a:moveTo>
                  <a:cubicBezTo>
                    <a:pt x="54" y="117"/>
                    <a:pt x="366" y="143"/>
                    <a:pt x="651" y="206"/>
                  </a:cubicBezTo>
                  <a:cubicBezTo>
                    <a:pt x="937" y="268"/>
                    <a:pt x="1213" y="349"/>
                    <a:pt x="1213" y="349"/>
                  </a:cubicBezTo>
                  <a:cubicBezTo>
                    <a:pt x="892" y="161"/>
                    <a:pt x="580" y="72"/>
                    <a:pt x="357" y="36"/>
                  </a:cubicBezTo>
                  <a:cubicBezTo>
                    <a:pt x="134" y="1"/>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9"/>
            <p:cNvSpPr/>
            <p:nvPr/>
          </p:nvSpPr>
          <p:spPr>
            <a:xfrm>
              <a:off x="9171312" y="1565072"/>
              <a:ext cx="13890" cy="193612"/>
            </a:xfrm>
            <a:custGeom>
              <a:avLst/>
              <a:gdLst/>
              <a:ahLst/>
              <a:cxnLst/>
              <a:rect l="l" t="t" r="r" b="b"/>
              <a:pathLst>
                <a:path w="322" h="4488" extrusionOk="0">
                  <a:moveTo>
                    <a:pt x="321" y="1"/>
                  </a:moveTo>
                  <a:cubicBezTo>
                    <a:pt x="205" y="134"/>
                    <a:pt x="125" y="1241"/>
                    <a:pt x="72" y="2311"/>
                  </a:cubicBezTo>
                  <a:cubicBezTo>
                    <a:pt x="45" y="2846"/>
                    <a:pt x="27" y="3373"/>
                    <a:pt x="18" y="3765"/>
                  </a:cubicBezTo>
                  <a:cubicBezTo>
                    <a:pt x="9" y="3970"/>
                    <a:pt x="0" y="4113"/>
                    <a:pt x="9" y="4256"/>
                  </a:cubicBezTo>
                  <a:cubicBezTo>
                    <a:pt x="9" y="4327"/>
                    <a:pt x="36" y="4399"/>
                    <a:pt x="89" y="4443"/>
                  </a:cubicBezTo>
                  <a:cubicBezTo>
                    <a:pt x="91" y="4444"/>
                    <a:pt x="92" y="4445"/>
                    <a:pt x="93" y="4446"/>
                  </a:cubicBezTo>
                  <a:lnTo>
                    <a:pt x="93" y="4446"/>
                  </a:lnTo>
                  <a:cubicBezTo>
                    <a:pt x="53" y="4411"/>
                    <a:pt x="33" y="4362"/>
                    <a:pt x="27" y="4327"/>
                  </a:cubicBezTo>
                  <a:cubicBezTo>
                    <a:pt x="18" y="4274"/>
                    <a:pt x="18" y="4220"/>
                    <a:pt x="18" y="4176"/>
                  </a:cubicBezTo>
                  <a:cubicBezTo>
                    <a:pt x="27" y="4095"/>
                    <a:pt x="36" y="4015"/>
                    <a:pt x="45" y="3935"/>
                  </a:cubicBezTo>
                  <a:cubicBezTo>
                    <a:pt x="54" y="3783"/>
                    <a:pt x="72" y="3622"/>
                    <a:pt x="81" y="3480"/>
                  </a:cubicBezTo>
                  <a:cubicBezTo>
                    <a:pt x="107" y="3176"/>
                    <a:pt x="134" y="2891"/>
                    <a:pt x="152" y="2623"/>
                  </a:cubicBezTo>
                  <a:cubicBezTo>
                    <a:pt x="188" y="2079"/>
                    <a:pt x="223" y="1606"/>
                    <a:pt x="250" y="1223"/>
                  </a:cubicBezTo>
                  <a:cubicBezTo>
                    <a:pt x="295" y="447"/>
                    <a:pt x="321" y="1"/>
                    <a:pt x="321" y="1"/>
                  </a:cubicBezTo>
                  <a:close/>
                  <a:moveTo>
                    <a:pt x="93" y="4446"/>
                  </a:moveTo>
                  <a:cubicBezTo>
                    <a:pt x="106" y="4457"/>
                    <a:pt x="120" y="4467"/>
                    <a:pt x="136" y="4474"/>
                  </a:cubicBezTo>
                  <a:lnTo>
                    <a:pt x="136" y="4474"/>
                  </a:lnTo>
                  <a:cubicBezTo>
                    <a:pt x="123" y="4468"/>
                    <a:pt x="109" y="4459"/>
                    <a:pt x="93" y="4446"/>
                  </a:cubicBezTo>
                  <a:close/>
                  <a:moveTo>
                    <a:pt x="136" y="4474"/>
                  </a:moveTo>
                  <a:cubicBezTo>
                    <a:pt x="162" y="4488"/>
                    <a:pt x="179" y="4488"/>
                    <a:pt x="179" y="4488"/>
                  </a:cubicBezTo>
                  <a:cubicBezTo>
                    <a:pt x="163" y="4485"/>
                    <a:pt x="149" y="4480"/>
                    <a:pt x="136" y="44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9"/>
            <p:cNvSpPr/>
            <p:nvPr/>
          </p:nvSpPr>
          <p:spPr>
            <a:xfrm>
              <a:off x="9347578" y="1336870"/>
              <a:ext cx="38522" cy="420701"/>
            </a:xfrm>
            <a:custGeom>
              <a:avLst/>
              <a:gdLst/>
              <a:ahLst/>
              <a:cxnLst/>
              <a:rect l="l" t="t" r="r" b="b"/>
              <a:pathLst>
                <a:path w="893" h="9752" extrusionOk="0">
                  <a:moveTo>
                    <a:pt x="232" y="0"/>
                  </a:moveTo>
                  <a:lnTo>
                    <a:pt x="232" y="0"/>
                  </a:lnTo>
                  <a:cubicBezTo>
                    <a:pt x="179" y="152"/>
                    <a:pt x="152" y="857"/>
                    <a:pt x="303" y="1820"/>
                  </a:cubicBezTo>
                  <a:cubicBezTo>
                    <a:pt x="375" y="2302"/>
                    <a:pt x="518" y="2837"/>
                    <a:pt x="669" y="3399"/>
                  </a:cubicBezTo>
                  <a:cubicBezTo>
                    <a:pt x="741" y="3676"/>
                    <a:pt x="794" y="3961"/>
                    <a:pt x="776" y="4256"/>
                  </a:cubicBezTo>
                  <a:cubicBezTo>
                    <a:pt x="767" y="4550"/>
                    <a:pt x="705" y="4844"/>
                    <a:pt x="625" y="5130"/>
                  </a:cubicBezTo>
                  <a:cubicBezTo>
                    <a:pt x="553" y="5424"/>
                    <a:pt x="455" y="5710"/>
                    <a:pt x="384" y="6004"/>
                  </a:cubicBezTo>
                  <a:cubicBezTo>
                    <a:pt x="303" y="6299"/>
                    <a:pt x="259" y="6584"/>
                    <a:pt x="223" y="6870"/>
                  </a:cubicBezTo>
                  <a:cubicBezTo>
                    <a:pt x="152" y="7432"/>
                    <a:pt x="107" y="7949"/>
                    <a:pt x="63" y="8395"/>
                  </a:cubicBezTo>
                  <a:cubicBezTo>
                    <a:pt x="36" y="8609"/>
                    <a:pt x="9" y="8814"/>
                    <a:pt x="9" y="9011"/>
                  </a:cubicBezTo>
                  <a:cubicBezTo>
                    <a:pt x="9" y="9198"/>
                    <a:pt x="63" y="9367"/>
                    <a:pt x="71" y="9483"/>
                  </a:cubicBezTo>
                  <a:cubicBezTo>
                    <a:pt x="107" y="9733"/>
                    <a:pt x="0" y="9742"/>
                    <a:pt x="9" y="9751"/>
                  </a:cubicBezTo>
                  <a:cubicBezTo>
                    <a:pt x="107" y="9706"/>
                    <a:pt x="98" y="9510"/>
                    <a:pt x="63" y="9341"/>
                  </a:cubicBezTo>
                  <a:cubicBezTo>
                    <a:pt x="27" y="9153"/>
                    <a:pt x="27" y="8957"/>
                    <a:pt x="54" y="8779"/>
                  </a:cubicBezTo>
                  <a:cubicBezTo>
                    <a:pt x="98" y="8422"/>
                    <a:pt x="143" y="8074"/>
                    <a:pt x="179" y="7735"/>
                  </a:cubicBezTo>
                  <a:cubicBezTo>
                    <a:pt x="259" y="7057"/>
                    <a:pt x="339" y="6406"/>
                    <a:pt x="526" y="5826"/>
                  </a:cubicBezTo>
                  <a:cubicBezTo>
                    <a:pt x="705" y="5246"/>
                    <a:pt x="892" y="4693"/>
                    <a:pt x="892" y="4158"/>
                  </a:cubicBezTo>
                  <a:cubicBezTo>
                    <a:pt x="892" y="3613"/>
                    <a:pt x="714" y="3141"/>
                    <a:pt x="607" y="2721"/>
                  </a:cubicBezTo>
                  <a:cubicBezTo>
                    <a:pt x="384" y="1874"/>
                    <a:pt x="303" y="1187"/>
                    <a:pt x="268" y="723"/>
                  </a:cubicBezTo>
                  <a:cubicBezTo>
                    <a:pt x="232" y="250"/>
                    <a:pt x="232" y="1"/>
                    <a:pt x="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9"/>
            <p:cNvSpPr/>
            <p:nvPr/>
          </p:nvSpPr>
          <p:spPr>
            <a:xfrm>
              <a:off x="9174763" y="1734433"/>
              <a:ext cx="179754" cy="32226"/>
            </a:xfrm>
            <a:custGeom>
              <a:avLst/>
              <a:gdLst/>
              <a:ahLst/>
              <a:cxnLst/>
              <a:rect l="l" t="t" r="r" b="b"/>
              <a:pathLst>
                <a:path w="4167" h="747" extrusionOk="0">
                  <a:moveTo>
                    <a:pt x="1080" y="0"/>
                  </a:moveTo>
                  <a:cubicBezTo>
                    <a:pt x="1000" y="0"/>
                    <a:pt x="924" y="15"/>
                    <a:pt x="857" y="35"/>
                  </a:cubicBezTo>
                  <a:cubicBezTo>
                    <a:pt x="732" y="71"/>
                    <a:pt x="634" y="116"/>
                    <a:pt x="545" y="160"/>
                  </a:cubicBezTo>
                  <a:cubicBezTo>
                    <a:pt x="375" y="250"/>
                    <a:pt x="232" y="303"/>
                    <a:pt x="143" y="303"/>
                  </a:cubicBezTo>
                  <a:cubicBezTo>
                    <a:pt x="121" y="308"/>
                    <a:pt x="101" y="310"/>
                    <a:pt x="83" y="310"/>
                  </a:cubicBezTo>
                  <a:cubicBezTo>
                    <a:pt x="65" y="310"/>
                    <a:pt x="50" y="308"/>
                    <a:pt x="36" y="303"/>
                  </a:cubicBezTo>
                  <a:lnTo>
                    <a:pt x="1" y="303"/>
                  </a:lnTo>
                  <a:cubicBezTo>
                    <a:pt x="40" y="314"/>
                    <a:pt x="81" y="319"/>
                    <a:pt x="123" y="319"/>
                  </a:cubicBezTo>
                  <a:cubicBezTo>
                    <a:pt x="215" y="319"/>
                    <a:pt x="313" y="295"/>
                    <a:pt x="411" y="258"/>
                  </a:cubicBezTo>
                  <a:cubicBezTo>
                    <a:pt x="554" y="205"/>
                    <a:pt x="696" y="134"/>
                    <a:pt x="848" y="98"/>
                  </a:cubicBezTo>
                  <a:cubicBezTo>
                    <a:pt x="914" y="79"/>
                    <a:pt x="981" y="69"/>
                    <a:pt x="1047" y="69"/>
                  </a:cubicBezTo>
                  <a:cubicBezTo>
                    <a:pt x="1134" y="69"/>
                    <a:pt x="1218" y="85"/>
                    <a:pt x="1294" y="116"/>
                  </a:cubicBezTo>
                  <a:cubicBezTo>
                    <a:pt x="1428" y="169"/>
                    <a:pt x="1544" y="258"/>
                    <a:pt x="1642" y="339"/>
                  </a:cubicBezTo>
                  <a:cubicBezTo>
                    <a:pt x="1847" y="499"/>
                    <a:pt x="2061" y="669"/>
                    <a:pt x="2302" y="705"/>
                  </a:cubicBezTo>
                  <a:cubicBezTo>
                    <a:pt x="2446" y="738"/>
                    <a:pt x="2584" y="747"/>
                    <a:pt x="2714" y="747"/>
                  </a:cubicBezTo>
                  <a:cubicBezTo>
                    <a:pt x="2794" y="747"/>
                    <a:pt x="2870" y="744"/>
                    <a:pt x="2944" y="740"/>
                  </a:cubicBezTo>
                  <a:cubicBezTo>
                    <a:pt x="3337" y="731"/>
                    <a:pt x="3640" y="678"/>
                    <a:pt x="3846" y="633"/>
                  </a:cubicBezTo>
                  <a:cubicBezTo>
                    <a:pt x="4051" y="589"/>
                    <a:pt x="4167" y="553"/>
                    <a:pt x="4167" y="553"/>
                  </a:cubicBezTo>
                  <a:cubicBezTo>
                    <a:pt x="4148" y="545"/>
                    <a:pt x="4119" y="542"/>
                    <a:pt x="4082" y="542"/>
                  </a:cubicBezTo>
                  <a:cubicBezTo>
                    <a:pt x="3943" y="542"/>
                    <a:pt x="3685" y="585"/>
                    <a:pt x="3355" y="606"/>
                  </a:cubicBezTo>
                  <a:cubicBezTo>
                    <a:pt x="3141" y="624"/>
                    <a:pt x="2900" y="633"/>
                    <a:pt x="2650" y="633"/>
                  </a:cubicBezTo>
                  <a:cubicBezTo>
                    <a:pt x="2400" y="624"/>
                    <a:pt x="2151" y="589"/>
                    <a:pt x="1945" y="437"/>
                  </a:cubicBezTo>
                  <a:cubicBezTo>
                    <a:pt x="1731" y="294"/>
                    <a:pt x="1535" y="98"/>
                    <a:pt x="1258" y="27"/>
                  </a:cubicBezTo>
                  <a:cubicBezTo>
                    <a:pt x="1198" y="8"/>
                    <a:pt x="1138" y="0"/>
                    <a:pt x="1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9"/>
            <p:cNvSpPr/>
            <p:nvPr/>
          </p:nvSpPr>
          <p:spPr>
            <a:xfrm>
              <a:off x="9173986" y="1748626"/>
              <a:ext cx="77777" cy="10569"/>
            </a:xfrm>
            <a:custGeom>
              <a:avLst/>
              <a:gdLst/>
              <a:ahLst/>
              <a:cxnLst/>
              <a:rect l="l" t="t" r="r" b="b"/>
              <a:pathLst>
                <a:path w="1803" h="245" extrusionOk="0">
                  <a:moveTo>
                    <a:pt x="1" y="1"/>
                  </a:moveTo>
                  <a:cubicBezTo>
                    <a:pt x="27" y="121"/>
                    <a:pt x="452" y="242"/>
                    <a:pt x="883" y="242"/>
                  </a:cubicBezTo>
                  <a:cubicBezTo>
                    <a:pt x="898" y="242"/>
                    <a:pt x="913" y="242"/>
                    <a:pt x="928" y="242"/>
                  </a:cubicBezTo>
                  <a:cubicBezTo>
                    <a:pt x="969" y="243"/>
                    <a:pt x="1010" y="244"/>
                    <a:pt x="1051" y="244"/>
                  </a:cubicBezTo>
                  <a:cubicBezTo>
                    <a:pt x="1231" y="244"/>
                    <a:pt x="1404" y="230"/>
                    <a:pt x="1535" y="215"/>
                  </a:cubicBezTo>
                  <a:cubicBezTo>
                    <a:pt x="1696" y="197"/>
                    <a:pt x="1803" y="188"/>
                    <a:pt x="1803" y="188"/>
                  </a:cubicBezTo>
                  <a:cubicBezTo>
                    <a:pt x="1250" y="161"/>
                    <a:pt x="795" y="144"/>
                    <a:pt x="482" y="99"/>
                  </a:cubicBezTo>
                  <a:cubicBezTo>
                    <a:pt x="170" y="54"/>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9"/>
            <p:cNvSpPr/>
            <p:nvPr/>
          </p:nvSpPr>
          <p:spPr>
            <a:xfrm>
              <a:off x="9172088" y="1388032"/>
              <a:ext cx="47365" cy="93571"/>
            </a:xfrm>
            <a:custGeom>
              <a:avLst/>
              <a:gdLst/>
              <a:ahLst/>
              <a:cxnLst/>
              <a:rect l="l" t="t" r="r" b="b"/>
              <a:pathLst>
                <a:path w="1098" h="2169" extrusionOk="0">
                  <a:moveTo>
                    <a:pt x="259" y="1"/>
                  </a:moveTo>
                  <a:cubicBezTo>
                    <a:pt x="134" y="81"/>
                    <a:pt x="18" y="804"/>
                    <a:pt x="9" y="1509"/>
                  </a:cubicBezTo>
                  <a:cubicBezTo>
                    <a:pt x="9" y="1598"/>
                    <a:pt x="0" y="1687"/>
                    <a:pt x="9" y="1785"/>
                  </a:cubicBezTo>
                  <a:cubicBezTo>
                    <a:pt x="27" y="1874"/>
                    <a:pt x="45" y="1990"/>
                    <a:pt x="134" y="2071"/>
                  </a:cubicBezTo>
                  <a:cubicBezTo>
                    <a:pt x="232" y="2160"/>
                    <a:pt x="348" y="2160"/>
                    <a:pt x="419" y="2160"/>
                  </a:cubicBezTo>
                  <a:cubicBezTo>
                    <a:pt x="491" y="2169"/>
                    <a:pt x="562" y="2169"/>
                    <a:pt x="633" y="2169"/>
                  </a:cubicBezTo>
                  <a:cubicBezTo>
                    <a:pt x="776" y="2160"/>
                    <a:pt x="901" y="2124"/>
                    <a:pt x="981" y="2071"/>
                  </a:cubicBezTo>
                  <a:cubicBezTo>
                    <a:pt x="1062" y="2017"/>
                    <a:pt x="1097" y="1972"/>
                    <a:pt x="1097" y="1972"/>
                  </a:cubicBezTo>
                  <a:lnTo>
                    <a:pt x="1097" y="1972"/>
                  </a:lnTo>
                  <a:cubicBezTo>
                    <a:pt x="999" y="2071"/>
                    <a:pt x="865" y="2106"/>
                    <a:pt x="749" y="2124"/>
                  </a:cubicBezTo>
                  <a:cubicBezTo>
                    <a:pt x="721" y="2126"/>
                    <a:pt x="692" y="2128"/>
                    <a:pt x="664" y="2128"/>
                  </a:cubicBezTo>
                  <a:cubicBezTo>
                    <a:pt x="586" y="2128"/>
                    <a:pt x="509" y="2119"/>
                    <a:pt x="437" y="2106"/>
                  </a:cubicBezTo>
                  <a:cubicBezTo>
                    <a:pt x="339" y="2097"/>
                    <a:pt x="214" y="2079"/>
                    <a:pt x="161" y="1981"/>
                  </a:cubicBezTo>
                  <a:cubicBezTo>
                    <a:pt x="107" y="1892"/>
                    <a:pt x="98" y="1803"/>
                    <a:pt x="98" y="1714"/>
                  </a:cubicBezTo>
                  <a:cubicBezTo>
                    <a:pt x="116" y="1357"/>
                    <a:pt x="143" y="1054"/>
                    <a:pt x="170" y="795"/>
                  </a:cubicBezTo>
                  <a:cubicBezTo>
                    <a:pt x="214" y="295"/>
                    <a:pt x="259"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9"/>
            <p:cNvSpPr/>
            <p:nvPr/>
          </p:nvSpPr>
          <p:spPr>
            <a:xfrm>
              <a:off x="9046985" y="1525255"/>
              <a:ext cx="115522" cy="40250"/>
            </a:xfrm>
            <a:custGeom>
              <a:avLst/>
              <a:gdLst/>
              <a:ahLst/>
              <a:cxnLst/>
              <a:rect l="l" t="t" r="r" b="b"/>
              <a:pathLst>
                <a:path w="2678" h="933" extrusionOk="0">
                  <a:moveTo>
                    <a:pt x="2618" y="1"/>
                  </a:moveTo>
                  <a:cubicBezTo>
                    <a:pt x="2522" y="1"/>
                    <a:pt x="2353" y="58"/>
                    <a:pt x="2133" y="94"/>
                  </a:cubicBezTo>
                  <a:cubicBezTo>
                    <a:pt x="2093" y="99"/>
                    <a:pt x="2052" y="101"/>
                    <a:pt x="2011" y="101"/>
                  </a:cubicBezTo>
                  <a:cubicBezTo>
                    <a:pt x="1904" y="101"/>
                    <a:pt x="1791" y="86"/>
                    <a:pt x="1669" y="67"/>
                  </a:cubicBezTo>
                  <a:cubicBezTo>
                    <a:pt x="1569" y="50"/>
                    <a:pt x="1459" y="30"/>
                    <a:pt x="1343" y="30"/>
                  </a:cubicBezTo>
                  <a:cubicBezTo>
                    <a:pt x="1272" y="30"/>
                    <a:pt x="1199" y="38"/>
                    <a:pt x="1125" y="58"/>
                  </a:cubicBezTo>
                  <a:cubicBezTo>
                    <a:pt x="920" y="103"/>
                    <a:pt x="777" y="254"/>
                    <a:pt x="652" y="353"/>
                  </a:cubicBezTo>
                  <a:cubicBezTo>
                    <a:pt x="527" y="460"/>
                    <a:pt x="420" y="558"/>
                    <a:pt x="322" y="647"/>
                  </a:cubicBezTo>
                  <a:cubicBezTo>
                    <a:pt x="126" y="816"/>
                    <a:pt x="1" y="932"/>
                    <a:pt x="1" y="932"/>
                  </a:cubicBezTo>
                  <a:cubicBezTo>
                    <a:pt x="349" y="683"/>
                    <a:pt x="661" y="424"/>
                    <a:pt x="964" y="228"/>
                  </a:cubicBezTo>
                  <a:cubicBezTo>
                    <a:pt x="1076" y="162"/>
                    <a:pt x="1197" y="140"/>
                    <a:pt x="1314" y="140"/>
                  </a:cubicBezTo>
                  <a:cubicBezTo>
                    <a:pt x="1356" y="140"/>
                    <a:pt x="1397" y="143"/>
                    <a:pt x="1437" y="147"/>
                  </a:cubicBezTo>
                  <a:cubicBezTo>
                    <a:pt x="1589" y="165"/>
                    <a:pt x="1723" y="201"/>
                    <a:pt x="1856" y="210"/>
                  </a:cubicBezTo>
                  <a:cubicBezTo>
                    <a:pt x="1891" y="213"/>
                    <a:pt x="1925" y="215"/>
                    <a:pt x="1958" y="215"/>
                  </a:cubicBezTo>
                  <a:cubicBezTo>
                    <a:pt x="2185" y="215"/>
                    <a:pt x="2363" y="141"/>
                    <a:pt x="2472" y="94"/>
                  </a:cubicBezTo>
                  <a:cubicBezTo>
                    <a:pt x="2606" y="40"/>
                    <a:pt x="2677" y="14"/>
                    <a:pt x="2677" y="14"/>
                  </a:cubicBezTo>
                  <a:cubicBezTo>
                    <a:pt x="2662" y="4"/>
                    <a:pt x="2642" y="1"/>
                    <a:pt x="2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9"/>
            <p:cNvSpPr/>
            <p:nvPr/>
          </p:nvSpPr>
          <p:spPr>
            <a:xfrm>
              <a:off x="9092411" y="1579308"/>
              <a:ext cx="51204" cy="63933"/>
            </a:xfrm>
            <a:custGeom>
              <a:avLst/>
              <a:gdLst/>
              <a:ahLst/>
              <a:cxnLst/>
              <a:rect l="l" t="t" r="r" b="b"/>
              <a:pathLst>
                <a:path w="1187" h="1482" extrusionOk="0">
                  <a:moveTo>
                    <a:pt x="1187" y="1"/>
                  </a:moveTo>
                  <a:cubicBezTo>
                    <a:pt x="1124" y="10"/>
                    <a:pt x="1035" y="125"/>
                    <a:pt x="884" y="250"/>
                  </a:cubicBezTo>
                  <a:cubicBezTo>
                    <a:pt x="741" y="375"/>
                    <a:pt x="545" y="500"/>
                    <a:pt x="322" y="554"/>
                  </a:cubicBezTo>
                  <a:cubicBezTo>
                    <a:pt x="295" y="563"/>
                    <a:pt x="259" y="572"/>
                    <a:pt x="215" y="589"/>
                  </a:cubicBezTo>
                  <a:cubicBezTo>
                    <a:pt x="179" y="607"/>
                    <a:pt x="143" y="643"/>
                    <a:pt x="116" y="688"/>
                  </a:cubicBezTo>
                  <a:cubicBezTo>
                    <a:pt x="72" y="768"/>
                    <a:pt x="81" y="830"/>
                    <a:pt x="72" y="884"/>
                  </a:cubicBezTo>
                  <a:cubicBezTo>
                    <a:pt x="54" y="1000"/>
                    <a:pt x="45" y="1098"/>
                    <a:pt x="36" y="1187"/>
                  </a:cubicBezTo>
                  <a:cubicBezTo>
                    <a:pt x="18" y="1366"/>
                    <a:pt x="0" y="1481"/>
                    <a:pt x="0" y="1481"/>
                  </a:cubicBezTo>
                  <a:cubicBezTo>
                    <a:pt x="36" y="1330"/>
                    <a:pt x="72" y="1196"/>
                    <a:pt x="107" y="1062"/>
                  </a:cubicBezTo>
                  <a:cubicBezTo>
                    <a:pt x="116" y="991"/>
                    <a:pt x="134" y="928"/>
                    <a:pt x="152" y="866"/>
                  </a:cubicBezTo>
                  <a:cubicBezTo>
                    <a:pt x="161" y="803"/>
                    <a:pt x="179" y="732"/>
                    <a:pt x="223" y="696"/>
                  </a:cubicBezTo>
                  <a:cubicBezTo>
                    <a:pt x="268" y="661"/>
                    <a:pt x="331" y="661"/>
                    <a:pt x="384" y="643"/>
                  </a:cubicBezTo>
                  <a:cubicBezTo>
                    <a:pt x="446" y="634"/>
                    <a:pt x="500" y="616"/>
                    <a:pt x="554" y="598"/>
                  </a:cubicBezTo>
                  <a:cubicBezTo>
                    <a:pt x="652" y="554"/>
                    <a:pt x="741" y="509"/>
                    <a:pt x="812" y="456"/>
                  </a:cubicBezTo>
                  <a:cubicBezTo>
                    <a:pt x="964" y="340"/>
                    <a:pt x="1062" y="224"/>
                    <a:pt x="1116" y="134"/>
                  </a:cubicBezTo>
                  <a:cubicBezTo>
                    <a:pt x="1169" y="54"/>
                    <a:pt x="1187"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9"/>
            <p:cNvSpPr/>
            <p:nvPr/>
          </p:nvSpPr>
          <p:spPr>
            <a:xfrm>
              <a:off x="9025847" y="1597771"/>
              <a:ext cx="75447" cy="83174"/>
            </a:xfrm>
            <a:custGeom>
              <a:avLst/>
              <a:gdLst/>
              <a:ahLst/>
              <a:cxnLst/>
              <a:rect l="l" t="t" r="r" b="b"/>
              <a:pathLst>
                <a:path w="1749" h="1928" extrusionOk="0">
                  <a:moveTo>
                    <a:pt x="0" y="1"/>
                  </a:moveTo>
                  <a:lnTo>
                    <a:pt x="0" y="1"/>
                  </a:lnTo>
                  <a:cubicBezTo>
                    <a:pt x="9" y="135"/>
                    <a:pt x="526" y="527"/>
                    <a:pt x="910" y="1009"/>
                  </a:cubicBezTo>
                  <a:cubicBezTo>
                    <a:pt x="1097" y="1241"/>
                    <a:pt x="1276" y="1500"/>
                    <a:pt x="1445" y="1669"/>
                  </a:cubicBezTo>
                  <a:cubicBezTo>
                    <a:pt x="1606" y="1839"/>
                    <a:pt x="1749" y="1928"/>
                    <a:pt x="1749" y="1928"/>
                  </a:cubicBezTo>
                  <a:cubicBezTo>
                    <a:pt x="1436" y="1660"/>
                    <a:pt x="1267" y="1339"/>
                    <a:pt x="1088" y="1089"/>
                  </a:cubicBezTo>
                  <a:cubicBezTo>
                    <a:pt x="910" y="822"/>
                    <a:pt x="723" y="616"/>
                    <a:pt x="562" y="456"/>
                  </a:cubicBezTo>
                  <a:cubicBezTo>
                    <a:pt x="393" y="295"/>
                    <a:pt x="250" y="188"/>
                    <a:pt x="152" y="108"/>
                  </a:cubicBezTo>
                  <a:cubicBezTo>
                    <a:pt x="54" y="37"/>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9222475" y="1617399"/>
              <a:ext cx="20447" cy="92406"/>
            </a:xfrm>
            <a:custGeom>
              <a:avLst/>
              <a:gdLst/>
              <a:ahLst/>
              <a:cxnLst/>
              <a:rect l="l" t="t" r="r" b="b"/>
              <a:pathLst>
                <a:path w="474" h="2142" extrusionOk="0">
                  <a:moveTo>
                    <a:pt x="90" y="1"/>
                  </a:moveTo>
                  <a:cubicBezTo>
                    <a:pt x="36" y="36"/>
                    <a:pt x="1" y="188"/>
                    <a:pt x="28" y="411"/>
                  </a:cubicBezTo>
                  <a:cubicBezTo>
                    <a:pt x="54" y="625"/>
                    <a:pt x="135" y="893"/>
                    <a:pt x="215" y="1143"/>
                  </a:cubicBezTo>
                  <a:cubicBezTo>
                    <a:pt x="295" y="1401"/>
                    <a:pt x="375" y="1642"/>
                    <a:pt x="402" y="1830"/>
                  </a:cubicBezTo>
                  <a:cubicBezTo>
                    <a:pt x="429" y="2017"/>
                    <a:pt x="420" y="2142"/>
                    <a:pt x="420" y="2142"/>
                  </a:cubicBezTo>
                  <a:cubicBezTo>
                    <a:pt x="474" y="1830"/>
                    <a:pt x="411" y="1517"/>
                    <a:pt x="349" y="1259"/>
                  </a:cubicBezTo>
                  <a:cubicBezTo>
                    <a:pt x="286" y="1000"/>
                    <a:pt x="215" y="768"/>
                    <a:pt x="170" y="581"/>
                  </a:cubicBezTo>
                  <a:cubicBezTo>
                    <a:pt x="126" y="393"/>
                    <a:pt x="108" y="251"/>
                    <a:pt x="99" y="152"/>
                  </a:cubicBezTo>
                  <a:cubicBezTo>
                    <a:pt x="90" y="54"/>
                    <a:pt x="90"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9344083" y="1535048"/>
              <a:ext cx="13545" cy="67773"/>
            </a:xfrm>
            <a:custGeom>
              <a:avLst/>
              <a:gdLst/>
              <a:ahLst/>
              <a:cxnLst/>
              <a:rect l="l" t="t" r="r" b="b"/>
              <a:pathLst>
                <a:path w="314" h="1571" extrusionOk="0">
                  <a:moveTo>
                    <a:pt x="313" y="1"/>
                  </a:moveTo>
                  <a:lnTo>
                    <a:pt x="313" y="1"/>
                  </a:lnTo>
                  <a:cubicBezTo>
                    <a:pt x="206" y="54"/>
                    <a:pt x="161" y="447"/>
                    <a:pt x="108" y="821"/>
                  </a:cubicBezTo>
                  <a:cubicBezTo>
                    <a:pt x="54" y="1205"/>
                    <a:pt x="1" y="1571"/>
                    <a:pt x="1" y="1571"/>
                  </a:cubicBezTo>
                  <a:cubicBezTo>
                    <a:pt x="161" y="1116"/>
                    <a:pt x="242" y="723"/>
                    <a:pt x="277" y="447"/>
                  </a:cubicBezTo>
                  <a:cubicBezTo>
                    <a:pt x="313" y="161"/>
                    <a:pt x="313"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9200172" y="1656655"/>
              <a:ext cx="17730" cy="60871"/>
            </a:xfrm>
            <a:custGeom>
              <a:avLst/>
              <a:gdLst/>
              <a:ahLst/>
              <a:cxnLst/>
              <a:rect l="l" t="t" r="r" b="b"/>
              <a:pathLst>
                <a:path w="411" h="1411" extrusionOk="0">
                  <a:moveTo>
                    <a:pt x="411" y="1"/>
                  </a:moveTo>
                  <a:lnTo>
                    <a:pt x="411" y="1"/>
                  </a:lnTo>
                  <a:cubicBezTo>
                    <a:pt x="295" y="45"/>
                    <a:pt x="232" y="402"/>
                    <a:pt x="152" y="741"/>
                  </a:cubicBezTo>
                  <a:cubicBezTo>
                    <a:pt x="81" y="1080"/>
                    <a:pt x="0" y="1410"/>
                    <a:pt x="0" y="1410"/>
                  </a:cubicBezTo>
                  <a:cubicBezTo>
                    <a:pt x="197" y="1018"/>
                    <a:pt x="295" y="661"/>
                    <a:pt x="348" y="402"/>
                  </a:cubicBezTo>
                  <a:cubicBezTo>
                    <a:pt x="402" y="152"/>
                    <a:pt x="411"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9355645" y="1312626"/>
              <a:ext cx="50471" cy="91241"/>
            </a:xfrm>
            <a:custGeom>
              <a:avLst/>
              <a:gdLst/>
              <a:ahLst/>
              <a:cxnLst/>
              <a:rect l="l" t="t" r="r" b="b"/>
              <a:pathLst>
                <a:path w="1170" h="2115" extrusionOk="0">
                  <a:moveTo>
                    <a:pt x="687" y="0"/>
                  </a:moveTo>
                  <a:cubicBezTo>
                    <a:pt x="643" y="0"/>
                    <a:pt x="562" y="36"/>
                    <a:pt x="464" y="107"/>
                  </a:cubicBezTo>
                  <a:cubicBezTo>
                    <a:pt x="357" y="179"/>
                    <a:pt x="223" y="286"/>
                    <a:pt x="143" y="482"/>
                  </a:cubicBezTo>
                  <a:cubicBezTo>
                    <a:pt x="107" y="571"/>
                    <a:pt x="99" y="687"/>
                    <a:pt x="107" y="803"/>
                  </a:cubicBezTo>
                  <a:cubicBezTo>
                    <a:pt x="125" y="910"/>
                    <a:pt x="134" y="1017"/>
                    <a:pt x="125" y="1133"/>
                  </a:cubicBezTo>
                  <a:cubicBezTo>
                    <a:pt x="116" y="1240"/>
                    <a:pt x="107" y="1356"/>
                    <a:pt x="81" y="1472"/>
                  </a:cubicBezTo>
                  <a:cubicBezTo>
                    <a:pt x="63" y="1579"/>
                    <a:pt x="0" y="1704"/>
                    <a:pt x="18" y="1856"/>
                  </a:cubicBezTo>
                  <a:cubicBezTo>
                    <a:pt x="36" y="1945"/>
                    <a:pt x="72" y="2016"/>
                    <a:pt x="143" y="2070"/>
                  </a:cubicBezTo>
                  <a:cubicBezTo>
                    <a:pt x="182" y="2099"/>
                    <a:pt x="236" y="2115"/>
                    <a:pt x="289" y="2115"/>
                  </a:cubicBezTo>
                  <a:cubicBezTo>
                    <a:pt x="334" y="2115"/>
                    <a:pt x="378" y="2103"/>
                    <a:pt x="411" y="2079"/>
                  </a:cubicBezTo>
                  <a:cubicBezTo>
                    <a:pt x="491" y="2034"/>
                    <a:pt x="527" y="1972"/>
                    <a:pt x="562" y="1918"/>
                  </a:cubicBezTo>
                  <a:cubicBezTo>
                    <a:pt x="589" y="1865"/>
                    <a:pt x="616" y="1811"/>
                    <a:pt x="643" y="1758"/>
                  </a:cubicBezTo>
                  <a:cubicBezTo>
                    <a:pt x="687" y="1642"/>
                    <a:pt x="723" y="1535"/>
                    <a:pt x="741" y="1428"/>
                  </a:cubicBezTo>
                  <a:cubicBezTo>
                    <a:pt x="768" y="1321"/>
                    <a:pt x="777" y="1249"/>
                    <a:pt x="830" y="1187"/>
                  </a:cubicBezTo>
                  <a:cubicBezTo>
                    <a:pt x="857" y="1115"/>
                    <a:pt x="919" y="1053"/>
                    <a:pt x="964" y="1000"/>
                  </a:cubicBezTo>
                  <a:cubicBezTo>
                    <a:pt x="1009" y="946"/>
                    <a:pt x="1044" y="901"/>
                    <a:pt x="1071" y="857"/>
                  </a:cubicBezTo>
                  <a:cubicBezTo>
                    <a:pt x="1132" y="778"/>
                    <a:pt x="1168" y="734"/>
                    <a:pt x="1169" y="732"/>
                  </a:cubicBezTo>
                  <a:lnTo>
                    <a:pt x="1169" y="732"/>
                  </a:lnTo>
                  <a:cubicBezTo>
                    <a:pt x="991" y="955"/>
                    <a:pt x="732" y="1133"/>
                    <a:pt x="696" y="1392"/>
                  </a:cubicBezTo>
                  <a:cubicBezTo>
                    <a:pt x="661" y="1526"/>
                    <a:pt x="616" y="1660"/>
                    <a:pt x="554" y="1776"/>
                  </a:cubicBezTo>
                  <a:cubicBezTo>
                    <a:pt x="491" y="1883"/>
                    <a:pt x="420" y="2025"/>
                    <a:pt x="286" y="2025"/>
                  </a:cubicBezTo>
                  <a:cubicBezTo>
                    <a:pt x="161" y="2016"/>
                    <a:pt x="107" y="1874"/>
                    <a:pt x="116" y="1767"/>
                  </a:cubicBezTo>
                  <a:cubicBezTo>
                    <a:pt x="134" y="1660"/>
                    <a:pt x="179" y="1562"/>
                    <a:pt x="197" y="1454"/>
                  </a:cubicBezTo>
                  <a:cubicBezTo>
                    <a:pt x="241" y="1240"/>
                    <a:pt x="250" y="1035"/>
                    <a:pt x="232" y="857"/>
                  </a:cubicBezTo>
                  <a:cubicBezTo>
                    <a:pt x="161" y="500"/>
                    <a:pt x="348" y="313"/>
                    <a:pt x="473" y="188"/>
                  </a:cubicBezTo>
                  <a:cubicBezTo>
                    <a:pt x="607" y="63"/>
                    <a:pt x="687" y="0"/>
                    <a:pt x="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p:cNvSpPr/>
            <p:nvPr/>
          </p:nvSpPr>
          <p:spPr>
            <a:xfrm>
              <a:off x="9355645" y="1364565"/>
              <a:ext cx="74714" cy="74330"/>
            </a:xfrm>
            <a:custGeom>
              <a:avLst/>
              <a:gdLst/>
              <a:ahLst/>
              <a:cxnLst/>
              <a:rect l="l" t="t" r="r" b="b"/>
              <a:pathLst>
                <a:path w="1732" h="1723" extrusionOk="0">
                  <a:moveTo>
                    <a:pt x="1731" y="313"/>
                  </a:moveTo>
                  <a:cubicBezTo>
                    <a:pt x="1731" y="313"/>
                    <a:pt x="1720" y="318"/>
                    <a:pt x="1704" y="333"/>
                  </a:cubicBezTo>
                  <a:lnTo>
                    <a:pt x="1704" y="333"/>
                  </a:lnTo>
                  <a:cubicBezTo>
                    <a:pt x="1713" y="326"/>
                    <a:pt x="1722" y="319"/>
                    <a:pt x="1731" y="313"/>
                  </a:cubicBezTo>
                  <a:close/>
                  <a:moveTo>
                    <a:pt x="116" y="1571"/>
                  </a:moveTo>
                  <a:lnTo>
                    <a:pt x="129" y="1589"/>
                  </a:lnTo>
                  <a:lnTo>
                    <a:pt x="128" y="1589"/>
                  </a:lnTo>
                  <a:cubicBezTo>
                    <a:pt x="125" y="1583"/>
                    <a:pt x="121" y="1577"/>
                    <a:pt x="116" y="1571"/>
                  </a:cubicBezTo>
                  <a:close/>
                  <a:moveTo>
                    <a:pt x="188" y="1642"/>
                  </a:moveTo>
                  <a:cubicBezTo>
                    <a:pt x="188" y="1642"/>
                    <a:pt x="188" y="1642"/>
                    <a:pt x="186" y="1644"/>
                  </a:cubicBezTo>
                  <a:lnTo>
                    <a:pt x="186" y="1644"/>
                  </a:lnTo>
                  <a:cubicBezTo>
                    <a:pt x="186" y="1643"/>
                    <a:pt x="186" y="1643"/>
                    <a:pt x="187" y="1642"/>
                  </a:cubicBezTo>
                  <a:close/>
                  <a:moveTo>
                    <a:pt x="171" y="1649"/>
                  </a:moveTo>
                  <a:lnTo>
                    <a:pt x="179" y="1660"/>
                  </a:lnTo>
                  <a:cubicBezTo>
                    <a:pt x="175" y="1655"/>
                    <a:pt x="174" y="1654"/>
                    <a:pt x="174" y="1654"/>
                  </a:cubicBezTo>
                  <a:lnTo>
                    <a:pt x="174" y="1654"/>
                  </a:lnTo>
                  <a:cubicBezTo>
                    <a:pt x="173" y="1654"/>
                    <a:pt x="185" y="1673"/>
                    <a:pt x="185" y="1673"/>
                  </a:cubicBezTo>
                  <a:cubicBezTo>
                    <a:pt x="185" y="1673"/>
                    <a:pt x="181" y="1668"/>
                    <a:pt x="170" y="1651"/>
                  </a:cubicBezTo>
                  <a:lnTo>
                    <a:pt x="170" y="1651"/>
                  </a:lnTo>
                  <a:cubicBezTo>
                    <a:pt x="170" y="1651"/>
                    <a:pt x="170" y="1651"/>
                    <a:pt x="171" y="1649"/>
                  </a:cubicBezTo>
                  <a:close/>
                  <a:moveTo>
                    <a:pt x="768" y="1"/>
                  </a:moveTo>
                  <a:cubicBezTo>
                    <a:pt x="785" y="10"/>
                    <a:pt x="812" y="27"/>
                    <a:pt x="848" y="36"/>
                  </a:cubicBezTo>
                  <a:cubicBezTo>
                    <a:pt x="875" y="45"/>
                    <a:pt x="893" y="45"/>
                    <a:pt x="919" y="54"/>
                  </a:cubicBezTo>
                  <a:cubicBezTo>
                    <a:pt x="928" y="54"/>
                    <a:pt x="946" y="54"/>
                    <a:pt x="973" y="63"/>
                  </a:cubicBezTo>
                  <a:cubicBezTo>
                    <a:pt x="991" y="72"/>
                    <a:pt x="1017" y="99"/>
                    <a:pt x="1017" y="117"/>
                  </a:cubicBezTo>
                  <a:cubicBezTo>
                    <a:pt x="1035" y="259"/>
                    <a:pt x="1017" y="420"/>
                    <a:pt x="937" y="589"/>
                  </a:cubicBezTo>
                  <a:cubicBezTo>
                    <a:pt x="866" y="768"/>
                    <a:pt x="723" y="920"/>
                    <a:pt x="545" y="1053"/>
                  </a:cubicBezTo>
                  <a:cubicBezTo>
                    <a:pt x="366" y="1196"/>
                    <a:pt x="152" y="1348"/>
                    <a:pt x="45" y="1615"/>
                  </a:cubicBezTo>
                  <a:lnTo>
                    <a:pt x="0" y="1722"/>
                  </a:lnTo>
                  <a:lnTo>
                    <a:pt x="116" y="1722"/>
                  </a:lnTo>
                  <a:cubicBezTo>
                    <a:pt x="125" y="1723"/>
                    <a:pt x="134" y="1723"/>
                    <a:pt x="143" y="1723"/>
                  </a:cubicBezTo>
                  <a:cubicBezTo>
                    <a:pt x="444" y="1723"/>
                    <a:pt x="703" y="1576"/>
                    <a:pt x="919" y="1437"/>
                  </a:cubicBezTo>
                  <a:cubicBezTo>
                    <a:pt x="1035" y="1366"/>
                    <a:pt x="1142" y="1303"/>
                    <a:pt x="1240" y="1214"/>
                  </a:cubicBezTo>
                  <a:cubicBezTo>
                    <a:pt x="1348" y="1125"/>
                    <a:pt x="1410" y="1000"/>
                    <a:pt x="1455" y="893"/>
                  </a:cubicBezTo>
                  <a:cubicBezTo>
                    <a:pt x="1535" y="688"/>
                    <a:pt x="1571" y="527"/>
                    <a:pt x="1633" y="438"/>
                  </a:cubicBezTo>
                  <a:cubicBezTo>
                    <a:pt x="1657" y="384"/>
                    <a:pt x="1685" y="352"/>
                    <a:pt x="1704" y="333"/>
                  </a:cubicBezTo>
                  <a:lnTo>
                    <a:pt x="1704" y="333"/>
                  </a:lnTo>
                  <a:cubicBezTo>
                    <a:pt x="1498" y="504"/>
                    <a:pt x="1482" y="866"/>
                    <a:pt x="1276" y="1089"/>
                  </a:cubicBezTo>
                  <a:cubicBezTo>
                    <a:pt x="1178" y="1205"/>
                    <a:pt x="1044" y="1267"/>
                    <a:pt x="937" y="1330"/>
                  </a:cubicBezTo>
                  <a:cubicBezTo>
                    <a:pt x="830" y="1401"/>
                    <a:pt x="723" y="1455"/>
                    <a:pt x="634" y="1490"/>
                  </a:cubicBezTo>
                  <a:cubicBezTo>
                    <a:pt x="453" y="1573"/>
                    <a:pt x="302" y="1594"/>
                    <a:pt x="209" y="1597"/>
                  </a:cubicBezTo>
                  <a:lnTo>
                    <a:pt x="209" y="1597"/>
                  </a:lnTo>
                  <a:cubicBezTo>
                    <a:pt x="286" y="1459"/>
                    <a:pt x="409" y="1352"/>
                    <a:pt x="518" y="1259"/>
                  </a:cubicBezTo>
                  <a:cubicBezTo>
                    <a:pt x="643" y="1151"/>
                    <a:pt x="768" y="1053"/>
                    <a:pt x="866" y="937"/>
                  </a:cubicBezTo>
                  <a:cubicBezTo>
                    <a:pt x="1062" y="714"/>
                    <a:pt x="1107" y="473"/>
                    <a:pt x="1107" y="304"/>
                  </a:cubicBezTo>
                  <a:cubicBezTo>
                    <a:pt x="1107" y="259"/>
                    <a:pt x="1107" y="224"/>
                    <a:pt x="1098" y="188"/>
                  </a:cubicBezTo>
                  <a:cubicBezTo>
                    <a:pt x="1098" y="152"/>
                    <a:pt x="1107" y="108"/>
                    <a:pt x="1044" y="45"/>
                  </a:cubicBezTo>
                  <a:cubicBezTo>
                    <a:pt x="1000" y="7"/>
                    <a:pt x="967" y="2"/>
                    <a:pt x="943" y="2"/>
                  </a:cubicBezTo>
                  <a:cubicBezTo>
                    <a:pt x="935" y="2"/>
                    <a:pt x="929" y="3"/>
                    <a:pt x="923" y="3"/>
                  </a:cubicBezTo>
                  <a:cubicBezTo>
                    <a:pt x="918" y="3"/>
                    <a:pt x="914" y="2"/>
                    <a:pt x="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9"/>
            <p:cNvSpPr/>
            <p:nvPr/>
          </p:nvSpPr>
          <p:spPr>
            <a:xfrm>
              <a:off x="9362763" y="1322246"/>
              <a:ext cx="79114" cy="129722"/>
            </a:xfrm>
            <a:custGeom>
              <a:avLst/>
              <a:gdLst/>
              <a:ahLst/>
              <a:cxnLst/>
              <a:rect l="l" t="t" r="r" b="b"/>
              <a:pathLst>
                <a:path w="1834" h="3007" extrusionOk="0">
                  <a:moveTo>
                    <a:pt x="1495" y="0"/>
                  </a:moveTo>
                  <a:cubicBezTo>
                    <a:pt x="1557" y="304"/>
                    <a:pt x="1611" y="589"/>
                    <a:pt x="1664" y="857"/>
                  </a:cubicBezTo>
                  <a:cubicBezTo>
                    <a:pt x="1691" y="1000"/>
                    <a:pt x="1718" y="1133"/>
                    <a:pt x="1745" y="1258"/>
                  </a:cubicBezTo>
                  <a:cubicBezTo>
                    <a:pt x="1771" y="1392"/>
                    <a:pt x="1807" y="1517"/>
                    <a:pt x="1789" y="1642"/>
                  </a:cubicBezTo>
                  <a:cubicBezTo>
                    <a:pt x="1762" y="1767"/>
                    <a:pt x="1691" y="1874"/>
                    <a:pt x="1637" y="1972"/>
                  </a:cubicBezTo>
                  <a:cubicBezTo>
                    <a:pt x="1575" y="2070"/>
                    <a:pt x="1513" y="2168"/>
                    <a:pt x="1459" y="2266"/>
                  </a:cubicBezTo>
                  <a:cubicBezTo>
                    <a:pt x="1343" y="2454"/>
                    <a:pt x="1236" y="2623"/>
                    <a:pt x="1067" y="2677"/>
                  </a:cubicBezTo>
                  <a:cubicBezTo>
                    <a:pt x="554" y="2859"/>
                    <a:pt x="190" y="2924"/>
                    <a:pt x="57" y="2944"/>
                  </a:cubicBezTo>
                  <a:lnTo>
                    <a:pt x="57" y="2944"/>
                  </a:lnTo>
                  <a:cubicBezTo>
                    <a:pt x="51" y="2885"/>
                    <a:pt x="71" y="2838"/>
                    <a:pt x="85" y="2802"/>
                  </a:cubicBezTo>
                  <a:cubicBezTo>
                    <a:pt x="112" y="2766"/>
                    <a:pt x="139" y="2739"/>
                    <a:pt x="157" y="2730"/>
                  </a:cubicBezTo>
                  <a:cubicBezTo>
                    <a:pt x="192" y="2712"/>
                    <a:pt x="201" y="2712"/>
                    <a:pt x="201" y="2712"/>
                  </a:cubicBezTo>
                  <a:cubicBezTo>
                    <a:pt x="183" y="2712"/>
                    <a:pt x="139" y="2712"/>
                    <a:pt x="94" y="2757"/>
                  </a:cubicBezTo>
                  <a:cubicBezTo>
                    <a:pt x="50" y="2794"/>
                    <a:pt x="11" y="2862"/>
                    <a:pt x="15" y="2951"/>
                  </a:cubicBezTo>
                  <a:lnTo>
                    <a:pt x="15" y="2951"/>
                  </a:lnTo>
                  <a:cubicBezTo>
                    <a:pt x="4" y="2953"/>
                    <a:pt x="0" y="2953"/>
                    <a:pt x="5" y="2953"/>
                  </a:cubicBezTo>
                  <a:lnTo>
                    <a:pt x="16" y="2959"/>
                  </a:lnTo>
                  <a:lnTo>
                    <a:pt x="16" y="2959"/>
                  </a:lnTo>
                  <a:cubicBezTo>
                    <a:pt x="16" y="2971"/>
                    <a:pt x="18" y="2984"/>
                    <a:pt x="21" y="2997"/>
                  </a:cubicBezTo>
                  <a:lnTo>
                    <a:pt x="21" y="2997"/>
                  </a:lnTo>
                  <a:cubicBezTo>
                    <a:pt x="297" y="2961"/>
                    <a:pt x="686" y="2881"/>
                    <a:pt x="1093" y="2730"/>
                  </a:cubicBezTo>
                  <a:cubicBezTo>
                    <a:pt x="1200" y="2686"/>
                    <a:pt x="1298" y="2605"/>
                    <a:pt x="1361" y="2516"/>
                  </a:cubicBezTo>
                  <a:cubicBezTo>
                    <a:pt x="1432" y="2418"/>
                    <a:pt x="1486" y="2320"/>
                    <a:pt x="1548" y="2222"/>
                  </a:cubicBezTo>
                  <a:cubicBezTo>
                    <a:pt x="1602" y="2124"/>
                    <a:pt x="1664" y="2025"/>
                    <a:pt x="1718" y="1927"/>
                  </a:cubicBezTo>
                  <a:cubicBezTo>
                    <a:pt x="1780" y="1829"/>
                    <a:pt x="1834" y="1722"/>
                    <a:pt x="1834" y="1597"/>
                  </a:cubicBezTo>
                  <a:cubicBezTo>
                    <a:pt x="1834" y="1472"/>
                    <a:pt x="1807" y="1365"/>
                    <a:pt x="1780" y="1267"/>
                  </a:cubicBezTo>
                  <a:cubicBezTo>
                    <a:pt x="1762" y="1169"/>
                    <a:pt x="1736" y="1071"/>
                    <a:pt x="1718" y="973"/>
                  </a:cubicBezTo>
                  <a:cubicBezTo>
                    <a:pt x="1673" y="785"/>
                    <a:pt x="1637" y="616"/>
                    <a:pt x="1602" y="473"/>
                  </a:cubicBezTo>
                  <a:cubicBezTo>
                    <a:pt x="1539" y="179"/>
                    <a:pt x="1495" y="1"/>
                    <a:pt x="1495" y="0"/>
                  </a:cubicBezTo>
                  <a:close/>
                  <a:moveTo>
                    <a:pt x="21" y="2997"/>
                  </a:moveTo>
                  <a:cubicBezTo>
                    <a:pt x="18" y="2997"/>
                    <a:pt x="16" y="2998"/>
                    <a:pt x="14" y="2998"/>
                  </a:cubicBezTo>
                  <a:lnTo>
                    <a:pt x="23" y="3007"/>
                  </a:lnTo>
                  <a:cubicBezTo>
                    <a:pt x="22" y="3003"/>
                    <a:pt x="21" y="3000"/>
                    <a:pt x="21" y="2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9"/>
            <p:cNvSpPr/>
            <p:nvPr/>
          </p:nvSpPr>
          <p:spPr>
            <a:xfrm>
              <a:off x="8919208" y="1414217"/>
              <a:ext cx="77432" cy="11648"/>
            </a:xfrm>
            <a:custGeom>
              <a:avLst/>
              <a:gdLst/>
              <a:ahLst/>
              <a:cxnLst/>
              <a:rect l="l" t="t" r="r" b="b"/>
              <a:pathLst>
                <a:path w="1795" h="270" extrusionOk="0">
                  <a:moveTo>
                    <a:pt x="1" y="0"/>
                  </a:moveTo>
                  <a:lnTo>
                    <a:pt x="1" y="0"/>
                  </a:lnTo>
                  <a:cubicBezTo>
                    <a:pt x="28" y="36"/>
                    <a:pt x="153" y="81"/>
                    <a:pt x="313" y="152"/>
                  </a:cubicBezTo>
                  <a:cubicBezTo>
                    <a:pt x="460" y="226"/>
                    <a:pt x="667" y="269"/>
                    <a:pt x="872" y="269"/>
                  </a:cubicBezTo>
                  <a:cubicBezTo>
                    <a:pt x="891" y="269"/>
                    <a:pt x="910" y="269"/>
                    <a:pt x="929" y="268"/>
                  </a:cubicBezTo>
                  <a:cubicBezTo>
                    <a:pt x="1161" y="268"/>
                    <a:pt x="1375" y="224"/>
                    <a:pt x="1535" y="179"/>
                  </a:cubicBezTo>
                  <a:cubicBezTo>
                    <a:pt x="1696" y="143"/>
                    <a:pt x="1794" y="108"/>
                    <a:pt x="1794" y="108"/>
                  </a:cubicBezTo>
                  <a:lnTo>
                    <a:pt x="1794" y="108"/>
                  </a:lnTo>
                  <a:cubicBezTo>
                    <a:pt x="1489" y="184"/>
                    <a:pt x="1206" y="220"/>
                    <a:pt x="964" y="220"/>
                  </a:cubicBezTo>
                  <a:cubicBezTo>
                    <a:pt x="782" y="220"/>
                    <a:pt x="622" y="199"/>
                    <a:pt x="492" y="161"/>
                  </a:cubicBezTo>
                  <a:cubicBezTo>
                    <a:pt x="340" y="116"/>
                    <a:pt x="224" y="63"/>
                    <a:pt x="135" y="36"/>
                  </a:cubicBezTo>
                  <a:cubicBezTo>
                    <a:pt x="55" y="9"/>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9"/>
            <p:cNvSpPr/>
            <p:nvPr/>
          </p:nvSpPr>
          <p:spPr>
            <a:xfrm>
              <a:off x="8963080" y="1464646"/>
              <a:ext cx="13157" cy="34296"/>
            </a:xfrm>
            <a:custGeom>
              <a:avLst/>
              <a:gdLst/>
              <a:ahLst/>
              <a:cxnLst/>
              <a:rect l="l" t="t" r="r" b="b"/>
              <a:pathLst>
                <a:path w="305" h="795" extrusionOk="0">
                  <a:moveTo>
                    <a:pt x="46" y="0"/>
                  </a:moveTo>
                  <a:lnTo>
                    <a:pt x="46" y="0"/>
                  </a:lnTo>
                  <a:cubicBezTo>
                    <a:pt x="1" y="36"/>
                    <a:pt x="37" y="250"/>
                    <a:pt x="117" y="437"/>
                  </a:cubicBezTo>
                  <a:cubicBezTo>
                    <a:pt x="188" y="634"/>
                    <a:pt x="304" y="794"/>
                    <a:pt x="304" y="794"/>
                  </a:cubicBezTo>
                  <a:cubicBezTo>
                    <a:pt x="197" y="562"/>
                    <a:pt x="135" y="366"/>
                    <a:pt x="99" y="223"/>
                  </a:cubicBezTo>
                  <a:cubicBezTo>
                    <a:pt x="63" y="80"/>
                    <a:pt x="46"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9"/>
            <p:cNvSpPr/>
            <p:nvPr/>
          </p:nvSpPr>
          <p:spPr>
            <a:xfrm>
              <a:off x="9045475" y="1750179"/>
              <a:ext cx="90459" cy="440718"/>
            </a:xfrm>
            <a:custGeom>
              <a:avLst/>
              <a:gdLst/>
              <a:ahLst/>
              <a:cxnLst/>
              <a:rect l="l" t="t" r="r" b="b"/>
              <a:pathLst>
                <a:path w="2097" h="10216" extrusionOk="0">
                  <a:moveTo>
                    <a:pt x="250" y="1"/>
                  </a:moveTo>
                  <a:lnTo>
                    <a:pt x="250" y="1"/>
                  </a:lnTo>
                  <a:cubicBezTo>
                    <a:pt x="187" y="170"/>
                    <a:pt x="125" y="910"/>
                    <a:pt x="71" y="1919"/>
                  </a:cubicBezTo>
                  <a:cubicBezTo>
                    <a:pt x="63" y="2177"/>
                    <a:pt x="36" y="2445"/>
                    <a:pt x="18" y="2730"/>
                  </a:cubicBezTo>
                  <a:cubicBezTo>
                    <a:pt x="0" y="3016"/>
                    <a:pt x="18" y="3319"/>
                    <a:pt x="80" y="3622"/>
                  </a:cubicBezTo>
                  <a:cubicBezTo>
                    <a:pt x="214" y="4229"/>
                    <a:pt x="509" y="4818"/>
                    <a:pt x="749" y="5398"/>
                  </a:cubicBezTo>
                  <a:cubicBezTo>
                    <a:pt x="990" y="5987"/>
                    <a:pt x="1169" y="6584"/>
                    <a:pt x="1329" y="7155"/>
                  </a:cubicBezTo>
                  <a:cubicBezTo>
                    <a:pt x="1410" y="7432"/>
                    <a:pt x="1490" y="7708"/>
                    <a:pt x="1552" y="7967"/>
                  </a:cubicBezTo>
                  <a:cubicBezTo>
                    <a:pt x="1579" y="8101"/>
                    <a:pt x="1606" y="8226"/>
                    <a:pt x="1633" y="8342"/>
                  </a:cubicBezTo>
                  <a:cubicBezTo>
                    <a:pt x="1650" y="8467"/>
                    <a:pt x="1659" y="8591"/>
                    <a:pt x="1668" y="8707"/>
                  </a:cubicBezTo>
                  <a:cubicBezTo>
                    <a:pt x="1695" y="9171"/>
                    <a:pt x="1838" y="9564"/>
                    <a:pt x="1927" y="9823"/>
                  </a:cubicBezTo>
                  <a:cubicBezTo>
                    <a:pt x="2034" y="10072"/>
                    <a:pt x="2097" y="10215"/>
                    <a:pt x="2097" y="10215"/>
                  </a:cubicBezTo>
                  <a:cubicBezTo>
                    <a:pt x="1945" y="9849"/>
                    <a:pt x="1811" y="9484"/>
                    <a:pt x="1749" y="9100"/>
                  </a:cubicBezTo>
                  <a:cubicBezTo>
                    <a:pt x="1695" y="8725"/>
                    <a:pt x="1713" y="8359"/>
                    <a:pt x="1615" y="8012"/>
                  </a:cubicBezTo>
                  <a:cubicBezTo>
                    <a:pt x="1454" y="7316"/>
                    <a:pt x="1285" y="6656"/>
                    <a:pt x="1088" y="6049"/>
                  </a:cubicBezTo>
                  <a:cubicBezTo>
                    <a:pt x="901" y="5442"/>
                    <a:pt x="633" y="4889"/>
                    <a:pt x="437" y="4381"/>
                  </a:cubicBezTo>
                  <a:cubicBezTo>
                    <a:pt x="232" y="3863"/>
                    <a:pt x="116" y="3364"/>
                    <a:pt x="125" y="2918"/>
                  </a:cubicBezTo>
                  <a:cubicBezTo>
                    <a:pt x="178" y="1999"/>
                    <a:pt x="196" y="1267"/>
                    <a:pt x="223" y="768"/>
                  </a:cubicBezTo>
                  <a:cubicBezTo>
                    <a:pt x="241" y="268"/>
                    <a:pt x="250"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9"/>
            <p:cNvSpPr/>
            <p:nvPr/>
          </p:nvSpPr>
          <p:spPr>
            <a:xfrm>
              <a:off x="9072394" y="1800996"/>
              <a:ext cx="23510" cy="51207"/>
            </a:xfrm>
            <a:custGeom>
              <a:avLst/>
              <a:gdLst/>
              <a:ahLst/>
              <a:cxnLst/>
              <a:rect l="l" t="t" r="r" b="b"/>
              <a:pathLst>
                <a:path w="545" h="1187" extrusionOk="0">
                  <a:moveTo>
                    <a:pt x="9" y="0"/>
                  </a:moveTo>
                  <a:lnTo>
                    <a:pt x="9" y="0"/>
                  </a:lnTo>
                  <a:cubicBezTo>
                    <a:pt x="1" y="36"/>
                    <a:pt x="45" y="125"/>
                    <a:pt x="63" y="250"/>
                  </a:cubicBezTo>
                  <a:cubicBezTo>
                    <a:pt x="99" y="366"/>
                    <a:pt x="108" y="526"/>
                    <a:pt x="161" y="678"/>
                  </a:cubicBezTo>
                  <a:cubicBezTo>
                    <a:pt x="215" y="839"/>
                    <a:pt x="322" y="972"/>
                    <a:pt x="402" y="1053"/>
                  </a:cubicBezTo>
                  <a:cubicBezTo>
                    <a:pt x="482" y="1142"/>
                    <a:pt x="545" y="1187"/>
                    <a:pt x="545" y="1187"/>
                  </a:cubicBezTo>
                  <a:cubicBezTo>
                    <a:pt x="402" y="1044"/>
                    <a:pt x="295" y="892"/>
                    <a:pt x="241" y="749"/>
                  </a:cubicBezTo>
                  <a:cubicBezTo>
                    <a:pt x="188" y="598"/>
                    <a:pt x="170" y="464"/>
                    <a:pt x="143" y="348"/>
                  </a:cubicBezTo>
                  <a:cubicBezTo>
                    <a:pt x="108" y="125"/>
                    <a:pt x="9" y="0"/>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9"/>
            <p:cNvSpPr/>
            <p:nvPr/>
          </p:nvSpPr>
          <p:spPr>
            <a:xfrm>
              <a:off x="9142452" y="1755183"/>
              <a:ext cx="33130" cy="361427"/>
            </a:xfrm>
            <a:custGeom>
              <a:avLst/>
              <a:gdLst/>
              <a:ahLst/>
              <a:cxnLst/>
              <a:rect l="l" t="t" r="r" b="b"/>
              <a:pathLst>
                <a:path w="768" h="8378" extrusionOk="0">
                  <a:moveTo>
                    <a:pt x="250" y="1"/>
                  </a:moveTo>
                  <a:cubicBezTo>
                    <a:pt x="250" y="72"/>
                    <a:pt x="277" y="268"/>
                    <a:pt x="214" y="527"/>
                  </a:cubicBezTo>
                  <a:cubicBezTo>
                    <a:pt x="188" y="661"/>
                    <a:pt x="134" y="812"/>
                    <a:pt x="89" y="973"/>
                  </a:cubicBezTo>
                  <a:cubicBezTo>
                    <a:pt x="45" y="1142"/>
                    <a:pt x="0" y="1339"/>
                    <a:pt x="18" y="1544"/>
                  </a:cubicBezTo>
                  <a:cubicBezTo>
                    <a:pt x="45" y="1963"/>
                    <a:pt x="295" y="2382"/>
                    <a:pt x="473" y="2837"/>
                  </a:cubicBezTo>
                  <a:cubicBezTo>
                    <a:pt x="660" y="3292"/>
                    <a:pt x="705" y="3810"/>
                    <a:pt x="705" y="4327"/>
                  </a:cubicBezTo>
                  <a:cubicBezTo>
                    <a:pt x="705" y="5362"/>
                    <a:pt x="687" y="6370"/>
                    <a:pt x="589" y="7119"/>
                  </a:cubicBezTo>
                  <a:cubicBezTo>
                    <a:pt x="544" y="7503"/>
                    <a:pt x="562" y="7824"/>
                    <a:pt x="625" y="8047"/>
                  </a:cubicBezTo>
                  <a:cubicBezTo>
                    <a:pt x="651" y="8154"/>
                    <a:pt x="696" y="8235"/>
                    <a:pt x="723" y="8297"/>
                  </a:cubicBezTo>
                  <a:cubicBezTo>
                    <a:pt x="750" y="8351"/>
                    <a:pt x="767" y="8377"/>
                    <a:pt x="767" y="8377"/>
                  </a:cubicBezTo>
                  <a:cubicBezTo>
                    <a:pt x="598" y="8083"/>
                    <a:pt x="571" y="7753"/>
                    <a:pt x="580" y="7450"/>
                  </a:cubicBezTo>
                  <a:cubicBezTo>
                    <a:pt x="598" y="7146"/>
                    <a:pt x="642" y="6852"/>
                    <a:pt x="669" y="6566"/>
                  </a:cubicBezTo>
                  <a:cubicBezTo>
                    <a:pt x="732" y="5986"/>
                    <a:pt x="741" y="5433"/>
                    <a:pt x="750" y="4916"/>
                  </a:cubicBezTo>
                  <a:cubicBezTo>
                    <a:pt x="758" y="4399"/>
                    <a:pt x="767" y="3908"/>
                    <a:pt x="705" y="3462"/>
                  </a:cubicBezTo>
                  <a:cubicBezTo>
                    <a:pt x="642" y="3016"/>
                    <a:pt x="455" y="2632"/>
                    <a:pt x="303" y="2293"/>
                  </a:cubicBezTo>
                  <a:cubicBezTo>
                    <a:pt x="152" y="1954"/>
                    <a:pt x="45" y="1633"/>
                    <a:pt x="72" y="1348"/>
                  </a:cubicBezTo>
                  <a:cubicBezTo>
                    <a:pt x="89" y="1071"/>
                    <a:pt x="179" y="839"/>
                    <a:pt x="223" y="634"/>
                  </a:cubicBezTo>
                  <a:cubicBezTo>
                    <a:pt x="277" y="438"/>
                    <a:pt x="286" y="277"/>
                    <a:pt x="277" y="170"/>
                  </a:cubicBezTo>
                  <a:cubicBezTo>
                    <a:pt x="268" y="108"/>
                    <a:pt x="259" y="72"/>
                    <a:pt x="259" y="45"/>
                  </a:cubicBezTo>
                  <a:cubicBezTo>
                    <a:pt x="250" y="19"/>
                    <a:pt x="250"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9"/>
            <p:cNvSpPr/>
            <p:nvPr/>
          </p:nvSpPr>
          <p:spPr>
            <a:xfrm>
              <a:off x="9176704" y="2117718"/>
              <a:ext cx="30412" cy="118549"/>
            </a:xfrm>
            <a:custGeom>
              <a:avLst/>
              <a:gdLst/>
              <a:ahLst/>
              <a:cxnLst/>
              <a:rect l="l" t="t" r="r" b="b"/>
              <a:pathLst>
                <a:path w="705" h="2748" extrusionOk="0">
                  <a:moveTo>
                    <a:pt x="0" y="0"/>
                  </a:moveTo>
                  <a:cubicBezTo>
                    <a:pt x="0" y="63"/>
                    <a:pt x="107" y="232"/>
                    <a:pt x="241" y="491"/>
                  </a:cubicBezTo>
                  <a:cubicBezTo>
                    <a:pt x="366" y="741"/>
                    <a:pt x="491" y="1080"/>
                    <a:pt x="455" y="1436"/>
                  </a:cubicBezTo>
                  <a:cubicBezTo>
                    <a:pt x="446" y="1615"/>
                    <a:pt x="411" y="1775"/>
                    <a:pt x="428" y="1963"/>
                  </a:cubicBezTo>
                  <a:cubicBezTo>
                    <a:pt x="446" y="2070"/>
                    <a:pt x="526" y="2123"/>
                    <a:pt x="562" y="2177"/>
                  </a:cubicBezTo>
                  <a:cubicBezTo>
                    <a:pt x="598" y="2239"/>
                    <a:pt x="625" y="2302"/>
                    <a:pt x="642" y="2355"/>
                  </a:cubicBezTo>
                  <a:cubicBezTo>
                    <a:pt x="678" y="2471"/>
                    <a:pt x="669" y="2578"/>
                    <a:pt x="651" y="2641"/>
                  </a:cubicBezTo>
                  <a:cubicBezTo>
                    <a:pt x="644" y="2696"/>
                    <a:pt x="632" y="2730"/>
                    <a:pt x="627" y="2742"/>
                  </a:cubicBezTo>
                  <a:lnTo>
                    <a:pt x="627" y="2742"/>
                  </a:lnTo>
                  <a:cubicBezTo>
                    <a:pt x="705" y="2565"/>
                    <a:pt x="686" y="2345"/>
                    <a:pt x="589" y="2177"/>
                  </a:cubicBezTo>
                  <a:cubicBezTo>
                    <a:pt x="544" y="2097"/>
                    <a:pt x="455" y="2025"/>
                    <a:pt x="464" y="1918"/>
                  </a:cubicBezTo>
                  <a:cubicBezTo>
                    <a:pt x="464" y="1820"/>
                    <a:pt x="473" y="1731"/>
                    <a:pt x="482" y="1642"/>
                  </a:cubicBezTo>
                  <a:cubicBezTo>
                    <a:pt x="500" y="1463"/>
                    <a:pt x="518" y="1294"/>
                    <a:pt x="509" y="1133"/>
                  </a:cubicBezTo>
                  <a:cubicBezTo>
                    <a:pt x="491" y="981"/>
                    <a:pt x="446" y="839"/>
                    <a:pt x="402" y="714"/>
                  </a:cubicBezTo>
                  <a:cubicBezTo>
                    <a:pt x="303" y="473"/>
                    <a:pt x="187" y="303"/>
                    <a:pt x="116" y="178"/>
                  </a:cubicBezTo>
                  <a:cubicBezTo>
                    <a:pt x="36" y="63"/>
                    <a:pt x="0" y="0"/>
                    <a:pt x="0" y="0"/>
                  </a:cubicBezTo>
                  <a:close/>
                  <a:moveTo>
                    <a:pt x="627" y="2742"/>
                  </a:moveTo>
                  <a:cubicBezTo>
                    <a:pt x="626" y="2744"/>
                    <a:pt x="625" y="2746"/>
                    <a:pt x="625" y="2748"/>
                  </a:cubicBezTo>
                  <a:cubicBezTo>
                    <a:pt x="625" y="2748"/>
                    <a:pt x="626" y="2746"/>
                    <a:pt x="627" y="27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9"/>
            <p:cNvSpPr/>
            <p:nvPr/>
          </p:nvSpPr>
          <p:spPr>
            <a:xfrm>
              <a:off x="9084344" y="2185445"/>
              <a:ext cx="130491" cy="153018"/>
            </a:xfrm>
            <a:custGeom>
              <a:avLst/>
              <a:gdLst/>
              <a:ahLst/>
              <a:cxnLst/>
              <a:rect l="l" t="t" r="r" b="b"/>
              <a:pathLst>
                <a:path w="3025" h="3547" extrusionOk="0">
                  <a:moveTo>
                    <a:pt x="2801" y="981"/>
                  </a:moveTo>
                  <a:cubicBezTo>
                    <a:pt x="2801" y="982"/>
                    <a:pt x="2819" y="1008"/>
                    <a:pt x="2855" y="1062"/>
                  </a:cubicBezTo>
                  <a:cubicBezTo>
                    <a:pt x="2859" y="1068"/>
                    <a:pt x="2863" y="1074"/>
                    <a:pt x="2867" y="1080"/>
                  </a:cubicBezTo>
                  <a:lnTo>
                    <a:pt x="2867" y="1080"/>
                  </a:lnTo>
                  <a:cubicBezTo>
                    <a:pt x="2847" y="1046"/>
                    <a:pt x="2826" y="1013"/>
                    <a:pt x="2801" y="981"/>
                  </a:cubicBezTo>
                  <a:close/>
                  <a:moveTo>
                    <a:pt x="1222" y="0"/>
                  </a:moveTo>
                  <a:lnTo>
                    <a:pt x="1222" y="0"/>
                  </a:lnTo>
                  <a:cubicBezTo>
                    <a:pt x="1187" y="54"/>
                    <a:pt x="1124" y="232"/>
                    <a:pt x="990" y="455"/>
                  </a:cubicBezTo>
                  <a:cubicBezTo>
                    <a:pt x="865" y="687"/>
                    <a:pt x="660" y="964"/>
                    <a:pt x="437" y="1303"/>
                  </a:cubicBezTo>
                  <a:cubicBezTo>
                    <a:pt x="223" y="1633"/>
                    <a:pt x="0" y="2070"/>
                    <a:pt x="36" y="2569"/>
                  </a:cubicBezTo>
                  <a:cubicBezTo>
                    <a:pt x="45" y="2685"/>
                    <a:pt x="63" y="2810"/>
                    <a:pt x="89" y="2935"/>
                  </a:cubicBezTo>
                  <a:cubicBezTo>
                    <a:pt x="125" y="3051"/>
                    <a:pt x="134" y="3176"/>
                    <a:pt x="214" y="3301"/>
                  </a:cubicBezTo>
                  <a:cubicBezTo>
                    <a:pt x="294" y="3426"/>
                    <a:pt x="455" y="3444"/>
                    <a:pt x="571" y="3462"/>
                  </a:cubicBezTo>
                  <a:lnTo>
                    <a:pt x="946" y="3515"/>
                  </a:lnTo>
                  <a:cubicBezTo>
                    <a:pt x="1108" y="3532"/>
                    <a:pt x="1275" y="3546"/>
                    <a:pt x="1438" y="3546"/>
                  </a:cubicBezTo>
                  <a:cubicBezTo>
                    <a:pt x="1525" y="3546"/>
                    <a:pt x="1611" y="3542"/>
                    <a:pt x="1695" y="3533"/>
                  </a:cubicBezTo>
                  <a:cubicBezTo>
                    <a:pt x="1820" y="3524"/>
                    <a:pt x="1945" y="3506"/>
                    <a:pt x="2070" y="3479"/>
                  </a:cubicBezTo>
                  <a:cubicBezTo>
                    <a:pt x="2186" y="3444"/>
                    <a:pt x="2311" y="3426"/>
                    <a:pt x="2409" y="3319"/>
                  </a:cubicBezTo>
                  <a:cubicBezTo>
                    <a:pt x="2507" y="3221"/>
                    <a:pt x="2525" y="3087"/>
                    <a:pt x="2534" y="2980"/>
                  </a:cubicBezTo>
                  <a:cubicBezTo>
                    <a:pt x="2552" y="2864"/>
                    <a:pt x="2560" y="2757"/>
                    <a:pt x="2605" y="2676"/>
                  </a:cubicBezTo>
                  <a:cubicBezTo>
                    <a:pt x="2650" y="2596"/>
                    <a:pt x="2730" y="2543"/>
                    <a:pt x="2810" y="2480"/>
                  </a:cubicBezTo>
                  <a:cubicBezTo>
                    <a:pt x="2891" y="2418"/>
                    <a:pt x="2962" y="2311"/>
                    <a:pt x="2971" y="2204"/>
                  </a:cubicBezTo>
                  <a:cubicBezTo>
                    <a:pt x="3024" y="1838"/>
                    <a:pt x="3024" y="1517"/>
                    <a:pt x="2962" y="1303"/>
                  </a:cubicBezTo>
                  <a:cubicBezTo>
                    <a:pt x="2930" y="1207"/>
                    <a:pt x="2898" y="1133"/>
                    <a:pt x="2867" y="1080"/>
                  </a:cubicBezTo>
                  <a:lnTo>
                    <a:pt x="2867" y="1080"/>
                  </a:lnTo>
                  <a:cubicBezTo>
                    <a:pt x="3008" y="1331"/>
                    <a:pt x="3012" y="1631"/>
                    <a:pt x="2989" y="1882"/>
                  </a:cubicBezTo>
                  <a:cubicBezTo>
                    <a:pt x="2971" y="2034"/>
                    <a:pt x="2980" y="2177"/>
                    <a:pt x="2908" y="2329"/>
                  </a:cubicBezTo>
                  <a:cubicBezTo>
                    <a:pt x="2828" y="2471"/>
                    <a:pt x="2676" y="2516"/>
                    <a:pt x="2605" y="2632"/>
                  </a:cubicBezTo>
                  <a:cubicBezTo>
                    <a:pt x="2525" y="2739"/>
                    <a:pt x="2516" y="2882"/>
                    <a:pt x="2498" y="3015"/>
                  </a:cubicBezTo>
                  <a:cubicBezTo>
                    <a:pt x="2480" y="3149"/>
                    <a:pt x="2427" y="3301"/>
                    <a:pt x="2293" y="3363"/>
                  </a:cubicBezTo>
                  <a:cubicBezTo>
                    <a:pt x="2043" y="3470"/>
                    <a:pt x="1775" y="3497"/>
                    <a:pt x="1526" y="3497"/>
                  </a:cubicBezTo>
                  <a:cubicBezTo>
                    <a:pt x="1276" y="3497"/>
                    <a:pt x="1026" y="3470"/>
                    <a:pt x="794" y="3444"/>
                  </a:cubicBezTo>
                  <a:cubicBezTo>
                    <a:pt x="678" y="3426"/>
                    <a:pt x="562" y="3408"/>
                    <a:pt x="455" y="3381"/>
                  </a:cubicBezTo>
                  <a:cubicBezTo>
                    <a:pt x="339" y="3363"/>
                    <a:pt x="250" y="3301"/>
                    <a:pt x="223" y="3194"/>
                  </a:cubicBezTo>
                  <a:cubicBezTo>
                    <a:pt x="80" y="2784"/>
                    <a:pt x="54" y="2364"/>
                    <a:pt x="152" y="2025"/>
                  </a:cubicBezTo>
                  <a:cubicBezTo>
                    <a:pt x="250" y="1677"/>
                    <a:pt x="428" y="1410"/>
                    <a:pt x="580" y="1169"/>
                  </a:cubicBezTo>
                  <a:cubicBezTo>
                    <a:pt x="741" y="937"/>
                    <a:pt x="874" y="732"/>
                    <a:pt x="972" y="562"/>
                  </a:cubicBezTo>
                  <a:cubicBezTo>
                    <a:pt x="1071" y="393"/>
                    <a:pt x="1133" y="241"/>
                    <a:pt x="1169" y="152"/>
                  </a:cubicBezTo>
                  <a:cubicBezTo>
                    <a:pt x="1204" y="54"/>
                    <a:pt x="1222" y="0"/>
                    <a:pt x="1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9"/>
            <p:cNvSpPr/>
            <p:nvPr/>
          </p:nvSpPr>
          <p:spPr>
            <a:xfrm>
              <a:off x="9130502" y="2201579"/>
              <a:ext cx="68934" cy="28602"/>
            </a:xfrm>
            <a:custGeom>
              <a:avLst/>
              <a:gdLst/>
              <a:ahLst/>
              <a:cxnLst/>
              <a:rect l="l" t="t" r="r" b="b"/>
              <a:pathLst>
                <a:path w="1598" h="663" extrusionOk="0">
                  <a:moveTo>
                    <a:pt x="1597" y="1"/>
                  </a:moveTo>
                  <a:cubicBezTo>
                    <a:pt x="1419" y="251"/>
                    <a:pt x="1187" y="438"/>
                    <a:pt x="964" y="527"/>
                  </a:cubicBezTo>
                  <a:cubicBezTo>
                    <a:pt x="820" y="582"/>
                    <a:pt x="680" y="607"/>
                    <a:pt x="556" y="607"/>
                  </a:cubicBezTo>
                  <a:cubicBezTo>
                    <a:pt x="480" y="607"/>
                    <a:pt x="410" y="598"/>
                    <a:pt x="349" y="581"/>
                  </a:cubicBezTo>
                  <a:cubicBezTo>
                    <a:pt x="179" y="536"/>
                    <a:pt x="81" y="447"/>
                    <a:pt x="54" y="367"/>
                  </a:cubicBezTo>
                  <a:cubicBezTo>
                    <a:pt x="18" y="295"/>
                    <a:pt x="27" y="251"/>
                    <a:pt x="27" y="251"/>
                  </a:cubicBezTo>
                  <a:lnTo>
                    <a:pt x="27" y="251"/>
                  </a:lnTo>
                  <a:cubicBezTo>
                    <a:pt x="10" y="260"/>
                    <a:pt x="1" y="304"/>
                    <a:pt x="10" y="367"/>
                  </a:cubicBezTo>
                  <a:cubicBezTo>
                    <a:pt x="27" y="420"/>
                    <a:pt x="72" y="500"/>
                    <a:pt x="152" y="554"/>
                  </a:cubicBezTo>
                  <a:cubicBezTo>
                    <a:pt x="256" y="625"/>
                    <a:pt x="400" y="663"/>
                    <a:pt x="553" y="663"/>
                  </a:cubicBezTo>
                  <a:cubicBezTo>
                    <a:pt x="650" y="663"/>
                    <a:pt x="751" y="648"/>
                    <a:pt x="848" y="616"/>
                  </a:cubicBezTo>
                  <a:cubicBezTo>
                    <a:pt x="1089" y="545"/>
                    <a:pt x="1294" y="384"/>
                    <a:pt x="1419" y="242"/>
                  </a:cubicBezTo>
                  <a:cubicBezTo>
                    <a:pt x="1535" y="108"/>
                    <a:pt x="1597" y="1"/>
                    <a:pt x="1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9"/>
            <p:cNvSpPr/>
            <p:nvPr/>
          </p:nvSpPr>
          <p:spPr>
            <a:xfrm>
              <a:off x="9130114" y="2237384"/>
              <a:ext cx="37012" cy="8801"/>
            </a:xfrm>
            <a:custGeom>
              <a:avLst/>
              <a:gdLst/>
              <a:ahLst/>
              <a:cxnLst/>
              <a:rect l="l" t="t" r="r" b="b"/>
              <a:pathLst>
                <a:path w="858" h="204" extrusionOk="0">
                  <a:moveTo>
                    <a:pt x="1" y="1"/>
                  </a:moveTo>
                  <a:cubicBezTo>
                    <a:pt x="1" y="72"/>
                    <a:pt x="206" y="179"/>
                    <a:pt x="420" y="197"/>
                  </a:cubicBezTo>
                  <a:cubicBezTo>
                    <a:pt x="459" y="201"/>
                    <a:pt x="498" y="203"/>
                    <a:pt x="536" y="203"/>
                  </a:cubicBezTo>
                  <a:cubicBezTo>
                    <a:pt x="712" y="203"/>
                    <a:pt x="857" y="161"/>
                    <a:pt x="857" y="161"/>
                  </a:cubicBezTo>
                  <a:lnTo>
                    <a:pt x="857" y="161"/>
                  </a:lnTo>
                  <a:cubicBezTo>
                    <a:pt x="799" y="167"/>
                    <a:pt x="744" y="169"/>
                    <a:pt x="691" y="169"/>
                  </a:cubicBezTo>
                  <a:cubicBezTo>
                    <a:pt x="491" y="169"/>
                    <a:pt x="328" y="134"/>
                    <a:pt x="215" y="99"/>
                  </a:cubicBezTo>
                  <a:cubicBezTo>
                    <a:pt x="72" y="45"/>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9"/>
            <p:cNvSpPr/>
            <p:nvPr/>
          </p:nvSpPr>
          <p:spPr>
            <a:xfrm>
              <a:off x="9132444" y="2252784"/>
              <a:ext cx="30067" cy="6644"/>
            </a:xfrm>
            <a:custGeom>
              <a:avLst/>
              <a:gdLst/>
              <a:ahLst/>
              <a:cxnLst/>
              <a:rect l="l" t="t" r="r" b="b"/>
              <a:pathLst>
                <a:path w="697" h="154" extrusionOk="0">
                  <a:moveTo>
                    <a:pt x="0" y="0"/>
                  </a:moveTo>
                  <a:cubicBezTo>
                    <a:pt x="0" y="54"/>
                    <a:pt x="170" y="134"/>
                    <a:pt x="348" y="143"/>
                  </a:cubicBezTo>
                  <a:cubicBezTo>
                    <a:pt x="397" y="150"/>
                    <a:pt x="445" y="153"/>
                    <a:pt x="489" y="153"/>
                  </a:cubicBezTo>
                  <a:cubicBezTo>
                    <a:pt x="606" y="153"/>
                    <a:pt x="696" y="134"/>
                    <a:pt x="696" y="134"/>
                  </a:cubicBezTo>
                  <a:cubicBezTo>
                    <a:pt x="473" y="125"/>
                    <a:pt x="295" y="90"/>
                    <a:pt x="179" y="54"/>
                  </a:cubicBezTo>
                  <a:cubicBezTo>
                    <a:pt x="63" y="18"/>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9"/>
            <p:cNvSpPr/>
            <p:nvPr/>
          </p:nvSpPr>
          <p:spPr>
            <a:xfrm>
              <a:off x="9130502" y="2263569"/>
              <a:ext cx="18118" cy="6946"/>
            </a:xfrm>
            <a:custGeom>
              <a:avLst/>
              <a:gdLst/>
              <a:ahLst/>
              <a:cxnLst/>
              <a:rect l="l" t="t" r="r" b="b"/>
              <a:pathLst>
                <a:path w="420" h="161" extrusionOk="0">
                  <a:moveTo>
                    <a:pt x="1" y="0"/>
                  </a:moveTo>
                  <a:lnTo>
                    <a:pt x="1" y="0"/>
                  </a:lnTo>
                  <a:cubicBezTo>
                    <a:pt x="10" y="116"/>
                    <a:pt x="420" y="161"/>
                    <a:pt x="420" y="161"/>
                  </a:cubicBezTo>
                  <a:cubicBezTo>
                    <a:pt x="170" y="36"/>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9"/>
            <p:cNvSpPr/>
            <p:nvPr/>
          </p:nvSpPr>
          <p:spPr>
            <a:xfrm>
              <a:off x="9097027" y="2297433"/>
              <a:ext cx="96628" cy="13115"/>
            </a:xfrm>
            <a:custGeom>
              <a:avLst/>
              <a:gdLst/>
              <a:ahLst/>
              <a:cxnLst/>
              <a:rect l="l" t="t" r="r" b="b"/>
              <a:pathLst>
                <a:path w="2240" h="304" extrusionOk="0">
                  <a:moveTo>
                    <a:pt x="2240" y="0"/>
                  </a:moveTo>
                  <a:cubicBezTo>
                    <a:pt x="1927" y="188"/>
                    <a:pt x="1597" y="232"/>
                    <a:pt x="1312" y="250"/>
                  </a:cubicBezTo>
                  <a:cubicBezTo>
                    <a:pt x="1259" y="252"/>
                    <a:pt x="1208" y="252"/>
                    <a:pt x="1158" y="252"/>
                  </a:cubicBezTo>
                  <a:cubicBezTo>
                    <a:pt x="936" y="252"/>
                    <a:pt x="739" y="238"/>
                    <a:pt x="571" y="223"/>
                  </a:cubicBezTo>
                  <a:cubicBezTo>
                    <a:pt x="366" y="205"/>
                    <a:pt x="215" y="161"/>
                    <a:pt x="125" y="107"/>
                  </a:cubicBezTo>
                  <a:cubicBezTo>
                    <a:pt x="36" y="54"/>
                    <a:pt x="1" y="9"/>
                    <a:pt x="0" y="9"/>
                  </a:cubicBezTo>
                  <a:lnTo>
                    <a:pt x="0" y="9"/>
                  </a:lnTo>
                  <a:cubicBezTo>
                    <a:pt x="0" y="54"/>
                    <a:pt x="116" y="188"/>
                    <a:pt x="339" y="241"/>
                  </a:cubicBezTo>
                  <a:cubicBezTo>
                    <a:pt x="571" y="295"/>
                    <a:pt x="857" y="303"/>
                    <a:pt x="1151" y="303"/>
                  </a:cubicBezTo>
                  <a:cubicBezTo>
                    <a:pt x="1437" y="295"/>
                    <a:pt x="1722" y="241"/>
                    <a:pt x="1927" y="161"/>
                  </a:cubicBezTo>
                  <a:cubicBezTo>
                    <a:pt x="2026" y="125"/>
                    <a:pt x="2106" y="80"/>
                    <a:pt x="2159" y="54"/>
                  </a:cubicBezTo>
                  <a:cubicBezTo>
                    <a:pt x="2213" y="18"/>
                    <a:pt x="2240" y="0"/>
                    <a:pt x="2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9"/>
            <p:cNvSpPr/>
            <p:nvPr/>
          </p:nvSpPr>
          <p:spPr>
            <a:xfrm>
              <a:off x="9232871" y="1746728"/>
              <a:ext cx="16996" cy="149739"/>
            </a:xfrm>
            <a:custGeom>
              <a:avLst/>
              <a:gdLst/>
              <a:ahLst/>
              <a:cxnLst/>
              <a:rect l="l" t="t" r="r" b="b"/>
              <a:pathLst>
                <a:path w="394" h="3471" extrusionOk="0">
                  <a:moveTo>
                    <a:pt x="331" y="0"/>
                  </a:moveTo>
                  <a:cubicBezTo>
                    <a:pt x="304" y="63"/>
                    <a:pt x="313" y="321"/>
                    <a:pt x="340" y="669"/>
                  </a:cubicBezTo>
                  <a:cubicBezTo>
                    <a:pt x="340" y="759"/>
                    <a:pt x="322" y="839"/>
                    <a:pt x="268" y="919"/>
                  </a:cubicBezTo>
                  <a:cubicBezTo>
                    <a:pt x="215" y="999"/>
                    <a:pt x="152" y="1089"/>
                    <a:pt x="108" y="1187"/>
                  </a:cubicBezTo>
                  <a:cubicBezTo>
                    <a:pt x="27" y="1392"/>
                    <a:pt x="1" y="1624"/>
                    <a:pt x="54" y="1847"/>
                  </a:cubicBezTo>
                  <a:cubicBezTo>
                    <a:pt x="99" y="2070"/>
                    <a:pt x="179" y="2275"/>
                    <a:pt x="224" y="2471"/>
                  </a:cubicBezTo>
                  <a:cubicBezTo>
                    <a:pt x="277" y="2659"/>
                    <a:pt x="286" y="2837"/>
                    <a:pt x="241" y="2989"/>
                  </a:cubicBezTo>
                  <a:cubicBezTo>
                    <a:pt x="206" y="3140"/>
                    <a:pt x="143" y="3256"/>
                    <a:pt x="108" y="3337"/>
                  </a:cubicBezTo>
                  <a:cubicBezTo>
                    <a:pt x="79" y="3394"/>
                    <a:pt x="58" y="3432"/>
                    <a:pt x="46" y="3453"/>
                  </a:cubicBezTo>
                  <a:lnTo>
                    <a:pt x="46" y="3453"/>
                  </a:lnTo>
                  <a:cubicBezTo>
                    <a:pt x="176" y="3227"/>
                    <a:pt x="295" y="3001"/>
                    <a:pt x="295" y="2766"/>
                  </a:cubicBezTo>
                  <a:cubicBezTo>
                    <a:pt x="304" y="2525"/>
                    <a:pt x="215" y="2293"/>
                    <a:pt x="161" y="2088"/>
                  </a:cubicBezTo>
                  <a:cubicBezTo>
                    <a:pt x="99" y="1874"/>
                    <a:pt x="63" y="1668"/>
                    <a:pt x="90" y="1481"/>
                  </a:cubicBezTo>
                  <a:cubicBezTo>
                    <a:pt x="117" y="1294"/>
                    <a:pt x="188" y="1133"/>
                    <a:pt x="277" y="1008"/>
                  </a:cubicBezTo>
                  <a:cubicBezTo>
                    <a:pt x="322" y="937"/>
                    <a:pt x="366" y="866"/>
                    <a:pt x="384" y="785"/>
                  </a:cubicBezTo>
                  <a:cubicBezTo>
                    <a:pt x="393" y="714"/>
                    <a:pt x="384" y="643"/>
                    <a:pt x="384" y="580"/>
                  </a:cubicBezTo>
                  <a:cubicBezTo>
                    <a:pt x="366" y="455"/>
                    <a:pt x="357" y="348"/>
                    <a:pt x="349" y="268"/>
                  </a:cubicBezTo>
                  <a:cubicBezTo>
                    <a:pt x="340" y="98"/>
                    <a:pt x="331" y="0"/>
                    <a:pt x="331" y="0"/>
                  </a:cubicBezTo>
                  <a:close/>
                  <a:moveTo>
                    <a:pt x="46" y="3453"/>
                  </a:moveTo>
                  <a:lnTo>
                    <a:pt x="46" y="3453"/>
                  </a:lnTo>
                  <a:cubicBezTo>
                    <a:pt x="43" y="3459"/>
                    <a:pt x="40" y="3465"/>
                    <a:pt x="36" y="3471"/>
                  </a:cubicBezTo>
                  <a:cubicBezTo>
                    <a:pt x="36" y="3471"/>
                    <a:pt x="40" y="3465"/>
                    <a:pt x="46" y="34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9"/>
            <p:cNvSpPr/>
            <p:nvPr/>
          </p:nvSpPr>
          <p:spPr>
            <a:xfrm>
              <a:off x="9277520" y="1760575"/>
              <a:ext cx="81228" cy="205562"/>
            </a:xfrm>
            <a:custGeom>
              <a:avLst/>
              <a:gdLst/>
              <a:ahLst/>
              <a:cxnLst/>
              <a:rect l="l" t="t" r="r" b="b"/>
              <a:pathLst>
                <a:path w="1883" h="4765" extrusionOk="0">
                  <a:moveTo>
                    <a:pt x="1803" y="0"/>
                  </a:moveTo>
                  <a:lnTo>
                    <a:pt x="1803" y="0"/>
                  </a:lnTo>
                  <a:cubicBezTo>
                    <a:pt x="1794" y="54"/>
                    <a:pt x="1811" y="170"/>
                    <a:pt x="1803" y="339"/>
                  </a:cubicBezTo>
                  <a:cubicBezTo>
                    <a:pt x="1803" y="500"/>
                    <a:pt x="1767" y="714"/>
                    <a:pt x="1678" y="955"/>
                  </a:cubicBezTo>
                  <a:cubicBezTo>
                    <a:pt x="1517" y="1419"/>
                    <a:pt x="1187" y="1954"/>
                    <a:pt x="848" y="2480"/>
                  </a:cubicBezTo>
                  <a:cubicBezTo>
                    <a:pt x="500" y="2998"/>
                    <a:pt x="215" y="3560"/>
                    <a:pt x="54" y="3997"/>
                  </a:cubicBezTo>
                  <a:cubicBezTo>
                    <a:pt x="9" y="4113"/>
                    <a:pt x="0" y="4256"/>
                    <a:pt x="18" y="4354"/>
                  </a:cubicBezTo>
                  <a:cubicBezTo>
                    <a:pt x="36" y="4452"/>
                    <a:pt x="63" y="4532"/>
                    <a:pt x="72" y="4595"/>
                  </a:cubicBezTo>
                  <a:cubicBezTo>
                    <a:pt x="91" y="4679"/>
                    <a:pt x="87" y="4730"/>
                    <a:pt x="83" y="4752"/>
                  </a:cubicBezTo>
                  <a:lnTo>
                    <a:pt x="83" y="4752"/>
                  </a:lnTo>
                  <a:cubicBezTo>
                    <a:pt x="111" y="4611"/>
                    <a:pt x="27" y="4428"/>
                    <a:pt x="36" y="4220"/>
                  </a:cubicBezTo>
                  <a:cubicBezTo>
                    <a:pt x="45" y="4113"/>
                    <a:pt x="90" y="4024"/>
                    <a:pt x="125" y="3943"/>
                  </a:cubicBezTo>
                  <a:cubicBezTo>
                    <a:pt x="161" y="3863"/>
                    <a:pt x="206" y="3774"/>
                    <a:pt x="241" y="3694"/>
                  </a:cubicBezTo>
                  <a:cubicBezTo>
                    <a:pt x="393" y="3381"/>
                    <a:pt x="562" y="3096"/>
                    <a:pt x="732" y="2828"/>
                  </a:cubicBezTo>
                  <a:cubicBezTo>
                    <a:pt x="1080" y="2311"/>
                    <a:pt x="1392" y="1856"/>
                    <a:pt x="1597" y="1437"/>
                  </a:cubicBezTo>
                  <a:cubicBezTo>
                    <a:pt x="1794" y="1026"/>
                    <a:pt x="1883" y="661"/>
                    <a:pt x="1874" y="393"/>
                  </a:cubicBezTo>
                  <a:cubicBezTo>
                    <a:pt x="1874" y="268"/>
                    <a:pt x="1856" y="170"/>
                    <a:pt x="1838" y="99"/>
                  </a:cubicBezTo>
                  <a:cubicBezTo>
                    <a:pt x="1820" y="36"/>
                    <a:pt x="1803" y="0"/>
                    <a:pt x="1803" y="0"/>
                  </a:cubicBezTo>
                  <a:close/>
                  <a:moveTo>
                    <a:pt x="83" y="4752"/>
                  </a:moveTo>
                  <a:cubicBezTo>
                    <a:pt x="83" y="4756"/>
                    <a:pt x="82" y="4760"/>
                    <a:pt x="81" y="4764"/>
                  </a:cubicBezTo>
                  <a:cubicBezTo>
                    <a:pt x="81" y="4764"/>
                    <a:pt x="82" y="4760"/>
                    <a:pt x="83" y="47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9"/>
            <p:cNvSpPr/>
            <p:nvPr/>
          </p:nvSpPr>
          <p:spPr>
            <a:xfrm>
              <a:off x="9213243" y="1895642"/>
              <a:ext cx="103314" cy="250600"/>
            </a:xfrm>
            <a:custGeom>
              <a:avLst/>
              <a:gdLst/>
              <a:ahLst/>
              <a:cxnLst/>
              <a:rect l="l" t="t" r="r" b="b"/>
              <a:pathLst>
                <a:path w="2395" h="5809" extrusionOk="0">
                  <a:moveTo>
                    <a:pt x="1687" y="1553"/>
                  </a:moveTo>
                  <a:cubicBezTo>
                    <a:pt x="1687" y="1553"/>
                    <a:pt x="1714" y="1589"/>
                    <a:pt x="1758" y="1651"/>
                  </a:cubicBezTo>
                  <a:cubicBezTo>
                    <a:pt x="1761" y="1655"/>
                    <a:pt x="1765" y="1659"/>
                    <a:pt x="1768" y="1663"/>
                  </a:cubicBezTo>
                  <a:lnTo>
                    <a:pt x="1768" y="1663"/>
                  </a:lnTo>
                  <a:cubicBezTo>
                    <a:pt x="1742" y="1626"/>
                    <a:pt x="1715" y="1589"/>
                    <a:pt x="1687" y="1553"/>
                  </a:cubicBezTo>
                  <a:close/>
                  <a:moveTo>
                    <a:pt x="438" y="1"/>
                  </a:moveTo>
                  <a:lnTo>
                    <a:pt x="438" y="1"/>
                  </a:lnTo>
                  <a:cubicBezTo>
                    <a:pt x="375" y="27"/>
                    <a:pt x="152" y="170"/>
                    <a:pt x="72" y="518"/>
                  </a:cubicBezTo>
                  <a:cubicBezTo>
                    <a:pt x="27" y="688"/>
                    <a:pt x="63" y="902"/>
                    <a:pt x="143" y="1116"/>
                  </a:cubicBezTo>
                  <a:cubicBezTo>
                    <a:pt x="215" y="1330"/>
                    <a:pt x="340" y="1553"/>
                    <a:pt x="366" y="1829"/>
                  </a:cubicBezTo>
                  <a:cubicBezTo>
                    <a:pt x="384" y="2097"/>
                    <a:pt x="295" y="2374"/>
                    <a:pt x="206" y="2668"/>
                  </a:cubicBezTo>
                  <a:cubicBezTo>
                    <a:pt x="108" y="2954"/>
                    <a:pt x="36" y="3266"/>
                    <a:pt x="27" y="3596"/>
                  </a:cubicBezTo>
                  <a:cubicBezTo>
                    <a:pt x="1" y="4256"/>
                    <a:pt x="197" y="4961"/>
                    <a:pt x="598" y="5523"/>
                  </a:cubicBezTo>
                  <a:cubicBezTo>
                    <a:pt x="688" y="5665"/>
                    <a:pt x="848" y="5799"/>
                    <a:pt x="1044" y="5808"/>
                  </a:cubicBezTo>
                  <a:cubicBezTo>
                    <a:pt x="1054" y="5809"/>
                    <a:pt x="1065" y="5809"/>
                    <a:pt x="1075" y="5809"/>
                  </a:cubicBezTo>
                  <a:cubicBezTo>
                    <a:pt x="1243" y="5809"/>
                    <a:pt x="1409" y="5740"/>
                    <a:pt x="1535" y="5639"/>
                  </a:cubicBezTo>
                  <a:cubicBezTo>
                    <a:pt x="1812" y="5407"/>
                    <a:pt x="1919" y="5077"/>
                    <a:pt x="2052" y="4791"/>
                  </a:cubicBezTo>
                  <a:cubicBezTo>
                    <a:pt x="2311" y="4211"/>
                    <a:pt x="2391" y="3596"/>
                    <a:pt x="2320" y="3096"/>
                  </a:cubicBezTo>
                  <a:cubicBezTo>
                    <a:pt x="2258" y="2588"/>
                    <a:pt x="2097" y="2195"/>
                    <a:pt x="1945" y="1937"/>
                  </a:cubicBezTo>
                  <a:cubicBezTo>
                    <a:pt x="1879" y="1820"/>
                    <a:pt x="1820" y="1726"/>
                    <a:pt x="1768" y="1663"/>
                  </a:cubicBezTo>
                  <a:lnTo>
                    <a:pt x="1768" y="1663"/>
                  </a:lnTo>
                  <a:cubicBezTo>
                    <a:pt x="2232" y="2322"/>
                    <a:pt x="2395" y="3128"/>
                    <a:pt x="2293" y="3846"/>
                  </a:cubicBezTo>
                  <a:cubicBezTo>
                    <a:pt x="2240" y="4229"/>
                    <a:pt x="2106" y="4586"/>
                    <a:pt x="1954" y="4916"/>
                  </a:cubicBezTo>
                  <a:cubicBezTo>
                    <a:pt x="1883" y="5077"/>
                    <a:pt x="1803" y="5246"/>
                    <a:pt x="1705" y="5389"/>
                  </a:cubicBezTo>
                  <a:cubicBezTo>
                    <a:pt x="1606" y="5532"/>
                    <a:pt x="1473" y="5657"/>
                    <a:pt x="1312" y="5719"/>
                  </a:cubicBezTo>
                  <a:cubicBezTo>
                    <a:pt x="1239" y="5747"/>
                    <a:pt x="1160" y="5763"/>
                    <a:pt x="1084" y="5763"/>
                  </a:cubicBezTo>
                  <a:cubicBezTo>
                    <a:pt x="992" y="5763"/>
                    <a:pt x="903" y="5741"/>
                    <a:pt x="830" y="5692"/>
                  </a:cubicBezTo>
                  <a:cubicBezTo>
                    <a:pt x="688" y="5594"/>
                    <a:pt x="607" y="5451"/>
                    <a:pt x="518" y="5318"/>
                  </a:cubicBezTo>
                  <a:cubicBezTo>
                    <a:pt x="357" y="5041"/>
                    <a:pt x="242" y="4756"/>
                    <a:pt x="170" y="4470"/>
                  </a:cubicBezTo>
                  <a:cubicBezTo>
                    <a:pt x="27" y="3899"/>
                    <a:pt x="63" y="3337"/>
                    <a:pt x="197" y="2873"/>
                  </a:cubicBezTo>
                  <a:cubicBezTo>
                    <a:pt x="268" y="2632"/>
                    <a:pt x="349" y="2418"/>
                    <a:pt x="393" y="2195"/>
                  </a:cubicBezTo>
                  <a:cubicBezTo>
                    <a:pt x="438" y="1972"/>
                    <a:pt x="429" y="1749"/>
                    <a:pt x="366" y="1562"/>
                  </a:cubicBezTo>
                  <a:cubicBezTo>
                    <a:pt x="304" y="1374"/>
                    <a:pt x="224" y="1214"/>
                    <a:pt x="170" y="1062"/>
                  </a:cubicBezTo>
                  <a:cubicBezTo>
                    <a:pt x="117" y="911"/>
                    <a:pt x="81" y="777"/>
                    <a:pt x="90" y="652"/>
                  </a:cubicBezTo>
                  <a:cubicBezTo>
                    <a:pt x="99" y="393"/>
                    <a:pt x="215" y="224"/>
                    <a:pt x="295" y="126"/>
                  </a:cubicBezTo>
                  <a:cubicBezTo>
                    <a:pt x="384" y="28"/>
                    <a:pt x="438" y="1"/>
                    <a:pt x="4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9"/>
            <p:cNvSpPr/>
            <p:nvPr/>
          </p:nvSpPr>
          <p:spPr>
            <a:xfrm>
              <a:off x="9200560" y="1890638"/>
              <a:ext cx="73549" cy="259444"/>
            </a:xfrm>
            <a:custGeom>
              <a:avLst/>
              <a:gdLst/>
              <a:ahLst/>
              <a:cxnLst/>
              <a:rect l="l" t="t" r="r" b="b"/>
              <a:pathLst>
                <a:path w="1705" h="6014" extrusionOk="0">
                  <a:moveTo>
                    <a:pt x="830" y="1"/>
                  </a:moveTo>
                  <a:cubicBezTo>
                    <a:pt x="785" y="10"/>
                    <a:pt x="634" y="36"/>
                    <a:pt x="464" y="188"/>
                  </a:cubicBezTo>
                  <a:cubicBezTo>
                    <a:pt x="295" y="340"/>
                    <a:pt x="125" y="607"/>
                    <a:pt x="89" y="955"/>
                  </a:cubicBezTo>
                  <a:cubicBezTo>
                    <a:pt x="72" y="1134"/>
                    <a:pt x="98" y="1321"/>
                    <a:pt x="161" y="1508"/>
                  </a:cubicBezTo>
                  <a:cubicBezTo>
                    <a:pt x="214" y="1696"/>
                    <a:pt x="295" y="1883"/>
                    <a:pt x="330" y="2079"/>
                  </a:cubicBezTo>
                  <a:cubicBezTo>
                    <a:pt x="411" y="2481"/>
                    <a:pt x="295" y="2909"/>
                    <a:pt x="232" y="3337"/>
                  </a:cubicBezTo>
                  <a:cubicBezTo>
                    <a:pt x="170" y="3774"/>
                    <a:pt x="197" y="4220"/>
                    <a:pt x="295" y="4613"/>
                  </a:cubicBezTo>
                  <a:cubicBezTo>
                    <a:pt x="393" y="5005"/>
                    <a:pt x="562" y="5353"/>
                    <a:pt x="741" y="5621"/>
                  </a:cubicBezTo>
                  <a:cubicBezTo>
                    <a:pt x="821" y="5755"/>
                    <a:pt x="928" y="5889"/>
                    <a:pt x="1062" y="5942"/>
                  </a:cubicBezTo>
                  <a:cubicBezTo>
                    <a:pt x="1196" y="5996"/>
                    <a:pt x="1312" y="6013"/>
                    <a:pt x="1410" y="6013"/>
                  </a:cubicBezTo>
                  <a:cubicBezTo>
                    <a:pt x="1597" y="6013"/>
                    <a:pt x="1704" y="5996"/>
                    <a:pt x="1704" y="5996"/>
                  </a:cubicBezTo>
                  <a:lnTo>
                    <a:pt x="1704" y="5996"/>
                  </a:lnTo>
                  <a:cubicBezTo>
                    <a:pt x="1627" y="6001"/>
                    <a:pt x="1550" y="6006"/>
                    <a:pt x="1472" y="6006"/>
                  </a:cubicBezTo>
                  <a:cubicBezTo>
                    <a:pt x="1416" y="6006"/>
                    <a:pt x="1359" y="6003"/>
                    <a:pt x="1303" y="5996"/>
                  </a:cubicBezTo>
                  <a:cubicBezTo>
                    <a:pt x="1169" y="5978"/>
                    <a:pt x="1026" y="5924"/>
                    <a:pt x="928" y="5835"/>
                  </a:cubicBezTo>
                  <a:cubicBezTo>
                    <a:pt x="741" y="5639"/>
                    <a:pt x="634" y="5416"/>
                    <a:pt x="527" y="5193"/>
                  </a:cubicBezTo>
                  <a:cubicBezTo>
                    <a:pt x="330" y="4747"/>
                    <a:pt x="241" y="4274"/>
                    <a:pt x="241" y="3846"/>
                  </a:cubicBezTo>
                  <a:cubicBezTo>
                    <a:pt x="232" y="3409"/>
                    <a:pt x="357" y="3007"/>
                    <a:pt x="402" y="2632"/>
                  </a:cubicBezTo>
                  <a:cubicBezTo>
                    <a:pt x="420" y="2445"/>
                    <a:pt x="428" y="2258"/>
                    <a:pt x="393" y="2088"/>
                  </a:cubicBezTo>
                  <a:cubicBezTo>
                    <a:pt x="357" y="1910"/>
                    <a:pt x="304" y="1758"/>
                    <a:pt x="250" y="1606"/>
                  </a:cubicBezTo>
                  <a:cubicBezTo>
                    <a:pt x="0" y="1018"/>
                    <a:pt x="223" y="509"/>
                    <a:pt x="428" y="277"/>
                  </a:cubicBezTo>
                  <a:cubicBezTo>
                    <a:pt x="651" y="27"/>
                    <a:pt x="839" y="10"/>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9"/>
            <p:cNvSpPr/>
            <p:nvPr/>
          </p:nvSpPr>
          <p:spPr>
            <a:xfrm>
              <a:off x="9224416" y="1900257"/>
              <a:ext cx="63542" cy="116219"/>
            </a:xfrm>
            <a:custGeom>
              <a:avLst/>
              <a:gdLst/>
              <a:ahLst/>
              <a:cxnLst/>
              <a:rect l="l" t="t" r="r" b="b"/>
              <a:pathLst>
                <a:path w="1473" h="2694" extrusionOk="0">
                  <a:moveTo>
                    <a:pt x="232" y="1"/>
                  </a:moveTo>
                  <a:cubicBezTo>
                    <a:pt x="206" y="10"/>
                    <a:pt x="116" y="63"/>
                    <a:pt x="63" y="197"/>
                  </a:cubicBezTo>
                  <a:cubicBezTo>
                    <a:pt x="0" y="331"/>
                    <a:pt x="0" y="536"/>
                    <a:pt x="72" y="759"/>
                  </a:cubicBezTo>
                  <a:cubicBezTo>
                    <a:pt x="143" y="973"/>
                    <a:pt x="232" y="1214"/>
                    <a:pt x="232" y="1482"/>
                  </a:cubicBezTo>
                  <a:cubicBezTo>
                    <a:pt x="250" y="1758"/>
                    <a:pt x="214" y="2035"/>
                    <a:pt x="223" y="2329"/>
                  </a:cubicBezTo>
                  <a:cubicBezTo>
                    <a:pt x="232" y="2400"/>
                    <a:pt x="259" y="2490"/>
                    <a:pt x="313" y="2552"/>
                  </a:cubicBezTo>
                  <a:cubicBezTo>
                    <a:pt x="366" y="2615"/>
                    <a:pt x="446" y="2641"/>
                    <a:pt x="518" y="2668"/>
                  </a:cubicBezTo>
                  <a:cubicBezTo>
                    <a:pt x="601" y="2684"/>
                    <a:pt x="684" y="2693"/>
                    <a:pt x="765" y="2693"/>
                  </a:cubicBezTo>
                  <a:cubicBezTo>
                    <a:pt x="823" y="2693"/>
                    <a:pt x="881" y="2688"/>
                    <a:pt x="937" y="2677"/>
                  </a:cubicBezTo>
                  <a:cubicBezTo>
                    <a:pt x="1080" y="2650"/>
                    <a:pt x="1205" y="2579"/>
                    <a:pt x="1285" y="2472"/>
                  </a:cubicBezTo>
                  <a:cubicBezTo>
                    <a:pt x="1374" y="2374"/>
                    <a:pt x="1410" y="2249"/>
                    <a:pt x="1437" y="2142"/>
                  </a:cubicBezTo>
                  <a:cubicBezTo>
                    <a:pt x="1472" y="1928"/>
                    <a:pt x="1428" y="1749"/>
                    <a:pt x="1410" y="1624"/>
                  </a:cubicBezTo>
                  <a:cubicBezTo>
                    <a:pt x="1383" y="1509"/>
                    <a:pt x="1365" y="1437"/>
                    <a:pt x="1365" y="1437"/>
                  </a:cubicBezTo>
                  <a:lnTo>
                    <a:pt x="1365" y="1437"/>
                  </a:lnTo>
                  <a:cubicBezTo>
                    <a:pt x="1401" y="1606"/>
                    <a:pt x="1437" y="1785"/>
                    <a:pt x="1437" y="1954"/>
                  </a:cubicBezTo>
                  <a:cubicBezTo>
                    <a:pt x="1437" y="2133"/>
                    <a:pt x="1383" y="2302"/>
                    <a:pt x="1285" y="2436"/>
                  </a:cubicBezTo>
                  <a:cubicBezTo>
                    <a:pt x="1187" y="2570"/>
                    <a:pt x="1017" y="2632"/>
                    <a:pt x="866" y="2650"/>
                  </a:cubicBezTo>
                  <a:cubicBezTo>
                    <a:pt x="836" y="2652"/>
                    <a:pt x="806" y="2653"/>
                    <a:pt x="775" y="2653"/>
                  </a:cubicBezTo>
                  <a:cubicBezTo>
                    <a:pt x="658" y="2653"/>
                    <a:pt x="537" y="2637"/>
                    <a:pt x="437" y="2588"/>
                  </a:cubicBezTo>
                  <a:cubicBezTo>
                    <a:pt x="295" y="2525"/>
                    <a:pt x="268" y="2365"/>
                    <a:pt x="277" y="2240"/>
                  </a:cubicBezTo>
                  <a:cubicBezTo>
                    <a:pt x="277" y="2106"/>
                    <a:pt x="286" y="1972"/>
                    <a:pt x="295" y="1856"/>
                  </a:cubicBezTo>
                  <a:cubicBezTo>
                    <a:pt x="304" y="1606"/>
                    <a:pt x="295" y="1375"/>
                    <a:pt x="250" y="1169"/>
                  </a:cubicBezTo>
                  <a:cubicBezTo>
                    <a:pt x="206" y="964"/>
                    <a:pt x="125" y="795"/>
                    <a:pt x="90" y="643"/>
                  </a:cubicBezTo>
                  <a:cubicBezTo>
                    <a:pt x="54" y="491"/>
                    <a:pt x="54" y="358"/>
                    <a:pt x="81" y="259"/>
                  </a:cubicBezTo>
                  <a:cubicBezTo>
                    <a:pt x="125" y="54"/>
                    <a:pt x="241" y="10"/>
                    <a:pt x="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9"/>
            <p:cNvSpPr/>
            <p:nvPr/>
          </p:nvSpPr>
          <p:spPr>
            <a:xfrm>
              <a:off x="9245209" y="2023029"/>
              <a:ext cx="39298" cy="6989"/>
            </a:xfrm>
            <a:custGeom>
              <a:avLst/>
              <a:gdLst/>
              <a:ahLst/>
              <a:cxnLst/>
              <a:rect l="l" t="t" r="r" b="b"/>
              <a:pathLst>
                <a:path w="911" h="162" extrusionOk="0">
                  <a:moveTo>
                    <a:pt x="0" y="1"/>
                  </a:moveTo>
                  <a:lnTo>
                    <a:pt x="0" y="1"/>
                  </a:lnTo>
                  <a:cubicBezTo>
                    <a:pt x="9" y="63"/>
                    <a:pt x="232" y="161"/>
                    <a:pt x="464" y="161"/>
                  </a:cubicBezTo>
                  <a:cubicBezTo>
                    <a:pt x="696" y="161"/>
                    <a:pt x="910" y="72"/>
                    <a:pt x="910" y="72"/>
                  </a:cubicBezTo>
                  <a:lnTo>
                    <a:pt x="910" y="72"/>
                  </a:lnTo>
                  <a:cubicBezTo>
                    <a:pt x="785" y="103"/>
                    <a:pt x="671" y="114"/>
                    <a:pt x="569" y="114"/>
                  </a:cubicBezTo>
                  <a:cubicBezTo>
                    <a:pt x="437" y="114"/>
                    <a:pt x="326" y="96"/>
                    <a:pt x="241" y="81"/>
                  </a:cubicBezTo>
                  <a:cubicBezTo>
                    <a:pt x="89" y="36"/>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9"/>
            <p:cNvSpPr/>
            <p:nvPr/>
          </p:nvSpPr>
          <p:spPr>
            <a:xfrm>
              <a:off x="9250946" y="2041881"/>
              <a:ext cx="25451" cy="3969"/>
            </a:xfrm>
            <a:custGeom>
              <a:avLst/>
              <a:gdLst/>
              <a:ahLst/>
              <a:cxnLst/>
              <a:rect l="l" t="t" r="r" b="b"/>
              <a:pathLst>
                <a:path w="590" h="92" extrusionOk="0">
                  <a:moveTo>
                    <a:pt x="1" y="1"/>
                  </a:moveTo>
                  <a:lnTo>
                    <a:pt x="1" y="1"/>
                  </a:lnTo>
                  <a:cubicBezTo>
                    <a:pt x="9" y="57"/>
                    <a:pt x="125" y="91"/>
                    <a:pt x="258" y="91"/>
                  </a:cubicBezTo>
                  <a:cubicBezTo>
                    <a:pt x="273" y="91"/>
                    <a:pt x="289" y="91"/>
                    <a:pt x="304" y="90"/>
                  </a:cubicBezTo>
                  <a:cubicBezTo>
                    <a:pt x="447" y="90"/>
                    <a:pt x="590" y="36"/>
                    <a:pt x="590" y="36"/>
                  </a:cubicBezTo>
                  <a:lnTo>
                    <a:pt x="590" y="36"/>
                  </a:lnTo>
                  <a:cubicBezTo>
                    <a:pt x="532" y="42"/>
                    <a:pt x="478" y="44"/>
                    <a:pt x="428" y="44"/>
                  </a:cubicBezTo>
                  <a:cubicBezTo>
                    <a:pt x="317" y="44"/>
                    <a:pt x="226" y="34"/>
                    <a:pt x="153" y="27"/>
                  </a:cubicBezTo>
                  <a:cubicBezTo>
                    <a:pt x="54" y="18"/>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9"/>
            <p:cNvSpPr/>
            <p:nvPr/>
          </p:nvSpPr>
          <p:spPr>
            <a:xfrm>
              <a:off x="9252499" y="2058446"/>
              <a:ext cx="30843" cy="3667"/>
            </a:xfrm>
            <a:custGeom>
              <a:avLst/>
              <a:gdLst/>
              <a:ahLst/>
              <a:cxnLst/>
              <a:rect l="l" t="t" r="r" b="b"/>
              <a:pathLst>
                <a:path w="715" h="85" extrusionOk="0">
                  <a:moveTo>
                    <a:pt x="1" y="0"/>
                  </a:moveTo>
                  <a:lnTo>
                    <a:pt x="1" y="0"/>
                  </a:lnTo>
                  <a:cubicBezTo>
                    <a:pt x="16" y="46"/>
                    <a:pt x="146" y="85"/>
                    <a:pt x="294" y="85"/>
                  </a:cubicBezTo>
                  <a:cubicBezTo>
                    <a:pt x="321" y="85"/>
                    <a:pt x="348" y="83"/>
                    <a:pt x="375" y="81"/>
                  </a:cubicBezTo>
                  <a:cubicBezTo>
                    <a:pt x="545" y="72"/>
                    <a:pt x="714" y="9"/>
                    <a:pt x="714" y="9"/>
                  </a:cubicBezTo>
                  <a:lnTo>
                    <a:pt x="714" y="9"/>
                  </a:lnTo>
                  <a:cubicBezTo>
                    <a:pt x="591" y="29"/>
                    <a:pt x="481" y="35"/>
                    <a:pt x="387" y="35"/>
                  </a:cubicBezTo>
                  <a:cubicBezTo>
                    <a:pt x="310" y="35"/>
                    <a:pt x="244" y="31"/>
                    <a:pt x="188" y="27"/>
                  </a:cubicBezTo>
                  <a:cubicBezTo>
                    <a:pt x="72" y="9"/>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88;p33">
            <a:extLst>
              <a:ext uri="{FF2B5EF4-FFF2-40B4-BE49-F238E27FC236}">
                <a16:creationId xmlns:a16="http://schemas.microsoft.com/office/drawing/2014/main" id="{66FCE5EF-F010-8E2E-1FAE-0CBD96990642}"/>
              </a:ext>
            </a:extLst>
          </p:cNvPr>
          <p:cNvSpPr/>
          <p:nvPr/>
        </p:nvSpPr>
        <p:spPr>
          <a:xfrm rot="3360000" flipH="1">
            <a:off x="938271" y="561918"/>
            <a:ext cx="365637" cy="491472"/>
          </a:xfrm>
          <a:custGeom>
            <a:avLst/>
            <a:gdLst/>
            <a:ahLst/>
            <a:cxnLst/>
            <a:rect l="l" t="t" r="r" b="b"/>
            <a:pathLst>
              <a:path w="11946" h="16528" extrusionOk="0">
                <a:moveTo>
                  <a:pt x="625" y="0"/>
                </a:moveTo>
                <a:cubicBezTo>
                  <a:pt x="500" y="0"/>
                  <a:pt x="382" y="88"/>
                  <a:pt x="312" y="267"/>
                </a:cubicBezTo>
                <a:cubicBezTo>
                  <a:pt x="241" y="437"/>
                  <a:pt x="170" y="606"/>
                  <a:pt x="143" y="776"/>
                </a:cubicBezTo>
                <a:cubicBezTo>
                  <a:pt x="27" y="1445"/>
                  <a:pt x="0" y="2123"/>
                  <a:pt x="98" y="2801"/>
                </a:cubicBezTo>
                <a:cubicBezTo>
                  <a:pt x="116" y="2926"/>
                  <a:pt x="107" y="3051"/>
                  <a:pt x="125" y="3176"/>
                </a:cubicBezTo>
                <a:cubicBezTo>
                  <a:pt x="143" y="3363"/>
                  <a:pt x="241" y="3506"/>
                  <a:pt x="348" y="3524"/>
                </a:cubicBezTo>
                <a:cubicBezTo>
                  <a:pt x="355" y="3525"/>
                  <a:pt x="363" y="3525"/>
                  <a:pt x="370" y="3525"/>
                </a:cubicBezTo>
                <a:cubicBezTo>
                  <a:pt x="488" y="3525"/>
                  <a:pt x="608" y="3395"/>
                  <a:pt x="633" y="3202"/>
                </a:cubicBezTo>
                <a:cubicBezTo>
                  <a:pt x="669" y="2881"/>
                  <a:pt x="687" y="2551"/>
                  <a:pt x="723" y="2230"/>
                </a:cubicBezTo>
                <a:cubicBezTo>
                  <a:pt x="723" y="2150"/>
                  <a:pt x="732" y="2069"/>
                  <a:pt x="740" y="1962"/>
                </a:cubicBezTo>
                <a:cubicBezTo>
                  <a:pt x="865" y="2034"/>
                  <a:pt x="865" y="2150"/>
                  <a:pt x="883" y="2230"/>
                </a:cubicBezTo>
                <a:cubicBezTo>
                  <a:pt x="1115" y="3015"/>
                  <a:pt x="1392" y="3782"/>
                  <a:pt x="1766" y="4505"/>
                </a:cubicBezTo>
                <a:cubicBezTo>
                  <a:pt x="1909" y="4781"/>
                  <a:pt x="2061" y="5040"/>
                  <a:pt x="2212" y="5308"/>
                </a:cubicBezTo>
                <a:cubicBezTo>
                  <a:pt x="2578" y="5995"/>
                  <a:pt x="2935" y="6699"/>
                  <a:pt x="3319" y="7377"/>
                </a:cubicBezTo>
                <a:cubicBezTo>
                  <a:pt x="3586" y="7841"/>
                  <a:pt x="3899" y="8279"/>
                  <a:pt x="4166" y="8733"/>
                </a:cubicBezTo>
                <a:cubicBezTo>
                  <a:pt x="4692" y="9617"/>
                  <a:pt x="5326" y="10420"/>
                  <a:pt x="5906" y="11267"/>
                </a:cubicBezTo>
                <a:cubicBezTo>
                  <a:pt x="6147" y="11615"/>
                  <a:pt x="6441" y="11936"/>
                  <a:pt x="6709" y="12266"/>
                </a:cubicBezTo>
                <a:cubicBezTo>
                  <a:pt x="7271" y="12944"/>
                  <a:pt x="7851" y="13604"/>
                  <a:pt x="8493" y="14202"/>
                </a:cubicBezTo>
                <a:cubicBezTo>
                  <a:pt x="8689" y="14380"/>
                  <a:pt x="8885" y="14550"/>
                  <a:pt x="9082" y="14719"/>
                </a:cubicBezTo>
                <a:cubicBezTo>
                  <a:pt x="9786" y="15326"/>
                  <a:pt x="10536" y="15879"/>
                  <a:pt x="11330" y="16361"/>
                </a:cubicBezTo>
                <a:cubicBezTo>
                  <a:pt x="11462" y="16447"/>
                  <a:pt x="11594" y="16528"/>
                  <a:pt x="11759" y="16528"/>
                </a:cubicBezTo>
                <a:cubicBezTo>
                  <a:pt x="11816" y="16528"/>
                  <a:pt x="11878" y="16518"/>
                  <a:pt x="11945" y="16495"/>
                </a:cubicBezTo>
                <a:cubicBezTo>
                  <a:pt x="11901" y="16325"/>
                  <a:pt x="11803" y="16227"/>
                  <a:pt x="11687" y="16138"/>
                </a:cubicBezTo>
                <a:cubicBezTo>
                  <a:pt x="11160" y="15754"/>
                  <a:pt x="10634" y="15371"/>
                  <a:pt x="10125" y="14978"/>
                </a:cubicBezTo>
                <a:cubicBezTo>
                  <a:pt x="9876" y="14791"/>
                  <a:pt x="9635" y="14586"/>
                  <a:pt x="9412" y="14372"/>
                </a:cubicBezTo>
                <a:cubicBezTo>
                  <a:pt x="8903" y="13899"/>
                  <a:pt x="8395" y="13426"/>
                  <a:pt x="7913" y="12944"/>
                </a:cubicBezTo>
                <a:cubicBezTo>
                  <a:pt x="7681" y="12703"/>
                  <a:pt x="7485" y="12427"/>
                  <a:pt x="7280" y="12168"/>
                </a:cubicBezTo>
                <a:cubicBezTo>
                  <a:pt x="6994" y="11820"/>
                  <a:pt x="6700" y="11472"/>
                  <a:pt x="6441" y="11115"/>
                </a:cubicBezTo>
                <a:cubicBezTo>
                  <a:pt x="5950" y="10428"/>
                  <a:pt x="5433" y="9750"/>
                  <a:pt x="5005" y="9028"/>
                </a:cubicBezTo>
                <a:cubicBezTo>
                  <a:pt x="4461" y="8127"/>
                  <a:pt x="3881" y="7253"/>
                  <a:pt x="3444" y="6307"/>
                </a:cubicBezTo>
                <a:cubicBezTo>
                  <a:pt x="3060" y="5495"/>
                  <a:pt x="2641" y="4692"/>
                  <a:pt x="2266" y="3872"/>
                </a:cubicBezTo>
                <a:cubicBezTo>
                  <a:pt x="2034" y="3345"/>
                  <a:pt x="1856" y="2783"/>
                  <a:pt x="1659" y="2230"/>
                </a:cubicBezTo>
                <a:cubicBezTo>
                  <a:pt x="1650" y="2203"/>
                  <a:pt x="1659" y="2177"/>
                  <a:pt x="1668" y="2087"/>
                </a:cubicBezTo>
                <a:cubicBezTo>
                  <a:pt x="1811" y="2221"/>
                  <a:pt x="1927" y="2328"/>
                  <a:pt x="2025" y="2435"/>
                </a:cubicBezTo>
                <a:cubicBezTo>
                  <a:pt x="2355" y="2783"/>
                  <a:pt x="2766" y="2979"/>
                  <a:pt x="3203" y="3140"/>
                </a:cubicBezTo>
                <a:cubicBezTo>
                  <a:pt x="3301" y="3176"/>
                  <a:pt x="3417" y="3167"/>
                  <a:pt x="3595" y="3185"/>
                </a:cubicBezTo>
                <a:cubicBezTo>
                  <a:pt x="3533" y="3060"/>
                  <a:pt x="3506" y="2979"/>
                  <a:pt x="3461" y="2926"/>
                </a:cubicBezTo>
                <a:cubicBezTo>
                  <a:pt x="3149" y="2560"/>
                  <a:pt x="2846" y="2185"/>
                  <a:pt x="2516" y="1838"/>
                </a:cubicBezTo>
                <a:cubicBezTo>
                  <a:pt x="2204" y="1499"/>
                  <a:pt x="1865" y="1186"/>
                  <a:pt x="1543" y="856"/>
                </a:cubicBezTo>
                <a:cubicBezTo>
                  <a:pt x="1329" y="633"/>
                  <a:pt x="1115" y="401"/>
                  <a:pt x="919" y="160"/>
                </a:cubicBezTo>
                <a:cubicBezTo>
                  <a:pt x="829" y="54"/>
                  <a:pt x="724" y="0"/>
                  <a:pt x="62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3" name="Title 2">
            <a:extLst>
              <a:ext uri="{FF2B5EF4-FFF2-40B4-BE49-F238E27FC236}">
                <a16:creationId xmlns:a16="http://schemas.microsoft.com/office/drawing/2014/main" id="{7830B08A-112D-D116-CFAC-6FD85D4FB439}"/>
              </a:ext>
            </a:extLst>
          </p:cNvPr>
          <p:cNvSpPr>
            <a:spLocks noGrp="1"/>
          </p:cNvSpPr>
          <p:nvPr>
            <p:ph type="title"/>
          </p:nvPr>
        </p:nvSpPr>
        <p:spPr>
          <a:xfrm>
            <a:off x="4838162" y="539400"/>
            <a:ext cx="3585838" cy="572700"/>
          </a:xfrm>
        </p:spPr>
        <p:txBody>
          <a:bodyPr/>
          <a:lstStyle/>
          <a:p>
            <a:r>
              <a:rPr lang="en-US" sz="3600" b="1" dirty="0">
                <a:latin typeface="Times New Roman"/>
                <a:cs typeface="Calibri"/>
              </a:rPr>
              <a:t>Abstract</a:t>
            </a:r>
            <a:endParaRPr lang="en-US" sz="3600" b="1" dirty="0">
              <a:latin typeface="Times New Roman"/>
            </a:endParaRPr>
          </a:p>
        </p:txBody>
      </p:sp>
      <p:grpSp>
        <p:nvGrpSpPr>
          <p:cNvPr id="551" name="Google Shape;1126;p48">
            <a:extLst>
              <a:ext uri="{FF2B5EF4-FFF2-40B4-BE49-F238E27FC236}">
                <a16:creationId xmlns:a16="http://schemas.microsoft.com/office/drawing/2014/main" id="{A705FFE9-5D7B-5724-1717-E1C1BACB4E14}"/>
              </a:ext>
            </a:extLst>
          </p:cNvPr>
          <p:cNvGrpSpPr/>
          <p:nvPr/>
        </p:nvGrpSpPr>
        <p:grpSpPr>
          <a:xfrm>
            <a:off x="934517" y="539399"/>
            <a:ext cx="3246254" cy="4064506"/>
            <a:chOff x="1065751" y="539399"/>
            <a:chExt cx="3246254" cy="4064506"/>
          </a:xfrm>
        </p:grpSpPr>
        <p:grpSp>
          <p:nvGrpSpPr>
            <p:cNvPr id="30" name="Google Shape;1127;p48">
              <a:extLst>
                <a:ext uri="{FF2B5EF4-FFF2-40B4-BE49-F238E27FC236}">
                  <a16:creationId xmlns:a16="http://schemas.microsoft.com/office/drawing/2014/main" id="{DEB88AB9-F14E-DF66-7CF9-6594B5AF38A7}"/>
                </a:ext>
              </a:extLst>
            </p:cNvPr>
            <p:cNvGrpSpPr/>
            <p:nvPr/>
          </p:nvGrpSpPr>
          <p:grpSpPr>
            <a:xfrm>
              <a:off x="1065751" y="1219118"/>
              <a:ext cx="1088027" cy="3384781"/>
              <a:chOff x="5591734" y="430289"/>
              <a:chExt cx="619255" cy="1926562"/>
            </a:xfrm>
          </p:grpSpPr>
          <p:sp>
            <p:nvSpPr>
              <p:cNvPr id="411" name="Google Shape;1128;p48">
                <a:extLst>
                  <a:ext uri="{FF2B5EF4-FFF2-40B4-BE49-F238E27FC236}">
                    <a16:creationId xmlns:a16="http://schemas.microsoft.com/office/drawing/2014/main" id="{F134F011-F7FF-A0B0-407D-9C1916EC3F27}"/>
                  </a:ext>
                </a:extLst>
              </p:cNvPr>
              <p:cNvSpPr/>
              <p:nvPr/>
            </p:nvSpPr>
            <p:spPr>
              <a:xfrm>
                <a:off x="5807256" y="582179"/>
                <a:ext cx="172809" cy="139342"/>
              </a:xfrm>
              <a:custGeom>
                <a:avLst/>
                <a:gdLst/>
                <a:ahLst/>
                <a:cxnLst/>
                <a:rect l="l" t="t" r="r" b="b"/>
                <a:pathLst>
                  <a:path w="4006" h="3230" extrusionOk="0">
                    <a:moveTo>
                      <a:pt x="161" y="0"/>
                    </a:moveTo>
                    <a:cubicBezTo>
                      <a:pt x="125" y="9"/>
                      <a:pt x="63" y="18"/>
                      <a:pt x="27" y="81"/>
                    </a:cubicBezTo>
                    <a:cubicBezTo>
                      <a:pt x="0" y="134"/>
                      <a:pt x="0" y="214"/>
                      <a:pt x="27" y="286"/>
                    </a:cubicBezTo>
                    <a:cubicBezTo>
                      <a:pt x="81" y="429"/>
                      <a:pt x="170" y="589"/>
                      <a:pt x="259" y="785"/>
                    </a:cubicBezTo>
                    <a:cubicBezTo>
                      <a:pt x="304" y="875"/>
                      <a:pt x="339" y="982"/>
                      <a:pt x="411" y="1089"/>
                    </a:cubicBezTo>
                    <a:cubicBezTo>
                      <a:pt x="438" y="1142"/>
                      <a:pt x="482" y="1196"/>
                      <a:pt x="536" y="1240"/>
                    </a:cubicBezTo>
                    <a:cubicBezTo>
                      <a:pt x="576" y="1274"/>
                      <a:pt x="630" y="1302"/>
                      <a:pt x="693" y="1310"/>
                    </a:cubicBezTo>
                    <a:lnTo>
                      <a:pt x="693" y="1310"/>
                    </a:lnTo>
                    <a:cubicBezTo>
                      <a:pt x="718" y="1566"/>
                      <a:pt x="751" y="1858"/>
                      <a:pt x="893" y="2141"/>
                    </a:cubicBezTo>
                    <a:cubicBezTo>
                      <a:pt x="973" y="2293"/>
                      <a:pt x="1107" y="2436"/>
                      <a:pt x="1240" y="2534"/>
                    </a:cubicBezTo>
                    <a:cubicBezTo>
                      <a:pt x="1383" y="2632"/>
                      <a:pt x="1472" y="2730"/>
                      <a:pt x="1571" y="2891"/>
                    </a:cubicBezTo>
                    <a:cubicBezTo>
                      <a:pt x="1642" y="2989"/>
                      <a:pt x="1749" y="3105"/>
                      <a:pt x="1883" y="3167"/>
                    </a:cubicBezTo>
                    <a:cubicBezTo>
                      <a:pt x="2008" y="3221"/>
                      <a:pt x="2141" y="3230"/>
                      <a:pt x="2266" y="3230"/>
                    </a:cubicBezTo>
                    <a:cubicBezTo>
                      <a:pt x="2391" y="3230"/>
                      <a:pt x="2507" y="3221"/>
                      <a:pt x="2623" y="3203"/>
                    </a:cubicBezTo>
                    <a:cubicBezTo>
                      <a:pt x="2677" y="3194"/>
                      <a:pt x="2748" y="3176"/>
                      <a:pt x="2811" y="3149"/>
                    </a:cubicBezTo>
                    <a:cubicBezTo>
                      <a:pt x="2873" y="3114"/>
                      <a:pt x="2918" y="3069"/>
                      <a:pt x="2953" y="3033"/>
                    </a:cubicBezTo>
                    <a:cubicBezTo>
                      <a:pt x="3274" y="2721"/>
                      <a:pt x="3497" y="2391"/>
                      <a:pt x="3649" y="2097"/>
                    </a:cubicBezTo>
                    <a:cubicBezTo>
                      <a:pt x="3801" y="1802"/>
                      <a:pt x="3890" y="1553"/>
                      <a:pt x="3944" y="1374"/>
                    </a:cubicBezTo>
                    <a:cubicBezTo>
                      <a:pt x="3988" y="1196"/>
                      <a:pt x="4006" y="1098"/>
                      <a:pt x="4006" y="1098"/>
                    </a:cubicBezTo>
                    <a:lnTo>
                      <a:pt x="4006" y="1098"/>
                    </a:lnTo>
                    <a:cubicBezTo>
                      <a:pt x="4006" y="1098"/>
                      <a:pt x="3979" y="1196"/>
                      <a:pt x="3917" y="1365"/>
                    </a:cubicBezTo>
                    <a:cubicBezTo>
                      <a:pt x="3845" y="1535"/>
                      <a:pt x="3747" y="1776"/>
                      <a:pt x="3569" y="2052"/>
                    </a:cubicBezTo>
                    <a:cubicBezTo>
                      <a:pt x="3399" y="2329"/>
                      <a:pt x="3167" y="2641"/>
                      <a:pt x="2855" y="2926"/>
                    </a:cubicBezTo>
                    <a:cubicBezTo>
                      <a:pt x="2775" y="3007"/>
                      <a:pt x="2712" y="3033"/>
                      <a:pt x="2605" y="3042"/>
                    </a:cubicBezTo>
                    <a:cubicBezTo>
                      <a:pt x="2489" y="3051"/>
                      <a:pt x="2373" y="3069"/>
                      <a:pt x="2266" y="3069"/>
                    </a:cubicBezTo>
                    <a:cubicBezTo>
                      <a:pt x="2159" y="3060"/>
                      <a:pt x="2043" y="3051"/>
                      <a:pt x="1954" y="3007"/>
                    </a:cubicBezTo>
                    <a:cubicBezTo>
                      <a:pt x="1856" y="2962"/>
                      <a:pt x="1785" y="2891"/>
                      <a:pt x="1713" y="2784"/>
                    </a:cubicBezTo>
                    <a:cubicBezTo>
                      <a:pt x="1669" y="2721"/>
                      <a:pt x="1615" y="2641"/>
                      <a:pt x="1553" y="2570"/>
                    </a:cubicBezTo>
                    <a:cubicBezTo>
                      <a:pt x="1490" y="2498"/>
                      <a:pt x="1410" y="2445"/>
                      <a:pt x="1347" y="2400"/>
                    </a:cubicBezTo>
                    <a:cubicBezTo>
                      <a:pt x="1214" y="2302"/>
                      <a:pt x="1116" y="2195"/>
                      <a:pt x="1035" y="2070"/>
                    </a:cubicBezTo>
                    <a:cubicBezTo>
                      <a:pt x="893" y="1802"/>
                      <a:pt x="848" y="1508"/>
                      <a:pt x="812" y="1240"/>
                    </a:cubicBezTo>
                    <a:lnTo>
                      <a:pt x="803" y="1169"/>
                    </a:lnTo>
                    <a:lnTo>
                      <a:pt x="732" y="1187"/>
                    </a:lnTo>
                    <a:cubicBezTo>
                      <a:pt x="724" y="1189"/>
                      <a:pt x="717" y="1189"/>
                      <a:pt x="709" y="1189"/>
                    </a:cubicBezTo>
                    <a:cubicBezTo>
                      <a:pt x="633" y="1189"/>
                      <a:pt x="548" y="1115"/>
                      <a:pt x="500" y="1026"/>
                    </a:cubicBezTo>
                    <a:cubicBezTo>
                      <a:pt x="438" y="937"/>
                      <a:pt x="384" y="830"/>
                      <a:pt x="330" y="741"/>
                    </a:cubicBezTo>
                    <a:cubicBezTo>
                      <a:pt x="232" y="562"/>
                      <a:pt x="125" y="402"/>
                      <a:pt x="63" y="268"/>
                    </a:cubicBezTo>
                    <a:cubicBezTo>
                      <a:pt x="36" y="206"/>
                      <a:pt x="27" y="134"/>
                      <a:pt x="54" y="90"/>
                    </a:cubicBezTo>
                    <a:cubicBezTo>
                      <a:pt x="81" y="45"/>
                      <a:pt x="125" y="18"/>
                      <a:pt x="161" y="18"/>
                    </a:cubicBezTo>
                    <a:cubicBezTo>
                      <a:pt x="166" y="18"/>
                      <a:pt x="171" y="17"/>
                      <a:pt x="176" y="17"/>
                    </a:cubicBezTo>
                    <a:cubicBezTo>
                      <a:pt x="246" y="17"/>
                      <a:pt x="258" y="72"/>
                      <a:pt x="259" y="72"/>
                    </a:cubicBezTo>
                    <a:cubicBezTo>
                      <a:pt x="259" y="72"/>
                      <a:pt x="259" y="72"/>
                      <a:pt x="259" y="72"/>
                    </a:cubicBezTo>
                    <a:lnTo>
                      <a:pt x="259" y="72"/>
                    </a:lnTo>
                    <a:cubicBezTo>
                      <a:pt x="259" y="72"/>
                      <a:pt x="259" y="72"/>
                      <a:pt x="259" y="72"/>
                    </a:cubicBezTo>
                    <a:cubicBezTo>
                      <a:pt x="259" y="72"/>
                      <a:pt x="259" y="72"/>
                      <a:pt x="259" y="72"/>
                    </a:cubicBezTo>
                    <a:lnTo>
                      <a:pt x="259" y="72"/>
                    </a:lnTo>
                    <a:cubicBezTo>
                      <a:pt x="259" y="72"/>
                      <a:pt x="259" y="72"/>
                      <a:pt x="259" y="72"/>
                    </a:cubicBezTo>
                    <a:lnTo>
                      <a:pt x="259" y="72"/>
                    </a:lnTo>
                    <a:cubicBezTo>
                      <a:pt x="259" y="70"/>
                      <a:pt x="251" y="9"/>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129;p48">
                <a:extLst>
                  <a:ext uri="{FF2B5EF4-FFF2-40B4-BE49-F238E27FC236}">
                    <a16:creationId xmlns:a16="http://schemas.microsoft.com/office/drawing/2014/main" id="{422AFDAC-04C9-AE38-43AE-C54C2AB0C03A}"/>
                  </a:ext>
                </a:extLst>
              </p:cNvPr>
              <p:cNvSpPr/>
              <p:nvPr/>
            </p:nvSpPr>
            <p:spPr>
              <a:xfrm>
                <a:off x="5975412" y="583948"/>
                <a:ext cx="38910" cy="60655"/>
              </a:xfrm>
              <a:custGeom>
                <a:avLst/>
                <a:gdLst/>
                <a:ahLst/>
                <a:cxnLst/>
                <a:rect l="l" t="t" r="r" b="b"/>
                <a:pathLst>
                  <a:path w="902" h="1406" extrusionOk="0">
                    <a:moveTo>
                      <a:pt x="642" y="0"/>
                    </a:moveTo>
                    <a:cubicBezTo>
                      <a:pt x="550" y="0"/>
                      <a:pt x="485" y="43"/>
                      <a:pt x="447" y="66"/>
                    </a:cubicBezTo>
                    <a:cubicBezTo>
                      <a:pt x="402" y="102"/>
                      <a:pt x="385" y="129"/>
                      <a:pt x="385" y="129"/>
                    </a:cubicBezTo>
                    <a:cubicBezTo>
                      <a:pt x="385" y="129"/>
                      <a:pt x="411" y="111"/>
                      <a:pt x="456" y="93"/>
                    </a:cubicBezTo>
                    <a:cubicBezTo>
                      <a:pt x="487" y="83"/>
                      <a:pt x="527" y="73"/>
                      <a:pt x="568" y="73"/>
                    </a:cubicBezTo>
                    <a:cubicBezTo>
                      <a:pt x="599" y="73"/>
                      <a:pt x="631" y="78"/>
                      <a:pt x="661" y="93"/>
                    </a:cubicBezTo>
                    <a:cubicBezTo>
                      <a:pt x="822" y="138"/>
                      <a:pt x="768" y="450"/>
                      <a:pt x="590" y="628"/>
                    </a:cubicBezTo>
                    <a:cubicBezTo>
                      <a:pt x="545" y="682"/>
                      <a:pt x="483" y="762"/>
                      <a:pt x="465" y="834"/>
                    </a:cubicBezTo>
                    <a:cubicBezTo>
                      <a:pt x="447" y="905"/>
                      <a:pt x="429" y="976"/>
                      <a:pt x="411" y="1030"/>
                    </a:cubicBezTo>
                    <a:cubicBezTo>
                      <a:pt x="385" y="1146"/>
                      <a:pt x="340" y="1235"/>
                      <a:pt x="277" y="1297"/>
                    </a:cubicBezTo>
                    <a:cubicBezTo>
                      <a:pt x="215" y="1351"/>
                      <a:pt x="135" y="1360"/>
                      <a:pt x="81" y="1369"/>
                    </a:cubicBezTo>
                    <a:cubicBezTo>
                      <a:pt x="28" y="1378"/>
                      <a:pt x="1" y="1387"/>
                      <a:pt x="1" y="1387"/>
                    </a:cubicBezTo>
                    <a:cubicBezTo>
                      <a:pt x="1" y="1387"/>
                      <a:pt x="28" y="1387"/>
                      <a:pt x="81" y="1396"/>
                    </a:cubicBezTo>
                    <a:cubicBezTo>
                      <a:pt x="106" y="1400"/>
                      <a:pt x="138" y="1406"/>
                      <a:pt x="176" y="1406"/>
                    </a:cubicBezTo>
                    <a:cubicBezTo>
                      <a:pt x="219" y="1406"/>
                      <a:pt x="269" y="1398"/>
                      <a:pt x="322" y="1369"/>
                    </a:cubicBezTo>
                    <a:cubicBezTo>
                      <a:pt x="420" y="1315"/>
                      <a:pt x="500" y="1208"/>
                      <a:pt x="554" y="1083"/>
                    </a:cubicBezTo>
                    <a:cubicBezTo>
                      <a:pt x="581" y="1021"/>
                      <a:pt x="599" y="958"/>
                      <a:pt x="625" y="896"/>
                    </a:cubicBezTo>
                    <a:cubicBezTo>
                      <a:pt x="643" y="834"/>
                      <a:pt x="679" y="798"/>
                      <a:pt x="724" y="744"/>
                    </a:cubicBezTo>
                    <a:cubicBezTo>
                      <a:pt x="839" y="628"/>
                      <a:pt x="902" y="459"/>
                      <a:pt x="902" y="325"/>
                    </a:cubicBezTo>
                    <a:cubicBezTo>
                      <a:pt x="902" y="245"/>
                      <a:pt x="884" y="173"/>
                      <a:pt x="848" y="111"/>
                    </a:cubicBezTo>
                    <a:cubicBezTo>
                      <a:pt x="804" y="49"/>
                      <a:pt x="741" y="13"/>
                      <a:pt x="688" y="4"/>
                    </a:cubicBezTo>
                    <a:cubicBezTo>
                      <a:pt x="672" y="1"/>
                      <a:pt x="656" y="0"/>
                      <a:pt x="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130;p48">
                <a:extLst>
                  <a:ext uri="{FF2B5EF4-FFF2-40B4-BE49-F238E27FC236}">
                    <a16:creationId xmlns:a16="http://schemas.microsoft.com/office/drawing/2014/main" id="{7432922C-20FB-6F4E-E5A5-A91C31F6ECDE}"/>
                  </a:ext>
                </a:extLst>
              </p:cNvPr>
              <p:cNvSpPr/>
              <p:nvPr/>
            </p:nvSpPr>
            <p:spPr>
              <a:xfrm>
                <a:off x="5963117" y="665695"/>
                <a:ext cx="142440" cy="130110"/>
              </a:xfrm>
              <a:custGeom>
                <a:avLst/>
                <a:gdLst/>
                <a:ahLst/>
                <a:cxnLst/>
                <a:rect l="l" t="t" r="r" b="b"/>
                <a:pathLst>
                  <a:path w="3302" h="3016" extrusionOk="0">
                    <a:moveTo>
                      <a:pt x="90" y="0"/>
                    </a:moveTo>
                    <a:lnTo>
                      <a:pt x="90" y="0"/>
                    </a:lnTo>
                    <a:cubicBezTo>
                      <a:pt x="90" y="0"/>
                      <a:pt x="72" y="72"/>
                      <a:pt x="45" y="196"/>
                    </a:cubicBezTo>
                    <a:cubicBezTo>
                      <a:pt x="27" y="321"/>
                      <a:pt x="0" y="500"/>
                      <a:pt x="0" y="732"/>
                    </a:cubicBezTo>
                    <a:cubicBezTo>
                      <a:pt x="0" y="848"/>
                      <a:pt x="0" y="973"/>
                      <a:pt x="18" y="1115"/>
                    </a:cubicBezTo>
                    <a:cubicBezTo>
                      <a:pt x="27" y="1249"/>
                      <a:pt x="54" y="1401"/>
                      <a:pt x="125" y="1544"/>
                    </a:cubicBezTo>
                    <a:cubicBezTo>
                      <a:pt x="197" y="1704"/>
                      <a:pt x="357" y="1811"/>
                      <a:pt x="500" y="1891"/>
                    </a:cubicBezTo>
                    <a:cubicBezTo>
                      <a:pt x="652" y="1963"/>
                      <a:pt x="803" y="2043"/>
                      <a:pt x="964" y="2114"/>
                    </a:cubicBezTo>
                    <a:cubicBezTo>
                      <a:pt x="1588" y="2409"/>
                      <a:pt x="2195" y="2605"/>
                      <a:pt x="2632" y="2730"/>
                    </a:cubicBezTo>
                    <a:cubicBezTo>
                      <a:pt x="2855" y="2784"/>
                      <a:pt x="3025" y="2846"/>
                      <a:pt x="3132" y="2908"/>
                    </a:cubicBezTo>
                    <a:cubicBezTo>
                      <a:pt x="3248" y="2971"/>
                      <a:pt x="3301" y="3015"/>
                      <a:pt x="3301" y="3015"/>
                    </a:cubicBezTo>
                    <a:cubicBezTo>
                      <a:pt x="3301" y="3015"/>
                      <a:pt x="3257" y="2962"/>
                      <a:pt x="3150" y="2882"/>
                    </a:cubicBezTo>
                    <a:cubicBezTo>
                      <a:pt x="3043" y="2810"/>
                      <a:pt x="2873" y="2721"/>
                      <a:pt x="2659" y="2641"/>
                    </a:cubicBezTo>
                    <a:cubicBezTo>
                      <a:pt x="2240" y="2480"/>
                      <a:pt x="1660" y="2248"/>
                      <a:pt x="1035" y="1954"/>
                    </a:cubicBezTo>
                    <a:cubicBezTo>
                      <a:pt x="875" y="1883"/>
                      <a:pt x="723" y="1811"/>
                      <a:pt x="580" y="1740"/>
                    </a:cubicBezTo>
                    <a:cubicBezTo>
                      <a:pt x="438" y="1668"/>
                      <a:pt x="322" y="1597"/>
                      <a:pt x="259" y="1472"/>
                    </a:cubicBezTo>
                    <a:cubicBezTo>
                      <a:pt x="125" y="1240"/>
                      <a:pt x="116" y="946"/>
                      <a:pt x="90" y="732"/>
                    </a:cubicBezTo>
                    <a:cubicBezTo>
                      <a:pt x="72" y="509"/>
                      <a:pt x="72" y="321"/>
                      <a:pt x="72" y="196"/>
                    </a:cubicBezTo>
                    <a:cubicBezTo>
                      <a:pt x="81" y="72"/>
                      <a:pt x="90"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131;p48">
                <a:extLst>
                  <a:ext uri="{FF2B5EF4-FFF2-40B4-BE49-F238E27FC236}">
                    <a16:creationId xmlns:a16="http://schemas.microsoft.com/office/drawing/2014/main" id="{8D790B98-6967-5F59-2FFF-D68EDF1A4AD2}"/>
                  </a:ext>
                </a:extLst>
              </p:cNvPr>
              <p:cNvSpPr/>
              <p:nvPr/>
            </p:nvSpPr>
            <p:spPr>
              <a:xfrm>
                <a:off x="5632543" y="668758"/>
                <a:ext cx="215558" cy="166305"/>
              </a:xfrm>
              <a:custGeom>
                <a:avLst/>
                <a:gdLst/>
                <a:ahLst/>
                <a:cxnLst/>
                <a:rect l="l" t="t" r="r" b="b"/>
                <a:pathLst>
                  <a:path w="4997" h="3855" extrusionOk="0">
                    <a:moveTo>
                      <a:pt x="4951" y="1"/>
                    </a:moveTo>
                    <a:cubicBezTo>
                      <a:pt x="4951" y="1"/>
                      <a:pt x="4934" y="99"/>
                      <a:pt x="4925" y="268"/>
                    </a:cubicBezTo>
                    <a:cubicBezTo>
                      <a:pt x="4907" y="438"/>
                      <a:pt x="4925" y="696"/>
                      <a:pt x="4809" y="964"/>
                    </a:cubicBezTo>
                    <a:cubicBezTo>
                      <a:pt x="4755" y="1098"/>
                      <a:pt x="4648" y="1214"/>
                      <a:pt x="4496" y="1285"/>
                    </a:cubicBezTo>
                    <a:cubicBezTo>
                      <a:pt x="4336" y="1348"/>
                      <a:pt x="4149" y="1410"/>
                      <a:pt x="3961" y="1481"/>
                    </a:cubicBezTo>
                    <a:cubicBezTo>
                      <a:pt x="3587" y="1615"/>
                      <a:pt x="3167" y="1767"/>
                      <a:pt x="2730" y="1945"/>
                    </a:cubicBezTo>
                    <a:cubicBezTo>
                      <a:pt x="1874" y="2311"/>
                      <a:pt x="1115" y="2704"/>
                      <a:pt x="625" y="3078"/>
                    </a:cubicBezTo>
                    <a:cubicBezTo>
                      <a:pt x="384" y="3275"/>
                      <a:pt x="223" y="3471"/>
                      <a:pt x="125" y="3614"/>
                    </a:cubicBezTo>
                    <a:cubicBezTo>
                      <a:pt x="36" y="3765"/>
                      <a:pt x="0" y="3854"/>
                      <a:pt x="0" y="3854"/>
                    </a:cubicBezTo>
                    <a:cubicBezTo>
                      <a:pt x="0" y="3854"/>
                      <a:pt x="45" y="3765"/>
                      <a:pt x="152" y="3631"/>
                    </a:cubicBezTo>
                    <a:cubicBezTo>
                      <a:pt x="250" y="3498"/>
                      <a:pt x="428" y="3319"/>
                      <a:pt x="678" y="3150"/>
                    </a:cubicBezTo>
                    <a:cubicBezTo>
                      <a:pt x="1178" y="2820"/>
                      <a:pt x="1945" y="2463"/>
                      <a:pt x="2801" y="2115"/>
                    </a:cubicBezTo>
                    <a:cubicBezTo>
                      <a:pt x="3230" y="1936"/>
                      <a:pt x="3640" y="1767"/>
                      <a:pt x="4015" y="1615"/>
                    </a:cubicBezTo>
                    <a:cubicBezTo>
                      <a:pt x="4202" y="1535"/>
                      <a:pt x="4380" y="1473"/>
                      <a:pt x="4550" y="1392"/>
                    </a:cubicBezTo>
                    <a:cubicBezTo>
                      <a:pt x="4719" y="1303"/>
                      <a:pt x="4844" y="1151"/>
                      <a:pt x="4898" y="1000"/>
                    </a:cubicBezTo>
                    <a:cubicBezTo>
                      <a:pt x="4996" y="687"/>
                      <a:pt x="4951" y="438"/>
                      <a:pt x="4951" y="268"/>
                    </a:cubicBezTo>
                    <a:cubicBezTo>
                      <a:pt x="4943" y="99"/>
                      <a:pt x="4951" y="1"/>
                      <a:pt x="4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132;p48">
                <a:extLst>
                  <a:ext uri="{FF2B5EF4-FFF2-40B4-BE49-F238E27FC236}">
                    <a16:creationId xmlns:a16="http://schemas.microsoft.com/office/drawing/2014/main" id="{90EBE19A-5B68-C9B1-FD16-3AB99299457D}"/>
                  </a:ext>
                </a:extLst>
              </p:cNvPr>
              <p:cNvSpPr/>
              <p:nvPr/>
            </p:nvSpPr>
            <p:spPr>
              <a:xfrm>
                <a:off x="5809543" y="483263"/>
                <a:ext cx="47796" cy="124761"/>
              </a:xfrm>
              <a:custGeom>
                <a:avLst/>
                <a:gdLst/>
                <a:ahLst/>
                <a:cxnLst/>
                <a:rect l="l" t="t" r="r" b="b"/>
                <a:pathLst>
                  <a:path w="1108" h="2892" extrusionOk="0">
                    <a:moveTo>
                      <a:pt x="822" y="1"/>
                    </a:moveTo>
                    <a:cubicBezTo>
                      <a:pt x="821" y="1"/>
                      <a:pt x="803" y="19"/>
                      <a:pt x="777" y="54"/>
                    </a:cubicBezTo>
                    <a:cubicBezTo>
                      <a:pt x="750" y="90"/>
                      <a:pt x="715" y="143"/>
                      <a:pt x="697" y="233"/>
                    </a:cubicBezTo>
                    <a:cubicBezTo>
                      <a:pt x="679" y="313"/>
                      <a:pt x="670" y="429"/>
                      <a:pt x="715" y="545"/>
                    </a:cubicBezTo>
                    <a:cubicBezTo>
                      <a:pt x="754" y="646"/>
                      <a:pt x="833" y="754"/>
                      <a:pt x="954" y="822"/>
                    </a:cubicBezTo>
                    <a:lnTo>
                      <a:pt x="954" y="822"/>
                    </a:lnTo>
                    <a:cubicBezTo>
                      <a:pt x="863" y="911"/>
                      <a:pt x="758" y="1021"/>
                      <a:pt x="750" y="1196"/>
                    </a:cubicBezTo>
                    <a:cubicBezTo>
                      <a:pt x="759" y="1392"/>
                      <a:pt x="884" y="1544"/>
                      <a:pt x="777" y="1651"/>
                    </a:cubicBezTo>
                    <a:cubicBezTo>
                      <a:pt x="732" y="1713"/>
                      <a:pt x="643" y="1776"/>
                      <a:pt x="590" y="1874"/>
                    </a:cubicBezTo>
                    <a:cubicBezTo>
                      <a:pt x="527" y="1963"/>
                      <a:pt x="492" y="2070"/>
                      <a:pt x="474" y="2177"/>
                    </a:cubicBezTo>
                    <a:cubicBezTo>
                      <a:pt x="454" y="2345"/>
                      <a:pt x="464" y="2509"/>
                      <a:pt x="493" y="2670"/>
                    </a:cubicBezTo>
                    <a:lnTo>
                      <a:pt x="493" y="2670"/>
                    </a:lnTo>
                    <a:cubicBezTo>
                      <a:pt x="444" y="2635"/>
                      <a:pt x="398" y="2582"/>
                      <a:pt x="367" y="2525"/>
                    </a:cubicBezTo>
                    <a:cubicBezTo>
                      <a:pt x="322" y="2445"/>
                      <a:pt x="304" y="2347"/>
                      <a:pt x="295" y="2249"/>
                    </a:cubicBezTo>
                    <a:cubicBezTo>
                      <a:pt x="269" y="2052"/>
                      <a:pt x="286" y="1847"/>
                      <a:pt x="286" y="1651"/>
                    </a:cubicBezTo>
                    <a:cubicBezTo>
                      <a:pt x="277" y="1544"/>
                      <a:pt x="269" y="1446"/>
                      <a:pt x="242" y="1357"/>
                    </a:cubicBezTo>
                    <a:cubicBezTo>
                      <a:pt x="215" y="1259"/>
                      <a:pt x="188" y="1178"/>
                      <a:pt x="162" y="1098"/>
                    </a:cubicBezTo>
                    <a:cubicBezTo>
                      <a:pt x="117" y="937"/>
                      <a:pt x="117" y="786"/>
                      <a:pt x="153" y="652"/>
                    </a:cubicBezTo>
                    <a:cubicBezTo>
                      <a:pt x="224" y="375"/>
                      <a:pt x="411" y="206"/>
                      <a:pt x="545" y="126"/>
                    </a:cubicBezTo>
                    <a:cubicBezTo>
                      <a:pt x="616" y="81"/>
                      <a:pt x="679" y="63"/>
                      <a:pt x="715" y="45"/>
                    </a:cubicBezTo>
                    <a:cubicBezTo>
                      <a:pt x="759" y="36"/>
                      <a:pt x="777" y="27"/>
                      <a:pt x="777" y="27"/>
                    </a:cubicBezTo>
                    <a:lnTo>
                      <a:pt x="777" y="27"/>
                    </a:lnTo>
                    <a:cubicBezTo>
                      <a:pt x="777" y="27"/>
                      <a:pt x="759" y="27"/>
                      <a:pt x="715" y="36"/>
                    </a:cubicBezTo>
                    <a:cubicBezTo>
                      <a:pt x="670" y="45"/>
                      <a:pt x="608" y="63"/>
                      <a:pt x="536" y="99"/>
                    </a:cubicBezTo>
                    <a:cubicBezTo>
                      <a:pt x="385" y="170"/>
                      <a:pt x="170" y="331"/>
                      <a:pt x="72" y="625"/>
                    </a:cubicBezTo>
                    <a:cubicBezTo>
                      <a:pt x="19" y="768"/>
                      <a:pt x="1" y="946"/>
                      <a:pt x="46" y="1125"/>
                    </a:cubicBezTo>
                    <a:cubicBezTo>
                      <a:pt x="63" y="1205"/>
                      <a:pt x="90" y="1294"/>
                      <a:pt x="108" y="1383"/>
                    </a:cubicBezTo>
                    <a:cubicBezTo>
                      <a:pt x="126" y="1464"/>
                      <a:pt x="135" y="1553"/>
                      <a:pt x="135" y="1651"/>
                    </a:cubicBezTo>
                    <a:cubicBezTo>
                      <a:pt x="135" y="1838"/>
                      <a:pt x="108" y="2044"/>
                      <a:pt x="126" y="2267"/>
                    </a:cubicBezTo>
                    <a:cubicBezTo>
                      <a:pt x="144" y="2481"/>
                      <a:pt x="224" y="2757"/>
                      <a:pt x="501" y="2873"/>
                    </a:cubicBezTo>
                    <a:cubicBezTo>
                      <a:pt x="536" y="2882"/>
                      <a:pt x="572" y="2891"/>
                      <a:pt x="616" y="2891"/>
                    </a:cubicBezTo>
                    <a:lnTo>
                      <a:pt x="732" y="2891"/>
                    </a:lnTo>
                    <a:lnTo>
                      <a:pt x="697" y="2784"/>
                    </a:lnTo>
                    <a:cubicBezTo>
                      <a:pt x="652" y="2588"/>
                      <a:pt x="616" y="2383"/>
                      <a:pt x="643" y="2204"/>
                    </a:cubicBezTo>
                    <a:cubicBezTo>
                      <a:pt x="652" y="2115"/>
                      <a:pt x="679" y="2026"/>
                      <a:pt x="724" y="1954"/>
                    </a:cubicBezTo>
                    <a:cubicBezTo>
                      <a:pt x="759" y="1883"/>
                      <a:pt x="831" y="1829"/>
                      <a:pt x="893" y="1740"/>
                    </a:cubicBezTo>
                    <a:cubicBezTo>
                      <a:pt x="929" y="1696"/>
                      <a:pt x="955" y="1642"/>
                      <a:pt x="955" y="1580"/>
                    </a:cubicBezTo>
                    <a:cubicBezTo>
                      <a:pt x="964" y="1517"/>
                      <a:pt x="947" y="1473"/>
                      <a:pt x="938" y="1428"/>
                    </a:cubicBezTo>
                    <a:cubicBezTo>
                      <a:pt x="902" y="1330"/>
                      <a:pt x="875" y="1259"/>
                      <a:pt x="866" y="1196"/>
                    </a:cubicBezTo>
                    <a:cubicBezTo>
                      <a:pt x="866" y="1062"/>
                      <a:pt x="973" y="937"/>
                      <a:pt x="1063" y="839"/>
                    </a:cubicBezTo>
                    <a:lnTo>
                      <a:pt x="1107" y="786"/>
                    </a:lnTo>
                    <a:lnTo>
                      <a:pt x="1045" y="768"/>
                    </a:lnTo>
                    <a:cubicBezTo>
                      <a:pt x="911" y="723"/>
                      <a:pt x="822" y="625"/>
                      <a:pt x="768" y="518"/>
                    </a:cubicBezTo>
                    <a:cubicBezTo>
                      <a:pt x="715" y="420"/>
                      <a:pt x="715" y="313"/>
                      <a:pt x="724" y="233"/>
                    </a:cubicBezTo>
                    <a:cubicBezTo>
                      <a:pt x="732" y="152"/>
                      <a:pt x="759" y="99"/>
                      <a:pt x="786" y="54"/>
                    </a:cubicBezTo>
                    <a:cubicBezTo>
                      <a:pt x="804" y="19"/>
                      <a:pt x="821"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133;p48">
                <a:extLst>
                  <a:ext uri="{FF2B5EF4-FFF2-40B4-BE49-F238E27FC236}">
                    <a16:creationId xmlns:a16="http://schemas.microsoft.com/office/drawing/2014/main" id="{E168BE46-BABE-CB6F-6ED5-46F65E11C1B0}"/>
                  </a:ext>
                </a:extLst>
              </p:cNvPr>
              <p:cNvSpPr/>
              <p:nvPr/>
            </p:nvSpPr>
            <p:spPr>
              <a:xfrm>
                <a:off x="5852293" y="430289"/>
                <a:ext cx="167028" cy="178858"/>
              </a:xfrm>
              <a:custGeom>
                <a:avLst/>
                <a:gdLst/>
                <a:ahLst/>
                <a:cxnLst/>
                <a:rect l="l" t="t" r="r" b="b"/>
                <a:pathLst>
                  <a:path w="3872" h="4146" extrusionOk="0">
                    <a:moveTo>
                      <a:pt x="2573" y="0"/>
                    </a:moveTo>
                    <a:cubicBezTo>
                      <a:pt x="2501" y="0"/>
                      <a:pt x="2428" y="7"/>
                      <a:pt x="2355" y="24"/>
                    </a:cubicBezTo>
                    <a:cubicBezTo>
                      <a:pt x="2168" y="60"/>
                      <a:pt x="2025" y="176"/>
                      <a:pt x="1900" y="256"/>
                    </a:cubicBezTo>
                    <a:cubicBezTo>
                      <a:pt x="1642" y="435"/>
                      <a:pt x="1338" y="381"/>
                      <a:pt x="1089" y="399"/>
                    </a:cubicBezTo>
                    <a:cubicBezTo>
                      <a:pt x="830" y="417"/>
                      <a:pt x="625" y="506"/>
                      <a:pt x="473" y="604"/>
                    </a:cubicBezTo>
                    <a:cubicBezTo>
                      <a:pt x="393" y="649"/>
                      <a:pt x="330" y="702"/>
                      <a:pt x="277" y="738"/>
                    </a:cubicBezTo>
                    <a:cubicBezTo>
                      <a:pt x="223" y="774"/>
                      <a:pt x="161" y="774"/>
                      <a:pt x="116" y="783"/>
                    </a:cubicBezTo>
                    <a:cubicBezTo>
                      <a:pt x="131" y="783"/>
                      <a:pt x="148" y="784"/>
                      <a:pt x="166" y="784"/>
                    </a:cubicBezTo>
                    <a:cubicBezTo>
                      <a:pt x="202" y="784"/>
                      <a:pt x="244" y="780"/>
                      <a:pt x="286" y="756"/>
                    </a:cubicBezTo>
                    <a:cubicBezTo>
                      <a:pt x="348" y="720"/>
                      <a:pt x="402" y="667"/>
                      <a:pt x="482" y="631"/>
                    </a:cubicBezTo>
                    <a:cubicBezTo>
                      <a:pt x="634" y="542"/>
                      <a:pt x="839" y="461"/>
                      <a:pt x="1089" y="461"/>
                    </a:cubicBezTo>
                    <a:cubicBezTo>
                      <a:pt x="1130" y="458"/>
                      <a:pt x="1173" y="457"/>
                      <a:pt x="1217" y="457"/>
                    </a:cubicBezTo>
                    <a:cubicBezTo>
                      <a:pt x="1305" y="457"/>
                      <a:pt x="1398" y="461"/>
                      <a:pt x="1499" y="461"/>
                    </a:cubicBezTo>
                    <a:cubicBezTo>
                      <a:pt x="1642" y="453"/>
                      <a:pt x="1802" y="417"/>
                      <a:pt x="1945" y="328"/>
                    </a:cubicBezTo>
                    <a:cubicBezTo>
                      <a:pt x="2088" y="247"/>
                      <a:pt x="2222" y="149"/>
                      <a:pt x="2373" y="122"/>
                    </a:cubicBezTo>
                    <a:cubicBezTo>
                      <a:pt x="2427" y="114"/>
                      <a:pt x="2482" y="110"/>
                      <a:pt x="2539" y="110"/>
                    </a:cubicBezTo>
                    <a:cubicBezTo>
                      <a:pt x="2653" y="110"/>
                      <a:pt x="2772" y="125"/>
                      <a:pt x="2891" y="149"/>
                    </a:cubicBezTo>
                    <a:cubicBezTo>
                      <a:pt x="3069" y="185"/>
                      <a:pt x="3256" y="238"/>
                      <a:pt x="3417" y="337"/>
                    </a:cubicBezTo>
                    <a:cubicBezTo>
                      <a:pt x="3569" y="426"/>
                      <a:pt x="3693" y="586"/>
                      <a:pt x="3711" y="774"/>
                    </a:cubicBezTo>
                    <a:cubicBezTo>
                      <a:pt x="3738" y="952"/>
                      <a:pt x="3604" y="1122"/>
                      <a:pt x="3479" y="1300"/>
                    </a:cubicBezTo>
                    <a:cubicBezTo>
                      <a:pt x="3417" y="1398"/>
                      <a:pt x="3354" y="1505"/>
                      <a:pt x="3328" y="1630"/>
                    </a:cubicBezTo>
                    <a:cubicBezTo>
                      <a:pt x="3301" y="1746"/>
                      <a:pt x="3310" y="1907"/>
                      <a:pt x="3408" y="2023"/>
                    </a:cubicBezTo>
                    <a:cubicBezTo>
                      <a:pt x="3453" y="2076"/>
                      <a:pt x="3497" y="2112"/>
                      <a:pt x="3506" y="2130"/>
                    </a:cubicBezTo>
                    <a:cubicBezTo>
                      <a:pt x="3515" y="2148"/>
                      <a:pt x="3515" y="2192"/>
                      <a:pt x="3497" y="2255"/>
                    </a:cubicBezTo>
                    <a:cubicBezTo>
                      <a:pt x="3479" y="2371"/>
                      <a:pt x="3462" y="2478"/>
                      <a:pt x="3435" y="2602"/>
                    </a:cubicBezTo>
                    <a:cubicBezTo>
                      <a:pt x="3399" y="2834"/>
                      <a:pt x="3354" y="3066"/>
                      <a:pt x="3310" y="3307"/>
                    </a:cubicBezTo>
                    <a:cubicBezTo>
                      <a:pt x="3301" y="3379"/>
                      <a:pt x="3283" y="3459"/>
                      <a:pt x="3265" y="3504"/>
                    </a:cubicBezTo>
                    <a:cubicBezTo>
                      <a:pt x="3265" y="3512"/>
                      <a:pt x="3259" y="3521"/>
                      <a:pt x="3250" y="3531"/>
                    </a:cubicBezTo>
                    <a:lnTo>
                      <a:pt x="3250" y="3531"/>
                    </a:lnTo>
                    <a:cubicBezTo>
                      <a:pt x="3246" y="3488"/>
                      <a:pt x="3239" y="3446"/>
                      <a:pt x="3230" y="3405"/>
                    </a:cubicBezTo>
                    <a:cubicBezTo>
                      <a:pt x="3194" y="3298"/>
                      <a:pt x="3140" y="3191"/>
                      <a:pt x="3069" y="3102"/>
                    </a:cubicBezTo>
                    <a:cubicBezTo>
                      <a:pt x="2998" y="3022"/>
                      <a:pt x="2917" y="2950"/>
                      <a:pt x="2855" y="2879"/>
                    </a:cubicBezTo>
                    <a:cubicBezTo>
                      <a:pt x="2730" y="2745"/>
                      <a:pt x="2659" y="2558"/>
                      <a:pt x="2739" y="2424"/>
                    </a:cubicBezTo>
                    <a:cubicBezTo>
                      <a:pt x="2775" y="2353"/>
                      <a:pt x="2864" y="2281"/>
                      <a:pt x="2864" y="2130"/>
                    </a:cubicBezTo>
                    <a:cubicBezTo>
                      <a:pt x="2864" y="2058"/>
                      <a:pt x="2810" y="1996"/>
                      <a:pt x="2757" y="1969"/>
                    </a:cubicBezTo>
                    <a:cubicBezTo>
                      <a:pt x="2712" y="1933"/>
                      <a:pt x="2659" y="1924"/>
                      <a:pt x="2623" y="1907"/>
                    </a:cubicBezTo>
                    <a:cubicBezTo>
                      <a:pt x="2445" y="1835"/>
                      <a:pt x="2284" y="1773"/>
                      <a:pt x="2123" y="1710"/>
                    </a:cubicBezTo>
                    <a:cubicBezTo>
                      <a:pt x="1954" y="1648"/>
                      <a:pt x="1811" y="1568"/>
                      <a:pt x="1633" y="1541"/>
                    </a:cubicBezTo>
                    <a:cubicBezTo>
                      <a:pt x="1621" y="1540"/>
                      <a:pt x="1609" y="1539"/>
                      <a:pt x="1597" y="1539"/>
                    </a:cubicBezTo>
                    <a:cubicBezTo>
                      <a:pt x="1517" y="1539"/>
                      <a:pt x="1428" y="1564"/>
                      <a:pt x="1374" y="1603"/>
                    </a:cubicBezTo>
                    <a:cubicBezTo>
                      <a:pt x="1361" y="1610"/>
                      <a:pt x="1349" y="1613"/>
                      <a:pt x="1338" y="1613"/>
                    </a:cubicBezTo>
                    <a:cubicBezTo>
                      <a:pt x="1301" y="1613"/>
                      <a:pt x="1268" y="1584"/>
                      <a:pt x="1213" y="1550"/>
                    </a:cubicBezTo>
                    <a:cubicBezTo>
                      <a:pt x="1159" y="1519"/>
                      <a:pt x="1100" y="1506"/>
                      <a:pt x="1042" y="1506"/>
                    </a:cubicBezTo>
                    <a:cubicBezTo>
                      <a:pt x="1015" y="1506"/>
                      <a:pt x="989" y="1508"/>
                      <a:pt x="964" y="1514"/>
                    </a:cubicBezTo>
                    <a:cubicBezTo>
                      <a:pt x="892" y="1532"/>
                      <a:pt x="821" y="1568"/>
                      <a:pt x="758" y="1612"/>
                    </a:cubicBezTo>
                    <a:cubicBezTo>
                      <a:pt x="642" y="1693"/>
                      <a:pt x="553" y="1782"/>
                      <a:pt x="446" y="1835"/>
                    </a:cubicBezTo>
                    <a:cubicBezTo>
                      <a:pt x="392" y="1865"/>
                      <a:pt x="329" y="1884"/>
                      <a:pt x="271" y="1884"/>
                    </a:cubicBezTo>
                    <a:cubicBezTo>
                      <a:pt x="226" y="1884"/>
                      <a:pt x="183" y="1872"/>
                      <a:pt x="152" y="1844"/>
                    </a:cubicBezTo>
                    <a:cubicBezTo>
                      <a:pt x="125" y="1809"/>
                      <a:pt x="116" y="1755"/>
                      <a:pt x="116" y="1710"/>
                    </a:cubicBezTo>
                    <a:cubicBezTo>
                      <a:pt x="107" y="1657"/>
                      <a:pt x="98" y="1612"/>
                      <a:pt x="98" y="1568"/>
                    </a:cubicBezTo>
                    <a:cubicBezTo>
                      <a:pt x="80" y="1470"/>
                      <a:pt x="72" y="1389"/>
                      <a:pt x="63" y="1318"/>
                    </a:cubicBezTo>
                    <a:cubicBezTo>
                      <a:pt x="27" y="1015"/>
                      <a:pt x="0" y="845"/>
                      <a:pt x="0" y="845"/>
                    </a:cubicBezTo>
                    <a:lnTo>
                      <a:pt x="0" y="845"/>
                    </a:lnTo>
                    <a:cubicBezTo>
                      <a:pt x="0" y="845"/>
                      <a:pt x="18" y="1015"/>
                      <a:pt x="36" y="1318"/>
                    </a:cubicBezTo>
                    <a:cubicBezTo>
                      <a:pt x="45" y="1389"/>
                      <a:pt x="54" y="1478"/>
                      <a:pt x="63" y="1568"/>
                    </a:cubicBezTo>
                    <a:cubicBezTo>
                      <a:pt x="63" y="1612"/>
                      <a:pt x="72" y="1666"/>
                      <a:pt x="72" y="1710"/>
                    </a:cubicBezTo>
                    <a:cubicBezTo>
                      <a:pt x="80" y="1764"/>
                      <a:pt x="80" y="1817"/>
                      <a:pt x="116" y="1871"/>
                    </a:cubicBezTo>
                    <a:cubicBezTo>
                      <a:pt x="164" y="1919"/>
                      <a:pt x="224" y="1937"/>
                      <a:pt x="286" y="1937"/>
                    </a:cubicBezTo>
                    <a:cubicBezTo>
                      <a:pt x="351" y="1937"/>
                      <a:pt x="418" y="1916"/>
                      <a:pt x="473" y="1889"/>
                    </a:cubicBezTo>
                    <a:cubicBezTo>
                      <a:pt x="598" y="1835"/>
                      <a:pt x="696" y="1746"/>
                      <a:pt x="803" y="1675"/>
                    </a:cubicBezTo>
                    <a:cubicBezTo>
                      <a:pt x="872" y="1629"/>
                      <a:pt x="956" y="1594"/>
                      <a:pt x="1035" y="1594"/>
                    </a:cubicBezTo>
                    <a:cubicBezTo>
                      <a:pt x="1079" y="1594"/>
                      <a:pt x="1122" y="1605"/>
                      <a:pt x="1160" y="1630"/>
                    </a:cubicBezTo>
                    <a:cubicBezTo>
                      <a:pt x="1187" y="1648"/>
                      <a:pt x="1222" y="1675"/>
                      <a:pt x="1267" y="1693"/>
                    </a:cubicBezTo>
                    <a:cubicBezTo>
                      <a:pt x="1285" y="1706"/>
                      <a:pt x="1312" y="1713"/>
                      <a:pt x="1339" y="1713"/>
                    </a:cubicBezTo>
                    <a:cubicBezTo>
                      <a:pt x="1367" y="1713"/>
                      <a:pt x="1396" y="1706"/>
                      <a:pt x="1419" y="1693"/>
                    </a:cubicBezTo>
                    <a:cubicBezTo>
                      <a:pt x="1474" y="1658"/>
                      <a:pt x="1519" y="1645"/>
                      <a:pt x="1569" y="1645"/>
                    </a:cubicBezTo>
                    <a:cubicBezTo>
                      <a:pt x="1584" y="1645"/>
                      <a:pt x="1599" y="1646"/>
                      <a:pt x="1615" y="1648"/>
                    </a:cubicBezTo>
                    <a:cubicBezTo>
                      <a:pt x="1758" y="1675"/>
                      <a:pt x="1918" y="1755"/>
                      <a:pt x="2079" y="1817"/>
                    </a:cubicBezTo>
                    <a:cubicBezTo>
                      <a:pt x="2230" y="1889"/>
                      <a:pt x="2400" y="1960"/>
                      <a:pt x="2569" y="2032"/>
                    </a:cubicBezTo>
                    <a:cubicBezTo>
                      <a:pt x="2659" y="2067"/>
                      <a:pt x="2730" y="2103"/>
                      <a:pt x="2721" y="2148"/>
                    </a:cubicBezTo>
                    <a:cubicBezTo>
                      <a:pt x="2730" y="2192"/>
                      <a:pt x="2668" y="2263"/>
                      <a:pt x="2605" y="2353"/>
                    </a:cubicBezTo>
                    <a:cubicBezTo>
                      <a:pt x="2543" y="2451"/>
                      <a:pt x="2543" y="2594"/>
                      <a:pt x="2569" y="2692"/>
                    </a:cubicBezTo>
                    <a:cubicBezTo>
                      <a:pt x="2605" y="2808"/>
                      <a:pt x="2668" y="2906"/>
                      <a:pt x="2739" y="2977"/>
                    </a:cubicBezTo>
                    <a:cubicBezTo>
                      <a:pt x="2882" y="3138"/>
                      <a:pt x="3024" y="3263"/>
                      <a:pt x="3069" y="3450"/>
                    </a:cubicBezTo>
                    <a:cubicBezTo>
                      <a:pt x="3114" y="3628"/>
                      <a:pt x="3078" y="3834"/>
                      <a:pt x="2971" y="3985"/>
                    </a:cubicBezTo>
                    <a:lnTo>
                      <a:pt x="2926" y="4039"/>
                    </a:lnTo>
                    <a:lnTo>
                      <a:pt x="2971" y="4092"/>
                    </a:lnTo>
                    <a:cubicBezTo>
                      <a:pt x="2998" y="4119"/>
                      <a:pt x="3042" y="4146"/>
                      <a:pt x="3087" y="4146"/>
                    </a:cubicBezTo>
                    <a:cubicBezTo>
                      <a:pt x="3123" y="4146"/>
                      <a:pt x="3158" y="4128"/>
                      <a:pt x="3185" y="4119"/>
                    </a:cubicBezTo>
                    <a:cubicBezTo>
                      <a:pt x="3230" y="4083"/>
                      <a:pt x="3265" y="4048"/>
                      <a:pt x="3292" y="3994"/>
                    </a:cubicBezTo>
                    <a:cubicBezTo>
                      <a:pt x="3328" y="3878"/>
                      <a:pt x="3301" y="3807"/>
                      <a:pt x="3310" y="3753"/>
                    </a:cubicBezTo>
                    <a:cubicBezTo>
                      <a:pt x="3319" y="3727"/>
                      <a:pt x="3319" y="3718"/>
                      <a:pt x="3337" y="3691"/>
                    </a:cubicBezTo>
                    <a:cubicBezTo>
                      <a:pt x="3354" y="3673"/>
                      <a:pt x="3399" y="3637"/>
                      <a:pt x="3426" y="3584"/>
                    </a:cubicBezTo>
                    <a:cubicBezTo>
                      <a:pt x="3462" y="3486"/>
                      <a:pt x="3470" y="3414"/>
                      <a:pt x="3479" y="3334"/>
                    </a:cubicBezTo>
                    <a:cubicBezTo>
                      <a:pt x="3524" y="3093"/>
                      <a:pt x="3569" y="2861"/>
                      <a:pt x="3604" y="2629"/>
                    </a:cubicBezTo>
                    <a:cubicBezTo>
                      <a:pt x="3631" y="2513"/>
                      <a:pt x="3649" y="2397"/>
                      <a:pt x="3667" y="2281"/>
                    </a:cubicBezTo>
                    <a:cubicBezTo>
                      <a:pt x="3676" y="2228"/>
                      <a:pt x="3702" y="2156"/>
                      <a:pt x="3658" y="2058"/>
                    </a:cubicBezTo>
                    <a:cubicBezTo>
                      <a:pt x="3622" y="1978"/>
                      <a:pt x="3560" y="1951"/>
                      <a:pt x="3533" y="1916"/>
                    </a:cubicBezTo>
                    <a:cubicBezTo>
                      <a:pt x="3426" y="1782"/>
                      <a:pt x="3497" y="1550"/>
                      <a:pt x="3613" y="1389"/>
                    </a:cubicBezTo>
                    <a:cubicBezTo>
                      <a:pt x="3676" y="1300"/>
                      <a:pt x="3738" y="1211"/>
                      <a:pt x="3792" y="1104"/>
                    </a:cubicBezTo>
                    <a:cubicBezTo>
                      <a:pt x="3845" y="1006"/>
                      <a:pt x="3872" y="872"/>
                      <a:pt x="3863" y="756"/>
                    </a:cubicBezTo>
                    <a:cubicBezTo>
                      <a:pt x="3827" y="515"/>
                      <a:pt x="3667" y="328"/>
                      <a:pt x="3488" y="221"/>
                    </a:cubicBezTo>
                    <a:cubicBezTo>
                      <a:pt x="3301" y="105"/>
                      <a:pt x="3105" y="69"/>
                      <a:pt x="2917" y="33"/>
                    </a:cubicBezTo>
                    <a:cubicBezTo>
                      <a:pt x="2803" y="17"/>
                      <a:pt x="2688" y="0"/>
                      <a:pt x="2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134;p48">
                <a:extLst>
                  <a:ext uri="{FF2B5EF4-FFF2-40B4-BE49-F238E27FC236}">
                    <a16:creationId xmlns:a16="http://schemas.microsoft.com/office/drawing/2014/main" id="{2746AB64-E316-E992-6CAD-AFDFC7C00005}"/>
                  </a:ext>
                </a:extLst>
              </p:cNvPr>
              <p:cNvSpPr/>
              <p:nvPr/>
            </p:nvSpPr>
            <p:spPr>
              <a:xfrm>
                <a:off x="5893836" y="633557"/>
                <a:ext cx="35459" cy="11216"/>
              </a:xfrm>
              <a:custGeom>
                <a:avLst/>
                <a:gdLst/>
                <a:ahLst/>
                <a:cxnLst/>
                <a:rect l="l" t="t" r="r" b="b"/>
                <a:pathLst>
                  <a:path w="822" h="260" extrusionOk="0">
                    <a:moveTo>
                      <a:pt x="153" y="1"/>
                    </a:moveTo>
                    <a:cubicBezTo>
                      <a:pt x="143" y="1"/>
                      <a:pt x="134" y="2"/>
                      <a:pt x="126" y="5"/>
                    </a:cubicBezTo>
                    <a:cubicBezTo>
                      <a:pt x="72" y="23"/>
                      <a:pt x="54" y="49"/>
                      <a:pt x="27" y="58"/>
                    </a:cubicBezTo>
                    <a:cubicBezTo>
                      <a:pt x="10" y="76"/>
                      <a:pt x="1" y="76"/>
                      <a:pt x="1" y="76"/>
                    </a:cubicBezTo>
                    <a:cubicBezTo>
                      <a:pt x="1" y="76"/>
                      <a:pt x="10" y="85"/>
                      <a:pt x="36" y="85"/>
                    </a:cubicBezTo>
                    <a:cubicBezTo>
                      <a:pt x="50" y="90"/>
                      <a:pt x="65" y="90"/>
                      <a:pt x="81" y="90"/>
                    </a:cubicBezTo>
                    <a:cubicBezTo>
                      <a:pt x="97" y="90"/>
                      <a:pt x="112" y="90"/>
                      <a:pt x="126" y="94"/>
                    </a:cubicBezTo>
                    <a:cubicBezTo>
                      <a:pt x="152" y="103"/>
                      <a:pt x="161" y="130"/>
                      <a:pt x="197" y="165"/>
                    </a:cubicBezTo>
                    <a:cubicBezTo>
                      <a:pt x="215" y="192"/>
                      <a:pt x="242" y="219"/>
                      <a:pt x="277" y="237"/>
                    </a:cubicBezTo>
                    <a:cubicBezTo>
                      <a:pt x="305" y="254"/>
                      <a:pt x="337" y="260"/>
                      <a:pt x="366" y="260"/>
                    </a:cubicBezTo>
                    <a:cubicBezTo>
                      <a:pt x="382" y="260"/>
                      <a:pt x="398" y="258"/>
                      <a:pt x="411" y="255"/>
                    </a:cubicBezTo>
                    <a:cubicBezTo>
                      <a:pt x="500" y="246"/>
                      <a:pt x="554" y="192"/>
                      <a:pt x="589" y="165"/>
                    </a:cubicBezTo>
                    <a:cubicBezTo>
                      <a:pt x="634" y="139"/>
                      <a:pt x="652" y="112"/>
                      <a:pt x="688" y="103"/>
                    </a:cubicBezTo>
                    <a:cubicBezTo>
                      <a:pt x="759" y="85"/>
                      <a:pt x="821" y="76"/>
                      <a:pt x="812" y="76"/>
                    </a:cubicBezTo>
                    <a:cubicBezTo>
                      <a:pt x="812" y="76"/>
                      <a:pt x="777" y="40"/>
                      <a:pt x="688" y="14"/>
                    </a:cubicBezTo>
                    <a:cubicBezTo>
                      <a:pt x="674" y="10"/>
                      <a:pt x="659" y="9"/>
                      <a:pt x="645" y="9"/>
                    </a:cubicBezTo>
                    <a:cubicBezTo>
                      <a:pt x="547" y="9"/>
                      <a:pt x="439" y="77"/>
                      <a:pt x="384" y="85"/>
                    </a:cubicBezTo>
                    <a:cubicBezTo>
                      <a:pt x="375" y="85"/>
                      <a:pt x="368" y="86"/>
                      <a:pt x="361" y="86"/>
                    </a:cubicBezTo>
                    <a:cubicBezTo>
                      <a:pt x="347" y="86"/>
                      <a:pt x="331" y="82"/>
                      <a:pt x="295" y="58"/>
                    </a:cubicBezTo>
                    <a:cubicBezTo>
                      <a:pt x="265" y="36"/>
                      <a:pt x="203"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135;p48">
                <a:extLst>
                  <a:ext uri="{FF2B5EF4-FFF2-40B4-BE49-F238E27FC236}">
                    <a16:creationId xmlns:a16="http://schemas.microsoft.com/office/drawing/2014/main" id="{B01B9B35-6438-29DE-AE64-5AF048CF130A}"/>
                  </a:ext>
                </a:extLst>
              </p:cNvPr>
              <p:cNvSpPr/>
              <p:nvPr/>
            </p:nvSpPr>
            <p:spPr>
              <a:xfrm>
                <a:off x="5887279" y="659138"/>
                <a:ext cx="48185" cy="9922"/>
              </a:xfrm>
              <a:custGeom>
                <a:avLst/>
                <a:gdLst/>
                <a:ahLst/>
                <a:cxnLst/>
                <a:rect l="l" t="t" r="r" b="b"/>
                <a:pathLst>
                  <a:path w="1117" h="230" extrusionOk="0">
                    <a:moveTo>
                      <a:pt x="661" y="1"/>
                    </a:moveTo>
                    <a:cubicBezTo>
                      <a:pt x="634" y="9"/>
                      <a:pt x="599" y="18"/>
                      <a:pt x="572" y="36"/>
                    </a:cubicBezTo>
                    <a:cubicBezTo>
                      <a:pt x="565" y="43"/>
                      <a:pt x="540" y="45"/>
                      <a:pt x="540" y="55"/>
                    </a:cubicBezTo>
                    <a:lnTo>
                      <a:pt x="540" y="55"/>
                    </a:lnTo>
                    <a:cubicBezTo>
                      <a:pt x="539" y="53"/>
                      <a:pt x="537" y="52"/>
                      <a:pt x="535" y="52"/>
                    </a:cubicBezTo>
                    <a:cubicBezTo>
                      <a:pt x="532" y="52"/>
                      <a:pt x="527" y="54"/>
                      <a:pt x="518" y="54"/>
                    </a:cubicBezTo>
                    <a:lnTo>
                      <a:pt x="456" y="45"/>
                    </a:lnTo>
                    <a:cubicBezTo>
                      <a:pt x="420" y="45"/>
                      <a:pt x="376" y="45"/>
                      <a:pt x="340" y="54"/>
                    </a:cubicBezTo>
                    <a:cubicBezTo>
                      <a:pt x="260" y="63"/>
                      <a:pt x="197" y="90"/>
                      <a:pt x="153" y="108"/>
                    </a:cubicBezTo>
                    <a:cubicBezTo>
                      <a:pt x="46" y="161"/>
                      <a:pt x="1" y="215"/>
                      <a:pt x="1" y="215"/>
                    </a:cubicBezTo>
                    <a:cubicBezTo>
                      <a:pt x="1" y="215"/>
                      <a:pt x="72" y="197"/>
                      <a:pt x="170" y="197"/>
                    </a:cubicBezTo>
                    <a:lnTo>
                      <a:pt x="340" y="197"/>
                    </a:lnTo>
                    <a:cubicBezTo>
                      <a:pt x="376" y="206"/>
                      <a:pt x="411" y="206"/>
                      <a:pt x="438" y="215"/>
                    </a:cubicBezTo>
                    <a:cubicBezTo>
                      <a:pt x="465" y="215"/>
                      <a:pt x="487" y="230"/>
                      <a:pt x="533" y="230"/>
                    </a:cubicBezTo>
                    <a:cubicBezTo>
                      <a:pt x="549" y="230"/>
                      <a:pt x="567" y="228"/>
                      <a:pt x="590" y="224"/>
                    </a:cubicBezTo>
                    <a:cubicBezTo>
                      <a:pt x="634" y="206"/>
                      <a:pt x="634" y="197"/>
                      <a:pt x="661" y="179"/>
                    </a:cubicBezTo>
                    <a:cubicBezTo>
                      <a:pt x="670" y="179"/>
                      <a:pt x="670" y="170"/>
                      <a:pt x="679" y="170"/>
                    </a:cubicBezTo>
                    <a:lnTo>
                      <a:pt x="759" y="170"/>
                    </a:lnTo>
                    <a:cubicBezTo>
                      <a:pt x="822" y="179"/>
                      <a:pt x="884" y="188"/>
                      <a:pt x="938" y="188"/>
                    </a:cubicBezTo>
                    <a:cubicBezTo>
                      <a:pt x="1045" y="197"/>
                      <a:pt x="1116" y="197"/>
                      <a:pt x="1116" y="197"/>
                    </a:cubicBezTo>
                    <a:cubicBezTo>
                      <a:pt x="1116" y="197"/>
                      <a:pt x="1063" y="152"/>
                      <a:pt x="964" y="108"/>
                    </a:cubicBezTo>
                    <a:cubicBezTo>
                      <a:pt x="920" y="81"/>
                      <a:pt x="857" y="54"/>
                      <a:pt x="795" y="27"/>
                    </a:cubicBezTo>
                    <a:cubicBezTo>
                      <a:pt x="759" y="18"/>
                      <a:pt x="715" y="1"/>
                      <a:pt x="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136;p48">
                <a:extLst>
                  <a:ext uri="{FF2B5EF4-FFF2-40B4-BE49-F238E27FC236}">
                    <a16:creationId xmlns:a16="http://schemas.microsoft.com/office/drawing/2014/main" id="{8AD05E6A-EF3B-B434-E904-C7E65E22A950}"/>
                  </a:ext>
                </a:extLst>
              </p:cNvPr>
              <p:cNvSpPr/>
              <p:nvPr/>
            </p:nvSpPr>
            <p:spPr>
              <a:xfrm>
                <a:off x="5891938" y="672209"/>
                <a:ext cx="40420" cy="13158"/>
              </a:xfrm>
              <a:custGeom>
                <a:avLst/>
                <a:gdLst/>
                <a:ahLst/>
                <a:cxnLst/>
                <a:rect l="l" t="t" r="r" b="b"/>
                <a:pathLst>
                  <a:path w="937" h="305" extrusionOk="0">
                    <a:moveTo>
                      <a:pt x="937" y="1"/>
                    </a:moveTo>
                    <a:cubicBezTo>
                      <a:pt x="937" y="1"/>
                      <a:pt x="874" y="10"/>
                      <a:pt x="785" y="37"/>
                    </a:cubicBezTo>
                    <a:cubicBezTo>
                      <a:pt x="696" y="54"/>
                      <a:pt x="571" y="117"/>
                      <a:pt x="473" y="126"/>
                    </a:cubicBezTo>
                    <a:cubicBezTo>
                      <a:pt x="428" y="126"/>
                      <a:pt x="384" y="117"/>
                      <a:pt x="321" y="99"/>
                    </a:cubicBezTo>
                    <a:cubicBezTo>
                      <a:pt x="259" y="81"/>
                      <a:pt x="205" y="72"/>
                      <a:pt x="161" y="63"/>
                    </a:cubicBezTo>
                    <a:cubicBezTo>
                      <a:pt x="63" y="45"/>
                      <a:pt x="0" y="45"/>
                      <a:pt x="0" y="45"/>
                    </a:cubicBezTo>
                    <a:lnTo>
                      <a:pt x="0" y="45"/>
                    </a:lnTo>
                    <a:cubicBezTo>
                      <a:pt x="0" y="45"/>
                      <a:pt x="45" y="90"/>
                      <a:pt x="125" y="144"/>
                    </a:cubicBezTo>
                    <a:cubicBezTo>
                      <a:pt x="161" y="170"/>
                      <a:pt x="205" y="206"/>
                      <a:pt x="259" y="233"/>
                    </a:cubicBezTo>
                    <a:cubicBezTo>
                      <a:pt x="312" y="260"/>
                      <a:pt x="384" y="304"/>
                      <a:pt x="482" y="304"/>
                    </a:cubicBezTo>
                    <a:cubicBezTo>
                      <a:pt x="669" y="277"/>
                      <a:pt x="749" y="170"/>
                      <a:pt x="830" y="108"/>
                    </a:cubicBezTo>
                    <a:cubicBezTo>
                      <a:pt x="901" y="45"/>
                      <a:pt x="937" y="1"/>
                      <a:pt x="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137;p48">
                <a:extLst>
                  <a:ext uri="{FF2B5EF4-FFF2-40B4-BE49-F238E27FC236}">
                    <a16:creationId xmlns:a16="http://schemas.microsoft.com/office/drawing/2014/main" id="{1AA1679C-C775-A2F6-4E1D-25BDA8A36639}"/>
                  </a:ext>
                </a:extLst>
              </p:cNvPr>
              <p:cNvSpPr/>
              <p:nvPr/>
            </p:nvSpPr>
            <p:spPr>
              <a:xfrm>
                <a:off x="5926536" y="562163"/>
                <a:ext cx="56251" cy="14279"/>
              </a:xfrm>
              <a:custGeom>
                <a:avLst/>
                <a:gdLst/>
                <a:ahLst/>
                <a:cxnLst/>
                <a:rect l="l" t="t" r="r" b="b"/>
                <a:pathLst>
                  <a:path w="1304" h="331" extrusionOk="0">
                    <a:moveTo>
                      <a:pt x="643" y="0"/>
                    </a:moveTo>
                    <a:cubicBezTo>
                      <a:pt x="429" y="0"/>
                      <a:pt x="251" y="90"/>
                      <a:pt x="144" y="179"/>
                    </a:cubicBezTo>
                    <a:cubicBezTo>
                      <a:pt x="37" y="259"/>
                      <a:pt x="1" y="331"/>
                      <a:pt x="1" y="331"/>
                    </a:cubicBezTo>
                    <a:cubicBezTo>
                      <a:pt x="1" y="331"/>
                      <a:pt x="271" y="179"/>
                      <a:pt x="606" y="179"/>
                    </a:cubicBezTo>
                    <a:cubicBezTo>
                      <a:pt x="616" y="179"/>
                      <a:pt x="625" y="179"/>
                      <a:pt x="634" y="179"/>
                    </a:cubicBezTo>
                    <a:cubicBezTo>
                      <a:pt x="813" y="179"/>
                      <a:pt x="973" y="223"/>
                      <a:pt x="1098" y="250"/>
                    </a:cubicBezTo>
                    <a:cubicBezTo>
                      <a:pt x="1223" y="277"/>
                      <a:pt x="1303" y="295"/>
                      <a:pt x="1303" y="295"/>
                    </a:cubicBezTo>
                    <a:cubicBezTo>
                      <a:pt x="1303" y="295"/>
                      <a:pt x="1241" y="241"/>
                      <a:pt x="1134" y="170"/>
                    </a:cubicBezTo>
                    <a:cubicBezTo>
                      <a:pt x="1027" y="99"/>
                      <a:pt x="857" y="9"/>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138;p48">
                <a:extLst>
                  <a:ext uri="{FF2B5EF4-FFF2-40B4-BE49-F238E27FC236}">
                    <a16:creationId xmlns:a16="http://schemas.microsoft.com/office/drawing/2014/main" id="{64C0F197-EA87-603A-8E41-14BD00E7AA31}"/>
                  </a:ext>
                </a:extLst>
              </p:cNvPr>
              <p:cNvSpPr/>
              <p:nvPr/>
            </p:nvSpPr>
            <p:spPr>
              <a:xfrm>
                <a:off x="5840516" y="562853"/>
                <a:ext cx="52973" cy="16695"/>
              </a:xfrm>
              <a:custGeom>
                <a:avLst/>
                <a:gdLst/>
                <a:ahLst/>
                <a:cxnLst/>
                <a:rect l="l" t="t" r="r" b="b"/>
                <a:pathLst>
                  <a:path w="1228" h="387" extrusionOk="0">
                    <a:moveTo>
                      <a:pt x="532" y="0"/>
                    </a:moveTo>
                    <a:cubicBezTo>
                      <a:pt x="347" y="0"/>
                      <a:pt x="176" y="83"/>
                      <a:pt x="95" y="181"/>
                    </a:cubicBezTo>
                    <a:cubicBezTo>
                      <a:pt x="0" y="284"/>
                      <a:pt x="21" y="386"/>
                      <a:pt x="23" y="386"/>
                    </a:cubicBezTo>
                    <a:cubicBezTo>
                      <a:pt x="23" y="386"/>
                      <a:pt x="23" y="386"/>
                      <a:pt x="23" y="386"/>
                    </a:cubicBezTo>
                    <a:cubicBezTo>
                      <a:pt x="23" y="386"/>
                      <a:pt x="50" y="306"/>
                      <a:pt x="148" y="252"/>
                    </a:cubicBezTo>
                    <a:cubicBezTo>
                      <a:pt x="238" y="200"/>
                      <a:pt x="360" y="179"/>
                      <a:pt x="497" y="179"/>
                    </a:cubicBezTo>
                    <a:cubicBezTo>
                      <a:pt x="523" y="179"/>
                      <a:pt x="550" y="179"/>
                      <a:pt x="576" y="181"/>
                    </a:cubicBezTo>
                    <a:cubicBezTo>
                      <a:pt x="755" y="190"/>
                      <a:pt x="924" y="207"/>
                      <a:pt x="1040" y="243"/>
                    </a:cubicBezTo>
                    <a:cubicBezTo>
                      <a:pt x="1156" y="270"/>
                      <a:pt x="1228" y="306"/>
                      <a:pt x="1228" y="306"/>
                    </a:cubicBezTo>
                    <a:cubicBezTo>
                      <a:pt x="1228" y="306"/>
                      <a:pt x="1183" y="234"/>
                      <a:pt x="1076" y="163"/>
                    </a:cubicBezTo>
                    <a:cubicBezTo>
                      <a:pt x="960" y="83"/>
                      <a:pt x="791" y="11"/>
                      <a:pt x="585" y="2"/>
                    </a:cubicBezTo>
                    <a:cubicBezTo>
                      <a:pt x="568" y="1"/>
                      <a:pt x="550"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139;p48">
                <a:extLst>
                  <a:ext uri="{FF2B5EF4-FFF2-40B4-BE49-F238E27FC236}">
                    <a16:creationId xmlns:a16="http://schemas.microsoft.com/office/drawing/2014/main" id="{BD7B9EAD-7B7C-9A6A-C2B1-982C05650576}"/>
                  </a:ext>
                </a:extLst>
              </p:cNvPr>
              <p:cNvSpPr/>
              <p:nvPr/>
            </p:nvSpPr>
            <p:spPr>
              <a:xfrm>
                <a:off x="5901170" y="592964"/>
                <a:ext cx="21569" cy="7722"/>
              </a:xfrm>
              <a:custGeom>
                <a:avLst/>
                <a:gdLst/>
                <a:ahLst/>
                <a:cxnLst/>
                <a:rect l="l" t="t" r="r" b="b"/>
                <a:pathLst>
                  <a:path w="500" h="179" extrusionOk="0">
                    <a:moveTo>
                      <a:pt x="241" y="0"/>
                    </a:moveTo>
                    <a:cubicBezTo>
                      <a:pt x="152" y="9"/>
                      <a:pt x="80" y="54"/>
                      <a:pt x="45" y="98"/>
                    </a:cubicBezTo>
                    <a:cubicBezTo>
                      <a:pt x="9" y="143"/>
                      <a:pt x="0" y="179"/>
                      <a:pt x="0" y="179"/>
                    </a:cubicBezTo>
                    <a:lnTo>
                      <a:pt x="250" y="179"/>
                    </a:lnTo>
                    <a:cubicBezTo>
                      <a:pt x="337" y="171"/>
                      <a:pt x="441" y="158"/>
                      <a:pt x="482" y="158"/>
                    </a:cubicBezTo>
                    <a:cubicBezTo>
                      <a:pt x="492" y="158"/>
                      <a:pt x="498" y="159"/>
                      <a:pt x="500" y="161"/>
                    </a:cubicBezTo>
                    <a:cubicBezTo>
                      <a:pt x="500" y="161"/>
                      <a:pt x="482" y="125"/>
                      <a:pt x="446" y="80"/>
                    </a:cubicBezTo>
                    <a:cubicBezTo>
                      <a:pt x="402" y="45"/>
                      <a:pt x="33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140;p48">
                <a:extLst>
                  <a:ext uri="{FF2B5EF4-FFF2-40B4-BE49-F238E27FC236}">
                    <a16:creationId xmlns:a16="http://schemas.microsoft.com/office/drawing/2014/main" id="{A7673FEE-E9A2-329D-A36E-601F128567C4}"/>
                  </a:ext>
                </a:extLst>
              </p:cNvPr>
              <p:cNvSpPr/>
              <p:nvPr/>
            </p:nvSpPr>
            <p:spPr>
              <a:xfrm>
                <a:off x="5920410" y="577563"/>
                <a:ext cx="65828" cy="58714"/>
              </a:xfrm>
              <a:custGeom>
                <a:avLst/>
                <a:gdLst/>
                <a:ahLst/>
                <a:cxnLst/>
                <a:rect l="l" t="t" r="r" b="b"/>
                <a:pathLst>
                  <a:path w="1526" h="1361" extrusionOk="0">
                    <a:moveTo>
                      <a:pt x="579" y="112"/>
                    </a:moveTo>
                    <a:cubicBezTo>
                      <a:pt x="629" y="112"/>
                      <a:pt x="683" y="116"/>
                      <a:pt x="741" y="125"/>
                    </a:cubicBezTo>
                    <a:cubicBezTo>
                      <a:pt x="848" y="134"/>
                      <a:pt x="973" y="152"/>
                      <a:pt x="1080" y="188"/>
                    </a:cubicBezTo>
                    <a:cubicBezTo>
                      <a:pt x="1294" y="259"/>
                      <a:pt x="1401" y="544"/>
                      <a:pt x="1294" y="785"/>
                    </a:cubicBezTo>
                    <a:cubicBezTo>
                      <a:pt x="1187" y="1017"/>
                      <a:pt x="928" y="1169"/>
                      <a:pt x="705" y="1205"/>
                    </a:cubicBezTo>
                    <a:cubicBezTo>
                      <a:pt x="669" y="1213"/>
                      <a:pt x="635" y="1217"/>
                      <a:pt x="601" y="1217"/>
                    </a:cubicBezTo>
                    <a:cubicBezTo>
                      <a:pt x="415" y="1217"/>
                      <a:pt x="260" y="1101"/>
                      <a:pt x="170" y="973"/>
                    </a:cubicBezTo>
                    <a:cubicBezTo>
                      <a:pt x="72" y="821"/>
                      <a:pt x="45" y="660"/>
                      <a:pt x="27" y="553"/>
                    </a:cubicBezTo>
                    <a:cubicBezTo>
                      <a:pt x="24" y="515"/>
                      <a:pt x="22" y="483"/>
                      <a:pt x="20" y="457"/>
                    </a:cubicBezTo>
                    <a:lnTo>
                      <a:pt x="20" y="457"/>
                    </a:lnTo>
                    <a:cubicBezTo>
                      <a:pt x="29" y="430"/>
                      <a:pt x="39" y="389"/>
                      <a:pt x="72" y="348"/>
                    </a:cubicBezTo>
                    <a:cubicBezTo>
                      <a:pt x="125" y="268"/>
                      <a:pt x="250" y="161"/>
                      <a:pt x="437" y="125"/>
                    </a:cubicBezTo>
                    <a:cubicBezTo>
                      <a:pt x="482" y="116"/>
                      <a:pt x="529" y="112"/>
                      <a:pt x="579" y="112"/>
                    </a:cubicBezTo>
                    <a:close/>
                    <a:moveTo>
                      <a:pt x="741" y="0"/>
                    </a:moveTo>
                    <a:cubicBezTo>
                      <a:pt x="625" y="0"/>
                      <a:pt x="509" y="9"/>
                      <a:pt x="411" y="45"/>
                    </a:cubicBezTo>
                    <a:cubicBezTo>
                      <a:pt x="214" y="98"/>
                      <a:pt x="89" y="241"/>
                      <a:pt x="45" y="339"/>
                    </a:cubicBezTo>
                    <a:cubicBezTo>
                      <a:pt x="33" y="364"/>
                      <a:pt x="24" y="386"/>
                      <a:pt x="18" y="406"/>
                    </a:cubicBezTo>
                    <a:lnTo>
                      <a:pt x="18" y="406"/>
                    </a:lnTo>
                    <a:cubicBezTo>
                      <a:pt x="18" y="392"/>
                      <a:pt x="18" y="384"/>
                      <a:pt x="18" y="384"/>
                    </a:cubicBezTo>
                    <a:cubicBezTo>
                      <a:pt x="18" y="384"/>
                      <a:pt x="15" y="403"/>
                      <a:pt x="11" y="438"/>
                    </a:cubicBezTo>
                    <a:lnTo>
                      <a:pt x="11" y="438"/>
                    </a:lnTo>
                    <a:cubicBezTo>
                      <a:pt x="10" y="445"/>
                      <a:pt x="10" y="451"/>
                      <a:pt x="9" y="457"/>
                    </a:cubicBezTo>
                    <a:lnTo>
                      <a:pt x="9" y="457"/>
                    </a:lnTo>
                    <a:cubicBezTo>
                      <a:pt x="7" y="483"/>
                      <a:pt x="3" y="515"/>
                      <a:pt x="0" y="553"/>
                    </a:cubicBezTo>
                    <a:cubicBezTo>
                      <a:pt x="0" y="660"/>
                      <a:pt x="0" y="830"/>
                      <a:pt x="98" y="1017"/>
                    </a:cubicBezTo>
                    <a:cubicBezTo>
                      <a:pt x="152" y="1106"/>
                      <a:pt x="223" y="1205"/>
                      <a:pt x="330" y="1276"/>
                    </a:cubicBezTo>
                    <a:cubicBezTo>
                      <a:pt x="419" y="1328"/>
                      <a:pt x="531" y="1361"/>
                      <a:pt x="648" y="1361"/>
                    </a:cubicBezTo>
                    <a:cubicBezTo>
                      <a:pt x="673" y="1361"/>
                      <a:pt x="698" y="1359"/>
                      <a:pt x="723" y="1356"/>
                    </a:cubicBezTo>
                    <a:cubicBezTo>
                      <a:pt x="999" y="1321"/>
                      <a:pt x="1312" y="1169"/>
                      <a:pt x="1454" y="848"/>
                    </a:cubicBezTo>
                    <a:cubicBezTo>
                      <a:pt x="1526" y="687"/>
                      <a:pt x="1526" y="509"/>
                      <a:pt x="1463" y="357"/>
                    </a:cubicBezTo>
                    <a:cubicBezTo>
                      <a:pt x="1410" y="205"/>
                      <a:pt x="1267" y="90"/>
                      <a:pt x="1124" y="45"/>
                    </a:cubicBezTo>
                    <a:cubicBezTo>
                      <a:pt x="990" y="9"/>
                      <a:pt x="866" y="9"/>
                      <a:pt x="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141;p48">
                <a:extLst>
                  <a:ext uri="{FF2B5EF4-FFF2-40B4-BE49-F238E27FC236}">
                    <a16:creationId xmlns:a16="http://schemas.microsoft.com/office/drawing/2014/main" id="{CC6D3AF8-CECE-C2BD-F19B-F5D0BB296187}"/>
                  </a:ext>
                </a:extLst>
              </p:cNvPr>
              <p:cNvSpPr/>
              <p:nvPr/>
            </p:nvSpPr>
            <p:spPr>
              <a:xfrm>
                <a:off x="5835340" y="577563"/>
                <a:ext cx="65871" cy="58714"/>
              </a:xfrm>
              <a:custGeom>
                <a:avLst/>
                <a:gdLst/>
                <a:ahLst/>
                <a:cxnLst/>
                <a:rect l="l" t="t" r="r" b="b"/>
                <a:pathLst>
                  <a:path w="1527" h="1361" extrusionOk="0">
                    <a:moveTo>
                      <a:pt x="948" y="112"/>
                    </a:moveTo>
                    <a:cubicBezTo>
                      <a:pt x="1000" y="112"/>
                      <a:pt x="1049" y="116"/>
                      <a:pt x="1098" y="125"/>
                    </a:cubicBezTo>
                    <a:cubicBezTo>
                      <a:pt x="1276" y="161"/>
                      <a:pt x="1401" y="268"/>
                      <a:pt x="1455" y="348"/>
                    </a:cubicBezTo>
                    <a:cubicBezTo>
                      <a:pt x="1487" y="389"/>
                      <a:pt x="1498" y="430"/>
                      <a:pt x="1506" y="457"/>
                    </a:cubicBezTo>
                    <a:lnTo>
                      <a:pt x="1506" y="457"/>
                    </a:lnTo>
                    <a:cubicBezTo>
                      <a:pt x="1505" y="483"/>
                      <a:pt x="1503" y="515"/>
                      <a:pt x="1499" y="553"/>
                    </a:cubicBezTo>
                    <a:cubicBezTo>
                      <a:pt x="1482" y="660"/>
                      <a:pt x="1455" y="821"/>
                      <a:pt x="1357" y="973"/>
                    </a:cubicBezTo>
                    <a:cubicBezTo>
                      <a:pt x="1266" y="1101"/>
                      <a:pt x="1111" y="1217"/>
                      <a:pt x="925" y="1217"/>
                    </a:cubicBezTo>
                    <a:cubicBezTo>
                      <a:pt x="892" y="1217"/>
                      <a:pt x="857" y="1213"/>
                      <a:pt x="821" y="1205"/>
                    </a:cubicBezTo>
                    <a:cubicBezTo>
                      <a:pt x="598" y="1169"/>
                      <a:pt x="340" y="1017"/>
                      <a:pt x="233" y="785"/>
                    </a:cubicBezTo>
                    <a:cubicBezTo>
                      <a:pt x="134" y="544"/>
                      <a:pt x="233" y="259"/>
                      <a:pt x="447" y="188"/>
                    </a:cubicBezTo>
                    <a:cubicBezTo>
                      <a:pt x="554" y="152"/>
                      <a:pt x="679" y="134"/>
                      <a:pt x="786" y="125"/>
                    </a:cubicBezTo>
                    <a:cubicBezTo>
                      <a:pt x="844" y="116"/>
                      <a:pt x="897" y="112"/>
                      <a:pt x="948" y="112"/>
                    </a:cubicBezTo>
                    <a:close/>
                    <a:moveTo>
                      <a:pt x="786" y="0"/>
                    </a:moveTo>
                    <a:cubicBezTo>
                      <a:pt x="661" y="9"/>
                      <a:pt x="545" y="9"/>
                      <a:pt x="402" y="45"/>
                    </a:cubicBezTo>
                    <a:cubicBezTo>
                      <a:pt x="259" y="90"/>
                      <a:pt x="126" y="205"/>
                      <a:pt x="63" y="357"/>
                    </a:cubicBezTo>
                    <a:cubicBezTo>
                      <a:pt x="10" y="509"/>
                      <a:pt x="1" y="687"/>
                      <a:pt x="72" y="848"/>
                    </a:cubicBezTo>
                    <a:cubicBezTo>
                      <a:pt x="215" y="1169"/>
                      <a:pt x="527" y="1321"/>
                      <a:pt x="804" y="1356"/>
                    </a:cubicBezTo>
                    <a:cubicBezTo>
                      <a:pt x="828" y="1359"/>
                      <a:pt x="853" y="1361"/>
                      <a:pt x="878" y="1361"/>
                    </a:cubicBezTo>
                    <a:cubicBezTo>
                      <a:pt x="995" y="1361"/>
                      <a:pt x="1108" y="1328"/>
                      <a:pt x="1196" y="1276"/>
                    </a:cubicBezTo>
                    <a:cubicBezTo>
                      <a:pt x="1303" y="1205"/>
                      <a:pt x="1383" y="1106"/>
                      <a:pt x="1428" y="1017"/>
                    </a:cubicBezTo>
                    <a:cubicBezTo>
                      <a:pt x="1526" y="830"/>
                      <a:pt x="1526" y="660"/>
                      <a:pt x="1526" y="553"/>
                    </a:cubicBezTo>
                    <a:cubicBezTo>
                      <a:pt x="1523" y="515"/>
                      <a:pt x="1520" y="483"/>
                      <a:pt x="1517" y="457"/>
                    </a:cubicBezTo>
                    <a:lnTo>
                      <a:pt x="1517" y="457"/>
                    </a:lnTo>
                    <a:cubicBezTo>
                      <a:pt x="1517" y="451"/>
                      <a:pt x="1516" y="445"/>
                      <a:pt x="1515" y="438"/>
                    </a:cubicBezTo>
                    <a:lnTo>
                      <a:pt x="1515" y="438"/>
                    </a:lnTo>
                    <a:cubicBezTo>
                      <a:pt x="1511" y="403"/>
                      <a:pt x="1508" y="384"/>
                      <a:pt x="1508" y="384"/>
                    </a:cubicBezTo>
                    <a:cubicBezTo>
                      <a:pt x="1508" y="384"/>
                      <a:pt x="1508" y="392"/>
                      <a:pt x="1508" y="406"/>
                    </a:cubicBezTo>
                    <a:lnTo>
                      <a:pt x="1508" y="406"/>
                    </a:lnTo>
                    <a:cubicBezTo>
                      <a:pt x="1502" y="386"/>
                      <a:pt x="1494" y="364"/>
                      <a:pt x="1482" y="339"/>
                    </a:cubicBezTo>
                    <a:cubicBezTo>
                      <a:pt x="1437" y="241"/>
                      <a:pt x="1321" y="98"/>
                      <a:pt x="1116" y="45"/>
                    </a:cubicBezTo>
                    <a:cubicBezTo>
                      <a:pt x="1018" y="9"/>
                      <a:pt x="902" y="0"/>
                      <a:pt x="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142;p48">
                <a:extLst>
                  <a:ext uri="{FF2B5EF4-FFF2-40B4-BE49-F238E27FC236}">
                    <a16:creationId xmlns:a16="http://schemas.microsoft.com/office/drawing/2014/main" id="{019C0FC5-F3B6-035D-8C7A-29126B9E1536}"/>
                  </a:ext>
                </a:extLst>
              </p:cNvPr>
              <p:cNvSpPr/>
              <p:nvPr/>
            </p:nvSpPr>
            <p:spPr>
              <a:xfrm>
                <a:off x="5827273" y="589858"/>
                <a:ext cx="12337" cy="48144"/>
              </a:xfrm>
              <a:custGeom>
                <a:avLst/>
                <a:gdLst/>
                <a:ahLst/>
                <a:cxnLst/>
                <a:rect l="l" t="t" r="r" b="b"/>
                <a:pathLst>
                  <a:path w="286" h="1116" extrusionOk="0">
                    <a:moveTo>
                      <a:pt x="134" y="1"/>
                    </a:moveTo>
                    <a:cubicBezTo>
                      <a:pt x="134" y="1"/>
                      <a:pt x="90" y="54"/>
                      <a:pt x="45" y="161"/>
                    </a:cubicBezTo>
                    <a:cubicBezTo>
                      <a:pt x="27" y="206"/>
                      <a:pt x="0" y="277"/>
                      <a:pt x="9" y="358"/>
                    </a:cubicBezTo>
                    <a:cubicBezTo>
                      <a:pt x="9" y="447"/>
                      <a:pt x="54" y="518"/>
                      <a:pt x="72" y="581"/>
                    </a:cubicBezTo>
                    <a:cubicBezTo>
                      <a:pt x="107" y="723"/>
                      <a:pt x="161" y="866"/>
                      <a:pt x="205" y="964"/>
                    </a:cubicBezTo>
                    <a:cubicBezTo>
                      <a:pt x="250" y="1062"/>
                      <a:pt x="286" y="1116"/>
                      <a:pt x="286" y="1116"/>
                    </a:cubicBezTo>
                    <a:cubicBezTo>
                      <a:pt x="286" y="1116"/>
                      <a:pt x="286" y="1045"/>
                      <a:pt x="286" y="946"/>
                    </a:cubicBezTo>
                    <a:cubicBezTo>
                      <a:pt x="286" y="839"/>
                      <a:pt x="277" y="697"/>
                      <a:pt x="232" y="536"/>
                    </a:cubicBezTo>
                    <a:cubicBezTo>
                      <a:pt x="214" y="447"/>
                      <a:pt x="170" y="384"/>
                      <a:pt x="152" y="340"/>
                    </a:cubicBezTo>
                    <a:cubicBezTo>
                      <a:pt x="134" y="286"/>
                      <a:pt x="134" y="224"/>
                      <a:pt x="134" y="179"/>
                    </a:cubicBezTo>
                    <a:cubicBezTo>
                      <a:pt x="134" y="81"/>
                      <a:pt x="134"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143;p48">
                <a:extLst>
                  <a:ext uri="{FF2B5EF4-FFF2-40B4-BE49-F238E27FC236}">
                    <a16:creationId xmlns:a16="http://schemas.microsoft.com/office/drawing/2014/main" id="{CB8A6120-E42B-69A5-CACB-FDC138A52794}"/>
                  </a:ext>
                </a:extLst>
              </p:cNvPr>
              <p:cNvSpPr/>
              <p:nvPr/>
            </p:nvSpPr>
            <p:spPr>
              <a:xfrm>
                <a:off x="5977353" y="601419"/>
                <a:ext cx="13502" cy="33520"/>
              </a:xfrm>
              <a:custGeom>
                <a:avLst/>
                <a:gdLst/>
                <a:ahLst/>
                <a:cxnLst/>
                <a:rect l="l" t="t" r="r" b="b"/>
                <a:pathLst>
                  <a:path w="313" h="777" extrusionOk="0">
                    <a:moveTo>
                      <a:pt x="295" y="0"/>
                    </a:moveTo>
                    <a:cubicBezTo>
                      <a:pt x="295" y="0"/>
                      <a:pt x="268" y="45"/>
                      <a:pt x="232" y="107"/>
                    </a:cubicBezTo>
                    <a:cubicBezTo>
                      <a:pt x="188" y="170"/>
                      <a:pt x="134" y="250"/>
                      <a:pt x="90" y="357"/>
                    </a:cubicBezTo>
                    <a:cubicBezTo>
                      <a:pt x="1" y="571"/>
                      <a:pt x="9" y="777"/>
                      <a:pt x="9" y="777"/>
                    </a:cubicBezTo>
                    <a:cubicBezTo>
                      <a:pt x="9" y="777"/>
                      <a:pt x="161" y="643"/>
                      <a:pt x="250" y="429"/>
                    </a:cubicBezTo>
                    <a:cubicBezTo>
                      <a:pt x="295" y="322"/>
                      <a:pt x="313" y="214"/>
                      <a:pt x="313" y="125"/>
                    </a:cubicBezTo>
                    <a:cubicBezTo>
                      <a:pt x="313" y="45"/>
                      <a:pt x="295" y="0"/>
                      <a:pt x="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144;p48">
                <a:extLst>
                  <a:ext uri="{FF2B5EF4-FFF2-40B4-BE49-F238E27FC236}">
                    <a16:creationId xmlns:a16="http://schemas.microsoft.com/office/drawing/2014/main" id="{EF903F09-A212-77CA-501B-885F6BA210EC}"/>
                  </a:ext>
                </a:extLst>
              </p:cNvPr>
              <p:cNvSpPr/>
              <p:nvPr/>
            </p:nvSpPr>
            <p:spPr>
              <a:xfrm>
                <a:off x="5591734" y="819225"/>
                <a:ext cx="91236" cy="315224"/>
              </a:xfrm>
              <a:custGeom>
                <a:avLst/>
                <a:gdLst/>
                <a:ahLst/>
                <a:cxnLst/>
                <a:rect l="l" t="t" r="r" b="b"/>
                <a:pathLst>
                  <a:path w="2115" h="7307" extrusionOk="0">
                    <a:moveTo>
                      <a:pt x="1098" y="1"/>
                    </a:moveTo>
                    <a:lnTo>
                      <a:pt x="1098" y="1"/>
                    </a:lnTo>
                    <a:cubicBezTo>
                      <a:pt x="1098" y="1"/>
                      <a:pt x="1009" y="90"/>
                      <a:pt x="866" y="277"/>
                    </a:cubicBezTo>
                    <a:cubicBezTo>
                      <a:pt x="732" y="465"/>
                      <a:pt x="563" y="759"/>
                      <a:pt x="429" y="1151"/>
                    </a:cubicBezTo>
                    <a:cubicBezTo>
                      <a:pt x="295" y="1544"/>
                      <a:pt x="233" y="2044"/>
                      <a:pt x="197" y="2588"/>
                    </a:cubicBezTo>
                    <a:cubicBezTo>
                      <a:pt x="161" y="3132"/>
                      <a:pt x="126" y="3721"/>
                      <a:pt x="99" y="4354"/>
                    </a:cubicBezTo>
                    <a:cubicBezTo>
                      <a:pt x="54" y="5219"/>
                      <a:pt x="27" y="6031"/>
                      <a:pt x="1" y="6718"/>
                    </a:cubicBezTo>
                    <a:lnTo>
                      <a:pt x="1" y="6807"/>
                    </a:lnTo>
                    <a:lnTo>
                      <a:pt x="90" y="6781"/>
                    </a:lnTo>
                    <a:cubicBezTo>
                      <a:pt x="163" y="6756"/>
                      <a:pt x="236" y="6745"/>
                      <a:pt x="309" y="6745"/>
                    </a:cubicBezTo>
                    <a:cubicBezTo>
                      <a:pt x="521" y="6745"/>
                      <a:pt x="729" y="6835"/>
                      <a:pt x="902" y="6914"/>
                    </a:cubicBezTo>
                    <a:cubicBezTo>
                      <a:pt x="1134" y="7030"/>
                      <a:pt x="1339" y="7146"/>
                      <a:pt x="1526" y="7218"/>
                    </a:cubicBezTo>
                    <a:cubicBezTo>
                      <a:pt x="1705" y="7289"/>
                      <a:pt x="1856" y="7307"/>
                      <a:pt x="1954" y="7307"/>
                    </a:cubicBezTo>
                    <a:cubicBezTo>
                      <a:pt x="2061" y="7298"/>
                      <a:pt x="2114" y="7289"/>
                      <a:pt x="2115" y="7289"/>
                    </a:cubicBezTo>
                    <a:lnTo>
                      <a:pt x="2115" y="7289"/>
                    </a:lnTo>
                    <a:cubicBezTo>
                      <a:pt x="2115" y="7289"/>
                      <a:pt x="2091" y="7293"/>
                      <a:pt x="2044" y="7293"/>
                    </a:cubicBezTo>
                    <a:cubicBezTo>
                      <a:pt x="2020" y="7293"/>
                      <a:pt x="1990" y="7292"/>
                      <a:pt x="1954" y="7289"/>
                    </a:cubicBezTo>
                    <a:cubicBezTo>
                      <a:pt x="1856" y="7289"/>
                      <a:pt x="1713" y="7253"/>
                      <a:pt x="1535" y="7173"/>
                    </a:cubicBezTo>
                    <a:cubicBezTo>
                      <a:pt x="1366" y="7102"/>
                      <a:pt x="1178" y="6977"/>
                      <a:pt x="937" y="6843"/>
                    </a:cubicBezTo>
                    <a:cubicBezTo>
                      <a:pt x="821" y="6781"/>
                      <a:pt x="696" y="6709"/>
                      <a:pt x="545" y="6665"/>
                    </a:cubicBezTo>
                    <a:cubicBezTo>
                      <a:pt x="459" y="6639"/>
                      <a:pt x="367" y="6623"/>
                      <a:pt x="272" y="6623"/>
                    </a:cubicBezTo>
                    <a:cubicBezTo>
                      <a:pt x="229" y="6623"/>
                      <a:pt x="185" y="6626"/>
                      <a:pt x="140" y="6634"/>
                    </a:cubicBezTo>
                    <a:lnTo>
                      <a:pt x="140" y="6634"/>
                    </a:lnTo>
                    <a:cubicBezTo>
                      <a:pt x="183" y="5973"/>
                      <a:pt x="225" y="5193"/>
                      <a:pt x="268" y="4363"/>
                    </a:cubicBezTo>
                    <a:cubicBezTo>
                      <a:pt x="304" y="3730"/>
                      <a:pt x="322" y="3132"/>
                      <a:pt x="340" y="2597"/>
                    </a:cubicBezTo>
                    <a:cubicBezTo>
                      <a:pt x="357" y="2053"/>
                      <a:pt x="402" y="1571"/>
                      <a:pt x="518" y="1178"/>
                    </a:cubicBezTo>
                    <a:cubicBezTo>
                      <a:pt x="625" y="786"/>
                      <a:pt x="777" y="482"/>
                      <a:pt x="893" y="295"/>
                    </a:cubicBezTo>
                    <a:cubicBezTo>
                      <a:pt x="1018" y="99"/>
                      <a:pt x="1098"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145;p48">
                <a:extLst>
                  <a:ext uri="{FF2B5EF4-FFF2-40B4-BE49-F238E27FC236}">
                    <a16:creationId xmlns:a16="http://schemas.microsoft.com/office/drawing/2014/main" id="{ED89C2BE-9029-844F-4806-77853EF994C6}"/>
                  </a:ext>
                </a:extLst>
              </p:cNvPr>
              <p:cNvSpPr/>
              <p:nvPr/>
            </p:nvSpPr>
            <p:spPr>
              <a:xfrm>
                <a:off x="6055090" y="797311"/>
                <a:ext cx="155899" cy="388346"/>
              </a:xfrm>
              <a:custGeom>
                <a:avLst/>
                <a:gdLst/>
                <a:ahLst/>
                <a:cxnLst/>
                <a:rect l="l" t="t" r="r" b="b"/>
                <a:pathLst>
                  <a:path w="3614" h="9002" extrusionOk="0">
                    <a:moveTo>
                      <a:pt x="1205" y="0"/>
                    </a:moveTo>
                    <a:cubicBezTo>
                      <a:pt x="1205" y="0"/>
                      <a:pt x="1303" y="134"/>
                      <a:pt x="1481" y="384"/>
                    </a:cubicBezTo>
                    <a:cubicBezTo>
                      <a:pt x="1660" y="634"/>
                      <a:pt x="1910" y="999"/>
                      <a:pt x="2168" y="1472"/>
                    </a:cubicBezTo>
                    <a:cubicBezTo>
                      <a:pt x="2704" y="2409"/>
                      <a:pt x="3319" y="3827"/>
                      <a:pt x="3391" y="5487"/>
                    </a:cubicBezTo>
                    <a:cubicBezTo>
                      <a:pt x="3434" y="6463"/>
                      <a:pt x="3265" y="7388"/>
                      <a:pt x="2982" y="8137"/>
                    </a:cubicBezTo>
                    <a:lnTo>
                      <a:pt x="2982" y="8137"/>
                    </a:lnTo>
                    <a:cubicBezTo>
                      <a:pt x="2766" y="8106"/>
                      <a:pt x="2544" y="8083"/>
                      <a:pt x="2338" y="8083"/>
                    </a:cubicBezTo>
                    <a:cubicBezTo>
                      <a:pt x="2106" y="8092"/>
                      <a:pt x="1892" y="8136"/>
                      <a:pt x="1704" y="8243"/>
                    </a:cubicBezTo>
                    <a:cubicBezTo>
                      <a:pt x="1526" y="8341"/>
                      <a:pt x="1392" y="8466"/>
                      <a:pt x="1258" y="8573"/>
                    </a:cubicBezTo>
                    <a:cubicBezTo>
                      <a:pt x="1125" y="8680"/>
                      <a:pt x="991" y="8761"/>
                      <a:pt x="866" y="8823"/>
                    </a:cubicBezTo>
                    <a:cubicBezTo>
                      <a:pt x="616" y="8939"/>
                      <a:pt x="393" y="8975"/>
                      <a:pt x="241" y="8984"/>
                    </a:cubicBezTo>
                    <a:cubicBezTo>
                      <a:pt x="166" y="8993"/>
                      <a:pt x="105" y="8995"/>
                      <a:pt x="64" y="8995"/>
                    </a:cubicBezTo>
                    <a:cubicBezTo>
                      <a:pt x="23" y="8995"/>
                      <a:pt x="1" y="8993"/>
                      <a:pt x="1" y="8993"/>
                    </a:cubicBezTo>
                    <a:lnTo>
                      <a:pt x="1" y="8993"/>
                    </a:lnTo>
                    <a:cubicBezTo>
                      <a:pt x="1" y="8993"/>
                      <a:pt x="81" y="9001"/>
                      <a:pt x="241" y="9001"/>
                    </a:cubicBezTo>
                    <a:cubicBezTo>
                      <a:pt x="393" y="8993"/>
                      <a:pt x="616" y="8975"/>
                      <a:pt x="884" y="8868"/>
                    </a:cubicBezTo>
                    <a:cubicBezTo>
                      <a:pt x="1018" y="8805"/>
                      <a:pt x="1160" y="8734"/>
                      <a:pt x="1303" y="8627"/>
                    </a:cubicBezTo>
                    <a:cubicBezTo>
                      <a:pt x="1437" y="8529"/>
                      <a:pt x="1580" y="8404"/>
                      <a:pt x="1749" y="8323"/>
                    </a:cubicBezTo>
                    <a:cubicBezTo>
                      <a:pt x="1920" y="8236"/>
                      <a:pt x="2115" y="8202"/>
                      <a:pt x="2325" y="8202"/>
                    </a:cubicBezTo>
                    <a:cubicBezTo>
                      <a:pt x="2542" y="8202"/>
                      <a:pt x="2776" y="8238"/>
                      <a:pt x="3016" y="8288"/>
                    </a:cubicBezTo>
                    <a:lnTo>
                      <a:pt x="3069" y="8297"/>
                    </a:lnTo>
                    <a:lnTo>
                      <a:pt x="3087" y="8243"/>
                    </a:lnTo>
                    <a:cubicBezTo>
                      <a:pt x="3417" y="7476"/>
                      <a:pt x="3614" y="6504"/>
                      <a:pt x="3560" y="5478"/>
                    </a:cubicBezTo>
                    <a:cubicBezTo>
                      <a:pt x="3524" y="4630"/>
                      <a:pt x="3346" y="3845"/>
                      <a:pt x="3096" y="3158"/>
                    </a:cubicBezTo>
                    <a:cubicBezTo>
                      <a:pt x="2846" y="2471"/>
                      <a:pt x="2534" y="1891"/>
                      <a:pt x="2249" y="1428"/>
                    </a:cubicBezTo>
                    <a:cubicBezTo>
                      <a:pt x="1963" y="964"/>
                      <a:pt x="1696" y="607"/>
                      <a:pt x="1499" y="366"/>
                    </a:cubicBezTo>
                    <a:cubicBezTo>
                      <a:pt x="1312" y="125"/>
                      <a:pt x="1205" y="0"/>
                      <a:pt x="1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146;p48">
                <a:extLst>
                  <a:ext uri="{FF2B5EF4-FFF2-40B4-BE49-F238E27FC236}">
                    <a16:creationId xmlns:a16="http://schemas.microsoft.com/office/drawing/2014/main" id="{E427EF80-6247-937B-82D0-E10B5D47ED2D}"/>
                  </a:ext>
                </a:extLst>
              </p:cNvPr>
              <p:cNvSpPr/>
              <p:nvPr/>
            </p:nvSpPr>
            <p:spPr>
              <a:xfrm>
                <a:off x="6058541" y="812323"/>
                <a:ext cx="41239" cy="106254"/>
              </a:xfrm>
              <a:custGeom>
                <a:avLst/>
                <a:gdLst/>
                <a:ahLst/>
                <a:cxnLst/>
                <a:rect l="l" t="t" r="r" b="b"/>
                <a:pathLst>
                  <a:path w="956" h="2463" extrusionOk="0">
                    <a:moveTo>
                      <a:pt x="955" y="0"/>
                    </a:moveTo>
                    <a:lnTo>
                      <a:pt x="955" y="0"/>
                    </a:lnTo>
                    <a:cubicBezTo>
                      <a:pt x="955" y="0"/>
                      <a:pt x="857" y="107"/>
                      <a:pt x="723" y="312"/>
                    </a:cubicBezTo>
                    <a:cubicBezTo>
                      <a:pt x="581" y="509"/>
                      <a:pt x="411" y="803"/>
                      <a:pt x="277" y="1151"/>
                    </a:cubicBezTo>
                    <a:cubicBezTo>
                      <a:pt x="144" y="1499"/>
                      <a:pt x="72" y="1829"/>
                      <a:pt x="37" y="2070"/>
                    </a:cubicBezTo>
                    <a:cubicBezTo>
                      <a:pt x="10" y="2320"/>
                      <a:pt x="1" y="2462"/>
                      <a:pt x="1" y="2462"/>
                    </a:cubicBezTo>
                    <a:cubicBezTo>
                      <a:pt x="1" y="2462"/>
                      <a:pt x="54" y="2320"/>
                      <a:pt x="126" y="2097"/>
                    </a:cubicBezTo>
                    <a:cubicBezTo>
                      <a:pt x="197" y="1865"/>
                      <a:pt x="304" y="1552"/>
                      <a:pt x="438" y="1213"/>
                    </a:cubicBezTo>
                    <a:cubicBezTo>
                      <a:pt x="572" y="874"/>
                      <a:pt x="697" y="571"/>
                      <a:pt x="795" y="357"/>
                    </a:cubicBezTo>
                    <a:cubicBezTo>
                      <a:pt x="893" y="143"/>
                      <a:pt x="955" y="0"/>
                      <a:pt x="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147;p48">
                <a:extLst>
                  <a:ext uri="{FF2B5EF4-FFF2-40B4-BE49-F238E27FC236}">
                    <a16:creationId xmlns:a16="http://schemas.microsoft.com/office/drawing/2014/main" id="{DE44DF8D-D40F-128C-BE67-E915A3706152}"/>
                  </a:ext>
                </a:extLst>
              </p:cNvPr>
              <p:cNvSpPr/>
              <p:nvPr/>
            </p:nvSpPr>
            <p:spPr>
              <a:xfrm>
                <a:off x="5640222" y="839241"/>
                <a:ext cx="58926" cy="99740"/>
              </a:xfrm>
              <a:custGeom>
                <a:avLst/>
                <a:gdLst/>
                <a:ahLst/>
                <a:cxnLst/>
                <a:rect l="l" t="t" r="r" b="b"/>
                <a:pathLst>
                  <a:path w="1366" h="2312" extrusionOk="0">
                    <a:moveTo>
                      <a:pt x="1" y="1"/>
                    </a:moveTo>
                    <a:cubicBezTo>
                      <a:pt x="1" y="1"/>
                      <a:pt x="27" y="27"/>
                      <a:pt x="81" y="72"/>
                    </a:cubicBezTo>
                    <a:cubicBezTo>
                      <a:pt x="134" y="117"/>
                      <a:pt x="206" y="188"/>
                      <a:pt x="295" y="268"/>
                    </a:cubicBezTo>
                    <a:cubicBezTo>
                      <a:pt x="473" y="447"/>
                      <a:pt x="688" y="714"/>
                      <a:pt x="875" y="1035"/>
                    </a:cubicBezTo>
                    <a:cubicBezTo>
                      <a:pt x="1062" y="1357"/>
                      <a:pt x="1196" y="1678"/>
                      <a:pt x="1259" y="1910"/>
                    </a:cubicBezTo>
                    <a:cubicBezTo>
                      <a:pt x="1294" y="2035"/>
                      <a:pt x="1321" y="2133"/>
                      <a:pt x="1339" y="2204"/>
                    </a:cubicBezTo>
                    <a:cubicBezTo>
                      <a:pt x="1348" y="2267"/>
                      <a:pt x="1357" y="2311"/>
                      <a:pt x="1357" y="2311"/>
                    </a:cubicBezTo>
                    <a:cubicBezTo>
                      <a:pt x="1357" y="2311"/>
                      <a:pt x="1357" y="2267"/>
                      <a:pt x="1366" y="2195"/>
                    </a:cubicBezTo>
                    <a:cubicBezTo>
                      <a:pt x="1366" y="2124"/>
                      <a:pt x="1366" y="2026"/>
                      <a:pt x="1348" y="1892"/>
                    </a:cubicBezTo>
                    <a:cubicBezTo>
                      <a:pt x="1321" y="1642"/>
                      <a:pt x="1232" y="1285"/>
                      <a:pt x="1027" y="946"/>
                    </a:cubicBezTo>
                    <a:cubicBezTo>
                      <a:pt x="830" y="607"/>
                      <a:pt x="563" y="357"/>
                      <a:pt x="349" y="206"/>
                    </a:cubicBezTo>
                    <a:cubicBezTo>
                      <a:pt x="250" y="134"/>
                      <a:pt x="161" y="81"/>
                      <a:pt x="99" y="45"/>
                    </a:cubicBezTo>
                    <a:cubicBezTo>
                      <a:pt x="36" y="18"/>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148;p48">
                <a:extLst>
                  <a:ext uri="{FF2B5EF4-FFF2-40B4-BE49-F238E27FC236}">
                    <a16:creationId xmlns:a16="http://schemas.microsoft.com/office/drawing/2014/main" id="{A73CAD7D-8AF3-5888-B7E4-4976CF286933}"/>
                  </a:ext>
                </a:extLst>
              </p:cNvPr>
              <p:cNvSpPr/>
              <p:nvPr/>
            </p:nvSpPr>
            <p:spPr>
              <a:xfrm>
                <a:off x="5797248" y="738815"/>
                <a:ext cx="113969" cy="116651"/>
              </a:xfrm>
              <a:custGeom>
                <a:avLst/>
                <a:gdLst/>
                <a:ahLst/>
                <a:cxnLst/>
                <a:rect l="l" t="t" r="r" b="b"/>
                <a:pathLst>
                  <a:path w="2642" h="2704" extrusionOk="0">
                    <a:moveTo>
                      <a:pt x="0" y="0"/>
                    </a:moveTo>
                    <a:cubicBezTo>
                      <a:pt x="1" y="0"/>
                      <a:pt x="607" y="616"/>
                      <a:pt x="1321" y="1347"/>
                    </a:cubicBezTo>
                    <a:cubicBezTo>
                      <a:pt x="2034" y="2079"/>
                      <a:pt x="2641" y="2703"/>
                      <a:pt x="2641" y="2703"/>
                    </a:cubicBezTo>
                    <a:cubicBezTo>
                      <a:pt x="2641" y="2703"/>
                      <a:pt x="2525" y="2525"/>
                      <a:pt x="2320" y="2248"/>
                    </a:cubicBezTo>
                    <a:cubicBezTo>
                      <a:pt x="2115" y="1972"/>
                      <a:pt x="1820" y="1597"/>
                      <a:pt x="1455" y="1222"/>
                    </a:cubicBezTo>
                    <a:cubicBezTo>
                      <a:pt x="1080" y="848"/>
                      <a:pt x="723" y="535"/>
                      <a:pt x="447" y="330"/>
                    </a:cubicBezTo>
                    <a:cubicBezTo>
                      <a:pt x="179" y="116"/>
                      <a:pt x="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149;p48">
                <a:extLst>
                  <a:ext uri="{FF2B5EF4-FFF2-40B4-BE49-F238E27FC236}">
                    <a16:creationId xmlns:a16="http://schemas.microsoft.com/office/drawing/2014/main" id="{E233E578-D6C0-C383-1575-77D744D5A3A2}"/>
                  </a:ext>
                </a:extLst>
              </p:cNvPr>
              <p:cNvSpPr/>
              <p:nvPr/>
            </p:nvSpPr>
            <p:spPr>
              <a:xfrm>
                <a:off x="5900005" y="755337"/>
                <a:ext cx="121260" cy="101293"/>
              </a:xfrm>
              <a:custGeom>
                <a:avLst/>
                <a:gdLst/>
                <a:ahLst/>
                <a:cxnLst/>
                <a:rect l="l" t="t" r="r" b="b"/>
                <a:pathLst>
                  <a:path w="2811" h="2348" extrusionOk="0">
                    <a:moveTo>
                      <a:pt x="2811" y="1"/>
                    </a:moveTo>
                    <a:cubicBezTo>
                      <a:pt x="2810" y="1"/>
                      <a:pt x="2097" y="411"/>
                      <a:pt x="1312" y="1062"/>
                    </a:cubicBezTo>
                    <a:cubicBezTo>
                      <a:pt x="536" y="1705"/>
                      <a:pt x="0" y="2347"/>
                      <a:pt x="0" y="2347"/>
                    </a:cubicBezTo>
                    <a:cubicBezTo>
                      <a:pt x="0" y="2347"/>
                      <a:pt x="652" y="1839"/>
                      <a:pt x="1428" y="1196"/>
                    </a:cubicBezTo>
                    <a:cubicBezTo>
                      <a:pt x="2195" y="545"/>
                      <a:pt x="2810" y="1"/>
                      <a:pt x="2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150;p48">
                <a:extLst>
                  <a:ext uri="{FF2B5EF4-FFF2-40B4-BE49-F238E27FC236}">
                    <a16:creationId xmlns:a16="http://schemas.microsoft.com/office/drawing/2014/main" id="{157335EE-CC5D-63D6-50CF-A8ED1B1ACAAE}"/>
                  </a:ext>
                </a:extLst>
              </p:cNvPr>
              <p:cNvSpPr/>
              <p:nvPr/>
            </p:nvSpPr>
            <p:spPr>
              <a:xfrm>
                <a:off x="5609421" y="985092"/>
                <a:ext cx="418779" cy="427215"/>
              </a:xfrm>
              <a:custGeom>
                <a:avLst/>
                <a:gdLst/>
                <a:ahLst/>
                <a:cxnLst/>
                <a:rect l="l" t="t" r="r" b="b"/>
                <a:pathLst>
                  <a:path w="9708" h="9903" extrusionOk="0">
                    <a:moveTo>
                      <a:pt x="1687" y="1"/>
                    </a:moveTo>
                    <a:lnTo>
                      <a:pt x="1687" y="1"/>
                    </a:lnTo>
                    <a:cubicBezTo>
                      <a:pt x="1687" y="2"/>
                      <a:pt x="1669" y="74"/>
                      <a:pt x="1634" y="197"/>
                    </a:cubicBezTo>
                    <a:cubicBezTo>
                      <a:pt x="1607" y="322"/>
                      <a:pt x="1571" y="518"/>
                      <a:pt x="1553" y="768"/>
                    </a:cubicBezTo>
                    <a:cubicBezTo>
                      <a:pt x="1535" y="1018"/>
                      <a:pt x="1544" y="1321"/>
                      <a:pt x="1580" y="1678"/>
                    </a:cubicBezTo>
                    <a:cubicBezTo>
                      <a:pt x="1616" y="2026"/>
                      <a:pt x="1678" y="2427"/>
                      <a:pt x="1741" y="2873"/>
                    </a:cubicBezTo>
                    <a:cubicBezTo>
                      <a:pt x="1794" y="3310"/>
                      <a:pt x="1848" y="3801"/>
                      <a:pt x="1803" y="4309"/>
                    </a:cubicBezTo>
                    <a:cubicBezTo>
                      <a:pt x="1758" y="4827"/>
                      <a:pt x="1589" y="5362"/>
                      <a:pt x="1393" y="5915"/>
                    </a:cubicBezTo>
                    <a:cubicBezTo>
                      <a:pt x="1000" y="7030"/>
                      <a:pt x="572" y="8253"/>
                      <a:pt x="126" y="9537"/>
                    </a:cubicBezTo>
                    <a:cubicBezTo>
                      <a:pt x="99" y="9609"/>
                      <a:pt x="72" y="9680"/>
                      <a:pt x="55" y="9742"/>
                    </a:cubicBezTo>
                    <a:lnTo>
                      <a:pt x="1" y="9903"/>
                    </a:lnTo>
                    <a:lnTo>
                      <a:pt x="162" y="9858"/>
                    </a:lnTo>
                    <a:cubicBezTo>
                      <a:pt x="1016" y="9613"/>
                      <a:pt x="1873" y="9533"/>
                      <a:pt x="2690" y="9533"/>
                    </a:cubicBezTo>
                    <a:cubicBezTo>
                      <a:pt x="3093" y="9533"/>
                      <a:pt x="3486" y="9552"/>
                      <a:pt x="3864" y="9582"/>
                    </a:cubicBezTo>
                    <a:cubicBezTo>
                      <a:pt x="4110" y="9601"/>
                      <a:pt x="4356" y="9615"/>
                      <a:pt x="4597" y="9615"/>
                    </a:cubicBezTo>
                    <a:cubicBezTo>
                      <a:pt x="4915" y="9615"/>
                      <a:pt x="5225" y="9590"/>
                      <a:pt x="5514" y="9519"/>
                    </a:cubicBezTo>
                    <a:cubicBezTo>
                      <a:pt x="6014" y="9403"/>
                      <a:pt x="6469" y="9243"/>
                      <a:pt x="6897" y="9225"/>
                    </a:cubicBezTo>
                    <a:cubicBezTo>
                      <a:pt x="7013" y="9215"/>
                      <a:pt x="7127" y="9211"/>
                      <a:pt x="7239" y="9211"/>
                    </a:cubicBezTo>
                    <a:cubicBezTo>
                      <a:pt x="7538" y="9211"/>
                      <a:pt x="7819" y="9239"/>
                      <a:pt x="8066" y="9252"/>
                    </a:cubicBezTo>
                    <a:cubicBezTo>
                      <a:pt x="8367" y="9275"/>
                      <a:pt x="8628" y="9298"/>
                      <a:pt x="8849" y="9298"/>
                    </a:cubicBezTo>
                    <a:cubicBezTo>
                      <a:pt x="8883" y="9298"/>
                      <a:pt x="8917" y="9297"/>
                      <a:pt x="8949" y="9296"/>
                    </a:cubicBezTo>
                    <a:cubicBezTo>
                      <a:pt x="9199" y="9296"/>
                      <a:pt x="9386" y="9270"/>
                      <a:pt x="9511" y="9261"/>
                    </a:cubicBezTo>
                    <a:cubicBezTo>
                      <a:pt x="9635" y="9234"/>
                      <a:pt x="9706" y="9225"/>
                      <a:pt x="9707" y="9225"/>
                    </a:cubicBezTo>
                    <a:lnTo>
                      <a:pt x="9707" y="9225"/>
                    </a:lnTo>
                    <a:cubicBezTo>
                      <a:pt x="9706" y="9225"/>
                      <a:pt x="9635" y="9234"/>
                      <a:pt x="9511" y="9252"/>
                    </a:cubicBezTo>
                    <a:cubicBezTo>
                      <a:pt x="9410" y="9259"/>
                      <a:pt x="9268" y="9272"/>
                      <a:pt x="9090" y="9272"/>
                    </a:cubicBezTo>
                    <a:cubicBezTo>
                      <a:pt x="9048" y="9272"/>
                      <a:pt x="9004" y="9271"/>
                      <a:pt x="8958" y="9270"/>
                    </a:cubicBezTo>
                    <a:cubicBezTo>
                      <a:pt x="8708" y="9270"/>
                      <a:pt x="8414" y="9234"/>
                      <a:pt x="8075" y="9198"/>
                    </a:cubicBezTo>
                    <a:cubicBezTo>
                      <a:pt x="7781" y="9168"/>
                      <a:pt x="7456" y="9132"/>
                      <a:pt x="7099" y="9132"/>
                    </a:cubicBezTo>
                    <a:cubicBezTo>
                      <a:pt x="7033" y="9132"/>
                      <a:pt x="6966" y="9133"/>
                      <a:pt x="6897" y="9136"/>
                    </a:cubicBezTo>
                    <a:cubicBezTo>
                      <a:pt x="6451" y="9145"/>
                      <a:pt x="5987" y="9305"/>
                      <a:pt x="5487" y="9403"/>
                    </a:cubicBezTo>
                    <a:cubicBezTo>
                      <a:pt x="5242" y="9461"/>
                      <a:pt x="4983" y="9481"/>
                      <a:pt x="4714" y="9481"/>
                    </a:cubicBezTo>
                    <a:cubicBezTo>
                      <a:pt x="4444" y="9481"/>
                      <a:pt x="4163" y="9461"/>
                      <a:pt x="3873" y="9439"/>
                    </a:cubicBezTo>
                    <a:cubicBezTo>
                      <a:pt x="3453" y="9396"/>
                      <a:pt x="3011" y="9368"/>
                      <a:pt x="2554" y="9368"/>
                    </a:cubicBezTo>
                    <a:cubicBezTo>
                      <a:pt x="1819" y="9368"/>
                      <a:pt x="1048" y="9441"/>
                      <a:pt x="277" y="9645"/>
                    </a:cubicBezTo>
                    <a:lnTo>
                      <a:pt x="277" y="9645"/>
                    </a:lnTo>
                    <a:cubicBezTo>
                      <a:pt x="283" y="9629"/>
                      <a:pt x="289" y="9614"/>
                      <a:pt x="295" y="9600"/>
                    </a:cubicBezTo>
                    <a:cubicBezTo>
                      <a:pt x="733" y="8306"/>
                      <a:pt x="1152" y="7075"/>
                      <a:pt x="1535" y="5960"/>
                    </a:cubicBezTo>
                    <a:cubicBezTo>
                      <a:pt x="1723" y="5407"/>
                      <a:pt x="1892" y="4854"/>
                      <a:pt x="1928" y="4318"/>
                    </a:cubicBezTo>
                    <a:cubicBezTo>
                      <a:pt x="1964" y="3792"/>
                      <a:pt x="1892" y="3301"/>
                      <a:pt x="1821" y="2855"/>
                    </a:cubicBezTo>
                    <a:cubicBezTo>
                      <a:pt x="1750" y="2418"/>
                      <a:pt x="1678" y="2017"/>
                      <a:pt x="1634" y="1669"/>
                    </a:cubicBezTo>
                    <a:cubicBezTo>
                      <a:pt x="1589" y="1321"/>
                      <a:pt x="1571" y="1018"/>
                      <a:pt x="1580" y="768"/>
                    </a:cubicBezTo>
                    <a:cubicBezTo>
                      <a:pt x="1589" y="518"/>
                      <a:pt x="1616" y="322"/>
                      <a:pt x="1642" y="197"/>
                    </a:cubicBezTo>
                    <a:cubicBezTo>
                      <a:pt x="1669" y="74"/>
                      <a:pt x="1687" y="2"/>
                      <a:pt x="1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151;p48">
                <a:extLst>
                  <a:ext uri="{FF2B5EF4-FFF2-40B4-BE49-F238E27FC236}">
                    <a16:creationId xmlns:a16="http://schemas.microsoft.com/office/drawing/2014/main" id="{55386E2F-01E9-A6D6-6A2A-5AB9C099D02A}"/>
                  </a:ext>
                </a:extLst>
              </p:cNvPr>
              <p:cNvSpPr/>
              <p:nvPr/>
            </p:nvSpPr>
            <p:spPr>
              <a:xfrm>
                <a:off x="6021226" y="984315"/>
                <a:ext cx="43914" cy="407242"/>
              </a:xfrm>
              <a:custGeom>
                <a:avLst/>
                <a:gdLst/>
                <a:ahLst/>
                <a:cxnLst/>
                <a:rect l="l" t="t" r="r" b="b"/>
                <a:pathLst>
                  <a:path w="1018" h="9440" extrusionOk="0">
                    <a:moveTo>
                      <a:pt x="982" y="1"/>
                    </a:moveTo>
                    <a:lnTo>
                      <a:pt x="982" y="1"/>
                    </a:lnTo>
                    <a:cubicBezTo>
                      <a:pt x="982" y="1"/>
                      <a:pt x="919" y="563"/>
                      <a:pt x="821" y="1473"/>
                    </a:cubicBezTo>
                    <a:cubicBezTo>
                      <a:pt x="777" y="1928"/>
                      <a:pt x="732" y="2472"/>
                      <a:pt x="670" y="3070"/>
                    </a:cubicBezTo>
                    <a:cubicBezTo>
                      <a:pt x="652" y="3373"/>
                      <a:pt x="625" y="3685"/>
                      <a:pt x="589" y="4015"/>
                    </a:cubicBezTo>
                    <a:cubicBezTo>
                      <a:pt x="580" y="4176"/>
                      <a:pt x="563" y="4345"/>
                      <a:pt x="554" y="4515"/>
                    </a:cubicBezTo>
                    <a:cubicBezTo>
                      <a:pt x="545" y="4684"/>
                      <a:pt x="536" y="4881"/>
                      <a:pt x="625" y="5059"/>
                    </a:cubicBezTo>
                    <a:cubicBezTo>
                      <a:pt x="679" y="5175"/>
                      <a:pt x="750" y="5273"/>
                      <a:pt x="786" y="5362"/>
                    </a:cubicBezTo>
                    <a:cubicBezTo>
                      <a:pt x="821" y="5460"/>
                      <a:pt x="839" y="5559"/>
                      <a:pt x="839" y="5666"/>
                    </a:cubicBezTo>
                    <a:cubicBezTo>
                      <a:pt x="830" y="5871"/>
                      <a:pt x="750" y="6085"/>
                      <a:pt x="670" y="6281"/>
                    </a:cubicBezTo>
                    <a:cubicBezTo>
                      <a:pt x="500" y="6683"/>
                      <a:pt x="393" y="7093"/>
                      <a:pt x="357" y="7477"/>
                    </a:cubicBezTo>
                    <a:cubicBezTo>
                      <a:pt x="287" y="8221"/>
                      <a:pt x="450" y="8846"/>
                      <a:pt x="608" y="9231"/>
                    </a:cubicBezTo>
                    <a:lnTo>
                      <a:pt x="608" y="9231"/>
                    </a:lnTo>
                    <a:cubicBezTo>
                      <a:pt x="217" y="9370"/>
                      <a:pt x="1" y="9439"/>
                      <a:pt x="1" y="9439"/>
                    </a:cubicBezTo>
                    <a:cubicBezTo>
                      <a:pt x="1" y="9439"/>
                      <a:pt x="232" y="9386"/>
                      <a:pt x="643" y="9270"/>
                    </a:cubicBezTo>
                    <a:lnTo>
                      <a:pt x="661" y="9261"/>
                    </a:lnTo>
                    <a:lnTo>
                      <a:pt x="652" y="9243"/>
                    </a:lnTo>
                    <a:cubicBezTo>
                      <a:pt x="518" y="8850"/>
                      <a:pt x="384" y="8226"/>
                      <a:pt x="491" y="7486"/>
                    </a:cubicBezTo>
                    <a:cubicBezTo>
                      <a:pt x="536" y="7120"/>
                      <a:pt x="652" y="6736"/>
                      <a:pt x="821" y="6344"/>
                    </a:cubicBezTo>
                    <a:cubicBezTo>
                      <a:pt x="902" y="6138"/>
                      <a:pt x="991" y="5924"/>
                      <a:pt x="1009" y="5675"/>
                    </a:cubicBezTo>
                    <a:cubicBezTo>
                      <a:pt x="1018" y="5550"/>
                      <a:pt x="1000" y="5416"/>
                      <a:pt x="946" y="5300"/>
                    </a:cubicBezTo>
                    <a:cubicBezTo>
                      <a:pt x="902" y="5175"/>
                      <a:pt x="821" y="5086"/>
                      <a:pt x="786" y="4988"/>
                    </a:cubicBezTo>
                    <a:cubicBezTo>
                      <a:pt x="714" y="4845"/>
                      <a:pt x="714" y="4684"/>
                      <a:pt x="723" y="4524"/>
                    </a:cubicBezTo>
                    <a:cubicBezTo>
                      <a:pt x="741" y="4354"/>
                      <a:pt x="750" y="4185"/>
                      <a:pt x="759" y="4024"/>
                    </a:cubicBezTo>
                    <a:cubicBezTo>
                      <a:pt x="786" y="3694"/>
                      <a:pt x="803" y="3382"/>
                      <a:pt x="821" y="3079"/>
                    </a:cubicBezTo>
                    <a:cubicBezTo>
                      <a:pt x="857" y="2481"/>
                      <a:pt x="884" y="1937"/>
                      <a:pt x="910" y="1482"/>
                    </a:cubicBezTo>
                    <a:cubicBezTo>
                      <a:pt x="955" y="572"/>
                      <a:pt x="982"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152;p48">
                <a:extLst>
                  <a:ext uri="{FF2B5EF4-FFF2-40B4-BE49-F238E27FC236}">
                    <a16:creationId xmlns:a16="http://schemas.microsoft.com/office/drawing/2014/main" id="{2D28654A-592C-5176-D055-21B396D5E1E4}"/>
                  </a:ext>
                </a:extLst>
              </p:cNvPr>
              <p:cNvSpPr/>
              <p:nvPr/>
            </p:nvSpPr>
            <p:spPr>
              <a:xfrm>
                <a:off x="5620594" y="1411127"/>
                <a:ext cx="223625" cy="378036"/>
              </a:xfrm>
              <a:custGeom>
                <a:avLst/>
                <a:gdLst/>
                <a:ahLst/>
                <a:cxnLst/>
                <a:rect l="l" t="t" r="r" b="b"/>
                <a:pathLst>
                  <a:path w="5184" h="8763" extrusionOk="0">
                    <a:moveTo>
                      <a:pt x="99" y="0"/>
                    </a:moveTo>
                    <a:cubicBezTo>
                      <a:pt x="99" y="0"/>
                      <a:pt x="90" y="36"/>
                      <a:pt x="72" y="116"/>
                    </a:cubicBezTo>
                    <a:cubicBezTo>
                      <a:pt x="54" y="205"/>
                      <a:pt x="36" y="321"/>
                      <a:pt x="27" y="482"/>
                    </a:cubicBezTo>
                    <a:cubicBezTo>
                      <a:pt x="1" y="803"/>
                      <a:pt x="63" y="1267"/>
                      <a:pt x="215" y="1811"/>
                    </a:cubicBezTo>
                    <a:cubicBezTo>
                      <a:pt x="358" y="2355"/>
                      <a:pt x="616" y="2989"/>
                      <a:pt x="688" y="3720"/>
                    </a:cubicBezTo>
                    <a:cubicBezTo>
                      <a:pt x="697" y="3809"/>
                      <a:pt x="697" y="3899"/>
                      <a:pt x="697" y="3997"/>
                    </a:cubicBezTo>
                    <a:cubicBezTo>
                      <a:pt x="697" y="4086"/>
                      <a:pt x="697" y="4184"/>
                      <a:pt x="688" y="4282"/>
                    </a:cubicBezTo>
                    <a:cubicBezTo>
                      <a:pt x="670" y="4470"/>
                      <a:pt x="634" y="4666"/>
                      <a:pt x="598" y="4862"/>
                    </a:cubicBezTo>
                    <a:cubicBezTo>
                      <a:pt x="563" y="5067"/>
                      <a:pt x="536" y="5272"/>
                      <a:pt x="518" y="5487"/>
                    </a:cubicBezTo>
                    <a:cubicBezTo>
                      <a:pt x="509" y="5594"/>
                      <a:pt x="500" y="5701"/>
                      <a:pt x="491" y="5808"/>
                    </a:cubicBezTo>
                    <a:cubicBezTo>
                      <a:pt x="491" y="5915"/>
                      <a:pt x="482" y="6013"/>
                      <a:pt x="491" y="6147"/>
                    </a:cubicBezTo>
                    <a:cubicBezTo>
                      <a:pt x="500" y="6236"/>
                      <a:pt x="554" y="6334"/>
                      <a:pt x="634" y="6388"/>
                    </a:cubicBezTo>
                    <a:cubicBezTo>
                      <a:pt x="705" y="6450"/>
                      <a:pt x="777" y="6477"/>
                      <a:pt x="848" y="6504"/>
                    </a:cubicBezTo>
                    <a:cubicBezTo>
                      <a:pt x="982" y="6557"/>
                      <a:pt x="1107" y="6620"/>
                      <a:pt x="1214" y="6700"/>
                    </a:cubicBezTo>
                    <a:cubicBezTo>
                      <a:pt x="1446" y="6860"/>
                      <a:pt x="1642" y="7057"/>
                      <a:pt x="1785" y="7280"/>
                    </a:cubicBezTo>
                    <a:cubicBezTo>
                      <a:pt x="2088" y="7717"/>
                      <a:pt x="2213" y="8225"/>
                      <a:pt x="2169" y="8680"/>
                    </a:cubicBezTo>
                    <a:lnTo>
                      <a:pt x="2160" y="8752"/>
                    </a:lnTo>
                    <a:lnTo>
                      <a:pt x="2222" y="8752"/>
                    </a:lnTo>
                    <a:cubicBezTo>
                      <a:pt x="2376" y="8759"/>
                      <a:pt x="2525" y="8763"/>
                      <a:pt x="2670" y="8763"/>
                    </a:cubicBezTo>
                    <a:cubicBezTo>
                      <a:pt x="3372" y="8763"/>
                      <a:pt x="3961" y="8681"/>
                      <a:pt x="4390" y="8600"/>
                    </a:cubicBezTo>
                    <a:cubicBezTo>
                      <a:pt x="4898" y="8502"/>
                      <a:pt x="5184" y="8413"/>
                      <a:pt x="5184" y="8413"/>
                    </a:cubicBezTo>
                    <a:lnTo>
                      <a:pt x="5184" y="8413"/>
                    </a:lnTo>
                    <a:cubicBezTo>
                      <a:pt x="5184" y="8413"/>
                      <a:pt x="4898" y="8484"/>
                      <a:pt x="4381" y="8555"/>
                    </a:cubicBezTo>
                    <a:cubicBezTo>
                      <a:pt x="4023" y="8611"/>
                      <a:pt x="3558" y="8658"/>
                      <a:pt x="3009" y="8658"/>
                    </a:cubicBezTo>
                    <a:cubicBezTo>
                      <a:pt x="2786" y="8658"/>
                      <a:pt x="2550" y="8650"/>
                      <a:pt x="2301" y="8632"/>
                    </a:cubicBezTo>
                    <a:lnTo>
                      <a:pt x="2301" y="8632"/>
                    </a:lnTo>
                    <a:cubicBezTo>
                      <a:pt x="2344" y="8166"/>
                      <a:pt x="2217" y="7642"/>
                      <a:pt x="1919" y="7190"/>
                    </a:cubicBezTo>
                    <a:cubicBezTo>
                      <a:pt x="1767" y="6950"/>
                      <a:pt x="1562" y="6736"/>
                      <a:pt x="1312" y="6557"/>
                    </a:cubicBezTo>
                    <a:cubicBezTo>
                      <a:pt x="1196" y="6477"/>
                      <a:pt x="1053" y="6405"/>
                      <a:pt x="920" y="6343"/>
                    </a:cubicBezTo>
                    <a:cubicBezTo>
                      <a:pt x="777" y="6289"/>
                      <a:pt x="670" y="6236"/>
                      <a:pt x="661" y="6120"/>
                    </a:cubicBezTo>
                    <a:cubicBezTo>
                      <a:pt x="652" y="5933"/>
                      <a:pt x="679" y="5701"/>
                      <a:pt x="688" y="5504"/>
                    </a:cubicBezTo>
                    <a:cubicBezTo>
                      <a:pt x="705" y="5290"/>
                      <a:pt x="732" y="5094"/>
                      <a:pt x="759" y="4889"/>
                    </a:cubicBezTo>
                    <a:cubicBezTo>
                      <a:pt x="795" y="4693"/>
                      <a:pt x="830" y="4496"/>
                      <a:pt x="848" y="4291"/>
                    </a:cubicBezTo>
                    <a:cubicBezTo>
                      <a:pt x="857" y="4193"/>
                      <a:pt x="857" y="4095"/>
                      <a:pt x="848" y="3997"/>
                    </a:cubicBezTo>
                    <a:cubicBezTo>
                      <a:pt x="848" y="3899"/>
                      <a:pt x="848" y="3801"/>
                      <a:pt x="830" y="3702"/>
                    </a:cubicBezTo>
                    <a:cubicBezTo>
                      <a:pt x="741" y="2944"/>
                      <a:pt x="465" y="2320"/>
                      <a:pt x="295" y="1784"/>
                    </a:cubicBezTo>
                    <a:cubicBezTo>
                      <a:pt x="126" y="1249"/>
                      <a:pt x="45" y="794"/>
                      <a:pt x="54" y="482"/>
                    </a:cubicBezTo>
                    <a:cubicBezTo>
                      <a:pt x="54" y="321"/>
                      <a:pt x="63" y="205"/>
                      <a:pt x="81" y="125"/>
                    </a:cubicBezTo>
                    <a:cubicBezTo>
                      <a:pt x="99" y="36"/>
                      <a:pt x="99"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153;p48">
                <a:extLst>
                  <a:ext uri="{FF2B5EF4-FFF2-40B4-BE49-F238E27FC236}">
                    <a16:creationId xmlns:a16="http://schemas.microsoft.com/office/drawing/2014/main" id="{D5DEF1EA-F53B-57DD-B7E9-C3FEB805444F}"/>
                  </a:ext>
                </a:extLst>
              </p:cNvPr>
              <p:cNvSpPr/>
              <p:nvPr/>
            </p:nvSpPr>
            <p:spPr>
              <a:xfrm>
                <a:off x="5828437" y="1381491"/>
                <a:ext cx="235531" cy="379114"/>
              </a:xfrm>
              <a:custGeom>
                <a:avLst/>
                <a:gdLst/>
                <a:ahLst/>
                <a:cxnLst/>
                <a:rect l="l" t="t" r="r" b="b"/>
                <a:pathLst>
                  <a:path w="5460" h="8788" extrusionOk="0">
                    <a:moveTo>
                      <a:pt x="303" y="3676"/>
                    </a:moveTo>
                    <a:lnTo>
                      <a:pt x="303" y="3676"/>
                    </a:lnTo>
                    <a:cubicBezTo>
                      <a:pt x="303" y="3676"/>
                      <a:pt x="286" y="3694"/>
                      <a:pt x="259" y="3747"/>
                    </a:cubicBezTo>
                    <a:cubicBezTo>
                      <a:pt x="294" y="3702"/>
                      <a:pt x="303" y="3676"/>
                      <a:pt x="303" y="3676"/>
                    </a:cubicBezTo>
                    <a:close/>
                    <a:moveTo>
                      <a:pt x="4933" y="0"/>
                    </a:moveTo>
                    <a:lnTo>
                      <a:pt x="4933" y="0"/>
                    </a:lnTo>
                    <a:cubicBezTo>
                      <a:pt x="4933" y="2"/>
                      <a:pt x="4916" y="64"/>
                      <a:pt x="4969" y="170"/>
                    </a:cubicBezTo>
                    <a:cubicBezTo>
                      <a:pt x="5023" y="277"/>
                      <a:pt x="5165" y="375"/>
                      <a:pt x="5290" y="553"/>
                    </a:cubicBezTo>
                    <a:cubicBezTo>
                      <a:pt x="5415" y="723"/>
                      <a:pt x="5415" y="1026"/>
                      <a:pt x="5263" y="1285"/>
                    </a:cubicBezTo>
                    <a:cubicBezTo>
                      <a:pt x="5121" y="1553"/>
                      <a:pt x="4862" y="1802"/>
                      <a:pt x="4675" y="2150"/>
                    </a:cubicBezTo>
                    <a:cubicBezTo>
                      <a:pt x="4282" y="2846"/>
                      <a:pt x="4131" y="3810"/>
                      <a:pt x="4148" y="4844"/>
                    </a:cubicBezTo>
                    <a:cubicBezTo>
                      <a:pt x="4148" y="5362"/>
                      <a:pt x="4184" y="5897"/>
                      <a:pt x="4175" y="6459"/>
                    </a:cubicBezTo>
                    <a:cubicBezTo>
                      <a:pt x="4166" y="6593"/>
                      <a:pt x="4166" y="6736"/>
                      <a:pt x="4157" y="6878"/>
                    </a:cubicBezTo>
                    <a:cubicBezTo>
                      <a:pt x="4148" y="7021"/>
                      <a:pt x="4139" y="7137"/>
                      <a:pt x="4050" y="7208"/>
                    </a:cubicBezTo>
                    <a:cubicBezTo>
                      <a:pt x="3961" y="7280"/>
                      <a:pt x="3800" y="7342"/>
                      <a:pt x="3684" y="7440"/>
                    </a:cubicBezTo>
                    <a:cubicBezTo>
                      <a:pt x="3560" y="7547"/>
                      <a:pt x="3453" y="7663"/>
                      <a:pt x="3372" y="7797"/>
                    </a:cubicBezTo>
                    <a:cubicBezTo>
                      <a:pt x="3258" y="7997"/>
                      <a:pt x="3184" y="8226"/>
                      <a:pt x="3172" y="8451"/>
                    </a:cubicBezTo>
                    <a:lnTo>
                      <a:pt x="3172" y="8451"/>
                    </a:lnTo>
                    <a:cubicBezTo>
                      <a:pt x="2745" y="8185"/>
                      <a:pt x="2317" y="7956"/>
                      <a:pt x="1882" y="7770"/>
                    </a:cubicBezTo>
                    <a:cubicBezTo>
                      <a:pt x="1758" y="7726"/>
                      <a:pt x="1624" y="7681"/>
                      <a:pt x="1490" y="7681"/>
                    </a:cubicBezTo>
                    <a:cubicBezTo>
                      <a:pt x="1462" y="7678"/>
                      <a:pt x="1434" y="7676"/>
                      <a:pt x="1406" y="7676"/>
                    </a:cubicBezTo>
                    <a:cubicBezTo>
                      <a:pt x="1292" y="7676"/>
                      <a:pt x="1180" y="7706"/>
                      <a:pt x="1080" y="7770"/>
                    </a:cubicBezTo>
                    <a:cubicBezTo>
                      <a:pt x="964" y="7842"/>
                      <a:pt x="883" y="7922"/>
                      <a:pt x="785" y="7993"/>
                    </a:cubicBezTo>
                    <a:cubicBezTo>
                      <a:pt x="714" y="8051"/>
                      <a:pt x="642" y="8091"/>
                      <a:pt x="576" y="8091"/>
                    </a:cubicBezTo>
                    <a:cubicBezTo>
                      <a:pt x="572" y="8091"/>
                      <a:pt x="569" y="8090"/>
                      <a:pt x="566" y="8090"/>
                    </a:cubicBezTo>
                    <a:lnTo>
                      <a:pt x="566" y="8090"/>
                    </a:lnTo>
                    <a:cubicBezTo>
                      <a:pt x="512" y="7415"/>
                      <a:pt x="574" y="6783"/>
                      <a:pt x="687" y="6245"/>
                    </a:cubicBezTo>
                    <a:cubicBezTo>
                      <a:pt x="749" y="5968"/>
                      <a:pt x="821" y="5674"/>
                      <a:pt x="687" y="5424"/>
                    </a:cubicBezTo>
                    <a:cubicBezTo>
                      <a:pt x="616" y="5308"/>
                      <a:pt x="526" y="5228"/>
                      <a:pt x="446" y="5148"/>
                    </a:cubicBezTo>
                    <a:cubicBezTo>
                      <a:pt x="366" y="5067"/>
                      <a:pt x="294" y="4987"/>
                      <a:pt x="241" y="4898"/>
                    </a:cubicBezTo>
                    <a:cubicBezTo>
                      <a:pt x="45" y="4541"/>
                      <a:pt x="80" y="4184"/>
                      <a:pt x="152" y="3979"/>
                    </a:cubicBezTo>
                    <a:cubicBezTo>
                      <a:pt x="187" y="3872"/>
                      <a:pt x="232" y="3801"/>
                      <a:pt x="259" y="3747"/>
                    </a:cubicBezTo>
                    <a:lnTo>
                      <a:pt x="259" y="3747"/>
                    </a:lnTo>
                    <a:cubicBezTo>
                      <a:pt x="223" y="3792"/>
                      <a:pt x="178" y="3863"/>
                      <a:pt x="134" y="3970"/>
                    </a:cubicBezTo>
                    <a:cubicBezTo>
                      <a:pt x="63" y="4175"/>
                      <a:pt x="0" y="4541"/>
                      <a:pt x="205" y="4925"/>
                    </a:cubicBezTo>
                    <a:cubicBezTo>
                      <a:pt x="250" y="5014"/>
                      <a:pt x="321" y="5103"/>
                      <a:pt x="402" y="5192"/>
                    </a:cubicBezTo>
                    <a:cubicBezTo>
                      <a:pt x="482" y="5273"/>
                      <a:pt x="571" y="5353"/>
                      <a:pt x="625" y="5460"/>
                    </a:cubicBezTo>
                    <a:cubicBezTo>
                      <a:pt x="732" y="5674"/>
                      <a:pt x="669" y="5942"/>
                      <a:pt x="598" y="6218"/>
                    </a:cubicBezTo>
                    <a:cubicBezTo>
                      <a:pt x="464" y="6789"/>
                      <a:pt x="384" y="7440"/>
                      <a:pt x="437" y="8154"/>
                    </a:cubicBezTo>
                    <a:lnTo>
                      <a:pt x="437" y="8199"/>
                    </a:lnTo>
                    <a:lnTo>
                      <a:pt x="482" y="8216"/>
                    </a:lnTo>
                    <a:cubicBezTo>
                      <a:pt x="512" y="8225"/>
                      <a:pt x="542" y="8229"/>
                      <a:pt x="571" y="8229"/>
                    </a:cubicBezTo>
                    <a:cubicBezTo>
                      <a:pt x="689" y="8229"/>
                      <a:pt x="796" y="8167"/>
                      <a:pt x="874" y="8109"/>
                    </a:cubicBezTo>
                    <a:cubicBezTo>
                      <a:pt x="981" y="8038"/>
                      <a:pt x="1062" y="7949"/>
                      <a:pt x="1160" y="7895"/>
                    </a:cubicBezTo>
                    <a:cubicBezTo>
                      <a:pt x="1237" y="7851"/>
                      <a:pt x="1325" y="7833"/>
                      <a:pt x="1418" y="7833"/>
                    </a:cubicBezTo>
                    <a:cubicBezTo>
                      <a:pt x="1549" y="7833"/>
                      <a:pt x="1689" y="7870"/>
                      <a:pt x="1820" y="7922"/>
                    </a:cubicBezTo>
                    <a:cubicBezTo>
                      <a:pt x="2284" y="8118"/>
                      <a:pt x="2757" y="8386"/>
                      <a:pt x="3212" y="8689"/>
                    </a:cubicBezTo>
                    <a:lnTo>
                      <a:pt x="3363" y="8787"/>
                    </a:lnTo>
                    <a:lnTo>
                      <a:pt x="3345" y="8609"/>
                    </a:lnTo>
                    <a:cubicBezTo>
                      <a:pt x="3328" y="8359"/>
                      <a:pt x="3390" y="8109"/>
                      <a:pt x="3524" y="7895"/>
                    </a:cubicBezTo>
                    <a:cubicBezTo>
                      <a:pt x="3595" y="7770"/>
                      <a:pt x="3684" y="7663"/>
                      <a:pt x="3792" y="7583"/>
                    </a:cubicBezTo>
                    <a:cubicBezTo>
                      <a:pt x="3899" y="7485"/>
                      <a:pt x="4015" y="7449"/>
                      <a:pt x="4157" y="7342"/>
                    </a:cubicBezTo>
                    <a:cubicBezTo>
                      <a:pt x="4229" y="7289"/>
                      <a:pt x="4282" y="7199"/>
                      <a:pt x="4300" y="7119"/>
                    </a:cubicBezTo>
                    <a:cubicBezTo>
                      <a:pt x="4318" y="7030"/>
                      <a:pt x="4327" y="6959"/>
                      <a:pt x="4327" y="6887"/>
                    </a:cubicBezTo>
                    <a:cubicBezTo>
                      <a:pt x="4336" y="6745"/>
                      <a:pt x="4336" y="6602"/>
                      <a:pt x="4345" y="6459"/>
                    </a:cubicBezTo>
                    <a:cubicBezTo>
                      <a:pt x="4345" y="5897"/>
                      <a:pt x="4309" y="5353"/>
                      <a:pt x="4300" y="4835"/>
                    </a:cubicBezTo>
                    <a:cubicBezTo>
                      <a:pt x="4264" y="3818"/>
                      <a:pt x="4389" y="2882"/>
                      <a:pt x="4755" y="2195"/>
                    </a:cubicBezTo>
                    <a:cubicBezTo>
                      <a:pt x="4916" y="1847"/>
                      <a:pt x="5174" y="1597"/>
                      <a:pt x="5317" y="1312"/>
                    </a:cubicBezTo>
                    <a:cubicBezTo>
                      <a:pt x="5460" y="1026"/>
                      <a:pt x="5451" y="714"/>
                      <a:pt x="5317" y="536"/>
                    </a:cubicBezTo>
                    <a:cubicBezTo>
                      <a:pt x="5174" y="366"/>
                      <a:pt x="5032" y="268"/>
                      <a:pt x="4978" y="161"/>
                    </a:cubicBezTo>
                    <a:cubicBezTo>
                      <a:pt x="4916" y="64"/>
                      <a:pt x="4933" y="2"/>
                      <a:pt x="4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154;p48">
                <a:extLst>
                  <a:ext uri="{FF2B5EF4-FFF2-40B4-BE49-F238E27FC236}">
                    <a16:creationId xmlns:a16="http://schemas.microsoft.com/office/drawing/2014/main" id="{0AEF60E9-1CBA-F161-B6CD-C22C16A3BC57}"/>
                  </a:ext>
                </a:extLst>
              </p:cNvPr>
              <p:cNvSpPr/>
              <p:nvPr/>
            </p:nvSpPr>
            <p:spPr>
              <a:xfrm>
                <a:off x="5645614" y="1677420"/>
                <a:ext cx="175526" cy="45513"/>
              </a:xfrm>
              <a:custGeom>
                <a:avLst/>
                <a:gdLst/>
                <a:ahLst/>
                <a:cxnLst/>
                <a:rect l="l" t="t" r="r" b="b"/>
                <a:pathLst>
                  <a:path w="4069" h="1055" extrusionOk="0">
                    <a:moveTo>
                      <a:pt x="1" y="0"/>
                    </a:moveTo>
                    <a:cubicBezTo>
                      <a:pt x="1" y="0"/>
                      <a:pt x="63" y="9"/>
                      <a:pt x="170" y="27"/>
                    </a:cubicBezTo>
                    <a:cubicBezTo>
                      <a:pt x="277" y="45"/>
                      <a:pt x="420" y="81"/>
                      <a:pt x="607" y="143"/>
                    </a:cubicBezTo>
                    <a:cubicBezTo>
                      <a:pt x="964" y="259"/>
                      <a:pt x="1428" y="509"/>
                      <a:pt x="1972" y="750"/>
                    </a:cubicBezTo>
                    <a:cubicBezTo>
                      <a:pt x="2431" y="953"/>
                      <a:pt x="2897" y="1055"/>
                      <a:pt x="3267" y="1055"/>
                    </a:cubicBezTo>
                    <a:cubicBezTo>
                      <a:pt x="3335" y="1055"/>
                      <a:pt x="3401" y="1051"/>
                      <a:pt x="3462" y="1044"/>
                    </a:cubicBezTo>
                    <a:cubicBezTo>
                      <a:pt x="3658" y="1017"/>
                      <a:pt x="3819" y="973"/>
                      <a:pt x="3917" y="928"/>
                    </a:cubicBezTo>
                    <a:cubicBezTo>
                      <a:pt x="4015" y="893"/>
                      <a:pt x="4069" y="857"/>
                      <a:pt x="4069" y="857"/>
                    </a:cubicBezTo>
                    <a:lnTo>
                      <a:pt x="4069" y="857"/>
                    </a:lnTo>
                    <a:cubicBezTo>
                      <a:pt x="4069" y="857"/>
                      <a:pt x="4006" y="875"/>
                      <a:pt x="3908" y="902"/>
                    </a:cubicBezTo>
                    <a:cubicBezTo>
                      <a:pt x="3801" y="928"/>
                      <a:pt x="3649" y="955"/>
                      <a:pt x="3462" y="955"/>
                    </a:cubicBezTo>
                    <a:cubicBezTo>
                      <a:pt x="3078" y="955"/>
                      <a:pt x="2570" y="821"/>
                      <a:pt x="2043" y="589"/>
                    </a:cubicBezTo>
                    <a:cubicBezTo>
                      <a:pt x="1508" y="348"/>
                      <a:pt x="1009" y="134"/>
                      <a:pt x="625" y="54"/>
                    </a:cubicBezTo>
                    <a:cubicBezTo>
                      <a:pt x="438" y="18"/>
                      <a:pt x="277" y="0"/>
                      <a:pt x="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155;p48">
                <a:extLst>
                  <a:ext uri="{FF2B5EF4-FFF2-40B4-BE49-F238E27FC236}">
                    <a16:creationId xmlns:a16="http://schemas.microsoft.com/office/drawing/2014/main" id="{49150636-0A78-9AE6-4A10-DE4D428D138C}"/>
                  </a:ext>
                </a:extLst>
              </p:cNvPr>
              <p:cNvSpPr/>
              <p:nvPr/>
            </p:nvSpPr>
            <p:spPr>
              <a:xfrm>
                <a:off x="5891550" y="1647698"/>
                <a:ext cx="121648" cy="43615"/>
              </a:xfrm>
              <a:custGeom>
                <a:avLst/>
                <a:gdLst/>
                <a:ahLst/>
                <a:cxnLst/>
                <a:rect l="l" t="t" r="r" b="b"/>
                <a:pathLst>
                  <a:path w="2820" h="1011" extrusionOk="0">
                    <a:moveTo>
                      <a:pt x="371" y="0"/>
                    </a:moveTo>
                    <a:cubicBezTo>
                      <a:pt x="265" y="0"/>
                      <a:pt x="182" y="15"/>
                      <a:pt x="116" y="29"/>
                    </a:cubicBezTo>
                    <a:cubicBezTo>
                      <a:pt x="45" y="38"/>
                      <a:pt x="0" y="56"/>
                      <a:pt x="0" y="56"/>
                    </a:cubicBezTo>
                    <a:lnTo>
                      <a:pt x="125" y="56"/>
                    </a:lnTo>
                    <a:cubicBezTo>
                      <a:pt x="196" y="56"/>
                      <a:pt x="303" y="65"/>
                      <a:pt x="437" y="83"/>
                    </a:cubicBezTo>
                    <a:cubicBezTo>
                      <a:pt x="705" y="136"/>
                      <a:pt x="1044" y="279"/>
                      <a:pt x="1401" y="475"/>
                    </a:cubicBezTo>
                    <a:cubicBezTo>
                      <a:pt x="1766" y="672"/>
                      <a:pt x="2105" y="841"/>
                      <a:pt x="2373" y="921"/>
                    </a:cubicBezTo>
                    <a:cubicBezTo>
                      <a:pt x="2641" y="1002"/>
                      <a:pt x="2819" y="1011"/>
                      <a:pt x="2819" y="1011"/>
                    </a:cubicBezTo>
                    <a:cubicBezTo>
                      <a:pt x="2819" y="1011"/>
                      <a:pt x="2650" y="966"/>
                      <a:pt x="2409" y="841"/>
                    </a:cubicBezTo>
                    <a:cubicBezTo>
                      <a:pt x="2168" y="725"/>
                      <a:pt x="1856" y="520"/>
                      <a:pt x="1481" y="315"/>
                    </a:cubicBezTo>
                    <a:cubicBezTo>
                      <a:pt x="1115" y="119"/>
                      <a:pt x="732" y="3"/>
                      <a:pt x="446" y="3"/>
                    </a:cubicBezTo>
                    <a:cubicBezTo>
                      <a:pt x="420" y="1"/>
                      <a:pt x="395"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156;p48">
                <a:extLst>
                  <a:ext uri="{FF2B5EF4-FFF2-40B4-BE49-F238E27FC236}">
                    <a16:creationId xmlns:a16="http://schemas.microsoft.com/office/drawing/2014/main" id="{77FACA62-0E8B-3BF4-6ACF-3FBA612CD15C}"/>
                  </a:ext>
                </a:extLst>
              </p:cNvPr>
              <p:cNvSpPr/>
              <p:nvPr/>
            </p:nvSpPr>
            <p:spPr>
              <a:xfrm>
                <a:off x="5706440" y="1784403"/>
                <a:ext cx="123546" cy="394904"/>
              </a:xfrm>
              <a:custGeom>
                <a:avLst/>
                <a:gdLst/>
                <a:ahLst/>
                <a:cxnLst/>
                <a:rect l="l" t="t" r="r" b="b"/>
                <a:pathLst>
                  <a:path w="2864" h="9154" extrusionOk="0">
                    <a:moveTo>
                      <a:pt x="250" y="1"/>
                    </a:moveTo>
                    <a:cubicBezTo>
                      <a:pt x="250" y="1"/>
                      <a:pt x="241" y="28"/>
                      <a:pt x="205" y="81"/>
                    </a:cubicBezTo>
                    <a:cubicBezTo>
                      <a:pt x="179" y="143"/>
                      <a:pt x="143" y="232"/>
                      <a:pt x="107" y="357"/>
                    </a:cubicBezTo>
                    <a:cubicBezTo>
                      <a:pt x="36" y="589"/>
                      <a:pt x="0" y="964"/>
                      <a:pt x="98" y="1401"/>
                    </a:cubicBezTo>
                    <a:cubicBezTo>
                      <a:pt x="187" y="1847"/>
                      <a:pt x="428" y="2338"/>
                      <a:pt x="749" y="2828"/>
                    </a:cubicBezTo>
                    <a:cubicBezTo>
                      <a:pt x="1062" y="3328"/>
                      <a:pt x="1419" y="3854"/>
                      <a:pt x="1695" y="4461"/>
                    </a:cubicBezTo>
                    <a:cubicBezTo>
                      <a:pt x="2221" y="5692"/>
                      <a:pt x="2587" y="6861"/>
                      <a:pt x="2721" y="7735"/>
                    </a:cubicBezTo>
                    <a:cubicBezTo>
                      <a:pt x="2792" y="8163"/>
                      <a:pt x="2810" y="8520"/>
                      <a:pt x="2810" y="8770"/>
                    </a:cubicBezTo>
                    <a:cubicBezTo>
                      <a:pt x="2810" y="8895"/>
                      <a:pt x="2801" y="8993"/>
                      <a:pt x="2801" y="9055"/>
                    </a:cubicBezTo>
                    <a:cubicBezTo>
                      <a:pt x="2801" y="9118"/>
                      <a:pt x="2792" y="9153"/>
                      <a:pt x="2792" y="9153"/>
                    </a:cubicBezTo>
                    <a:cubicBezTo>
                      <a:pt x="2792" y="9153"/>
                      <a:pt x="2801" y="9118"/>
                      <a:pt x="2810" y="9055"/>
                    </a:cubicBezTo>
                    <a:cubicBezTo>
                      <a:pt x="2819" y="8993"/>
                      <a:pt x="2828" y="8895"/>
                      <a:pt x="2837" y="8770"/>
                    </a:cubicBezTo>
                    <a:cubicBezTo>
                      <a:pt x="2855" y="8520"/>
                      <a:pt x="2864" y="8163"/>
                      <a:pt x="2810" y="7717"/>
                    </a:cubicBezTo>
                    <a:cubicBezTo>
                      <a:pt x="2721" y="6834"/>
                      <a:pt x="2391" y="5639"/>
                      <a:pt x="1856" y="4390"/>
                    </a:cubicBezTo>
                    <a:cubicBezTo>
                      <a:pt x="1570" y="3765"/>
                      <a:pt x="1196" y="3230"/>
                      <a:pt x="865" y="2748"/>
                    </a:cubicBezTo>
                    <a:cubicBezTo>
                      <a:pt x="544" y="2266"/>
                      <a:pt x="294" y="1811"/>
                      <a:pt x="179" y="1383"/>
                    </a:cubicBezTo>
                    <a:cubicBezTo>
                      <a:pt x="71" y="964"/>
                      <a:pt x="80" y="598"/>
                      <a:pt x="134" y="357"/>
                    </a:cubicBezTo>
                    <a:cubicBezTo>
                      <a:pt x="161" y="241"/>
                      <a:pt x="187" y="152"/>
                      <a:pt x="214" y="90"/>
                    </a:cubicBezTo>
                    <a:cubicBezTo>
                      <a:pt x="241" y="28"/>
                      <a:pt x="250"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157;p48">
                <a:extLst>
                  <a:ext uri="{FF2B5EF4-FFF2-40B4-BE49-F238E27FC236}">
                    <a16:creationId xmlns:a16="http://schemas.microsoft.com/office/drawing/2014/main" id="{EC252B4B-081E-294B-4B55-C1974E89186F}"/>
                  </a:ext>
                </a:extLst>
              </p:cNvPr>
              <p:cNvSpPr/>
              <p:nvPr/>
            </p:nvSpPr>
            <p:spPr>
              <a:xfrm>
                <a:off x="5824943" y="1780176"/>
                <a:ext cx="34294" cy="110870"/>
              </a:xfrm>
              <a:custGeom>
                <a:avLst/>
                <a:gdLst/>
                <a:ahLst/>
                <a:cxnLst/>
                <a:rect l="l" t="t" r="r" b="b"/>
                <a:pathLst>
                  <a:path w="795" h="2570" extrusionOk="0">
                    <a:moveTo>
                      <a:pt x="322" y="0"/>
                    </a:moveTo>
                    <a:cubicBezTo>
                      <a:pt x="322" y="1"/>
                      <a:pt x="242" y="143"/>
                      <a:pt x="135" y="366"/>
                    </a:cubicBezTo>
                    <a:cubicBezTo>
                      <a:pt x="90" y="473"/>
                      <a:pt x="1" y="634"/>
                      <a:pt x="45" y="830"/>
                    </a:cubicBezTo>
                    <a:cubicBezTo>
                      <a:pt x="81" y="1017"/>
                      <a:pt x="206" y="1178"/>
                      <a:pt x="322" y="1321"/>
                    </a:cubicBezTo>
                    <a:cubicBezTo>
                      <a:pt x="563" y="1606"/>
                      <a:pt x="670" y="1927"/>
                      <a:pt x="706" y="2168"/>
                    </a:cubicBezTo>
                    <a:cubicBezTo>
                      <a:pt x="723" y="2293"/>
                      <a:pt x="723" y="2391"/>
                      <a:pt x="723" y="2463"/>
                    </a:cubicBezTo>
                    <a:cubicBezTo>
                      <a:pt x="723" y="2534"/>
                      <a:pt x="723" y="2570"/>
                      <a:pt x="723" y="2570"/>
                    </a:cubicBezTo>
                    <a:cubicBezTo>
                      <a:pt x="723" y="2570"/>
                      <a:pt x="732" y="2534"/>
                      <a:pt x="750" y="2463"/>
                    </a:cubicBezTo>
                    <a:cubicBezTo>
                      <a:pt x="768" y="2400"/>
                      <a:pt x="786" y="2293"/>
                      <a:pt x="786" y="2168"/>
                    </a:cubicBezTo>
                    <a:cubicBezTo>
                      <a:pt x="795" y="1909"/>
                      <a:pt x="723" y="1526"/>
                      <a:pt x="465" y="1214"/>
                    </a:cubicBezTo>
                    <a:cubicBezTo>
                      <a:pt x="340" y="1062"/>
                      <a:pt x="224" y="928"/>
                      <a:pt x="188" y="794"/>
                    </a:cubicBezTo>
                    <a:cubicBezTo>
                      <a:pt x="144" y="661"/>
                      <a:pt x="188" y="518"/>
                      <a:pt x="224" y="402"/>
                    </a:cubicBezTo>
                    <a:cubicBezTo>
                      <a:pt x="286" y="152"/>
                      <a:pt x="322" y="1"/>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158;p48">
                <a:extLst>
                  <a:ext uri="{FF2B5EF4-FFF2-40B4-BE49-F238E27FC236}">
                    <a16:creationId xmlns:a16="http://schemas.microsoft.com/office/drawing/2014/main" id="{760C3DD4-8CA4-5B6F-ABB4-C9923A8092C8}"/>
                  </a:ext>
                </a:extLst>
              </p:cNvPr>
              <p:cNvSpPr/>
              <p:nvPr/>
            </p:nvSpPr>
            <p:spPr>
              <a:xfrm>
                <a:off x="5818041" y="1730135"/>
                <a:ext cx="48530" cy="493047"/>
              </a:xfrm>
              <a:custGeom>
                <a:avLst/>
                <a:gdLst/>
                <a:ahLst/>
                <a:cxnLst/>
                <a:rect l="l" t="t" r="r" b="b"/>
                <a:pathLst>
                  <a:path w="1125" h="11429" extrusionOk="0">
                    <a:moveTo>
                      <a:pt x="892" y="1"/>
                    </a:moveTo>
                    <a:lnTo>
                      <a:pt x="892" y="1"/>
                    </a:lnTo>
                    <a:cubicBezTo>
                      <a:pt x="892" y="1"/>
                      <a:pt x="874" y="45"/>
                      <a:pt x="848" y="108"/>
                    </a:cubicBezTo>
                    <a:cubicBezTo>
                      <a:pt x="812" y="179"/>
                      <a:pt x="767" y="286"/>
                      <a:pt x="732" y="429"/>
                    </a:cubicBezTo>
                    <a:cubicBezTo>
                      <a:pt x="651" y="714"/>
                      <a:pt x="580" y="1160"/>
                      <a:pt x="705" y="1678"/>
                    </a:cubicBezTo>
                    <a:cubicBezTo>
                      <a:pt x="767" y="1945"/>
                      <a:pt x="874" y="2213"/>
                      <a:pt x="937" y="2507"/>
                    </a:cubicBezTo>
                    <a:cubicBezTo>
                      <a:pt x="973" y="2659"/>
                      <a:pt x="990" y="2811"/>
                      <a:pt x="982" y="2971"/>
                    </a:cubicBezTo>
                    <a:cubicBezTo>
                      <a:pt x="973" y="3123"/>
                      <a:pt x="919" y="3275"/>
                      <a:pt x="857" y="3435"/>
                    </a:cubicBezTo>
                    <a:cubicBezTo>
                      <a:pt x="794" y="3596"/>
                      <a:pt x="714" y="3756"/>
                      <a:pt x="643" y="3926"/>
                    </a:cubicBezTo>
                    <a:cubicBezTo>
                      <a:pt x="580" y="4104"/>
                      <a:pt x="535" y="4301"/>
                      <a:pt x="518" y="4497"/>
                    </a:cubicBezTo>
                    <a:cubicBezTo>
                      <a:pt x="482" y="4880"/>
                      <a:pt x="535" y="5282"/>
                      <a:pt x="580" y="5683"/>
                    </a:cubicBezTo>
                    <a:cubicBezTo>
                      <a:pt x="634" y="6076"/>
                      <a:pt x="651" y="6459"/>
                      <a:pt x="625" y="6834"/>
                    </a:cubicBezTo>
                    <a:cubicBezTo>
                      <a:pt x="598" y="7209"/>
                      <a:pt x="535" y="7566"/>
                      <a:pt x="473" y="7905"/>
                    </a:cubicBezTo>
                    <a:cubicBezTo>
                      <a:pt x="330" y="8583"/>
                      <a:pt x="179" y="9198"/>
                      <a:pt x="98" y="9716"/>
                    </a:cubicBezTo>
                    <a:cubicBezTo>
                      <a:pt x="18" y="10242"/>
                      <a:pt x="0" y="10670"/>
                      <a:pt x="18" y="10965"/>
                    </a:cubicBezTo>
                    <a:cubicBezTo>
                      <a:pt x="18" y="11116"/>
                      <a:pt x="36" y="11232"/>
                      <a:pt x="45" y="11304"/>
                    </a:cubicBezTo>
                    <a:cubicBezTo>
                      <a:pt x="54" y="11384"/>
                      <a:pt x="54" y="11428"/>
                      <a:pt x="54" y="11428"/>
                    </a:cubicBezTo>
                    <a:cubicBezTo>
                      <a:pt x="54" y="11428"/>
                      <a:pt x="54" y="11384"/>
                      <a:pt x="54" y="11304"/>
                    </a:cubicBezTo>
                    <a:cubicBezTo>
                      <a:pt x="45" y="11232"/>
                      <a:pt x="36" y="11116"/>
                      <a:pt x="45" y="10965"/>
                    </a:cubicBezTo>
                    <a:cubicBezTo>
                      <a:pt x="45" y="10670"/>
                      <a:pt x="80" y="10251"/>
                      <a:pt x="188" y="9733"/>
                    </a:cubicBezTo>
                    <a:cubicBezTo>
                      <a:pt x="295" y="9216"/>
                      <a:pt x="464" y="8618"/>
                      <a:pt x="616" y="7931"/>
                    </a:cubicBezTo>
                    <a:cubicBezTo>
                      <a:pt x="687" y="7592"/>
                      <a:pt x="758" y="7227"/>
                      <a:pt x="794" y="6843"/>
                    </a:cubicBezTo>
                    <a:cubicBezTo>
                      <a:pt x="821" y="6468"/>
                      <a:pt x="812" y="6058"/>
                      <a:pt x="758" y="5657"/>
                    </a:cubicBezTo>
                    <a:cubicBezTo>
                      <a:pt x="714" y="5255"/>
                      <a:pt x="651" y="4872"/>
                      <a:pt x="687" y="4506"/>
                    </a:cubicBezTo>
                    <a:cubicBezTo>
                      <a:pt x="696" y="4327"/>
                      <a:pt x="732" y="4149"/>
                      <a:pt x="794" y="3979"/>
                    </a:cubicBezTo>
                    <a:cubicBezTo>
                      <a:pt x="857" y="3819"/>
                      <a:pt x="928" y="3658"/>
                      <a:pt x="999" y="3489"/>
                    </a:cubicBezTo>
                    <a:cubicBezTo>
                      <a:pt x="1062" y="3328"/>
                      <a:pt x="1106" y="3150"/>
                      <a:pt x="1115" y="2971"/>
                    </a:cubicBezTo>
                    <a:cubicBezTo>
                      <a:pt x="1124" y="2802"/>
                      <a:pt x="1097" y="2632"/>
                      <a:pt x="1053" y="2481"/>
                    </a:cubicBezTo>
                    <a:cubicBezTo>
                      <a:pt x="973" y="2177"/>
                      <a:pt x="866" y="1910"/>
                      <a:pt x="794" y="1660"/>
                    </a:cubicBezTo>
                    <a:cubicBezTo>
                      <a:pt x="651" y="1160"/>
                      <a:pt x="696" y="723"/>
                      <a:pt x="758" y="438"/>
                    </a:cubicBezTo>
                    <a:cubicBezTo>
                      <a:pt x="785" y="295"/>
                      <a:pt x="830" y="188"/>
                      <a:pt x="848" y="117"/>
                    </a:cubicBezTo>
                    <a:cubicBezTo>
                      <a:pt x="883" y="45"/>
                      <a:pt x="892" y="1"/>
                      <a:pt x="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159;p48">
                <a:extLst>
                  <a:ext uri="{FF2B5EF4-FFF2-40B4-BE49-F238E27FC236}">
                    <a16:creationId xmlns:a16="http://schemas.microsoft.com/office/drawing/2014/main" id="{7FEDD173-5809-B04C-A5B6-1A3990C9B1BC}"/>
                  </a:ext>
                </a:extLst>
              </p:cNvPr>
              <p:cNvSpPr/>
              <p:nvPr/>
            </p:nvSpPr>
            <p:spPr>
              <a:xfrm>
                <a:off x="5880377" y="1758995"/>
                <a:ext cx="92789" cy="501503"/>
              </a:xfrm>
              <a:custGeom>
                <a:avLst/>
                <a:gdLst/>
                <a:ahLst/>
                <a:cxnLst/>
                <a:rect l="l" t="t" r="r" b="b"/>
                <a:pathLst>
                  <a:path w="2151" h="11625" extrusionOk="0">
                    <a:moveTo>
                      <a:pt x="1865" y="1"/>
                    </a:moveTo>
                    <a:lnTo>
                      <a:pt x="1865" y="1"/>
                    </a:lnTo>
                    <a:cubicBezTo>
                      <a:pt x="1865" y="1"/>
                      <a:pt x="1883" y="670"/>
                      <a:pt x="1918" y="1749"/>
                    </a:cubicBezTo>
                    <a:cubicBezTo>
                      <a:pt x="1936" y="2293"/>
                      <a:pt x="1981" y="2936"/>
                      <a:pt x="1990" y="3649"/>
                    </a:cubicBezTo>
                    <a:cubicBezTo>
                      <a:pt x="1990" y="4006"/>
                      <a:pt x="1981" y="4372"/>
                      <a:pt x="1918" y="4756"/>
                    </a:cubicBezTo>
                    <a:cubicBezTo>
                      <a:pt x="1856" y="5130"/>
                      <a:pt x="1722" y="5505"/>
                      <a:pt x="1553" y="5880"/>
                    </a:cubicBezTo>
                    <a:cubicBezTo>
                      <a:pt x="1392" y="6254"/>
                      <a:pt x="1214" y="6620"/>
                      <a:pt x="1062" y="6977"/>
                    </a:cubicBezTo>
                    <a:cubicBezTo>
                      <a:pt x="910" y="7343"/>
                      <a:pt x="785" y="7700"/>
                      <a:pt x="669" y="8039"/>
                    </a:cubicBezTo>
                    <a:cubicBezTo>
                      <a:pt x="446" y="8725"/>
                      <a:pt x="304" y="9350"/>
                      <a:pt x="206" y="9885"/>
                    </a:cubicBezTo>
                    <a:cubicBezTo>
                      <a:pt x="107" y="10420"/>
                      <a:pt x="63" y="10858"/>
                      <a:pt x="36" y="11161"/>
                    </a:cubicBezTo>
                    <a:cubicBezTo>
                      <a:pt x="9" y="11464"/>
                      <a:pt x="0" y="11625"/>
                      <a:pt x="0" y="11625"/>
                    </a:cubicBezTo>
                    <a:cubicBezTo>
                      <a:pt x="0" y="11625"/>
                      <a:pt x="18" y="11464"/>
                      <a:pt x="63" y="11161"/>
                    </a:cubicBezTo>
                    <a:cubicBezTo>
                      <a:pt x="99" y="10867"/>
                      <a:pt x="170" y="10429"/>
                      <a:pt x="295" y="9903"/>
                    </a:cubicBezTo>
                    <a:cubicBezTo>
                      <a:pt x="411" y="9377"/>
                      <a:pt x="580" y="8761"/>
                      <a:pt x="812" y="8083"/>
                    </a:cubicBezTo>
                    <a:cubicBezTo>
                      <a:pt x="928" y="7753"/>
                      <a:pt x="1062" y="7405"/>
                      <a:pt x="1223" y="7048"/>
                    </a:cubicBezTo>
                    <a:cubicBezTo>
                      <a:pt x="1374" y="6691"/>
                      <a:pt x="1553" y="6335"/>
                      <a:pt x="1722" y="5951"/>
                    </a:cubicBezTo>
                    <a:cubicBezTo>
                      <a:pt x="1883" y="5567"/>
                      <a:pt x="2017" y="5175"/>
                      <a:pt x="2079" y="4782"/>
                    </a:cubicBezTo>
                    <a:cubicBezTo>
                      <a:pt x="2141" y="4390"/>
                      <a:pt x="2150" y="4006"/>
                      <a:pt x="2141" y="3649"/>
                    </a:cubicBezTo>
                    <a:cubicBezTo>
                      <a:pt x="2106" y="2927"/>
                      <a:pt x="2043" y="2285"/>
                      <a:pt x="2008" y="1749"/>
                    </a:cubicBezTo>
                    <a:cubicBezTo>
                      <a:pt x="1918" y="670"/>
                      <a:pt x="1865" y="1"/>
                      <a:pt x="1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160;p48">
                <a:extLst>
                  <a:ext uri="{FF2B5EF4-FFF2-40B4-BE49-F238E27FC236}">
                    <a16:creationId xmlns:a16="http://schemas.microsoft.com/office/drawing/2014/main" id="{764D6B4C-52F4-A528-CF04-51FF17F72A8D}"/>
                  </a:ext>
                </a:extLst>
              </p:cNvPr>
              <p:cNvSpPr/>
              <p:nvPr/>
            </p:nvSpPr>
            <p:spPr>
              <a:xfrm>
                <a:off x="5798801" y="2229678"/>
                <a:ext cx="123158" cy="114537"/>
              </a:xfrm>
              <a:custGeom>
                <a:avLst/>
                <a:gdLst/>
                <a:ahLst/>
                <a:cxnLst/>
                <a:rect l="l" t="t" r="r" b="b"/>
                <a:pathLst>
                  <a:path w="2855" h="2655" extrusionOk="0">
                    <a:moveTo>
                      <a:pt x="428" y="0"/>
                    </a:moveTo>
                    <a:lnTo>
                      <a:pt x="428" y="0"/>
                    </a:lnTo>
                    <a:cubicBezTo>
                      <a:pt x="428" y="0"/>
                      <a:pt x="348" y="259"/>
                      <a:pt x="214" y="687"/>
                    </a:cubicBezTo>
                    <a:cubicBezTo>
                      <a:pt x="152" y="901"/>
                      <a:pt x="63" y="1160"/>
                      <a:pt x="36" y="1472"/>
                    </a:cubicBezTo>
                    <a:cubicBezTo>
                      <a:pt x="0" y="1784"/>
                      <a:pt x="36" y="2177"/>
                      <a:pt x="312" y="2480"/>
                    </a:cubicBezTo>
                    <a:lnTo>
                      <a:pt x="366" y="2552"/>
                    </a:lnTo>
                    <a:lnTo>
                      <a:pt x="428" y="2480"/>
                    </a:lnTo>
                    <a:cubicBezTo>
                      <a:pt x="535" y="2364"/>
                      <a:pt x="696" y="2302"/>
                      <a:pt x="874" y="2284"/>
                    </a:cubicBezTo>
                    <a:cubicBezTo>
                      <a:pt x="908" y="2281"/>
                      <a:pt x="942" y="2279"/>
                      <a:pt x="976" y="2279"/>
                    </a:cubicBezTo>
                    <a:cubicBezTo>
                      <a:pt x="1130" y="2279"/>
                      <a:pt x="1284" y="2310"/>
                      <a:pt x="1445" y="2346"/>
                    </a:cubicBezTo>
                    <a:cubicBezTo>
                      <a:pt x="1695" y="2409"/>
                      <a:pt x="1936" y="2480"/>
                      <a:pt x="2168" y="2534"/>
                    </a:cubicBezTo>
                    <a:cubicBezTo>
                      <a:pt x="2284" y="2569"/>
                      <a:pt x="2400" y="2596"/>
                      <a:pt x="2516" y="2623"/>
                    </a:cubicBezTo>
                    <a:cubicBezTo>
                      <a:pt x="2548" y="2629"/>
                      <a:pt x="2594" y="2654"/>
                      <a:pt x="2654" y="2654"/>
                    </a:cubicBezTo>
                    <a:cubicBezTo>
                      <a:pt x="2677" y="2654"/>
                      <a:pt x="2703" y="2651"/>
                      <a:pt x="2730" y="2641"/>
                    </a:cubicBezTo>
                    <a:cubicBezTo>
                      <a:pt x="2775" y="2623"/>
                      <a:pt x="2810" y="2587"/>
                      <a:pt x="2828" y="2543"/>
                    </a:cubicBezTo>
                    <a:cubicBezTo>
                      <a:pt x="2846" y="2507"/>
                      <a:pt x="2855" y="2471"/>
                      <a:pt x="2855" y="2436"/>
                    </a:cubicBezTo>
                    <a:cubicBezTo>
                      <a:pt x="2855" y="2293"/>
                      <a:pt x="2792" y="2186"/>
                      <a:pt x="2757" y="2097"/>
                    </a:cubicBezTo>
                    <a:cubicBezTo>
                      <a:pt x="2721" y="1998"/>
                      <a:pt x="2676" y="1900"/>
                      <a:pt x="2641" y="1811"/>
                    </a:cubicBezTo>
                    <a:cubicBezTo>
                      <a:pt x="2560" y="1633"/>
                      <a:pt x="2489" y="1463"/>
                      <a:pt x="2427" y="1303"/>
                    </a:cubicBezTo>
                    <a:cubicBezTo>
                      <a:pt x="2302" y="999"/>
                      <a:pt x="2177" y="741"/>
                      <a:pt x="2025" y="616"/>
                    </a:cubicBezTo>
                    <a:cubicBezTo>
                      <a:pt x="1874" y="491"/>
                      <a:pt x="1758" y="500"/>
                      <a:pt x="1758" y="491"/>
                    </a:cubicBezTo>
                    <a:lnTo>
                      <a:pt x="1758" y="491"/>
                    </a:lnTo>
                    <a:cubicBezTo>
                      <a:pt x="1758" y="500"/>
                      <a:pt x="1874" y="509"/>
                      <a:pt x="2007" y="642"/>
                    </a:cubicBezTo>
                    <a:cubicBezTo>
                      <a:pt x="2141" y="767"/>
                      <a:pt x="2239" y="1017"/>
                      <a:pt x="2346" y="1338"/>
                    </a:cubicBezTo>
                    <a:cubicBezTo>
                      <a:pt x="2400" y="1499"/>
                      <a:pt x="2462" y="1668"/>
                      <a:pt x="2525" y="1856"/>
                    </a:cubicBezTo>
                    <a:cubicBezTo>
                      <a:pt x="2560" y="1945"/>
                      <a:pt x="2596" y="2043"/>
                      <a:pt x="2632" y="2141"/>
                    </a:cubicBezTo>
                    <a:cubicBezTo>
                      <a:pt x="2668" y="2248"/>
                      <a:pt x="2712" y="2337"/>
                      <a:pt x="2703" y="2427"/>
                    </a:cubicBezTo>
                    <a:cubicBezTo>
                      <a:pt x="2703" y="2471"/>
                      <a:pt x="2685" y="2489"/>
                      <a:pt x="2676" y="2498"/>
                    </a:cubicBezTo>
                    <a:cubicBezTo>
                      <a:pt x="2673" y="2500"/>
                      <a:pt x="2669" y="2500"/>
                      <a:pt x="2664" y="2500"/>
                    </a:cubicBezTo>
                    <a:cubicBezTo>
                      <a:pt x="2642" y="2500"/>
                      <a:pt x="2603" y="2486"/>
                      <a:pt x="2552" y="2471"/>
                    </a:cubicBezTo>
                    <a:cubicBezTo>
                      <a:pt x="2445" y="2444"/>
                      <a:pt x="2329" y="2409"/>
                      <a:pt x="2213" y="2373"/>
                    </a:cubicBezTo>
                    <a:cubicBezTo>
                      <a:pt x="1981" y="2311"/>
                      <a:pt x="1740" y="2248"/>
                      <a:pt x="1490" y="2177"/>
                    </a:cubicBezTo>
                    <a:cubicBezTo>
                      <a:pt x="1333" y="2136"/>
                      <a:pt x="1170" y="2105"/>
                      <a:pt x="1007" y="2105"/>
                    </a:cubicBezTo>
                    <a:cubicBezTo>
                      <a:pt x="957" y="2105"/>
                      <a:pt x="907" y="2108"/>
                      <a:pt x="857" y="2114"/>
                    </a:cubicBezTo>
                    <a:cubicBezTo>
                      <a:pt x="680" y="2130"/>
                      <a:pt x="503" y="2198"/>
                      <a:pt x="366" y="2319"/>
                    </a:cubicBezTo>
                    <a:lnTo>
                      <a:pt x="366" y="2319"/>
                    </a:lnTo>
                    <a:cubicBezTo>
                      <a:pt x="179" y="2075"/>
                      <a:pt x="135" y="1752"/>
                      <a:pt x="143" y="1481"/>
                    </a:cubicBezTo>
                    <a:cubicBezTo>
                      <a:pt x="161" y="1187"/>
                      <a:pt x="232" y="919"/>
                      <a:pt x="277" y="705"/>
                    </a:cubicBezTo>
                    <a:cubicBezTo>
                      <a:pt x="366" y="268"/>
                      <a:pt x="428"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161;p48">
                <a:extLst>
                  <a:ext uri="{FF2B5EF4-FFF2-40B4-BE49-F238E27FC236}">
                    <a16:creationId xmlns:a16="http://schemas.microsoft.com/office/drawing/2014/main" id="{FCCDFAC1-1323-8E73-CC21-BD02E9F7996D}"/>
                  </a:ext>
                </a:extLst>
              </p:cNvPr>
              <p:cNvSpPr/>
              <p:nvPr/>
            </p:nvSpPr>
            <p:spPr>
              <a:xfrm>
                <a:off x="5812088" y="2329328"/>
                <a:ext cx="104867" cy="27523"/>
              </a:xfrm>
              <a:custGeom>
                <a:avLst/>
                <a:gdLst/>
                <a:ahLst/>
                <a:cxnLst/>
                <a:rect l="l" t="t" r="r" b="b"/>
                <a:pathLst>
                  <a:path w="2431" h="638" extrusionOk="0">
                    <a:moveTo>
                      <a:pt x="13" y="0"/>
                    </a:moveTo>
                    <a:cubicBezTo>
                      <a:pt x="13" y="0"/>
                      <a:pt x="0" y="175"/>
                      <a:pt x="192" y="366"/>
                    </a:cubicBezTo>
                    <a:cubicBezTo>
                      <a:pt x="281" y="456"/>
                      <a:pt x="433" y="536"/>
                      <a:pt x="593" y="572"/>
                    </a:cubicBezTo>
                    <a:cubicBezTo>
                      <a:pt x="763" y="616"/>
                      <a:pt x="950" y="625"/>
                      <a:pt x="1137" y="634"/>
                    </a:cubicBezTo>
                    <a:cubicBezTo>
                      <a:pt x="1185" y="636"/>
                      <a:pt x="1232" y="637"/>
                      <a:pt x="1278" y="637"/>
                    </a:cubicBezTo>
                    <a:cubicBezTo>
                      <a:pt x="1602" y="637"/>
                      <a:pt x="1907" y="584"/>
                      <a:pt x="2110" y="482"/>
                    </a:cubicBezTo>
                    <a:cubicBezTo>
                      <a:pt x="2226" y="420"/>
                      <a:pt x="2306" y="358"/>
                      <a:pt x="2360" y="313"/>
                    </a:cubicBezTo>
                    <a:cubicBezTo>
                      <a:pt x="2404" y="268"/>
                      <a:pt x="2431" y="242"/>
                      <a:pt x="2431" y="242"/>
                    </a:cubicBezTo>
                    <a:lnTo>
                      <a:pt x="2431" y="242"/>
                    </a:lnTo>
                    <a:cubicBezTo>
                      <a:pt x="2431" y="242"/>
                      <a:pt x="2395" y="259"/>
                      <a:pt x="2342" y="295"/>
                    </a:cubicBezTo>
                    <a:cubicBezTo>
                      <a:pt x="2279" y="322"/>
                      <a:pt x="2190" y="366"/>
                      <a:pt x="2074" y="393"/>
                    </a:cubicBezTo>
                    <a:cubicBezTo>
                      <a:pt x="1907" y="445"/>
                      <a:pt x="1690" y="464"/>
                      <a:pt x="1445" y="464"/>
                    </a:cubicBezTo>
                    <a:cubicBezTo>
                      <a:pt x="1349" y="464"/>
                      <a:pt x="1249" y="461"/>
                      <a:pt x="1146" y="456"/>
                    </a:cubicBezTo>
                    <a:cubicBezTo>
                      <a:pt x="959" y="447"/>
                      <a:pt x="781" y="447"/>
                      <a:pt x="629" y="429"/>
                    </a:cubicBezTo>
                    <a:cubicBezTo>
                      <a:pt x="468" y="402"/>
                      <a:pt x="343" y="358"/>
                      <a:pt x="245" y="295"/>
                    </a:cubicBezTo>
                    <a:cubicBezTo>
                      <a:pt x="147" y="233"/>
                      <a:pt x="85" y="152"/>
                      <a:pt x="58" y="99"/>
                    </a:cubicBezTo>
                    <a:cubicBezTo>
                      <a:pt x="22" y="36"/>
                      <a:pt x="13" y="1"/>
                      <a:pt x="13" y="1"/>
                    </a:cubicBezTo>
                    <a:cubicBezTo>
                      <a:pt x="13" y="0"/>
                      <a:pt x="13"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162;p48">
                <a:extLst>
                  <a:ext uri="{FF2B5EF4-FFF2-40B4-BE49-F238E27FC236}">
                    <a16:creationId xmlns:a16="http://schemas.microsoft.com/office/drawing/2014/main" id="{AAEED772-9DC0-0C4B-A086-85EB27A219C3}"/>
                  </a:ext>
                </a:extLst>
              </p:cNvPr>
              <p:cNvSpPr/>
              <p:nvPr/>
            </p:nvSpPr>
            <p:spPr>
              <a:xfrm>
                <a:off x="5879989" y="2127699"/>
                <a:ext cx="55475" cy="117039"/>
              </a:xfrm>
              <a:custGeom>
                <a:avLst/>
                <a:gdLst/>
                <a:ahLst/>
                <a:cxnLst/>
                <a:rect l="l" t="t" r="r" b="b"/>
                <a:pathLst>
                  <a:path w="1286" h="2713" extrusionOk="0">
                    <a:moveTo>
                      <a:pt x="571" y="0"/>
                    </a:moveTo>
                    <a:cubicBezTo>
                      <a:pt x="571" y="0"/>
                      <a:pt x="652" y="188"/>
                      <a:pt x="777" y="491"/>
                    </a:cubicBezTo>
                    <a:cubicBezTo>
                      <a:pt x="902" y="794"/>
                      <a:pt x="1062" y="1213"/>
                      <a:pt x="1098" y="1695"/>
                    </a:cubicBezTo>
                    <a:cubicBezTo>
                      <a:pt x="1107" y="1936"/>
                      <a:pt x="1071" y="2159"/>
                      <a:pt x="955" y="2311"/>
                    </a:cubicBezTo>
                    <a:cubicBezTo>
                      <a:pt x="839" y="2471"/>
                      <a:pt x="661" y="2560"/>
                      <a:pt x="518" y="2605"/>
                    </a:cubicBezTo>
                    <a:cubicBezTo>
                      <a:pt x="366" y="2659"/>
                      <a:pt x="232" y="2667"/>
                      <a:pt x="143" y="2676"/>
                    </a:cubicBezTo>
                    <a:lnTo>
                      <a:pt x="0" y="2676"/>
                    </a:lnTo>
                    <a:cubicBezTo>
                      <a:pt x="0" y="2676"/>
                      <a:pt x="45" y="2685"/>
                      <a:pt x="143" y="2703"/>
                    </a:cubicBezTo>
                    <a:cubicBezTo>
                      <a:pt x="188" y="2708"/>
                      <a:pt x="244" y="2712"/>
                      <a:pt x="309" y="2712"/>
                    </a:cubicBezTo>
                    <a:cubicBezTo>
                      <a:pt x="375" y="2712"/>
                      <a:pt x="451" y="2708"/>
                      <a:pt x="536" y="2694"/>
                    </a:cubicBezTo>
                    <a:cubicBezTo>
                      <a:pt x="705" y="2659"/>
                      <a:pt x="910" y="2587"/>
                      <a:pt x="1071" y="2409"/>
                    </a:cubicBezTo>
                    <a:cubicBezTo>
                      <a:pt x="1232" y="2221"/>
                      <a:pt x="1285" y="1945"/>
                      <a:pt x="1276" y="1686"/>
                    </a:cubicBezTo>
                    <a:cubicBezTo>
                      <a:pt x="1241" y="1160"/>
                      <a:pt x="1017" y="741"/>
                      <a:pt x="857" y="455"/>
                    </a:cubicBezTo>
                    <a:cubicBezTo>
                      <a:pt x="687" y="161"/>
                      <a:pt x="572"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163;p48">
                <a:extLst>
                  <a:ext uri="{FF2B5EF4-FFF2-40B4-BE49-F238E27FC236}">
                    <a16:creationId xmlns:a16="http://schemas.microsoft.com/office/drawing/2014/main" id="{95E3C6AD-3877-A48E-2E44-E83A02BAAF99}"/>
                  </a:ext>
                </a:extLst>
              </p:cNvPr>
              <p:cNvSpPr/>
              <p:nvPr/>
            </p:nvSpPr>
            <p:spPr>
              <a:xfrm>
                <a:off x="5803805" y="2255389"/>
                <a:ext cx="91624" cy="21656"/>
              </a:xfrm>
              <a:custGeom>
                <a:avLst/>
                <a:gdLst/>
                <a:ahLst/>
                <a:cxnLst/>
                <a:rect l="l" t="t" r="r" b="b"/>
                <a:pathLst>
                  <a:path w="2124" h="502" extrusionOk="0">
                    <a:moveTo>
                      <a:pt x="872" y="1"/>
                    </a:moveTo>
                    <a:cubicBezTo>
                      <a:pt x="599" y="1"/>
                      <a:pt x="348" y="96"/>
                      <a:pt x="205" y="216"/>
                    </a:cubicBezTo>
                    <a:cubicBezTo>
                      <a:pt x="125" y="287"/>
                      <a:pt x="71" y="368"/>
                      <a:pt x="36" y="412"/>
                    </a:cubicBezTo>
                    <a:cubicBezTo>
                      <a:pt x="9" y="466"/>
                      <a:pt x="0" y="501"/>
                      <a:pt x="0" y="501"/>
                    </a:cubicBezTo>
                    <a:cubicBezTo>
                      <a:pt x="0" y="501"/>
                      <a:pt x="18" y="475"/>
                      <a:pt x="63" y="430"/>
                    </a:cubicBezTo>
                    <a:cubicBezTo>
                      <a:pt x="107" y="394"/>
                      <a:pt x="170" y="341"/>
                      <a:pt x="259" y="296"/>
                    </a:cubicBezTo>
                    <a:cubicBezTo>
                      <a:pt x="400" y="219"/>
                      <a:pt x="596" y="169"/>
                      <a:pt x="821" y="169"/>
                    </a:cubicBezTo>
                    <a:cubicBezTo>
                      <a:pt x="882" y="169"/>
                      <a:pt x="944" y="173"/>
                      <a:pt x="1008" y="180"/>
                    </a:cubicBezTo>
                    <a:cubicBezTo>
                      <a:pt x="1312" y="216"/>
                      <a:pt x="1597" y="269"/>
                      <a:pt x="1802" y="314"/>
                    </a:cubicBezTo>
                    <a:cubicBezTo>
                      <a:pt x="1998" y="368"/>
                      <a:pt x="2123" y="403"/>
                      <a:pt x="2123" y="403"/>
                    </a:cubicBezTo>
                    <a:cubicBezTo>
                      <a:pt x="2123" y="403"/>
                      <a:pt x="2016" y="323"/>
                      <a:pt x="1829" y="234"/>
                    </a:cubicBezTo>
                    <a:cubicBezTo>
                      <a:pt x="1633" y="145"/>
                      <a:pt x="1356" y="38"/>
                      <a:pt x="1026" y="11"/>
                    </a:cubicBezTo>
                    <a:cubicBezTo>
                      <a:pt x="974" y="4"/>
                      <a:pt x="923" y="1"/>
                      <a:pt x="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164;p48">
                <a:extLst>
                  <a:ext uri="{FF2B5EF4-FFF2-40B4-BE49-F238E27FC236}">
                    <a16:creationId xmlns:a16="http://schemas.microsoft.com/office/drawing/2014/main" id="{903055B0-A541-5A3D-8A7C-49825B3C10B1}"/>
                  </a:ext>
                </a:extLst>
              </p:cNvPr>
              <p:cNvSpPr/>
              <p:nvPr/>
            </p:nvSpPr>
            <p:spPr>
              <a:xfrm>
                <a:off x="5820716" y="2203536"/>
                <a:ext cx="63930" cy="57808"/>
              </a:xfrm>
              <a:custGeom>
                <a:avLst/>
                <a:gdLst/>
                <a:ahLst/>
                <a:cxnLst/>
                <a:rect l="l" t="t" r="r" b="b"/>
                <a:pathLst>
                  <a:path w="1482" h="1340" extrusionOk="0">
                    <a:moveTo>
                      <a:pt x="650" y="1"/>
                    </a:moveTo>
                    <a:cubicBezTo>
                      <a:pt x="583" y="1"/>
                      <a:pt x="516" y="18"/>
                      <a:pt x="465" y="53"/>
                    </a:cubicBezTo>
                    <a:cubicBezTo>
                      <a:pt x="357" y="124"/>
                      <a:pt x="304" y="214"/>
                      <a:pt x="250" y="294"/>
                    </a:cubicBezTo>
                    <a:cubicBezTo>
                      <a:pt x="161" y="463"/>
                      <a:pt x="108" y="624"/>
                      <a:pt x="72" y="758"/>
                    </a:cubicBezTo>
                    <a:cubicBezTo>
                      <a:pt x="1" y="1025"/>
                      <a:pt x="1" y="1204"/>
                      <a:pt x="1" y="1204"/>
                    </a:cubicBezTo>
                    <a:cubicBezTo>
                      <a:pt x="1" y="1204"/>
                      <a:pt x="45" y="1034"/>
                      <a:pt x="152" y="785"/>
                    </a:cubicBezTo>
                    <a:cubicBezTo>
                      <a:pt x="206" y="660"/>
                      <a:pt x="286" y="517"/>
                      <a:pt x="384" y="374"/>
                    </a:cubicBezTo>
                    <a:cubicBezTo>
                      <a:pt x="429" y="303"/>
                      <a:pt x="482" y="231"/>
                      <a:pt x="554" y="196"/>
                    </a:cubicBezTo>
                    <a:cubicBezTo>
                      <a:pt x="580" y="181"/>
                      <a:pt x="607" y="174"/>
                      <a:pt x="635" y="174"/>
                    </a:cubicBezTo>
                    <a:cubicBezTo>
                      <a:pt x="674" y="174"/>
                      <a:pt x="714" y="188"/>
                      <a:pt x="750" y="214"/>
                    </a:cubicBezTo>
                    <a:cubicBezTo>
                      <a:pt x="812" y="249"/>
                      <a:pt x="866" y="330"/>
                      <a:pt x="902" y="410"/>
                    </a:cubicBezTo>
                    <a:cubicBezTo>
                      <a:pt x="928" y="481"/>
                      <a:pt x="937" y="579"/>
                      <a:pt x="946" y="669"/>
                    </a:cubicBezTo>
                    <a:cubicBezTo>
                      <a:pt x="964" y="838"/>
                      <a:pt x="982" y="1025"/>
                      <a:pt x="1071" y="1150"/>
                    </a:cubicBezTo>
                    <a:cubicBezTo>
                      <a:pt x="1160" y="1275"/>
                      <a:pt x="1276" y="1338"/>
                      <a:pt x="1357" y="1338"/>
                    </a:cubicBezTo>
                    <a:cubicBezTo>
                      <a:pt x="1368" y="1339"/>
                      <a:pt x="1379" y="1339"/>
                      <a:pt x="1389" y="1339"/>
                    </a:cubicBezTo>
                    <a:cubicBezTo>
                      <a:pt x="1449" y="1339"/>
                      <a:pt x="1481" y="1320"/>
                      <a:pt x="1482" y="1320"/>
                    </a:cubicBezTo>
                    <a:lnTo>
                      <a:pt x="1482" y="1320"/>
                    </a:lnTo>
                    <a:cubicBezTo>
                      <a:pt x="1482" y="1320"/>
                      <a:pt x="1467" y="1326"/>
                      <a:pt x="1441" y="1326"/>
                    </a:cubicBezTo>
                    <a:cubicBezTo>
                      <a:pt x="1422" y="1326"/>
                      <a:pt x="1396" y="1322"/>
                      <a:pt x="1366" y="1311"/>
                    </a:cubicBezTo>
                    <a:cubicBezTo>
                      <a:pt x="1294" y="1293"/>
                      <a:pt x="1205" y="1222"/>
                      <a:pt x="1151" y="1106"/>
                    </a:cubicBezTo>
                    <a:cubicBezTo>
                      <a:pt x="1089" y="999"/>
                      <a:pt x="1098" y="838"/>
                      <a:pt x="1098" y="660"/>
                    </a:cubicBezTo>
                    <a:cubicBezTo>
                      <a:pt x="1098" y="481"/>
                      <a:pt x="1071" y="214"/>
                      <a:pt x="848" y="62"/>
                    </a:cubicBezTo>
                    <a:cubicBezTo>
                      <a:pt x="793" y="21"/>
                      <a:pt x="721"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165;p48">
                <a:extLst>
                  <a:ext uri="{FF2B5EF4-FFF2-40B4-BE49-F238E27FC236}">
                    <a16:creationId xmlns:a16="http://schemas.microsoft.com/office/drawing/2014/main" id="{B6592F3D-93AF-2721-B40D-1EEC6570876E}"/>
                  </a:ext>
                </a:extLst>
              </p:cNvPr>
              <p:cNvSpPr/>
              <p:nvPr/>
            </p:nvSpPr>
            <p:spPr>
              <a:xfrm>
                <a:off x="5824167" y="2267726"/>
                <a:ext cx="64318" cy="7981"/>
              </a:xfrm>
              <a:custGeom>
                <a:avLst/>
                <a:gdLst/>
                <a:ahLst/>
                <a:cxnLst/>
                <a:rect l="l" t="t" r="r" b="b"/>
                <a:pathLst>
                  <a:path w="1491" h="185" extrusionOk="0">
                    <a:moveTo>
                      <a:pt x="704" y="1"/>
                    </a:moveTo>
                    <a:cubicBezTo>
                      <a:pt x="307" y="1"/>
                      <a:pt x="1" y="108"/>
                      <a:pt x="1" y="108"/>
                    </a:cubicBezTo>
                    <a:cubicBezTo>
                      <a:pt x="1" y="108"/>
                      <a:pt x="340" y="162"/>
                      <a:pt x="741" y="180"/>
                    </a:cubicBezTo>
                    <a:cubicBezTo>
                      <a:pt x="823" y="183"/>
                      <a:pt x="903" y="185"/>
                      <a:pt x="977" y="185"/>
                    </a:cubicBezTo>
                    <a:cubicBezTo>
                      <a:pt x="1274" y="185"/>
                      <a:pt x="1491" y="162"/>
                      <a:pt x="1491" y="162"/>
                    </a:cubicBezTo>
                    <a:cubicBezTo>
                      <a:pt x="1491" y="162"/>
                      <a:pt x="1170" y="19"/>
                      <a:pt x="750" y="1"/>
                    </a:cubicBezTo>
                    <a:cubicBezTo>
                      <a:pt x="735" y="1"/>
                      <a:pt x="719" y="1"/>
                      <a:pt x="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166;p48">
                <a:extLst>
                  <a:ext uri="{FF2B5EF4-FFF2-40B4-BE49-F238E27FC236}">
                    <a16:creationId xmlns:a16="http://schemas.microsoft.com/office/drawing/2014/main" id="{3C2D2D97-8E44-A9BD-094A-D71B8FA21EF3}"/>
                  </a:ext>
                </a:extLst>
              </p:cNvPr>
              <p:cNvSpPr/>
              <p:nvPr/>
            </p:nvSpPr>
            <p:spPr>
              <a:xfrm>
                <a:off x="5836116" y="2283558"/>
                <a:ext cx="46977" cy="7334"/>
              </a:xfrm>
              <a:custGeom>
                <a:avLst/>
                <a:gdLst/>
                <a:ahLst/>
                <a:cxnLst/>
                <a:rect l="l" t="t" r="r" b="b"/>
                <a:pathLst>
                  <a:path w="1089" h="170" extrusionOk="0">
                    <a:moveTo>
                      <a:pt x="545" y="0"/>
                    </a:moveTo>
                    <a:cubicBezTo>
                      <a:pt x="241" y="0"/>
                      <a:pt x="0" y="80"/>
                      <a:pt x="0" y="80"/>
                    </a:cubicBezTo>
                    <a:cubicBezTo>
                      <a:pt x="0" y="80"/>
                      <a:pt x="241" y="170"/>
                      <a:pt x="545" y="170"/>
                    </a:cubicBezTo>
                    <a:cubicBezTo>
                      <a:pt x="848" y="170"/>
                      <a:pt x="1089" y="80"/>
                      <a:pt x="1089" y="80"/>
                    </a:cubicBezTo>
                    <a:cubicBezTo>
                      <a:pt x="1089" y="80"/>
                      <a:pt x="848" y="0"/>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167;p48">
                <a:extLst>
                  <a:ext uri="{FF2B5EF4-FFF2-40B4-BE49-F238E27FC236}">
                    <a16:creationId xmlns:a16="http://schemas.microsoft.com/office/drawing/2014/main" id="{86A290ED-3D82-343C-6AAC-114572F5FC2C}"/>
                  </a:ext>
                </a:extLst>
              </p:cNvPr>
              <p:cNvSpPr/>
              <p:nvPr/>
            </p:nvSpPr>
            <p:spPr>
              <a:xfrm>
                <a:off x="5723739" y="1821330"/>
                <a:ext cx="74326" cy="39775"/>
              </a:xfrm>
              <a:custGeom>
                <a:avLst/>
                <a:gdLst/>
                <a:ahLst/>
                <a:cxnLst/>
                <a:rect l="l" t="t" r="r" b="b"/>
                <a:pathLst>
                  <a:path w="1723" h="922" extrusionOk="0">
                    <a:moveTo>
                      <a:pt x="1722" y="1"/>
                    </a:moveTo>
                    <a:cubicBezTo>
                      <a:pt x="1722" y="1"/>
                      <a:pt x="1624" y="90"/>
                      <a:pt x="1526" y="286"/>
                    </a:cubicBezTo>
                    <a:cubicBezTo>
                      <a:pt x="1508" y="331"/>
                      <a:pt x="1481" y="393"/>
                      <a:pt x="1464" y="438"/>
                    </a:cubicBezTo>
                    <a:cubicBezTo>
                      <a:pt x="1455" y="465"/>
                      <a:pt x="1437" y="483"/>
                      <a:pt x="1419" y="501"/>
                    </a:cubicBezTo>
                    <a:cubicBezTo>
                      <a:pt x="1401" y="509"/>
                      <a:pt x="1374" y="527"/>
                      <a:pt x="1357" y="545"/>
                    </a:cubicBezTo>
                    <a:cubicBezTo>
                      <a:pt x="1232" y="608"/>
                      <a:pt x="1107" y="688"/>
                      <a:pt x="973" y="724"/>
                    </a:cubicBezTo>
                    <a:cubicBezTo>
                      <a:pt x="916" y="741"/>
                      <a:pt x="859" y="748"/>
                      <a:pt x="804" y="748"/>
                    </a:cubicBezTo>
                    <a:cubicBezTo>
                      <a:pt x="599" y="748"/>
                      <a:pt x="410" y="647"/>
                      <a:pt x="277" y="563"/>
                    </a:cubicBezTo>
                    <a:cubicBezTo>
                      <a:pt x="99" y="456"/>
                      <a:pt x="1" y="385"/>
                      <a:pt x="1" y="385"/>
                    </a:cubicBezTo>
                    <a:lnTo>
                      <a:pt x="1" y="385"/>
                    </a:lnTo>
                    <a:cubicBezTo>
                      <a:pt x="1" y="385"/>
                      <a:pt x="72" y="492"/>
                      <a:pt x="224" y="634"/>
                    </a:cubicBezTo>
                    <a:cubicBezTo>
                      <a:pt x="304" y="706"/>
                      <a:pt x="402" y="795"/>
                      <a:pt x="536" y="857"/>
                    </a:cubicBezTo>
                    <a:cubicBezTo>
                      <a:pt x="620" y="897"/>
                      <a:pt x="722" y="922"/>
                      <a:pt x="830" y="922"/>
                    </a:cubicBezTo>
                    <a:cubicBezTo>
                      <a:pt x="894" y="922"/>
                      <a:pt x="960" y="913"/>
                      <a:pt x="1026" y="893"/>
                    </a:cubicBezTo>
                    <a:cubicBezTo>
                      <a:pt x="1196" y="840"/>
                      <a:pt x="1321" y="750"/>
                      <a:pt x="1437" y="670"/>
                    </a:cubicBezTo>
                    <a:cubicBezTo>
                      <a:pt x="1464" y="643"/>
                      <a:pt x="1499" y="616"/>
                      <a:pt x="1526" y="590"/>
                    </a:cubicBezTo>
                    <a:cubicBezTo>
                      <a:pt x="1553" y="554"/>
                      <a:pt x="1571" y="509"/>
                      <a:pt x="1580" y="483"/>
                    </a:cubicBezTo>
                    <a:cubicBezTo>
                      <a:pt x="1588" y="420"/>
                      <a:pt x="1597" y="367"/>
                      <a:pt x="1615" y="313"/>
                    </a:cubicBezTo>
                    <a:cubicBezTo>
                      <a:pt x="1660" y="117"/>
                      <a:pt x="1722" y="1"/>
                      <a:pt x="1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168;p48">
                <a:extLst>
                  <a:ext uri="{FF2B5EF4-FFF2-40B4-BE49-F238E27FC236}">
                    <a16:creationId xmlns:a16="http://schemas.microsoft.com/office/drawing/2014/main" id="{EB0A215E-7925-9A93-13CA-F70EF6DAB744}"/>
                  </a:ext>
                </a:extLst>
              </p:cNvPr>
              <p:cNvSpPr/>
              <p:nvPr/>
            </p:nvSpPr>
            <p:spPr>
              <a:xfrm>
                <a:off x="5865364" y="1753991"/>
                <a:ext cx="35071" cy="95512"/>
              </a:xfrm>
              <a:custGeom>
                <a:avLst/>
                <a:gdLst/>
                <a:ahLst/>
                <a:cxnLst/>
                <a:rect l="l" t="t" r="r" b="b"/>
                <a:pathLst>
                  <a:path w="813" h="2214" extrusionOk="0">
                    <a:moveTo>
                      <a:pt x="0" y="1"/>
                    </a:moveTo>
                    <a:cubicBezTo>
                      <a:pt x="0" y="1"/>
                      <a:pt x="9" y="135"/>
                      <a:pt x="54" y="349"/>
                    </a:cubicBezTo>
                    <a:cubicBezTo>
                      <a:pt x="99" y="554"/>
                      <a:pt x="188" y="848"/>
                      <a:pt x="331" y="1143"/>
                    </a:cubicBezTo>
                    <a:cubicBezTo>
                      <a:pt x="482" y="1446"/>
                      <a:pt x="652" y="1678"/>
                      <a:pt x="714" y="1874"/>
                    </a:cubicBezTo>
                    <a:cubicBezTo>
                      <a:pt x="750" y="1972"/>
                      <a:pt x="759" y="2062"/>
                      <a:pt x="759" y="2115"/>
                    </a:cubicBezTo>
                    <a:cubicBezTo>
                      <a:pt x="759" y="2177"/>
                      <a:pt x="759" y="2213"/>
                      <a:pt x="759" y="2213"/>
                    </a:cubicBezTo>
                    <a:cubicBezTo>
                      <a:pt x="759" y="2213"/>
                      <a:pt x="768" y="2186"/>
                      <a:pt x="786" y="2124"/>
                    </a:cubicBezTo>
                    <a:cubicBezTo>
                      <a:pt x="803" y="2062"/>
                      <a:pt x="812" y="1972"/>
                      <a:pt x="794" y="1856"/>
                    </a:cubicBezTo>
                    <a:cubicBezTo>
                      <a:pt x="777" y="1633"/>
                      <a:pt x="634" y="1348"/>
                      <a:pt x="491" y="1071"/>
                    </a:cubicBezTo>
                    <a:cubicBezTo>
                      <a:pt x="206" y="492"/>
                      <a:pt x="1"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169;p48">
                <a:extLst>
                  <a:ext uri="{FF2B5EF4-FFF2-40B4-BE49-F238E27FC236}">
                    <a16:creationId xmlns:a16="http://schemas.microsoft.com/office/drawing/2014/main" id="{3D3AC813-2455-361A-EFEA-F27AECDA8C0B}"/>
                  </a:ext>
                </a:extLst>
              </p:cNvPr>
              <p:cNvSpPr/>
              <p:nvPr/>
            </p:nvSpPr>
            <p:spPr>
              <a:xfrm>
                <a:off x="5922308" y="1760548"/>
                <a:ext cx="11604" cy="70103"/>
              </a:xfrm>
              <a:custGeom>
                <a:avLst/>
                <a:gdLst/>
                <a:ahLst/>
                <a:cxnLst/>
                <a:rect l="l" t="t" r="r" b="b"/>
                <a:pathLst>
                  <a:path w="269" h="1625" extrusionOk="0">
                    <a:moveTo>
                      <a:pt x="268" y="0"/>
                    </a:moveTo>
                    <a:cubicBezTo>
                      <a:pt x="268" y="0"/>
                      <a:pt x="197" y="63"/>
                      <a:pt x="135" y="215"/>
                    </a:cubicBezTo>
                    <a:cubicBezTo>
                      <a:pt x="81" y="366"/>
                      <a:pt x="63" y="589"/>
                      <a:pt x="63" y="812"/>
                    </a:cubicBezTo>
                    <a:cubicBezTo>
                      <a:pt x="63" y="1249"/>
                      <a:pt x="1" y="1624"/>
                      <a:pt x="1" y="1624"/>
                    </a:cubicBezTo>
                    <a:cubicBezTo>
                      <a:pt x="1" y="1624"/>
                      <a:pt x="54" y="1544"/>
                      <a:pt x="117" y="1401"/>
                    </a:cubicBezTo>
                    <a:cubicBezTo>
                      <a:pt x="179" y="1258"/>
                      <a:pt x="242" y="1053"/>
                      <a:pt x="242" y="812"/>
                    </a:cubicBezTo>
                    <a:cubicBezTo>
                      <a:pt x="242" y="571"/>
                      <a:pt x="215" y="375"/>
                      <a:pt x="224" y="232"/>
                    </a:cubicBezTo>
                    <a:cubicBezTo>
                      <a:pt x="233" y="90"/>
                      <a:pt x="268"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170;p48">
                <a:extLst>
                  <a:ext uri="{FF2B5EF4-FFF2-40B4-BE49-F238E27FC236}">
                    <a16:creationId xmlns:a16="http://schemas.microsoft.com/office/drawing/2014/main" id="{13E8F30B-B382-D57E-9F4D-CF8BB5E72710}"/>
                  </a:ext>
                </a:extLst>
              </p:cNvPr>
              <p:cNvSpPr/>
              <p:nvPr/>
            </p:nvSpPr>
            <p:spPr>
              <a:xfrm>
                <a:off x="6065486" y="1149406"/>
                <a:ext cx="85844" cy="413066"/>
              </a:xfrm>
              <a:custGeom>
                <a:avLst/>
                <a:gdLst/>
                <a:ahLst/>
                <a:cxnLst/>
                <a:rect l="l" t="t" r="r" b="b"/>
                <a:pathLst>
                  <a:path w="1990" h="9575" extrusionOk="0">
                    <a:moveTo>
                      <a:pt x="0" y="9430"/>
                    </a:moveTo>
                    <a:lnTo>
                      <a:pt x="0" y="9430"/>
                    </a:lnTo>
                    <a:cubicBezTo>
                      <a:pt x="9" y="9430"/>
                      <a:pt x="18" y="9475"/>
                      <a:pt x="81" y="9511"/>
                    </a:cubicBezTo>
                    <a:cubicBezTo>
                      <a:pt x="18" y="9466"/>
                      <a:pt x="9" y="9430"/>
                      <a:pt x="0" y="9430"/>
                    </a:cubicBezTo>
                    <a:close/>
                    <a:moveTo>
                      <a:pt x="1918" y="1"/>
                    </a:moveTo>
                    <a:cubicBezTo>
                      <a:pt x="1918" y="1"/>
                      <a:pt x="1901" y="608"/>
                      <a:pt x="1874" y="1598"/>
                    </a:cubicBezTo>
                    <a:cubicBezTo>
                      <a:pt x="1874" y="1848"/>
                      <a:pt x="1865" y="2115"/>
                      <a:pt x="1847" y="2410"/>
                    </a:cubicBezTo>
                    <a:cubicBezTo>
                      <a:pt x="1847" y="2695"/>
                      <a:pt x="1802" y="2998"/>
                      <a:pt x="1731" y="3320"/>
                    </a:cubicBezTo>
                    <a:cubicBezTo>
                      <a:pt x="1669" y="3641"/>
                      <a:pt x="1597" y="3980"/>
                      <a:pt x="1597" y="4345"/>
                    </a:cubicBezTo>
                    <a:cubicBezTo>
                      <a:pt x="1579" y="4720"/>
                      <a:pt x="1713" y="5095"/>
                      <a:pt x="1776" y="5452"/>
                    </a:cubicBezTo>
                    <a:cubicBezTo>
                      <a:pt x="1802" y="5630"/>
                      <a:pt x="1811" y="5808"/>
                      <a:pt x="1776" y="5969"/>
                    </a:cubicBezTo>
                    <a:cubicBezTo>
                      <a:pt x="1740" y="6130"/>
                      <a:pt x="1633" y="6299"/>
                      <a:pt x="1624" y="6504"/>
                    </a:cubicBezTo>
                    <a:cubicBezTo>
                      <a:pt x="1615" y="6906"/>
                      <a:pt x="1811" y="7209"/>
                      <a:pt x="1820" y="7521"/>
                    </a:cubicBezTo>
                    <a:cubicBezTo>
                      <a:pt x="1847" y="7834"/>
                      <a:pt x="1785" y="8137"/>
                      <a:pt x="1695" y="8413"/>
                    </a:cubicBezTo>
                    <a:cubicBezTo>
                      <a:pt x="1615" y="8681"/>
                      <a:pt x="1508" y="8931"/>
                      <a:pt x="1410" y="9163"/>
                    </a:cubicBezTo>
                    <a:cubicBezTo>
                      <a:pt x="1330" y="9395"/>
                      <a:pt x="1062" y="9377"/>
                      <a:pt x="875" y="9439"/>
                    </a:cubicBezTo>
                    <a:cubicBezTo>
                      <a:pt x="687" y="9475"/>
                      <a:pt x="518" y="9529"/>
                      <a:pt x="384" y="9546"/>
                    </a:cubicBezTo>
                    <a:cubicBezTo>
                      <a:pt x="348" y="9551"/>
                      <a:pt x="314" y="9553"/>
                      <a:pt x="283" y="9553"/>
                    </a:cubicBezTo>
                    <a:cubicBezTo>
                      <a:pt x="196" y="9553"/>
                      <a:pt x="126" y="9537"/>
                      <a:pt x="81" y="9511"/>
                    </a:cubicBezTo>
                    <a:lnTo>
                      <a:pt x="81" y="9511"/>
                    </a:lnTo>
                    <a:cubicBezTo>
                      <a:pt x="127" y="9550"/>
                      <a:pt x="221" y="9575"/>
                      <a:pt x="339" y="9575"/>
                    </a:cubicBezTo>
                    <a:cubicBezTo>
                      <a:pt x="357" y="9575"/>
                      <a:pt x="375" y="9574"/>
                      <a:pt x="393" y="9573"/>
                    </a:cubicBezTo>
                    <a:cubicBezTo>
                      <a:pt x="527" y="9555"/>
                      <a:pt x="696" y="9520"/>
                      <a:pt x="893" y="9493"/>
                    </a:cubicBezTo>
                    <a:cubicBezTo>
                      <a:pt x="982" y="9475"/>
                      <a:pt x="1089" y="9457"/>
                      <a:pt x="1205" y="9430"/>
                    </a:cubicBezTo>
                    <a:cubicBezTo>
                      <a:pt x="1258" y="9421"/>
                      <a:pt x="1321" y="9395"/>
                      <a:pt x="1374" y="9350"/>
                    </a:cubicBezTo>
                    <a:cubicBezTo>
                      <a:pt x="1419" y="9314"/>
                      <a:pt x="1463" y="9252"/>
                      <a:pt x="1490" y="9198"/>
                    </a:cubicBezTo>
                    <a:cubicBezTo>
                      <a:pt x="1597" y="8975"/>
                      <a:pt x="1713" y="8726"/>
                      <a:pt x="1811" y="8449"/>
                    </a:cubicBezTo>
                    <a:cubicBezTo>
                      <a:pt x="1910" y="8173"/>
                      <a:pt x="1990" y="7851"/>
                      <a:pt x="1972" y="7512"/>
                    </a:cubicBezTo>
                    <a:cubicBezTo>
                      <a:pt x="1963" y="7164"/>
                      <a:pt x="1776" y="6834"/>
                      <a:pt x="1794" y="6513"/>
                    </a:cubicBezTo>
                    <a:cubicBezTo>
                      <a:pt x="1802" y="6362"/>
                      <a:pt x="1892" y="6210"/>
                      <a:pt x="1945" y="6014"/>
                    </a:cubicBezTo>
                    <a:cubicBezTo>
                      <a:pt x="1990" y="5817"/>
                      <a:pt x="1981" y="5612"/>
                      <a:pt x="1945" y="5416"/>
                    </a:cubicBezTo>
                    <a:cubicBezTo>
                      <a:pt x="1874" y="5032"/>
                      <a:pt x="1758" y="4693"/>
                      <a:pt x="1767" y="4345"/>
                    </a:cubicBezTo>
                    <a:cubicBezTo>
                      <a:pt x="1767" y="4006"/>
                      <a:pt x="1829" y="3667"/>
                      <a:pt x="1883" y="3346"/>
                    </a:cubicBezTo>
                    <a:cubicBezTo>
                      <a:pt x="1936" y="3025"/>
                      <a:pt x="1972" y="2704"/>
                      <a:pt x="1963" y="2410"/>
                    </a:cubicBezTo>
                    <a:cubicBezTo>
                      <a:pt x="1972" y="2115"/>
                      <a:pt x="1972" y="1848"/>
                      <a:pt x="1963" y="1598"/>
                    </a:cubicBezTo>
                    <a:cubicBezTo>
                      <a:pt x="1936" y="608"/>
                      <a:pt x="1918" y="1"/>
                      <a:pt x="1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171;p48">
                <a:extLst>
                  <a:ext uri="{FF2B5EF4-FFF2-40B4-BE49-F238E27FC236}">
                    <a16:creationId xmlns:a16="http://schemas.microsoft.com/office/drawing/2014/main" id="{25717B4A-8B45-4E0A-1E42-BF8044E9ACF8}"/>
                  </a:ext>
                </a:extLst>
              </p:cNvPr>
              <p:cNvSpPr/>
              <p:nvPr/>
            </p:nvSpPr>
            <p:spPr>
              <a:xfrm>
                <a:off x="6065874" y="1482693"/>
                <a:ext cx="36581" cy="78946"/>
              </a:xfrm>
              <a:custGeom>
                <a:avLst/>
                <a:gdLst/>
                <a:ahLst/>
                <a:cxnLst/>
                <a:rect l="l" t="t" r="r" b="b"/>
                <a:pathLst>
                  <a:path w="848" h="1830" extrusionOk="0">
                    <a:moveTo>
                      <a:pt x="687" y="0"/>
                    </a:moveTo>
                    <a:cubicBezTo>
                      <a:pt x="687" y="0"/>
                      <a:pt x="678" y="134"/>
                      <a:pt x="678" y="322"/>
                    </a:cubicBezTo>
                    <a:cubicBezTo>
                      <a:pt x="669" y="527"/>
                      <a:pt x="669" y="794"/>
                      <a:pt x="625" y="1080"/>
                    </a:cubicBezTo>
                    <a:cubicBezTo>
                      <a:pt x="598" y="1214"/>
                      <a:pt x="553" y="1339"/>
                      <a:pt x="473" y="1419"/>
                    </a:cubicBezTo>
                    <a:cubicBezTo>
                      <a:pt x="411" y="1508"/>
                      <a:pt x="295" y="1526"/>
                      <a:pt x="197" y="1571"/>
                    </a:cubicBezTo>
                    <a:cubicBezTo>
                      <a:pt x="90" y="1606"/>
                      <a:pt x="27" y="1687"/>
                      <a:pt x="18" y="1740"/>
                    </a:cubicBezTo>
                    <a:cubicBezTo>
                      <a:pt x="0" y="1803"/>
                      <a:pt x="18" y="1829"/>
                      <a:pt x="18" y="1829"/>
                    </a:cubicBezTo>
                    <a:cubicBezTo>
                      <a:pt x="18" y="1829"/>
                      <a:pt x="9" y="1794"/>
                      <a:pt x="36" y="1758"/>
                    </a:cubicBezTo>
                    <a:cubicBezTo>
                      <a:pt x="72" y="1713"/>
                      <a:pt x="134" y="1669"/>
                      <a:pt x="223" y="1651"/>
                    </a:cubicBezTo>
                    <a:cubicBezTo>
                      <a:pt x="304" y="1633"/>
                      <a:pt x="455" y="1642"/>
                      <a:pt x="580" y="1535"/>
                    </a:cubicBezTo>
                    <a:cubicBezTo>
                      <a:pt x="696" y="1428"/>
                      <a:pt x="768" y="1267"/>
                      <a:pt x="794" y="1116"/>
                    </a:cubicBezTo>
                    <a:cubicBezTo>
                      <a:pt x="848" y="794"/>
                      <a:pt x="803" y="509"/>
                      <a:pt x="768" y="313"/>
                    </a:cubicBezTo>
                    <a:cubicBezTo>
                      <a:pt x="723" y="116"/>
                      <a:pt x="687" y="0"/>
                      <a:pt x="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172;p48">
                <a:extLst>
                  <a:ext uri="{FF2B5EF4-FFF2-40B4-BE49-F238E27FC236}">
                    <a16:creationId xmlns:a16="http://schemas.microsoft.com/office/drawing/2014/main" id="{9201E7D8-017E-1B31-94CB-ADA97BD2E862}"/>
                  </a:ext>
                </a:extLst>
              </p:cNvPr>
              <p:cNvSpPr/>
              <p:nvPr/>
            </p:nvSpPr>
            <p:spPr>
              <a:xfrm>
                <a:off x="6068549" y="1397625"/>
                <a:ext cx="31232" cy="151033"/>
              </a:xfrm>
              <a:custGeom>
                <a:avLst/>
                <a:gdLst/>
                <a:ahLst/>
                <a:cxnLst/>
                <a:rect l="l" t="t" r="r" b="b"/>
                <a:pathLst>
                  <a:path w="724" h="3501" extrusionOk="0">
                    <a:moveTo>
                      <a:pt x="723" y="1"/>
                    </a:moveTo>
                    <a:cubicBezTo>
                      <a:pt x="723" y="1"/>
                      <a:pt x="697" y="63"/>
                      <a:pt x="634" y="179"/>
                    </a:cubicBezTo>
                    <a:cubicBezTo>
                      <a:pt x="572" y="286"/>
                      <a:pt x="474" y="438"/>
                      <a:pt x="349" y="634"/>
                    </a:cubicBezTo>
                    <a:cubicBezTo>
                      <a:pt x="224" y="831"/>
                      <a:pt x="108" y="1089"/>
                      <a:pt x="54" y="1402"/>
                    </a:cubicBezTo>
                    <a:cubicBezTo>
                      <a:pt x="10" y="1705"/>
                      <a:pt x="10" y="2044"/>
                      <a:pt x="1" y="2383"/>
                    </a:cubicBezTo>
                    <a:cubicBezTo>
                      <a:pt x="1" y="2561"/>
                      <a:pt x="1" y="2731"/>
                      <a:pt x="1" y="2891"/>
                    </a:cubicBezTo>
                    <a:cubicBezTo>
                      <a:pt x="1" y="2972"/>
                      <a:pt x="1" y="3052"/>
                      <a:pt x="1" y="3132"/>
                    </a:cubicBezTo>
                    <a:cubicBezTo>
                      <a:pt x="1" y="3212"/>
                      <a:pt x="1" y="3302"/>
                      <a:pt x="45" y="3400"/>
                    </a:cubicBezTo>
                    <a:cubicBezTo>
                      <a:pt x="72" y="3444"/>
                      <a:pt x="126" y="3489"/>
                      <a:pt x="179" y="3498"/>
                    </a:cubicBezTo>
                    <a:cubicBezTo>
                      <a:pt x="191" y="3500"/>
                      <a:pt x="202" y="3500"/>
                      <a:pt x="213" y="3500"/>
                    </a:cubicBezTo>
                    <a:cubicBezTo>
                      <a:pt x="261" y="3500"/>
                      <a:pt x="303" y="3486"/>
                      <a:pt x="340" y="3471"/>
                    </a:cubicBezTo>
                    <a:cubicBezTo>
                      <a:pt x="420" y="3418"/>
                      <a:pt x="465" y="3320"/>
                      <a:pt x="465" y="3248"/>
                    </a:cubicBezTo>
                    <a:cubicBezTo>
                      <a:pt x="483" y="3097"/>
                      <a:pt x="465" y="2989"/>
                      <a:pt x="474" y="2865"/>
                    </a:cubicBezTo>
                    <a:cubicBezTo>
                      <a:pt x="465" y="2758"/>
                      <a:pt x="465" y="2650"/>
                      <a:pt x="465" y="2561"/>
                    </a:cubicBezTo>
                    <a:cubicBezTo>
                      <a:pt x="465" y="2472"/>
                      <a:pt x="447" y="2392"/>
                      <a:pt x="465" y="2338"/>
                    </a:cubicBezTo>
                    <a:cubicBezTo>
                      <a:pt x="483" y="2276"/>
                      <a:pt x="518" y="2231"/>
                      <a:pt x="545" y="2222"/>
                    </a:cubicBezTo>
                    <a:cubicBezTo>
                      <a:pt x="552" y="2220"/>
                      <a:pt x="559" y="2220"/>
                      <a:pt x="564" y="2220"/>
                    </a:cubicBezTo>
                    <a:cubicBezTo>
                      <a:pt x="587" y="2220"/>
                      <a:pt x="598" y="2231"/>
                      <a:pt x="599" y="2231"/>
                    </a:cubicBezTo>
                    <a:lnTo>
                      <a:pt x="599" y="2231"/>
                    </a:lnTo>
                    <a:cubicBezTo>
                      <a:pt x="598" y="2231"/>
                      <a:pt x="581" y="2213"/>
                      <a:pt x="545" y="2213"/>
                    </a:cubicBezTo>
                    <a:cubicBezTo>
                      <a:pt x="509" y="2222"/>
                      <a:pt x="465" y="2267"/>
                      <a:pt x="447" y="2329"/>
                    </a:cubicBezTo>
                    <a:cubicBezTo>
                      <a:pt x="411" y="2392"/>
                      <a:pt x="420" y="2472"/>
                      <a:pt x="411" y="2561"/>
                    </a:cubicBezTo>
                    <a:cubicBezTo>
                      <a:pt x="402" y="2650"/>
                      <a:pt x="393" y="2758"/>
                      <a:pt x="384" y="2865"/>
                    </a:cubicBezTo>
                    <a:cubicBezTo>
                      <a:pt x="367" y="2981"/>
                      <a:pt x="367" y="3114"/>
                      <a:pt x="349" y="3230"/>
                    </a:cubicBezTo>
                    <a:cubicBezTo>
                      <a:pt x="343" y="3310"/>
                      <a:pt x="277" y="3361"/>
                      <a:pt x="228" y="3361"/>
                    </a:cubicBezTo>
                    <a:cubicBezTo>
                      <a:pt x="206" y="3361"/>
                      <a:pt x="188" y="3351"/>
                      <a:pt x="179" y="3328"/>
                    </a:cubicBezTo>
                    <a:cubicBezTo>
                      <a:pt x="135" y="3239"/>
                      <a:pt x="170" y="3052"/>
                      <a:pt x="170" y="2900"/>
                    </a:cubicBezTo>
                    <a:cubicBezTo>
                      <a:pt x="170" y="2731"/>
                      <a:pt x="170" y="2561"/>
                      <a:pt x="179" y="2392"/>
                    </a:cubicBezTo>
                    <a:cubicBezTo>
                      <a:pt x="179" y="2044"/>
                      <a:pt x="170" y="1714"/>
                      <a:pt x="206" y="1419"/>
                    </a:cubicBezTo>
                    <a:cubicBezTo>
                      <a:pt x="233" y="1125"/>
                      <a:pt x="322" y="875"/>
                      <a:pt x="429" y="679"/>
                    </a:cubicBezTo>
                    <a:cubicBezTo>
                      <a:pt x="527" y="474"/>
                      <a:pt x="616" y="304"/>
                      <a:pt x="661" y="188"/>
                    </a:cubicBezTo>
                    <a:cubicBezTo>
                      <a:pt x="706" y="63"/>
                      <a:pt x="723" y="1"/>
                      <a:pt x="7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173;p48">
                <a:extLst>
                  <a:ext uri="{FF2B5EF4-FFF2-40B4-BE49-F238E27FC236}">
                    <a16:creationId xmlns:a16="http://schemas.microsoft.com/office/drawing/2014/main" id="{08993247-74C9-9ED0-ED47-F2B3DA75CEB5}"/>
                  </a:ext>
                </a:extLst>
              </p:cNvPr>
              <p:cNvSpPr/>
              <p:nvPr/>
            </p:nvSpPr>
            <p:spPr>
              <a:xfrm>
                <a:off x="6067039" y="1186376"/>
                <a:ext cx="26184" cy="225579"/>
              </a:xfrm>
              <a:custGeom>
                <a:avLst/>
                <a:gdLst/>
                <a:ahLst/>
                <a:cxnLst/>
                <a:rect l="l" t="t" r="r" b="b"/>
                <a:pathLst>
                  <a:path w="607" h="5229" extrusionOk="0">
                    <a:moveTo>
                      <a:pt x="80" y="0"/>
                    </a:moveTo>
                    <a:lnTo>
                      <a:pt x="80" y="0"/>
                    </a:lnTo>
                    <a:cubicBezTo>
                      <a:pt x="80" y="0"/>
                      <a:pt x="54" y="72"/>
                      <a:pt x="36" y="205"/>
                    </a:cubicBezTo>
                    <a:cubicBezTo>
                      <a:pt x="18" y="339"/>
                      <a:pt x="0" y="527"/>
                      <a:pt x="18" y="768"/>
                    </a:cubicBezTo>
                    <a:cubicBezTo>
                      <a:pt x="45" y="1258"/>
                      <a:pt x="214" y="1900"/>
                      <a:pt x="312" y="2614"/>
                    </a:cubicBezTo>
                    <a:cubicBezTo>
                      <a:pt x="419" y="3328"/>
                      <a:pt x="473" y="3979"/>
                      <a:pt x="500" y="4452"/>
                    </a:cubicBezTo>
                    <a:cubicBezTo>
                      <a:pt x="526" y="4934"/>
                      <a:pt x="526" y="5228"/>
                      <a:pt x="526" y="5228"/>
                    </a:cubicBezTo>
                    <a:cubicBezTo>
                      <a:pt x="526" y="5228"/>
                      <a:pt x="571" y="4934"/>
                      <a:pt x="589" y="4452"/>
                    </a:cubicBezTo>
                    <a:cubicBezTo>
                      <a:pt x="607" y="3979"/>
                      <a:pt x="589" y="3310"/>
                      <a:pt x="482" y="2587"/>
                    </a:cubicBezTo>
                    <a:cubicBezTo>
                      <a:pt x="384" y="1856"/>
                      <a:pt x="170" y="1231"/>
                      <a:pt x="107" y="759"/>
                    </a:cubicBezTo>
                    <a:cubicBezTo>
                      <a:pt x="71" y="527"/>
                      <a:pt x="63" y="339"/>
                      <a:pt x="63" y="205"/>
                    </a:cubicBezTo>
                    <a:cubicBezTo>
                      <a:pt x="63" y="72"/>
                      <a:pt x="80"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174;p48">
                <a:extLst>
                  <a:ext uri="{FF2B5EF4-FFF2-40B4-BE49-F238E27FC236}">
                    <a16:creationId xmlns:a16="http://schemas.microsoft.com/office/drawing/2014/main" id="{4664D24F-474A-5746-343B-6AF34CC93BEA}"/>
                  </a:ext>
                </a:extLst>
              </p:cNvPr>
              <p:cNvSpPr/>
              <p:nvPr/>
            </p:nvSpPr>
            <p:spPr>
              <a:xfrm>
                <a:off x="6108194" y="1505384"/>
                <a:ext cx="18506" cy="53925"/>
              </a:xfrm>
              <a:custGeom>
                <a:avLst/>
                <a:gdLst/>
                <a:ahLst/>
                <a:cxnLst/>
                <a:rect l="l" t="t" r="r" b="b"/>
                <a:pathLst>
                  <a:path w="429" h="1250" extrusionOk="0">
                    <a:moveTo>
                      <a:pt x="429" y="1"/>
                    </a:moveTo>
                    <a:cubicBezTo>
                      <a:pt x="429" y="1"/>
                      <a:pt x="366" y="54"/>
                      <a:pt x="295" y="161"/>
                    </a:cubicBezTo>
                    <a:cubicBezTo>
                      <a:pt x="224" y="268"/>
                      <a:pt x="143" y="429"/>
                      <a:pt x="117" y="634"/>
                    </a:cubicBezTo>
                    <a:cubicBezTo>
                      <a:pt x="99" y="732"/>
                      <a:pt x="108" y="830"/>
                      <a:pt x="117" y="911"/>
                    </a:cubicBezTo>
                    <a:cubicBezTo>
                      <a:pt x="134" y="1009"/>
                      <a:pt x="143" y="1036"/>
                      <a:pt x="117" y="1080"/>
                    </a:cubicBezTo>
                    <a:cubicBezTo>
                      <a:pt x="81" y="1125"/>
                      <a:pt x="36" y="1161"/>
                      <a:pt x="19" y="1196"/>
                    </a:cubicBezTo>
                    <a:cubicBezTo>
                      <a:pt x="1" y="1223"/>
                      <a:pt x="1" y="1250"/>
                      <a:pt x="1" y="1250"/>
                    </a:cubicBezTo>
                    <a:cubicBezTo>
                      <a:pt x="1" y="1250"/>
                      <a:pt x="10" y="1232"/>
                      <a:pt x="36" y="1214"/>
                    </a:cubicBezTo>
                    <a:cubicBezTo>
                      <a:pt x="63" y="1196"/>
                      <a:pt x="108" y="1178"/>
                      <a:pt x="170" y="1143"/>
                    </a:cubicBezTo>
                    <a:cubicBezTo>
                      <a:pt x="206" y="1125"/>
                      <a:pt x="242" y="1080"/>
                      <a:pt x="250" y="1036"/>
                    </a:cubicBezTo>
                    <a:cubicBezTo>
                      <a:pt x="259" y="991"/>
                      <a:pt x="259" y="946"/>
                      <a:pt x="268" y="902"/>
                    </a:cubicBezTo>
                    <a:cubicBezTo>
                      <a:pt x="268" y="830"/>
                      <a:pt x="277" y="741"/>
                      <a:pt x="286" y="652"/>
                    </a:cubicBezTo>
                    <a:cubicBezTo>
                      <a:pt x="331" y="304"/>
                      <a:pt x="429"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175;p48">
                <a:extLst>
                  <a:ext uri="{FF2B5EF4-FFF2-40B4-BE49-F238E27FC236}">
                    <a16:creationId xmlns:a16="http://schemas.microsoft.com/office/drawing/2014/main" id="{2585F52B-761B-1242-8144-1730A8B34CF4}"/>
                  </a:ext>
                </a:extLst>
              </p:cNvPr>
              <p:cNvSpPr/>
              <p:nvPr/>
            </p:nvSpPr>
            <p:spPr>
              <a:xfrm>
                <a:off x="6115527" y="1511165"/>
                <a:ext cx="18506" cy="40854"/>
              </a:xfrm>
              <a:custGeom>
                <a:avLst/>
                <a:gdLst/>
                <a:ahLst/>
                <a:cxnLst/>
                <a:rect l="l" t="t" r="r" b="b"/>
                <a:pathLst>
                  <a:path w="429" h="947" extrusionOk="0">
                    <a:moveTo>
                      <a:pt x="384" y="1"/>
                    </a:moveTo>
                    <a:lnTo>
                      <a:pt x="384" y="1"/>
                    </a:lnTo>
                    <a:cubicBezTo>
                      <a:pt x="384" y="1"/>
                      <a:pt x="250" y="206"/>
                      <a:pt x="152" y="456"/>
                    </a:cubicBezTo>
                    <a:cubicBezTo>
                      <a:pt x="54" y="705"/>
                      <a:pt x="0" y="946"/>
                      <a:pt x="0" y="946"/>
                    </a:cubicBezTo>
                    <a:cubicBezTo>
                      <a:pt x="0" y="946"/>
                      <a:pt x="205" y="795"/>
                      <a:pt x="312" y="527"/>
                    </a:cubicBezTo>
                    <a:cubicBezTo>
                      <a:pt x="428" y="250"/>
                      <a:pt x="384"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176;p48">
                <a:extLst>
                  <a:ext uri="{FF2B5EF4-FFF2-40B4-BE49-F238E27FC236}">
                    <a16:creationId xmlns:a16="http://schemas.microsoft.com/office/drawing/2014/main" id="{FBFE9BC9-25D2-0554-F364-24F32DF23F4F}"/>
                  </a:ext>
                </a:extLst>
              </p:cNvPr>
              <p:cNvSpPr/>
              <p:nvPr/>
            </p:nvSpPr>
            <p:spPr>
              <a:xfrm>
                <a:off x="5594797" y="1109029"/>
                <a:ext cx="24675" cy="288650"/>
              </a:xfrm>
              <a:custGeom>
                <a:avLst/>
                <a:gdLst/>
                <a:ahLst/>
                <a:cxnLst/>
                <a:rect l="l" t="t" r="r" b="b"/>
                <a:pathLst>
                  <a:path w="572" h="6691" extrusionOk="0">
                    <a:moveTo>
                      <a:pt x="465" y="0"/>
                    </a:moveTo>
                    <a:lnTo>
                      <a:pt x="465" y="0"/>
                    </a:lnTo>
                    <a:cubicBezTo>
                      <a:pt x="465" y="0"/>
                      <a:pt x="429" y="89"/>
                      <a:pt x="385" y="259"/>
                    </a:cubicBezTo>
                    <a:cubicBezTo>
                      <a:pt x="331" y="428"/>
                      <a:pt x="269" y="669"/>
                      <a:pt x="233" y="981"/>
                    </a:cubicBezTo>
                    <a:cubicBezTo>
                      <a:pt x="206" y="1142"/>
                      <a:pt x="197" y="1312"/>
                      <a:pt x="188" y="1499"/>
                    </a:cubicBezTo>
                    <a:cubicBezTo>
                      <a:pt x="179" y="1677"/>
                      <a:pt x="188" y="1874"/>
                      <a:pt x="135" y="2070"/>
                    </a:cubicBezTo>
                    <a:cubicBezTo>
                      <a:pt x="99" y="2275"/>
                      <a:pt x="37" y="2480"/>
                      <a:pt x="19" y="2712"/>
                    </a:cubicBezTo>
                    <a:cubicBezTo>
                      <a:pt x="1" y="2944"/>
                      <a:pt x="1" y="3176"/>
                      <a:pt x="19" y="3417"/>
                    </a:cubicBezTo>
                    <a:cubicBezTo>
                      <a:pt x="46" y="3890"/>
                      <a:pt x="99" y="4345"/>
                      <a:pt x="144" y="4755"/>
                    </a:cubicBezTo>
                    <a:cubicBezTo>
                      <a:pt x="215" y="5165"/>
                      <a:pt x="278" y="5522"/>
                      <a:pt x="170" y="5817"/>
                    </a:cubicBezTo>
                    <a:cubicBezTo>
                      <a:pt x="117" y="5968"/>
                      <a:pt x="117" y="6138"/>
                      <a:pt x="170" y="6254"/>
                    </a:cubicBezTo>
                    <a:cubicBezTo>
                      <a:pt x="224" y="6370"/>
                      <a:pt x="304" y="6450"/>
                      <a:pt x="358" y="6513"/>
                    </a:cubicBezTo>
                    <a:cubicBezTo>
                      <a:pt x="492" y="6637"/>
                      <a:pt x="572" y="6691"/>
                      <a:pt x="572" y="6691"/>
                    </a:cubicBezTo>
                    <a:cubicBezTo>
                      <a:pt x="572" y="6691"/>
                      <a:pt x="492" y="6628"/>
                      <a:pt x="385" y="6495"/>
                    </a:cubicBezTo>
                    <a:cubicBezTo>
                      <a:pt x="278" y="6370"/>
                      <a:pt x="117" y="6129"/>
                      <a:pt x="251" y="5843"/>
                    </a:cubicBezTo>
                    <a:cubicBezTo>
                      <a:pt x="313" y="5701"/>
                      <a:pt x="349" y="5513"/>
                      <a:pt x="340" y="5326"/>
                    </a:cubicBezTo>
                    <a:cubicBezTo>
                      <a:pt x="340" y="5139"/>
                      <a:pt x="313" y="4942"/>
                      <a:pt x="286" y="4737"/>
                    </a:cubicBezTo>
                    <a:cubicBezTo>
                      <a:pt x="260" y="4327"/>
                      <a:pt x="224" y="3881"/>
                      <a:pt x="188" y="3408"/>
                    </a:cubicBezTo>
                    <a:cubicBezTo>
                      <a:pt x="179" y="3167"/>
                      <a:pt x="170" y="2944"/>
                      <a:pt x="188" y="2721"/>
                    </a:cubicBezTo>
                    <a:cubicBezTo>
                      <a:pt x="197" y="2507"/>
                      <a:pt x="251" y="2293"/>
                      <a:pt x="286" y="2088"/>
                    </a:cubicBezTo>
                    <a:cubicBezTo>
                      <a:pt x="322" y="1883"/>
                      <a:pt x="313" y="1677"/>
                      <a:pt x="313" y="1499"/>
                    </a:cubicBezTo>
                    <a:cubicBezTo>
                      <a:pt x="304" y="1312"/>
                      <a:pt x="304" y="1142"/>
                      <a:pt x="322" y="990"/>
                    </a:cubicBezTo>
                    <a:cubicBezTo>
                      <a:pt x="340" y="678"/>
                      <a:pt x="376" y="437"/>
                      <a:pt x="411" y="259"/>
                    </a:cubicBezTo>
                    <a:cubicBezTo>
                      <a:pt x="447" y="89"/>
                      <a:pt x="46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177;p48">
                <a:extLst>
                  <a:ext uri="{FF2B5EF4-FFF2-40B4-BE49-F238E27FC236}">
                    <a16:creationId xmlns:a16="http://schemas.microsoft.com/office/drawing/2014/main" id="{5B0A5680-C95D-933D-18E9-C84F35E1CAC1}"/>
                  </a:ext>
                </a:extLst>
              </p:cNvPr>
              <p:cNvSpPr/>
              <p:nvPr/>
            </p:nvSpPr>
            <p:spPr>
              <a:xfrm>
                <a:off x="5670635" y="1132884"/>
                <a:ext cx="10051" cy="98575"/>
              </a:xfrm>
              <a:custGeom>
                <a:avLst/>
                <a:gdLst/>
                <a:ahLst/>
                <a:cxnLst/>
                <a:rect l="l" t="t" r="r" b="b"/>
                <a:pathLst>
                  <a:path w="233" h="2285" extrusionOk="0">
                    <a:moveTo>
                      <a:pt x="232" y="0"/>
                    </a:moveTo>
                    <a:lnTo>
                      <a:pt x="232" y="0"/>
                    </a:lnTo>
                    <a:cubicBezTo>
                      <a:pt x="232" y="0"/>
                      <a:pt x="179" y="125"/>
                      <a:pt x="125" y="330"/>
                    </a:cubicBezTo>
                    <a:cubicBezTo>
                      <a:pt x="72" y="536"/>
                      <a:pt x="18" y="821"/>
                      <a:pt x="9" y="1142"/>
                    </a:cubicBezTo>
                    <a:cubicBezTo>
                      <a:pt x="0" y="1472"/>
                      <a:pt x="18" y="1758"/>
                      <a:pt x="72" y="1972"/>
                    </a:cubicBezTo>
                    <a:cubicBezTo>
                      <a:pt x="107" y="2088"/>
                      <a:pt x="170" y="2150"/>
                      <a:pt x="197" y="2204"/>
                    </a:cubicBezTo>
                    <a:cubicBezTo>
                      <a:pt x="223" y="2248"/>
                      <a:pt x="223" y="2284"/>
                      <a:pt x="223" y="2284"/>
                    </a:cubicBezTo>
                    <a:cubicBezTo>
                      <a:pt x="223" y="2284"/>
                      <a:pt x="232" y="2257"/>
                      <a:pt x="223" y="2195"/>
                    </a:cubicBezTo>
                    <a:cubicBezTo>
                      <a:pt x="206" y="2132"/>
                      <a:pt x="170" y="2052"/>
                      <a:pt x="161" y="1954"/>
                    </a:cubicBezTo>
                    <a:cubicBezTo>
                      <a:pt x="152" y="1758"/>
                      <a:pt x="179" y="1463"/>
                      <a:pt x="179" y="1151"/>
                    </a:cubicBezTo>
                    <a:cubicBezTo>
                      <a:pt x="206" y="553"/>
                      <a:pt x="232" y="0"/>
                      <a:pt x="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178;p48">
                <a:extLst>
                  <a:ext uri="{FF2B5EF4-FFF2-40B4-BE49-F238E27FC236}">
                    <a16:creationId xmlns:a16="http://schemas.microsoft.com/office/drawing/2014/main" id="{77F74C4E-F3E1-4633-3B62-6BF55F66C5AE}"/>
                  </a:ext>
                </a:extLst>
              </p:cNvPr>
              <p:cNvSpPr/>
              <p:nvPr/>
            </p:nvSpPr>
            <p:spPr>
              <a:xfrm>
                <a:off x="5887279" y="751498"/>
                <a:ext cx="36624" cy="13848"/>
              </a:xfrm>
              <a:custGeom>
                <a:avLst/>
                <a:gdLst/>
                <a:ahLst/>
                <a:cxnLst/>
                <a:rect l="l" t="t" r="r" b="b"/>
                <a:pathLst>
                  <a:path w="849" h="321" extrusionOk="0">
                    <a:moveTo>
                      <a:pt x="1" y="1"/>
                    </a:moveTo>
                    <a:lnTo>
                      <a:pt x="1" y="1"/>
                    </a:lnTo>
                    <a:cubicBezTo>
                      <a:pt x="1" y="1"/>
                      <a:pt x="10" y="54"/>
                      <a:pt x="72" y="134"/>
                    </a:cubicBezTo>
                    <a:cubicBezTo>
                      <a:pt x="126" y="206"/>
                      <a:pt x="242" y="295"/>
                      <a:pt x="385" y="313"/>
                    </a:cubicBezTo>
                    <a:cubicBezTo>
                      <a:pt x="414" y="318"/>
                      <a:pt x="443" y="321"/>
                      <a:pt x="472" y="321"/>
                    </a:cubicBezTo>
                    <a:cubicBezTo>
                      <a:pt x="583" y="321"/>
                      <a:pt x="685" y="284"/>
                      <a:pt x="741" y="241"/>
                    </a:cubicBezTo>
                    <a:cubicBezTo>
                      <a:pt x="822" y="188"/>
                      <a:pt x="848" y="143"/>
                      <a:pt x="848" y="143"/>
                    </a:cubicBezTo>
                    <a:lnTo>
                      <a:pt x="848" y="143"/>
                    </a:lnTo>
                    <a:cubicBezTo>
                      <a:pt x="848" y="143"/>
                      <a:pt x="795" y="152"/>
                      <a:pt x="715" y="161"/>
                    </a:cubicBezTo>
                    <a:cubicBezTo>
                      <a:pt x="693" y="164"/>
                      <a:pt x="670" y="165"/>
                      <a:pt x="645" y="165"/>
                    </a:cubicBezTo>
                    <a:cubicBezTo>
                      <a:pt x="576" y="165"/>
                      <a:pt x="496" y="156"/>
                      <a:pt x="411" y="143"/>
                    </a:cubicBezTo>
                    <a:cubicBezTo>
                      <a:pt x="304" y="125"/>
                      <a:pt x="197" y="99"/>
                      <a:pt x="126" y="63"/>
                    </a:cubicBezTo>
                    <a:cubicBezTo>
                      <a:pt x="46" y="27"/>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179;p48">
                <a:extLst>
                  <a:ext uri="{FF2B5EF4-FFF2-40B4-BE49-F238E27FC236}">
                    <a16:creationId xmlns:a16="http://schemas.microsoft.com/office/drawing/2014/main" id="{6862C9F1-80EB-365C-03C1-29ED474D33F5}"/>
                  </a:ext>
                </a:extLst>
              </p:cNvPr>
              <p:cNvSpPr/>
              <p:nvPr/>
            </p:nvSpPr>
            <p:spPr>
              <a:xfrm>
                <a:off x="5801087" y="1399178"/>
                <a:ext cx="59314" cy="87704"/>
              </a:xfrm>
              <a:custGeom>
                <a:avLst/>
                <a:gdLst/>
                <a:ahLst/>
                <a:cxnLst/>
                <a:rect l="l" t="t" r="r" b="b"/>
                <a:pathLst>
                  <a:path w="1375" h="2033" extrusionOk="0">
                    <a:moveTo>
                      <a:pt x="90" y="1"/>
                    </a:moveTo>
                    <a:cubicBezTo>
                      <a:pt x="90" y="1"/>
                      <a:pt x="72" y="161"/>
                      <a:pt x="45" y="420"/>
                    </a:cubicBezTo>
                    <a:cubicBezTo>
                      <a:pt x="36" y="554"/>
                      <a:pt x="19" y="705"/>
                      <a:pt x="10" y="875"/>
                    </a:cubicBezTo>
                    <a:cubicBezTo>
                      <a:pt x="10" y="964"/>
                      <a:pt x="10" y="1053"/>
                      <a:pt x="1" y="1143"/>
                    </a:cubicBezTo>
                    <a:cubicBezTo>
                      <a:pt x="1" y="1241"/>
                      <a:pt x="10" y="1366"/>
                      <a:pt x="63" y="1464"/>
                    </a:cubicBezTo>
                    <a:cubicBezTo>
                      <a:pt x="126" y="1571"/>
                      <a:pt x="206" y="1642"/>
                      <a:pt x="286" y="1705"/>
                    </a:cubicBezTo>
                    <a:cubicBezTo>
                      <a:pt x="366" y="1767"/>
                      <a:pt x="438" y="1812"/>
                      <a:pt x="518" y="1856"/>
                    </a:cubicBezTo>
                    <a:cubicBezTo>
                      <a:pt x="670" y="1945"/>
                      <a:pt x="821" y="2008"/>
                      <a:pt x="955" y="2026"/>
                    </a:cubicBezTo>
                    <a:cubicBezTo>
                      <a:pt x="993" y="2030"/>
                      <a:pt x="1029" y="2033"/>
                      <a:pt x="1062" y="2033"/>
                    </a:cubicBezTo>
                    <a:cubicBezTo>
                      <a:pt x="1153" y="2033"/>
                      <a:pt x="1224" y="2016"/>
                      <a:pt x="1276" y="1990"/>
                    </a:cubicBezTo>
                    <a:cubicBezTo>
                      <a:pt x="1332" y="1958"/>
                      <a:pt x="1360" y="1926"/>
                      <a:pt x="1371" y="1926"/>
                    </a:cubicBezTo>
                    <a:cubicBezTo>
                      <a:pt x="1372" y="1926"/>
                      <a:pt x="1374" y="1927"/>
                      <a:pt x="1375" y="1928"/>
                    </a:cubicBezTo>
                    <a:cubicBezTo>
                      <a:pt x="1373" y="1926"/>
                      <a:pt x="1372" y="1926"/>
                      <a:pt x="1370" y="1926"/>
                    </a:cubicBezTo>
                    <a:cubicBezTo>
                      <a:pt x="1357" y="1926"/>
                      <a:pt x="1329" y="1948"/>
                      <a:pt x="1267" y="1963"/>
                    </a:cubicBezTo>
                    <a:cubicBezTo>
                      <a:pt x="1238" y="1971"/>
                      <a:pt x="1204" y="1975"/>
                      <a:pt x="1165" y="1975"/>
                    </a:cubicBezTo>
                    <a:cubicBezTo>
                      <a:pt x="1110" y="1975"/>
                      <a:pt x="1046" y="1966"/>
                      <a:pt x="973" y="1945"/>
                    </a:cubicBezTo>
                    <a:cubicBezTo>
                      <a:pt x="857" y="1901"/>
                      <a:pt x="732" y="1829"/>
                      <a:pt x="598" y="1731"/>
                    </a:cubicBezTo>
                    <a:cubicBezTo>
                      <a:pt x="465" y="1633"/>
                      <a:pt x="295" y="1526"/>
                      <a:pt x="224" y="1383"/>
                    </a:cubicBezTo>
                    <a:cubicBezTo>
                      <a:pt x="143" y="1250"/>
                      <a:pt x="179" y="1044"/>
                      <a:pt x="161" y="875"/>
                    </a:cubicBezTo>
                    <a:cubicBezTo>
                      <a:pt x="152" y="705"/>
                      <a:pt x="143" y="554"/>
                      <a:pt x="134" y="420"/>
                    </a:cubicBezTo>
                    <a:cubicBezTo>
                      <a:pt x="117" y="161"/>
                      <a:pt x="90"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180;p48">
                <a:extLst>
                  <a:ext uri="{FF2B5EF4-FFF2-40B4-BE49-F238E27FC236}">
                    <a16:creationId xmlns:a16="http://schemas.microsoft.com/office/drawing/2014/main" id="{DF683D21-EF08-FF75-BBB5-C9E269A1BF9A}"/>
                  </a:ext>
                </a:extLst>
              </p:cNvPr>
              <p:cNvSpPr/>
              <p:nvPr/>
            </p:nvSpPr>
            <p:spPr>
              <a:xfrm>
                <a:off x="5984299" y="1388005"/>
                <a:ext cx="78165" cy="33390"/>
              </a:xfrm>
              <a:custGeom>
                <a:avLst/>
                <a:gdLst/>
                <a:ahLst/>
                <a:cxnLst/>
                <a:rect l="l" t="t" r="r" b="b"/>
                <a:pathLst>
                  <a:path w="1812" h="774" extrusionOk="0">
                    <a:moveTo>
                      <a:pt x="0" y="1"/>
                    </a:moveTo>
                    <a:lnTo>
                      <a:pt x="0" y="1"/>
                    </a:lnTo>
                    <a:cubicBezTo>
                      <a:pt x="0" y="1"/>
                      <a:pt x="27" y="10"/>
                      <a:pt x="71" y="46"/>
                    </a:cubicBezTo>
                    <a:cubicBezTo>
                      <a:pt x="116" y="72"/>
                      <a:pt x="170" y="117"/>
                      <a:pt x="223" y="197"/>
                    </a:cubicBezTo>
                    <a:cubicBezTo>
                      <a:pt x="277" y="269"/>
                      <a:pt x="330" y="367"/>
                      <a:pt x="402" y="474"/>
                    </a:cubicBezTo>
                    <a:cubicBezTo>
                      <a:pt x="482" y="581"/>
                      <a:pt x="607" y="697"/>
                      <a:pt x="767" y="741"/>
                    </a:cubicBezTo>
                    <a:cubicBezTo>
                      <a:pt x="850" y="764"/>
                      <a:pt x="930" y="774"/>
                      <a:pt x="1006" y="774"/>
                    </a:cubicBezTo>
                    <a:cubicBezTo>
                      <a:pt x="1224" y="774"/>
                      <a:pt x="1409" y="696"/>
                      <a:pt x="1535" y="643"/>
                    </a:cubicBezTo>
                    <a:cubicBezTo>
                      <a:pt x="1713" y="563"/>
                      <a:pt x="1811" y="492"/>
                      <a:pt x="1811" y="492"/>
                    </a:cubicBezTo>
                    <a:lnTo>
                      <a:pt x="1811" y="492"/>
                    </a:lnTo>
                    <a:cubicBezTo>
                      <a:pt x="1811" y="492"/>
                      <a:pt x="1686" y="518"/>
                      <a:pt x="1508" y="563"/>
                    </a:cubicBezTo>
                    <a:cubicBezTo>
                      <a:pt x="1395" y="580"/>
                      <a:pt x="1247" y="607"/>
                      <a:pt x="1092" y="607"/>
                    </a:cubicBezTo>
                    <a:cubicBezTo>
                      <a:pt x="1002" y="607"/>
                      <a:pt x="909" y="598"/>
                      <a:pt x="821" y="572"/>
                    </a:cubicBezTo>
                    <a:cubicBezTo>
                      <a:pt x="571" y="509"/>
                      <a:pt x="437" y="269"/>
                      <a:pt x="286" y="135"/>
                    </a:cubicBezTo>
                    <a:cubicBezTo>
                      <a:pt x="214" y="72"/>
                      <a:pt x="134" y="28"/>
                      <a:pt x="80" y="19"/>
                    </a:cubicBezTo>
                    <a:cubicBezTo>
                      <a:pt x="27" y="1"/>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181;p48">
                <a:extLst>
                  <a:ext uri="{FF2B5EF4-FFF2-40B4-BE49-F238E27FC236}">
                    <a16:creationId xmlns:a16="http://schemas.microsoft.com/office/drawing/2014/main" id="{E76C525A-740D-7D76-B93B-4B43465C4ED9}"/>
                  </a:ext>
                </a:extLst>
              </p:cNvPr>
              <p:cNvSpPr/>
              <p:nvPr/>
            </p:nvSpPr>
            <p:spPr>
              <a:xfrm>
                <a:off x="5798801" y="1601238"/>
                <a:ext cx="45424" cy="108540"/>
              </a:xfrm>
              <a:custGeom>
                <a:avLst/>
                <a:gdLst/>
                <a:ahLst/>
                <a:cxnLst/>
                <a:rect l="l" t="t" r="r" b="b"/>
                <a:pathLst>
                  <a:path w="1053" h="2516" extrusionOk="0">
                    <a:moveTo>
                      <a:pt x="964" y="0"/>
                    </a:moveTo>
                    <a:cubicBezTo>
                      <a:pt x="964" y="0"/>
                      <a:pt x="937" y="161"/>
                      <a:pt x="919" y="428"/>
                    </a:cubicBezTo>
                    <a:cubicBezTo>
                      <a:pt x="910" y="562"/>
                      <a:pt x="901" y="714"/>
                      <a:pt x="892" y="892"/>
                    </a:cubicBezTo>
                    <a:cubicBezTo>
                      <a:pt x="874" y="1062"/>
                      <a:pt x="901" y="1276"/>
                      <a:pt x="848" y="1428"/>
                    </a:cubicBezTo>
                    <a:cubicBezTo>
                      <a:pt x="803" y="1561"/>
                      <a:pt x="580" y="1597"/>
                      <a:pt x="437" y="1722"/>
                    </a:cubicBezTo>
                    <a:cubicBezTo>
                      <a:pt x="286" y="1838"/>
                      <a:pt x="179" y="1972"/>
                      <a:pt x="116" y="2097"/>
                    </a:cubicBezTo>
                    <a:cubicBezTo>
                      <a:pt x="54" y="2213"/>
                      <a:pt x="27" y="2320"/>
                      <a:pt x="18" y="2400"/>
                    </a:cubicBezTo>
                    <a:cubicBezTo>
                      <a:pt x="0" y="2471"/>
                      <a:pt x="0" y="2516"/>
                      <a:pt x="0" y="2516"/>
                    </a:cubicBezTo>
                    <a:cubicBezTo>
                      <a:pt x="0" y="2516"/>
                      <a:pt x="18" y="2471"/>
                      <a:pt x="45" y="2409"/>
                    </a:cubicBezTo>
                    <a:cubicBezTo>
                      <a:pt x="72" y="2337"/>
                      <a:pt x="116" y="2239"/>
                      <a:pt x="196" y="2141"/>
                    </a:cubicBezTo>
                    <a:cubicBezTo>
                      <a:pt x="268" y="2034"/>
                      <a:pt x="375" y="1927"/>
                      <a:pt x="518" y="1847"/>
                    </a:cubicBezTo>
                    <a:cubicBezTo>
                      <a:pt x="589" y="1802"/>
                      <a:pt x="660" y="1775"/>
                      <a:pt x="758" y="1731"/>
                    </a:cubicBezTo>
                    <a:cubicBezTo>
                      <a:pt x="848" y="1695"/>
                      <a:pt x="964" y="1615"/>
                      <a:pt x="1008" y="1490"/>
                    </a:cubicBezTo>
                    <a:cubicBezTo>
                      <a:pt x="1053" y="1374"/>
                      <a:pt x="1053" y="1267"/>
                      <a:pt x="1044" y="1169"/>
                    </a:cubicBezTo>
                    <a:cubicBezTo>
                      <a:pt x="1044" y="1071"/>
                      <a:pt x="1044" y="981"/>
                      <a:pt x="1035" y="892"/>
                    </a:cubicBezTo>
                    <a:cubicBezTo>
                      <a:pt x="1026" y="714"/>
                      <a:pt x="1017" y="562"/>
                      <a:pt x="1008" y="428"/>
                    </a:cubicBezTo>
                    <a:cubicBezTo>
                      <a:pt x="981" y="161"/>
                      <a:pt x="964" y="0"/>
                      <a:pt x="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182;p48">
                <a:extLst>
                  <a:ext uri="{FF2B5EF4-FFF2-40B4-BE49-F238E27FC236}">
                    <a16:creationId xmlns:a16="http://schemas.microsoft.com/office/drawing/2014/main" id="{C19D2CEA-35E0-5EEA-FA5B-1C71F23B00B8}"/>
                  </a:ext>
                </a:extLst>
              </p:cNvPr>
              <p:cNvSpPr/>
              <p:nvPr/>
            </p:nvSpPr>
            <p:spPr>
              <a:xfrm>
                <a:off x="5924249" y="585630"/>
                <a:ext cx="29679" cy="16781"/>
              </a:xfrm>
              <a:custGeom>
                <a:avLst/>
                <a:gdLst/>
                <a:ahLst/>
                <a:cxnLst/>
                <a:rect l="l" t="t" r="r" b="b"/>
                <a:pathLst>
                  <a:path w="688" h="389" extrusionOk="0">
                    <a:moveTo>
                      <a:pt x="687" y="1"/>
                    </a:moveTo>
                    <a:cubicBezTo>
                      <a:pt x="268" y="206"/>
                      <a:pt x="0" y="384"/>
                      <a:pt x="0" y="384"/>
                    </a:cubicBezTo>
                    <a:cubicBezTo>
                      <a:pt x="7" y="387"/>
                      <a:pt x="14" y="389"/>
                      <a:pt x="23" y="389"/>
                    </a:cubicBezTo>
                    <a:cubicBezTo>
                      <a:pt x="172" y="389"/>
                      <a:pt x="687"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183;p48">
                <a:extLst>
                  <a:ext uri="{FF2B5EF4-FFF2-40B4-BE49-F238E27FC236}">
                    <a16:creationId xmlns:a16="http://schemas.microsoft.com/office/drawing/2014/main" id="{1A3A7652-DC6D-F21B-78D6-24E0C01E6499}"/>
                  </a:ext>
                </a:extLst>
              </p:cNvPr>
              <p:cNvSpPr/>
              <p:nvPr/>
            </p:nvSpPr>
            <p:spPr>
              <a:xfrm>
                <a:off x="5927700" y="593697"/>
                <a:ext cx="28902" cy="11303"/>
              </a:xfrm>
              <a:custGeom>
                <a:avLst/>
                <a:gdLst/>
                <a:ahLst/>
                <a:cxnLst/>
                <a:rect l="l" t="t" r="r" b="b"/>
                <a:pathLst>
                  <a:path w="670" h="262" extrusionOk="0">
                    <a:moveTo>
                      <a:pt x="670" y="1"/>
                    </a:moveTo>
                    <a:lnTo>
                      <a:pt x="670" y="1"/>
                    </a:lnTo>
                    <a:cubicBezTo>
                      <a:pt x="268" y="126"/>
                      <a:pt x="1" y="251"/>
                      <a:pt x="1" y="251"/>
                    </a:cubicBezTo>
                    <a:cubicBezTo>
                      <a:pt x="11" y="258"/>
                      <a:pt x="25" y="261"/>
                      <a:pt x="43" y="261"/>
                    </a:cubicBezTo>
                    <a:cubicBezTo>
                      <a:pt x="207" y="261"/>
                      <a:pt x="670"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184;p48">
                <a:extLst>
                  <a:ext uri="{FF2B5EF4-FFF2-40B4-BE49-F238E27FC236}">
                    <a16:creationId xmlns:a16="http://schemas.microsoft.com/office/drawing/2014/main" id="{E755A7F3-AB9C-BF14-18F7-A58CB98F2917}"/>
                  </a:ext>
                </a:extLst>
              </p:cNvPr>
              <p:cNvSpPr/>
              <p:nvPr/>
            </p:nvSpPr>
            <p:spPr>
              <a:xfrm>
                <a:off x="5843795" y="588736"/>
                <a:ext cx="37400" cy="15401"/>
              </a:xfrm>
              <a:custGeom>
                <a:avLst/>
                <a:gdLst/>
                <a:ahLst/>
                <a:cxnLst/>
                <a:rect l="l" t="t" r="r" b="b"/>
                <a:pathLst>
                  <a:path w="867" h="357" extrusionOk="0">
                    <a:moveTo>
                      <a:pt x="866" y="0"/>
                    </a:moveTo>
                    <a:lnTo>
                      <a:pt x="866" y="0"/>
                    </a:lnTo>
                    <a:cubicBezTo>
                      <a:pt x="340" y="187"/>
                      <a:pt x="1" y="348"/>
                      <a:pt x="1" y="348"/>
                    </a:cubicBezTo>
                    <a:cubicBezTo>
                      <a:pt x="9" y="354"/>
                      <a:pt x="20" y="356"/>
                      <a:pt x="36" y="356"/>
                    </a:cubicBezTo>
                    <a:cubicBezTo>
                      <a:pt x="215" y="356"/>
                      <a:pt x="866" y="0"/>
                      <a:pt x="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185;p48">
                <a:extLst>
                  <a:ext uri="{FF2B5EF4-FFF2-40B4-BE49-F238E27FC236}">
                    <a16:creationId xmlns:a16="http://schemas.microsoft.com/office/drawing/2014/main" id="{E3BCB848-A73E-1946-3181-EE7722D74FB8}"/>
                  </a:ext>
                </a:extLst>
              </p:cNvPr>
              <p:cNvSpPr/>
              <p:nvPr/>
            </p:nvSpPr>
            <p:spPr>
              <a:xfrm>
                <a:off x="5850740" y="597191"/>
                <a:ext cx="27737" cy="8585"/>
              </a:xfrm>
              <a:custGeom>
                <a:avLst/>
                <a:gdLst/>
                <a:ahLst/>
                <a:cxnLst/>
                <a:rect l="l" t="t" r="r" b="b"/>
                <a:pathLst>
                  <a:path w="643" h="199" extrusionOk="0">
                    <a:moveTo>
                      <a:pt x="643" y="0"/>
                    </a:moveTo>
                    <a:lnTo>
                      <a:pt x="643" y="0"/>
                    </a:lnTo>
                    <a:cubicBezTo>
                      <a:pt x="447" y="27"/>
                      <a:pt x="277" y="72"/>
                      <a:pt x="170" y="116"/>
                    </a:cubicBezTo>
                    <a:cubicBezTo>
                      <a:pt x="54" y="152"/>
                      <a:pt x="0" y="188"/>
                      <a:pt x="0" y="188"/>
                    </a:cubicBezTo>
                    <a:cubicBezTo>
                      <a:pt x="10" y="195"/>
                      <a:pt x="23" y="198"/>
                      <a:pt x="40" y="198"/>
                    </a:cubicBezTo>
                    <a:cubicBezTo>
                      <a:pt x="107" y="198"/>
                      <a:pt x="228" y="150"/>
                      <a:pt x="348" y="107"/>
                    </a:cubicBezTo>
                    <a:cubicBezTo>
                      <a:pt x="500" y="54"/>
                      <a:pt x="643"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186;p48">
              <a:extLst>
                <a:ext uri="{FF2B5EF4-FFF2-40B4-BE49-F238E27FC236}">
                  <a16:creationId xmlns:a16="http://schemas.microsoft.com/office/drawing/2014/main" id="{7BC0728B-C9B5-173E-F36C-A08DC772711D}"/>
                </a:ext>
              </a:extLst>
            </p:cNvPr>
            <p:cNvGrpSpPr/>
            <p:nvPr/>
          </p:nvGrpSpPr>
          <p:grpSpPr>
            <a:xfrm>
              <a:off x="3205700" y="539399"/>
              <a:ext cx="1106305" cy="1627211"/>
              <a:chOff x="7331350" y="539399"/>
              <a:chExt cx="1106305" cy="1627211"/>
            </a:xfrm>
          </p:grpSpPr>
          <p:sp>
            <p:nvSpPr>
              <p:cNvPr id="406" name="Google Shape;1187;p48">
                <a:extLst>
                  <a:ext uri="{FF2B5EF4-FFF2-40B4-BE49-F238E27FC236}">
                    <a16:creationId xmlns:a16="http://schemas.microsoft.com/office/drawing/2014/main" id="{915A82B2-4554-7389-CB65-1FC9AEBD3C2F}"/>
                  </a:ext>
                </a:extLst>
              </p:cNvPr>
              <p:cNvSpPr/>
              <p:nvPr/>
            </p:nvSpPr>
            <p:spPr>
              <a:xfrm rot="-1901267">
                <a:off x="7331350" y="835094"/>
                <a:ext cx="682022" cy="124040"/>
              </a:xfrm>
              <a:custGeom>
                <a:avLst/>
                <a:gdLst/>
                <a:ahLst/>
                <a:cxnLst/>
                <a:rect l="l" t="t" r="r" b="b"/>
                <a:pathLst>
                  <a:path w="19981" h="3952" extrusionOk="0">
                    <a:moveTo>
                      <a:pt x="5286" y="1"/>
                    </a:moveTo>
                    <a:cubicBezTo>
                      <a:pt x="4865" y="1"/>
                      <a:pt x="4444" y="14"/>
                      <a:pt x="4024" y="53"/>
                    </a:cubicBezTo>
                    <a:cubicBezTo>
                      <a:pt x="3756" y="71"/>
                      <a:pt x="3497" y="107"/>
                      <a:pt x="3239" y="133"/>
                    </a:cubicBezTo>
                    <a:cubicBezTo>
                      <a:pt x="2320" y="249"/>
                      <a:pt x="1410" y="437"/>
                      <a:pt x="509" y="695"/>
                    </a:cubicBezTo>
                    <a:cubicBezTo>
                      <a:pt x="313" y="758"/>
                      <a:pt x="107" y="811"/>
                      <a:pt x="0" y="1061"/>
                    </a:cubicBezTo>
                    <a:cubicBezTo>
                      <a:pt x="97" y="1109"/>
                      <a:pt x="183" y="1129"/>
                      <a:pt x="270" y="1129"/>
                    </a:cubicBezTo>
                    <a:cubicBezTo>
                      <a:pt x="328" y="1129"/>
                      <a:pt x="386" y="1120"/>
                      <a:pt x="446" y="1106"/>
                    </a:cubicBezTo>
                    <a:cubicBezTo>
                      <a:pt x="1080" y="981"/>
                      <a:pt x="1713" y="847"/>
                      <a:pt x="2355" y="731"/>
                    </a:cubicBezTo>
                    <a:cubicBezTo>
                      <a:pt x="2659" y="678"/>
                      <a:pt x="2971" y="642"/>
                      <a:pt x="3283" y="615"/>
                    </a:cubicBezTo>
                    <a:cubicBezTo>
                      <a:pt x="3970" y="562"/>
                      <a:pt x="4657" y="499"/>
                      <a:pt x="5344" y="472"/>
                    </a:cubicBezTo>
                    <a:cubicBezTo>
                      <a:pt x="5397" y="469"/>
                      <a:pt x="5451" y="468"/>
                      <a:pt x="5505" y="468"/>
                    </a:cubicBezTo>
                    <a:cubicBezTo>
                      <a:pt x="5783" y="468"/>
                      <a:pt x="6066" y="502"/>
                      <a:pt x="6343" y="517"/>
                    </a:cubicBezTo>
                    <a:cubicBezTo>
                      <a:pt x="6798" y="544"/>
                      <a:pt x="7244" y="562"/>
                      <a:pt x="7690" y="615"/>
                    </a:cubicBezTo>
                    <a:cubicBezTo>
                      <a:pt x="8529" y="704"/>
                      <a:pt x="9376" y="785"/>
                      <a:pt x="10206" y="954"/>
                    </a:cubicBezTo>
                    <a:cubicBezTo>
                      <a:pt x="11223" y="1150"/>
                      <a:pt x="12258" y="1320"/>
                      <a:pt x="13266" y="1623"/>
                    </a:cubicBezTo>
                    <a:cubicBezTo>
                      <a:pt x="14122" y="1891"/>
                      <a:pt x="14997" y="2114"/>
                      <a:pt x="15853" y="2399"/>
                    </a:cubicBezTo>
                    <a:cubicBezTo>
                      <a:pt x="16406" y="2578"/>
                      <a:pt x="16932" y="2827"/>
                      <a:pt x="17477" y="3050"/>
                    </a:cubicBezTo>
                    <a:cubicBezTo>
                      <a:pt x="17503" y="3059"/>
                      <a:pt x="17512" y="3095"/>
                      <a:pt x="17575" y="3158"/>
                    </a:cubicBezTo>
                    <a:cubicBezTo>
                      <a:pt x="17378" y="3166"/>
                      <a:pt x="17227" y="3184"/>
                      <a:pt x="17075" y="3184"/>
                    </a:cubicBezTo>
                    <a:cubicBezTo>
                      <a:pt x="16602" y="3193"/>
                      <a:pt x="16174" y="3363"/>
                      <a:pt x="15764" y="3586"/>
                    </a:cubicBezTo>
                    <a:cubicBezTo>
                      <a:pt x="15675" y="3630"/>
                      <a:pt x="15603" y="3728"/>
                      <a:pt x="15469" y="3836"/>
                    </a:cubicBezTo>
                    <a:cubicBezTo>
                      <a:pt x="15603" y="3880"/>
                      <a:pt x="15675" y="3916"/>
                      <a:pt x="15746" y="3916"/>
                    </a:cubicBezTo>
                    <a:cubicBezTo>
                      <a:pt x="16228" y="3934"/>
                      <a:pt x="16709" y="3952"/>
                      <a:pt x="17191" y="3952"/>
                    </a:cubicBezTo>
                    <a:cubicBezTo>
                      <a:pt x="17646" y="3943"/>
                      <a:pt x="18110" y="3898"/>
                      <a:pt x="18565" y="3889"/>
                    </a:cubicBezTo>
                    <a:cubicBezTo>
                      <a:pt x="18694" y="3885"/>
                      <a:pt x="18825" y="3883"/>
                      <a:pt x="18956" y="3883"/>
                    </a:cubicBezTo>
                    <a:cubicBezTo>
                      <a:pt x="19142" y="3883"/>
                      <a:pt x="19328" y="3888"/>
                      <a:pt x="19511" y="3898"/>
                    </a:cubicBezTo>
                    <a:cubicBezTo>
                      <a:pt x="19517" y="3898"/>
                      <a:pt x="19523" y="3898"/>
                      <a:pt x="19529" y="3898"/>
                    </a:cubicBezTo>
                    <a:cubicBezTo>
                      <a:pt x="19829" y="3898"/>
                      <a:pt x="19980" y="3678"/>
                      <a:pt x="19832" y="3372"/>
                    </a:cubicBezTo>
                    <a:cubicBezTo>
                      <a:pt x="19760" y="3211"/>
                      <a:pt x="19680" y="3042"/>
                      <a:pt x="19573" y="2908"/>
                    </a:cubicBezTo>
                    <a:cubicBezTo>
                      <a:pt x="19154" y="2372"/>
                      <a:pt x="18672" y="1891"/>
                      <a:pt x="18101" y="1507"/>
                    </a:cubicBezTo>
                    <a:cubicBezTo>
                      <a:pt x="18003" y="1436"/>
                      <a:pt x="17914" y="1347"/>
                      <a:pt x="17807" y="1275"/>
                    </a:cubicBezTo>
                    <a:cubicBezTo>
                      <a:pt x="17712" y="1208"/>
                      <a:pt x="17611" y="1173"/>
                      <a:pt x="17528" y="1173"/>
                    </a:cubicBezTo>
                    <a:cubicBezTo>
                      <a:pt x="17478" y="1173"/>
                      <a:pt x="17435" y="1186"/>
                      <a:pt x="17405" y="1213"/>
                    </a:cubicBezTo>
                    <a:cubicBezTo>
                      <a:pt x="17307" y="1293"/>
                      <a:pt x="17316" y="1480"/>
                      <a:pt x="17450" y="1641"/>
                    </a:cubicBezTo>
                    <a:cubicBezTo>
                      <a:pt x="17664" y="1882"/>
                      <a:pt x="17887" y="2114"/>
                      <a:pt x="18110" y="2355"/>
                    </a:cubicBezTo>
                    <a:cubicBezTo>
                      <a:pt x="18164" y="2417"/>
                      <a:pt x="18217" y="2471"/>
                      <a:pt x="18297" y="2551"/>
                    </a:cubicBezTo>
                    <a:cubicBezTo>
                      <a:pt x="18268" y="2560"/>
                      <a:pt x="18241" y="2564"/>
                      <a:pt x="18216" y="2564"/>
                    </a:cubicBezTo>
                    <a:cubicBezTo>
                      <a:pt x="18121" y="2564"/>
                      <a:pt x="18058" y="2508"/>
                      <a:pt x="17994" y="2480"/>
                    </a:cubicBezTo>
                    <a:cubicBezTo>
                      <a:pt x="17262" y="2123"/>
                      <a:pt x="16504" y="1810"/>
                      <a:pt x="15719" y="1596"/>
                    </a:cubicBezTo>
                    <a:cubicBezTo>
                      <a:pt x="15425" y="1525"/>
                      <a:pt x="15121" y="1463"/>
                      <a:pt x="14827" y="1391"/>
                    </a:cubicBezTo>
                    <a:cubicBezTo>
                      <a:pt x="14069" y="1195"/>
                      <a:pt x="13310" y="990"/>
                      <a:pt x="12552" y="811"/>
                    </a:cubicBezTo>
                    <a:cubicBezTo>
                      <a:pt x="12026" y="695"/>
                      <a:pt x="11500" y="633"/>
                      <a:pt x="10973" y="526"/>
                    </a:cubicBezTo>
                    <a:cubicBezTo>
                      <a:pt x="9974" y="321"/>
                      <a:pt x="8948" y="249"/>
                      <a:pt x="7931" y="115"/>
                    </a:cubicBezTo>
                    <a:cubicBezTo>
                      <a:pt x="7512" y="53"/>
                      <a:pt x="7084" y="53"/>
                      <a:pt x="6655" y="35"/>
                    </a:cubicBezTo>
                    <a:cubicBezTo>
                      <a:pt x="6197" y="17"/>
                      <a:pt x="5741" y="1"/>
                      <a:pt x="5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188;p48">
                <a:extLst>
                  <a:ext uri="{FF2B5EF4-FFF2-40B4-BE49-F238E27FC236}">
                    <a16:creationId xmlns:a16="http://schemas.microsoft.com/office/drawing/2014/main" id="{30716694-54F6-8E2D-4150-6A82D5121F60}"/>
                  </a:ext>
                </a:extLst>
              </p:cNvPr>
              <p:cNvSpPr/>
              <p:nvPr/>
            </p:nvSpPr>
            <p:spPr>
              <a:xfrm>
                <a:off x="8150749" y="1413265"/>
                <a:ext cx="286894" cy="316005"/>
              </a:xfrm>
              <a:custGeom>
                <a:avLst/>
                <a:gdLst/>
                <a:ahLst/>
                <a:cxnLst/>
                <a:rect l="l" t="t" r="r" b="b"/>
                <a:pathLst>
                  <a:path w="19868" h="21884" extrusionOk="0">
                    <a:moveTo>
                      <a:pt x="8172" y="0"/>
                    </a:moveTo>
                    <a:cubicBezTo>
                      <a:pt x="7459" y="188"/>
                      <a:pt x="6700" y="116"/>
                      <a:pt x="6022" y="411"/>
                    </a:cubicBezTo>
                    <a:cubicBezTo>
                      <a:pt x="5755" y="589"/>
                      <a:pt x="5434" y="634"/>
                      <a:pt x="5130" y="714"/>
                    </a:cubicBezTo>
                    <a:cubicBezTo>
                      <a:pt x="5059" y="767"/>
                      <a:pt x="4916" y="794"/>
                      <a:pt x="4907" y="892"/>
                    </a:cubicBezTo>
                    <a:cubicBezTo>
                      <a:pt x="4874" y="883"/>
                      <a:pt x="4840" y="879"/>
                      <a:pt x="4807" y="879"/>
                    </a:cubicBezTo>
                    <a:cubicBezTo>
                      <a:pt x="4613" y="879"/>
                      <a:pt x="4430" y="1017"/>
                      <a:pt x="4247" y="1071"/>
                    </a:cubicBezTo>
                    <a:cubicBezTo>
                      <a:pt x="4087" y="1205"/>
                      <a:pt x="3881" y="1249"/>
                      <a:pt x="3730" y="1392"/>
                    </a:cubicBezTo>
                    <a:cubicBezTo>
                      <a:pt x="3569" y="1436"/>
                      <a:pt x="3391" y="1445"/>
                      <a:pt x="3239" y="1517"/>
                    </a:cubicBezTo>
                    <a:cubicBezTo>
                      <a:pt x="3195" y="1597"/>
                      <a:pt x="3087" y="1633"/>
                      <a:pt x="3052" y="1731"/>
                    </a:cubicBezTo>
                    <a:cubicBezTo>
                      <a:pt x="3007" y="1856"/>
                      <a:pt x="2829" y="1856"/>
                      <a:pt x="2740" y="1954"/>
                    </a:cubicBezTo>
                    <a:cubicBezTo>
                      <a:pt x="2490" y="2195"/>
                      <a:pt x="2186" y="2373"/>
                      <a:pt x="1910" y="2569"/>
                    </a:cubicBezTo>
                    <a:cubicBezTo>
                      <a:pt x="1669" y="2962"/>
                      <a:pt x="1321" y="3283"/>
                      <a:pt x="1134" y="3711"/>
                    </a:cubicBezTo>
                    <a:cubicBezTo>
                      <a:pt x="1062" y="3925"/>
                      <a:pt x="875" y="4086"/>
                      <a:pt x="813" y="4309"/>
                    </a:cubicBezTo>
                    <a:cubicBezTo>
                      <a:pt x="714" y="4407"/>
                      <a:pt x="643" y="4532"/>
                      <a:pt x="634" y="4666"/>
                    </a:cubicBezTo>
                    <a:cubicBezTo>
                      <a:pt x="545" y="4782"/>
                      <a:pt x="483" y="4907"/>
                      <a:pt x="438" y="5041"/>
                    </a:cubicBezTo>
                    <a:cubicBezTo>
                      <a:pt x="393" y="5504"/>
                      <a:pt x="215" y="5968"/>
                      <a:pt x="242" y="6441"/>
                    </a:cubicBezTo>
                    <a:cubicBezTo>
                      <a:pt x="144" y="6593"/>
                      <a:pt x="10" y="6736"/>
                      <a:pt x="117" y="6941"/>
                    </a:cubicBezTo>
                    <a:cubicBezTo>
                      <a:pt x="45" y="7467"/>
                      <a:pt x="63" y="7993"/>
                      <a:pt x="1" y="8529"/>
                    </a:cubicBezTo>
                    <a:cubicBezTo>
                      <a:pt x="72" y="8743"/>
                      <a:pt x="10" y="8966"/>
                      <a:pt x="1" y="9189"/>
                    </a:cubicBezTo>
                    <a:cubicBezTo>
                      <a:pt x="63" y="9376"/>
                      <a:pt x="19" y="9581"/>
                      <a:pt x="1" y="9769"/>
                    </a:cubicBezTo>
                    <a:cubicBezTo>
                      <a:pt x="36" y="10126"/>
                      <a:pt x="36" y="10482"/>
                      <a:pt x="108" y="10830"/>
                    </a:cubicBezTo>
                    <a:cubicBezTo>
                      <a:pt x="117" y="11098"/>
                      <a:pt x="304" y="11312"/>
                      <a:pt x="304" y="11580"/>
                    </a:cubicBezTo>
                    <a:cubicBezTo>
                      <a:pt x="268" y="11794"/>
                      <a:pt x="420" y="11972"/>
                      <a:pt x="402" y="12186"/>
                    </a:cubicBezTo>
                    <a:cubicBezTo>
                      <a:pt x="518" y="12276"/>
                      <a:pt x="545" y="12418"/>
                      <a:pt x="545" y="12561"/>
                    </a:cubicBezTo>
                    <a:cubicBezTo>
                      <a:pt x="554" y="12766"/>
                      <a:pt x="679" y="12936"/>
                      <a:pt x="732" y="13123"/>
                    </a:cubicBezTo>
                    <a:cubicBezTo>
                      <a:pt x="679" y="13266"/>
                      <a:pt x="697" y="13489"/>
                      <a:pt x="830" y="13569"/>
                    </a:cubicBezTo>
                    <a:cubicBezTo>
                      <a:pt x="1009" y="13953"/>
                      <a:pt x="1134" y="14354"/>
                      <a:pt x="1285" y="14756"/>
                    </a:cubicBezTo>
                    <a:cubicBezTo>
                      <a:pt x="1464" y="14889"/>
                      <a:pt x="1446" y="15139"/>
                      <a:pt x="1544" y="15326"/>
                    </a:cubicBezTo>
                    <a:cubicBezTo>
                      <a:pt x="1615" y="15532"/>
                      <a:pt x="1767" y="15701"/>
                      <a:pt x="1874" y="15880"/>
                    </a:cubicBezTo>
                    <a:cubicBezTo>
                      <a:pt x="2106" y="16129"/>
                      <a:pt x="2133" y="16504"/>
                      <a:pt x="2383" y="16745"/>
                    </a:cubicBezTo>
                    <a:cubicBezTo>
                      <a:pt x="2499" y="16834"/>
                      <a:pt x="2552" y="16959"/>
                      <a:pt x="2570" y="17093"/>
                    </a:cubicBezTo>
                    <a:cubicBezTo>
                      <a:pt x="2784" y="17459"/>
                      <a:pt x="3096" y="17744"/>
                      <a:pt x="3364" y="18074"/>
                    </a:cubicBezTo>
                    <a:cubicBezTo>
                      <a:pt x="3614" y="18199"/>
                      <a:pt x="3703" y="18502"/>
                      <a:pt x="3962" y="18618"/>
                    </a:cubicBezTo>
                    <a:cubicBezTo>
                      <a:pt x="4096" y="18645"/>
                      <a:pt x="4051" y="18824"/>
                      <a:pt x="4176" y="18850"/>
                    </a:cubicBezTo>
                    <a:cubicBezTo>
                      <a:pt x="4390" y="18939"/>
                      <a:pt x="4488" y="19189"/>
                      <a:pt x="4720" y="19278"/>
                    </a:cubicBezTo>
                    <a:cubicBezTo>
                      <a:pt x="4836" y="19314"/>
                      <a:pt x="4907" y="19439"/>
                      <a:pt x="5032" y="19457"/>
                    </a:cubicBezTo>
                    <a:cubicBezTo>
                      <a:pt x="5211" y="19582"/>
                      <a:pt x="5416" y="19716"/>
                      <a:pt x="5639" y="19760"/>
                    </a:cubicBezTo>
                    <a:cubicBezTo>
                      <a:pt x="5844" y="19948"/>
                      <a:pt x="6138" y="20028"/>
                      <a:pt x="6370" y="20180"/>
                    </a:cubicBezTo>
                    <a:cubicBezTo>
                      <a:pt x="6718" y="20313"/>
                      <a:pt x="7013" y="20545"/>
                      <a:pt x="7370" y="20652"/>
                    </a:cubicBezTo>
                    <a:cubicBezTo>
                      <a:pt x="7682" y="20813"/>
                      <a:pt x="8039" y="20911"/>
                      <a:pt x="8333" y="21107"/>
                    </a:cubicBezTo>
                    <a:cubicBezTo>
                      <a:pt x="8761" y="21277"/>
                      <a:pt x="9181" y="21464"/>
                      <a:pt x="9600" y="21643"/>
                    </a:cubicBezTo>
                    <a:cubicBezTo>
                      <a:pt x="9841" y="21651"/>
                      <a:pt x="10082" y="21687"/>
                      <a:pt x="10305" y="21785"/>
                    </a:cubicBezTo>
                    <a:cubicBezTo>
                      <a:pt x="10545" y="21830"/>
                      <a:pt x="10813" y="21767"/>
                      <a:pt x="11045" y="21883"/>
                    </a:cubicBezTo>
                    <a:cubicBezTo>
                      <a:pt x="11106" y="21836"/>
                      <a:pt x="11170" y="21821"/>
                      <a:pt x="11237" y="21821"/>
                    </a:cubicBezTo>
                    <a:cubicBezTo>
                      <a:pt x="11359" y="21821"/>
                      <a:pt x="11489" y="21873"/>
                      <a:pt x="11618" y="21873"/>
                    </a:cubicBezTo>
                    <a:cubicBezTo>
                      <a:pt x="11644" y="21873"/>
                      <a:pt x="11670" y="21871"/>
                      <a:pt x="11696" y="21866"/>
                    </a:cubicBezTo>
                    <a:cubicBezTo>
                      <a:pt x="11764" y="21832"/>
                      <a:pt x="11837" y="21814"/>
                      <a:pt x="11911" y="21814"/>
                    </a:cubicBezTo>
                    <a:cubicBezTo>
                      <a:pt x="11993" y="21814"/>
                      <a:pt x="12076" y="21836"/>
                      <a:pt x="12151" y="21883"/>
                    </a:cubicBezTo>
                    <a:cubicBezTo>
                      <a:pt x="12247" y="21836"/>
                      <a:pt x="12349" y="21815"/>
                      <a:pt x="12451" y="21815"/>
                    </a:cubicBezTo>
                    <a:cubicBezTo>
                      <a:pt x="12558" y="21815"/>
                      <a:pt x="12666" y="21838"/>
                      <a:pt x="12767" y="21874"/>
                    </a:cubicBezTo>
                    <a:cubicBezTo>
                      <a:pt x="12892" y="21776"/>
                      <a:pt x="13061" y="21883"/>
                      <a:pt x="13124" y="21714"/>
                    </a:cubicBezTo>
                    <a:cubicBezTo>
                      <a:pt x="13148" y="21717"/>
                      <a:pt x="13172" y="21719"/>
                      <a:pt x="13196" y="21719"/>
                    </a:cubicBezTo>
                    <a:cubicBezTo>
                      <a:pt x="13376" y="21719"/>
                      <a:pt x="13549" y="21633"/>
                      <a:pt x="13659" y="21491"/>
                    </a:cubicBezTo>
                    <a:cubicBezTo>
                      <a:pt x="13730" y="21393"/>
                      <a:pt x="13846" y="21393"/>
                      <a:pt x="13962" y="21393"/>
                    </a:cubicBezTo>
                    <a:cubicBezTo>
                      <a:pt x="14221" y="21286"/>
                      <a:pt x="14587" y="21295"/>
                      <a:pt x="14765" y="21045"/>
                    </a:cubicBezTo>
                    <a:lnTo>
                      <a:pt x="14756" y="21000"/>
                    </a:lnTo>
                    <a:cubicBezTo>
                      <a:pt x="14836" y="20956"/>
                      <a:pt x="14988" y="20956"/>
                      <a:pt x="15024" y="20858"/>
                    </a:cubicBezTo>
                    <a:cubicBezTo>
                      <a:pt x="15104" y="20840"/>
                      <a:pt x="15095" y="20706"/>
                      <a:pt x="15167" y="20652"/>
                    </a:cubicBezTo>
                    <a:cubicBezTo>
                      <a:pt x="15398" y="20474"/>
                      <a:pt x="15729" y="20420"/>
                      <a:pt x="15907" y="20162"/>
                    </a:cubicBezTo>
                    <a:cubicBezTo>
                      <a:pt x="16076" y="19912"/>
                      <a:pt x="16415" y="19849"/>
                      <a:pt x="16576" y="19582"/>
                    </a:cubicBezTo>
                    <a:cubicBezTo>
                      <a:pt x="16674" y="19359"/>
                      <a:pt x="17067" y="19332"/>
                      <a:pt x="16933" y="19011"/>
                    </a:cubicBezTo>
                    <a:cubicBezTo>
                      <a:pt x="17067" y="18877"/>
                      <a:pt x="17361" y="18895"/>
                      <a:pt x="17370" y="18663"/>
                    </a:cubicBezTo>
                    <a:cubicBezTo>
                      <a:pt x="17432" y="18618"/>
                      <a:pt x="17513" y="18574"/>
                      <a:pt x="17575" y="18511"/>
                    </a:cubicBezTo>
                    <a:cubicBezTo>
                      <a:pt x="17602" y="18351"/>
                      <a:pt x="17691" y="18226"/>
                      <a:pt x="17852" y="18163"/>
                    </a:cubicBezTo>
                    <a:cubicBezTo>
                      <a:pt x="18173" y="18038"/>
                      <a:pt x="18039" y="17619"/>
                      <a:pt x="18173" y="17378"/>
                    </a:cubicBezTo>
                    <a:cubicBezTo>
                      <a:pt x="18209" y="17253"/>
                      <a:pt x="18405" y="17289"/>
                      <a:pt x="18423" y="17146"/>
                    </a:cubicBezTo>
                    <a:cubicBezTo>
                      <a:pt x="18423" y="17013"/>
                      <a:pt x="18557" y="16932"/>
                      <a:pt x="18565" y="16798"/>
                    </a:cubicBezTo>
                    <a:cubicBezTo>
                      <a:pt x="18583" y="16611"/>
                      <a:pt x="18797" y="16522"/>
                      <a:pt x="18797" y="16326"/>
                    </a:cubicBezTo>
                    <a:cubicBezTo>
                      <a:pt x="18922" y="16183"/>
                      <a:pt x="19127" y="16067"/>
                      <a:pt x="19056" y="15826"/>
                    </a:cubicBezTo>
                    <a:cubicBezTo>
                      <a:pt x="19136" y="15416"/>
                      <a:pt x="19252" y="15005"/>
                      <a:pt x="19270" y="14586"/>
                    </a:cubicBezTo>
                    <a:cubicBezTo>
                      <a:pt x="19181" y="14381"/>
                      <a:pt x="19413" y="14283"/>
                      <a:pt x="19404" y="14104"/>
                    </a:cubicBezTo>
                    <a:cubicBezTo>
                      <a:pt x="19440" y="13667"/>
                      <a:pt x="19681" y="13266"/>
                      <a:pt x="19627" y="12820"/>
                    </a:cubicBezTo>
                    <a:cubicBezTo>
                      <a:pt x="19725" y="12766"/>
                      <a:pt x="19672" y="12579"/>
                      <a:pt x="19698" y="12463"/>
                    </a:cubicBezTo>
                    <a:cubicBezTo>
                      <a:pt x="19823" y="12204"/>
                      <a:pt x="19431" y="12079"/>
                      <a:pt x="19600" y="11821"/>
                    </a:cubicBezTo>
                    <a:cubicBezTo>
                      <a:pt x="19600" y="11482"/>
                      <a:pt x="19707" y="11151"/>
                      <a:pt x="19707" y="10821"/>
                    </a:cubicBezTo>
                    <a:lnTo>
                      <a:pt x="19752" y="10830"/>
                    </a:lnTo>
                    <a:cubicBezTo>
                      <a:pt x="19752" y="10491"/>
                      <a:pt x="19770" y="10152"/>
                      <a:pt x="19743" y="9822"/>
                    </a:cubicBezTo>
                    <a:cubicBezTo>
                      <a:pt x="19761" y="9653"/>
                      <a:pt x="19761" y="9483"/>
                      <a:pt x="19725" y="9314"/>
                    </a:cubicBezTo>
                    <a:cubicBezTo>
                      <a:pt x="19627" y="9225"/>
                      <a:pt x="19868" y="8859"/>
                      <a:pt x="19716" y="8841"/>
                    </a:cubicBezTo>
                    <a:cubicBezTo>
                      <a:pt x="19725" y="8645"/>
                      <a:pt x="19707" y="8457"/>
                      <a:pt x="19716" y="8261"/>
                    </a:cubicBezTo>
                    <a:lnTo>
                      <a:pt x="19672" y="8261"/>
                    </a:lnTo>
                    <a:cubicBezTo>
                      <a:pt x="19672" y="8181"/>
                      <a:pt x="19672" y="8100"/>
                      <a:pt x="19645" y="8029"/>
                    </a:cubicBezTo>
                    <a:cubicBezTo>
                      <a:pt x="19582" y="7860"/>
                      <a:pt x="19672" y="7681"/>
                      <a:pt x="19672" y="7512"/>
                    </a:cubicBezTo>
                    <a:lnTo>
                      <a:pt x="19627" y="7512"/>
                    </a:lnTo>
                    <a:cubicBezTo>
                      <a:pt x="19582" y="7298"/>
                      <a:pt x="19440" y="7110"/>
                      <a:pt x="19368" y="6896"/>
                    </a:cubicBezTo>
                    <a:cubicBezTo>
                      <a:pt x="19404" y="6807"/>
                      <a:pt x="19413" y="6709"/>
                      <a:pt x="19395" y="6620"/>
                    </a:cubicBezTo>
                    <a:cubicBezTo>
                      <a:pt x="19413" y="6405"/>
                      <a:pt x="19458" y="6111"/>
                      <a:pt x="19217" y="6013"/>
                    </a:cubicBezTo>
                    <a:cubicBezTo>
                      <a:pt x="19127" y="5879"/>
                      <a:pt x="19181" y="5656"/>
                      <a:pt x="19020" y="5549"/>
                    </a:cubicBezTo>
                    <a:cubicBezTo>
                      <a:pt x="19003" y="5344"/>
                      <a:pt x="19127" y="5049"/>
                      <a:pt x="18913" y="4898"/>
                    </a:cubicBezTo>
                    <a:cubicBezTo>
                      <a:pt x="18888" y="4838"/>
                      <a:pt x="18870" y="4754"/>
                      <a:pt x="18792" y="4754"/>
                    </a:cubicBezTo>
                    <a:cubicBezTo>
                      <a:pt x="18788" y="4754"/>
                      <a:pt x="18784" y="4755"/>
                      <a:pt x="18780" y="4755"/>
                    </a:cubicBezTo>
                    <a:cubicBezTo>
                      <a:pt x="18780" y="4657"/>
                      <a:pt x="18708" y="4577"/>
                      <a:pt x="18655" y="4496"/>
                    </a:cubicBezTo>
                    <a:cubicBezTo>
                      <a:pt x="18646" y="4407"/>
                      <a:pt x="18619" y="4273"/>
                      <a:pt x="18521" y="4238"/>
                    </a:cubicBezTo>
                    <a:cubicBezTo>
                      <a:pt x="18405" y="4122"/>
                      <a:pt x="18360" y="3952"/>
                      <a:pt x="18253" y="3836"/>
                    </a:cubicBezTo>
                    <a:cubicBezTo>
                      <a:pt x="18271" y="3765"/>
                      <a:pt x="18253" y="3720"/>
                      <a:pt x="18209" y="3702"/>
                    </a:cubicBezTo>
                    <a:cubicBezTo>
                      <a:pt x="18262" y="3533"/>
                      <a:pt x="18244" y="3301"/>
                      <a:pt x="18075" y="3221"/>
                    </a:cubicBezTo>
                    <a:cubicBezTo>
                      <a:pt x="18048" y="3158"/>
                      <a:pt x="18021" y="3060"/>
                      <a:pt x="17941" y="3051"/>
                    </a:cubicBezTo>
                    <a:cubicBezTo>
                      <a:pt x="17896" y="2944"/>
                      <a:pt x="17763" y="2900"/>
                      <a:pt x="17682" y="2819"/>
                    </a:cubicBezTo>
                    <a:cubicBezTo>
                      <a:pt x="17673" y="2614"/>
                      <a:pt x="17459" y="2569"/>
                      <a:pt x="17334" y="2462"/>
                    </a:cubicBezTo>
                    <a:cubicBezTo>
                      <a:pt x="17156" y="2213"/>
                      <a:pt x="16924" y="2016"/>
                      <a:pt x="16737" y="1775"/>
                    </a:cubicBezTo>
                    <a:cubicBezTo>
                      <a:pt x="16540" y="1731"/>
                      <a:pt x="16415" y="1544"/>
                      <a:pt x="16219" y="1490"/>
                    </a:cubicBezTo>
                    <a:cubicBezTo>
                      <a:pt x="16005" y="1383"/>
                      <a:pt x="15871" y="1151"/>
                      <a:pt x="15639" y="1053"/>
                    </a:cubicBezTo>
                    <a:cubicBezTo>
                      <a:pt x="15470" y="990"/>
                      <a:pt x="15309" y="892"/>
                      <a:pt x="15140" y="803"/>
                    </a:cubicBezTo>
                    <a:cubicBezTo>
                      <a:pt x="14792" y="758"/>
                      <a:pt x="14462" y="651"/>
                      <a:pt x="14114" y="589"/>
                    </a:cubicBezTo>
                    <a:cubicBezTo>
                      <a:pt x="13480" y="509"/>
                      <a:pt x="12856" y="402"/>
                      <a:pt x="12223" y="357"/>
                    </a:cubicBezTo>
                    <a:lnTo>
                      <a:pt x="12160" y="357"/>
                    </a:lnTo>
                    <a:cubicBezTo>
                      <a:pt x="12097" y="306"/>
                      <a:pt x="12020" y="296"/>
                      <a:pt x="11941" y="296"/>
                    </a:cubicBezTo>
                    <a:cubicBezTo>
                      <a:pt x="11894" y="296"/>
                      <a:pt x="11847" y="300"/>
                      <a:pt x="11800" y="300"/>
                    </a:cubicBezTo>
                    <a:cubicBezTo>
                      <a:pt x="11748" y="300"/>
                      <a:pt x="11697" y="295"/>
                      <a:pt x="11652" y="277"/>
                    </a:cubicBezTo>
                    <a:cubicBezTo>
                      <a:pt x="11259" y="170"/>
                      <a:pt x="10858" y="232"/>
                      <a:pt x="10465" y="134"/>
                    </a:cubicBezTo>
                    <a:cubicBezTo>
                      <a:pt x="10444" y="134"/>
                      <a:pt x="10422" y="135"/>
                      <a:pt x="10401" y="135"/>
                    </a:cubicBezTo>
                    <a:cubicBezTo>
                      <a:pt x="10036" y="135"/>
                      <a:pt x="9682" y="75"/>
                      <a:pt x="9320" y="75"/>
                    </a:cubicBezTo>
                    <a:cubicBezTo>
                      <a:pt x="9262" y="75"/>
                      <a:pt x="9203" y="77"/>
                      <a:pt x="9145" y="81"/>
                    </a:cubicBezTo>
                    <a:lnTo>
                      <a:pt x="9145" y="36"/>
                    </a:lnTo>
                    <a:cubicBezTo>
                      <a:pt x="9013" y="36"/>
                      <a:pt x="8882" y="39"/>
                      <a:pt x="8752" y="39"/>
                    </a:cubicBezTo>
                    <a:cubicBezTo>
                      <a:pt x="8558" y="39"/>
                      <a:pt x="8365" y="32"/>
                      <a:pt x="8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189;p48">
                <a:extLst>
                  <a:ext uri="{FF2B5EF4-FFF2-40B4-BE49-F238E27FC236}">
                    <a16:creationId xmlns:a16="http://schemas.microsoft.com/office/drawing/2014/main" id="{6480C4A8-6C15-8283-E61F-7BA6265D62C5}"/>
                  </a:ext>
                </a:extLst>
              </p:cNvPr>
              <p:cNvSpPr/>
              <p:nvPr/>
            </p:nvSpPr>
            <p:spPr>
              <a:xfrm>
                <a:off x="8150749" y="539399"/>
                <a:ext cx="286880" cy="267434"/>
              </a:xfrm>
              <a:custGeom>
                <a:avLst/>
                <a:gdLst/>
                <a:ahLst/>
                <a:cxnLst/>
                <a:rect l="l" t="t" r="r" b="b"/>
                <a:pathLst>
                  <a:path w="22955" h="21399" extrusionOk="0">
                    <a:moveTo>
                      <a:pt x="12450" y="0"/>
                    </a:moveTo>
                    <a:cubicBezTo>
                      <a:pt x="12370" y="0"/>
                      <a:pt x="12270" y="24"/>
                      <a:pt x="12202" y="24"/>
                    </a:cubicBezTo>
                    <a:cubicBezTo>
                      <a:pt x="12186" y="24"/>
                      <a:pt x="12172" y="23"/>
                      <a:pt x="12160" y="20"/>
                    </a:cubicBezTo>
                    <a:cubicBezTo>
                      <a:pt x="12111" y="13"/>
                      <a:pt x="12064" y="6"/>
                      <a:pt x="12020" y="6"/>
                    </a:cubicBezTo>
                    <a:cubicBezTo>
                      <a:pt x="11951" y="6"/>
                      <a:pt x="11892" y="22"/>
                      <a:pt x="11848" y="82"/>
                    </a:cubicBezTo>
                    <a:cubicBezTo>
                      <a:pt x="11759" y="162"/>
                      <a:pt x="11625" y="171"/>
                      <a:pt x="11536" y="260"/>
                    </a:cubicBezTo>
                    <a:cubicBezTo>
                      <a:pt x="11513" y="275"/>
                      <a:pt x="11491" y="281"/>
                      <a:pt x="11470" y="281"/>
                    </a:cubicBezTo>
                    <a:cubicBezTo>
                      <a:pt x="11401" y="281"/>
                      <a:pt x="11339" y="216"/>
                      <a:pt x="11277" y="189"/>
                    </a:cubicBezTo>
                    <a:lnTo>
                      <a:pt x="11286" y="144"/>
                    </a:lnTo>
                    <a:cubicBezTo>
                      <a:pt x="11161" y="144"/>
                      <a:pt x="10911" y="153"/>
                      <a:pt x="10787" y="153"/>
                    </a:cubicBezTo>
                    <a:cubicBezTo>
                      <a:pt x="10735" y="130"/>
                      <a:pt x="10690" y="120"/>
                      <a:pt x="10648" y="120"/>
                    </a:cubicBezTo>
                    <a:cubicBezTo>
                      <a:pt x="10436" y="120"/>
                      <a:pt x="10329" y="381"/>
                      <a:pt x="10135" y="448"/>
                    </a:cubicBezTo>
                    <a:cubicBezTo>
                      <a:pt x="10020" y="370"/>
                      <a:pt x="9898" y="340"/>
                      <a:pt x="9774" y="340"/>
                    </a:cubicBezTo>
                    <a:cubicBezTo>
                      <a:pt x="9569" y="340"/>
                      <a:pt x="9360" y="422"/>
                      <a:pt x="9172" y="510"/>
                    </a:cubicBezTo>
                    <a:cubicBezTo>
                      <a:pt x="9145" y="626"/>
                      <a:pt x="9065" y="698"/>
                      <a:pt x="8967" y="769"/>
                    </a:cubicBezTo>
                    <a:cubicBezTo>
                      <a:pt x="8744" y="840"/>
                      <a:pt x="8503" y="903"/>
                      <a:pt x="8271" y="974"/>
                    </a:cubicBezTo>
                    <a:cubicBezTo>
                      <a:pt x="8191" y="1001"/>
                      <a:pt x="8021" y="965"/>
                      <a:pt x="7967" y="1063"/>
                    </a:cubicBezTo>
                    <a:cubicBezTo>
                      <a:pt x="7962" y="1063"/>
                      <a:pt x="7957" y="1062"/>
                      <a:pt x="7952" y="1062"/>
                    </a:cubicBezTo>
                    <a:cubicBezTo>
                      <a:pt x="7825" y="1062"/>
                      <a:pt x="7829" y="1278"/>
                      <a:pt x="7700" y="1286"/>
                    </a:cubicBezTo>
                    <a:cubicBezTo>
                      <a:pt x="7504" y="1295"/>
                      <a:pt x="7254" y="1286"/>
                      <a:pt x="7147" y="1483"/>
                    </a:cubicBezTo>
                    <a:cubicBezTo>
                      <a:pt x="7122" y="1598"/>
                      <a:pt x="7029" y="1735"/>
                      <a:pt x="6896" y="1735"/>
                    </a:cubicBezTo>
                    <a:cubicBezTo>
                      <a:pt x="6885" y="1735"/>
                      <a:pt x="6873" y="1734"/>
                      <a:pt x="6861" y="1732"/>
                    </a:cubicBezTo>
                    <a:cubicBezTo>
                      <a:pt x="6825" y="1716"/>
                      <a:pt x="6792" y="1709"/>
                      <a:pt x="6762" y="1709"/>
                    </a:cubicBezTo>
                    <a:cubicBezTo>
                      <a:pt x="6644" y="1709"/>
                      <a:pt x="6568" y="1818"/>
                      <a:pt x="6504" y="1911"/>
                    </a:cubicBezTo>
                    <a:cubicBezTo>
                      <a:pt x="6371" y="1973"/>
                      <a:pt x="6326" y="2143"/>
                      <a:pt x="6246" y="2268"/>
                    </a:cubicBezTo>
                    <a:cubicBezTo>
                      <a:pt x="6130" y="2357"/>
                      <a:pt x="5996" y="2384"/>
                      <a:pt x="5862" y="2410"/>
                    </a:cubicBezTo>
                    <a:cubicBezTo>
                      <a:pt x="5684" y="2553"/>
                      <a:pt x="5514" y="2687"/>
                      <a:pt x="5363" y="2848"/>
                    </a:cubicBezTo>
                    <a:cubicBezTo>
                      <a:pt x="5254" y="2964"/>
                      <a:pt x="5246" y="3223"/>
                      <a:pt x="5064" y="3223"/>
                    </a:cubicBezTo>
                    <a:cubicBezTo>
                      <a:pt x="5037" y="3223"/>
                      <a:pt x="5006" y="3217"/>
                      <a:pt x="4970" y="3204"/>
                    </a:cubicBezTo>
                    <a:cubicBezTo>
                      <a:pt x="4818" y="3320"/>
                      <a:pt x="4729" y="3499"/>
                      <a:pt x="4658" y="3677"/>
                    </a:cubicBezTo>
                    <a:cubicBezTo>
                      <a:pt x="4506" y="3775"/>
                      <a:pt x="4346" y="3865"/>
                      <a:pt x="4221" y="3998"/>
                    </a:cubicBezTo>
                    <a:cubicBezTo>
                      <a:pt x="4167" y="4141"/>
                      <a:pt x="4015" y="4186"/>
                      <a:pt x="3908" y="4266"/>
                    </a:cubicBezTo>
                    <a:cubicBezTo>
                      <a:pt x="3828" y="4346"/>
                      <a:pt x="3837" y="4471"/>
                      <a:pt x="3730" y="4534"/>
                    </a:cubicBezTo>
                    <a:cubicBezTo>
                      <a:pt x="3659" y="4676"/>
                      <a:pt x="3445" y="4560"/>
                      <a:pt x="3364" y="4694"/>
                    </a:cubicBezTo>
                    <a:cubicBezTo>
                      <a:pt x="3311" y="4855"/>
                      <a:pt x="3177" y="4962"/>
                      <a:pt x="3132" y="5122"/>
                    </a:cubicBezTo>
                    <a:cubicBezTo>
                      <a:pt x="2775" y="5426"/>
                      <a:pt x="2767" y="5934"/>
                      <a:pt x="2472" y="6282"/>
                    </a:cubicBezTo>
                    <a:cubicBezTo>
                      <a:pt x="2294" y="6514"/>
                      <a:pt x="2133" y="6791"/>
                      <a:pt x="2089" y="7085"/>
                    </a:cubicBezTo>
                    <a:lnTo>
                      <a:pt x="2053" y="7094"/>
                    </a:lnTo>
                    <a:cubicBezTo>
                      <a:pt x="1848" y="7620"/>
                      <a:pt x="1616" y="8129"/>
                      <a:pt x="1446" y="8673"/>
                    </a:cubicBezTo>
                    <a:cubicBezTo>
                      <a:pt x="1232" y="9057"/>
                      <a:pt x="1152" y="9494"/>
                      <a:pt x="1018" y="9913"/>
                    </a:cubicBezTo>
                    <a:cubicBezTo>
                      <a:pt x="893" y="10163"/>
                      <a:pt x="893" y="10457"/>
                      <a:pt x="813" y="10725"/>
                    </a:cubicBezTo>
                    <a:cubicBezTo>
                      <a:pt x="572" y="11269"/>
                      <a:pt x="456" y="11858"/>
                      <a:pt x="313" y="12438"/>
                    </a:cubicBezTo>
                    <a:cubicBezTo>
                      <a:pt x="197" y="12678"/>
                      <a:pt x="224" y="12973"/>
                      <a:pt x="135" y="13232"/>
                    </a:cubicBezTo>
                    <a:lnTo>
                      <a:pt x="99" y="13232"/>
                    </a:lnTo>
                    <a:cubicBezTo>
                      <a:pt x="1" y="13678"/>
                      <a:pt x="99" y="14115"/>
                      <a:pt x="99" y="14561"/>
                    </a:cubicBezTo>
                    <a:lnTo>
                      <a:pt x="135" y="14552"/>
                    </a:lnTo>
                    <a:cubicBezTo>
                      <a:pt x="162" y="14766"/>
                      <a:pt x="188" y="14989"/>
                      <a:pt x="197" y="15212"/>
                    </a:cubicBezTo>
                    <a:cubicBezTo>
                      <a:pt x="144" y="15408"/>
                      <a:pt x="251" y="15596"/>
                      <a:pt x="251" y="15783"/>
                    </a:cubicBezTo>
                    <a:cubicBezTo>
                      <a:pt x="286" y="15997"/>
                      <a:pt x="269" y="16229"/>
                      <a:pt x="411" y="16407"/>
                    </a:cubicBezTo>
                    <a:cubicBezTo>
                      <a:pt x="474" y="16479"/>
                      <a:pt x="438" y="16675"/>
                      <a:pt x="545" y="16675"/>
                    </a:cubicBezTo>
                    <a:cubicBezTo>
                      <a:pt x="501" y="16880"/>
                      <a:pt x="670" y="17050"/>
                      <a:pt x="750" y="17219"/>
                    </a:cubicBezTo>
                    <a:cubicBezTo>
                      <a:pt x="786" y="17415"/>
                      <a:pt x="982" y="17531"/>
                      <a:pt x="1000" y="17728"/>
                    </a:cubicBezTo>
                    <a:cubicBezTo>
                      <a:pt x="1214" y="18085"/>
                      <a:pt x="1375" y="18477"/>
                      <a:pt x="1634" y="18816"/>
                    </a:cubicBezTo>
                    <a:cubicBezTo>
                      <a:pt x="1919" y="18959"/>
                      <a:pt x="2133" y="19244"/>
                      <a:pt x="2231" y="19539"/>
                    </a:cubicBezTo>
                    <a:cubicBezTo>
                      <a:pt x="2543" y="19780"/>
                      <a:pt x="2954" y="19815"/>
                      <a:pt x="3248" y="20074"/>
                    </a:cubicBezTo>
                    <a:cubicBezTo>
                      <a:pt x="3436" y="20125"/>
                      <a:pt x="3591" y="20298"/>
                      <a:pt x="3791" y="20298"/>
                    </a:cubicBezTo>
                    <a:cubicBezTo>
                      <a:pt x="3800" y="20298"/>
                      <a:pt x="3810" y="20298"/>
                      <a:pt x="3819" y="20297"/>
                    </a:cubicBezTo>
                    <a:lnTo>
                      <a:pt x="3819" y="20297"/>
                    </a:lnTo>
                    <a:cubicBezTo>
                      <a:pt x="3792" y="20386"/>
                      <a:pt x="3917" y="20395"/>
                      <a:pt x="3971" y="20413"/>
                    </a:cubicBezTo>
                    <a:cubicBezTo>
                      <a:pt x="4122" y="20453"/>
                      <a:pt x="4259" y="20570"/>
                      <a:pt x="4419" y="20570"/>
                    </a:cubicBezTo>
                    <a:cubicBezTo>
                      <a:pt x="4439" y="20570"/>
                      <a:pt x="4459" y="20569"/>
                      <a:pt x="4479" y="20565"/>
                    </a:cubicBezTo>
                    <a:lnTo>
                      <a:pt x="4479" y="20565"/>
                    </a:lnTo>
                    <a:lnTo>
                      <a:pt x="4470" y="20609"/>
                    </a:lnTo>
                    <a:cubicBezTo>
                      <a:pt x="4923" y="20678"/>
                      <a:pt x="5327" y="20959"/>
                      <a:pt x="5792" y="20959"/>
                    </a:cubicBezTo>
                    <a:cubicBezTo>
                      <a:pt x="5812" y="20959"/>
                      <a:pt x="5833" y="20958"/>
                      <a:pt x="5853" y="20957"/>
                    </a:cubicBezTo>
                    <a:lnTo>
                      <a:pt x="5880" y="20957"/>
                    </a:lnTo>
                    <a:cubicBezTo>
                      <a:pt x="6451" y="21234"/>
                      <a:pt x="7102" y="21243"/>
                      <a:pt x="7718" y="21359"/>
                    </a:cubicBezTo>
                    <a:cubicBezTo>
                      <a:pt x="7741" y="21369"/>
                      <a:pt x="7765" y="21372"/>
                      <a:pt x="7788" y="21372"/>
                    </a:cubicBezTo>
                    <a:cubicBezTo>
                      <a:pt x="7862" y="21372"/>
                      <a:pt x="7938" y="21336"/>
                      <a:pt x="8012" y="21336"/>
                    </a:cubicBezTo>
                    <a:cubicBezTo>
                      <a:pt x="8042" y="21336"/>
                      <a:pt x="8072" y="21342"/>
                      <a:pt x="8101" y="21359"/>
                    </a:cubicBezTo>
                    <a:cubicBezTo>
                      <a:pt x="8343" y="21387"/>
                      <a:pt x="8585" y="21398"/>
                      <a:pt x="8827" y="21398"/>
                    </a:cubicBezTo>
                    <a:cubicBezTo>
                      <a:pt x="9426" y="21398"/>
                      <a:pt x="10026" y="21329"/>
                      <a:pt x="10617" y="21278"/>
                    </a:cubicBezTo>
                    <a:lnTo>
                      <a:pt x="10617" y="21234"/>
                    </a:lnTo>
                    <a:lnTo>
                      <a:pt x="10653" y="21225"/>
                    </a:lnTo>
                    <a:cubicBezTo>
                      <a:pt x="10705" y="21232"/>
                      <a:pt x="10758" y="21236"/>
                      <a:pt x="10811" y="21236"/>
                    </a:cubicBezTo>
                    <a:cubicBezTo>
                      <a:pt x="10896" y="21236"/>
                      <a:pt x="10981" y="21225"/>
                      <a:pt x="11063" y="21198"/>
                    </a:cubicBezTo>
                    <a:cubicBezTo>
                      <a:pt x="11277" y="21109"/>
                      <a:pt x="11527" y="21153"/>
                      <a:pt x="11741" y="21046"/>
                    </a:cubicBezTo>
                    <a:cubicBezTo>
                      <a:pt x="11787" y="21063"/>
                      <a:pt x="11833" y="21070"/>
                      <a:pt x="11879" y="21070"/>
                    </a:cubicBezTo>
                    <a:cubicBezTo>
                      <a:pt x="12040" y="21070"/>
                      <a:pt x="12200" y="20989"/>
                      <a:pt x="12361" y="20989"/>
                    </a:cubicBezTo>
                    <a:cubicBezTo>
                      <a:pt x="12395" y="20989"/>
                      <a:pt x="12430" y="20993"/>
                      <a:pt x="12464" y="21002"/>
                    </a:cubicBezTo>
                    <a:cubicBezTo>
                      <a:pt x="12821" y="20841"/>
                      <a:pt x="13204" y="20770"/>
                      <a:pt x="13552" y="20591"/>
                    </a:cubicBezTo>
                    <a:cubicBezTo>
                      <a:pt x="13891" y="20565"/>
                      <a:pt x="14168" y="20351"/>
                      <a:pt x="14507" y="20351"/>
                    </a:cubicBezTo>
                    <a:cubicBezTo>
                      <a:pt x="14466" y="20287"/>
                      <a:pt x="14478" y="20267"/>
                      <a:pt x="14515" y="20267"/>
                    </a:cubicBezTo>
                    <a:cubicBezTo>
                      <a:pt x="14573" y="20267"/>
                      <a:pt x="14691" y="20315"/>
                      <a:pt x="14761" y="20315"/>
                    </a:cubicBezTo>
                    <a:cubicBezTo>
                      <a:pt x="14784" y="20315"/>
                      <a:pt x="14801" y="20310"/>
                      <a:pt x="14810" y="20297"/>
                    </a:cubicBezTo>
                    <a:cubicBezTo>
                      <a:pt x="14975" y="20231"/>
                      <a:pt x="15110" y="20080"/>
                      <a:pt x="15307" y="20080"/>
                    </a:cubicBezTo>
                    <a:cubicBezTo>
                      <a:pt x="15322" y="20080"/>
                      <a:pt x="15338" y="20081"/>
                      <a:pt x="15354" y="20083"/>
                    </a:cubicBezTo>
                    <a:cubicBezTo>
                      <a:pt x="15354" y="20065"/>
                      <a:pt x="15354" y="20020"/>
                      <a:pt x="15354" y="20003"/>
                    </a:cubicBezTo>
                    <a:cubicBezTo>
                      <a:pt x="15470" y="19976"/>
                      <a:pt x="15568" y="19887"/>
                      <a:pt x="15657" y="19806"/>
                    </a:cubicBezTo>
                    <a:cubicBezTo>
                      <a:pt x="15671" y="19808"/>
                      <a:pt x="15684" y="19809"/>
                      <a:pt x="15697" y="19809"/>
                    </a:cubicBezTo>
                    <a:cubicBezTo>
                      <a:pt x="15899" y="19809"/>
                      <a:pt x="16082" y="19628"/>
                      <a:pt x="16294" y="19628"/>
                    </a:cubicBezTo>
                    <a:cubicBezTo>
                      <a:pt x="16299" y="19628"/>
                      <a:pt x="16304" y="19628"/>
                      <a:pt x="16309" y="19628"/>
                    </a:cubicBezTo>
                    <a:cubicBezTo>
                      <a:pt x="16380" y="19548"/>
                      <a:pt x="16585" y="19530"/>
                      <a:pt x="16576" y="19423"/>
                    </a:cubicBezTo>
                    <a:lnTo>
                      <a:pt x="16576" y="19423"/>
                    </a:lnTo>
                    <a:cubicBezTo>
                      <a:pt x="16603" y="19430"/>
                      <a:pt x="16629" y="19433"/>
                      <a:pt x="16654" y="19433"/>
                    </a:cubicBezTo>
                    <a:cubicBezTo>
                      <a:pt x="16833" y="19433"/>
                      <a:pt x="16970" y="19269"/>
                      <a:pt x="17163" y="19269"/>
                    </a:cubicBezTo>
                    <a:cubicBezTo>
                      <a:pt x="17175" y="19269"/>
                      <a:pt x="17188" y="19270"/>
                      <a:pt x="17201" y="19271"/>
                    </a:cubicBezTo>
                    <a:cubicBezTo>
                      <a:pt x="17415" y="19173"/>
                      <a:pt x="17629" y="19039"/>
                      <a:pt x="17816" y="18879"/>
                    </a:cubicBezTo>
                    <a:lnTo>
                      <a:pt x="17816" y="18834"/>
                    </a:lnTo>
                    <a:cubicBezTo>
                      <a:pt x="18048" y="18807"/>
                      <a:pt x="18182" y="18513"/>
                      <a:pt x="18441" y="18477"/>
                    </a:cubicBezTo>
                    <a:cubicBezTo>
                      <a:pt x="18575" y="18334"/>
                      <a:pt x="18726" y="18201"/>
                      <a:pt x="18887" y="18093"/>
                    </a:cubicBezTo>
                    <a:cubicBezTo>
                      <a:pt x="18887" y="18067"/>
                      <a:pt x="18887" y="18022"/>
                      <a:pt x="18878" y="18004"/>
                    </a:cubicBezTo>
                    <a:cubicBezTo>
                      <a:pt x="19038" y="17915"/>
                      <a:pt x="19235" y="17754"/>
                      <a:pt x="19235" y="17558"/>
                    </a:cubicBezTo>
                    <a:cubicBezTo>
                      <a:pt x="19467" y="17433"/>
                      <a:pt x="19538" y="17148"/>
                      <a:pt x="19761" y="17023"/>
                    </a:cubicBezTo>
                    <a:cubicBezTo>
                      <a:pt x="19984" y="16800"/>
                      <a:pt x="20136" y="16514"/>
                      <a:pt x="20341" y="16274"/>
                    </a:cubicBezTo>
                    <a:cubicBezTo>
                      <a:pt x="20841" y="15560"/>
                      <a:pt x="21394" y="14873"/>
                      <a:pt x="21893" y="14159"/>
                    </a:cubicBezTo>
                    <a:cubicBezTo>
                      <a:pt x="22045" y="14070"/>
                      <a:pt x="22063" y="13865"/>
                      <a:pt x="22018" y="13704"/>
                    </a:cubicBezTo>
                    <a:cubicBezTo>
                      <a:pt x="22018" y="13490"/>
                      <a:pt x="22143" y="13303"/>
                      <a:pt x="22277" y="13125"/>
                    </a:cubicBezTo>
                    <a:cubicBezTo>
                      <a:pt x="22384" y="12839"/>
                      <a:pt x="22544" y="12580"/>
                      <a:pt x="22705" y="12322"/>
                    </a:cubicBezTo>
                    <a:cubicBezTo>
                      <a:pt x="22785" y="12018"/>
                      <a:pt x="22875" y="11706"/>
                      <a:pt x="22803" y="11385"/>
                    </a:cubicBezTo>
                    <a:cubicBezTo>
                      <a:pt x="22785" y="11260"/>
                      <a:pt x="22955" y="11162"/>
                      <a:pt x="22910" y="11028"/>
                    </a:cubicBezTo>
                    <a:cubicBezTo>
                      <a:pt x="22848" y="10850"/>
                      <a:pt x="22883" y="10662"/>
                      <a:pt x="22821" y="10493"/>
                    </a:cubicBezTo>
                    <a:cubicBezTo>
                      <a:pt x="22794" y="10413"/>
                      <a:pt x="22839" y="10314"/>
                      <a:pt x="22759" y="10252"/>
                    </a:cubicBezTo>
                    <a:cubicBezTo>
                      <a:pt x="22723" y="10074"/>
                      <a:pt x="22714" y="9886"/>
                      <a:pt x="22634" y="9717"/>
                    </a:cubicBezTo>
                    <a:cubicBezTo>
                      <a:pt x="22509" y="9645"/>
                      <a:pt x="22402" y="9547"/>
                      <a:pt x="22420" y="9396"/>
                    </a:cubicBezTo>
                    <a:cubicBezTo>
                      <a:pt x="22214" y="9262"/>
                      <a:pt x="22134" y="9030"/>
                      <a:pt x="22018" y="8825"/>
                    </a:cubicBezTo>
                    <a:cubicBezTo>
                      <a:pt x="22018" y="8691"/>
                      <a:pt x="21947" y="8548"/>
                      <a:pt x="21974" y="8414"/>
                    </a:cubicBezTo>
                    <a:lnTo>
                      <a:pt x="21974" y="8414"/>
                    </a:lnTo>
                    <a:lnTo>
                      <a:pt x="21938" y="8423"/>
                    </a:lnTo>
                    <a:cubicBezTo>
                      <a:pt x="21947" y="8327"/>
                      <a:pt x="21964" y="8120"/>
                      <a:pt x="21847" y="8120"/>
                    </a:cubicBezTo>
                    <a:cubicBezTo>
                      <a:pt x="21845" y="8120"/>
                      <a:pt x="21842" y="8120"/>
                      <a:pt x="21840" y="8120"/>
                    </a:cubicBezTo>
                    <a:cubicBezTo>
                      <a:pt x="21866" y="7968"/>
                      <a:pt x="21849" y="7808"/>
                      <a:pt x="21849" y="7656"/>
                    </a:cubicBezTo>
                    <a:cubicBezTo>
                      <a:pt x="21858" y="7379"/>
                      <a:pt x="21849" y="7094"/>
                      <a:pt x="21849" y="6808"/>
                    </a:cubicBezTo>
                    <a:cubicBezTo>
                      <a:pt x="21911" y="6701"/>
                      <a:pt x="21911" y="6576"/>
                      <a:pt x="21947" y="6461"/>
                    </a:cubicBezTo>
                    <a:cubicBezTo>
                      <a:pt x="22089" y="6336"/>
                      <a:pt x="22072" y="6050"/>
                      <a:pt x="22036" y="5845"/>
                    </a:cubicBezTo>
                    <a:lnTo>
                      <a:pt x="22036" y="5845"/>
                    </a:lnTo>
                    <a:lnTo>
                      <a:pt x="21991" y="5854"/>
                    </a:lnTo>
                    <a:cubicBezTo>
                      <a:pt x="21920" y="5774"/>
                      <a:pt x="21858" y="5675"/>
                      <a:pt x="21947" y="5577"/>
                    </a:cubicBezTo>
                    <a:cubicBezTo>
                      <a:pt x="22018" y="5497"/>
                      <a:pt x="21893" y="5435"/>
                      <a:pt x="21875" y="5354"/>
                    </a:cubicBezTo>
                    <a:cubicBezTo>
                      <a:pt x="21884" y="5319"/>
                      <a:pt x="21893" y="5256"/>
                      <a:pt x="21902" y="5220"/>
                    </a:cubicBezTo>
                    <a:cubicBezTo>
                      <a:pt x="21893" y="5096"/>
                      <a:pt x="21777" y="5015"/>
                      <a:pt x="21742" y="4908"/>
                    </a:cubicBezTo>
                    <a:cubicBezTo>
                      <a:pt x="21750" y="4694"/>
                      <a:pt x="21599" y="4525"/>
                      <a:pt x="21456" y="4391"/>
                    </a:cubicBezTo>
                    <a:cubicBezTo>
                      <a:pt x="21429" y="4248"/>
                      <a:pt x="21331" y="4114"/>
                      <a:pt x="21180" y="4088"/>
                    </a:cubicBezTo>
                    <a:cubicBezTo>
                      <a:pt x="21108" y="4088"/>
                      <a:pt x="21117" y="4007"/>
                      <a:pt x="21064" y="3989"/>
                    </a:cubicBezTo>
                    <a:cubicBezTo>
                      <a:pt x="21072" y="3873"/>
                      <a:pt x="20983" y="3793"/>
                      <a:pt x="20974" y="3677"/>
                    </a:cubicBezTo>
                    <a:cubicBezTo>
                      <a:pt x="20967" y="3639"/>
                      <a:pt x="20952" y="3554"/>
                      <a:pt x="20903" y="3554"/>
                    </a:cubicBezTo>
                    <a:cubicBezTo>
                      <a:pt x="20895" y="3554"/>
                      <a:pt x="20886" y="3556"/>
                      <a:pt x="20876" y="3561"/>
                    </a:cubicBezTo>
                    <a:cubicBezTo>
                      <a:pt x="20805" y="3454"/>
                      <a:pt x="20814" y="3285"/>
                      <a:pt x="20689" y="3213"/>
                    </a:cubicBezTo>
                    <a:cubicBezTo>
                      <a:pt x="20600" y="3178"/>
                      <a:pt x="20484" y="3160"/>
                      <a:pt x="20430" y="3071"/>
                    </a:cubicBezTo>
                    <a:cubicBezTo>
                      <a:pt x="20332" y="2839"/>
                      <a:pt x="20020" y="2883"/>
                      <a:pt x="19877" y="2696"/>
                    </a:cubicBezTo>
                    <a:cubicBezTo>
                      <a:pt x="19734" y="2526"/>
                      <a:pt x="19458" y="2571"/>
                      <a:pt x="19360" y="2366"/>
                    </a:cubicBezTo>
                    <a:cubicBezTo>
                      <a:pt x="19199" y="2285"/>
                      <a:pt x="19021" y="2241"/>
                      <a:pt x="18860" y="2161"/>
                    </a:cubicBezTo>
                    <a:cubicBezTo>
                      <a:pt x="18771" y="2089"/>
                      <a:pt x="18708" y="1973"/>
                      <a:pt x="18584" y="1955"/>
                    </a:cubicBezTo>
                    <a:cubicBezTo>
                      <a:pt x="18334" y="1893"/>
                      <a:pt x="18102" y="1777"/>
                      <a:pt x="17906" y="1616"/>
                    </a:cubicBezTo>
                    <a:cubicBezTo>
                      <a:pt x="17558" y="1536"/>
                      <a:pt x="17299" y="1277"/>
                      <a:pt x="17022" y="1081"/>
                    </a:cubicBezTo>
                    <a:cubicBezTo>
                      <a:pt x="16764" y="1001"/>
                      <a:pt x="16496" y="929"/>
                      <a:pt x="16264" y="778"/>
                    </a:cubicBezTo>
                    <a:cubicBezTo>
                      <a:pt x="15943" y="653"/>
                      <a:pt x="15604" y="591"/>
                      <a:pt x="15292" y="421"/>
                    </a:cubicBezTo>
                    <a:cubicBezTo>
                      <a:pt x="14997" y="403"/>
                      <a:pt x="14685" y="394"/>
                      <a:pt x="14417" y="234"/>
                    </a:cubicBezTo>
                    <a:cubicBezTo>
                      <a:pt x="14351" y="184"/>
                      <a:pt x="14276" y="172"/>
                      <a:pt x="14197" y="172"/>
                    </a:cubicBezTo>
                    <a:cubicBezTo>
                      <a:pt x="14127" y="172"/>
                      <a:pt x="14054" y="182"/>
                      <a:pt x="13984" y="182"/>
                    </a:cubicBezTo>
                    <a:cubicBezTo>
                      <a:pt x="13920" y="182"/>
                      <a:pt x="13858" y="174"/>
                      <a:pt x="13802" y="144"/>
                    </a:cubicBezTo>
                    <a:cubicBezTo>
                      <a:pt x="13694" y="93"/>
                      <a:pt x="13575" y="63"/>
                      <a:pt x="13456" y="63"/>
                    </a:cubicBezTo>
                    <a:cubicBezTo>
                      <a:pt x="13368" y="63"/>
                      <a:pt x="13279" y="80"/>
                      <a:pt x="13195" y="118"/>
                    </a:cubicBezTo>
                    <a:cubicBezTo>
                      <a:pt x="13160" y="132"/>
                      <a:pt x="13127" y="137"/>
                      <a:pt x="13094" y="137"/>
                    </a:cubicBezTo>
                    <a:cubicBezTo>
                      <a:pt x="12953" y="137"/>
                      <a:pt x="12828" y="32"/>
                      <a:pt x="12684" y="32"/>
                    </a:cubicBezTo>
                    <a:cubicBezTo>
                      <a:pt x="12647" y="32"/>
                      <a:pt x="12610" y="39"/>
                      <a:pt x="12571" y="55"/>
                    </a:cubicBezTo>
                    <a:cubicBezTo>
                      <a:pt x="12554" y="12"/>
                      <a:pt x="12507" y="0"/>
                      <a:pt x="12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190;p48">
                <a:extLst>
                  <a:ext uri="{FF2B5EF4-FFF2-40B4-BE49-F238E27FC236}">
                    <a16:creationId xmlns:a16="http://schemas.microsoft.com/office/drawing/2014/main" id="{C97C9136-E024-27A9-59ED-9CA70CA43DA5}"/>
                  </a:ext>
                </a:extLst>
              </p:cNvPr>
              <p:cNvSpPr/>
              <p:nvPr/>
            </p:nvSpPr>
            <p:spPr>
              <a:xfrm>
                <a:off x="8150749" y="1879867"/>
                <a:ext cx="286890" cy="286743"/>
              </a:xfrm>
              <a:custGeom>
                <a:avLst/>
                <a:gdLst/>
                <a:ahLst/>
                <a:cxnLst/>
                <a:rect l="l" t="t" r="r" b="b"/>
                <a:pathLst>
                  <a:path w="21510" h="21499" extrusionOk="0">
                    <a:moveTo>
                      <a:pt x="11164" y="0"/>
                    </a:moveTo>
                    <a:cubicBezTo>
                      <a:pt x="11086" y="0"/>
                      <a:pt x="10992" y="29"/>
                      <a:pt x="10947" y="74"/>
                    </a:cubicBezTo>
                    <a:cubicBezTo>
                      <a:pt x="10884" y="217"/>
                      <a:pt x="10706" y="217"/>
                      <a:pt x="10563" y="226"/>
                    </a:cubicBezTo>
                    <a:cubicBezTo>
                      <a:pt x="10545" y="208"/>
                      <a:pt x="10510" y="190"/>
                      <a:pt x="10483" y="181"/>
                    </a:cubicBezTo>
                    <a:cubicBezTo>
                      <a:pt x="10491" y="143"/>
                      <a:pt x="10466" y="135"/>
                      <a:pt x="10433" y="135"/>
                    </a:cubicBezTo>
                    <a:cubicBezTo>
                      <a:pt x="10407" y="135"/>
                      <a:pt x="10375" y="140"/>
                      <a:pt x="10350" y="140"/>
                    </a:cubicBezTo>
                    <a:cubicBezTo>
                      <a:pt x="10339" y="140"/>
                      <a:pt x="10330" y="139"/>
                      <a:pt x="10322" y="136"/>
                    </a:cubicBezTo>
                    <a:cubicBezTo>
                      <a:pt x="10318" y="101"/>
                      <a:pt x="10274" y="90"/>
                      <a:pt x="10219" y="90"/>
                    </a:cubicBezTo>
                    <a:cubicBezTo>
                      <a:pt x="10149" y="90"/>
                      <a:pt x="10063" y="108"/>
                      <a:pt x="10028" y="118"/>
                    </a:cubicBezTo>
                    <a:cubicBezTo>
                      <a:pt x="9936" y="142"/>
                      <a:pt x="9890" y="291"/>
                      <a:pt x="9798" y="291"/>
                    </a:cubicBezTo>
                    <a:cubicBezTo>
                      <a:pt x="9784" y="291"/>
                      <a:pt x="9768" y="288"/>
                      <a:pt x="9751" y="279"/>
                    </a:cubicBezTo>
                    <a:cubicBezTo>
                      <a:pt x="9719" y="266"/>
                      <a:pt x="9689" y="261"/>
                      <a:pt x="9659" y="261"/>
                    </a:cubicBezTo>
                    <a:cubicBezTo>
                      <a:pt x="9468" y="261"/>
                      <a:pt x="9317" y="491"/>
                      <a:pt x="9130" y="491"/>
                    </a:cubicBezTo>
                    <a:cubicBezTo>
                      <a:pt x="9103" y="491"/>
                      <a:pt x="9075" y="486"/>
                      <a:pt x="9047" y="475"/>
                    </a:cubicBezTo>
                    <a:cubicBezTo>
                      <a:pt x="8972" y="516"/>
                      <a:pt x="8908" y="577"/>
                      <a:pt x="8831" y="577"/>
                    </a:cubicBezTo>
                    <a:cubicBezTo>
                      <a:pt x="8806" y="577"/>
                      <a:pt x="8780" y="571"/>
                      <a:pt x="8752" y="556"/>
                    </a:cubicBezTo>
                    <a:cubicBezTo>
                      <a:pt x="8663" y="580"/>
                      <a:pt x="8572" y="586"/>
                      <a:pt x="8479" y="586"/>
                    </a:cubicBezTo>
                    <a:cubicBezTo>
                      <a:pt x="8394" y="586"/>
                      <a:pt x="8308" y="581"/>
                      <a:pt x="8221" y="581"/>
                    </a:cubicBezTo>
                    <a:cubicBezTo>
                      <a:pt x="8196" y="581"/>
                      <a:pt x="8171" y="581"/>
                      <a:pt x="8146" y="582"/>
                    </a:cubicBezTo>
                    <a:lnTo>
                      <a:pt x="8155" y="627"/>
                    </a:lnTo>
                    <a:cubicBezTo>
                      <a:pt x="8021" y="627"/>
                      <a:pt x="7896" y="672"/>
                      <a:pt x="7780" y="734"/>
                    </a:cubicBezTo>
                    <a:cubicBezTo>
                      <a:pt x="7477" y="743"/>
                      <a:pt x="7218" y="930"/>
                      <a:pt x="6915" y="957"/>
                    </a:cubicBezTo>
                    <a:cubicBezTo>
                      <a:pt x="6799" y="993"/>
                      <a:pt x="6736" y="1118"/>
                      <a:pt x="6620" y="1144"/>
                    </a:cubicBezTo>
                    <a:cubicBezTo>
                      <a:pt x="6600" y="1141"/>
                      <a:pt x="6580" y="1140"/>
                      <a:pt x="6560" y="1140"/>
                    </a:cubicBezTo>
                    <a:cubicBezTo>
                      <a:pt x="6414" y="1140"/>
                      <a:pt x="6282" y="1224"/>
                      <a:pt x="6219" y="1350"/>
                    </a:cubicBezTo>
                    <a:cubicBezTo>
                      <a:pt x="6130" y="1414"/>
                      <a:pt x="6021" y="1449"/>
                      <a:pt x="5909" y="1449"/>
                    </a:cubicBezTo>
                    <a:cubicBezTo>
                      <a:pt x="5896" y="1449"/>
                      <a:pt x="5883" y="1449"/>
                      <a:pt x="5871" y="1448"/>
                    </a:cubicBezTo>
                    <a:cubicBezTo>
                      <a:pt x="5728" y="1528"/>
                      <a:pt x="5541" y="1519"/>
                      <a:pt x="5443" y="1662"/>
                    </a:cubicBezTo>
                    <a:cubicBezTo>
                      <a:pt x="5086" y="2028"/>
                      <a:pt x="4613" y="2286"/>
                      <a:pt x="4372" y="2759"/>
                    </a:cubicBezTo>
                    <a:cubicBezTo>
                      <a:pt x="3935" y="3232"/>
                      <a:pt x="3685" y="3856"/>
                      <a:pt x="3257" y="4338"/>
                    </a:cubicBezTo>
                    <a:cubicBezTo>
                      <a:pt x="3079" y="4543"/>
                      <a:pt x="2998" y="4802"/>
                      <a:pt x="2838" y="5016"/>
                    </a:cubicBezTo>
                    <a:cubicBezTo>
                      <a:pt x="2659" y="5212"/>
                      <a:pt x="2543" y="5453"/>
                      <a:pt x="2436" y="5694"/>
                    </a:cubicBezTo>
                    <a:cubicBezTo>
                      <a:pt x="2276" y="5810"/>
                      <a:pt x="2204" y="6033"/>
                      <a:pt x="2088" y="6194"/>
                    </a:cubicBezTo>
                    <a:cubicBezTo>
                      <a:pt x="2070" y="6354"/>
                      <a:pt x="1963" y="6470"/>
                      <a:pt x="1901" y="6613"/>
                    </a:cubicBezTo>
                    <a:cubicBezTo>
                      <a:pt x="1758" y="6782"/>
                      <a:pt x="1874" y="7032"/>
                      <a:pt x="1723" y="7202"/>
                    </a:cubicBezTo>
                    <a:cubicBezTo>
                      <a:pt x="1696" y="7416"/>
                      <a:pt x="1508" y="7567"/>
                      <a:pt x="1437" y="7764"/>
                    </a:cubicBezTo>
                    <a:cubicBezTo>
                      <a:pt x="1357" y="8308"/>
                      <a:pt x="1125" y="8808"/>
                      <a:pt x="946" y="9325"/>
                    </a:cubicBezTo>
                    <a:cubicBezTo>
                      <a:pt x="982" y="9601"/>
                      <a:pt x="732" y="9816"/>
                      <a:pt x="741" y="10083"/>
                    </a:cubicBezTo>
                    <a:lnTo>
                      <a:pt x="706" y="10092"/>
                    </a:lnTo>
                    <a:cubicBezTo>
                      <a:pt x="572" y="10699"/>
                      <a:pt x="420" y="11305"/>
                      <a:pt x="268" y="11912"/>
                    </a:cubicBezTo>
                    <a:cubicBezTo>
                      <a:pt x="170" y="12162"/>
                      <a:pt x="304" y="12438"/>
                      <a:pt x="197" y="12688"/>
                    </a:cubicBezTo>
                    <a:cubicBezTo>
                      <a:pt x="117" y="12947"/>
                      <a:pt x="152" y="13214"/>
                      <a:pt x="108" y="13482"/>
                    </a:cubicBezTo>
                    <a:cubicBezTo>
                      <a:pt x="1" y="13687"/>
                      <a:pt x="224" y="13892"/>
                      <a:pt x="161" y="14098"/>
                    </a:cubicBezTo>
                    <a:cubicBezTo>
                      <a:pt x="108" y="14231"/>
                      <a:pt x="170" y="14374"/>
                      <a:pt x="143" y="14517"/>
                    </a:cubicBezTo>
                    <a:cubicBezTo>
                      <a:pt x="233" y="14829"/>
                      <a:pt x="268" y="15159"/>
                      <a:pt x="456" y="15445"/>
                    </a:cubicBezTo>
                    <a:cubicBezTo>
                      <a:pt x="554" y="15596"/>
                      <a:pt x="554" y="15802"/>
                      <a:pt x="688" y="15935"/>
                    </a:cubicBezTo>
                    <a:cubicBezTo>
                      <a:pt x="786" y="16114"/>
                      <a:pt x="982" y="16248"/>
                      <a:pt x="955" y="16480"/>
                    </a:cubicBezTo>
                    <a:cubicBezTo>
                      <a:pt x="1107" y="16845"/>
                      <a:pt x="1348" y="17184"/>
                      <a:pt x="1705" y="17372"/>
                    </a:cubicBezTo>
                    <a:cubicBezTo>
                      <a:pt x="1812" y="17461"/>
                      <a:pt x="1919" y="17550"/>
                      <a:pt x="1963" y="17684"/>
                    </a:cubicBezTo>
                    <a:cubicBezTo>
                      <a:pt x="2124" y="17773"/>
                      <a:pt x="2276" y="17880"/>
                      <a:pt x="2436" y="17969"/>
                    </a:cubicBezTo>
                    <a:cubicBezTo>
                      <a:pt x="2552" y="18139"/>
                      <a:pt x="2748" y="18157"/>
                      <a:pt x="2891" y="18282"/>
                    </a:cubicBezTo>
                    <a:cubicBezTo>
                      <a:pt x="3114" y="18344"/>
                      <a:pt x="3284" y="18531"/>
                      <a:pt x="3507" y="18603"/>
                    </a:cubicBezTo>
                    <a:cubicBezTo>
                      <a:pt x="3694" y="18799"/>
                      <a:pt x="3935" y="18942"/>
                      <a:pt x="4149" y="19120"/>
                    </a:cubicBezTo>
                    <a:cubicBezTo>
                      <a:pt x="4149" y="19218"/>
                      <a:pt x="4203" y="19352"/>
                      <a:pt x="4327" y="19352"/>
                    </a:cubicBezTo>
                    <a:cubicBezTo>
                      <a:pt x="4729" y="19397"/>
                      <a:pt x="5068" y="19620"/>
                      <a:pt x="5362" y="19878"/>
                    </a:cubicBezTo>
                    <a:cubicBezTo>
                      <a:pt x="5496" y="19994"/>
                      <a:pt x="5683" y="19950"/>
                      <a:pt x="5844" y="20003"/>
                    </a:cubicBezTo>
                    <a:cubicBezTo>
                      <a:pt x="5942" y="20075"/>
                      <a:pt x="6031" y="20164"/>
                      <a:pt x="6138" y="20226"/>
                    </a:cubicBezTo>
                    <a:cubicBezTo>
                      <a:pt x="6326" y="20280"/>
                      <a:pt x="6531" y="20289"/>
                      <a:pt x="6700" y="20396"/>
                    </a:cubicBezTo>
                    <a:cubicBezTo>
                      <a:pt x="6879" y="20548"/>
                      <a:pt x="7147" y="20530"/>
                      <a:pt x="7316" y="20708"/>
                    </a:cubicBezTo>
                    <a:cubicBezTo>
                      <a:pt x="7352" y="20797"/>
                      <a:pt x="7441" y="20833"/>
                      <a:pt x="7521" y="20869"/>
                    </a:cubicBezTo>
                    <a:cubicBezTo>
                      <a:pt x="7547" y="20884"/>
                      <a:pt x="7572" y="20890"/>
                      <a:pt x="7596" y="20890"/>
                    </a:cubicBezTo>
                    <a:cubicBezTo>
                      <a:pt x="7687" y="20890"/>
                      <a:pt x="7765" y="20803"/>
                      <a:pt x="7851" y="20803"/>
                    </a:cubicBezTo>
                    <a:cubicBezTo>
                      <a:pt x="7874" y="20803"/>
                      <a:pt x="7898" y="20809"/>
                      <a:pt x="7923" y="20824"/>
                    </a:cubicBezTo>
                    <a:cubicBezTo>
                      <a:pt x="8095" y="20853"/>
                      <a:pt x="8273" y="20951"/>
                      <a:pt x="8452" y="20951"/>
                    </a:cubicBezTo>
                    <a:cubicBezTo>
                      <a:pt x="8496" y="20951"/>
                      <a:pt x="8539" y="20945"/>
                      <a:pt x="8583" y="20931"/>
                    </a:cubicBezTo>
                    <a:cubicBezTo>
                      <a:pt x="8708" y="21101"/>
                      <a:pt x="8957" y="21136"/>
                      <a:pt x="9047" y="21350"/>
                    </a:cubicBezTo>
                    <a:cubicBezTo>
                      <a:pt x="9189" y="21359"/>
                      <a:pt x="9341" y="21359"/>
                      <a:pt x="9457" y="21466"/>
                    </a:cubicBezTo>
                    <a:cubicBezTo>
                      <a:pt x="9488" y="21489"/>
                      <a:pt x="9515" y="21498"/>
                      <a:pt x="9540" y="21498"/>
                    </a:cubicBezTo>
                    <a:cubicBezTo>
                      <a:pt x="9619" y="21498"/>
                      <a:pt x="9672" y="21404"/>
                      <a:pt x="9760" y="21404"/>
                    </a:cubicBezTo>
                    <a:cubicBezTo>
                      <a:pt x="9948" y="21374"/>
                      <a:pt x="10130" y="21287"/>
                      <a:pt x="10321" y="21287"/>
                    </a:cubicBezTo>
                    <a:cubicBezTo>
                      <a:pt x="10357" y="21287"/>
                      <a:pt x="10393" y="21290"/>
                      <a:pt x="10429" y="21297"/>
                    </a:cubicBezTo>
                    <a:cubicBezTo>
                      <a:pt x="10441" y="21298"/>
                      <a:pt x="10452" y="21298"/>
                      <a:pt x="10463" y="21298"/>
                    </a:cubicBezTo>
                    <a:cubicBezTo>
                      <a:pt x="10519" y="21298"/>
                      <a:pt x="10577" y="21290"/>
                      <a:pt x="10632" y="21290"/>
                    </a:cubicBezTo>
                    <a:cubicBezTo>
                      <a:pt x="10699" y="21290"/>
                      <a:pt x="10764" y="21301"/>
                      <a:pt x="10822" y="21350"/>
                    </a:cubicBezTo>
                    <a:cubicBezTo>
                      <a:pt x="11018" y="21359"/>
                      <a:pt x="11215" y="21364"/>
                      <a:pt x="11411" y="21364"/>
                    </a:cubicBezTo>
                    <a:cubicBezTo>
                      <a:pt x="11607" y="21364"/>
                      <a:pt x="11803" y="21359"/>
                      <a:pt x="12000" y="21350"/>
                    </a:cubicBezTo>
                    <a:cubicBezTo>
                      <a:pt x="12106" y="21286"/>
                      <a:pt x="12221" y="21270"/>
                      <a:pt x="12340" y="21270"/>
                    </a:cubicBezTo>
                    <a:cubicBezTo>
                      <a:pt x="12459" y="21270"/>
                      <a:pt x="12581" y="21286"/>
                      <a:pt x="12700" y="21286"/>
                    </a:cubicBezTo>
                    <a:cubicBezTo>
                      <a:pt x="12740" y="21286"/>
                      <a:pt x="12781" y="21284"/>
                      <a:pt x="12820" y="21279"/>
                    </a:cubicBezTo>
                    <a:lnTo>
                      <a:pt x="12820" y="21243"/>
                    </a:lnTo>
                    <a:cubicBezTo>
                      <a:pt x="13168" y="21145"/>
                      <a:pt x="13534" y="21154"/>
                      <a:pt x="13873" y="21047"/>
                    </a:cubicBezTo>
                    <a:cubicBezTo>
                      <a:pt x="14007" y="21029"/>
                      <a:pt x="14167" y="21003"/>
                      <a:pt x="14274" y="20922"/>
                    </a:cubicBezTo>
                    <a:cubicBezTo>
                      <a:pt x="14293" y="20924"/>
                      <a:pt x="14312" y="20925"/>
                      <a:pt x="14330" y="20925"/>
                    </a:cubicBezTo>
                    <a:cubicBezTo>
                      <a:pt x="14411" y="20925"/>
                      <a:pt x="14491" y="20905"/>
                      <a:pt x="14542" y="20833"/>
                    </a:cubicBezTo>
                    <a:cubicBezTo>
                      <a:pt x="14970" y="20637"/>
                      <a:pt x="15416" y="20467"/>
                      <a:pt x="15845" y="20271"/>
                    </a:cubicBezTo>
                    <a:cubicBezTo>
                      <a:pt x="16451" y="19941"/>
                      <a:pt x="17031" y="19557"/>
                      <a:pt x="17620" y="19200"/>
                    </a:cubicBezTo>
                    <a:cubicBezTo>
                      <a:pt x="18066" y="18879"/>
                      <a:pt x="18565" y="18621"/>
                      <a:pt x="18985" y="18264"/>
                    </a:cubicBezTo>
                    <a:cubicBezTo>
                      <a:pt x="19288" y="18112"/>
                      <a:pt x="19547" y="17862"/>
                      <a:pt x="19814" y="17648"/>
                    </a:cubicBezTo>
                    <a:cubicBezTo>
                      <a:pt x="19868" y="17505"/>
                      <a:pt x="19966" y="17398"/>
                      <a:pt x="20091" y="17318"/>
                    </a:cubicBezTo>
                    <a:cubicBezTo>
                      <a:pt x="20136" y="17211"/>
                      <a:pt x="20225" y="17158"/>
                      <a:pt x="20305" y="17086"/>
                    </a:cubicBezTo>
                    <a:cubicBezTo>
                      <a:pt x="20323" y="16801"/>
                      <a:pt x="20582" y="16631"/>
                      <a:pt x="20760" y="16453"/>
                    </a:cubicBezTo>
                    <a:cubicBezTo>
                      <a:pt x="20805" y="16346"/>
                      <a:pt x="20840" y="16230"/>
                      <a:pt x="20867" y="16123"/>
                    </a:cubicBezTo>
                    <a:cubicBezTo>
                      <a:pt x="20900" y="16090"/>
                      <a:pt x="20955" y="15968"/>
                      <a:pt x="20896" y="15968"/>
                    </a:cubicBezTo>
                    <a:cubicBezTo>
                      <a:pt x="20890" y="15968"/>
                      <a:pt x="20884" y="15969"/>
                      <a:pt x="20876" y="15971"/>
                    </a:cubicBezTo>
                    <a:cubicBezTo>
                      <a:pt x="20885" y="15819"/>
                      <a:pt x="21010" y="15730"/>
                      <a:pt x="21108" y="15632"/>
                    </a:cubicBezTo>
                    <a:cubicBezTo>
                      <a:pt x="21126" y="15356"/>
                      <a:pt x="21313" y="15115"/>
                      <a:pt x="21277" y="14838"/>
                    </a:cubicBezTo>
                    <a:lnTo>
                      <a:pt x="21242" y="14838"/>
                    </a:lnTo>
                    <a:cubicBezTo>
                      <a:pt x="21242" y="14785"/>
                      <a:pt x="21242" y="14731"/>
                      <a:pt x="21242" y="14686"/>
                    </a:cubicBezTo>
                    <a:cubicBezTo>
                      <a:pt x="21313" y="14624"/>
                      <a:pt x="21242" y="14499"/>
                      <a:pt x="21331" y="14446"/>
                    </a:cubicBezTo>
                    <a:cubicBezTo>
                      <a:pt x="21429" y="14365"/>
                      <a:pt x="21456" y="14231"/>
                      <a:pt x="21483" y="14116"/>
                    </a:cubicBezTo>
                    <a:cubicBezTo>
                      <a:pt x="21500" y="14017"/>
                      <a:pt x="21376" y="13991"/>
                      <a:pt x="21358" y="13910"/>
                    </a:cubicBezTo>
                    <a:cubicBezTo>
                      <a:pt x="21322" y="13536"/>
                      <a:pt x="21509" y="13179"/>
                      <a:pt x="21411" y="12813"/>
                    </a:cubicBezTo>
                    <a:cubicBezTo>
                      <a:pt x="21376" y="12679"/>
                      <a:pt x="21438" y="12483"/>
                      <a:pt x="21313" y="12421"/>
                    </a:cubicBezTo>
                    <a:lnTo>
                      <a:pt x="21322" y="12385"/>
                    </a:lnTo>
                    <a:lnTo>
                      <a:pt x="21286" y="12385"/>
                    </a:lnTo>
                    <a:cubicBezTo>
                      <a:pt x="21045" y="12269"/>
                      <a:pt x="21099" y="11974"/>
                      <a:pt x="20938" y="11796"/>
                    </a:cubicBezTo>
                    <a:cubicBezTo>
                      <a:pt x="20974" y="11573"/>
                      <a:pt x="21099" y="11377"/>
                      <a:pt x="21010" y="11145"/>
                    </a:cubicBezTo>
                    <a:cubicBezTo>
                      <a:pt x="20965" y="10984"/>
                      <a:pt x="21144" y="10841"/>
                      <a:pt x="21090" y="10681"/>
                    </a:cubicBezTo>
                    <a:cubicBezTo>
                      <a:pt x="21037" y="10476"/>
                      <a:pt x="21170" y="10297"/>
                      <a:pt x="21233" y="10119"/>
                    </a:cubicBezTo>
                    <a:lnTo>
                      <a:pt x="21188" y="10119"/>
                    </a:lnTo>
                    <a:cubicBezTo>
                      <a:pt x="21206" y="9896"/>
                      <a:pt x="21233" y="9646"/>
                      <a:pt x="21099" y="9459"/>
                    </a:cubicBezTo>
                    <a:cubicBezTo>
                      <a:pt x="21045" y="9378"/>
                      <a:pt x="21081" y="9280"/>
                      <a:pt x="21144" y="9227"/>
                    </a:cubicBezTo>
                    <a:cubicBezTo>
                      <a:pt x="21152" y="9152"/>
                      <a:pt x="21231" y="8920"/>
                      <a:pt x="21146" y="8920"/>
                    </a:cubicBezTo>
                    <a:cubicBezTo>
                      <a:pt x="21140" y="8920"/>
                      <a:pt x="21133" y="8921"/>
                      <a:pt x="21126" y="8923"/>
                    </a:cubicBezTo>
                    <a:cubicBezTo>
                      <a:pt x="21001" y="8709"/>
                      <a:pt x="21028" y="8397"/>
                      <a:pt x="20831" y="8237"/>
                    </a:cubicBezTo>
                    <a:cubicBezTo>
                      <a:pt x="20849" y="8094"/>
                      <a:pt x="20849" y="7942"/>
                      <a:pt x="20724" y="7862"/>
                    </a:cubicBezTo>
                    <a:cubicBezTo>
                      <a:pt x="20787" y="7692"/>
                      <a:pt x="20617" y="7648"/>
                      <a:pt x="20591" y="7514"/>
                    </a:cubicBezTo>
                    <a:cubicBezTo>
                      <a:pt x="20644" y="7416"/>
                      <a:pt x="20751" y="7157"/>
                      <a:pt x="20599" y="7104"/>
                    </a:cubicBezTo>
                    <a:cubicBezTo>
                      <a:pt x="20564" y="7032"/>
                      <a:pt x="20492" y="6997"/>
                      <a:pt x="20439" y="6934"/>
                    </a:cubicBezTo>
                    <a:cubicBezTo>
                      <a:pt x="20421" y="6684"/>
                      <a:pt x="20403" y="6426"/>
                      <a:pt x="20278" y="6212"/>
                    </a:cubicBezTo>
                    <a:cubicBezTo>
                      <a:pt x="20136" y="6104"/>
                      <a:pt x="20189" y="5890"/>
                      <a:pt x="20091" y="5748"/>
                    </a:cubicBezTo>
                    <a:cubicBezTo>
                      <a:pt x="19993" y="5605"/>
                      <a:pt x="19921" y="5444"/>
                      <a:pt x="19850" y="5284"/>
                    </a:cubicBezTo>
                    <a:cubicBezTo>
                      <a:pt x="19895" y="4971"/>
                      <a:pt x="19475" y="4945"/>
                      <a:pt x="19431" y="4686"/>
                    </a:cubicBezTo>
                    <a:cubicBezTo>
                      <a:pt x="19538" y="4401"/>
                      <a:pt x="19145" y="4418"/>
                      <a:pt x="19092" y="4213"/>
                    </a:cubicBezTo>
                    <a:cubicBezTo>
                      <a:pt x="19038" y="3990"/>
                      <a:pt x="18708" y="3963"/>
                      <a:pt x="18690" y="3731"/>
                    </a:cubicBezTo>
                    <a:cubicBezTo>
                      <a:pt x="18351" y="3455"/>
                      <a:pt x="18039" y="3134"/>
                      <a:pt x="17664" y="2911"/>
                    </a:cubicBezTo>
                    <a:cubicBezTo>
                      <a:pt x="17575" y="2857"/>
                      <a:pt x="17655" y="2723"/>
                      <a:pt x="17557" y="2697"/>
                    </a:cubicBezTo>
                    <a:cubicBezTo>
                      <a:pt x="17388" y="2607"/>
                      <a:pt x="17343" y="2393"/>
                      <a:pt x="17165" y="2313"/>
                    </a:cubicBezTo>
                    <a:cubicBezTo>
                      <a:pt x="17013" y="2224"/>
                      <a:pt x="16879" y="2090"/>
                      <a:pt x="16728" y="1992"/>
                    </a:cubicBezTo>
                    <a:cubicBezTo>
                      <a:pt x="16157" y="1573"/>
                      <a:pt x="15514" y="1278"/>
                      <a:pt x="14917" y="904"/>
                    </a:cubicBezTo>
                    <a:cubicBezTo>
                      <a:pt x="14899" y="832"/>
                      <a:pt x="14783" y="850"/>
                      <a:pt x="14729" y="832"/>
                    </a:cubicBezTo>
                    <a:cubicBezTo>
                      <a:pt x="14616" y="718"/>
                      <a:pt x="14489" y="637"/>
                      <a:pt x="14333" y="637"/>
                    </a:cubicBezTo>
                    <a:cubicBezTo>
                      <a:pt x="14306" y="637"/>
                      <a:pt x="14277" y="639"/>
                      <a:pt x="14248" y="645"/>
                    </a:cubicBezTo>
                    <a:cubicBezTo>
                      <a:pt x="14105" y="556"/>
                      <a:pt x="13927" y="520"/>
                      <a:pt x="13802" y="404"/>
                    </a:cubicBezTo>
                    <a:cubicBezTo>
                      <a:pt x="13659" y="252"/>
                      <a:pt x="13400" y="333"/>
                      <a:pt x="13275" y="172"/>
                    </a:cubicBezTo>
                    <a:cubicBezTo>
                      <a:pt x="13233" y="141"/>
                      <a:pt x="13189" y="129"/>
                      <a:pt x="13145" y="129"/>
                    </a:cubicBezTo>
                    <a:cubicBezTo>
                      <a:pt x="13017" y="129"/>
                      <a:pt x="12882" y="224"/>
                      <a:pt x="12755" y="224"/>
                    </a:cubicBezTo>
                    <a:cubicBezTo>
                      <a:pt x="12710" y="224"/>
                      <a:pt x="12666" y="212"/>
                      <a:pt x="12624" y="181"/>
                    </a:cubicBezTo>
                    <a:cubicBezTo>
                      <a:pt x="12426" y="82"/>
                      <a:pt x="12189" y="13"/>
                      <a:pt x="11967" y="13"/>
                    </a:cubicBezTo>
                    <a:cubicBezTo>
                      <a:pt x="11869" y="13"/>
                      <a:pt x="11774" y="26"/>
                      <a:pt x="11687" y="56"/>
                    </a:cubicBezTo>
                    <a:cubicBezTo>
                      <a:pt x="11682" y="55"/>
                      <a:pt x="11677" y="55"/>
                      <a:pt x="11672" y="55"/>
                    </a:cubicBezTo>
                    <a:cubicBezTo>
                      <a:pt x="11620" y="55"/>
                      <a:pt x="11596" y="96"/>
                      <a:pt x="11571" y="136"/>
                    </a:cubicBezTo>
                    <a:cubicBezTo>
                      <a:pt x="11557" y="139"/>
                      <a:pt x="11543" y="140"/>
                      <a:pt x="11529" y="140"/>
                    </a:cubicBezTo>
                    <a:cubicBezTo>
                      <a:pt x="11440" y="140"/>
                      <a:pt x="11363" y="95"/>
                      <a:pt x="11286" y="56"/>
                    </a:cubicBezTo>
                    <a:cubicBezTo>
                      <a:pt x="11274" y="17"/>
                      <a:pt x="11224" y="0"/>
                      <a:pt x="11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191;p48">
                <a:extLst>
                  <a:ext uri="{FF2B5EF4-FFF2-40B4-BE49-F238E27FC236}">
                    <a16:creationId xmlns:a16="http://schemas.microsoft.com/office/drawing/2014/main" id="{C88E672F-697F-3511-3817-2ADBE1B4C57D}"/>
                  </a:ext>
                </a:extLst>
              </p:cNvPr>
              <p:cNvSpPr/>
              <p:nvPr/>
            </p:nvSpPr>
            <p:spPr>
              <a:xfrm>
                <a:off x="8150749" y="957462"/>
                <a:ext cx="286906" cy="305203"/>
              </a:xfrm>
              <a:custGeom>
                <a:avLst/>
                <a:gdLst/>
                <a:ahLst/>
                <a:cxnLst/>
                <a:rect l="l" t="t" r="r" b="b"/>
                <a:pathLst>
                  <a:path w="20965" h="22302" extrusionOk="0">
                    <a:moveTo>
                      <a:pt x="10013" y="1"/>
                    </a:moveTo>
                    <a:cubicBezTo>
                      <a:pt x="9832" y="1"/>
                      <a:pt x="9646" y="47"/>
                      <a:pt x="9460" y="47"/>
                    </a:cubicBezTo>
                    <a:cubicBezTo>
                      <a:pt x="9432" y="47"/>
                      <a:pt x="9404" y="46"/>
                      <a:pt x="9376" y="44"/>
                    </a:cubicBezTo>
                    <a:lnTo>
                      <a:pt x="9376" y="44"/>
                    </a:lnTo>
                    <a:lnTo>
                      <a:pt x="9385" y="89"/>
                    </a:lnTo>
                    <a:cubicBezTo>
                      <a:pt x="9242" y="80"/>
                      <a:pt x="9100" y="77"/>
                      <a:pt x="8957" y="77"/>
                    </a:cubicBezTo>
                    <a:cubicBezTo>
                      <a:pt x="8814" y="77"/>
                      <a:pt x="8671" y="80"/>
                      <a:pt x="8529" y="80"/>
                    </a:cubicBezTo>
                    <a:cubicBezTo>
                      <a:pt x="8398" y="65"/>
                      <a:pt x="8260" y="40"/>
                      <a:pt x="8125" y="40"/>
                    </a:cubicBezTo>
                    <a:cubicBezTo>
                      <a:pt x="8011" y="40"/>
                      <a:pt x="7899" y="58"/>
                      <a:pt x="7797" y="115"/>
                    </a:cubicBezTo>
                    <a:cubicBezTo>
                      <a:pt x="7565" y="240"/>
                      <a:pt x="7289" y="213"/>
                      <a:pt x="7039" y="249"/>
                    </a:cubicBezTo>
                    <a:lnTo>
                      <a:pt x="7048" y="294"/>
                    </a:lnTo>
                    <a:cubicBezTo>
                      <a:pt x="7005" y="309"/>
                      <a:pt x="6959" y="312"/>
                      <a:pt x="6912" y="312"/>
                    </a:cubicBezTo>
                    <a:cubicBezTo>
                      <a:pt x="6880" y="312"/>
                      <a:pt x="6848" y="310"/>
                      <a:pt x="6816" y="310"/>
                    </a:cubicBezTo>
                    <a:cubicBezTo>
                      <a:pt x="6730" y="310"/>
                      <a:pt x="6649" y="321"/>
                      <a:pt x="6593" y="401"/>
                    </a:cubicBezTo>
                    <a:cubicBezTo>
                      <a:pt x="6486" y="561"/>
                      <a:pt x="6298" y="490"/>
                      <a:pt x="6156" y="570"/>
                    </a:cubicBezTo>
                    <a:cubicBezTo>
                      <a:pt x="6049" y="561"/>
                      <a:pt x="5941" y="552"/>
                      <a:pt x="5861" y="472"/>
                    </a:cubicBezTo>
                    <a:cubicBezTo>
                      <a:pt x="5832" y="446"/>
                      <a:pt x="5800" y="435"/>
                      <a:pt x="5769" y="435"/>
                    </a:cubicBezTo>
                    <a:cubicBezTo>
                      <a:pt x="5714" y="435"/>
                      <a:pt x="5664" y="472"/>
                      <a:pt x="5647" y="535"/>
                    </a:cubicBezTo>
                    <a:cubicBezTo>
                      <a:pt x="5478" y="588"/>
                      <a:pt x="5344" y="695"/>
                      <a:pt x="5201" y="776"/>
                    </a:cubicBezTo>
                    <a:cubicBezTo>
                      <a:pt x="5191" y="776"/>
                      <a:pt x="5180" y="776"/>
                      <a:pt x="5169" y="776"/>
                    </a:cubicBezTo>
                    <a:cubicBezTo>
                      <a:pt x="5093" y="776"/>
                      <a:pt x="5007" y="767"/>
                      <a:pt x="4924" y="767"/>
                    </a:cubicBezTo>
                    <a:cubicBezTo>
                      <a:pt x="4786" y="767"/>
                      <a:pt x="4654" y="793"/>
                      <a:pt x="4585" y="936"/>
                    </a:cubicBezTo>
                    <a:cubicBezTo>
                      <a:pt x="4354" y="1079"/>
                      <a:pt x="4104" y="1195"/>
                      <a:pt x="3872" y="1338"/>
                    </a:cubicBezTo>
                    <a:cubicBezTo>
                      <a:pt x="3760" y="1345"/>
                      <a:pt x="3829" y="1517"/>
                      <a:pt x="3730" y="1517"/>
                    </a:cubicBezTo>
                    <a:cubicBezTo>
                      <a:pt x="3703" y="1517"/>
                      <a:pt x="3663" y="1504"/>
                      <a:pt x="3604" y="1471"/>
                    </a:cubicBezTo>
                    <a:cubicBezTo>
                      <a:pt x="3488" y="1516"/>
                      <a:pt x="3337" y="1552"/>
                      <a:pt x="3345" y="1694"/>
                    </a:cubicBezTo>
                    <a:cubicBezTo>
                      <a:pt x="3238" y="1793"/>
                      <a:pt x="3131" y="1900"/>
                      <a:pt x="2998" y="1953"/>
                    </a:cubicBezTo>
                    <a:lnTo>
                      <a:pt x="2998" y="1998"/>
                    </a:lnTo>
                    <a:cubicBezTo>
                      <a:pt x="2935" y="2024"/>
                      <a:pt x="2855" y="2060"/>
                      <a:pt x="2801" y="2105"/>
                    </a:cubicBezTo>
                    <a:cubicBezTo>
                      <a:pt x="2819" y="2328"/>
                      <a:pt x="2641" y="2533"/>
                      <a:pt x="2436" y="2586"/>
                    </a:cubicBezTo>
                    <a:cubicBezTo>
                      <a:pt x="2587" y="2836"/>
                      <a:pt x="2088" y="2917"/>
                      <a:pt x="2266" y="3131"/>
                    </a:cubicBezTo>
                    <a:cubicBezTo>
                      <a:pt x="2159" y="3175"/>
                      <a:pt x="2141" y="3309"/>
                      <a:pt x="2034" y="3345"/>
                    </a:cubicBezTo>
                    <a:cubicBezTo>
                      <a:pt x="1918" y="3380"/>
                      <a:pt x="1882" y="3523"/>
                      <a:pt x="1829" y="3621"/>
                    </a:cubicBezTo>
                    <a:cubicBezTo>
                      <a:pt x="1722" y="3675"/>
                      <a:pt x="1579" y="3728"/>
                      <a:pt x="1543" y="3844"/>
                    </a:cubicBezTo>
                    <a:cubicBezTo>
                      <a:pt x="1427" y="3898"/>
                      <a:pt x="1445" y="4067"/>
                      <a:pt x="1365" y="4148"/>
                    </a:cubicBezTo>
                    <a:cubicBezTo>
                      <a:pt x="1294" y="4210"/>
                      <a:pt x="1258" y="4299"/>
                      <a:pt x="1240" y="4389"/>
                    </a:cubicBezTo>
                    <a:cubicBezTo>
                      <a:pt x="1097" y="4620"/>
                      <a:pt x="937" y="4879"/>
                      <a:pt x="937" y="5165"/>
                    </a:cubicBezTo>
                    <a:lnTo>
                      <a:pt x="901" y="5156"/>
                    </a:lnTo>
                    <a:cubicBezTo>
                      <a:pt x="865" y="5370"/>
                      <a:pt x="696" y="5530"/>
                      <a:pt x="687" y="5745"/>
                    </a:cubicBezTo>
                    <a:cubicBezTo>
                      <a:pt x="696" y="6003"/>
                      <a:pt x="535" y="6208"/>
                      <a:pt x="526" y="6458"/>
                    </a:cubicBezTo>
                    <a:lnTo>
                      <a:pt x="491" y="6458"/>
                    </a:lnTo>
                    <a:cubicBezTo>
                      <a:pt x="589" y="6851"/>
                      <a:pt x="223" y="7145"/>
                      <a:pt x="330" y="7529"/>
                    </a:cubicBezTo>
                    <a:cubicBezTo>
                      <a:pt x="321" y="7582"/>
                      <a:pt x="321" y="7645"/>
                      <a:pt x="294" y="7698"/>
                    </a:cubicBezTo>
                    <a:cubicBezTo>
                      <a:pt x="205" y="7823"/>
                      <a:pt x="348" y="7975"/>
                      <a:pt x="268" y="8109"/>
                    </a:cubicBezTo>
                    <a:cubicBezTo>
                      <a:pt x="187" y="8242"/>
                      <a:pt x="134" y="8421"/>
                      <a:pt x="223" y="8564"/>
                    </a:cubicBezTo>
                    <a:cubicBezTo>
                      <a:pt x="196" y="8867"/>
                      <a:pt x="152" y="9161"/>
                      <a:pt x="170" y="9465"/>
                    </a:cubicBezTo>
                    <a:cubicBezTo>
                      <a:pt x="161" y="9589"/>
                      <a:pt x="54" y="9705"/>
                      <a:pt x="98" y="9839"/>
                    </a:cubicBezTo>
                    <a:cubicBezTo>
                      <a:pt x="45" y="10312"/>
                      <a:pt x="116" y="10812"/>
                      <a:pt x="45" y="11284"/>
                    </a:cubicBezTo>
                    <a:cubicBezTo>
                      <a:pt x="107" y="11472"/>
                      <a:pt x="107" y="11659"/>
                      <a:pt x="89" y="11846"/>
                    </a:cubicBezTo>
                    <a:cubicBezTo>
                      <a:pt x="89" y="11909"/>
                      <a:pt x="27" y="11989"/>
                      <a:pt x="89" y="12034"/>
                    </a:cubicBezTo>
                    <a:cubicBezTo>
                      <a:pt x="196" y="12105"/>
                      <a:pt x="0" y="12301"/>
                      <a:pt x="116" y="12319"/>
                    </a:cubicBezTo>
                    <a:lnTo>
                      <a:pt x="125" y="12355"/>
                    </a:lnTo>
                    <a:cubicBezTo>
                      <a:pt x="98" y="12391"/>
                      <a:pt x="54" y="12453"/>
                      <a:pt x="89" y="12507"/>
                    </a:cubicBezTo>
                    <a:cubicBezTo>
                      <a:pt x="241" y="12640"/>
                      <a:pt x="116" y="12863"/>
                      <a:pt x="161" y="13033"/>
                    </a:cubicBezTo>
                    <a:lnTo>
                      <a:pt x="196" y="13033"/>
                    </a:lnTo>
                    <a:cubicBezTo>
                      <a:pt x="214" y="13042"/>
                      <a:pt x="232" y="13060"/>
                      <a:pt x="241" y="13069"/>
                    </a:cubicBezTo>
                    <a:cubicBezTo>
                      <a:pt x="268" y="13131"/>
                      <a:pt x="277" y="13194"/>
                      <a:pt x="294" y="13256"/>
                    </a:cubicBezTo>
                    <a:cubicBezTo>
                      <a:pt x="286" y="13434"/>
                      <a:pt x="303" y="13631"/>
                      <a:pt x="402" y="13791"/>
                    </a:cubicBezTo>
                    <a:cubicBezTo>
                      <a:pt x="393" y="14193"/>
                      <a:pt x="678" y="14514"/>
                      <a:pt x="776" y="14889"/>
                    </a:cubicBezTo>
                    <a:lnTo>
                      <a:pt x="821" y="14897"/>
                    </a:lnTo>
                    <a:cubicBezTo>
                      <a:pt x="830" y="14969"/>
                      <a:pt x="883" y="15031"/>
                      <a:pt x="910" y="15112"/>
                    </a:cubicBezTo>
                    <a:cubicBezTo>
                      <a:pt x="955" y="15433"/>
                      <a:pt x="1151" y="15727"/>
                      <a:pt x="1294" y="16004"/>
                    </a:cubicBezTo>
                    <a:cubicBezTo>
                      <a:pt x="1320" y="16289"/>
                      <a:pt x="1517" y="16521"/>
                      <a:pt x="1695" y="16726"/>
                    </a:cubicBezTo>
                    <a:cubicBezTo>
                      <a:pt x="1740" y="16887"/>
                      <a:pt x="1873" y="16994"/>
                      <a:pt x="1963" y="17137"/>
                    </a:cubicBezTo>
                    <a:cubicBezTo>
                      <a:pt x="2088" y="17217"/>
                      <a:pt x="2132" y="17386"/>
                      <a:pt x="2266" y="17476"/>
                    </a:cubicBezTo>
                    <a:cubicBezTo>
                      <a:pt x="2480" y="17672"/>
                      <a:pt x="2578" y="17975"/>
                      <a:pt x="2801" y="18180"/>
                    </a:cubicBezTo>
                    <a:cubicBezTo>
                      <a:pt x="3515" y="18876"/>
                      <a:pt x="4229" y="19617"/>
                      <a:pt x="5076" y="20152"/>
                    </a:cubicBezTo>
                    <a:cubicBezTo>
                      <a:pt x="5246" y="20357"/>
                      <a:pt x="5487" y="20491"/>
                      <a:pt x="5701" y="20643"/>
                    </a:cubicBezTo>
                    <a:cubicBezTo>
                      <a:pt x="5790" y="20750"/>
                      <a:pt x="5897" y="20830"/>
                      <a:pt x="6022" y="20883"/>
                    </a:cubicBezTo>
                    <a:cubicBezTo>
                      <a:pt x="6530" y="21285"/>
                      <a:pt x="7110" y="21597"/>
                      <a:pt x="7690" y="21900"/>
                    </a:cubicBezTo>
                    <a:cubicBezTo>
                      <a:pt x="7717" y="21900"/>
                      <a:pt x="7770" y="21909"/>
                      <a:pt x="7806" y="21909"/>
                    </a:cubicBezTo>
                    <a:lnTo>
                      <a:pt x="7806" y="21945"/>
                    </a:lnTo>
                    <a:cubicBezTo>
                      <a:pt x="7820" y="21942"/>
                      <a:pt x="7834" y="21941"/>
                      <a:pt x="7847" y="21941"/>
                    </a:cubicBezTo>
                    <a:cubicBezTo>
                      <a:pt x="7978" y="21941"/>
                      <a:pt x="8062" y="22064"/>
                      <a:pt x="8187" y="22064"/>
                    </a:cubicBezTo>
                    <a:cubicBezTo>
                      <a:pt x="8216" y="22064"/>
                      <a:pt x="8246" y="22058"/>
                      <a:pt x="8279" y="22043"/>
                    </a:cubicBezTo>
                    <a:cubicBezTo>
                      <a:pt x="8300" y="22040"/>
                      <a:pt x="8321" y="22039"/>
                      <a:pt x="8343" y="22039"/>
                    </a:cubicBezTo>
                    <a:cubicBezTo>
                      <a:pt x="8441" y="22039"/>
                      <a:pt x="8544" y="22065"/>
                      <a:pt x="8642" y="22065"/>
                    </a:cubicBezTo>
                    <a:cubicBezTo>
                      <a:pt x="8705" y="22065"/>
                      <a:pt x="8767" y="22054"/>
                      <a:pt x="8823" y="22016"/>
                    </a:cubicBezTo>
                    <a:lnTo>
                      <a:pt x="8877" y="22016"/>
                    </a:lnTo>
                    <a:cubicBezTo>
                      <a:pt x="8912" y="22097"/>
                      <a:pt x="9019" y="22088"/>
                      <a:pt x="9082" y="22123"/>
                    </a:cubicBezTo>
                    <a:cubicBezTo>
                      <a:pt x="9204" y="22148"/>
                      <a:pt x="9305" y="22233"/>
                      <a:pt x="9424" y="22233"/>
                    </a:cubicBezTo>
                    <a:cubicBezTo>
                      <a:pt x="9434" y="22233"/>
                      <a:pt x="9445" y="22232"/>
                      <a:pt x="9456" y="22231"/>
                    </a:cubicBezTo>
                    <a:cubicBezTo>
                      <a:pt x="9465" y="22284"/>
                      <a:pt x="9546" y="22284"/>
                      <a:pt x="9581" y="22302"/>
                    </a:cubicBezTo>
                    <a:cubicBezTo>
                      <a:pt x="9656" y="22276"/>
                      <a:pt x="9732" y="22268"/>
                      <a:pt x="9810" y="22268"/>
                    </a:cubicBezTo>
                    <a:cubicBezTo>
                      <a:pt x="9937" y="22268"/>
                      <a:pt x="10066" y="22289"/>
                      <a:pt x="10195" y="22289"/>
                    </a:cubicBezTo>
                    <a:cubicBezTo>
                      <a:pt x="10261" y="22289"/>
                      <a:pt x="10328" y="22284"/>
                      <a:pt x="10393" y="22266"/>
                    </a:cubicBezTo>
                    <a:lnTo>
                      <a:pt x="10393" y="22231"/>
                    </a:lnTo>
                    <a:cubicBezTo>
                      <a:pt x="10415" y="22231"/>
                      <a:pt x="10437" y="22232"/>
                      <a:pt x="10459" y="22232"/>
                    </a:cubicBezTo>
                    <a:cubicBezTo>
                      <a:pt x="10651" y="22232"/>
                      <a:pt x="10843" y="22198"/>
                      <a:pt x="11035" y="22150"/>
                    </a:cubicBezTo>
                    <a:cubicBezTo>
                      <a:pt x="11099" y="22199"/>
                      <a:pt x="11166" y="22218"/>
                      <a:pt x="11235" y="22218"/>
                    </a:cubicBezTo>
                    <a:cubicBezTo>
                      <a:pt x="11328" y="22218"/>
                      <a:pt x="11424" y="22183"/>
                      <a:pt x="11517" y="22141"/>
                    </a:cubicBezTo>
                    <a:cubicBezTo>
                      <a:pt x="11660" y="22141"/>
                      <a:pt x="11847" y="22141"/>
                      <a:pt x="11928" y="21999"/>
                    </a:cubicBezTo>
                    <a:cubicBezTo>
                      <a:pt x="11941" y="22005"/>
                      <a:pt x="11953" y="22008"/>
                      <a:pt x="11966" y="22008"/>
                    </a:cubicBezTo>
                    <a:cubicBezTo>
                      <a:pt x="12018" y="22008"/>
                      <a:pt x="12062" y="21959"/>
                      <a:pt x="12113" y="21959"/>
                    </a:cubicBezTo>
                    <a:cubicBezTo>
                      <a:pt x="12131" y="21959"/>
                      <a:pt x="12149" y="21965"/>
                      <a:pt x="12168" y="21981"/>
                    </a:cubicBezTo>
                    <a:cubicBezTo>
                      <a:pt x="12391" y="21892"/>
                      <a:pt x="12632" y="21892"/>
                      <a:pt x="12864" y="21856"/>
                    </a:cubicBezTo>
                    <a:cubicBezTo>
                      <a:pt x="12886" y="21862"/>
                      <a:pt x="12909" y="21864"/>
                      <a:pt x="12933" y="21864"/>
                    </a:cubicBezTo>
                    <a:cubicBezTo>
                      <a:pt x="13014" y="21864"/>
                      <a:pt x="13100" y="21836"/>
                      <a:pt x="13176" y="21829"/>
                    </a:cubicBezTo>
                    <a:cubicBezTo>
                      <a:pt x="13194" y="21870"/>
                      <a:pt x="13345" y="21916"/>
                      <a:pt x="13434" y="21916"/>
                    </a:cubicBezTo>
                    <a:cubicBezTo>
                      <a:pt x="13480" y="21916"/>
                      <a:pt x="13510" y="21904"/>
                      <a:pt x="13498" y="21874"/>
                    </a:cubicBezTo>
                    <a:cubicBezTo>
                      <a:pt x="13649" y="21829"/>
                      <a:pt x="13792" y="21811"/>
                      <a:pt x="13944" y="21793"/>
                    </a:cubicBezTo>
                    <a:cubicBezTo>
                      <a:pt x="13970" y="21820"/>
                      <a:pt x="14015" y="21838"/>
                      <a:pt x="14069" y="21838"/>
                    </a:cubicBezTo>
                    <a:cubicBezTo>
                      <a:pt x="14090" y="21896"/>
                      <a:pt x="14199" y="21936"/>
                      <a:pt x="14286" y="21936"/>
                    </a:cubicBezTo>
                    <a:cubicBezTo>
                      <a:pt x="14346" y="21936"/>
                      <a:pt x="14395" y="21917"/>
                      <a:pt x="14399" y="21874"/>
                    </a:cubicBezTo>
                    <a:cubicBezTo>
                      <a:pt x="14497" y="21856"/>
                      <a:pt x="14586" y="21793"/>
                      <a:pt x="14693" y="21758"/>
                    </a:cubicBezTo>
                    <a:cubicBezTo>
                      <a:pt x="14721" y="21733"/>
                      <a:pt x="14763" y="21731"/>
                      <a:pt x="14807" y="21731"/>
                    </a:cubicBezTo>
                    <a:cubicBezTo>
                      <a:pt x="14820" y="21731"/>
                      <a:pt x="14832" y="21731"/>
                      <a:pt x="14845" y="21731"/>
                    </a:cubicBezTo>
                    <a:cubicBezTo>
                      <a:pt x="14900" y="21731"/>
                      <a:pt x="14952" y="21726"/>
                      <a:pt x="14970" y="21677"/>
                    </a:cubicBezTo>
                    <a:cubicBezTo>
                      <a:pt x="14987" y="21668"/>
                      <a:pt x="15023" y="21651"/>
                      <a:pt x="15041" y="21642"/>
                    </a:cubicBezTo>
                    <a:cubicBezTo>
                      <a:pt x="15139" y="21642"/>
                      <a:pt x="15255" y="21624"/>
                      <a:pt x="15300" y="21526"/>
                    </a:cubicBezTo>
                    <a:cubicBezTo>
                      <a:pt x="15505" y="21454"/>
                      <a:pt x="15790" y="21490"/>
                      <a:pt x="15933" y="21312"/>
                    </a:cubicBezTo>
                    <a:cubicBezTo>
                      <a:pt x="15951" y="21312"/>
                      <a:pt x="15987" y="21312"/>
                      <a:pt x="15995" y="21303"/>
                    </a:cubicBezTo>
                    <a:cubicBezTo>
                      <a:pt x="16014" y="21307"/>
                      <a:pt x="16034" y="21310"/>
                      <a:pt x="16054" y="21310"/>
                    </a:cubicBezTo>
                    <a:cubicBezTo>
                      <a:pt x="16148" y="21310"/>
                      <a:pt x="16247" y="21262"/>
                      <a:pt x="16299" y="21196"/>
                    </a:cubicBezTo>
                    <a:cubicBezTo>
                      <a:pt x="16424" y="21151"/>
                      <a:pt x="16370" y="20964"/>
                      <a:pt x="16459" y="20883"/>
                    </a:cubicBezTo>
                    <a:cubicBezTo>
                      <a:pt x="16549" y="20892"/>
                      <a:pt x="16620" y="20928"/>
                      <a:pt x="16700" y="20955"/>
                    </a:cubicBezTo>
                    <a:cubicBezTo>
                      <a:pt x="16843" y="20892"/>
                      <a:pt x="16995" y="20830"/>
                      <a:pt x="17102" y="20723"/>
                    </a:cubicBezTo>
                    <a:cubicBezTo>
                      <a:pt x="17191" y="20696"/>
                      <a:pt x="17334" y="20643"/>
                      <a:pt x="17334" y="20544"/>
                    </a:cubicBezTo>
                    <a:cubicBezTo>
                      <a:pt x="17414" y="20464"/>
                      <a:pt x="17521" y="20411"/>
                      <a:pt x="17592" y="20330"/>
                    </a:cubicBezTo>
                    <a:cubicBezTo>
                      <a:pt x="17699" y="20330"/>
                      <a:pt x="17682" y="20205"/>
                      <a:pt x="17744" y="20161"/>
                    </a:cubicBezTo>
                    <a:cubicBezTo>
                      <a:pt x="17762" y="20125"/>
                      <a:pt x="17833" y="20098"/>
                      <a:pt x="17815" y="20054"/>
                    </a:cubicBezTo>
                    <a:cubicBezTo>
                      <a:pt x="17985" y="19956"/>
                      <a:pt x="18226" y="19893"/>
                      <a:pt x="18270" y="19688"/>
                    </a:cubicBezTo>
                    <a:cubicBezTo>
                      <a:pt x="18288" y="19545"/>
                      <a:pt x="18476" y="19536"/>
                      <a:pt x="18583" y="19474"/>
                    </a:cubicBezTo>
                    <a:cubicBezTo>
                      <a:pt x="18636" y="19340"/>
                      <a:pt x="18734" y="19242"/>
                      <a:pt x="18877" y="19206"/>
                    </a:cubicBezTo>
                    <a:cubicBezTo>
                      <a:pt x="18895" y="19117"/>
                      <a:pt x="18948" y="18948"/>
                      <a:pt x="18975" y="18867"/>
                    </a:cubicBezTo>
                    <a:cubicBezTo>
                      <a:pt x="19162" y="18796"/>
                      <a:pt x="19162" y="18600"/>
                      <a:pt x="19216" y="18430"/>
                    </a:cubicBezTo>
                    <a:cubicBezTo>
                      <a:pt x="19350" y="18332"/>
                      <a:pt x="19421" y="18189"/>
                      <a:pt x="19466" y="18038"/>
                    </a:cubicBezTo>
                    <a:cubicBezTo>
                      <a:pt x="19582" y="17904"/>
                      <a:pt x="19680" y="17752"/>
                      <a:pt x="19787" y="17609"/>
                    </a:cubicBezTo>
                    <a:cubicBezTo>
                      <a:pt x="19858" y="17574"/>
                      <a:pt x="19921" y="17511"/>
                      <a:pt x="19930" y="17431"/>
                    </a:cubicBezTo>
                    <a:cubicBezTo>
                      <a:pt x="19921" y="17181"/>
                      <a:pt x="20099" y="16976"/>
                      <a:pt x="20117" y="16735"/>
                    </a:cubicBezTo>
                    <a:cubicBezTo>
                      <a:pt x="20420" y="15914"/>
                      <a:pt x="20465" y="15031"/>
                      <a:pt x="20777" y="14219"/>
                    </a:cubicBezTo>
                    <a:cubicBezTo>
                      <a:pt x="20857" y="14041"/>
                      <a:pt x="20840" y="13836"/>
                      <a:pt x="20741" y="13666"/>
                    </a:cubicBezTo>
                    <a:cubicBezTo>
                      <a:pt x="20715" y="13283"/>
                      <a:pt x="20965" y="12926"/>
                      <a:pt x="20875" y="12551"/>
                    </a:cubicBezTo>
                    <a:cubicBezTo>
                      <a:pt x="20804" y="12462"/>
                      <a:pt x="20831" y="12373"/>
                      <a:pt x="20866" y="12284"/>
                    </a:cubicBezTo>
                    <a:lnTo>
                      <a:pt x="20902" y="12284"/>
                    </a:lnTo>
                    <a:cubicBezTo>
                      <a:pt x="20893" y="12150"/>
                      <a:pt x="20947" y="11954"/>
                      <a:pt x="20822" y="11882"/>
                    </a:cubicBezTo>
                    <a:cubicBezTo>
                      <a:pt x="20777" y="11784"/>
                      <a:pt x="20670" y="11704"/>
                      <a:pt x="20581" y="11641"/>
                    </a:cubicBezTo>
                    <a:cubicBezTo>
                      <a:pt x="20626" y="11606"/>
                      <a:pt x="20626" y="11543"/>
                      <a:pt x="20626" y="11490"/>
                    </a:cubicBezTo>
                    <a:cubicBezTo>
                      <a:pt x="20724" y="11445"/>
                      <a:pt x="20626" y="11222"/>
                      <a:pt x="20661" y="11133"/>
                    </a:cubicBezTo>
                    <a:lnTo>
                      <a:pt x="20697" y="11133"/>
                    </a:lnTo>
                    <a:cubicBezTo>
                      <a:pt x="20706" y="10954"/>
                      <a:pt x="20759" y="10785"/>
                      <a:pt x="20795" y="10606"/>
                    </a:cubicBezTo>
                    <a:cubicBezTo>
                      <a:pt x="20884" y="10571"/>
                      <a:pt x="20768" y="10392"/>
                      <a:pt x="20733" y="10312"/>
                    </a:cubicBezTo>
                    <a:cubicBezTo>
                      <a:pt x="20697" y="10116"/>
                      <a:pt x="20947" y="9893"/>
                      <a:pt x="20786" y="9750"/>
                    </a:cubicBezTo>
                    <a:cubicBezTo>
                      <a:pt x="20786" y="9723"/>
                      <a:pt x="20786" y="9688"/>
                      <a:pt x="20786" y="9670"/>
                    </a:cubicBezTo>
                    <a:lnTo>
                      <a:pt x="20741" y="9670"/>
                    </a:lnTo>
                    <a:cubicBezTo>
                      <a:pt x="20741" y="9652"/>
                      <a:pt x="20733" y="9616"/>
                      <a:pt x="20733" y="9598"/>
                    </a:cubicBezTo>
                    <a:cubicBezTo>
                      <a:pt x="20750" y="9393"/>
                      <a:pt x="20741" y="9188"/>
                      <a:pt x="20733" y="8983"/>
                    </a:cubicBezTo>
                    <a:cubicBezTo>
                      <a:pt x="20822" y="8876"/>
                      <a:pt x="20857" y="8742"/>
                      <a:pt x="20813" y="8608"/>
                    </a:cubicBezTo>
                    <a:cubicBezTo>
                      <a:pt x="20724" y="8510"/>
                      <a:pt x="20581" y="8430"/>
                      <a:pt x="20581" y="8278"/>
                    </a:cubicBezTo>
                    <a:cubicBezTo>
                      <a:pt x="20590" y="8225"/>
                      <a:pt x="20563" y="8171"/>
                      <a:pt x="20501" y="8171"/>
                    </a:cubicBezTo>
                    <a:cubicBezTo>
                      <a:pt x="20376" y="7975"/>
                      <a:pt x="20224" y="7796"/>
                      <a:pt x="20099" y="7600"/>
                    </a:cubicBezTo>
                    <a:cubicBezTo>
                      <a:pt x="19983" y="7431"/>
                      <a:pt x="20028" y="7190"/>
                      <a:pt x="19930" y="7020"/>
                    </a:cubicBezTo>
                    <a:cubicBezTo>
                      <a:pt x="19903" y="6904"/>
                      <a:pt x="19814" y="6815"/>
                      <a:pt x="19733" y="6735"/>
                    </a:cubicBezTo>
                    <a:cubicBezTo>
                      <a:pt x="19742" y="6663"/>
                      <a:pt x="19733" y="6628"/>
                      <a:pt x="19689" y="6619"/>
                    </a:cubicBezTo>
                    <a:cubicBezTo>
                      <a:pt x="19698" y="6538"/>
                      <a:pt x="19644" y="6485"/>
                      <a:pt x="19609" y="6423"/>
                    </a:cubicBezTo>
                    <a:cubicBezTo>
                      <a:pt x="19626" y="6217"/>
                      <a:pt x="19457" y="6039"/>
                      <a:pt x="19439" y="5825"/>
                    </a:cubicBezTo>
                    <a:lnTo>
                      <a:pt x="19403" y="5825"/>
                    </a:lnTo>
                    <a:cubicBezTo>
                      <a:pt x="19377" y="5655"/>
                      <a:pt x="19154" y="5629"/>
                      <a:pt x="19109" y="5459"/>
                    </a:cubicBezTo>
                    <a:cubicBezTo>
                      <a:pt x="18975" y="5165"/>
                      <a:pt x="18752" y="4870"/>
                      <a:pt x="18476" y="4674"/>
                    </a:cubicBezTo>
                    <a:cubicBezTo>
                      <a:pt x="18288" y="4540"/>
                      <a:pt x="18163" y="4344"/>
                      <a:pt x="17967" y="4228"/>
                    </a:cubicBezTo>
                    <a:cubicBezTo>
                      <a:pt x="17690" y="3862"/>
                      <a:pt x="17369" y="3523"/>
                      <a:pt x="16977" y="3291"/>
                    </a:cubicBezTo>
                    <a:cubicBezTo>
                      <a:pt x="16629" y="2970"/>
                      <a:pt x="16192" y="2711"/>
                      <a:pt x="15799" y="2426"/>
                    </a:cubicBezTo>
                    <a:cubicBezTo>
                      <a:pt x="15639" y="2283"/>
                      <a:pt x="15487" y="2114"/>
                      <a:pt x="15282" y="2024"/>
                    </a:cubicBezTo>
                    <a:cubicBezTo>
                      <a:pt x="15224" y="1941"/>
                      <a:pt x="15096" y="1835"/>
                      <a:pt x="14971" y="1835"/>
                    </a:cubicBezTo>
                    <a:cubicBezTo>
                      <a:pt x="14961" y="1835"/>
                      <a:pt x="14952" y="1836"/>
                      <a:pt x="14943" y="1837"/>
                    </a:cubicBezTo>
                    <a:lnTo>
                      <a:pt x="14952" y="1801"/>
                    </a:lnTo>
                    <a:cubicBezTo>
                      <a:pt x="14791" y="1721"/>
                      <a:pt x="14702" y="1525"/>
                      <a:pt x="14515" y="1507"/>
                    </a:cubicBezTo>
                    <a:cubicBezTo>
                      <a:pt x="14506" y="1498"/>
                      <a:pt x="14488" y="1480"/>
                      <a:pt x="14470" y="1471"/>
                    </a:cubicBezTo>
                    <a:cubicBezTo>
                      <a:pt x="14452" y="1391"/>
                      <a:pt x="14327" y="1400"/>
                      <a:pt x="14283" y="1338"/>
                    </a:cubicBezTo>
                    <a:cubicBezTo>
                      <a:pt x="14211" y="1248"/>
                      <a:pt x="14086" y="1257"/>
                      <a:pt x="13988" y="1230"/>
                    </a:cubicBezTo>
                    <a:cubicBezTo>
                      <a:pt x="13944" y="1168"/>
                      <a:pt x="13854" y="1168"/>
                      <a:pt x="13792" y="1150"/>
                    </a:cubicBezTo>
                    <a:cubicBezTo>
                      <a:pt x="13658" y="1043"/>
                      <a:pt x="13444" y="999"/>
                      <a:pt x="13292" y="891"/>
                    </a:cubicBezTo>
                    <a:cubicBezTo>
                      <a:pt x="13284" y="767"/>
                      <a:pt x="13052" y="704"/>
                      <a:pt x="12945" y="668"/>
                    </a:cubicBezTo>
                    <a:cubicBezTo>
                      <a:pt x="12918" y="633"/>
                      <a:pt x="12882" y="597"/>
                      <a:pt x="12846" y="570"/>
                    </a:cubicBezTo>
                    <a:cubicBezTo>
                      <a:pt x="12837" y="571"/>
                      <a:pt x="12828" y="572"/>
                      <a:pt x="12820" y="572"/>
                    </a:cubicBezTo>
                    <a:cubicBezTo>
                      <a:pt x="12692" y="572"/>
                      <a:pt x="12585" y="473"/>
                      <a:pt x="12461" y="473"/>
                    </a:cubicBezTo>
                    <a:cubicBezTo>
                      <a:pt x="12441" y="473"/>
                      <a:pt x="12421" y="475"/>
                      <a:pt x="12400" y="481"/>
                    </a:cubicBezTo>
                    <a:cubicBezTo>
                      <a:pt x="12324" y="458"/>
                      <a:pt x="12247" y="395"/>
                      <a:pt x="12164" y="395"/>
                    </a:cubicBezTo>
                    <a:cubicBezTo>
                      <a:pt x="12151" y="395"/>
                      <a:pt x="12137" y="397"/>
                      <a:pt x="12124" y="401"/>
                    </a:cubicBezTo>
                    <a:cubicBezTo>
                      <a:pt x="11874" y="347"/>
                      <a:pt x="11633" y="285"/>
                      <a:pt x="11392" y="213"/>
                    </a:cubicBezTo>
                    <a:cubicBezTo>
                      <a:pt x="11437" y="124"/>
                      <a:pt x="11294" y="169"/>
                      <a:pt x="11250" y="142"/>
                    </a:cubicBezTo>
                    <a:cubicBezTo>
                      <a:pt x="10928" y="115"/>
                      <a:pt x="10616" y="98"/>
                      <a:pt x="10295" y="53"/>
                    </a:cubicBezTo>
                    <a:cubicBezTo>
                      <a:pt x="10203" y="14"/>
                      <a:pt x="10108" y="1"/>
                      <a:pt x="10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192;p48">
              <a:extLst>
                <a:ext uri="{FF2B5EF4-FFF2-40B4-BE49-F238E27FC236}">
                  <a16:creationId xmlns:a16="http://schemas.microsoft.com/office/drawing/2014/main" id="{E4E0F73E-E1F4-801A-E9CA-844A9929E245}"/>
                </a:ext>
              </a:extLst>
            </p:cNvPr>
            <p:cNvGrpSpPr/>
            <p:nvPr/>
          </p:nvGrpSpPr>
          <p:grpSpPr>
            <a:xfrm>
              <a:off x="2305592" y="541953"/>
              <a:ext cx="1333199" cy="4061952"/>
              <a:chOff x="713217" y="541953"/>
              <a:chExt cx="1333199" cy="4061952"/>
            </a:xfrm>
          </p:grpSpPr>
          <p:sp>
            <p:nvSpPr>
              <p:cNvPr id="34" name="Google Shape;1193;p48">
                <a:extLst>
                  <a:ext uri="{FF2B5EF4-FFF2-40B4-BE49-F238E27FC236}">
                    <a16:creationId xmlns:a16="http://schemas.microsoft.com/office/drawing/2014/main" id="{FFABA7FA-425C-DFAA-11B4-3084D96DE91D}"/>
                  </a:ext>
                </a:extLst>
              </p:cNvPr>
              <p:cNvSpPr/>
              <p:nvPr/>
            </p:nvSpPr>
            <p:spPr>
              <a:xfrm>
                <a:off x="1191196" y="601654"/>
                <a:ext cx="404581" cy="324758"/>
              </a:xfrm>
              <a:custGeom>
                <a:avLst/>
                <a:gdLst/>
                <a:ahLst/>
                <a:cxnLst/>
                <a:rect l="l" t="t" r="r" b="b"/>
                <a:pathLst>
                  <a:path w="5550" h="4455" extrusionOk="0">
                    <a:moveTo>
                      <a:pt x="3064" y="0"/>
                    </a:moveTo>
                    <a:cubicBezTo>
                      <a:pt x="2780" y="0"/>
                      <a:pt x="2517" y="138"/>
                      <a:pt x="2231" y="171"/>
                    </a:cubicBezTo>
                    <a:cubicBezTo>
                      <a:pt x="2184" y="176"/>
                      <a:pt x="2137" y="178"/>
                      <a:pt x="2089" y="178"/>
                    </a:cubicBezTo>
                    <a:cubicBezTo>
                      <a:pt x="1945" y="178"/>
                      <a:pt x="1798" y="163"/>
                      <a:pt x="1651" y="163"/>
                    </a:cubicBezTo>
                    <a:cubicBezTo>
                      <a:pt x="1455" y="163"/>
                      <a:pt x="1249" y="198"/>
                      <a:pt x="1107" y="323"/>
                    </a:cubicBezTo>
                    <a:cubicBezTo>
                      <a:pt x="1009" y="412"/>
                      <a:pt x="946" y="537"/>
                      <a:pt x="848" y="626"/>
                    </a:cubicBezTo>
                    <a:cubicBezTo>
                      <a:pt x="777" y="680"/>
                      <a:pt x="696" y="725"/>
                      <a:pt x="625" y="778"/>
                    </a:cubicBezTo>
                    <a:cubicBezTo>
                      <a:pt x="464" y="894"/>
                      <a:pt x="348" y="1081"/>
                      <a:pt x="313" y="1287"/>
                    </a:cubicBezTo>
                    <a:cubicBezTo>
                      <a:pt x="304" y="1340"/>
                      <a:pt x="304" y="1394"/>
                      <a:pt x="286" y="1438"/>
                    </a:cubicBezTo>
                    <a:cubicBezTo>
                      <a:pt x="259" y="1510"/>
                      <a:pt x="215" y="1563"/>
                      <a:pt x="170" y="1626"/>
                    </a:cubicBezTo>
                    <a:cubicBezTo>
                      <a:pt x="1" y="1875"/>
                      <a:pt x="9" y="2205"/>
                      <a:pt x="27" y="2509"/>
                    </a:cubicBezTo>
                    <a:cubicBezTo>
                      <a:pt x="36" y="2598"/>
                      <a:pt x="45" y="2696"/>
                      <a:pt x="72" y="2785"/>
                    </a:cubicBezTo>
                    <a:cubicBezTo>
                      <a:pt x="99" y="2848"/>
                      <a:pt x="134" y="2901"/>
                      <a:pt x="170" y="2955"/>
                    </a:cubicBezTo>
                    <a:cubicBezTo>
                      <a:pt x="224" y="3035"/>
                      <a:pt x="277" y="3124"/>
                      <a:pt x="340" y="3196"/>
                    </a:cubicBezTo>
                    <a:cubicBezTo>
                      <a:pt x="366" y="3231"/>
                      <a:pt x="393" y="3267"/>
                      <a:pt x="411" y="3312"/>
                    </a:cubicBezTo>
                    <a:cubicBezTo>
                      <a:pt x="429" y="3347"/>
                      <a:pt x="438" y="3392"/>
                      <a:pt x="438" y="3437"/>
                    </a:cubicBezTo>
                    <a:cubicBezTo>
                      <a:pt x="464" y="3651"/>
                      <a:pt x="491" y="3874"/>
                      <a:pt x="518" y="4097"/>
                    </a:cubicBezTo>
                    <a:cubicBezTo>
                      <a:pt x="558" y="4089"/>
                      <a:pt x="584" y="4044"/>
                      <a:pt x="575" y="4003"/>
                    </a:cubicBezTo>
                    <a:lnTo>
                      <a:pt x="575" y="4003"/>
                    </a:lnTo>
                    <a:cubicBezTo>
                      <a:pt x="654" y="3888"/>
                      <a:pt x="681" y="3733"/>
                      <a:pt x="643" y="3597"/>
                    </a:cubicBezTo>
                    <a:cubicBezTo>
                      <a:pt x="625" y="3552"/>
                      <a:pt x="607" y="3499"/>
                      <a:pt x="607" y="3454"/>
                    </a:cubicBezTo>
                    <a:cubicBezTo>
                      <a:pt x="616" y="3303"/>
                      <a:pt x="812" y="3267"/>
                      <a:pt x="937" y="3178"/>
                    </a:cubicBezTo>
                    <a:cubicBezTo>
                      <a:pt x="1009" y="3124"/>
                      <a:pt x="1062" y="3044"/>
                      <a:pt x="1133" y="2999"/>
                    </a:cubicBezTo>
                    <a:cubicBezTo>
                      <a:pt x="1211" y="2943"/>
                      <a:pt x="1303" y="2925"/>
                      <a:pt x="1397" y="2925"/>
                    </a:cubicBezTo>
                    <a:cubicBezTo>
                      <a:pt x="1467" y="2925"/>
                      <a:pt x="1538" y="2935"/>
                      <a:pt x="1606" y="2946"/>
                    </a:cubicBezTo>
                    <a:cubicBezTo>
                      <a:pt x="1730" y="2973"/>
                      <a:pt x="1853" y="3011"/>
                      <a:pt x="1976" y="3011"/>
                    </a:cubicBezTo>
                    <a:cubicBezTo>
                      <a:pt x="2013" y="3011"/>
                      <a:pt x="2051" y="3008"/>
                      <a:pt x="2088" y="2999"/>
                    </a:cubicBezTo>
                    <a:cubicBezTo>
                      <a:pt x="2311" y="2946"/>
                      <a:pt x="2472" y="2750"/>
                      <a:pt x="2695" y="2705"/>
                    </a:cubicBezTo>
                    <a:cubicBezTo>
                      <a:pt x="2745" y="2695"/>
                      <a:pt x="2795" y="2694"/>
                      <a:pt x="2845" y="2694"/>
                    </a:cubicBezTo>
                    <a:cubicBezTo>
                      <a:pt x="2861" y="2694"/>
                      <a:pt x="2878" y="2694"/>
                      <a:pt x="2894" y="2694"/>
                    </a:cubicBezTo>
                    <a:cubicBezTo>
                      <a:pt x="2960" y="2694"/>
                      <a:pt x="3025" y="2692"/>
                      <a:pt x="3087" y="2669"/>
                    </a:cubicBezTo>
                    <a:cubicBezTo>
                      <a:pt x="3212" y="2625"/>
                      <a:pt x="3292" y="2500"/>
                      <a:pt x="3373" y="2393"/>
                    </a:cubicBezTo>
                    <a:cubicBezTo>
                      <a:pt x="3574" y="2121"/>
                      <a:pt x="3871" y="1875"/>
                      <a:pt x="4211" y="1875"/>
                    </a:cubicBezTo>
                    <a:cubicBezTo>
                      <a:pt x="4217" y="1875"/>
                      <a:pt x="4223" y="1875"/>
                      <a:pt x="4229" y="1875"/>
                    </a:cubicBezTo>
                    <a:cubicBezTo>
                      <a:pt x="4292" y="1884"/>
                      <a:pt x="4372" y="1902"/>
                      <a:pt x="4408" y="1956"/>
                    </a:cubicBezTo>
                    <a:cubicBezTo>
                      <a:pt x="4425" y="1991"/>
                      <a:pt x="4434" y="2027"/>
                      <a:pt x="4434" y="2063"/>
                    </a:cubicBezTo>
                    <a:cubicBezTo>
                      <a:pt x="4425" y="2286"/>
                      <a:pt x="4238" y="2509"/>
                      <a:pt x="4336" y="2705"/>
                    </a:cubicBezTo>
                    <a:cubicBezTo>
                      <a:pt x="4381" y="2803"/>
                      <a:pt x="4488" y="2857"/>
                      <a:pt x="4515" y="2964"/>
                    </a:cubicBezTo>
                    <a:cubicBezTo>
                      <a:pt x="4532" y="3053"/>
                      <a:pt x="4488" y="3151"/>
                      <a:pt x="4541" y="3231"/>
                    </a:cubicBezTo>
                    <a:cubicBezTo>
                      <a:pt x="4568" y="3276"/>
                      <a:pt x="4622" y="3294"/>
                      <a:pt x="4648" y="3329"/>
                    </a:cubicBezTo>
                    <a:cubicBezTo>
                      <a:pt x="4702" y="3392"/>
                      <a:pt x="4702" y="3490"/>
                      <a:pt x="4702" y="3570"/>
                    </a:cubicBezTo>
                    <a:cubicBezTo>
                      <a:pt x="4684" y="3865"/>
                      <a:pt x="4675" y="4159"/>
                      <a:pt x="4657" y="4454"/>
                    </a:cubicBezTo>
                    <a:cubicBezTo>
                      <a:pt x="4662" y="4454"/>
                      <a:pt x="4667" y="4454"/>
                      <a:pt x="4671" y="4454"/>
                    </a:cubicBezTo>
                    <a:cubicBezTo>
                      <a:pt x="4727" y="4454"/>
                      <a:pt x="4775" y="4405"/>
                      <a:pt x="4791" y="4355"/>
                    </a:cubicBezTo>
                    <a:cubicBezTo>
                      <a:pt x="4818" y="4302"/>
                      <a:pt x="4827" y="4239"/>
                      <a:pt x="4836" y="4186"/>
                    </a:cubicBezTo>
                    <a:cubicBezTo>
                      <a:pt x="4871" y="3972"/>
                      <a:pt x="4987" y="3776"/>
                      <a:pt x="5023" y="3561"/>
                    </a:cubicBezTo>
                    <a:cubicBezTo>
                      <a:pt x="5041" y="3454"/>
                      <a:pt x="5032" y="3338"/>
                      <a:pt x="5050" y="3231"/>
                    </a:cubicBezTo>
                    <a:cubicBezTo>
                      <a:pt x="5086" y="3053"/>
                      <a:pt x="5201" y="2892"/>
                      <a:pt x="5362" y="2794"/>
                    </a:cubicBezTo>
                    <a:cubicBezTo>
                      <a:pt x="5407" y="2767"/>
                      <a:pt x="5469" y="2741"/>
                      <a:pt x="5496" y="2696"/>
                    </a:cubicBezTo>
                    <a:cubicBezTo>
                      <a:pt x="5549" y="2625"/>
                      <a:pt x="5540" y="2535"/>
                      <a:pt x="5523" y="2455"/>
                    </a:cubicBezTo>
                    <a:cubicBezTo>
                      <a:pt x="5505" y="2321"/>
                      <a:pt x="5487" y="2188"/>
                      <a:pt x="5469" y="2054"/>
                    </a:cubicBezTo>
                    <a:cubicBezTo>
                      <a:pt x="5460" y="2009"/>
                      <a:pt x="5451" y="1956"/>
                      <a:pt x="5433" y="1911"/>
                    </a:cubicBezTo>
                    <a:cubicBezTo>
                      <a:pt x="5416" y="1866"/>
                      <a:pt x="5380" y="1831"/>
                      <a:pt x="5362" y="1786"/>
                    </a:cubicBezTo>
                    <a:cubicBezTo>
                      <a:pt x="5264" y="1572"/>
                      <a:pt x="5442" y="1304"/>
                      <a:pt x="5326" y="1099"/>
                    </a:cubicBezTo>
                    <a:cubicBezTo>
                      <a:pt x="5246" y="948"/>
                      <a:pt x="5032" y="903"/>
                      <a:pt x="4907" y="778"/>
                    </a:cubicBezTo>
                    <a:cubicBezTo>
                      <a:pt x="4791" y="671"/>
                      <a:pt x="4755" y="493"/>
                      <a:pt x="4657" y="377"/>
                    </a:cubicBezTo>
                    <a:cubicBezTo>
                      <a:pt x="4541" y="243"/>
                      <a:pt x="4372" y="189"/>
                      <a:pt x="4202" y="171"/>
                    </a:cubicBezTo>
                    <a:cubicBezTo>
                      <a:pt x="4042" y="154"/>
                      <a:pt x="3872" y="163"/>
                      <a:pt x="3703" y="127"/>
                    </a:cubicBezTo>
                    <a:cubicBezTo>
                      <a:pt x="3506" y="100"/>
                      <a:pt x="3310" y="11"/>
                      <a:pt x="3114" y="2"/>
                    </a:cubicBezTo>
                    <a:cubicBezTo>
                      <a:pt x="3097" y="1"/>
                      <a:pt x="3081" y="0"/>
                      <a:pt x="3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4;p48">
                <a:extLst>
                  <a:ext uri="{FF2B5EF4-FFF2-40B4-BE49-F238E27FC236}">
                    <a16:creationId xmlns:a16="http://schemas.microsoft.com/office/drawing/2014/main" id="{5792B3E0-BC12-6749-97E6-DAC9E4F2AE29}"/>
                  </a:ext>
                </a:extLst>
              </p:cNvPr>
              <p:cNvSpPr/>
              <p:nvPr/>
            </p:nvSpPr>
            <p:spPr>
              <a:xfrm>
                <a:off x="1185364" y="552377"/>
                <a:ext cx="411069" cy="163290"/>
              </a:xfrm>
              <a:custGeom>
                <a:avLst/>
                <a:gdLst/>
                <a:ahLst/>
                <a:cxnLst/>
                <a:rect l="l" t="t" r="r" b="b"/>
                <a:pathLst>
                  <a:path w="5639" h="2240" extrusionOk="0">
                    <a:moveTo>
                      <a:pt x="3412" y="1"/>
                    </a:moveTo>
                    <a:cubicBezTo>
                      <a:pt x="2668" y="1"/>
                      <a:pt x="1941" y="279"/>
                      <a:pt x="1258" y="580"/>
                    </a:cubicBezTo>
                    <a:cubicBezTo>
                      <a:pt x="883" y="740"/>
                      <a:pt x="500" y="919"/>
                      <a:pt x="196" y="1186"/>
                    </a:cubicBezTo>
                    <a:cubicBezTo>
                      <a:pt x="107" y="1258"/>
                      <a:pt x="18" y="1356"/>
                      <a:pt x="0" y="1472"/>
                    </a:cubicBezTo>
                    <a:cubicBezTo>
                      <a:pt x="0" y="1534"/>
                      <a:pt x="18" y="1597"/>
                      <a:pt x="36" y="1659"/>
                    </a:cubicBezTo>
                    <a:cubicBezTo>
                      <a:pt x="89" y="1847"/>
                      <a:pt x="143" y="2034"/>
                      <a:pt x="196" y="2221"/>
                    </a:cubicBezTo>
                    <a:lnTo>
                      <a:pt x="134" y="2239"/>
                    </a:lnTo>
                    <a:cubicBezTo>
                      <a:pt x="143" y="2239"/>
                      <a:pt x="152" y="2240"/>
                      <a:pt x="161" y="2240"/>
                    </a:cubicBezTo>
                    <a:cubicBezTo>
                      <a:pt x="366" y="2240"/>
                      <a:pt x="561" y="2146"/>
                      <a:pt x="741" y="2052"/>
                    </a:cubicBezTo>
                    <a:cubicBezTo>
                      <a:pt x="1410" y="1704"/>
                      <a:pt x="2079" y="1276"/>
                      <a:pt x="2828" y="1240"/>
                    </a:cubicBezTo>
                    <a:cubicBezTo>
                      <a:pt x="2867" y="1238"/>
                      <a:pt x="2906" y="1237"/>
                      <a:pt x="2944" y="1237"/>
                    </a:cubicBezTo>
                    <a:cubicBezTo>
                      <a:pt x="3747" y="1237"/>
                      <a:pt x="4495" y="1669"/>
                      <a:pt x="5201" y="2061"/>
                    </a:cubicBezTo>
                    <a:cubicBezTo>
                      <a:pt x="5264" y="2096"/>
                      <a:pt x="5326" y="2123"/>
                      <a:pt x="5397" y="2123"/>
                    </a:cubicBezTo>
                    <a:cubicBezTo>
                      <a:pt x="5505" y="2123"/>
                      <a:pt x="5594" y="2025"/>
                      <a:pt x="5612" y="1918"/>
                    </a:cubicBezTo>
                    <a:cubicBezTo>
                      <a:pt x="5638" y="1820"/>
                      <a:pt x="5612" y="1704"/>
                      <a:pt x="5567" y="1615"/>
                    </a:cubicBezTo>
                    <a:cubicBezTo>
                      <a:pt x="5451" y="1356"/>
                      <a:pt x="5246" y="1160"/>
                      <a:pt x="5041" y="972"/>
                    </a:cubicBezTo>
                    <a:cubicBezTo>
                      <a:pt x="4835" y="767"/>
                      <a:pt x="4621" y="571"/>
                      <a:pt x="4407" y="366"/>
                    </a:cubicBezTo>
                    <a:cubicBezTo>
                      <a:pt x="4309" y="285"/>
                      <a:pt x="4220" y="187"/>
                      <a:pt x="4104" y="134"/>
                    </a:cubicBezTo>
                    <a:cubicBezTo>
                      <a:pt x="3961" y="53"/>
                      <a:pt x="3792" y="27"/>
                      <a:pt x="3631" y="9"/>
                    </a:cubicBezTo>
                    <a:cubicBezTo>
                      <a:pt x="3558" y="3"/>
                      <a:pt x="3485" y="1"/>
                      <a:pt x="3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5;p48">
                <a:extLst>
                  <a:ext uri="{FF2B5EF4-FFF2-40B4-BE49-F238E27FC236}">
                    <a16:creationId xmlns:a16="http://schemas.microsoft.com/office/drawing/2014/main" id="{7FF687EC-E640-C89F-2F28-35C9B7BB89A1}"/>
                  </a:ext>
                </a:extLst>
              </p:cNvPr>
              <p:cNvSpPr/>
              <p:nvPr/>
            </p:nvSpPr>
            <p:spPr>
              <a:xfrm>
                <a:off x="996126" y="1152378"/>
                <a:ext cx="389564" cy="1239185"/>
              </a:xfrm>
              <a:custGeom>
                <a:avLst/>
                <a:gdLst/>
                <a:ahLst/>
                <a:cxnLst/>
                <a:rect l="l" t="t" r="r" b="b"/>
                <a:pathLst>
                  <a:path w="5344" h="16999" extrusionOk="0">
                    <a:moveTo>
                      <a:pt x="3070" y="0"/>
                    </a:moveTo>
                    <a:cubicBezTo>
                      <a:pt x="2900" y="0"/>
                      <a:pt x="2729" y="101"/>
                      <a:pt x="2748" y="262"/>
                    </a:cubicBezTo>
                    <a:lnTo>
                      <a:pt x="767" y="13661"/>
                    </a:lnTo>
                    <a:cubicBezTo>
                      <a:pt x="803" y="13813"/>
                      <a:pt x="803" y="13982"/>
                      <a:pt x="741" y="14125"/>
                    </a:cubicBezTo>
                    <a:cubicBezTo>
                      <a:pt x="643" y="14312"/>
                      <a:pt x="455" y="14428"/>
                      <a:pt x="295" y="14562"/>
                    </a:cubicBezTo>
                    <a:cubicBezTo>
                      <a:pt x="143" y="14705"/>
                      <a:pt x="0" y="14919"/>
                      <a:pt x="72" y="15115"/>
                    </a:cubicBezTo>
                    <a:cubicBezTo>
                      <a:pt x="205" y="15472"/>
                      <a:pt x="910" y="15472"/>
                      <a:pt x="874" y="15856"/>
                    </a:cubicBezTo>
                    <a:cubicBezTo>
                      <a:pt x="1802" y="16462"/>
                      <a:pt x="2864" y="16846"/>
                      <a:pt x="3952" y="16980"/>
                    </a:cubicBezTo>
                    <a:cubicBezTo>
                      <a:pt x="4052" y="16990"/>
                      <a:pt x="4154" y="16999"/>
                      <a:pt x="4255" y="16999"/>
                    </a:cubicBezTo>
                    <a:cubicBezTo>
                      <a:pt x="4416" y="16999"/>
                      <a:pt x="4573" y="16976"/>
                      <a:pt x="4711" y="16899"/>
                    </a:cubicBezTo>
                    <a:cubicBezTo>
                      <a:pt x="5121" y="16685"/>
                      <a:pt x="5210" y="16150"/>
                      <a:pt x="5255" y="15695"/>
                    </a:cubicBezTo>
                    <a:cubicBezTo>
                      <a:pt x="5317" y="15080"/>
                      <a:pt x="5344" y="14375"/>
                      <a:pt x="4907" y="13929"/>
                    </a:cubicBezTo>
                    <a:cubicBezTo>
                      <a:pt x="4719" y="13732"/>
                      <a:pt x="4452" y="13616"/>
                      <a:pt x="4273" y="13402"/>
                    </a:cubicBezTo>
                    <a:cubicBezTo>
                      <a:pt x="4006" y="13072"/>
                      <a:pt x="4015" y="12608"/>
                      <a:pt x="4041" y="12180"/>
                    </a:cubicBezTo>
                    <a:cubicBezTo>
                      <a:pt x="4113" y="11333"/>
                      <a:pt x="4238" y="10485"/>
                      <a:pt x="4425" y="9656"/>
                    </a:cubicBezTo>
                    <a:cubicBezTo>
                      <a:pt x="4559" y="9040"/>
                      <a:pt x="4728" y="8416"/>
                      <a:pt x="4693" y="7791"/>
                    </a:cubicBezTo>
                    <a:cubicBezTo>
                      <a:pt x="4657" y="7274"/>
                      <a:pt x="4479" y="6765"/>
                      <a:pt x="4505" y="6248"/>
                    </a:cubicBezTo>
                    <a:cubicBezTo>
                      <a:pt x="4523" y="5962"/>
                      <a:pt x="4595" y="5686"/>
                      <a:pt x="4666" y="5409"/>
                    </a:cubicBezTo>
                    <a:cubicBezTo>
                      <a:pt x="4942" y="4321"/>
                      <a:pt x="5094" y="3197"/>
                      <a:pt x="5246" y="2082"/>
                    </a:cubicBezTo>
                    <a:cubicBezTo>
                      <a:pt x="5264" y="1921"/>
                      <a:pt x="5281" y="1760"/>
                      <a:pt x="5201" y="1618"/>
                    </a:cubicBezTo>
                    <a:cubicBezTo>
                      <a:pt x="5165" y="1546"/>
                      <a:pt x="5112" y="1493"/>
                      <a:pt x="5050" y="1448"/>
                    </a:cubicBezTo>
                    <a:cubicBezTo>
                      <a:pt x="4621" y="1109"/>
                      <a:pt x="4033" y="1002"/>
                      <a:pt x="3694" y="583"/>
                    </a:cubicBezTo>
                    <a:cubicBezTo>
                      <a:pt x="3542" y="404"/>
                      <a:pt x="3453" y="173"/>
                      <a:pt x="3256" y="48"/>
                    </a:cubicBezTo>
                    <a:cubicBezTo>
                      <a:pt x="3202" y="15"/>
                      <a:pt x="3136" y="0"/>
                      <a:pt x="3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6;p48">
                <a:extLst>
                  <a:ext uri="{FF2B5EF4-FFF2-40B4-BE49-F238E27FC236}">
                    <a16:creationId xmlns:a16="http://schemas.microsoft.com/office/drawing/2014/main" id="{1E4C344B-8D94-31E5-3D93-7814B82F50DF}"/>
                  </a:ext>
                </a:extLst>
              </p:cNvPr>
              <p:cNvSpPr/>
              <p:nvPr/>
            </p:nvSpPr>
            <p:spPr>
              <a:xfrm>
                <a:off x="724298" y="1301449"/>
                <a:ext cx="378557" cy="1417565"/>
              </a:xfrm>
              <a:custGeom>
                <a:avLst/>
                <a:gdLst/>
                <a:ahLst/>
                <a:cxnLst/>
                <a:rect l="l" t="t" r="r" b="b"/>
                <a:pathLst>
                  <a:path w="5193" h="19446" extrusionOk="0">
                    <a:moveTo>
                      <a:pt x="3336" y="0"/>
                    </a:moveTo>
                    <a:cubicBezTo>
                      <a:pt x="3068" y="0"/>
                      <a:pt x="2803" y="84"/>
                      <a:pt x="2623" y="277"/>
                    </a:cubicBezTo>
                    <a:lnTo>
                      <a:pt x="2751" y="229"/>
                    </a:lnTo>
                    <a:lnTo>
                      <a:pt x="2751" y="229"/>
                    </a:lnTo>
                    <a:cubicBezTo>
                      <a:pt x="2624" y="325"/>
                      <a:pt x="2517" y="454"/>
                      <a:pt x="2436" y="590"/>
                    </a:cubicBezTo>
                    <a:cubicBezTo>
                      <a:pt x="2275" y="848"/>
                      <a:pt x="2186" y="1161"/>
                      <a:pt x="2043" y="1437"/>
                    </a:cubicBezTo>
                    <a:cubicBezTo>
                      <a:pt x="1900" y="1714"/>
                      <a:pt x="1695" y="1964"/>
                      <a:pt x="1570" y="2249"/>
                    </a:cubicBezTo>
                    <a:cubicBezTo>
                      <a:pt x="1365" y="2695"/>
                      <a:pt x="1338" y="3204"/>
                      <a:pt x="1294" y="3685"/>
                    </a:cubicBezTo>
                    <a:cubicBezTo>
                      <a:pt x="1205" y="4916"/>
                      <a:pt x="999" y="6130"/>
                      <a:pt x="705" y="7316"/>
                    </a:cubicBezTo>
                    <a:cubicBezTo>
                      <a:pt x="571" y="7860"/>
                      <a:pt x="411" y="8405"/>
                      <a:pt x="366" y="8967"/>
                    </a:cubicBezTo>
                    <a:cubicBezTo>
                      <a:pt x="339" y="9413"/>
                      <a:pt x="384" y="9868"/>
                      <a:pt x="304" y="10314"/>
                    </a:cubicBezTo>
                    <a:cubicBezTo>
                      <a:pt x="232" y="10724"/>
                      <a:pt x="54" y="11116"/>
                      <a:pt x="18" y="11536"/>
                    </a:cubicBezTo>
                    <a:cubicBezTo>
                      <a:pt x="0" y="11786"/>
                      <a:pt x="36" y="12035"/>
                      <a:pt x="72" y="12294"/>
                    </a:cubicBezTo>
                    <a:cubicBezTo>
                      <a:pt x="232" y="13365"/>
                      <a:pt x="384" y="14435"/>
                      <a:pt x="535" y="15506"/>
                    </a:cubicBezTo>
                    <a:cubicBezTo>
                      <a:pt x="571" y="15738"/>
                      <a:pt x="607" y="15978"/>
                      <a:pt x="696" y="16201"/>
                    </a:cubicBezTo>
                    <a:cubicBezTo>
                      <a:pt x="767" y="16371"/>
                      <a:pt x="874" y="16532"/>
                      <a:pt x="964" y="16701"/>
                    </a:cubicBezTo>
                    <a:cubicBezTo>
                      <a:pt x="1285" y="17370"/>
                      <a:pt x="1196" y="18182"/>
                      <a:pt x="866" y="18842"/>
                    </a:cubicBezTo>
                    <a:cubicBezTo>
                      <a:pt x="803" y="18976"/>
                      <a:pt x="732" y="19119"/>
                      <a:pt x="785" y="19261"/>
                    </a:cubicBezTo>
                    <a:cubicBezTo>
                      <a:pt x="840" y="19401"/>
                      <a:pt x="994" y="19446"/>
                      <a:pt x="1158" y="19446"/>
                    </a:cubicBezTo>
                    <a:cubicBezTo>
                      <a:pt x="1234" y="19446"/>
                      <a:pt x="1312" y="19436"/>
                      <a:pt x="1383" y="19422"/>
                    </a:cubicBezTo>
                    <a:cubicBezTo>
                      <a:pt x="2025" y="19297"/>
                      <a:pt x="2668" y="19181"/>
                      <a:pt x="3310" y="19056"/>
                    </a:cubicBezTo>
                    <a:cubicBezTo>
                      <a:pt x="3488" y="18753"/>
                      <a:pt x="3167" y="18414"/>
                      <a:pt x="3033" y="18084"/>
                    </a:cubicBezTo>
                    <a:cubicBezTo>
                      <a:pt x="2810" y="17566"/>
                      <a:pt x="3060" y="16978"/>
                      <a:pt x="3230" y="16442"/>
                    </a:cubicBezTo>
                    <a:cubicBezTo>
                      <a:pt x="3497" y="15639"/>
                      <a:pt x="3586" y="14783"/>
                      <a:pt x="3515" y="13936"/>
                    </a:cubicBezTo>
                    <a:cubicBezTo>
                      <a:pt x="3470" y="13489"/>
                      <a:pt x="3381" y="13035"/>
                      <a:pt x="3515" y="12606"/>
                    </a:cubicBezTo>
                    <a:cubicBezTo>
                      <a:pt x="3640" y="12205"/>
                      <a:pt x="3952" y="11866"/>
                      <a:pt x="4033" y="11455"/>
                    </a:cubicBezTo>
                    <a:cubicBezTo>
                      <a:pt x="4050" y="11357"/>
                      <a:pt x="4050" y="11259"/>
                      <a:pt x="4095" y="11170"/>
                    </a:cubicBezTo>
                    <a:cubicBezTo>
                      <a:pt x="4131" y="11090"/>
                      <a:pt x="4184" y="11036"/>
                      <a:pt x="4229" y="10956"/>
                    </a:cubicBezTo>
                    <a:cubicBezTo>
                      <a:pt x="4372" y="10679"/>
                      <a:pt x="4211" y="10349"/>
                      <a:pt x="4131" y="10046"/>
                    </a:cubicBezTo>
                    <a:cubicBezTo>
                      <a:pt x="3890" y="9056"/>
                      <a:pt x="4648" y="8128"/>
                      <a:pt x="4960" y="7156"/>
                    </a:cubicBezTo>
                    <a:cubicBezTo>
                      <a:pt x="5192" y="6424"/>
                      <a:pt x="5174" y="5639"/>
                      <a:pt x="5157" y="4863"/>
                    </a:cubicBezTo>
                    <a:cubicBezTo>
                      <a:pt x="5130" y="3721"/>
                      <a:pt x="5094" y="2570"/>
                      <a:pt x="5067" y="1419"/>
                    </a:cubicBezTo>
                    <a:cubicBezTo>
                      <a:pt x="5058" y="1232"/>
                      <a:pt x="5050" y="1027"/>
                      <a:pt x="4960" y="857"/>
                    </a:cubicBezTo>
                    <a:cubicBezTo>
                      <a:pt x="4871" y="697"/>
                      <a:pt x="4711" y="590"/>
                      <a:pt x="4559" y="492"/>
                    </a:cubicBezTo>
                    <a:cubicBezTo>
                      <a:pt x="4264" y="295"/>
                      <a:pt x="3952" y="99"/>
                      <a:pt x="3604" y="28"/>
                    </a:cubicBezTo>
                    <a:cubicBezTo>
                      <a:pt x="3517" y="10"/>
                      <a:pt x="3426" y="0"/>
                      <a:pt x="3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7;p48">
                <a:extLst>
                  <a:ext uri="{FF2B5EF4-FFF2-40B4-BE49-F238E27FC236}">
                    <a16:creationId xmlns:a16="http://schemas.microsoft.com/office/drawing/2014/main" id="{03F47A61-47B5-A733-A640-9FE599D75BD5}"/>
                  </a:ext>
                </a:extLst>
              </p:cNvPr>
              <p:cNvSpPr/>
              <p:nvPr/>
            </p:nvSpPr>
            <p:spPr>
              <a:xfrm>
                <a:off x="932342" y="1148004"/>
                <a:ext cx="291444" cy="941107"/>
              </a:xfrm>
              <a:custGeom>
                <a:avLst/>
                <a:gdLst/>
                <a:ahLst/>
                <a:cxnLst/>
                <a:rect l="l" t="t" r="r" b="b"/>
                <a:pathLst>
                  <a:path w="3998" h="12910" extrusionOk="0">
                    <a:moveTo>
                      <a:pt x="3998" y="1"/>
                    </a:moveTo>
                    <a:cubicBezTo>
                      <a:pt x="3016" y="696"/>
                      <a:pt x="1964" y="1294"/>
                      <a:pt x="848" y="1776"/>
                    </a:cubicBezTo>
                    <a:cubicBezTo>
                      <a:pt x="465" y="1945"/>
                      <a:pt x="1" y="2204"/>
                      <a:pt x="28" y="2623"/>
                    </a:cubicBezTo>
                    <a:cubicBezTo>
                      <a:pt x="37" y="2945"/>
                      <a:pt x="340" y="3168"/>
                      <a:pt x="465" y="3462"/>
                    </a:cubicBezTo>
                    <a:cubicBezTo>
                      <a:pt x="688" y="3961"/>
                      <a:pt x="367" y="4541"/>
                      <a:pt x="393" y="5094"/>
                    </a:cubicBezTo>
                    <a:cubicBezTo>
                      <a:pt x="429" y="5674"/>
                      <a:pt x="848" y="6174"/>
                      <a:pt x="929" y="6754"/>
                    </a:cubicBezTo>
                    <a:cubicBezTo>
                      <a:pt x="947" y="6897"/>
                      <a:pt x="947" y="7048"/>
                      <a:pt x="964" y="7191"/>
                    </a:cubicBezTo>
                    <a:cubicBezTo>
                      <a:pt x="1054" y="7699"/>
                      <a:pt x="1428" y="8101"/>
                      <a:pt x="1642" y="8565"/>
                    </a:cubicBezTo>
                    <a:cubicBezTo>
                      <a:pt x="1874" y="9100"/>
                      <a:pt x="1883" y="9698"/>
                      <a:pt x="1883" y="10278"/>
                    </a:cubicBezTo>
                    <a:cubicBezTo>
                      <a:pt x="1892" y="11152"/>
                      <a:pt x="1892" y="12026"/>
                      <a:pt x="1901" y="12909"/>
                    </a:cubicBezTo>
                    <a:lnTo>
                      <a:pt x="39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8;p48">
                <a:extLst>
                  <a:ext uri="{FF2B5EF4-FFF2-40B4-BE49-F238E27FC236}">
                    <a16:creationId xmlns:a16="http://schemas.microsoft.com/office/drawing/2014/main" id="{23D37598-8348-EE27-A35F-BC53C6DA0034}"/>
                  </a:ext>
                </a:extLst>
              </p:cNvPr>
              <p:cNvSpPr/>
              <p:nvPr/>
            </p:nvSpPr>
            <p:spPr>
              <a:xfrm>
                <a:off x="983734" y="2356243"/>
                <a:ext cx="599655" cy="1940021"/>
              </a:xfrm>
              <a:custGeom>
                <a:avLst/>
                <a:gdLst/>
                <a:ahLst/>
                <a:cxnLst/>
                <a:rect l="l" t="t" r="r" b="b"/>
                <a:pathLst>
                  <a:path w="8226" h="26613" extrusionOk="0">
                    <a:moveTo>
                      <a:pt x="964" y="1"/>
                    </a:moveTo>
                    <a:lnTo>
                      <a:pt x="1053" y="144"/>
                    </a:lnTo>
                    <a:cubicBezTo>
                      <a:pt x="652" y="893"/>
                      <a:pt x="375" y="1714"/>
                      <a:pt x="268" y="2552"/>
                    </a:cubicBezTo>
                    <a:cubicBezTo>
                      <a:pt x="1" y="4640"/>
                      <a:pt x="688" y="6718"/>
                      <a:pt x="741" y="8815"/>
                    </a:cubicBezTo>
                    <a:cubicBezTo>
                      <a:pt x="759" y="9332"/>
                      <a:pt x="732" y="9867"/>
                      <a:pt x="875" y="10367"/>
                    </a:cubicBezTo>
                    <a:cubicBezTo>
                      <a:pt x="1053" y="10983"/>
                      <a:pt x="1473" y="11536"/>
                      <a:pt x="1499" y="12187"/>
                    </a:cubicBezTo>
                    <a:cubicBezTo>
                      <a:pt x="1526" y="12785"/>
                      <a:pt x="1214" y="13489"/>
                      <a:pt x="1606" y="13944"/>
                    </a:cubicBezTo>
                    <a:cubicBezTo>
                      <a:pt x="1830" y="14194"/>
                      <a:pt x="2258" y="14453"/>
                      <a:pt x="2079" y="14729"/>
                    </a:cubicBezTo>
                    <a:cubicBezTo>
                      <a:pt x="2017" y="14827"/>
                      <a:pt x="1901" y="14872"/>
                      <a:pt x="1803" y="14935"/>
                    </a:cubicBezTo>
                    <a:cubicBezTo>
                      <a:pt x="1446" y="15175"/>
                      <a:pt x="1401" y="15684"/>
                      <a:pt x="1491" y="16112"/>
                    </a:cubicBezTo>
                    <a:cubicBezTo>
                      <a:pt x="1571" y="16531"/>
                      <a:pt x="1767" y="16942"/>
                      <a:pt x="1740" y="17370"/>
                    </a:cubicBezTo>
                    <a:cubicBezTo>
                      <a:pt x="1722" y="17709"/>
                      <a:pt x="1571" y="18030"/>
                      <a:pt x="1482" y="18360"/>
                    </a:cubicBezTo>
                    <a:cubicBezTo>
                      <a:pt x="875" y="20510"/>
                      <a:pt x="2695" y="22785"/>
                      <a:pt x="2106" y="24944"/>
                    </a:cubicBezTo>
                    <a:cubicBezTo>
                      <a:pt x="2445" y="24997"/>
                      <a:pt x="2704" y="25283"/>
                      <a:pt x="2820" y="25604"/>
                    </a:cubicBezTo>
                    <a:cubicBezTo>
                      <a:pt x="2927" y="25925"/>
                      <a:pt x="2927" y="26273"/>
                      <a:pt x="2918" y="26612"/>
                    </a:cubicBezTo>
                    <a:cubicBezTo>
                      <a:pt x="3337" y="26585"/>
                      <a:pt x="3756" y="26550"/>
                      <a:pt x="4176" y="26514"/>
                    </a:cubicBezTo>
                    <a:cubicBezTo>
                      <a:pt x="4372" y="26496"/>
                      <a:pt x="4631" y="26398"/>
                      <a:pt x="4586" y="26202"/>
                    </a:cubicBezTo>
                    <a:cubicBezTo>
                      <a:pt x="4559" y="26121"/>
                      <a:pt x="4479" y="26068"/>
                      <a:pt x="4426" y="25997"/>
                    </a:cubicBezTo>
                    <a:cubicBezTo>
                      <a:pt x="4292" y="25836"/>
                      <a:pt x="4310" y="25613"/>
                      <a:pt x="4345" y="25408"/>
                    </a:cubicBezTo>
                    <a:cubicBezTo>
                      <a:pt x="4390" y="25220"/>
                      <a:pt x="4434" y="25042"/>
                      <a:pt x="4488" y="24855"/>
                    </a:cubicBezTo>
                    <a:cubicBezTo>
                      <a:pt x="4515" y="24757"/>
                      <a:pt x="4542" y="24658"/>
                      <a:pt x="4577" y="24560"/>
                    </a:cubicBezTo>
                    <a:cubicBezTo>
                      <a:pt x="4684" y="24159"/>
                      <a:pt x="4809" y="23740"/>
                      <a:pt x="4791" y="23311"/>
                    </a:cubicBezTo>
                    <a:cubicBezTo>
                      <a:pt x="4773" y="22544"/>
                      <a:pt x="4345" y="21848"/>
                      <a:pt x="4238" y="21090"/>
                    </a:cubicBezTo>
                    <a:cubicBezTo>
                      <a:pt x="4051" y="19779"/>
                      <a:pt x="4809" y="18369"/>
                      <a:pt x="4229" y="17192"/>
                    </a:cubicBezTo>
                    <a:cubicBezTo>
                      <a:pt x="4167" y="17058"/>
                      <a:pt x="4087" y="16933"/>
                      <a:pt x="4060" y="16799"/>
                    </a:cubicBezTo>
                    <a:cubicBezTo>
                      <a:pt x="4015" y="16594"/>
                      <a:pt x="4087" y="16398"/>
                      <a:pt x="4158" y="16201"/>
                    </a:cubicBezTo>
                    <a:cubicBezTo>
                      <a:pt x="4550" y="15149"/>
                      <a:pt x="5112" y="14034"/>
                      <a:pt x="4773" y="12963"/>
                    </a:cubicBezTo>
                    <a:cubicBezTo>
                      <a:pt x="4657" y="12606"/>
                      <a:pt x="4452" y="12276"/>
                      <a:pt x="4470" y="11910"/>
                    </a:cubicBezTo>
                    <a:cubicBezTo>
                      <a:pt x="4497" y="11464"/>
                      <a:pt x="4863" y="11099"/>
                      <a:pt x="4979" y="10661"/>
                    </a:cubicBezTo>
                    <a:cubicBezTo>
                      <a:pt x="5130" y="10064"/>
                      <a:pt x="4800" y="9457"/>
                      <a:pt x="4756" y="8841"/>
                    </a:cubicBezTo>
                    <a:cubicBezTo>
                      <a:pt x="4693" y="8119"/>
                      <a:pt x="5068" y="7387"/>
                      <a:pt x="5683" y="7004"/>
                    </a:cubicBezTo>
                    <a:cubicBezTo>
                      <a:pt x="6308" y="6611"/>
                      <a:pt x="7218" y="6504"/>
                      <a:pt x="7468" y="5808"/>
                    </a:cubicBezTo>
                    <a:cubicBezTo>
                      <a:pt x="7726" y="5086"/>
                      <a:pt x="7048" y="4167"/>
                      <a:pt x="7521" y="3560"/>
                    </a:cubicBezTo>
                    <a:cubicBezTo>
                      <a:pt x="7717" y="3302"/>
                      <a:pt x="8092" y="3177"/>
                      <a:pt x="8172" y="2856"/>
                    </a:cubicBezTo>
                    <a:cubicBezTo>
                      <a:pt x="8226" y="2659"/>
                      <a:pt x="8128" y="2454"/>
                      <a:pt x="8039" y="2267"/>
                    </a:cubicBezTo>
                    <a:cubicBezTo>
                      <a:pt x="7949" y="2088"/>
                      <a:pt x="7851" y="1901"/>
                      <a:pt x="7717" y="1758"/>
                    </a:cubicBezTo>
                    <a:cubicBezTo>
                      <a:pt x="7394" y="1422"/>
                      <a:pt x="6917" y="1379"/>
                      <a:pt x="6434" y="1379"/>
                    </a:cubicBezTo>
                    <a:cubicBezTo>
                      <a:pt x="6268" y="1379"/>
                      <a:pt x="6102" y="1384"/>
                      <a:pt x="5940" y="1384"/>
                    </a:cubicBezTo>
                    <a:cubicBezTo>
                      <a:pt x="5911" y="1384"/>
                      <a:pt x="5882" y="1384"/>
                      <a:pt x="5853" y="1384"/>
                    </a:cubicBezTo>
                    <a:cubicBezTo>
                      <a:pt x="4952" y="1366"/>
                      <a:pt x="4087" y="1071"/>
                      <a:pt x="3239" y="786"/>
                    </a:cubicBezTo>
                    <a:cubicBezTo>
                      <a:pt x="2481" y="518"/>
                      <a:pt x="1722" y="259"/>
                      <a:pt x="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9;p48">
                <a:extLst>
                  <a:ext uri="{FF2B5EF4-FFF2-40B4-BE49-F238E27FC236}">
                    <a16:creationId xmlns:a16="http://schemas.microsoft.com/office/drawing/2014/main" id="{1C509E4D-273A-05E7-20FD-6DFD82465987}"/>
                  </a:ext>
                </a:extLst>
              </p:cNvPr>
              <p:cNvSpPr/>
              <p:nvPr/>
            </p:nvSpPr>
            <p:spPr>
              <a:xfrm>
                <a:off x="1848644" y="2367979"/>
                <a:ext cx="43010" cy="98412"/>
              </a:xfrm>
              <a:custGeom>
                <a:avLst/>
                <a:gdLst/>
                <a:ahLst/>
                <a:cxnLst/>
                <a:rect l="l" t="t" r="r" b="b"/>
                <a:pathLst>
                  <a:path w="590" h="1350" extrusionOk="0">
                    <a:moveTo>
                      <a:pt x="447" y="0"/>
                    </a:moveTo>
                    <a:cubicBezTo>
                      <a:pt x="447" y="1"/>
                      <a:pt x="429" y="509"/>
                      <a:pt x="474" y="1124"/>
                    </a:cubicBezTo>
                    <a:cubicBezTo>
                      <a:pt x="474" y="1169"/>
                      <a:pt x="478" y="1210"/>
                      <a:pt x="481" y="1249"/>
                    </a:cubicBezTo>
                    <a:lnTo>
                      <a:pt x="481" y="1249"/>
                    </a:lnTo>
                    <a:cubicBezTo>
                      <a:pt x="477" y="1249"/>
                      <a:pt x="473" y="1249"/>
                      <a:pt x="469" y="1249"/>
                    </a:cubicBezTo>
                    <a:cubicBezTo>
                      <a:pt x="386" y="1249"/>
                      <a:pt x="303" y="1181"/>
                      <a:pt x="250" y="1107"/>
                    </a:cubicBezTo>
                    <a:cubicBezTo>
                      <a:pt x="188" y="1026"/>
                      <a:pt x="170" y="919"/>
                      <a:pt x="135" y="839"/>
                    </a:cubicBezTo>
                    <a:cubicBezTo>
                      <a:pt x="108" y="759"/>
                      <a:pt x="81" y="687"/>
                      <a:pt x="54" y="652"/>
                    </a:cubicBezTo>
                    <a:cubicBezTo>
                      <a:pt x="27" y="607"/>
                      <a:pt x="1" y="589"/>
                      <a:pt x="1" y="589"/>
                    </a:cubicBezTo>
                    <a:lnTo>
                      <a:pt x="1" y="589"/>
                    </a:lnTo>
                    <a:cubicBezTo>
                      <a:pt x="1" y="589"/>
                      <a:pt x="63" y="678"/>
                      <a:pt x="90" y="848"/>
                    </a:cubicBezTo>
                    <a:cubicBezTo>
                      <a:pt x="117" y="937"/>
                      <a:pt x="126" y="1044"/>
                      <a:pt x="188" y="1151"/>
                    </a:cubicBezTo>
                    <a:cubicBezTo>
                      <a:pt x="215" y="1205"/>
                      <a:pt x="259" y="1258"/>
                      <a:pt x="322" y="1303"/>
                    </a:cubicBezTo>
                    <a:cubicBezTo>
                      <a:pt x="367" y="1328"/>
                      <a:pt x="425" y="1349"/>
                      <a:pt x="484" y="1349"/>
                    </a:cubicBezTo>
                    <a:cubicBezTo>
                      <a:pt x="508" y="1349"/>
                      <a:pt x="531" y="1346"/>
                      <a:pt x="554" y="1339"/>
                    </a:cubicBezTo>
                    <a:lnTo>
                      <a:pt x="589" y="1321"/>
                    </a:lnTo>
                    <a:lnTo>
                      <a:pt x="589" y="1285"/>
                    </a:lnTo>
                    <a:cubicBezTo>
                      <a:pt x="581" y="1231"/>
                      <a:pt x="581" y="1178"/>
                      <a:pt x="581" y="1115"/>
                    </a:cubicBezTo>
                    <a:cubicBezTo>
                      <a:pt x="527" y="500"/>
                      <a:pt x="447" y="1"/>
                      <a:pt x="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00;p48">
                <a:extLst>
                  <a:ext uri="{FF2B5EF4-FFF2-40B4-BE49-F238E27FC236}">
                    <a16:creationId xmlns:a16="http://schemas.microsoft.com/office/drawing/2014/main" id="{BF503C2E-2DA3-2FB7-EDBB-70BC34D3F8B0}"/>
                  </a:ext>
                </a:extLst>
              </p:cNvPr>
              <p:cNvSpPr/>
              <p:nvPr/>
            </p:nvSpPr>
            <p:spPr>
              <a:xfrm>
                <a:off x="1922123" y="2369947"/>
                <a:ext cx="46290" cy="108034"/>
              </a:xfrm>
              <a:custGeom>
                <a:avLst/>
                <a:gdLst/>
                <a:ahLst/>
                <a:cxnLst/>
                <a:rect l="l" t="t" r="r" b="b"/>
                <a:pathLst>
                  <a:path w="635" h="1482" extrusionOk="0">
                    <a:moveTo>
                      <a:pt x="616" y="0"/>
                    </a:moveTo>
                    <a:cubicBezTo>
                      <a:pt x="616" y="0"/>
                      <a:pt x="607" y="107"/>
                      <a:pt x="563" y="259"/>
                    </a:cubicBezTo>
                    <a:cubicBezTo>
                      <a:pt x="527" y="419"/>
                      <a:pt x="456" y="634"/>
                      <a:pt x="349" y="848"/>
                    </a:cubicBezTo>
                    <a:cubicBezTo>
                      <a:pt x="252" y="1066"/>
                      <a:pt x="133" y="1247"/>
                      <a:pt x="39" y="1372"/>
                    </a:cubicBezTo>
                    <a:lnTo>
                      <a:pt x="39" y="1372"/>
                    </a:lnTo>
                    <a:cubicBezTo>
                      <a:pt x="25" y="1262"/>
                      <a:pt x="19" y="1196"/>
                      <a:pt x="19" y="1196"/>
                    </a:cubicBezTo>
                    <a:cubicBezTo>
                      <a:pt x="19" y="1196"/>
                      <a:pt x="10" y="1285"/>
                      <a:pt x="1" y="1427"/>
                    </a:cubicBezTo>
                    <a:lnTo>
                      <a:pt x="1" y="1481"/>
                    </a:lnTo>
                    <a:lnTo>
                      <a:pt x="45" y="1445"/>
                    </a:lnTo>
                    <a:cubicBezTo>
                      <a:pt x="161" y="1329"/>
                      <a:pt x="331" y="1142"/>
                      <a:pt x="447" y="892"/>
                    </a:cubicBezTo>
                    <a:cubicBezTo>
                      <a:pt x="554" y="660"/>
                      <a:pt x="598" y="437"/>
                      <a:pt x="616" y="268"/>
                    </a:cubicBezTo>
                    <a:cubicBezTo>
                      <a:pt x="634" y="107"/>
                      <a:pt x="616"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01;p48">
                <a:extLst>
                  <a:ext uri="{FF2B5EF4-FFF2-40B4-BE49-F238E27FC236}">
                    <a16:creationId xmlns:a16="http://schemas.microsoft.com/office/drawing/2014/main" id="{9701BFD9-BDF5-9449-60AC-023E7963C369}"/>
                  </a:ext>
                </a:extLst>
              </p:cNvPr>
              <p:cNvSpPr/>
              <p:nvPr/>
            </p:nvSpPr>
            <p:spPr>
              <a:xfrm>
                <a:off x="1903316" y="2007731"/>
                <a:ext cx="104754" cy="54017"/>
              </a:xfrm>
              <a:custGeom>
                <a:avLst/>
                <a:gdLst/>
                <a:ahLst/>
                <a:cxnLst/>
                <a:rect l="l" t="t" r="r" b="b"/>
                <a:pathLst>
                  <a:path w="1437" h="741" extrusionOk="0">
                    <a:moveTo>
                      <a:pt x="1044" y="0"/>
                    </a:moveTo>
                    <a:cubicBezTo>
                      <a:pt x="1044" y="0"/>
                      <a:pt x="1008" y="0"/>
                      <a:pt x="937" y="9"/>
                    </a:cubicBezTo>
                    <a:cubicBezTo>
                      <a:pt x="874" y="18"/>
                      <a:pt x="776" y="45"/>
                      <a:pt x="651" y="80"/>
                    </a:cubicBezTo>
                    <a:cubicBezTo>
                      <a:pt x="535" y="116"/>
                      <a:pt x="402" y="179"/>
                      <a:pt x="259" y="268"/>
                    </a:cubicBezTo>
                    <a:cubicBezTo>
                      <a:pt x="196" y="312"/>
                      <a:pt x="125" y="357"/>
                      <a:pt x="54" y="419"/>
                    </a:cubicBezTo>
                    <a:cubicBezTo>
                      <a:pt x="36" y="437"/>
                      <a:pt x="0" y="473"/>
                      <a:pt x="9" y="518"/>
                    </a:cubicBezTo>
                    <a:cubicBezTo>
                      <a:pt x="18" y="571"/>
                      <a:pt x="54" y="589"/>
                      <a:pt x="80" y="607"/>
                    </a:cubicBezTo>
                    <a:cubicBezTo>
                      <a:pt x="107" y="625"/>
                      <a:pt x="134" y="634"/>
                      <a:pt x="161" y="634"/>
                    </a:cubicBezTo>
                    <a:cubicBezTo>
                      <a:pt x="187" y="642"/>
                      <a:pt x="214" y="642"/>
                      <a:pt x="232" y="642"/>
                    </a:cubicBezTo>
                    <a:cubicBezTo>
                      <a:pt x="437" y="642"/>
                      <a:pt x="607" y="571"/>
                      <a:pt x="758" y="535"/>
                    </a:cubicBezTo>
                    <a:cubicBezTo>
                      <a:pt x="856" y="501"/>
                      <a:pt x="945" y="485"/>
                      <a:pt x="1028" y="485"/>
                    </a:cubicBezTo>
                    <a:cubicBezTo>
                      <a:pt x="1074" y="485"/>
                      <a:pt x="1118" y="490"/>
                      <a:pt x="1160" y="500"/>
                    </a:cubicBezTo>
                    <a:cubicBezTo>
                      <a:pt x="1276" y="526"/>
                      <a:pt x="1356" y="589"/>
                      <a:pt x="1392" y="642"/>
                    </a:cubicBezTo>
                    <a:cubicBezTo>
                      <a:pt x="1410" y="669"/>
                      <a:pt x="1419" y="696"/>
                      <a:pt x="1427" y="714"/>
                    </a:cubicBezTo>
                    <a:cubicBezTo>
                      <a:pt x="1436" y="732"/>
                      <a:pt x="1436" y="741"/>
                      <a:pt x="1436" y="741"/>
                    </a:cubicBezTo>
                    <a:cubicBezTo>
                      <a:pt x="1436" y="741"/>
                      <a:pt x="1436" y="696"/>
                      <a:pt x="1410" y="634"/>
                    </a:cubicBezTo>
                    <a:cubicBezTo>
                      <a:pt x="1374" y="571"/>
                      <a:pt x="1294" y="500"/>
                      <a:pt x="1178" y="455"/>
                    </a:cubicBezTo>
                    <a:cubicBezTo>
                      <a:pt x="1114" y="431"/>
                      <a:pt x="1034" y="417"/>
                      <a:pt x="948" y="417"/>
                    </a:cubicBezTo>
                    <a:cubicBezTo>
                      <a:pt x="878" y="417"/>
                      <a:pt x="804" y="426"/>
                      <a:pt x="732" y="446"/>
                    </a:cubicBezTo>
                    <a:cubicBezTo>
                      <a:pt x="590" y="480"/>
                      <a:pt x="433" y="536"/>
                      <a:pt x="274" y="536"/>
                    </a:cubicBezTo>
                    <a:cubicBezTo>
                      <a:pt x="263" y="536"/>
                      <a:pt x="252" y="536"/>
                      <a:pt x="241" y="535"/>
                    </a:cubicBezTo>
                    <a:lnTo>
                      <a:pt x="178" y="535"/>
                    </a:lnTo>
                    <a:cubicBezTo>
                      <a:pt x="161" y="535"/>
                      <a:pt x="143" y="526"/>
                      <a:pt x="134" y="518"/>
                    </a:cubicBezTo>
                    <a:cubicBezTo>
                      <a:pt x="121" y="511"/>
                      <a:pt x="118" y="505"/>
                      <a:pt x="113" y="505"/>
                    </a:cubicBezTo>
                    <a:lnTo>
                      <a:pt x="113" y="505"/>
                    </a:lnTo>
                    <a:cubicBezTo>
                      <a:pt x="115" y="502"/>
                      <a:pt x="118" y="498"/>
                      <a:pt x="125" y="491"/>
                    </a:cubicBezTo>
                    <a:cubicBezTo>
                      <a:pt x="187" y="437"/>
                      <a:pt x="250" y="384"/>
                      <a:pt x="312" y="339"/>
                    </a:cubicBezTo>
                    <a:cubicBezTo>
                      <a:pt x="437" y="241"/>
                      <a:pt x="562" y="179"/>
                      <a:pt x="669" y="125"/>
                    </a:cubicBezTo>
                    <a:cubicBezTo>
                      <a:pt x="785" y="80"/>
                      <a:pt x="874" y="45"/>
                      <a:pt x="946" y="27"/>
                    </a:cubicBezTo>
                    <a:cubicBezTo>
                      <a:pt x="1008" y="9"/>
                      <a:pt x="1044" y="0"/>
                      <a:pt x="1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02;p48">
                <a:extLst>
                  <a:ext uri="{FF2B5EF4-FFF2-40B4-BE49-F238E27FC236}">
                    <a16:creationId xmlns:a16="http://schemas.microsoft.com/office/drawing/2014/main" id="{36145831-DF1E-2424-A8BC-70A2167C3AA7}"/>
                  </a:ext>
                </a:extLst>
              </p:cNvPr>
              <p:cNvSpPr/>
              <p:nvPr/>
            </p:nvSpPr>
            <p:spPr>
              <a:xfrm>
                <a:off x="1921467" y="2184575"/>
                <a:ext cx="92434" cy="138578"/>
              </a:xfrm>
              <a:custGeom>
                <a:avLst/>
                <a:gdLst/>
                <a:ahLst/>
                <a:cxnLst/>
                <a:rect l="l" t="t" r="r" b="b"/>
                <a:pathLst>
                  <a:path w="1268" h="1901" extrusionOk="0">
                    <a:moveTo>
                      <a:pt x="1268" y="1"/>
                    </a:moveTo>
                    <a:lnTo>
                      <a:pt x="1268" y="1"/>
                    </a:lnTo>
                    <a:cubicBezTo>
                      <a:pt x="1268" y="1"/>
                      <a:pt x="1178" y="90"/>
                      <a:pt x="1054" y="259"/>
                    </a:cubicBezTo>
                    <a:cubicBezTo>
                      <a:pt x="920" y="429"/>
                      <a:pt x="768" y="670"/>
                      <a:pt x="616" y="946"/>
                    </a:cubicBezTo>
                    <a:cubicBezTo>
                      <a:pt x="465" y="1223"/>
                      <a:pt x="322" y="1464"/>
                      <a:pt x="206" y="1633"/>
                    </a:cubicBezTo>
                    <a:cubicBezTo>
                      <a:pt x="144" y="1722"/>
                      <a:pt x="90" y="1785"/>
                      <a:pt x="54" y="1829"/>
                    </a:cubicBezTo>
                    <a:cubicBezTo>
                      <a:pt x="19" y="1874"/>
                      <a:pt x="1" y="1901"/>
                      <a:pt x="1" y="1901"/>
                    </a:cubicBezTo>
                    <a:cubicBezTo>
                      <a:pt x="1" y="1901"/>
                      <a:pt x="28" y="1883"/>
                      <a:pt x="72" y="1847"/>
                    </a:cubicBezTo>
                    <a:cubicBezTo>
                      <a:pt x="117" y="1803"/>
                      <a:pt x="170" y="1749"/>
                      <a:pt x="242" y="1669"/>
                    </a:cubicBezTo>
                    <a:cubicBezTo>
                      <a:pt x="384" y="1517"/>
                      <a:pt x="554" y="1276"/>
                      <a:pt x="706" y="1000"/>
                    </a:cubicBezTo>
                    <a:cubicBezTo>
                      <a:pt x="866" y="723"/>
                      <a:pt x="991" y="465"/>
                      <a:pt x="1089" y="286"/>
                    </a:cubicBezTo>
                    <a:cubicBezTo>
                      <a:pt x="1196" y="108"/>
                      <a:pt x="1268"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03;p48">
                <a:extLst>
                  <a:ext uri="{FF2B5EF4-FFF2-40B4-BE49-F238E27FC236}">
                    <a16:creationId xmlns:a16="http://schemas.microsoft.com/office/drawing/2014/main" id="{F9EA7055-65B7-289B-7CAB-CCFFC3D7CF8C}"/>
                  </a:ext>
                </a:extLst>
              </p:cNvPr>
              <p:cNvSpPr/>
              <p:nvPr/>
            </p:nvSpPr>
            <p:spPr>
              <a:xfrm>
                <a:off x="1851924" y="2293189"/>
                <a:ext cx="150898" cy="52413"/>
              </a:xfrm>
              <a:custGeom>
                <a:avLst/>
                <a:gdLst/>
                <a:ahLst/>
                <a:cxnLst/>
                <a:rect l="l" t="t" r="r" b="b"/>
                <a:pathLst>
                  <a:path w="2070" h="719" extrusionOk="0">
                    <a:moveTo>
                      <a:pt x="2070" y="0"/>
                    </a:moveTo>
                    <a:cubicBezTo>
                      <a:pt x="2070" y="0"/>
                      <a:pt x="1954" y="63"/>
                      <a:pt x="1776" y="152"/>
                    </a:cubicBezTo>
                    <a:cubicBezTo>
                      <a:pt x="1597" y="250"/>
                      <a:pt x="1356" y="384"/>
                      <a:pt x="1071" y="491"/>
                    </a:cubicBezTo>
                    <a:cubicBezTo>
                      <a:pt x="785" y="598"/>
                      <a:pt x="518" y="652"/>
                      <a:pt x="321" y="661"/>
                    </a:cubicBezTo>
                    <a:cubicBezTo>
                      <a:pt x="289" y="664"/>
                      <a:pt x="258" y="665"/>
                      <a:pt x="229" y="665"/>
                    </a:cubicBezTo>
                    <a:cubicBezTo>
                      <a:pt x="172" y="665"/>
                      <a:pt x="122" y="661"/>
                      <a:pt x="81" y="661"/>
                    </a:cubicBezTo>
                    <a:cubicBezTo>
                      <a:pt x="27" y="652"/>
                      <a:pt x="0" y="652"/>
                      <a:pt x="0" y="652"/>
                    </a:cubicBezTo>
                    <a:lnTo>
                      <a:pt x="0" y="652"/>
                    </a:lnTo>
                    <a:cubicBezTo>
                      <a:pt x="0" y="652"/>
                      <a:pt x="27" y="661"/>
                      <a:pt x="81" y="670"/>
                    </a:cubicBezTo>
                    <a:cubicBezTo>
                      <a:pt x="134" y="687"/>
                      <a:pt x="214" y="705"/>
                      <a:pt x="321" y="714"/>
                    </a:cubicBezTo>
                    <a:cubicBezTo>
                      <a:pt x="355" y="717"/>
                      <a:pt x="390" y="719"/>
                      <a:pt x="427" y="719"/>
                    </a:cubicBezTo>
                    <a:cubicBezTo>
                      <a:pt x="620" y="719"/>
                      <a:pt x="860" y="679"/>
                      <a:pt x="1107" y="589"/>
                    </a:cubicBezTo>
                    <a:cubicBezTo>
                      <a:pt x="1401" y="473"/>
                      <a:pt x="1642" y="313"/>
                      <a:pt x="1802" y="197"/>
                    </a:cubicBezTo>
                    <a:cubicBezTo>
                      <a:pt x="1972" y="81"/>
                      <a:pt x="2070"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04;p48">
                <a:extLst>
                  <a:ext uri="{FF2B5EF4-FFF2-40B4-BE49-F238E27FC236}">
                    <a16:creationId xmlns:a16="http://schemas.microsoft.com/office/drawing/2014/main" id="{1B1ECEF7-22D4-0BC6-C816-E6637C37D5DC}"/>
                  </a:ext>
                </a:extLst>
              </p:cNvPr>
              <p:cNvSpPr/>
              <p:nvPr/>
            </p:nvSpPr>
            <p:spPr>
              <a:xfrm>
                <a:off x="1865556" y="2676836"/>
                <a:ext cx="95714" cy="251132"/>
              </a:xfrm>
              <a:custGeom>
                <a:avLst/>
                <a:gdLst/>
                <a:ahLst/>
                <a:cxnLst/>
                <a:rect l="l" t="t" r="r" b="b"/>
                <a:pathLst>
                  <a:path w="1313" h="3445" extrusionOk="0">
                    <a:moveTo>
                      <a:pt x="1089" y="1"/>
                    </a:moveTo>
                    <a:lnTo>
                      <a:pt x="1089" y="1"/>
                    </a:lnTo>
                    <a:cubicBezTo>
                      <a:pt x="1089" y="1"/>
                      <a:pt x="1080" y="54"/>
                      <a:pt x="1062" y="152"/>
                    </a:cubicBezTo>
                    <a:cubicBezTo>
                      <a:pt x="1044" y="251"/>
                      <a:pt x="1027" y="393"/>
                      <a:pt x="1027" y="581"/>
                    </a:cubicBezTo>
                    <a:cubicBezTo>
                      <a:pt x="1027" y="759"/>
                      <a:pt x="1035" y="973"/>
                      <a:pt x="1089" y="1214"/>
                    </a:cubicBezTo>
                    <a:cubicBezTo>
                      <a:pt x="1116" y="1330"/>
                      <a:pt x="1151" y="1446"/>
                      <a:pt x="1178" y="1571"/>
                    </a:cubicBezTo>
                    <a:cubicBezTo>
                      <a:pt x="1196" y="1696"/>
                      <a:pt x="1205" y="1821"/>
                      <a:pt x="1151" y="1937"/>
                    </a:cubicBezTo>
                    <a:cubicBezTo>
                      <a:pt x="1107" y="2053"/>
                      <a:pt x="1018" y="2160"/>
                      <a:pt x="955" y="2285"/>
                    </a:cubicBezTo>
                    <a:cubicBezTo>
                      <a:pt x="893" y="2401"/>
                      <a:pt x="857" y="2525"/>
                      <a:pt x="812" y="2633"/>
                    </a:cubicBezTo>
                    <a:cubicBezTo>
                      <a:pt x="732" y="2847"/>
                      <a:pt x="607" y="3016"/>
                      <a:pt x="482" y="3141"/>
                    </a:cubicBezTo>
                    <a:cubicBezTo>
                      <a:pt x="357" y="3266"/>
                      <a:pt x="224" y="3337"/>
                      <a:pt x="143" y="3382"/>
                    </a:cubicBezTo>
                    <a:cubicBezTo>
                      <a:pt x="45" y="3426"/>
                      <a:pt x="1" y="3444"/>
                      <a:pt x="1" y="3444"/>
                    </a:cubicBezTo>
                    <a:cubicBezTo>
                      <a:pt x="1" y="3444"/>
                      <a:pt x="54" y="3435"/>
                      <a:pt x="143" y="3400"/>
                    </a:cubicBezTo>
                    <a:cubicBezTo>
                      <a:pt x="242" y="3364"/>
                      <a:pt x="375" y="3293"/>
                      <a:pt x="518" y="3177"/>
                    </a:cubicBezTo>
                    <a:cubicBezTo>
                      <a:pt x="652" y="3061"/>
                      <a:pt x="804" y="2891"/>
                      <a:pt x="893" y="2659"/>
                    </a:cubicBezTo>
                    <a:cubicBezTo>
                      <a:pt x="946" y="2552"/>
                      <a:pt x="991" y="2436"/>
                      <a:pt x="1044" y="2329"/>
                    </a:cubicBezTo>
                    <a:cubicBezTo>
                      <a:pt x="1098" y="2213"/>
                      <a:pt x="1187" y="2115"/>
                      <a:pt x="1250" y="1972"/>
                    </a:cubicBezTo>
                    <a:cubicBezTo>
                      <a:pt x="1312" y="1839"/>
                      <a:pt x="1303" y="1687"/>
                      <a:pt x="1276" y="1553"/>
                    </a:cubicBezTo>
                    <a:cubicBezTo>
                      <a:pt x="1250" y="1419"/>
                      <a:pt x="1205" y="1303"/>
                      <a:pt x="1178" y="1196"/>
                    </a:cubicBezTo>
                    <a:cubicBezTo>
                      <a:pt x="1116" y="964"/>
                      <a:pt x="1089" y="759"/>
                      <a:pt x="1080" y="581"/>
                    </a:cubicBezTo>
                    <a:cubicBezTo>
                      <a:pt x="1062" y="402"/>
                      <a:pt x="1071" y="251"/>
                      <a:pt x="1080" y="152"/>
                    </a:cubicBezTo>
                    <a:cubicBezTo>
                      <a:pt x="1089" y="54"/>
                      <a:pt x="1089" y="1"/>
                      <a:pt x="1089" y="1"/>
                    </a:cubicBez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05;p48">
                <a:extLst>
                  <a:ext uri="{FF2B5EF4-FFF2-40B4-BE49-F238E27FC236}">
                    <a16:creationId xmlns:a16="http://schemas.microsoft.com/office/drawing/2014/main" id="{86F2DB86-E2C2-94FE-2DA7-7CCACC28B70E}"/>
                  </a:ext>
                </a:extLst>
              </p:cNvPr>
              <p:cNvSpPr/>
              <p:nvPr/>
            </p:nvSpPr>
            <p:spPr>
              <a:xfrm>
                <a:off x="1213283" y="1113525"/>
                <a:ext cx="175027" cy="249164"/>
              </a:xfrm>
              <a:custGeom>
                <a:avLst/>
                <a:gdLst/>
                <a:ahLst/>
                <a:cxnLst/>
                <a:rect l="l" t="t" r="r" b="b"/>
                <a:pathLst>
                  <a:path w="2401" h="3418" extrusionOk="0">
                    <a:moveTo>
                      <a:pt x="393" y="1"/>
                    </a:moveTo>
                    <a:cubicBezTo>
                      <a:pt x="72" y="474"/>
                      <a:pt x="37" y="1080"/>
                      <a:pt x="19" y="1651"/>
                    </a:cubicBezTo>
                    <a:cubicBezTo>
                      <a:pt x="10" y="1919"/>
                      <a:pt x="1" y="2204"/>
                      <a:pt x="90" y="2463"/>
                    </a:cubicBezTo>
                    <a:cubicBezTo>
                      <a:pt x="215" y="2802"/>
                      <a:pt x="500" y="3070"/>
                      <a:pt x="590" y="3418"/>
                    </a:cubicBezTo>
                    <a:cubicBezTo>
                      <a:pt x="795" y="3194"/>
                      <a:pt x="1045" y="2998"/>
                      <a:pt x="1312" y="2855"/>
                    </a:cubicBezTo>
                    <a:cubicBezTo>
                      <a:pt x="1598" y="2704"/>
                      <a:pt x="1928" y="2606"/>
                      <a:pt x="2169" y="2392"/>
                    </a:cubicBezTo>
                    <a:cubicBezTo>
                      <a:pt x="2294" y="2285"/>
                      <a:pt x="2401" y="2106"/>
                      <a:pt x="2329" y="1963"/>
                    </a:cubicBezTo>
                    <a:cubicBezTo>
                      <a:pt x="2285" y="1901"/>
                      <a:pt x="2222" y="1856"/>
                      <a:pt x="2151" y="1821"/>
                    </a:cubicBezTo>
                    <a:cubicBezTo>
                      <a:pt x="1705" y="1562"/>
                      <a:pt x="1259" y="1294"/>
                      <a:pt x="813" y="1036"/>
                    </a:cubicBezTo>
                    <a:cubicBezTo>
                      <a:pt x="616" y="920"/>
                      <a:pt x="420" y="804"/>
                      <a:pt x="313" y="598"/>
                    </a:cubicBezTo>
                    <a:cubicBezTo>
                      <a:pt x="215" y="402"/>
                      <a:pt x="268" y="108"/>
                      <a:pt x="483" y="36"/>
                    </a:cubicBezTo>
                    <a:lnTo>
                      <a:pt x="3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06;p48">
                <a:extLst>
                  <a:ext uri="{FF2B5EF4-FFF2-40B4-BE49-F238E27FC236}">
                    <a16:creationId xmlns:a16="http://schemas.microsoft.com/office/drawing/2014/main" id="{E40BAB0B-36B9-3EBB-A626-E4C4DFC6B0ED}"/>
                  </a:ext>
                </a:extLst>
              </p:cNvPr>
              <p:cNvSpPr/>
              <p:nvPr/>
            </p:nvSpPr>
            <p:spPr>
              <a:xfrm>
                <a:off x="932998" y="1148004"/>
                <a:ext cx="290788" cy="657535"/>
              </a:xfrm>
              <a:custGeom>
                <a:avLst/>
                <a:gdLst/>
                <a:ahLst/>
                <a:cxnLst/>
                <a:rect l="l" t="t" r="r" b="b"/>
                <a:pathLst>
                  <a:path w="3989" h="9020" extrusionOk="0">
                    <a:moveTo>
                      <a:pt x="3989" y="1"/>
                    </a:moveTo>
                    <a:lnTo>
                      <a:pt x="3989" y="1"/>
                    </a:lnTo>
                    <a:cubicBezTo>
                      <a:pt x="3987" y="2"/>
                      <a:pt x="3862" y="109"/>
                      <a:pt x="3623" y="277"/>
                    </a:cubicBezTo>
                    <a:cubicBezTo>
                      <a:pt x="3373" y="456"/>
                      <a:pt x="3016" y="696"/>
                      <a:pt x="2543" y="955"/>
                    </a:cubicBezTo>
                    <a:cubicBezTo>
                      <a:pt x="2311" y="1080"/>
                      <a:pt x="2044" y="1205"/>
                      <a:pt x="1749" y="1330"/>
                    </a:cubicBezTo>
                    <a:cubicBezTo>
                      <a:pt x="1464" y="1455"/>
                      <a:pt x="1152" y="1571"/>
                      <a:pt x="822" y="1722"/>
                    </a:cubicBezTo>
                    <a:cubicBezTo>
                      <a:pt x="661" y="1794"/>
                      <a:pt x="492" y="1865"/>
                      <a:pt x="331" y="1954"/>
                    </a:cubicBezTo>
                    <a:cubicBezTo>
                      <a:pt x="251" y="2008"/>
                      <a:pt x="161" y="2035"/>
                      <a:pt x="81" y="2115"/>
                    </a:cubicBezTo>
                    <a:cubicBezTo>
                      <a:pt x="37" y="2151"/>
                      <a:pt x="1" y="2204"/>
                      <a:pt x="1" y="2275"/>
                    </a:cubicBezTo>
                    <a:cubicBezTo>
                      <a:pt x="1" y="2338"/>
                      <a:pt x="37" y="2391"/>
                      <a:pt x="54" y="2427"/>
                    </a:cubicBezTo>
                    <a:cubicBezTo>
                      <a:pt x="268" y="2748"/>
                      <a:pt x="411" y="3123"/>
                      <a:pt x="483" y="3524"/>
                    </a:cubicBezTo>
                    <a:cubicBezTo>
                      <a:pt x="563" y="3917"/>
                      <a:pt x="563" y="4318"/>
                      <a:pt x="536" y="4702"/>
                    </a:cubicBezTo>
                    <a:cubicBezTo>
                      <a:pt x="518" y="4889"/>
                      <a:pt x="483" y="5077"/>
                      <a:pt x="465" y="5264"/>
                    </a:cubicBezTo>
                    <a:cubicBezTo>
                      <a:pt x="447" y="5451"/>
                      <a:pt x="456" y="5648"/>
                      <a:pt x="545" y="5817"/>
                    </a:cubicBezTo>
                    <a:cubicBezTo>
                      <a:pt x="590" y="5906"/>
                      <a:pt x="643" y="5978"/>
                      <a:pt x="697" y="6040"/>
                    </a:cubicBezTo>
                    <a:cubicBezTo>
                      <a:pt x="750" y="6111"/>
                      <a:pt x="795" y="6174"/>
                      <a:pt x="839" y="6245"/>
                    </a:cubicBezTo>
                    <a:cubicBezTo>
                      <a:pt x="911" y="6388"/>
                      <a:pt x="955" y="6549"/>
                      <a:pt x="991" y="6700"/>
                    </a:cubicBezTo>
                    <a:cubicBezTo>
                      <a:pt x="1054" y="7004"/>
                      <a:pt x="1080" y="7298"/>
                      <a:pt x="1161" y="7566"/>
                    </a:cubicBezTo>
                    <a:cubicBezTo>
                      <a:pt x="1250" y="7824"/>
                      <a:pt x="1384" y="8029"/>
                      <a:pt x="1500" y="8208"/>
                    </a:cubicBezTo>
                    <a:cubicBezTo>
                      <a:pt x="1616" y="8386"/>
                      <a:pt x="1714" y="8547"/>
                      <a:pt x="1767" y="8681"/>
                    </a:cubicBezTo>
                    <a:cubicBezTo>
                      <a:pt x="1821" y="8823"/>
                      <a:pt x="1839" y="8939"/>
                      <a:pt x="1848" y="9020"/>
                    </a:cubicBezTo>
                    <a:cubicBezTo>
                      <a:pt x="1848" y="8939"/>
                      <a:pt x="1830" y="8823"/>
                      <a:pt x="1785" y="8681"/>
                    </a:cubicBezTo>
                    <a:cubicBezTo>
                      <a:pt x="1732" y="8538"/>
                      <a:pt x="1642" y="8377"/>
                      <a:pt x="1526" y="8190"/>
                    </a:cubicBezTo>
                    <a:cubicBezTo>
                      <a:pt x="1419" y="8012"/>
                      <a:pt x="1285" y="7798"/>
                      <a:pt x="1214" y="7548"/>
                    </a:cubicBezTo>
                    <a:cubicBezTo>
                      <a:pt x="1143" y="7289"/>
                      <a:pt x="1116" y="6995"/>
                      <a:pt x="1054" y="6682"/>
                    </a:cubicBezTo>
                    <a:cubicBezTo>
                      <a:pt x="1027" y="6531"/>
                      <a:pt x="982" y="6370"/>
                      <a:pt x="911" y="6210"/>
                    </a:cubicBezTo>
                    <a:cubicBezTo>
                      <a:pt x="866" y="6129"/>
                      <a:pt x="822" y="6058"/>
                      <a:pt x="768" y="5987"/>
                    </a:cubicBezTo>
                    <a:cubicBezTo>
                      <a:pt x="715" y="5915"/>
                      <a:pt x="661" y="5853"/>
                      <a:pt x="616" y="5781"/>
                    </a:cubicBezTo>
                    <a:cubicBezTo>
                      <a:pt x="545" y="5630"/>
                      <a:pt x="545" y="5451"/>
                      <a:pt x="563" y="5273"/>
                    </a:cubicBezTo>
                    <a:cubicBezTo>
                      <a:pt x="581" y="5094"/>
                      <a:pt x="616" y="4898"/>
                      <a:pt x="634" y="4711"/>
                    </a:cubicBezTo>
                    <a:cubicBezTo>
                      <a:pt x="670" y="4318"/>
                      <a:pt x="661" y="3908"/>
                      <a:pt x="590" y="3498"/>
                    </a:cubicBezTo>
                    <a:cubicBezTo>
                      <a:pt x="509" y="3096"/>
                      <a:pt x="358" y="2704"/>
                      <a:pt x="144" y="2382"/>
                    </a:cubicBezTo>
                    <a:cubicBezTo>
                      <a:pt x="90" y="2302"/>
                      <a:pt x="81" y="2240"/>
                      <a:pt x="144" y="2186"/>
                    </a:cubicBezTo>
                    <a:cubicBezTo>
                      <a:pt x="206" y="2124"/>
                      <a:pt x="295" y="2088"/>
                      <a:pt x="376" y="2043"/>
                    </a:cubicBezTo>
                    <a:cubicBezTo>
                      <a:pt x="536" y="1954"/>
                      <a:pt x="697" y="1874"/>
                      <a:pt x="857" y="1803"/>
                    </a:cubicBezTo>
                    <a:cubicBezTo>
                      <a:pt x="1178" y="1651"/>
                      <a:pt x="1491" y="1526"/>
                      <a:pt x="1785" y="1392"/>
                    </a:cubicBezTo>
                    <a:cubicBezTo>
                      <a:pt x="2071" y="1267"/>
                      <a:pt x="2338" y="1134"/>
                      <a:pt x="2570" y="1000"/>
                    </a:cubicBezTo>
                    <a:cubicBezTo>
                      <a:pt x="3034" y="732"/>
                      <a:pt x="3391" y="473"/>
                      <a:pt x="3632" y="295"/>
                    </a:cubicBezTo>
                    <a:cubicBezTo>
                      <a:pt x="3862" y="109"/>
                      <a:pt x="3987" y="2"/>
                      <a:pt x="3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07;p48">
                <a:extLst>
                  <a:ext uri="{FF2B5EF4-FFF2-40B4-BE49-F238E27FC236}">
                    <a16:creationId xmlns:a16="http://schemas.microsoft.com/office/drawing/2014/main" id="{1CCA26B7-47BE-B15F-D2AE-1F1A998D7648}"/>
                  </a:ext>
                </a:extLst>
              </p:cNvPr>
              <p:cNvSpPr/>
              <p:nvPr/>
            </p:nvSpPr>
            <p:spPr>
              <a:xfrm>
                <a:off x="713217" y="1315809"/>
                <a:ext cx="349325" cy="1411077"/>
              </a:xfrm>
              <a:custGeom>
                <a:avLst/>
                <a:gdLst/>
                <a:ahLst/>
                <a:cxnLst/>
                <a:rect l="l" t="t" r="r" b="b"/>
                <a:pathLst>
                  <a:path w="4792" h="19357" extrusionOk="0">
                    <a:moveTo>
                      <a:pt x="3025" y="0"/>
                    </a:moveTo>
                    <a:cubicBezTo>
                      <a:pt x="2980" y="36"/>
                      <a:pt x="2927" y="107"/>
                      <a:pt x="2846" y="188"/>
                    </a:cubicBezTo>
                    <a:cubicBezTo>
                      <a:pt x="2927" y="107"/>
                      <a:pt x="2989" y="45"/>
                      <a:pt x="3025" y="0"/>
                    </a:cubicBezTo>
                    <a:close/>
                    <a:moveTo>
                      <a:pt x="2846" y="188"/>
                    </a:moveTo>
                    <a:cubicBezTo>
                      <a:pt x="2695" y="357"/>
                      <a:pt x="2481" y="625"/>
                      <a:pt x="2266" y="1008"/>
                    </a:cubicBezTo>
                    <a:cubicBezTo>
                      <a:pt x="2052" y="1392"/>
                      <a:pt x="1847" y="1891"/>
                      <a:pt x="1749" y="2507"/>
                    </a:cubicBezTo>
                    <a:cubicBezTo>
                      <a:pt x="1704" y="2819"/>
                      <a:pt x="1687" y="3149"/>
                      <a:pt x="1678" y="3497"/>
                    </a:cubicBezTo>
                    <a:cubicBezTo>
                      <a:pt x="1669" y="3854"/>
                      <a:pt x="1669" y="4220"/>
                      <a:pt x="1615" y="4612"/>
                    </a:cubicBezTo>
                    <a:cubicBezTo>
                      <a:pt x="1571" y="4996"/>
                      <a:pt x="1446" y="5388"/>
                      <a:pt x="1285" y="5781"/>
                    </a:cubicBezTo>
                    <a:cubicBezTo>
                      <a:pt x="1125" y="6174"/>
                      <a:pt x="928" y="6575"/>
                      <a:pt x="803" y="7021"/>
                    </a:cubicBezTo>
                    <a:cubicBezTo>
                      <a:pt x="679" y="7458"/>
                      <a:pt x="589" y="7931"/>
                      <a:pt x="554" y="8422"/>
                    </a:cubicBezTo>
                    <a:cubicBezTo>
                      <a:pt x="536" y="8671"/>
                      <a:pt x="527" y="8921"/>
                      <a:pt x="527" y="9171"/>
                    </a:cubicBezTo>
                    <a:cubicBezTo>
                      <a:pt x="527" y="9421"/>
                      <a:pt x="536" y="9679"/>
                      <a:pt x="527" y="9938"/>
                    </a:cubicBezTo>
                    <a:cubicBezTo>
                      <a:pt x="527" y="10188"/>
                      <a:pt x="509" y="10447"/>
                      <a:pt x="456" y="10705"/>
                    </a:cubicBezTo>
                    <a:cubicBezTo>
                      <a:pt x="402" y="10955"/>
                      <a:pt x="295" y="11205"/>
                      <a:pt x="197" y="11455"/>
                    </a:cubicBezTo>
                    <a:cubicBezTo>
                      <a:pt x="99" y="11705"/>
                      <a:pt x="1" y="11981"/>
                      <a:pt x="1" y="12267"/>
                    </a:cubicBezTo>
                    <a:cubicBezTo>
                      <a:pt x="1" y="12552"/>
                      <a:pt x="63" y="12829"/>
                      <a:pt x="152" y="13096"/>
                    </a:cubicBezTo>
                    <a:cubicBezTo>
                      <a:pt x="250" y="13364"/>
                      <a:pt x="357" y="13623"/>
                      <a:pt x="447" y="13899"/>
                    </a:cubicBezTo>
                    <a:cubicBezTo>
                      <a:pt x="536" y="14167"/>
                      <a:pt x="580" y="14443"/>
                      <a:pt x="607" y="14729"/>
                    </a:cubicBezTo>
                    <a:cubicBezTo>
                      <a:pt x="634" y="15023"/>
                      <a:pt x="661" y="15318"/>
                      <a:pt x="741" y="15603"/>
                    </a:cubicBezTo>
                    <a:cubicBezTo>
                      <a:pt x="812" y="15906"/>
                      <a:pt x="982" y="16165"/>
                      <a:pt x="1107" y="16424"/>
                    </a:cubicBezTo>
                    <a:cubicBezTo>
                      <a:pt x="1303" y="16843"/>
                      <a:pt x="1285" y="17325"/>
                      <a:pt x="1258" y="17789"/>
                    </a:cubicBezTo>
                    <a:cubicBezTo>
                      <a:pt x="1241" y="18021"/>
                      <a:pt x="1214" y="18244"/>
                      <a:pt x="1169" y="18476"/>
                    </a:cubicBezTo>
                    <a:cubicBezTo>
                      <a:pt x="1151" y="18583"/>
                      <a:pt x="1125" y="18699"/>
                      <a:pt x="1098" y="18806"/>
                    </a:cubicBezTo>
                    <a:lnTo>
                      <a:pt x="1062" y="18975"/>
                    </a:lnTo>
                    <a:cubicBezTo>
                      <a:pt x="1044" y="19029"/>
                      <a:pt x="1026" y="19082"/>
                      <a:pt x="1035" y="19154"/>
                    </a:cubicBezTo>
                    <a:cubicBezTo>
                      <a:pt x="1035" y="19225"/>
                      <a:pt x="1080" y="19305"/>
                      <a:pt x="1151" y="19332"/>
                    </a:cubicBezTo>
                    <a:cubicBezTo>
                      <a:pt x="1187" y="19350"/>
                      <a:pt x="1220" y="19357"/>
                      <a:pt x="1253" y="19357"/>
                    </a:cubicBezTo>
                    <a:cubicBezTo>
                      <a:pt x="1285" y="19357"/>
                      <a:pt x="1316" y="19350"/>
                      <a:pt x="1348" y="19341"/>
                    </a:cubicBezTo>
                    <a:cubicBezTo>
                      <a:pt x="1473" y="19305"/>
                      <a:pt x="1562" y="19252"/>
                      <a:pt x="1669" y="19216"/>
                    </a:cubicBezTo>
                    <a:cubicBezTo>
                      <a:pt x="1874" y="19136"/>
                      <a:pt x="2079" y="19064"/>
                      <a:pt x="2293" y="19029"/>
                    </a:cubicBezTo>
                    <a:cubicBezTo>
                      <a:pt x="2547" y="18969"/>
                      <a:pt x="2807" y="18943"/>
                      <a:pt x="3064" y="18943"/>
                    </a:cubicBezTo>
                    <a:cubicBezTo>
                      <a:pt x="3232" y="18943"/>
                      <a:pt x="3398" y="18954"/>
                      <a:pt x="3560" y="18975"/>
                    </a:cubicBezTo>
                    <a:lnTo>
                      <a:pt x="3605" y="18975"/>
                    </a:lnTo>
                    <a:lnTo>
                      <a:pt x="3614" y="18931"/>
                    </a:lnTo>
                    <a:cubicBezTo>
                      <a:pt x="3622" y="18690"/>
                      <a:pt x="3515" y="18484"/>
                      <a:pt x="3408" y="18297"/>
                    </a:cubicBezTo>
                    <a:cubicBezTo>
                      <a:pt x="3310" y="18119"/>
                      <a:pt x="3203" y="17940"/>
                      <a:pt x="3168" y="17744"/>
                    </a:cubicBezTo>
                    <a:cubicBezTo>
                      <a:pt x="3141" y="17548"/>
                      <a:pt x="3168" y="17343"/>
                      <a:pt x="3212" y="17146"/>
                    </a:cubicBezTo>
                    <a:cubicBezTo>
                      <a:pt x="3257" y="16950"/>
                      <a:pt x="3301" y="16754"/>
                      <a:pt x="3355" y="16558"/>
                    </a:cubicBezTo>
                    <a:cubicBezTo>
                      <a:pt x="3533" y="15781"/>
                      <a:pt x="3631" y="15032"/>
                      <a:pt x="3676" y="14309"/>
                    </a:cubicBezTo>
                    <a:cubicBezTo>
                      <a:pt x="3703" y="13953"/>
                      <a:pt x="3712" y="13605"/>
                      <a:pt x="3703" y="13266"/>
                    </a:cubicBezTo>
                    <a:cubicBezTo>
                      <a:pt x="3694" y="12936"/>
                      <a:pt x="3694" y="12606"/>
                      <a:pt x="3819" y="12320"/>
                    </a:cubicBezTo>
                    <a:cubicBezTo>
                      <a:pt x="3944" y="12035"/>
                      <a:pt x="4122" y="11776"/>
                      <a:pt x="4140" y="11473"/>
                    </a:cubicBezTo>
                    <a:cubicBezTo>
                      <a:pt x="4149" y="11330"/>
                      <a:pt x="4131" y="11187"/>
                      <a:pt x="4149" y="11053"/>
                    </a:cubicBezTo>
                    <a:cubicBezTo>
                      <a:pt x="4158" y="10991"/>
                      <a:pt x="4176" y="10919"/>
                      <a:pt x="4202" y="10866"/>
                    </a:cubicBezTo>
                    <a:cubicBezTo>
                      <a:pt x="4238" y="10812"/>
                      <a:pt x="4292" y="10777"/>
                      <a:pt x="4345" y="10732"/>
                    </a:cubicBezTo>
                    <a:cubicBezTo>
                      <a:pt x="4452" y="10661"/>
                      <a:pt x="4532" y="10527"/>
                      <a:pt x="4532" y="10402"/>
                    </a:cubicBezTo>
                    <a:cubicBezTo>
                      <a:pt x="4541" y="10268"/>
                      <a:pt x="4506" y="10152"/>
                      <a:pt x="4461" y="10045"/>
                    </a:cubicBezTo>
                    <a:cubicBezTo>
                      <a:pt x="4381" y="9822"/>
                      <a:pt x="4274" y="9626"/>
                      <a:pt x="4238" y="9421"/>
                    </a:cubicBezTo>
                    <a:cubicBezTo>
                      <a:pt x="4158" y="9019"/>
                      <a:pt x="4283" y="8662"/>
                      <a:pt x="4381" y="8404"/>
                    </a:cubicBezTo>
                    <a:cubicBezTo>
                      <a:pt x="4488" y="8145"/>
                      <a:pt x="4604" y="7949"/>
                      <a:pt x="4675" y="7824"/>
                    </a:cubicBezTo>
                    <a:cubicBezTo>
                      <a:pt x="4746" y="7692"/>
                      <a:pt x="4790" y="7629"/>
                      <a:pt x="4791" y="7628"/>
                    </a:cubicBezTo>
                    <a:lnTo>
                      <a:pt x="4791" y="7628"/>
                    </a:lnTo>
                    <a:cubicBezTo>
                      <a:pt x="4790" y="7629"/>
                      <a:pt x="4746" y="7692"/>
                      <a:pt x="4675" y="7815"/>
                    </a:cubicBezTo>
                    <a:cubicBezTo>
                      <a:pt x="4595" y="7949"/>
                      <a:pt x="4479" y="8136"/>
                      <a:pt x="4372" y="8404"/>
                    </a:cubicBezTo>
                    <a:cubicBezTo>
                      <a:pt x="4265" y="8662"/>
                      <a:pt x="4140" y="9010"/>
                      <a:pt x="4211" y="9430"/>
                    </a:cubicBezTo>
                    <a:cubicBezTo>
                      <a:pt x="4247" y="9635"/>
                      <a:pt x="4354" y="9831"/>
                      <a:pt x="4434" y="10045"/>
                    </a:cubicBezTo>
                    <a:cubicBezTo>
                      <a:pt x="4470" y="10161"/>
                      <a:pt x="4506" y="10277"/>
                      <a:pt x="4497" y="10393"/>
                    </a:cubicBezTo>
                    <a:cubicBezTo>
                      <a:pt x="4497" y="10518"/>
                      <a:pt x="4425" y="10634"/>
                      <a:pt x="4318" y="10705"/>
                    </a:cubicBezTo>
                    <a:cubicBezTo>
                      <a:pt x="4265" y="10741"/>
                      <a:pt x="4211" y="10786"/>
                      <a:pt x="4176" y="10848"/>
                    </a:cubicBezTo>
                    <a:cubicBezTo>
                      <a:pt x="4131" y="10911"/>
                      <a:pt x="4113" y="10973"/>
                      <a:pt x="4104" y="11044"/>
                    </a:cubicBezTo>
                    <a:cubicBezTo>
                      <a:pt x="4086" y="11187"/>
                      <a:pt x="4104" y="11330"/>
                      <a:pt x="4095" y="11473"/>
                    </a:cubicBezTo>
                    <a:cubicBezTo>
                      <a:pt x="4077" y="11758"/>
                      <a:pt x="3899" y="12008"/>
                      <a:pt x="3774" y="12302"/>
                    </a:cubicBezTo>
                    <a:cubicBezTo>
                      <a:pt x="3640" y="12597"/>
                      <a:pt x="3640" y="12936"/>
                      <a:pt x="3640" y="13266"/>
                    </a:cubicBezTo>
                    <a:cubicBezTo>
                      <a:pt x="3649" y="13605"/>
                      <a:pt x="3631" y="13953"/>
                      <a:pt x="3614" y="14309"/>
                    </a:cubicBezTo>
                    <a:cubicBezTo>
                      <a:pt x="3560" y="15023"/>
                      <a:pt x="3453" y="15773"/>
                      <a:pt x="3275" y="16540"/>
                    </a:cubicBezTo>
                    <a:cubicBezTo>
                      <a:pt x="3221" y="16736"/>
                      <a:pt x="3176" y="16932"/>
                      <a:pt x="3123" y="17129"/>
                    </a:cubicBezTo>
                    <a:cubicBezTo>
                      <a:pt x="3087" y="17325"/>
                      <a:pt x="3052" y="17539"/>
                      <a:pt x="3087" y="17753"/>
                    </a:cubicBezTo>
                    <a:cubicBezTo>
                      <a:pt x="3123" y="17976"/>
                      <a:pt x="3230" y="18163"/>
                      <a:pt x="3337" y="18342"/>
                    </a:cubicBezTo>
                    <a:cubicBezTo>
                      <a:pt x="3427" y="18514"/>
                      <a:pt x="3517" y="18685"/>
                      <a:pt x="3518" y="18871"/>
                    </a:cubicBezTo>
                    <a:lnTo>
                      <a:pt x="3518" y="18871"/>
                    </a:lnTo>
                    <a:cubicBezTo>
                      <a:pt x="3377" y="18855"/>
                      <a:pt x="3233" y="18847"/>
                      <a:pt x="3088" y="18847"/>
                    </a:cubicBezTo>
                    <a:cubicBezTo>
                      <a:pt x="2818" y="18847"/>
                      <a:pt x="2543" y="18875"/>
                      <a:pt x="2275" y="18931"/>
                    </a:cubicBezTo>
                    <a:cubicBezTo>
                      <a:pt x="2052" y="18975"/>
                      <a:pt x="1838" y="19038"/>
                      <a:pt x="1633" y="19118"/>
                    </a:cubicBezTo>
                    <a:cubicBezTo>
                      <a:pt x="1526" y="19162"/>
                      <a:pt x="1419" y="19216"/>
                      <a:pt x="1321" y="19243"/>
                    </a:cubicBezTo>
                    <a:cubicBezTo>
                      <a:pt x="1295" y="19248"/>
                      <a:pt x="1266" y="19253"/>
                      <a:pt x="1240" y="19253"/>
                    </a:cubicBezTo>
                    <a:cubicBezTo>
                      <a:pt x="1220" y="19253"/>
                      <a:pt x="1202" y="19250"/>
                      <a:pt x="1187" y="19243"/>
                    </a:cubicBezTo>
                    <a:cubicBezTo>
                      <a:pt x="1160" y="19225"/>
                      <a:pt x="1134" y="19189"/>
                      <a:pt x="1134" y="19145"/>
                    </a:cubicBezTo>
                    <a:cubicBezTo>
                      <a:pt x="1134" y="19055"/>
                      <a:pt x="1178" y="18939"/>
                      <a:pt x="1196" y="18832"/>
                    </a:cubicBezTo>
                    <a:cubicBezTo>
                      <a:pt x="1223" y="18716"/>
                      <a:pt x="1249" y="18600"/>
                      <a:pt x="1267" y="18484"/>
                    </a:cubicBezTo>
                    <a:cubicBezTo>
                      <a:pt x="1312" y="18261"/>
                      <a:pt x="1339" y="18030"/>
                      <a:pt x="1357" y="17798"/>
                    </a:cubicBezTo>
                    <a:cubicBezTo>
                      <a:pt x="1374" y="17557"/>
                      <a:pt x="1383" y="17325"/>
                      <a:pt x="1365" y="17084"/>
                    </a:cubicBezTo>
                    <a:cubicBezTo>
                      <a:pt x="1357" y="16843"/>
                      <a:pt x="1303" y="16602"/>
                      <a:pt x="1196" y="16379"/>
                    </a:cubicBezTo>
                    <a:cubicBezTo>
                      <a:pt x="1071" y="16103"/>
                      <a:pt x="902" y="15862"/>
                      <a:pt x="839" y="15576"/>
                    </a:cubicBezTo>
                    <a:cubicBezTo>
                      <a:pt x="759" y="15300"/>
                      <a:pt x="741" y="15005"/>
                      <a:pt x="705" y="14720"/>
                    </a:cubicBezTo>
                    <a:cubicBezTo>
                      <a:pt x="679" y="14434"/>
                      <a:pt x="634" y="14140"/>
                      <a:pt x="545" y="13863"/>
                    </a:cubicBezTo>
                    <a:cubicBezTo>
                      <a:pt x="456" y="13587"/>
                      <a:pt x="340" y="13328"/>
                      <a:pt x="250" y="13061"/>
                    </a:cubicBezTo>
                    <a:cubicBezTo>
                      <a:pt x="161" y="12802"/>
                      <a:pt x="99" y="12534"/>
                      <a:pt x="99" y="12267"/>
                    </a:cubicBezTo>
                    <a:cubicBezTo>
                      <a:pt x="99" y="11999"/>
                      <a:pt x="188" y="11740"/>
                      <a:pt x="286" y="11490"/>
                    </a:cubicBezTo>
                    <a:cubicBezTo>
                      <a:pt x="375" y="11241"/>
                      <a:pt x="482" y="10991"/>
                      <a:pt x="545" y="10723"/>
                    </a:cubicBezTo>
                    <a:cubicBezTo>
                      <a:pt x="598" y="10465"/>
                      <a:pt x="616" y="10197"/>
                      <a:pt x="616" y="9938"/>
                    </a:cubicBezTo>
                    <a:cubicBezTo>
                      <a:pt x="616" y="9679"/>
                      <a:pt x="607" y="9421"/>
                      <a:pt x="607" y="9171"/>
                    </a:cubicBezTo>
                    <a:cubicBezTo>
                      <a:pt x="607" y="8921"/>
                      <a:pt x="616" y="8671"/>
                      <a:pt x="634" y="8431"/>
                    </a:cubicBezTo>
                    <a:cubicBezTo>
                      <a:pt x="670" y="7949"/>
                      <a:pt x="750" y="7476"/>
                      <a:pt x="875" y="7039"/>
                    </a:cubicBezTo>
                    <a:cubicBezTo>
                      <a:pt x="991" y="6602"/>
                      <a:pt x="1178" y="6200"/>
                      <a:pt x="1339" y="5799"/>
                    </a:cubicBezTo>
                    <a:cubicBezTo>
                      <a:pt x="1499" y="5406"/>
                      <a:pt x="1624" y="5005"/>
                      <a:pt x="1669" y="4612"/>
                    </a:cubicBezTo>
                    <a:cubicBezTo>
                      <a:pt x="1713" y="4229"/>
                      <a:pt x="1713" y="3854"/>
                      <a:pt x="1722" y="3497"/>
                    </a:cubicBezTo>
                    <a:cubicBezTo>
                      <a:pt x="1731" y="3149"/>
                      <a:pt x="1740" y="2819"/>
                      <a:pt x="1785" y="2516"/>
                    </a:cubicBezTo>
                    <a:cubicBezTo>
                      <a:pt x="1874" y="1900"/>
                      <a:pt x="2070" y="1401"/>
                      <a:pt x="2275" y="1017"/>
                    </a:cubicBezTo>
                    <a:cubicBezTo>
                      <a:pt x="2490" y="634"/>
                      <a:pt x="2695" y="366"/>
                      <a:pt x="2846" y="1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08;p48">
                <a:extLst>
                  <a:ext uri="{FF2B5EF4-FFF2-40B4-BE49-F238E27FC236}">
                    <a16:creationId xmlns:a16="http://schemas.microsoft.com/office/drawing/2014/main" id="{438717A5-3DDE-04DF-8108-51EE7805D937}"/>
                  </a:ext>
                </a:extLst>
              </p:cNvPr>
              <p:cNvSpPr/>
              <p:nvPr/>
            </p:nvSpPr>
            <p:spPr>
              <a:xfrm>
                <a:off x="1037094" y="2312069"/>
                <a:ext cx="321988" cy="135954"/>
              </a:xfrm>
              <a:custGeom>
                <a:avLst/>
                <a:gdLst/>
                <a:ahLst/>
                <a:cxnLst/>
                <a:rect l="l" t="t" r="r" b="b"/>
                <a:pathLst>
                  <a:path w="4417" h="1865" extrusionOk="0">
                    <a:moveTo>
                      <a:pt x="152" y="0"/>
                    </a:moveTo>
                    <a:cubicBezTo>
                      <a:pt x="98" y="277"/>
                      <a:pt x="54" y="553"/>
                      <a:pt x="0" y="839"/>
                    </a:cubicBezTo>
                    <a:cubicBezTo>
                      <a:pt x="1044" y="1178"/>
                      <a:pt x="2088" y="1526"/>
                      <a:pt x="3158" y="1731"/>
                    </a:cubicBezTo>
                    <a:cubicBezTo>
                      <a:pt x="3471" y="1784"/>
                      <a:pt x="3774" y="1829"/>
                      <a:pt x="4086" y="1865"/>
                    </a:cubicBezTo>
                    <a:cubicBezTo>
                      <a:pt x="4034" y="1614"/>
                      <a:pt x="4100" y="1355"/>
                      <a:pt x="4258" y="1160"/>
                    </a:cubicBezTo>
                    <a:lnTo>
                      <a:pt x="4258" y="1160"/>
                    </a:lnTo>
                    <a:cubicBezTo>
                      <a:pt x="4311" y="1166"/>
                      <a:pt x="4363" y="1172"/>
                      <a:pt x="4416" y="1178"/>
                    </a:cubicBezTo>
                    <a:lnTo>
                      <a:pt x="4273" y="1142"/>
                    </a:lnTo>
                    <a:cubicBezTo>
                      <a:pt x="4268" y="1148"/>
                      <a:pt x="4263" y="1154"/>
                      <a:pt x="4258" y="1160"/>
                    </a:cubicBezTo>
                    <a:lnTo>
                      <a:pt x="4258" y="1160"/>
                    </a:lnTo>
                    <a:cubicBezTo>
                      <a:pt x="3456" y="1065"/>
                      <a:pt x="2662" y="883"/>
                      <a:pt x="1900" y="607"/>
                    </a:cubicBezTo>
                    <a:cubicBezTo>
                      <a:pt x="1321" y="402"/>
                      <a:pt x="759" y="143"/>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09;p48">
                <a:extLst>
                  <a:ext uri="{FF2B5EF4-FFF2-40B4-BE49-F238E27FC236}">
                    <a16:creationId xmlns:a16="http://schemas.microsoft.com/office/drawing/2014/main" id="{2586374C-A71C-B75C-0F2F-0777BAC364B5}"/>
                  </a:ext>
                </a:extLst>
              </p:cNvPr>
              <p:cNvSpPr/>
              <p:nvPr/>
            </p:nvSpPr>
            <p:spPr>
              <a:xfrm>
                <a:off x="1182084" y="2372863"/>
                <a:ext cx="60578" cy="122614"/>
              </a:xfrm>
              <a:custGeom>
                <a:avLst/>
                <a:gdLst/>
                <a:ahLst/>
                <a:cxnLst/>
                <a:rect l="l" t="t" r="r" b="b"/>
                <a:pathLst>
                  <a:path w="831" h="1682" extrusionOk="0">
                    <a:moveTo>
                      <a:pt x="577" y="0"/>
                    </a:moveTo>
                    <a:cubicBezTo>
                      <a:pt x="554" y="0"/>
                      <a:pt x="531" y="4"/>
                      <a:pt x="509" y="14"/>
                    </a:cubicBezTo>
                    <a:lnTo>
                      <a:pt x="580" y="40"/>
                    </a:lnTo>
                    <a:cubicBezTo>
                      <a:pt x="482" y="49"/>
                      <a:pt x="429" y="156"/>
                      <a:pt x="393" y="237"/>
                    </a:cubicBezTo>
                    <a:cubicBezTo>
                      <a:pt x="277" y="540"/>
                      <a:pt x="161" y="843"/>
                      <a:pt x="63" y="1147"/>
                    </a:cubicBezTo>
                    <a:cubicBezTo>
                      <a:pt x="36" y="1254"/>
                      <a:pt x="1" y="1361"/>
                      <a:pt x="18" y="1477"/>
                    </a:cubicBezTo>
                    <a:cubicBezTo>
                      <a:pt x="45" y="1584"/>
                      <a:pt x="134" y="1682"/>
                      <a:pt x="250" y="1682"/>
                    </a:cubicBezTo>
                    <a:cubicBezTo>
                      <a:pt x="349" y="1673"/>
                      <a:pt x="420" y="1575"/>
                      <a:pt x="438" y="1468"/>
                    </a:cubicBezTo>
                    <a:cubicBezTo>
                      <a:pt x="456" y="1370"/>
                      <a:pt x="429" y="1272"/>
                      <a:pt x="402" y="1173"/>
                    </a:cubicBezTo>
                    <a:cubicBezTo>
                      <a:pt x="375" y="1075"/>
                      <a:pt x="349" y="968"/>
                      <a:pt x="366" y="870"/>
                    </a:cubicBezTo>
                    <a:cubicBezTo>
                      <a:pt x="384" y="799"/>
                      <a:pt x="411" y="736"/>
                      <a:pt x="447" y="683"/>
                    </a:cubicBezTo>
                    <a:cubicBezTo>
                      <a:pt x="536" y="522"/>
                      <a:pt x="643" y="370"/>
                      <a:pt x="759" y="228"/>
                    </a:cubicBezTo>
                    <a:cubicBezTo>
                      <a:pt x="795" y="192"/>
                      <a:pt x="830" y="147"/>
                      <a:pt x="812" y="103"/>
                    </a:cubicBezTo>
                    <a:cubicBezTo>
                      <a:pt x="795" y="58"/>
                      <a:pt x="750" y="40"/>
                      <a:pt x="714" y="31"/>
                    </a:cubicBezTo>
                    <a:cubicBezTo>
                      <a:pt x="668" y="14"/>
                      <a:pt x="621" y="0"/>
                      <a:pt x="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10;p48">
                <a:extLst>
                  <a:ext uri="{FF2B5EF4-FFF2-40B4-BE49-F238E27FC236}">
                    <a16:creationId xmlns:a16="http://schemas.microsoft.com/office/drawing/2014/main" id="{3750757D-55C8-C1A6-D5B8-E91F7F1930EC}"/>
                  </a:ext>
                </a:extLst>
              </p:cNvPr>
              <p:cNvSpPr/>
              <p:nvPr/>
            </p:nvSpPr>
            <p:spPr>
              <a:xfrm>
                <a:off x="1054662" y="2119552"/>
                <a:ext cx="10424" cy="18297"/>
              </a:xfrm>
              <a:custGeom>
                <a:avLst/>
                <a:gdLst/>
                <a:ahLst/>
                <a:cxnLst/>
                <a:rect l="l" t="t" r="r" b="b"/>
                <a:pathLst>
                  <a:path w="143" h="251" extrusionOk="0">
                    <a:moveTo>
                      <a:pt x="143" y="1"/>
                    </a:moveTo>
                    <a:lnTo>
                      <a:pt x="0" y="250"/>
                    </a:lnTo>
                    <a:cubicBezTo>
                      <a:pt x="54" y="170"/>
                      <a:pt x="98" y="90"/>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11;p48">
                <a:extLst>
                  <a:ext uri="{FF2B5EF4-FFF2-40B4-BE49-F238E27FC236}">
                    <a16:creationId xmlns:a16="http://schemas.microsoft.com/office/drawing/2014/main" id="{4286D103-562A-154F-0308-D7F57E6010EB}"/>
                  </a:ext>
                </a:extLst>
              </p:cNvPr>
              <p:cNvSpPr/>
              <p:nvPr/>
            </p:nvSpPr>
            <p:spPr>
              <a:xfrm>
                <a:off x="1345298" y="994195"/>
                <a:ext cx="78146" cy="21213"/>
              </a:xfrm>
              <a:custGeom>
                <a:avLst/>
                <a:gdLst/>
                <a:ahLst/>
                <a:cxnLst/>
                <a:rect l="l" t="t" r="r" b="b"/>
                <a:pathLst>
                  <a:path w="1072" h="291" extrusionOk="0">
                    <a:moveTo>
                      <a:pt x="80" y="0"/>
                    </a:moveTo>
                    <a:cubicBezTo>
                      <a:pt x="66" y="0"/>
                      <a:pt x="54" y="2"/>
                      <a:pt x="45" y="5"/>
                    </a:cubicBezTo>
                    <a:cubicBezTo>
                      <a:pt x="10" y="14"/>
                      <a:pt x="1" y="23"/>
                      <a:pt x="1" y="23"/>
                    </a:cubicBezTo>
                    <a:cubicBezTo>
                      <a:pt x="1" y="23"/>
                      <a:pt x="9" y="19"/>
                      <a:pt x="22" y="19"/>
                    </a:cubicBezTo>
                    <a:cubicBezTo>
                      <a:pt x="29" y="19"/>
                      <a:pt x="36" y="20"/>
                      <a:pt x="45" y="23"/>
                    </a:cubicBezTo>
                    <a:cubicBezTo>
                      <a:pt x="72" y="23"/>
                      <a:pt x="117" y="41"/>
                      <a:pt x="152" y="68"/>
                    </a:cubicBezTo>
                    <a:cubicBezTo>
                      <a:pt x="188" y="103"/>
                      <a:pt x="215" y="157"/>
                      <a:pt x="277" y="210"/>
                    </a:cubicBezTo>
                    <a:cubicBezTo>
                      <a:pt x="319" y="259"/>
                      <a:pt x="392" y="291"/>
                      <a:pt x="464" y="291"/>
                    </a:cubicBezTo>
                    <a:cubicBezTo>
                      <a:pt x="485" y="291"/>
                      <a:pt x="507" y="288"/>
                      <a:pt x="527" y="282"/>
                    </a:cubicBezTo>
                    <a:cubicBezTo>
                      <a:pt x="625" y="255"/>
                      <a:pt x="688" y="210"/>
                      <a:pt x="750" y="175"/>
                    </a:cubicBezTo>
                    <a:cubicBezTo>
                      <a:pt x="813" y="139"/>
                      <a:pt x="857" y="103"/>
                      <a:pt x="911" y="77"/>
                    </a:cubicBezTo>
                    <a:cubicBezTo>
                      <a:pt x="955" y="59"/>
                      <a:pt x="991" y="50"/>
                      <a:pt x="1027" y="50"/>
                    </a:cubicBezTo>
                    <a:lnTo>
                      <a:pt x="1071" y="50"/>
                    </a:lnTo>
                    <a:cubicBezTo>
                      <a:pt x="1071" y="50"/>
                      <a:pt x="1034" y="23"/>
                      <a:pt x="965" y="23"/>
                    </a:cubicBezTo>
                    <a:cubicBezTo>
                      <a:pt x="944" y="23"/>
                      <a:pt x="920" y="26"/>
                      <a:pt x="893" y="32"/>
                    </a:cubicBezTo>
                    <a:cubicBezTo>
                      <a:pt x="777" y="50"/>
                      <a:pt x="643" y="139"/>
                      <a:pt x="509" y="184"/>
                    </a:cubicBezTo>
                    <a:cubicBezTo>
                      <a:pt x="492" y="186"/>
                      <a:pt x="477" y="187"/>
                      <a:pt x="462" y="187"/>
                    </a:cubicBezTo>
                    <a:cubicBezTo>
                      <a:pt x="413" y="187"/>
                      <a:pt x="372" y="175"/>
                      <a:pt x="331" y="148"/>
                    </a:cubicBezTo>
                    <a:cubicBezTo>
                      <a:pt x="277" y="103"/>
                      <a:pt x="233" y="59"/>
                      <a:pt x="179" y="32"/>
                    </a:cubicBezTo>
                    <a:cubicBezTo>
                      <a:pt x="144" y="8"/>
                      <a:pt x="108"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12;p48">
                <a:extLst>
                  <a:ext uri="{FF2B5EF4-FFF2-40B4-BE49-F238E27FC236}">
                    <a16:creationId xmlns:a16="http://schemas.microsoft.com/office/drawing/2014/main" id="{D044A000-A680-AD1A-A774-977F243729D1}"/>
                  </a:ext>
                </a:extLst>
              </p:cNvPr>
              <p:cNvSpPr/>
              <p:nvPr/>
            </p:nvSpPr>
            <p:spPr>
              <a:xfrm>
                <a:off x="1227644" y="852779"/>
                <a:ext cx="332996" cy="308648"/>
              </a:xfrm>
              <a:custGeom>
                <a:avLst/>
                <a:gdLst/>
                <a:ahLst/>
                <a:cxnLst/>
                <a:rect l="l" t="t" r="r" b="b"/>
                <a:pathLst>
                  <a:path w="4568" h="4234" extrusionOk="0">
                    <a:moveTo>
                      <a:pt x="4523" y="0"/>
                    </a:moveTo>
                    <a:cubicBezTo>
                      <a:pt x="4523" y="0"/>
                      <a:pt x="4523" y="143"/>
                      <a:pt x="4523" y="402"/>
                    </a:cubicBezTo>
                    <a:cubicBezTo>
                      <a:pt x="4523" y="527"/>
                      <a:pt x="4523" y="687"/>
                      <a:pt x="4523" y="866"/>
                    </a:cubicBezTo>
                    <a:cubicBezTo>
                      <a:pt x="4523" y="1053"/>
                      <a:pt x="4523" y="1258"/>
                      <a:pt x="4461" y="1481"/>
                    </a:cubicBezTo>
                    <a:cubicBezTo>
                      <a:pt x="4425" y="1588"/>
                      <a:pt x="4371" y="1687"/>
                      <a:pt x="4300" y="1794"/>
                    </a:cubicBezTo>
                    <a:cubicBezTo>
                      <a:pt x="4238" y="1901"/>
                      <a:pt x="4166" y="2017"/>
                      <a:pt x="4131" y="2159"/>
                    </a:cubicBezTo>
                    <a:cubicBezTo>
                      <a:pt x="4050" y="2427"/>
                      <a:pt x="4068" y="2721"/>
                      <a:pt x="3934" y="2989"/>
                    </a:cubicBezTo>
                    <a:cubicBezTo>
                      <a:pt x="3800" y="3248"/>
                      <a:pt x="3577" y="3489"/>
                      <a:pt x="3319" y="3685"/>
                    </a:cubicBezTo>
                    <a:cubicBezTo>
                      <a:pt x="3060" y="3881"/>
                      <a:pt x="2757" y="4042"/>
                      <a:pt x="2418" y="4104"/>
                    </a:cubicBezTo>
                    <a:cubicBezTo>
                      <a:pt x="2316" y="4123"/>
                      <a:pt x="2215" y="4132"/>
                      <a:pt x="2115" y="4132"/>
                    </a:cubicBezTo>
                    <a:cubicBezTo>
                      <a:pt x="1880" y="4132"/>
                      <a:pt x="1652" y="4082"/>
                      <a:pt x="1445" y="3988"/>
                    </a:cubicBezTo>
                    <a:cubicBezTo>
                      <a:pt x="1151" y="3854"/>
                      <a:pt x="910" y="3640"/>
                      <a:pt x="776" y="3373"/>
                    </a:cubicBezTo>
                    <a:cubicBezTo>
                      <a:pt x="633" y="3105"/>
                      <a:pt x="562" y="2828"/>
                      <a:pt x="473" y="2570"/>
                    </a:cubicBezTo>
                    <a:cubicBezTo>
                      <a:pt x="384" y="2311"/>
                      <a:pt x="294" y="2079"/>
                      <a:pt x="232" y="1856"/>
                    </a:cubicBezTo>
                    <a:cubicBezTo>
                      <a:pt x="89" y="1419"/>
                      <a:pt x="27" y="1053"/>
                      <a:pt x="36" y="794"/>
                    </a:cubicBezTo>
                    <a:cubicBezTo>
                      <a:pt x="36" y="661"/>
                      <a:pt x="54" y="562"/>
                      <a:pt x="71" y="500"/>
                    </a:cubicBezTo>
                    <a:cubicBezTo>
                      <a:pt x="80" y="429"/>
                      <a:pt x="89" y="394"/>
                      <a:pt x="89" y="393"/>
                    </a:cubicBezTo>
                    <a:lnTo>
                      <a:pt x="89" y="393"/>
                    </a:lnTo>
                    <a:cubicBezTo>
                      <a:pt x="89" y="394"/>
                      <a:pt x="80" y="429"/>
                      <a:pt x="63" y="500"/>
                    </a:cubicBezTo>
                    <a:cubicBezTo>
                      <a:pt x="45" y="562"/>
                      <a:pt x="27" y="661"/>
                      <a:pt x="18" y="794"/>
                    </a:cubicBezTo>
                    <a:cubicBezTo>
                      <a:pt x="0" y="1053"/>
                      <a:pt x="45" y="1428"/>
                      <a:pt x="179" y="1874"/>
                    </a:cubicBezTo>
                    <a:cubicBezTo>
                      <a:pt x="241" y="2097"/>
                      <a:pt x="321" y="2338"/>
                      <a:pt x="402" y="2596"/>
                    </a:cubicBezTo>
                    <a:cubicBezTo>
                      <a:pt x="491" y="2846"/>
                      <a:pt x="562" y="3132"/>
                      <a:pt x="696" y="3408"/>
                    </a:cubicBezTo>
                    <a:cubicBezTo>
                      <a:pt x="839" y="3694"/>
                      <a:pt x="1088" y="3944"/>
                      <a:pt x="1401" y="4077"/>
                    </a:cubicBezTo>
                    <a:cubicBezTo>
                      <a:pt x="1620" y="4177"/>
                      <a:pt x="1865" y="4234"/>
                      <a:pt x="2115" y="4234"/>
                    </a:cubicBezTo>
                    <a:cubicBezTo>
                      <a:pt x="2222" y="4234"/>
                      <a:pt x="2329" y="4224"/>
                      <a:pt x="2436" y="4202"/>
                    </a:cubicBezTo>
                    <a:cubicBezTo>
                      <a:pt x="2792" y="4140"/>
                      <a:pt x="3114" y="3970"/>
                      <a:pt x="3381" y="3765"/>
                    </a:cubicBezTo>
                    <a:cubicBezTo>
                      <a:pt x="3640" y="3551"/>
                      <a:pt x="3872" y="3310"/>
                      <a:pt x="4015" y="3025"/>
                    </a:cubicBezTo>
                    <a:cubicBezTo>
                      <a:pt x="4157" y="2739"/>
                      <a:pt x="4131" y="2427"/>
                      <a:pt x="4202" y="2177"/>
                    </a:cubicBezTo>
                    <a:cubicBezTo>
                      <a:pt x="4255" y="1918"/>
                      <a:pt x="4452" y="1731"/>
                      <a:pt x="4505" y="1490"/>
                    </a:cubicBezTo>
                    <a:cubicBezTo>
                      <a:pt x="4568" y="1267"/>
                      <a:pt x="4559" y="1053"/>
                      <a:pt x="4559" y="866"/>
                    </a:cubicBezTo>
                    <a:cubicBezTo>
                      <a:pt x="4550" y="687"/>
                      <a:pt x="4541" y="527"/>
                      <a:pt x="4541" y="402"/>
                    </a:cubicBezTo>
                    <a:cubicBezTo>
                      <a:pt x="4532" y="143"/>
                      <a:pt x="4523" y="0"/>
                      <a:pt x="4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13;p48">
                <a:extLst>
                  <a:ext uri="{FF2B5EF4-FFF2-40B4-BE49-F238E27FC236}">
                    <a16:creationId xmlns:a16="http://schemas.microsoft.com/office/drawing/2014/main" id="{C6781285-E400-8DEA-ACBE-7ACF11C5968D}"/>
                  </a:ext>
                </a:extLst>
              </p:cNvPr>
              <p:cNvSpPr/>
              <p:nvPr/>
            </p:nvSpPr>
            <p:spPr>
              <a:xfrm>
                <a:off x="1180116" y="811593"/>
                <a:ext cx="57954" cy="161031"/>
              </a:xfrm>
              <a:custGeom>
                <a:avLst/>
                <a:gdLst/>
                <a:ahLst/>
                <a:cxnLst/>
                <a:rect l="l" t="t" r="r" b="b"/>
                <a:pathLst>
                  <a:path w="795" h="2209" extrusionOk="0">
                    <a:moveTo>
                      <a:pt x="794" y="2197"/>
                    </a:moveTo>
                    <a:cubicBezTo>
                      <a:pt x="795" y="2197"/>
                      <a:pt x="795" y="2198"/>
                      <a:pt x="795" y="2198"/>
                    </a:cubicBezTo>
                    <a:cubicBezTo>
                      <a:pt x="795" y="2197"/>
                      <a:pt x="795" y="2197"/>
                      <a:pt x="794" y="2197"/>
                    </a:cubicBezTo>
                    <a:close/>
                    <a:moveTo>
                      <a:pt x="159" y="1"/>
                    </a:moveTo>
                    <a:cubicBezTo>
                      <a:pt x="149" y="1"/>
                      <a:pt x="138" y="2"/>
                      <a:pt x="126" y="3"/>
                    </a:cubicBezTo>
                    <a:cubicBezTo>
                      <a:pt x="72" y="12"/>
                      <a:pt x="28" y="75"/>
                      <a:pt x="19" y="146"/>
                    </a:cubicBezTo>
                    <a:cubicBezTo>
                      <a:pt x="1" y="209"/>
                      <a:pt x="10" y="280"/>
                      <a:pt x="10" y="351"/>
                    </a:cubicBezTo>
                    <a:cubicBezTo>
                      <a:pt x="10" y="423"/>
                      <a:pt x="19" y="503"/>
                      <a:pt x="19" y="583"/>
                    </a:cubicBezTo>
                    <a:cubicBezTo>
                      <a:pt x="28" y="744"/>
                      <a:pt x="28" y="922"/>
                      <a:pt x="45" y="1110"/>
                    </a:cubicBezTo>
                    <a:cubicBezTo>
                      <a:pt x="54" y="1208"/>
                      <a:pt x="72" y="1306"/>
                      <a:pt x="117" y="1395"/>
                    </a:cubicBezTo>
                    <a:cubicBezTo>
                      <a:pt x="153" y="1475"/>
                      <a:pt x="197" y="1556"/>
                      <a:pt x="242" y="1618"/>
                    </a:cubicBezTo>
                    <a:cubicBezTo>
                      <a:pt x="331" y="1761"/>
                      <a:pt x="411" y="1877"/>
                      <a:pt x="483" y="1984"/>
                    </a:cubicBezTo>
                    <a:cubicBezTo>
                      <a:pt x="554" y="2082"/>
                      <a:pt x="616" y="2171"/>
                      <a:pt x="688" y="2198"/>
                    </a:cubicBezTo>
                    <a:cubicBezTo>
                      <a:pt x="708" y="2206"/>
                      <a:pt x="725" y="2208"/>
                      <a:pt x="740" y="2208"/>
                    </a:cubicBezTo>
                    <a:cubicBezTo>
                      <a:pt x="771" y="2208"/>
                      <a:pt x="788" y="2197"/>
                      <a:pt x="793" y="2197"/>
                    </a:cubicBezTo>
                    <a:cubicBezTo>
                      <a:pt x="794" y="2197"/>
                      <a:pt x="794" y="2197"/>
                      <a:pt x="794" y="2197"/>
                    </a:cubicBezTo>
                    <a:lnTo>
                      <a:pt x="794" y="2197"/>
                    </a:lnTo>
                    <a:cubicBezTo>
                      <a:pt x="794" y="2196"/>
                      <a:pt x="793" y="2196"/>
                      <a:pt x="792" y="2196"/>
                    </a:cubicBezTo>
                    <a:cubicBezTo>
                      <a:pt x="786" y="2196"/>
                      <a:pt x="774" y="2199"/>
                      <a:pt x="758" y="2199"/>
                    </a:cubicBezTo>
                    <a:cubicBezTo>
                      <a:pt x="741" y="2199"/>
                      <a:pt x="720" y="2196"/>
                      <a:pt x="697" y="2180"/>
                    </a:cubicBezTo>
                    <a:cubicBezTo>
                      <a:pt x="634" y="2144"/>
                      <a:pt x="581" y="2064"/>
                      <a:pt x="527" y="1957"/>
                    </a:cubicBezTo>
                    <a:cubicBezTo>
                      <a:pt x="465" y="1850"/>
                      <a:pt x="393" y="1716"/>
                      <a:pt x="322" y="1574"/>
                    </a:cubicBezTo>
                    <a:cubicBezTo>
                      <a:pt x="233" y="1431"/>
                      <a:pt x="161" y="1288"/>
                      <a:pt x="153" y="1101"/>
                    </a:cubicBezTo>
                    <a:cubicBezTo>
                      <a:pt x="135" y="922"/>
                      <a:pt x="126" y="735"/>
                      <a:pt x="108" y="574"/>
                    </a:cubicBezTo>
                    <a:cubicBezTo>
                      <a:pt x="99" y="494"/>
                      <a:pt x="90" y="414"/>
                      <a:pt x="81" y="342"/>
                    </a:cubicBezTo>
                    <a:cubicBezTo>
                      <a:pt x="72" y="271"/>
                      <a:pt x="63" y="209"/>
                      <a:pt x="72" y="146"/>
                    </a:cubicBezTo>
                    <a:cubicBezTo>
                      <a:pt x="72" y="93"/>
                      <a:pt x="99" y="48"/>
                      <a:pt x="135" y="30"/>
                    </a:cubicBezTo>
                    <a:cubicBezTo>
                      <a:pt x="148" y="28"/>
                      <a:pt x="161" y="26"/>
                      <a:pt x="173" y="26"/>
                    </a:cubicBezTo>
                    <a:cubicBezTo>
                      <a:pt x="204" y="26"/>
                      <a:pt x="232" y="33"/>
                      <a:pt x="251" y="39"/>
                    </a:cubicBezTo>
                    <a:cubicBezTo>
                      <a:pt x="322" y="57"/>
                      <a:pt x="349" y="84"/>
                      <a:pt x="349" y="84"/>
                    </a:cubicBezTo>
                    <a:cubicBezTo>
                      <a:pt x="349" y="84"/>
                      <a:pt x="322" y="57"/>
                      <a:pt x="260" y="21"/>
                    </a:cubicBezTo>
                    <a:cubicBezTo>
                      <a:pt x="231" y="14"/>
                      <a:pt x="202"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14;p48">
                <a:extLst>
                  <a:ext uri="{FF2B5EF4-FFF2-40B4-BE49-F238E27FC236}">
                    <a16:creationId xmlns:a16="http://schemas.microsoft.com/office/drawing/2014/main" id="{7061A9E3-BE8F-D577-D7D4-C5F9A2171C0B}"/>
                  </a:ext>
                </a:extLst>
              </p:cNvPr>
              <p:cNvSpPr/>
              <p:nvPr/>
            </p:nvSpPr>
            <p:spPr>
              <a:xfrm>
                <a:off x="1545616" y="806271"/>
                <a:ext cx="54017" cy="168831"/>
              </a:xfrm>
              <a:custGeom>
                <a:avLst/>
                <a:gdLst/>
                <a:ahLst/>
                <a:cxnLst/>
                <a:rect l="l" t="t" r="r" b="b"/>
                <a:pathLst>
                  <a:path w="741" h="2316" extrusionOk="0">
                    <a:moveTo>
                      <a:pt x="550" y="0"/>
                    </a:moveTo>
                    <a:cubicBezTo>
                      <a:pt x="423" y="0"/>
                      <a:pt x="343" y="75"/>
                      <a:pt x="304" y="130"/>
                    </a:cubicBezTo>
                    <a:cubicBezTo>
                      <a:pt x="286" y="157"/>
                      <a:pt x="277" y="192"/>
                      <a:pt x="268" y="210"/>
                    </a:cubicBezTo>
                    <a:cubicBezTo>
                      <a:pt x="268" y="228"/>
                      <a:pt x="268" y="237"/>
                      <a:pt x="268" y="237"/>
                    </a:cubicBezTo>
                    <a:cubicBezTo>
                      <a:pt x="268" y="237"/>
                      <a:pt x="268" y="228"/>
                      <a:pt x="277" y="210"/>
                    </a:cubicBezTo>
                    <a:cubicBezTo>
                      <a:pt x="286" y="192"/>
                      <a:pt x="295" y="166"/>
                      <a:pt x="322" y="139"/>
                    </a:cubicBezTo>
                    <a:cubicBezTo>
                      <a:pt x="356" y="97"/>
                      <a:pt x="429" y="45"/>
                      <a:pt x="514" y="45"/>
                    </a:cubicBezTo>
                    <a:cubicBezTo>
                      <a:pt x="539" y="45"/>
                      <a:pt x="564" y="49"/>
                      <a:pt x="589" y="59"/>
                    </a:cubicBezTo>
                    <a:cubicBezTo>
                      <a:pt x="616" y="67"/>
                      <a:pt x="643" y="85"/>
                      <a:pt x="661" y="112"/>
                    </a:cubicBezTo>
                    <a:cubicBezTo>
                      <a:pt x="670" y="130"/>
                      <a:pt x="670" y="157"/>
                      <a:pt x="661" y="192"/>
                    </a:cubicBezTo>
                    <a:cubicBezTo>
                      <a:pt x="643" y="273"/>
                      <a:pt x="634" y="353"/>
                      <a:pt x="616" y="442"/>
                    </a:cubicBezTo>
                    <a:cubicBezTo>
                      <a:pt x="580" y="621"/>
                      <a:pt x="554" y="817"/>
                      <a:pt x="518" y="1013"/>
                    </a:cubicBezTo>
                    <a:cubicBezTo>
                      <a:pt x="509" y="1120"/>
                      <a:pt x="491" y="1218"/>
                      <a:pt x="464" y="1299"/>
                    </a:cubicBezTo>
                    <a:cubicBezTo>
                      <a:pt x="429" y="1379"/>
                      <a:pt x="375" y="1459"/>
                      <a:pt x="339" y="1548"/>
                    </a:cubicBezTo>
                    <a:cubicBezTo>
                      <a:pt x="295" y="1629"/>
                      <a:pt x="286" y="1736"/>
                      <a:pt x="295" y="1807"/>
                    </a:cubicBezTo>
                    <a:cubicBezTo>
                      <a:pt x="304" y="1887"/>
                      <a:pt x="304" y="1959"/>
                      <a:pt x="277" y="2021"/>
                    </a:cubicBezTo>
                    <a:cubicBezTo>
                      <a:pt x="241" y="2137"/>
                      <a:pt x="161" y="2217"/>
                      <a:pt x="108" y="2262"/>
                    </a:cubicBezTo>
                    <a:cubicBezTo>
                      <a:pt x="45" y="2307"/>
                      <a:pt x="0" y="2316"/>
                      <a:pt x="0" y="2316"/>
                    </a:cubicBezTo>
                    <a:lnTo>
                      <a:pt x="27" y="2316"/>
                    </a:lnTo>
                    <a:cubicBezTo>
                      <a:pt x="54" y="2307"/>
                      <a:pt x="81" y="2298"/>
                      <a:pt x="116" y="2280"/>
                    </a:cubicBezTo>
                    <a:cubicBezTo>
                      <a:pt x="179" y="2244"/>
                      <a:pt x="268" y="2164"/>
                      <a:pt x="331" y="2039"/>
                    </a:cubicBezTo>
                    <a:cubicBezTo>
                      <a:pt x="357" y="1968"/>
                      <a:pt x="366" y="1887"/>
                      <a:pt x="366" y="1807"/>
                    </a:cubicBezTo>
                    <a:cubicBezTo>
                      <a:pt x="366" y="1727"/>
                      <a:pt x="375" y="1655"/>
                      <a:pt x="420" y="1584"/>
                    </a:cubicBezTo>
                    <a:cubicBezTo>
                      <a:pt x="455" y="1504"/>
                      <a:pt x="509" y="1432"/>
                      <a:pt x="554" y="1334"/>
                    </a:cubicBezTo>
                    <a:cubicBezTo>
                      <a:pt x="598" y="1236"/>
                      <a:pt x="607" y="1129"/>
                      <a:pt x="625" y="1031"/>
                    </a:cubicBezTo>
                    <a:cubicBezTo>
                      <a:pt x="652" y="826"/>
                      <a:pt x="678" y="638"/>
                      <a:pt x="705" y="460"/>
                    </a:cubicBezTo>
                    <a:cubicBezTo>
                      <a:pt x="714" y="371"/>
                      <a:pt x="723" y="282"/>
                      <a:pt x="732" y="210"/>
                    </a:cubicBezTo>
                    <a:cubicBezTo>
                      <a:pt x="732" y="166"/>
                      <a:pt x="741" y="112"/>
                      <a:pt x="705" y="76"/>
                    </a:cubicBezTo>
                    <a:cubicBezTo>
                      <a:pt x="678" y="32"/>
                      <a:pt x="643" y="14"/>
                      <a:pt x="607" y="5"/>
                    </a:cubicBezTo>
                    <a:cubicBezTo>
                      <a:pt x="587" y="2"/>
                      <a:pt x="568"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15;p48">
                <a:extLst>
                  <a:ext uri="{FF2B5EF4-FFF2-40B4-BE49-F238E27FC236}">
                    <a16:creationId xmlns:a16="http://schemas.microsoft.com/office/drawing/2014/main" id="{B16641D7-E341-AACC-177B-C811D91E960E}"/>
                  </a:ext>
                </a:extLst>
              </p:cNvPr>
              <p:cNvSpPr/>
              <p:nvPr/>
            </p:nvSpPr>
            <p:spPr>
              <a:xfrm>
                <a:off x="1327147" y="1043327"/>
                <a:ext cx="124873" cy="15236"/>
              </a:xfrm>
              <a:custGeom>
                <a:avLst/>
                <a:gdLst/>
                <a:ahLst/>
                <a:cxnLst/>
                <a:rect l="l" t="t" r="r" b="b"/>
                <a:pathLst>
                  <a:path w="1713" h="209" extrusionOk="0">
                    <a:moveTo>
                      <a:pt x="1178" y="0"/>
                    </a:moveTo>
                    <a:cubicBezTo>
                      <a:pt x="1124" y="9"/>
                      <a:pt x="1071" y="9"/>
                      <a:pt x="1008" y="18"/>
                    </a:cubicBezTo>
                    <a:cubicBezTo>
                      <a:pt x="946" y="27"/>
                      <a:pt x="883" y="63"/>
                      <a:pt x="839" y="90"/>
                    </a:cubicBezTo>
                    <a:cubicBezTo>
                      <a:pt x="814" y="99"/>
                      <a:pt x="789" y="103"/>
                      <a:pt x="762" y="103"/>
                    </a:cubicBezTo>
                    <a:cubicBezTo>
                      <a:pt x="691" y="103"/>
                      <a:pt x="613" y="76"/>
                      <a:pt x="535" y="63"/>
                    </a:cubicBezTo>
                    <a:cubicBezTo>
                      <a:pt x="467" y="46"/>
                      <a:pt x="403" y="40"/>
                      <a:pt x="345" y="40"/>
                    </a:cubicBezTo>
                    <a:cubicBezTo>
                      <a:pt x="311" y="40"/>
                      <a:pt x="279" y="42"/>
                      <a:pt x="250" y="45"/>
                    </a:cubicBezTo>
                    <a:cubicBezTo>
                      <a:pt x="170" y="54"/>
                      <a:pt x="107" y="72"/>
                      <a:pt x="71" y="90"/>
                    </a:cubicBezTo>
                    <a:cubicBezTo>
                      <a:pt x="27" y="107"/>
                      <a:pt x="0" y="116"/>
                      <a:pt x="0" y="116"/>
                    </a:cubicBezTo>
                    <a:cubicBezTo>
                      <a:pt x="0" y="116"/>
                      <a:pt x="27" y="107"/>
                      <a:pt x="71" y="107"/>
                    </a:cubicBezTo>
                    <a:cubicBezTo>
                      <a:pt x="116" y="98"/>
                      <a:pt x="178" y="98"/>
                      <a:pt x="259" y="98"/>
                    </a:cubicBezTo>
                    <a:cubicBezTo>
                      <a:pt x="330" y="107"/>
                      <a:pt x="419" y="116"/>
                      <a:pt x="517" y="143"/>
                    </a:cubicBezTo>
                    <a:cubicBezTo>
                      <a:pt x="562" y="161"/>
                      <a:pt x="616" y="179"/>
                      <a:pt x="678" y="197"/>
                    </a:cubicBezTo>
                    <a:cubicBezTo>
                      <a:pt x="700" y="204"/>
                      <a:pt x="727" y="208"/>
                      <a:pt x="755" y="208"/>
                    </a:cubicBezTo>
                    <a:cubicBezTo>
                      <a:pt x="795" y="208"/>
                      <a:pt x="838" y="200"/>
                      <a:pt x="874" y="179"/>
                    </a:cubicBezTo>
                    <a:cubicBezTo>
                      <a:pt x="937" y="152"/>
                      <a:pt x="981" y="125"/>
                      <a:pt x="1026" y="116"/>
                    </a:cubicBezTo>
                    <a:cubicBezTo>
                      <a:pt x="1079" y="107"/>
                      <a:pt x="1133" y="98"/>
                      <a:pt x="1187" y="90"/>
                    </a:cubicBezTo>
                    <a:cubicBezTo>
                      <a:pt x="1285" y="81"/>
                      <a:pt x="1374" y="72"/>
                      <a:pt x="1454" y="72"/>
                    </a:cubicBezTo>
                    <a:lnTo>
                      <a:pt x="1713" y="72"/>
                    </a:lnTo>
                    <a:cubicBezTo>
                      <a:pt x="1713" y="72"/>
                      <a:pt x="1615" y="45"/>
                      <a:pt x="1454" y="18"/>
                    </a:cubicBezTo>
                    <a:cubicBezTo>
                      <a:pt x="1374" y="9"/>
                      <a:pt x="1285"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16;p48">
                <a:extLst>
                  <a:ext uri="{FF2B5EF4-FFF2-40B4-BE49-F238E27FC236}">
                    <a16:creationId xmlns:a16="http://schemas.microsoft.com/office/drawing/2014/main" id="{8E64B9CE-9A8A-FEFC-2D8F-EFD4522BE1C6}"/>
                  </a:ext>
                </a:extLst>
              </p:cNvPr>
              <p:cNvSpPr/>
              <p:nvPr/>
            </p:nvSpPr>
            <p:spPr>
              <a:xfrm>
                <a:off x="1340778" y="1064758"/>
                <a:ext cx="89810" cy="16985"/>
              </a:xfrm>
              <a:custGeom>
                <a:avLst/>
                <a:gdLst/>
                <a:ahLst/>
                <a:cxnLst/>
                <a:rect l="l" t="t" r="r" b="b"/>
                <a:pathLst>
                  <a:path w="1232" h="233" extrusionOk="0">
                    <a:moveTo>
                      <a:pt x="0" y="1"/>
                    </a:moveTo>
                    <a:lnTo>
                      <a:pt x="0" y="1"/>
                    </a:lnTo>
                    <a:cubicBezTo>
                      <a:pt x="1" y="1"/>
                      <a:pt x="18" y="10"/>
                      <a:pt x="36" y="36"/>
                    </a:cubicBezTo>
                    <a:cubicBezTo>
                      <a:pt x="63" y="54"/>
                      <a:pt x="107" y="81"/>
                      <a:pt x="161" y="117"/>
                    </a:cubicBezTo>
                    <a:cubicBezTo>
                      <a:pt x="259" y="170"/>
                      <a:pt x="429" y="233"/>
                      <a:pt x="616" y="233"/>
                    </a:cubicBezTo>
                    <a:cubicBezTo>
                      <a:pt x="803" y="233"/>
                      <a:pt x="973" y="170"/>
                      <a:pt x="1071" y="117"/>
                    </a:cubicBezTo>
                    <a:cubicBezTo>
                      <a:pt x="1124" y="81"/>
                      <a:pt x="1169" y="54"/>
                      <a:pt x="1196" y="36"/>
                    </a:cubicBezTo>
                    <a:cubicBezTo>
                      <a:pt x="1213" y="10"/>
                      <a:pt x="1231" y="1"/>
                      <a:pt x="1231" y="1"/>
                    </a:cubicBezTo>
                    <a:lnTo>
                      <a:pt x="1231" y="1"/>
                    </a:lnTo>
                    <a:cubicBezTo>
                      <a:pt x="1231" y="1"/>
                      <a:pt x="1213" y="10"/>
                      <a:pt x="1187" y="19"/>
                    </a:cubicBezTo>
                    <a:cubicBezTo>
                      <a:pt x="1151" y="36"/>
                      <a:pt x="1107" y="45"/>
                      <a:pt x="1053" y="63"/>
                    </a:cubicBezTo>
                    <a:cubicBezTo>
                      <a:pt x="946" y="99"/>
                      <a:pt x="785" y="126"/>
                      <a:pt x="616" y="126"/>
                    </a:cubicBezTo>
                    <a:cubicBezTo>
                      <a:pt x="446" y="126"/>
                      <a:pt x="286" y="99"/>
                      <a:pt x="179" y="63"/>
                    </a:cubicBezTo>
                    <a:cubicBezTo>
                      <a:pt x="125" y="45"/>
                      <a:pt x="81" y="36"/>
                      <a:pt x="45" y="19"/>
                    </a:cubicBezTo>
                    <a:cubicBezTo>
                      <a:pt x="18" y="10"/>
                      <a:pt x="1"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17;p48">
                <a:extLst>
                  <a:ext uri="{FF2B5EF4-FFF2-40B4-BE49-F238E27FC236}">
                    <a16:creationId xmlns:a16="http://schemas.microsoft.com/office/drawing/2014/main" id="{E122250F-28E8-AE48-DB0A-CF19F986C2BA}"/>
                  </a:ext>
                </a:extLst>
              </p:cNvPr>
              <p:cNvSpPr/>
              <p:nvPr/>
            </p:nvSpPr>
            <p:spPr>
              <a:xfrm>
                <a:off x="1240765" y="863130"/>
                <a:ext cx="125457" cy="83030"/>
              </a:xfrm>
              <a:custGeom>
                <a:avLst/>
                <a:gdLst/>
                <a:ahLst/>
                <a:cxnLst/>
                <a:rect l="l" t="t" r="r" b="b"/>
                <a:pathLst>
                  <a:path w="1721" h="1139" extrusionOk="0">
                    <a:moveTo>
                      <a:pt x="1624" y="74"/>
                    </a:moveTo>
                    <a:cubicBezTo>
                      <a:pt x="1636" y="82"/>
                      <a:pt x="1645" y="95"/>
                      <a:pt x="1649" y="108"/>
                    </a:cubicBezTo>
                    <a:cubicBezTo>
                      <a:pt x="1658" y="126"/>
                      <a:pt x="1649" y="153"/>
                      <a:pt x="1640" y="171"/>
                    </a:cubicBezTo>
                    <a:cubicBezTo>
                      <a:pt x="1622" y="224"/>
                      <a:pt x="1595" y="287"/>
                      <a:pt x="1578" y="367"/>
                    </a:cubicBezTo>
                    <a:cubicBezTo>
                      <a:pt x="1560" y="403"/>
                      <a:pt x="1542" y="474"/>
                      <a:pt x="1488" y="590"/>
                    </a:cubicBezTo>
                    <a:cubicBezTo>
                      <a:pt x="1426" y="706"/>
                      <a:pt x="1328" y="849"/>
                      <a:pt x="1185" y="929"/>
                    </a:cubicBezTo>
                    <a:cubicBezTo>
                      <a:pt x="1074" y="991"/>
                      <a:pt x="941" y="1027"/>
                      <a:pt x="812" y="1027"/>
                    </a:cubicBezTo>
                    <a:cubicBezTo>
                      <a:pt x="775" y="1027"/>
                      <a:pt x="739" y="1024"/>
                      <a:pt x="703" y="1018"/>
                    </a:cubicBezTo>
                    <a:cubicBezTo>
                      <a:pt x="552" y="1009"/>
                      <a:pt x="427" y="938"/>
                      <a:pt x="346" y="884"/>
                    </a:cubicBezTo>
                    <a:cubicBezTo>
                      <a:pt x="275" y="822"/>
                      <a:pt x="239" y="768"/>
                      <a:pt x="239" y="768"/>
                    </a:cubicBezTo>
                    <a:cubicBezTo>
                      <a:pt x="239" y="768"/>
                      <a:pt x="186" y="697"/>
                      <a:pt x="159" y="528"/>
                    </a:cubicBezTo>
                    <a:cubicBezTo>
                      <a:pt x="141" y="447"/>
                      <a:pt x="132" y="349"/>
                      <a:pt x="123" y="251"/>
                    </a:cubicBezTo>
                    <a:cubicBezTo>
                      <a:pt x="123" y="224"/>
                      <a:pt x="123" y="197"/>
                      <a:pt x="123" y="162"/>
                    </a:cubicBezTo>
                    <a:cubicBezTo>
                      <a:pt x="123" y="144"/>
                      <a:pt x="123" y="126"/>
                      <a:pt x="123" y="108"/>
                    </a:cubicBezTo>
                    <a:lnTo>
                      <a:pt x="213" y="108"/>
                    </a:lnTo>
                    <a:cubicBezTo>
                      <a:pt x="632" y="117"/>
                      <a:pt x="1087" y="117"/>
                      <a:pt x="1230" y="117"/>
                    </a:cubicBezTo>
                    <a:cubicBezTo>
                      <a:pt x="1396" y="117"/>
                      <a:pt x="1494" y="100"/>
                      <a:pt x="1624" y="74"/>
                    </a:cubicBezTo>
                    <a:close/>
                    <a:moveTo>
                      <a:pt x="58" y="1"/>
                    </a:moveTo>
                    <a:cubicBezTo>
                      <a:pt x="27" y="1"/>
                      <a:pt x="1" y="9"/>
                      <a:pt x="16" y="55"/>
                    </a:cubicBezTo>
                    <a:cubicBezTo>
                      <a:pt x="16" y="90"/>
                      <a:pt x="16" y="135"/>
                      <a:pt x="16" y="171"/>
                    </a:cubicBezTo>
                    <a:cubicBezTo>
                      <a:pt x="16" y="197"/>
                      <a:pt x="16" y="224"/>
                      <a:pt x="16" y="251"/>
                    </a:cubicBezTo>
                    <a:cubicBezTo>
                      <a:pt x="25" y="367"/>
                      <a:pt x="34" y="465"/>
                      <a:pt x="52" y="545"/>
                    </a:cubicBezTo>
                    <a:cubicBezTo>
                      <a:pt x="70" y="635"/>
                      <a:pt x="88" y="706"/>
                      <a:pt x="114" y="759"/>
                    </a:cubicBezTo>
                    <a:cubicBezTo>
                      <a:pt x="132" y="804"/>
                      <a:pt x="150" y="831"/>
                      <a:pt x="150" y="831"/>
                    </a:cubicBezTo>
                    <a:cubicBezTo>
                      <a:pt x="150" y="831"/>
                      <a:pt x="195" y="893"/>
                      <a:pt x="284" y="965"/>
                    </a:cubicBezTo>
                    <a:cubicBezTo>
                      <a:pt x="373" y="1036"/>
                      <a:pt x="516" y="1116"/>
                      <a:pt x="694" y="1134"/>
                    </a:cubicBezTo>
                    <a:cubicBezTo>
                      <a:pt x="724" y="1137"/>
                      <a:pt x="754" y="1139"/>
                      <a:pt x="784" y="1139"/>
                    </a:cubicBezTo>
                    <a:cubicBezTo>
                      <a:pt x="937" y="1139"/>
                      <a:pt x="1097" y="1100"/>
                      <a:pt x="1239" y="1018"/>
                    </a:cubicBezTo>
                    <a:cubicBezTo>
                      <a:pt x="1408" y="929"/>
                      <a:pt x="1524" y="768"/>
                      <a:pt x="1586" y="635"/>
                    </a:cubicBezTo>
                    <a:cubicBezTo>
                      <a:pt x="1640" y="510"/>
                      <a:pt x="1667" y="438"/>
                      <a:pt x="1676" y="394"/>
                    </a:cubicBezTo>
                    <a:cubicBezTo>
                      <a:pt x="1702" y="313"/>
                      <a:pt x="1711" y="260"/>
                      <a:pt x="1720" y="189"/>
                    </a:cubicBezTo>
                    <a:cubicBezTo>
                      <a:pt x="1720" y="153"/>
                      <a:pt x="1711" y="108"/>
                      <a:pt x="1685" y="81"/>
                    </a:cubicBezTo>
                    <a:cubicBezTo>
                      <a:pt x="1669" y="65"/>
                      <a:pt x="1643" y="53"/>
                      <a:pt x="1619" y="53"/>
                    </a:cubicBezTo>
                    <a:cubicBezTo>
                      <a:pt x="1608" y="53"/>
                      <a:pt x="1598" y="55"/>
                      <a:pt x="1589" y="62"/>
                    </a:cubicBezTo>
                    <a:lnTo>
                      <a:pt x="1589" y="62"/>
                    </a:lnTo>
                    <a:cubicBezTo>
                      <a:pt x="1475" y="33"/>
                      <a:pt x="1382" y="18"/>
                      <a:pt x="1239" y="10"/>
                    </a:cubicBezTo>
                    <a:cubicBezTo>
                      <a:pt x="1087" y="10"/>
                      <a:pt x="632" y="1"/>
                      <a:pt x="213" y="1"/>
                    </a:cubicBezTo>
                    <a:lnTo>
                      <a:pt x="123" y="1"/>
                    </a:lnTo>
                    <a:cubicBezTo>
                      <a:pt x="119" y="2"/>
                      <a:pt x="113" y="3"/>
                      <a:pt x="107" y="3"/>
                    </a:cubicBezTo>
                    <a:cubicBezTo>
                      <a:pt x="92" y="3"/>
                      <a:pt x="75" y="1"/>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18;p48">
                <a:extLst>
                  <a:ext uri="{FF2B5EF4-FFF2-40B4-BE49-F238E27FC236}">
                    <a16:creationId xmlns:a16="http://schemas.microsoft.com/office/drawing/2014/main" id="{6CE24FF2-C92A-D997-D655-9F4175C1224E}"/>
                  </a:ext>
                </a:extLst>
              </p:cNvPr>
              <p:cNvSpPr/>
              <p:nvPr/>
            </p:nvSpPr>
            <p:spPr>
              <a:xfrm>
                <a:off x="1357690" y="881353"/>
                <a:ext cx="48841" cy="13122"/>
              </a:xfrm>
              <a:custGeom>
                <a:avLst/>
                <a:gdLst/>
                <a:ahLst/>
                <a:cxnLst/>
                <a:rect l="l" t="t" r="r" b="b"/>
                <a:pathLst>
                  <a:path w="670" h="180" extrusionOk="0">
                    <a:moveTo>
                      <a:pt x="339" y="1"/>
                    </a:moveTo>
                    <a:cubicBezTo>
                      <a:pt x="223" y="1"/>
                      <a:pt x="134" y="54"/>
                      <a:pt x="81" y="99"/>
                    </a:cubicBezTo>
                    <a:cubicBezTo>
                      <a:pt x="27" y="144"/>
                      <a:pt x="0" y="179"/>
                      <a:pt x="0" y="179"/>
                    </a:cubicBezTo>
                    <a:cubicBezTo>
                      <a:pt x="0" y="179"/>
                      <a:pt x="45" y="162"/>
                      <a:pt x="107" y="144"/>
                    </a:cubicBezTo>
                    <a:cubicBezTo>
                      <a:pt x="170" y="126"/>
                      <a:pt x="250" y="108"/>
                      <a:pt x="339" y="108"/>
                    </a:cubicBezTo>
                    <a:cubicBezTo>
                      <a:pt x="355" y="106"/>
                      <a:pt x="371" y="106"/>
                      <a:pt x="386" y="106"/>
                    </a:cubicBezTo>
                    <a:cubicBezTo>
                      <a:pt x="456" y="106"/>
                      <a:pt x="520" y="122"/>
                      <a:pt x="571" y="144"/>
                    </a:cubicBezTo>
                    <a:cubicBezTo>
                      <a:pt x="634" y="162"/>
                      <a:pt x="669" y="179"/>
                      <a:pt x="669" y="179"/>
                    </a:cubicBezTo>
                    <a:cubicBezTo>
                      <a:pt x="669" y="179"/>
                      <a:pt x="652" y="144"/>
                      <a:pt x="598" y="99"/>
                    </a:cubicBezTo>
                    <a:cubicBezTo>
                      <a:pt x="544" y="54"/>
                      <a:pt x="455"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19;p48">
                <a:extLst>
                  <a:ext uri="{FF2B5EF4-FFF2-40B4-BE49-F238E27FC236}">
                    <a16:creationId xmlns:a16="http://schemas.microsoft.com/office/drawing/2014/main" id="{E4B70E5A-2404-8B1A-41D6-E25EBF0DE87D}"/>
                  </a:ext>
                </a:extLst>
              </p:cNvPr>
              <p:cNvSpPr/>
              <p:nvPr/>
            </p:nvSpPr>
            <p:spPr>
              <a:xfrm>
                <a:off x="1252355" y="874647"/>
                <a:ext cx="98922" cy="18516"/>
              </a:xfrm>
              <a:custGeom>
                <a:avLst/>
                <a:gdLst/>
                <a:ahLst/>
                <a:cxnLst/>
                <a:rect l="l" t="t" r="r" b="b"/>
                <a:pathLst>
                  <a:path w="1357" h="254" extrusionOk="0">
                    <a:moveTo>
                      <a:pt x="745" y="1"/>
                    </a:moveTo>
                    <a:cubicBezTo>
                      <a:pt x="723" y="1"/>
                      <a:pt x="701" y="2"/>
                      <a:pt x="678" y="4"/>
                    </a:cubicBezTo>
                    <a:cubicBezTo>
                      <a:pt x="473" y="13"/>
                      <a:pt x="303" y="111"/>
                      <a:pt x="187" y="173"/>
                    </a:cubicBezTo>
                    <a:cubicBezTo>
                      <a:pt x="80" y="236"/>
                      <a:pt x="0" y="254"/>
                      <a:pt x="0" y="254"/>
                    </a:cubicBezTo>
                    <a:cubicBezTo>
                      <a:pt x="0" y="254"/>
                      <a:pt x="80" y="254"/>
                      <a:pt x="214" y="218"/>
                    </a:cubicBezTo>
                    <a:cubicBezTo>
                      <a:pt x="339" y="182"/>
                      <a:pt x="500" y="111"/>
                      <a:pt x="687" y="102"/>
                    </a:cubicBezTo>
                    <a:cubicBezTo>
                      <a:pt x="707" y="101"/>
                      <a:pt x="726" y="101"/>
                      <a:pt x="745" y="101"/>
                    </a:cubicBezTo>
                    <a:cubicBezTo>
                      <a:pt x="909" y="101"/>
                      <a:pt x="1057" y="133"/>
                      <a:pt x="1169" y="173"/>
                    </a:cubicBezTo>
                    <a:cubicBezTo>
                      <a:pt x="1222" y="191"/>
                      <a:pt x="1276" y="209"/>
                      <a:pt x="1303" y="227"/>
                    </a:cubicBezTo>
                    <a:cubicBezTo>
                      <a:pt x="1338" y="245"/>
                      <a:pt x="1356" y="254"/>
                      <a:pt x="1356" y="254"/>
                    </a:cubicBezTo>
                    <a:cubicBezTo>
                      <a:pt x="1356" y="254"/>
                      <a:pt x="1338" y="245"/>
                      <a:pt x="1311" y="218"/>
                    </a:cubicBezTo>
                    <a:cubicBezTo>
                      <a:pt x="1285" y="191"/>
                      <a:pt x="1249" y="155"/>
                      <a:pt x="1187" y="120"/>
                    </a:cubicBezTo>
                    <a:cubicBezTo>
                      <a:pt x="1083" y="64"/>
                      <a:pt x="929" y="1"/>
                      <a:pt x="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20;p48">
                <a:extLst>
                  <a:ext uri="{FF2B5EF4-FFF2-40B4-BE49-F238E27FC236}">
                    <a16:creationId xmlns:a16="http://schemas.microsoft.com/office/drawing/2014/main" id="{0420427C-54B0-8A02-631B-389700EAAC9A}"/>
                  </a:ext>
                </a:extLst>
              </p:cNvPr>
              <p:cNvSpPr/>
              <p:nvPr/>
            </p:nvSpPr>
            <p:spPr>
              <a:xfrm>
                <a:off x="1270506" y="882010"/>
                <a:ext cx="73554" cy="25368"/>
              </a:xfrm>
              <a:custGeom>
                <a:avLst/>
                <a:gdLst/>
                <a:ahLst/>
                <a:cxnLst/>
                <a:rect l="l" t="t" r="r" b="b"/>
                <a:pathLst>
                  <a:path w="1009" h="348" extrusionOk="0">
                    <a:moveTo>
                      <a:pt x="741" y="1"/>
                    </a:moveTo>
                    <a:cubicBezTo>
                      <a:pt x="741" y="1"/>
                      <a:pt x="759" y="10"/>
                      <a:pt x="786" y="28"/>
                    </a:cubicBezTo>
                    <a:cubicBezTo>
                      <a:pt x="822" y="54"/>
                      <a:pt x="857" y="90"/>
                      <a:pt x="893" y="135"/>
                    </a:cubicBezTo>
                    <a:cubicBezTo>
                      <a:pt x="902" y="153"/>
                      <a:pt x="911" y="161"/>
                      <a:pt x="920" y="179"/>
                    </a:cubicBezTo>
                    <a:cubicBezTo>
                      <a:pt x="927" y="183"/>
                      <a:pt x="932" y="188"/>
                      <a:pt x="934" y="193"/>
                    </a:cubicBezTo>
                    <a:lnTo>
                      <a:pt x="934" y="193"/>
                    </a:lnTo>
                    <a:cubicBezTo>
                      <a:pt x="932" y="193"/>
                      <a:pt x="927" y="192"/>
                      <a:pt x="920" y="188"/>
                    </a:cubicBezTo>
                    <a:lnTo>
                      <a:pt x="857" y="188"/>
                    </a:lnTo>
                    <a:cubicBezTo>
                      <a:pt x="835" y="188"/>
                      <a:pt x="810" y="186"/>
                      <a:pt x="786" y="186"/>
                    </a:cubicBezTo>
                    <a:cubicBezTo>
                      <a:pt x="761" y="186"/>
                      <a:pt x="737" y="188"/>
                      <a:pt x="715" y="197"/>
                    </a:cubicBezTo>
                    <a:cubicBezTo>
                      <a:pt x="670" y="206"/>
                      <a:pt x="616" y="224"/>
                      <a:pt x="572" y="233"/>
                    </a:cubicBezTo>
                    <a:cubicBezTo>
                      <a:pt x="483" y="251"/>
                      <a:pt x="393" y="251"/>
                      <a:pt x="313" y="251"/>
                    </a:cubicBezTo>
                    <a:cubicBezTo>
                      <a:pt x="224" y="242"/>
                      <a:pt x="153" y="242"/>
                      <a:pt x="99" y="206"/>
                    </a:cubicBezTo>
                    <a:cubicBezTo>
                      <a:pt x="45" y="188"/>
                      <a:pt x="28" y="135"/>
                      <a:pt x="28" y="99"/>
                    </a:cubicBezTo>
                    <a:cubicBezTo>
                      <a:pt x="28" y="63"/>
                      <a:pt x="45" y="46"/>
                      <a:pt x="45" y="45"/>
                    </a:cubicBezTo>
                    <a:lnTo>
                      <a:pt x="45" y="45"/>
                    </a:lnTo>
                    <a:cubicBezTo>
                      <a:pt x="45" y="46"/>
                      <a:pt x="28" y="54"/>
                      <a:pt x="19" y="99"/>
                    </a:cubicBezTo>
                    <a:cubicBezTo>
                      <a:pt x="1" y="135"/>
                      <a:pt x="10" y="206"/>
                      <a:pt x="72" y="251"/>
                    </a:cubicBezTo>
                    <a:cubicBezTo>
                      <a:pt x="126" y="304"/>
                      <a:pt x="215" y="322"/>
                      <a:pt x="295" y="331"/>
                    </a:cubicBezTo>
                    <a:cubicBezTo>
                      <a:pt x="344" y="341"/>
                      <a:pt x="399" y="348"/>
                      <a:pt x="455" y="348"/>
                    </a:cubicBezTo>
                    <a:cubicBezTo>
                      <a:pt x="502" y="348"/>
                      <a:pt x="550" y="343"/>
                      <a:pt x="599" y="331"/>
                    </a:cubicBezTo>
                    <a:cubicBezTo>
                      <a:pt x="652" y="322"/>
                      <a:pt x="688" y="304"/>
                      <a:pt x="732" y="286"/>
                    </a:cubicBezTo>
                    <a:cubicBezTo>
                      <a:pt x="768" y="277"/>
                      <a:pt x="813" y="277"/>
                      <a:pt x="857" y="277"/>
                    </a:cubicBezTo>
                    <a:cubicBezTo>
                      <a:pt x="875" y="277"/>
                      <a:pt x="902" y="277"/>
                      <a:pt x="920" y="269"/>
                    </a:cubicBezTo>
                    <a:cubicBezTo>
                      <a:pt x="929" y="269"/>
                      <a:pt x="947" y="269"/>
                      <a:pt x="964" y="260"/>
                    </a:cubicBezTo>
                    <a:cubicBezTo>
                      <a:pt x="973" y="260"/>
                      <a:pt x="1000" y="242"/>
                      <a:pt x="1000" y="215"/>
                    </a:cubicBezTo>
                    <a:cubicBezTo>
                      <a:pt x="1009" y="170"/>
                      <a:pt x="982" y="153"/>
                      <a:pt x="973" y="135"/>
                    </a:cubicBezTo>
                    <a:cubicBezTo>
                      <a:pt x="955" y="126"/>
                      <a:pt x="947" y="117"/>
                      <a:pt x="929" y="99"/>
                    </a:cubicBezTo>
                    <a:cubicBezTo>
                      <a:pt x="884" y="54"/>
                      <a:pt x="831" y="28"/>
                      <a:pt x="795" y="19"/>
                    </a:cubicBezTo>
                    <a:cubicBezTo>
                      <a:pt x="759" y="1"/>
                      <a:pt x="741"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21;p48">
                <a:extLst>
                  <a:ext uri="{FF2B5EF4-FFF2-40B4-BE49-F238E27FC236}">
                    <a16:creationId xmlns:a16="http://schemas.microsoft.com/office/drawing/2014/main" id="{ECD59B37-25E3-F134-1EF9-868FD56E1880}"/>
                  </a:ext>
                </a:extLst>
              </p:cNvPr>
              <p:cNvSpPr/>
              <p:nvPr/>
            </p:nvSpPr>
            <p:spPr>
              <a:xfrm>
                <a:off x="1287418" y="875522"/>
                <a:ext cx="31929" cy="26753"/>
              </a:xfrm>
              <a:custGeom>
                <a:avLst/>
                <a:gdLst/>
                <a:ahLst/>
                <a:cxnLst/>
                <a:rect l="l" t="t" r="r" b="b"/>
                <a:pathLst>
                  <a:path w="438" h="367" extrusionOk="0">
                    <a:moveTo>
                      <a:pt x="277" y="1"/>
                    </a:moveTo>
                    <a:cubicBezTo>
                      <a:pt x="276" y="1"/>
                      <a:pt x="276" y="1"/>
                      <a:pt x="278" y="2"/>
                    </a:cubicBezTo>
                    <a:lnTo>
                      <a:pt x="278" y="2"/>
                    </a:lnTo>
                    <a:cubicBezTo>
                      <a:pt x="278" y="1"/>
                      <a:pt x="277" y="1"/>
                      <a:pt x="277" y="1"/>
                    </a:cubicBezTo>
                    <a:close/>
                    <a:moveTo>
                      <a:pt x="135" y="36"/>
                    </a:moveTo>
                    <a:cubicBezTo>
                      <a:pt x="135" y="36"/>
                      <a:pt x="131" y="38"/>
                      <a:pt x="126" y="41"/>
                    </a:cubicBezTo>
                    <a:lnTo>
                      <a:pt x="126" y="41"/>
                    </a:lnTo>
                    <a:cubicBezTo>
                      <a:pt x="132" y="41"/>
                      <a:pt x="135" y="40"/>
                      <a:pt x="135" y="36"/>
                    </a:cubicBezTo>
                    <a:close/>
                    <a:moveTo>
                      <a:pt x="278" y="2"/>
                    </a:moveTo>
                    <a:cubicBezTo>
                      <a:pt x="281" y="4"/>
                      <a:pt x="288" y="13"/>
                      <a:pt x="295" y="27"/>
                    </a:cubicBezTo>
                    <a:cubicBezTo>
                      <a:pt x="313" y="45"/>
                      <a:pt x="331" y="72"/>
                      <a:pt x="340" y="108"/>
                    </a:cubicBezTo>
                    <a:cubicBezTo>
                      <a:pt x="358" y="134"/>
                      <a:pt x="358" y="179"/>
                      <a:pt x="340" y="215"/>
                    </a:cubicBezTo>
                    <a:cubicBezTo>
                      <a:pt x="322" y="250"/>
                      <a:pt x="286" y="259"/>
                      <a:pt x="242" y="259"/>
                    </a:cubicBezTo>
                    <a:cubicBezTo>
                      <a:pt x="235" y="260"/>
                      <a:pt x="229" y="260"/>
                      <a:pt x="223" y="260"/>
                    </a:cubicBezTo>
                    <a:cubicBezTo>
                      <a:pt x="134" y="260"/>
                      <a:pt x="64" y="201"/>
                      <a:pt x="72" y="134"/>
                    </a:cubicBezTo>
                    <a:cubicBezTo>
                      <a:pt x="72" y="79"/>
                      <a:pt x="109" y="51"/>
                      <a:pt x="126" y="41"/>
                    </a:cubicBezTo>
                    <a:lnTo>
                      <a:pt x="126" y="41"/>
                    </a:lnTo>
                    <a:cubicBezTo>
                      <a:pt x="125" y="41"/>
                      <a:pt x="124" y="41"/>
                      <a:pt x="122" y="41"/>
                    </a:cubicBezTo>
                    <a:cubicBezTo>
                      <a:pt x="115" y="41"/>
                      <a:pt x="103" y="41"/>
                      <a:pt x="90" y="45"/>
                    </a:cubicBezTo>
                    <a:cubicBezTo>
                      <a:pt x="72" y="54"/>
                      <a:pt x="37" y="81"/>
                      <a:pt x="19" y="126"/>
                    </a:cubicBezTo>
                    <a:cubicBezTo>
                      <a:pt x="1" y="161"/>
                      <a:pt x="1" y="242"/>
                      <a:pt x="54" y="286"/>
                    </a:cubicBezTo>
                    <a:cubicBezTo>
                      <a:pt x="99" y="340"/>
                      <a:pt x="170" y="366"/>
                      <a:pt x="242" y="366"/>
                    </a:cubicBezTo>
                    <a:cubicBezTo>
                      <a:pt x="277" y="366"/>
                      <a:pt x="322" y="358"/>
                      <a:pt x="349" y="331"/>
                    </a:cubicBezTo>
                    <a:cubicBezTo>
                      <a:pt x="384" y="313"/>
                      <a:pt x="411" y="277"/>
                      <a:pt x="420" y="242"/>
                    </a:cubicBezTo>
                    <a:cubicBezTo>
                      <a:pt x="438" y="179"/>
                      <a:pt x="420" y="117"/>
                      <a:pt x="384" y="81"/>
                    </a:cubicBezTo>
                    <a:cubicBezTo>
                      <a:pt x="339" y="21"/>
                      <a:pt x="288" y="5"/>
                      <a:pt x="278"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22;p48">
                <a:extLst>
                  <a:ext uri="{FF2B5EF4-FFF2-40B4-BE49-F238E27FC236}">
                    <a16:creationId xmlns:a16="http://schemas.microsoft.com/office/drawing/2014/main" id="{48BEFCA6-1BCC-4AB7-B5A3-6F608F9B732F}"/>
                  </a:ext>
                </a:extLst>
              </p:cNvPr>
              <p:cNvSpPr/>
              <p:nvPr/>
            </p:nvSpPr>
            <p:spPr>
              <a:xfrm>
                <a:off x="1243243" y="840168"/>
                <a:ext cx="118386" cy="29888"/>
              </a:xfrm>
              <a:custGeom>
                <a:avLst/>
                <a:gdLst/>
                <a:ahLst/>
                <a:cxnLst/>
                <a:rect l="l" t="t" r="r" b="b"/>
                <a:pathLst>
                  <a:path w="1624" h="410" extrusionOk="0">
                    <a:moveTo>
                      <a:pt x="565" y="1"/>
                    </a:moveTo>
                    <a:cubicBezTo>
                      <a:pt x="537" y="1"/>
                      <a:pt x="509" y="2"/>
                      <a:pt x="482" y="4"/>
                    </a:cubicBezTo>
                    <a:cubicBezTo>
                      <a:pt x="366" y="13"/>
                      <a:pt x="268" y="49"/>
                      <a:pt x="196" y="84"/>
                    </a:cubicBezTo>
                    <a:cubicBezTo>
                      <a:pt x="116" y="129"/>
                      <a:pt x="72" y="182"/>
                      <a:pt x="36" y="218"/>
                    </a:cubicBezTo>
                    <a:cubicBezTo>
                      <a:pt x="9" y="254"/>
                      <a:pt x="0" y="280"/>
                      <a:pt x="0" y="280"/>
                    </a:cubicBezTo>
                    <a:cubicBezTo>
                      <a:pt x="0" y="280"/>
                      <a:pt x="27" y="272"/>
                      <a:pt x="72" y="263"/>
                    </a:cubicBezTo>
                    <a:cubicBezTo>
                      <a:pt x="107" y="245"/>
                      <a:pt x="170" y="236"/>
                      <a:pt x="241" y="236"/>
                    </a:cubicBezTo>
                    <a:cubicBezTo>
                      <a:pt x="384" y="236"/>
                      <a:pt x="553" y="280"/>
                      <a:pt x="758" y="334"/>
                    </a:cubicBezTo>
                    <a:cubicBezTo>
                      <a:pt x="866" y="370"/>
                      <a:pt x="982" y="388"/>
                      <a:pt x="1080" y="405"/>
                    </a:cubicBezTo>
                    <a:cubicBezTo>
                      <a:pt x="1111" y="408"/>
                      <a:pt x="1142" y="409"/>
                      <a:pt x="1171" y="409"/>
                    </a:cubicBezTo>
                    <a:cubicBezTo>
                      <a:pt x="1243" y="409"/>
                      <a:pt x="1308" y="403"/>
                      <a:pt x="1365" y="396"/>
                    </a:cubicBezTo>
                    <a:cubicBezTo>
                      <a:pt x="1526" y="379"/>
                      <a:pt x="1624" y="352"/>
                      <a:pt x="1624" y="352"/>
                    </a:cubicBezTo>
                    <a:cubicBezTo>
                      <a:pt x="1624" y="352"/>
                      <a:pt x="1535" y="298"/>
                      <a:pt x="1392" y="245"/>
                    </a:cubicBezTo>
                    <a:cubicBezTo>
                      <a:pt x="1321" y="209"/>
                      <a:pt x="1240" y="182"/>
                      <a:pt x="1151" y="147"/>
                    </a:cubicBezTo>
                    <a:cubicBezTo>
                      <a:pt x="1062" y="111"/>
                      <a:pt x="955" y="66"/>
                      <a:pt x="839" y="40"/>
                    </a:cubicBezTo>
                    <a:cubicBezTo>
                      <a:pt x="750" y="12"/>
                      <a:pt x="656"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223;p48">
                <a:extLst>
                  <a:ext uri="{FF2B5EF4-FFF2-40B4-BE49-F238E27FC236}">
                    <a16:creationId xmlns:a16="http://schemas.microsoft.com/office/drawing/2014/main" id="{86C9A0E1-6263-3964-9416-A27D5E7818DA}"/>
                  </a:ext>
                </a:extLst>
              </p:cNvPr>
              <p:cNvSpPr/>
              <p:nvPr/>
            </p:nvSpPr>
            <p:spPr>
              <a:xfrm>
                <a:off x="1394065" y="863859"/>
                <a:ext cx="129539" cy="83541"/>
              </a:xfrm>
              <a:custGeom>
                <a:avLst/>
                <a:gdLst/>
                <a:ahLst/>
                <a:cxnLst/>
                <a:rect l="l" t="t" r="r" b="b"/>
                <a:pathLst>
                  <a:path w="1777" h="1146" extrusionOk="0">
                    <a:moveTo>
                      <a:pt x="1464" y="93"/>
                    </a:moveTo>
                    <a:cubicBezTo>
                      <a:pt x="1522" y="93"/>
                      <a:pt x="1572" y="99"/>
                      <a:pt x="1598" y="116"/>
                    </a:cubicBezTo>
                    <a:cubicBezTo>
                      <a:pt x="1740" y="205"/>
                      <a:pt x="1633" y="562"/>
                      <a:pt x="1580" y="687"/>
                    </a:cubicBezTo>
                    <a:cubicBezTo>
                      <a:pt x="1481" y="916"/>
                      <a:pt x="1240" y="1029"/>
                      <a:pt x="994" y="1029"/>
                    </a:cubicBezTo>
                    <a:cubicBezTo>
                      <a:pt x="886" y="1029"/>
                      <a:pt x="777" y="1007"/>
                      <a:pt x="679" y="964"/>
                    </a:cubicBezTo>
                    <a:cubicBezTo>
                      <a:pt x="492" y="883"/>
                      <a:pt x="384" y="749"/>
                      <a:pt x="295" y="571"/>
                    </a:cubicBezTo>
                    <a:cubicBezTo>
                      <a:pt x="278" y="536"/>
                      <a:pt x="112" y="134"/>
                      <a:pt x="203" y="134"/>
                    </a:cubicBezTo>
                    <a:cubicBezTo>
                      <a:pt x="204" y="134"/>
                      <a:pt x="205" y="134"/>
                      <a:pt x="206" y="134"/>
                    </a:cubicBezTo>
                    <a:cubicBezTo>
                      <a:pt x="209" y="134"/>
                      <a:pt x="211" y="134"/>
                      <a:pt x="214" y="134"/>
                    </a:cubicBezTo>
                    <a:cubicBezTo>
                      <a:pt x="219" y="134"/>
                      <a:pt x="225" y="134"/>
                      <a:pt x="229" y="132"/>
                    </a:cubicBezTo>
                    <a:lnTo>
                      <a:pt x="229" y="132"/>
                    </a:lnTo>
                    <a:cubicBezTo>
                      <a:pt x="525" y="125"/>
                      <a:pt x="820" y="125"/>
                      <a:pt x="1116" y="125"/>
                    </a:cubicBezTo>
                    <a:cubicBezTo>
                      <a:pt x="1182" y="119"/>
                      <a:pt x="1342" y="93"/>
                      <a:pt x="1464" y="93"/>
                    </a:cubicBezTo>
                    <a:close/>
                    <a:moveTo>
                      <a:pt x="1723" y="0"/>
                    </a:moveTo>
                    <a:cubicBezTo>
                      <a:pt x="1196" y="9"/>
                      <a:pt x="679" y="18"/>
                      <a:pt x="153" y="18"/>
                    </a:cubicBezTo>
                    <a:cubicBezTo>
                      <a:pt x="132" y="18"/>
                      <a:pt x="118" y="27"/>
                      <a:pt x="109" y="41"/>
                    </a:cubicBezTo>
                    <a:lnTo>
                      <a:pt x="109" y="41"/>
                    </a:lnTo>
                    <a:cubicBezTo>
                      <a:pt x="1" y="101"/>
                      <a:pt x="80" y="325"/>
                      <a:pt x="117" y="428"/>
                    </a:cubicBezTo>
                    <a:cubicBezTo>
                      <a:pt x="215" y="723"/>
                      <a:pt x="376" y="981"/>
                      <a:pt x="679" y="1088"/>
                    </a:cubicBezTo>
                    <a:cubicBezTo>
                      <a:pt x="781" y="1126"/>
                      <a:pt x="890" y="1145"/>
                      <a:pt x="998" y="1145"/>
                    </a:cubicBezTo>
                    <a:cubicBezTo>
                      <a:pt x="1172" y="1145"/>
                      <a:pt x="1344" y="1095"/>
                      <a:pt x="1482" y="990"/>
                    </a:cubicBezTo>
                    <a:cubicBezTo>
                      <a:pt x="1767" y="776"/>
                      <a:pt x="1767" y="384"/>
                      <a:pt x="1776" y="63"/>
                    </a:cubicBezTo>
                    <a:cubicBezTo>
                      <a:pt x="1776" y="27"/>
                      <a:pt x="1749" y="0"/>
                      <a:pt x="1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224;p48">
                <a:extLst>
                  <a:ext uri="{FF2B5EF4-FFF2-40B4-BE49-F238E27FC236}">
                    <a16:creationId xmlns:a16="http://schemas.microsoft.com/office/drawing/2014/main" id="{D7DC6965-4FFD-BABF-0251-C4300BF6287F}"/>
                  </a:ext>
                </a:extLst>
              </p:cNvPr>
              <p:cNvSpPr/>
              <p:nvPr/>
            </p:nvSpPr>
            <p:spPr>
              <a:xfrm>
                <a:off x="1423369" y="874210"/>
                <a:ext cx="96298" cy="20266"/>
              </a:xfrm>
              <a:custGeom>
                <a:avLst/>
                <a:gdLst/>
                <a:ahLst/>
                <a:cxnLst/>
                <a:rect l="l" t="t" r="r" b="b"/>
                <a:pathLst>
                  <a:path w="1321" h="278" extrusionOk="0">
                    <a:moveTo>
                      <a:pt x="611" y="0"/>
                    </a:moveTo>
                    <a:cubicBezTo>
                      <a:pt x="419" y="0"/>
                      <a:pt x="254" y="76"/>
                      <a:pt x="161" y="144"/>
                    </a:cubicBezTo>
                    <a:cubicBezTo>
                      <a:pt x="98" y="179"/>
                      <a:pt x="63" y="215"/>
                      <a:pt x="36" y="233"/>
                    </a:cubicBezTo>
                    <a:cubicBezTo>
                      <a:pt x="9" y="260"/>
                      <a:pt x="0" y="277"/>
                      <a:pt x="0" y="277"/>
                    </a:cubicBezTo>
                    <a:cubicBezTo>
                      <a:pt x="0" y="277"/>
                      <a:pt x="18" y="268"/>
                      <a:pt x="45" y="251"/>
                    </a:cubicBezTo>
                    <a:cubicBezTo>
                      <a:pt x="81" y="233"/>
                      <a:pt x="125" y="206"/>
                      <a:pt x="179" y="188"/>
                    </a:cubicBezTo>
                    <a:cubicBezTo>
                      <a:pt x="295" y="144"/>
                      <a:pt x="455" y="99"/>
                      <a:pt x="643" y="99"/>
                    </a:cubicBezTo>
                    <a:cubicBezTo>
                      <a:pt x="821" y="99"/>
                      <a:pt x="982" y="161"/>
                      <a:pt x="1115" y="188"/>
                    </a:cubicBezTo>
                    <a:cubicBezTo>
                      <a:pt x="1240" y="215"/>
                      <a:pt x="1321" y="215"/>
                      <a:pt x="1321" y="215"/>
                    </a:cubicBezTo>
                    <a:cubicBezTo>
                      <a:pt x="1321" y="215"/>
                      <a:pt x="1240" y="188"/>
                      <a:pt x="1124" y="135"/>
                    </a:cubicBezTo>
                    <a:cubicBezTo>
                      <a:pt x="1017" y="90"/>
                      <a:pt x="848" y="1"/>
                      <a:pt x="643" y="1"/>
                    </a:cubicBezTo>
                    <a:cubicBezTo>
                      <a:pt x="632" y="0"/>
                      <a:pt x="622"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225;p48">
                <a:extLst>
                  <a:ext uri="{FF2B5EF4-FFF2-40B4-BE49-F238E27FC236}">
                    <a16:creationId xmlns:a16="http://schemas.microsoft.com/office/drawing/2014/main" id="{8D7412F2-1F19-9054-9B4F-E5090EAE4BAB}"/>
                  </a:ext>
                </a:extLst>
              </p:cNvPr>
              <p:cNvSpPr/>
              <p:nvPr/>
            </p:nvSpPr>
            <p:spPr>
              <a:xfrm>
                <a:off x="1430513" y="882010"/>
                <a:ext cx="70929" cy="24202"/>
              </a:xfrm>
              <a:custGeom>
                <a:avLst/>
                <a:gdLst/>
                <a:ahLst/>
                <a:cxnLst/>
                <a:rect l="l" t="t" r="r" b="b"/>
                <a:pathLst>
                  <a:path w="973" h="332" extrusionOk="0">
                    <a:moveTo>
                      <a:pt x="250" y="1"/>
                    </a:moveTo>
                    <a:cubicBezTo>
                      <a:pt x="250" y="1"/>
                      <a:pt x="232" y="10"/>
                      <a:pt x="197" y="19"/>
                    </a:cubicBezTo>
                    <a:cubicBezTo>
                      <a:pt x="161" y="37"/>
                      <a:pt x="116" y="63"/>
                      <a:pt x="72" y="108"/>
                    </a:cubicBezTo>
                    <a:cubicBezTo>
                      <a:pt x="54" y="126"/>
                      <a:pt x="45" y="135"/>
                      <a:pt x="36" y="153"/>
                    </a:cubicBezTo>
                    <a:cubicBezTo>
                      <a:pt x="18" y="161"/>
                      <a:pt x="0" y="179"/>
                      <a:pt x="0" y="224"/>
                    </a:cubicBezTo>
                    <a:cubicBezTo>
                      <a:pt x="9" y="251"/>
                      <a:pt x="36" y="269"/>
                      <a:pt x="45" y="269"/>
                    </a:cubicBezTo>
                    <a:cubicBezTo>
                      <a:pt x="63" y="277"/>
                      <a:pt x="81" y="277"/>
                      <a:pt x="90" y="277"/>
                    </a:cubicBezTo>
                    <a:lnTo>
                      <a:pt x="152" y="277"/>
                    </a:lnTo>
                    <a:cubicBezTo>
                      <a:pt x="197" y="277"/>
                      <a:pt x="232" y="277"/>
                      <a:pt x="277" y="286"/>
                    </a:cubicBezTo>
                    <a:cubicBezTo>
                      <a:pt x="322" y="295"/>
                      <a:pt x="357" y="313"/>
                      <a:pt x="411" y="322"/>
                    </a:cubicBezTo>
                    <a:cubicBezTo>
                      <a:pt x="449" y="328"/>
                      <a:pt x="486" y="331"/>
                      <a:pt x="521" y="331"/>
                    </a:cubicBezTo>
                    <a:cubicBezTo>
                      <a:pt x="585" y="331"/>
                      <a:pt x="644" y="321"/>
                      <a:pt x="696" y="304"/>
                    </a:cubicBezTo>
                    <a:cubicBezTo>
                      <a:pt x="777" y="286"/>
                      <a:pt x="866" y="269"/>
                      <a:pt x="919" y="215"/>
                    </a:cubicBezTo>
                    <a:cubicBezTo>
                      <a:pt x="973" y="161"/>
                      <a:pt x="973" y="99"/>
                      <a:pt x="964" y="63"/>
                    </a:cubicBezTo>
                    <a:cubicBezTo>
                      <a:pt x="946" y="28"/>
                      <a:pt x="929" y="19"/>
                      <a:pt x="928" y="19"/>
                    </a:cubicBezTo>
                    <a:lnTo>
                      <a:pt x="928" y="19"/>
                    </a:lnTo>
                    <a:cubicBezTo>
                      <a:pt x="929" y="19"/>
                      <a:pt x="946" y="28"/>
                      <a:pt x="946" y="63"/>
                    </a:cubicBezTo>
                    <a:cubicBezTo>
                      <a:pt x="946" y="99"/>
                      <a:pt x="928" y="144"/>
                      <a:pt x="884" y="170"/>
                    </a:cubicBezTo>
                    <a:cubicBezTo>
                      <a:pt x="839" y="206"/>
                      <a:pt x="768" y="215"/>
                      <a:pt x="687" y="224"/>
                    </a:cubicBezTo>
                    <a:cubicBezTo>
                      <a:pt x="643" y="228"/>
                      <a:pt x="600" y="231"/>
                      <a:pt x="558" y="231"/>
                    </a:cubicBezTo>
                    <a:cubicBezTo>
                      <a:pt x="516" y="231"/>
                      <a:pt x="473" y="228"/>
                      <a:pt x="429" y="224"/>
                    </a:cubicBezTo>
                    <a:cubicBezTo>
                      <a:pt x="384" y="206"/>
                      <a:pt x="331" y="197"/>
                      <a:pt x="286" y="188"/>
                    </a:cubicBezTo>
                    <a:cubicBezTo>
                      <a:pt x="271" y="185"/>
                      <a:pt x="255" y="184"/>
                      <a:pt x="239" y="184"/>
                    </a:cubicBezTo>
                    <a:cubicBezTo>
                      <a:pt x="207" y="184"/>
                      <a:pt x="173" y="188"/>
                      <a:pt x="143" y="188"/>
                    </a:cubicBezTo>
                    <a:cubicBezTo>
                      <a:pt x="125" y="188"/>
                      <a:pt x="108" y="197"/>
                      <a:pt x="90" y="197"/>
                    </a:cubicBezTo>
                    <a:lnTo>
                      <a:pt x="76" y="197"/>
                    </a:lnTo>
                    <a:cubicBezTo>
                      <a:pt x="79" y="195"/>
                      <a:pt x="81" y="193"/>
                      <a:pt x="81" y="188"/>
                    </a:cubicBezTo>
                    <a:cubicBezTo>
                      <a:pt x="90" y="170"/>
                      <a:pt x="99" y="161"/>
                      <a:pt x="108" y="144"/>
                    </a:cubicBezTo>
                    <a:cubicBezTo>
                      <a:pt x="143" y="99"/>
                      <a:pt x="179" y="63"/>
                      <a:pt x="206" y="37"/>
                    </a:cubicBezTo>
                    <a:cubicBezTo>
                      <a:pt x="232" y="10"/>
                      <a:pt x="250"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226;p48">
                <a:extLst>
                  <a:ext uri="{FF2B5EF4-FFF2-40B4-BE49-F238E27FC236}">
                    <a16:creationId xmlns:a16="http://schemas.microsoft.com/office/drawing/2014/main" id="{9264D3F0-6D7E-6517-E9C7-DE2C806ACEEE}"/>
                  </a:ext>
                </a:extLst>
              </p:cNvPr>
              <p:cNvSpPr/>
              <p:nvPr/>
            </p:nvSpPr>
            <p:spPr>
              <a:xfrm>
                <a:off x="1453913" y="874866"/>
                <a:ext cx="31273" cy="26097"/>
              </a:xfrm>
              <a:custGeom>
                <a:avLst/>
                <a:gdLst/>
                <a:ahLst/>
                <a:cxnLst/>
                <a:rect l="l" t="t" r="r" b="b"/>
                <a:pathLst>
                  <a:path w="429" h="358" extrusionOk="0">
                    <a:moveTo>
                      <a:pt x="152" y="1"/>
                    </a:moveTo>
                    <a:cubicBezTo>
                      <a:pt x="152" y="1"/>
                      <a:pt x="151" y="2"/>
                      <a:pt x="149" y="4"/>
                    </a:cubicBezTo>
                    <a:lnTo>
                      <a:pt x="149" y="4"/>
                    </a:lnTo>
                    <a:cubicBezTo>
                      <a:pt x="151" y="3"/>
                      <a:pt x="152" y="2"/>
                      <a:pt x="152" y="1"/>
                    </a:cubicBezTo>
                    <a:close/>
                    <a:moveTo>
                      <a:pt x="149" y="4"/>
                    </a:moveTo>
                    <a:cubicBezTo>
                      <a:pt x="137" y="11"/>
                      <a:pt x="91" y="20"/>
                      <a:pt x="45" y="81"/>
                    </a:cubicBezTo>
                    <a:cubicBezTo>
                      <a:pt x="18" y="117"/>
                      <a:pt x="1" y="179"/>
                      <a:pt x="27" y="251"/>
                    </a:cubicBezTo>
                    <a:cubicBezTo>
                      <a:pt x="36" y="277"/>
                      <a:pt x="54" y="313"/>
                      <a:pt x="90" y="331"/>
                    </a:cubicBezTo>
                    <a:cubicBezTo>
                      <a:pt x="126" y="349"/>
                      <a:pt x="170" y="358"/>
                      <a:pt x="206" y="358"/>
                    </a:cubicBezTo>
                    <a:cubicBezTo>
                      <a:pt x="277" y="358"/>
                      <a:pt x="340" y="322"/>
                      <a:pt x="384" y="268"/>
                    </a:cubicBezTo>
                    <a:cubicBezTo>
                      <a:pt x="429" y="224"/>
                      <a:pt x="429" y="152"/>
                      <a:pt x="411" y="108"/>
                    </a:cubicBezTo>
                    <a:cubicBezTo>
                      <a:pt x="384" y="63"/>
                      <a:pt x="357" y="45"/>
                      <a:pt x="331" y="36"/>
                    </a:cubicBezTo>
                    <a:cubicBezTo>
                      <a:pt x="322" y="33"/>
                      <a:pt x="315" y="32"/>
                      <a:pt x="310" y="32"/>
                    </a:cubicBezTo>
                    <a:cubicBezTo>
                      <a:pt x="299" y="32"/>
                      <a:pt x="295" y="36"/>
                      <a:pt x="295" y="36"/>
                    </a:cubicBezTo>
                    <a:cubicBezTo>
                      <a:pt x="295" y="36"/>
                      <a:pt x="349" y="54"/>
                      <a:pt x="357" y="126"/>
                    </a:cubicBezTo>
                    <a:cubicBezTo>
                      <a:pt x="366" y="188"/>
                      <a:pt x="295" y="251"/>
                      <a:pt x="197" y="251"/>
                    </a:cubicBezTo>
                    <a:cubicBezTo>
                      <a:pt x="189" y="252"/>
                      <a:pt x="182" y="253"/>
                      <a:pt x="175" y="253"/>
                    </a:cubicBezTo>
                    <a:cubicBezTo>
                      <a:pt x="143" y="253"/>
                      <a:pt x="122" y="237"/>
                      <a:pt x="108" y="215"/>
                    </a:cubicBezTo>
                    <a:cubicBezTo>
                      <a:pt x="81" y="179"/>
                      <a:pt x="81" y="143"/>
                      <a:pt x="90" y="108"/>
                    </a:cubicBezTo>
                    <a:cubicBezTo>
                      <a:pt x="99" y="72"/>
                      <a:pt x="117" y="45"/>
                      <a:pt x="134" y="28"/>
                    </a:cubicBezTo>
                    <a:cubicBezTo>
                      <a:pt x="140" y="16"/>
                      <a:pt x="146" y="8"/>
                      <a:pt x="149" y="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227;p48">
                <a:extLst>
                  <a:ext uri="{FF2B5EF4-FFF2-40B4-BE49-F238E27FC236}">
                    <a16:creationId xmlns:a16="http://schemas.microsoft.com/office/drawing/2014/main" id="{BB4E4BEE-F9BF-958B-4D20-3365DB52F1EB}"/>
                  </a:ext>
                </a:extLst>
              </p:cNvPr>
              <p:cNvSpPr/>
              <p:nvPr/>
            </p:nvSpPr>
            <p:spPr>
              <a:xfrm>
                <a:off x="1401282" y="842865"/>
                <a:ext cx="118386" cy="29742"/>
              </a:xfrm>
              <a:custGeom>
                <a:avLst/>
                <a:gdLst/>
                <a:ahLst/>
                <a:cxnLst/>
                <a:rect l="l" t="t" r="r" b="b"/>
                <a:pathLst>
                  <a:path w="1624" h="408" extrusionOk="0">
                    <a:moveTo>
                      <a:pt x="1080" y="0"/>
                    </a:moveTo>
                    <a:cubicBezTo>
                      <a:pt x="982" y="0"/>
                      <a:pt x="880" y="16"/>
                      <a:pt x="785" y="38"/>
                    </a:cubicBezTo>
                    <a:cubicBezTo>
                      <a:pt x="669" y="74"/>
                      <a:pt x="562" y="110"/>
                      <a:pt x="473" y="145"/>
                    </a:cubicBezTo>
                    <a:cubicBezTo>
                      <a:pt x="384" y="181"/>
                      <a:pt x="303" y="208"/>
                      <a:pt x="232" y="243"/>
                    </a:cubicBezTo>
                    <a:cubicBezTo>
                      <a:pt x="89" y="306"/>
                      <a:pt x="0" y="359"/>
                      <a:pt x="0" y="359"/>
                    </a:cubicBezTo>
                    <a:cubicBezTo>
                      <a:pt x="0" y="359"/>
                      <a:pt x="98" y="377"/>
                      <a:pt x="259" y="395"/>
                    </a:cubicBezTo>
                    <a:cubicBezTo>
                      <a:pt x="315" y="401"/>
                      <a:pt x="381" y="408"/>
                      <a:pt x="449" y="408"/>
                    </a:cubicBezTo>
                    <a:cubicBezTo>
                      <a:pt x="478" y="408"/>
                      <a:pt x="507" y="407"/>
                      <a:pt x="535" y="404"/>
                    </a:cubicBezTo>
                    <a:cubicBezTo>
                      <a:pt x="642" y="395"/>
                      <a:pt x="758" y="368"/>
                      <a:pt x="865" y="342"/>
                    </a:cubicBezTo>
                    <a:cubicBezTo>
                      <a:pt x="1071" y="279"/>
                      <a:pt x="1240" y="235"/>
                      <a:pt x="1383" y="235"/>
                    </a:cubicBezTo>
                    <a:cubicBezTo>
                      <a:pt x="1454" y="235"/>
                      <a:pt x="1517" y="252"/>
                      <a:pt x="1552" y="261"/>
                    </a:cubicBezTo>
                    <a:cubicBezTo>
                      <a:pt x="1597" y="270"/>
                      <a:pt x="1624" y="279"/>
                      <a:pt x="1624" y="279"/>
                    </a:cubicBezTo>
                    <a:cubicBezTo>
                      <a:pt x="1624" y="279"/>
                      <a:pt x="1615" y="261"/>
                      <a:pt x="1579" y="217"/>
                    </a:cubicBezTo>
                    <a:cubicBezTo>
                      <a:pt x="1552" y="181"/>
                      <a:pt x="1508" y="136"/>
                      <a:pt x="1427" y="92"/>
                    </a:cubicBezTo>
                    <a:cubicBezTo>
                      <a:pt x="1356" y="47"/>
                      <a:pt x="1249" y="12"/>
                      <a:pt x="1142" y="3"/>
                    </a:cubicBezTo>
                    <a:cubicBezTo>
                      <a:pt x="1121" y="1"/>
                      <a:pt x="1101" y="0"/>
                      <a:pt x="1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228;p48">
                <a:extLst>
                  <a:ext uri="{FF2B5EF4-FFF2-40B4-BE49-F238E27FC236}">
                    <a16:creationId xmlns:a16="http://schemas.microsoft.com/office/drawing/2014/main" id="{F1219DD6-E2F8-D96D-0BC6-C5110C048FFA}"/>
                  </a:ext>
                </a:extLst>
              </p:cNvPr>
              <p:cNvSpPr/>
              <p:nvPr/>
            </p:nvSpPr>
            <p:spPr>
              <a:xfrm>
                <a:off x="1251699" y="1054990"/>
                <a:ext cx="13705" cy="132090"/>
              </a:xfrm>
              <a:custGeom>
                <a:avLst/>
                <a:gdLst/>
                <a:ahLst/>
                <a:cxnLst/>
                <a:rect l="l" t="t" r="r" b="b"/>
                <a:pathLst>
                  <a:path w="188" h="1812" extrusionOk="0">
                    <a:moveTo>
                      <a:pt x="170" y="1"/>
                    </a:moveTo>
                    <a:cubicBezTo>
                      <a:pt x="170" y="1"/>
                      <a:pt x="80" y="402"/>
                      <a:pt x="45" y="902"/>
                    </a:cubicBezTo>
                    <a:cubicBezTo>
                      <a:pt x="0" y="1401"/>
                      <a:pt x="36" y="1812"/>
                      <a:pt x="18" y="1812"/>
                    </a:cubicBezTo>
                    <a:cubicBezTo>
                      <a:pt x="18" y="1812"/>
                      <a:pt x="18" y="1812"/>
                      <a:pt x="19" y="1812"/>
                    </a:cubicBezTo>
                    <a:cubicBezTo>
                      <a:pt x="37" y="1812"/>
                      <a:pt x="108" y="1405"/>
                      <a:pt x="152" y="911"/>
                    </a:cubicBezTo>
                    <a:cubicBezTo>
                      <a:pt x="188" y="411"/>
                      <a:pt x="170"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229;p48">
                <a:extLst>
                  <a:ext uri="{FF2B5EF4-FFF2-40B4-BE49-F238E27FC236}">
                    <a16:creationId xmlns:a16="http://schemas.microsoft.com/office/drawing/2014/main" id="{C28DAC8B-DA8A-FCBA-D4C3-D024F1E55728}"/>
                  </a:ext>
                </a:extLst>
              </p:cNvPr>
              <p:cNvSpPr/>
              <p:nvPr/>
            </p:nvSpPr>
            <p:spPr>
              <a:xfrm>
                <a:off x="1514416" y="1062207"/>
                <a:ext cx="15673" cy="142442"/>
              </a:xfrm>
              <a:custGeom>
                <a:avLst/>
                <a:gdLst/>
                <a:ahLst/>
                <a:cxnLst/>
                <a:rect l="l" t="t" r="r" b="b"/>
                <a:pathLst>
                  <a:path w="215" h="1954" extrusionOk="0">
                    <a:moveTo>
                      <a:pt x="89" y="0"/>
                    </a:moveTo>
                    <a:cubicBezTo>
                      <a:pt x="89" y="0"/>
                      <a:pt x="27" y="437"/>
                      <a:pt x="9" y="981"/>
                    </a:cubicBezTo>
                    <a:cubicBezTo>
                      <a:pt x="0" y="1124"/>
                      <a:pt x="9" y="1258"/>
                      <a:pt x="45" y="1374"/>
                    </a:cubicBezTo>
                    <a:cubicBezTo>
                      <a:pt x="72" y="1499"/>
                      <a:pt x="116" y="1597"/>
                      <a:pt x="143" y="1677"/>
                    </a:cubicBezTo>
                    <a:cubicBezTo>
                      <a:pt x="205" y="1847"/>
                      <a:pt x="197" y="1954"/>
                      <a:pt x="197" y="1954"/>
                    </a:cubicBezTo>
                    <a:cubicBezTo>
                      <a:pt x="197" y="1954"/>
                      <a:pt x="205" y="1927"/>
                      <a:pt x="214" y="1882"/>
                    </a:cubicBezTo>
                    <a:cubicBezTo>
                      <a:pt x="214" y="1829"/>
                      <a:pt x="214" y="1757"/>
                      <a:pt x="197" y="1668"/>
                    </a:cubicBezTo>
                    <a:cubicBezTo>
                      <a:pt x="179" y="1570"/>
                      <a:pt x="143" y="1472"/>
                      <a:pt x="125" y="1356"/>
                    </a:cubicBezTo>
                    <a:cubicBezTo>
                      <a:pt x="107" y="1249"/>
                      <a:pt x="107" y="1124"/>
                      <a:pt x="107" y="990"/>
                    </a:cubicBezTo>
                    <a:cubicBezTo>
                      <a:pt x="125" y="446"/>
                      <a:pt x="8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230;p48">
                <a:extLst>
                  <a:ext uri="{FF2B5EF4-FFF2-40B4-BE49-F238E27FC236}">
                    <a16:creationId xmlns:a16="http://schemas.microsoft.com/office/drawing/2014/main" id="{B2288FC0-9DEF-BB71-AA12-83EB78318C83}"/>
                  </a:ext>
                </a:extLst>
              </p:cNvPr>
              <p:cNvSpPr/>
              <p:nvPr/>
            </p:nvSpPr>
            <p:spPr>
              <a:xfrm>
                <a:off x="1237339" y="1107256"/>
                <a:ext cx="152939" cy="157896"/>
              </a:xfrm>
              <a:custGeom>
                <a:avLst/>
                <a:gdLst/>
                <a:ahLst/>
                <a:cxnLst/>
                <a:rect l="l" t="t" r="r" b="b"/>
                <a:pathLst>
                  <a:path w="2098" h="2166" extrusionOk="0">
                    <a:moveTo>
                      <a:pt x="238" y="1"/>
                    </a:moveTo>
                    <a:cubicBezTo>
                      <a:pt x="220" y="1"/>
                      <a:pt x="197" y="5"/>
                      <a:pt x="170" y="15"/>
                    </a:cubicBezTo>
                    <a:cubicBezTo>
                      <a:pt x="126" y="33"/>
                      <a:pt x="90" y="87"/>
                      <a:pt x="81" y="149"/>
                    </a:cubicBezTo>
                    <a:cubicBezTo>
                      <a:pt x="63" y="212"/>
                      <a:pt x="54" y="274"/>
                      <a:pt x="46" y="354"/>
                    </a:cubicBezTo>
                    <a:cubicBezTo>
                      <a:pt x="28" y="506"/>
                      <a:pt x="1" y="702"/>
                      <a:pt x="99" y="907"/>
                    </a:cubicBezTo>
                    <a:cubicBezTo>
                      <a:pt x="153" y="1006"/>
                      <a:pt x="242" y="1086"/>
                      <a:pt x="340" y="1148"/>
                    </a:cubicBezTo>
                    <a:cubicBezTo>
                      <a:pt x="438" y="1211"/>
                      <a:pt x="545" y="1255"/>
                      <a:pt x="643" y="1309"/>
                    </a:cubicBezTo>
                    <a:cubicBezTo>
                      <a:pt x="1071" y="1505"/>
                      <a:pt x="1446" y="1701"/>
                      <a:pt x="1705" y="1871"/>
                    </a:cubicBezTo>
                    <a:cubicBezTo>
                      <a:pt x="1830" y="1951"/>
                      <a:pt x="1928" y="2032"/>
                      <a:pt x="1999" y="2085"/>
                    </a:cubicBezTo>
                    <a:cubicBezTo>
                      <a:pt x="2062" y="2139"/>
                      <a:pt x="2097" y="2165"/>
                      <a:pt x="2097" y="2165"/>
                    </a:cubicBezTo>
                    <a:cubicBezTo>
                      <a:pt x="2097" y="2165"/>
                      <a:pt x="2071" y="2130"/>
                      <a:pt x="2008" y="2067"/>
                    </a:cubicBezTo>
                    <a:cubicBezTo>
                      <a:pt x="1946" y="2014"/>
                      <a:pt x="1856" y="1924"/>
                      <a:pt x="1732" y="1826"/>
                    </a:cubicBezTo>
                    <a:cubicBezTo>
                      <a:pt x="1491" y="1639"/>
                      <a:pt x="1116" y="1416"/>
                      <a:pt x="688" y="1220"/>
                    </a:cubicBezTo>
                    <a:cubicBezTo>
                      <a:pt x="483" y="1122"/>
                      <a:pt x="277" y="1023"/>
                      <a:pt x="179" y="863"/>
                    </a:cubicBezTo>
                    <a:cubicBezTo>
                      <a:pt x="81" y="702"/>
                      <a:pt x="90" y="506"/>
                      <a:pt x="90" y="363"/>
                    </a:cubicBezTo>
                    <a:cubicBezTo>
                      <a:pt x="99" y="283"/>
                      <a:pt x="99" y="212"/>
                      <a:pt x="108" y="158"/>
                    </a:cubicBezTo>
                    <a:cubicBezTo>
                      <a:pt x="117" y="96"/>
                      <a:pt x="144" y="51"/>
                      <a:pt x="179" y="33"/>
                    </a:cubicBezTo>
                    <a:cubicBezTo>
                      <a:pt x="206" y="13"/>
                      <a:pt x="230" y="7"/>
                      <a:pt x="250" y="7"/>
                    </a:cubicBezTo>
                    <a:cubicBezTo>
                      <a:pt x="283" y="7"/>
                      <a:pt x="304" y="24"/>
                      <a:pt x="304" y="24"/>
                    </a:cubicBezTo>
                    <a:cubicBezTo>
                      <a:pt x="304" y="24"/>
                      <a:pt x="295" y="15"/>
                      <a:pt x="269" y="6"/>
                    </a:cubicBezTo>
                    <a:cubicBezTo>
                      <a:pt x="261" y="3"/>
                      <a:pt x="251"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231;p48">
                <a:extLst>
                  <a:ext uri="{FF2B5EF4-FFF2-40B4-BE49-F238E27FC236}">
                    <a16:creationId xmlns:a16="http://schemas.microsoft.com/office/drawing/2014/main" id="{19FFB245-3393-2828-0032-7204A7141AEF}"/>
                  </a:ext>
                </a:extLst>
              </p:cNvPr>
              <p:cNvSpPr/>
              <p:nvPr/>
            </p:nvSpPr>
            <p:spPr>
              <a:xfrm>
                <a:off x="1384370" y="1093187"/>
                <a:ext cx="153522" cy="171965"/>
              </a:xfrm>
              <a:custGeom>
                <a:avLst/>
                <a:gdLst/>
                <a:ahLst/>
                <a:cxnLst/>
                <a:rect l="l" t="t" r="r" b="b"/>
                <a:pathLst>
                  <a:path w="2106" h="2359" extrusionOk="0">
                    <a:moveTo>
                      <a:pt x="1954" y="12"/>
                    </a:moveTo>
                    <a:cubicBezTo>
                      <a:pt x="1927" y="21"/>
                      <a:pt x="1927" y="39"/>
                      <a:pt x="1927" y="39"/>
                    </a:cubicBezTo>
                    <a:cubicBezTo>
                      <a:pt x="1927" y="39"/>
                      <a:pt x="1936" y="21"/>
                      <a:pt x="1954" y="12"/>
                    </a:cubicBezTo>
                    <a:close/>
                    <a:moveTo>
                      <a:pt x="1987" y="0"/>
                    </a:moveTo>
                    <a:cubicBezTo>
                      <a:pt x="1973" y="0"/>
                      <a:pt x="1961" y="5"/>
                      <a:pt x="1954" y="12"/>
                    </a:cubicBezTo>
                    <a:cubicBezTo>
                      <a:pt x="1960" y="9"/>
                      <a:pt x="1969" y="7"/>
                      <a:pt x="1979" y="7"/>
                    </a:cubicBezTo>
                    <a:cubicBezTo>
                      <a:pt x="1999" y="7"/>
                      <a:pt x="2025" y="15"/>
                      <a:pt x="2043" y="39"/>
                    </a:cubicBezTo>
                    <a:cubicBezTo>
                      <a:pt x="2061" y="66"/>
                      <a:pt x="2070" y="119"/>
                      <a:pt x="2061" y="182"/>
                    </a:cubicBezTo>
                    <a:cubicBezTo>
                      <a:pt x="2061" y="244"/>
                      <a:pt x="2052" y="315"/>
                      <a:pt x="2043" y="387"/>
                    </a:cubicBezTo>
                    <a:cubicBezTo>
                      <a:pt x="1989" y="690"/>
                      <a:pt x="1775" y="1083"/>
                      <a:pt x="1427" y="1395"/>
                    </a:cubicBezTo>
                    <a:cubicBezTo>
                      <a:pt x="1080" y="1707"/>
                      <a:pt x="696" y="1921"/>
                      <a:pt x="437" y="2091"/>
                    </a:cubicBezTo>
                    <a:cubicBezTo>
                      <a:pt x="170" y="2251"/>
                      <a:pt x="0" y="2358"/>
                      <a:pt x="0" y="2358"/>
                    </a:cubicBezTo>
                    <a:cubicBezTo>
                      <a:pt x="0" y="2358"/>
                      <a:pt x="178" y="2269"/>
                      <a:pt x="455" y="2135"/>
                    </a:cubicBezTo>
                    <a:cubicBezTo>
                      <a:pt x="732" y="1984"/>
                      <a:pt x="1133" y="1796"/>
                      <a:pt x="1499" y="1475"/>
                    </a:cubicBezTo>
                    <a:cubicBezTo>
                      <a:pt x="1865" y="1145"/>
                      <a:pt x="2061" y="717"/>
                      <a:pt x="2088" y="396"/>
                    </a:cubicBezTo>
                    <a:cubicBezTo>
                      <a:pt x="2097" y="315"/>
                      <a:pt x="2105" y="244"/>
                      <a:pt x="2097" y="182"/>
                    </a:cubicBezTo>
                    <a:cubicBezTo>
                      <a:pt x="2097" y="119"/>
                      <a:pt x="2088" y="66"/>
                      <a:pt x="2052" y="30"/>
                    </a:cubicBezTo>
                    <a:cubicBezTo>
                      <a:pt x="2031" y="9"/>
                      <a:pt x="2007" y="0"/>
                      <a:pt x="1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232;p48">
                <a:extLst>
                  <a:ext uri="{FF2B5EF4-FFF2-40B4-BE49-F238E27FC236}">
                    <a16:creationId xmlns:a16="http://schemas.microsoft.com/office/drawing/2014/main" id="{9EEC0D30-807A-8935-DDCD-82EFA6103FB6}"/>
                  </a:ext>
                </a:extLst>
              </p:cNvPr>
              <p:cNvSpPr/>
              <p:nvPr/>
            </p:nvSpPr>
            <p:spPr>
              <a:xfrm>
                <a:off x="1394138" y="1090782"/>
                <a:ext cx="189898" cy="253027"/>
              </a:xfrm>
              <a:custGeom>
                <a:avLst/>
                <a:gdLst/>
                <a:ahLst/>
                <a:cxnLst/>
                <a:rect l="l" t="t" r="r" b="b"/>
                <a:pathLst>
                  <a:path w="2605" h="3471" extrusionOk="0">
                    <a:moveTo>
                      <a:pt x="1945" y="1"/>
                    </a:moveTo>
                    <a:lnTo>
                      <a:pt x="1945" y="1"/>
                    </a:lnTo>
                    <a:cubicBezTo>
                      <a:pt x="1945" y="1"/>
                      <a:pt x="1998" y="72"/>
                      <a:pt x="2078" y="197"/>
                    </a:cubicBezTo>
                    <a:cubicBezTo>
                      <a:pt x="2150" y="331"/>
                      <a:pt x="2248" y="527"/>
                      <a:pt x="2346" y="777"/>
                    </a:cubicBezTo>
                    <a:cubicBezTo>
                      <a:pt x="2400" y="902"/>
                      <a:pt x="2453" y="1044"/>
                      <a:pt x="2498" y="1187"/>
                    </a:cubicBezTo>
                    <a:cubicBezTo>
                      <a:pt x="2525" y="1267"/>
                      <a:pt x="2533" y="1339"/>
                      <a:pt x="2507" y="1419"/>
                    </a:cubicBezTo>
                    <a:cubicBezTo>
                      <a:pt x="2489" y="1490"/>
                      <a:pt x="2453" y="1571"/>
                      <a:pt x="2409" y="1651"/>
                    </a:cubicBezTo>
                    <a:cubicBezTo>
                      <a:pt x="2239" y="1963"/>
                      <a:pt x="2105" y="2356"/>
                      <a:pt x="2087" y="2775"/>
                    </a:cubicBezTo>
                    <a:cubicBezTo>
                      <a:pt x="2071" y="2976"/>
                      <a:pt x="2084" y="3162"/>
                      <a:pt x="2041" y="3327"/>
                    </a:cubicBezTo>
                    <a:lnTo>
                      <a:pt x="2041" y="3327"/>
                    </a:lnTo>
                    <a:cubicBezTo>
                      <a:pt x="1748" y="3186"/>
                      <a:pt x="1456" y="3119"/>
                      <a:pt x="1195" y="3052"/>
                    </a:cubicBezTo>
                    <a:cubicBezTo>
                      <a:pt x="919" y="2989"/>
                      <a:pt x="678" y="2909"/>
                      <a:pt x="491" y="2811"/>
                    </a:cubicBezTo>
                    <a:cubicBezTo>
                      <a:pt x="294" y="2713"/>
                      <a:pt x="169" y="2605"/>
                      <a:pt x="89" y="2525"/>
                    </a:cubicBezTo>
                    <a:cubicBezTo>
                      <a:pt x="45" y="2481"/>
                      <a:pt x="18" y="2446"/>
                      <a:pt x="0" y="2419"/>
                    </a:cubicBezTo>
                    <a:lnTo>
                      <a:pt x="0" y="2419"/>
                    </a:lnTo>
                    <a:cubicBezTo>
                      <a:pt x="18" y="2446"/>
                      <a:pt x="45" y="2481"/>
                      <a:pt x="80" y="2525"/>
                    </a:cubicBezTo>
                    <a:cubicBezTo>
                      <a:pt x="152" y="2623"/>
                      <a:pt x="276" y="2739"/>
                      <a:pt x="464" y="2846"/>
                    </a:cubicBezTo>
                    <a:cubicBezTo>
                      <a:pt x="651" y="2953"/>
                      <a:pt x="892" y="3052"/>
                      <a:pt x="1169" y="3123"/>
                    </a:cubicBezTo>
                    <a:cubicBezTo>
                      <a:pt x="1445" y="3212"/>
                      <a:pt x="1757" y="3283"/>
                      <a:pt x="2052" y="3444"/>
                    </a:cubicBezTo>
                    <a:lnTo>
                      <a:pt x="2105" y="3471"/>
                    </a:lnTo>
                    <a:lnTo>
                      <a:pt x="2123" y="3408"/>
                    </a:lnTo>
                    <a:cubicBezTo>
                      <a:pt x="2186" y="3212"/>
                      <a:pt x="2177" y="2989"/>
                      <a:pt x="2186" y="2784"/>
                    </a:cubicBezTo>
                    <a:cubicBezTo>
                      <a:pt x="2212" y="2382"/>
                      <a:pt x="2328" y="1999"/>
                      <a:pt x="2489" y="1687"/>
                    </a:cubicBezTo>
                    <a:cubicBezTo>
                      <a:pt x="2525" y="1606"/>
                      <a:pt x="2569" y="1526"/>
                      <a:pt x="2587" y="1437"/>
                    </a:cubicBezTo>
                    <a:cubicBezTo>
                      <a:pt x="2605" y="1348"/>
                      <a:pt x="2596" y="1249"/>
                      <a:pt x="2569" y="1169"/>
                    </a:cubicBezTo>
                    <a:cubicBezTo>
                      <a:pt x="2507" y="1018"/>
                      <a:pt x="2453" y="884"/>
                      <a:pt x="2400" y="759"/>
                    </a:cubicBezTo>
                    <a:cubicBezTo>
                      <a:pt x="2284" y="509"/>
                      <a:pt x="2177" y="313"/>
                      <a:pt x="2087" y="188"/>
                    </a:cubicBezTo>
                    <a:cubicBezTo>
                      <a:pt x="1998" y="63"/>
                      <a:pt x="1945" y="1"/>
                      <a:pt x="1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233;p48">
                <a:extLst>
                  <a:ext uri="{FF2B5EF4-FFF2-40B4-BE49-F238E27FC236}">
                    <a16:creationId xmlns:a16="http://schemas.microsoft.com/office/drawing/2014/main" id="{765B8541-FB44-4438-DFB9-6D8C86AC54F7}"/>
                  </a:ext>
                </a:extLst>
              </p:cNvPr>
              <p:cNvSpPr/>
              <p:nvPr/>
            </p:nvSpPr>
            <p:spPr>
              <a:xfrm>
                <a:off x="1567703" y="1148004"/>
                <a:ext cx="325269" cy="857858"/>
              </a:xfrm>
              <a:custGeom>
                <a:avLst/>
                <a:gdLst/>
                <a:ahLst/>
                <a:cxnLst/>
                <a:rect l="l" t="t" r="r" b="b"/>
                <a:pathLst>
                  <a:path w="4462" h="11768" extrusionOk="0">
                    <a:moveTo>
                      <a:pt x="1" y="1"/>
                    </a:moveTo>
                    <a:cubicBezTo>
                      <a:pt x="1" y="1"/>
                      <a:pt x="117" y="54"/>
                      <a:pt x="331" y="152"/>
                    </a:cubicBezTo>
                    <a:cubicBezTo>
                      <a:pt x="536" y="250"/>
                      <a:pt x="848" y="393"/>
                      <a:pt x="1250" y="554"/>
                    </a:cubicBezTo>
                    <a:cubicBezTo>
                      <a:pt x="1651" y="714"/>
                      <a:pt x="2142" y="893"/>
                      <a:pt x="2704" y="1071"/>
                    </a:cubicBezTo>
                    <a:cubicBezTo>
                      <a:pt x="2989" y="1160"/>
                      <a:pt x="3293" y="1241"/>
                      <a:pt x="3587" y="1383"/>
                    </a:cubicBezTo>
                    <a:cubicBezTo>
                      <a:pt x="3862" y="1508"/>
                      <a:pt x="4138" y="1688"/>
                      <a:pt x="4311" y="1959"/>
                    </a:cubicBezTo>
                    <a:lnTo>
                      <a:pt x="4311" y="1959"/>
                    </a:lnTo>
                    <a:cubicBezTo>
                      <a:pt x="4092" y="1990"/>
                      <a:pt x="3907" y="2162"/>
                      <a:pt x="3810" y="2356"/>
                    </a:cubicBezTo>
                    <a:cubicBezTo>
                      <a:pt x="3694" y="2579"/>
                      <a:pt x="3667" y="2820"/>
                      <a:pt x="3605" y="3052"/>
                    </a:cubicBezTo>
                    <a:cubicBezTo>
                      <a:pt x="3507" y="3524"/>
                      <a:pt x="3400" y="4015"/>
                      <a:pt x="3284" y="4524"/>
                    </a:cubicBezTo>
                    <a:cubicBezTo>
                      <a:pt x="3221" y="4782"/>
                      <a:pt x="3195" y="5050"/>
                      <a:pt x="3061" y="5255"/>
                    </a:cubicBezTo>
                    <a:cubicBezTo>
                      <a:pt x="2989" y="5362"/>
                      <a:pt x="2891" y="5442"/>
                      <a:pt x="2802" y="5532"/>
                    </a:cubicBezTo>
                    <a:cubicBezTo>
                      <a:pt x="2704" y="5630"/>
                      <a:pt x="2615" y="5737"/>
                      <a:pt x="2579" y="5880"/>
                    </a:cubicBezTo>
                    <a:cubicBezTo>
                      <a:pt x="2552" y="6022"/>
                      <a:pt x="2588" y="6156"/>
                      <a:pt x="2624" y="6272"/>
                    </a:cubicBezTo>
                    <a:cubicBezTo>
                      <a:pt x="2659" y="6397"/>
                      <a:pt x="2695" y="6504"/>
                      <a:pt x="2713" y="6620"/>
                    </a:cubicBezTo>
                    <a:cubicBezTo>
                      <a:pt x="2757" y="6861"/>
                      <a:pt x="2757" y="7093"/>
                      <a:pt x="2748" y="7325"/>
                    </a:cubicBezTo>
                    <a:cubicBezTo>
                      <a:pt x="2748" y="7557"/>
                      <a:pt x="2740" y="7789"/>
                      <a:pt x="2731" y="8012"/>
                    </a:cubicBezTo>
                    <a:cubicBezTo>
                      <a:pt x="2722" y="8226"/>
                      <a:pt x="2731" y="8449"/>
                      <a:pt x="2677" y="8636"/>
                    </a:cubicBezTo>
                    <a:cubicBezTo>
                      <a:pt x="2650" y="8734"/>
                      <a:pt x="2606" y="8815"/>
                      <a:pt x="2543" y="8895"/>
                    </a:cubicBezTo>
                    <a:cubicBezTo>
                      <a:pt x="2481" y="8966"/>
                      <a:pt x="2409" y="9055"/>
                      <a:pt x="2383" y="9154"/>
                    </a:cubicBezTo>
                    <a:cubicBezTo>
                      <a:pt x="2329" y="9350"/>
                      <a:pt x="2365" y="9537"/>
                      <a:pt x="2374" y="9707"/>
                    </a:cubicBezTo>
                    <a:cubicBezTo>
                      <a:pt x="2418" y="10063"/>
                      <a:pt x="2195" y="10331"/>
                      <a:pt x="2088" y="10590"/>
                    </a:cubicBezTo>
                    <a:cubicBezTo>
                      <a:pt x="1963" y="10831"/>
                      <a:pt x="1847" y="11045"/>
                      <a:pt x="1758" y="11223"/>
                    </a:cubicBezTo>
                    <a:cubicBezTo>
                      <a:pt x="1580" y="11571"/>
                      <a:pt x="1482" y="11767"/>
                      <a:pt x="1482" y="11767"/>
                    </a:cubicBezTo>
                    <a:cubicBezTo>
                      <a:pt x="1482" y="11767"/>
                      <a:pt x="1589" y="11580"/>
                      <a:pt x="1776" y="11232"/>
                    </a:cubicBezTo>
                    <a:cubicBezTo>
                      <a:pt x="1865" y="11063"/>
                      <a:pt x="1981" y="10849"/>
                      <a:pt x="2115" y="10599"/>
                    </a:cubicBezTo>
                    <a:cubicBezTo>
                      <a:pt x="2186" y="10474"/>
                      <a:pt x="2258" y="10349"/>
                      <a:pt x="2329" y="10206"/>
                    </a:cubicBezTo>
                    <a:cubicBezTo>
                      <a:pt x="2365" y="10135"/>
                      <a:pt x="2401" y="10055"/>
                      <a:pt x="2409" y="9974"/>
                    </a:cubicBezTo>
                    <a:cubicBezTo>
                      <a:pt x="2427" y="9885"/>
                      <a:pt x="2427" y="9796"/>
                      <a:pt x="2427" y="9707"/>
                    </a:cubicBezTo>
                    <a:cubicBezTo>
                      <a:pt x="2418" y="9528"/>
                      <a:pt x="2392" y="9341"/>
                      <a:pt x="2445" y="9171"/>
                    </a:cubicBezTo>
                    <a:cubicBezTo>
                      <a:pt x="2472" y="9082"/>
                      <a:pt x="2525" y="9011"/>
                      <a:pt x="2597" y="8930"/>
                    </a:cubicBezTo>
                    <a:cubicBezTo>
                      <a:pt x="2659" y="8859"/>
                      <a:pt x="2722" y="8761"/>
                      <a:pt x="2748" y="8654"/>
                    </a:cubicBezTo>
                    <a:cubicBezTo>
                      <a:pt x="2802" y="8449"/>
                      <a:pt x="2802" y="8235"/>
                      <a:pt x="2811" y="8012"/>
                    </a:cubicBezTo>
                    <a:cubicBezTo>
                      <a:pt x="2820" y="7789"/>
                      <a:pt x="2829" y="7566"/>
                      <a:pt x="2838" y="7334"/>
                    </a:cubicBezTo>
                    <a:cubicBezTo>
                      <a:pt x="2847" y="7102"/>
                      <a:pt x="2847" y="6852"/>
                      <a:pt x="2811" y="6611"/>
                    </a:cubicBezTo>
                    <a:cubicBezTo>
                      <a:pt x="2784" y="6361"/>
                      <a:pt x="2633" y="6120"/>
                      <a:pt x="2677" y="5897"/>
                    </a:cubicBezTo>
                    <a:cubicBezTo>
                      <a:pt x="2704" y="5790"/>
                      <a:pt x="2784" y="5692"/>
                      <a:pt x="2873" y="5603"/>
                    </a:cubicBezTo>
                    <a:cubicBezTo>
                      <a:pt x="2963" y="5523"/>
                      <a:pt x="3061" y="5433"/>
                      <a:pt x="3141" y="5317"/>
                    </a:cubicBezTo>
                    <a:cubicBezTo>
                      <a:pt x="3302" y="5077"/>
                      <a:pt x="3328" y="4800"/>
                      <a:pt x="3391" y="4541"/>
                    </a:cubicBezTo>
                    <a:cubicBezTo>
                      <a:pt x="3498" y="4042"/>
                      <a:pt x="3605" y="3551"/>
                      <a:pt x="3703" y="3078"/>
                    </a:cubicBezTo>
                    <a:cubicBezTo>
                      <a:pt x="3757" y="2837"/>
                      <a:pt x="3792" y="2597"/>
                      <a:pt x="3890" y="2400"/>
                    </a:cubicBezTo>
                    <a:cubicBezTo>
                      <a:pt x="3989" y="2204"/>
                      <a:pt x="4176" y="2043"/>
                      <a:pt x="4381" y="2043"/>
                    </a:cubicBezTo>
                    <a:lnTo>
                      <a:pt x="4461" y="2043"/>
                    </a:lnTo>
                    <a:lnTo>
                      <a:pt x="4417" y="1972"/>
                    </a:lnTo>
                    <a:cubicBezTo>
                      <a:pt x="4229" y="1651"/>
                      <a:pt x="3917" y="1446"/>
                      <a:pt x="3623" y="1312"/>
                    </a:cubicBezTo>
                    <a:cubicBezTo>
                      <a:pt x="3311" y="1178"/>
                      <a:pt x="3007" y="1089"/>
                      <a:pt x="2731" y="1009"/>
                    </a:cubicBezTo>
                    <a:cubicBezTo>
                      <a:pt x="2160" y="848"/>
                      <a:pt x="1669" y="670"/>
                      <a:pt x="1268" y="518"/>
                    </a:cubicBezTo>
                    <a:cubicBezTo>
                      <a:pt x="857" y="366"/>
                      <a:pt x="545" y="241"/>
                      <a:pt x="331" y="143"/>
                    </a:cubicBezTo>
                    <a:cubicBezTo>
                      <a:pt x="117" y="45"/>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234;p48">
                <a:extLst>
                  <a:ext uri="{FF2B5EF4-FFF2-40B4-BE49-F238E27FC236}">
                    <a16:creationId xmlns:a16="http://schemas.microsoft.com/office/drawing/2014/main" id="{26B0C9B0-DD93-7124-3ECC-5C40522A4B57}"/>
                  </a:ext>
                </a:extLst>
              </p:cNvPr>
              <p:cNvSpPr/>
              <p:nvPr/>
            </p:nvSpPr>
            <p:spPr>
              <a:xfrm>
                <a:off x="1051381" y="1771623"/>
                <a:ext cx="115178" cy="262139"/>
              </a:xfrm>
              <a:custGeom>
                <a:avLst/>
                <a:gdLst/>
                <a:ahLst/>
                <a:cxnLst/>
                <a:rect l="l" t="t" r="r" b="b"/>
                <a:pathLst>
                  <a:path w="1580" h="3596" extrusionOk="0">
                    <a:moveTo>
                      <a:pt x="45" y="1"/>
                    </a:moveTo>
                    <a:cubicBezTo>
                      <a:pt x="45" y="1"/>
                      <a:pt x="36" y="63"/>
                      <a:pt x="27" y="170"/>
                    </a:cubicBezTo>
                    <a:cubicBezTo>
                      <a:pt x="18" y="268"/>
                      <a:pt x="9" y="429"/>
                      <a:pt x="9" y="616"/>
                    </a:cubicBezTo>
                    <a:cubicBezTo>
                      <a:pt x="0" y="991"/>
                      <a:pt x="27" y="1526"/>
                      <a:pt x="152" y="2097"/>
                    </a:cubicBezTo>
                    <a:cubicBezTo>
                      <a:pt x="179" y="2240"/>
                      <a:pt x="250" y="2392"/>
                      <a:pt x="357" y="2490"/>
                    </a:cubicBezTo>
                    <a:cubicBezTo>
                      <a:pt x="464" y="2588"/>
                      <a:pt x="589" y="2650"/>
                      <a:pt x="687" y="2713"/>
                    </a:cubicBezTo>
                    <a:cubicBezTo>
                      <a:pt x="902" y="2838"/>
                      <a:pt x="1071" y="2980"/>
                      <a:pt x="1205" y="3114"/>
                    </a:cubicBezTo>
                    <a:cubicBezTo>
                      <a:pt x="1339" y="3248"/>
                      <a:pt x="1428" y="3373"/>
                      <a:pt x="1490" y="3462"/>
                    </a:cubicBezTo>
                    <a:cubicBezTo>
                      <a:pt x="1553" y="3551"/>
                      <a:pt x="1580" y="3596"/>
                      <a:pt x="1580" y="3596"/>
                    </a:cubicBezTo>
                    <a:cubicBezTo>
                      <a:pt x="1580" y="3596"/>
                      <a:pt x="1553" y="3542"/>
                      <a:pt x="1499" y="3453"/>
                    </a:cubicBezTo>
                    <a:cubicBezTo>
                      <a:pt x="1455" y="3355"/>
                      <a:pt x="1365" y="3230"/>
                      <a:pt x="1241" y="3079"/>
                    </a:cubicBezTo>
                    <a:cubicBezTo>
                      <a:pt x="1116" y="2936"/>
                      <a:pt x="955" y="2775"/>
                      <a:pt x="741" y="2641"/>
                    </a:cubicBezTo>
                    <a:cubicBezTo>
                      <a:pt x="634" y="2570"/>
                      <a:pt x="518" y="2508"/>
                      <a:pt x="429" y="2418"/>
                    </a:cubicBezTo>
                    <a:cubicBezTo>
                      <a:pt x="331" y="2329"/>
                      <a:pt x="286" y="2204"/>
                      <a:pt x="250" y="2070"/>
                    </a:cubicBezTo>
                    <a:cubicBezTo>
                      <a:pt x="134" y="1508"/>
                      <a:pt x="81" y="991"/>
                      <a:pt x="63" y="616"/>
                    </a:cubicBezTo>
                    <a:cubicBezTo>
                      <a:pt x="54" y="429"/>
                      <a:pt x="45" y="268"/>
                      <a:pt x="45" y="170"/>
                    </a:cubicBezTo>
                    <a:cubicBezTo>
                      <a:pt x="45" y="63"/>
                      <a:pt x="45"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235;p48">
                <a:extLst>
                  <a:ext uri="{FF2B5EF4-FFF2-40B4-BE49-F238E27FC236}">
                    <a16:creationId xmlns:a16="http://schemas.microsoft.com/office/drawing/2014/main" id="{E6BB405F-76C8-4E70-5022-32432638930B}"/>
                  </a:ext>
                </a:extLst>
              </p:cNvPr>
              <p:cNvSpPr/>
              <p:nvPr/>
            </p:nvSpPr>
            <p:spPr>
              <a:xfrm>
                <a:off x="1066325" y="1938116"/>
                <a:ext cx="52778" cy="139890"/>
              </a:xfrm>
              <a:custGeom>
                <a:avLst/>
                <a:gdLst/>
                <a:ahLst/>
                <a:cxnLst/>
                <a:rect l="l" t="t" r="r" b="b"/>
                <a:pathLst>
                  <a:path w="724" h="1919" extrusionOk="0">
                    <a:moveTo>
                      <a:pt x="99" y="1"/>
                    </a:moveTo>
                    <a:cubicBezTo>
                      <a:pt x="99" y="1"/>
                      <a:pt x="108" y="36"/>
                      <a:pt x="108" y="81"/>
                    </a:cubicBezTo>
                    <a:cubicBezTo>
                      <a:pt x="99" y="134"/>
                      <a:pt x="81" y="206"/>
                      <a:pt x="63" y="304"/>
                    </a:cubicBezTo>
                    <a:cubicBezTo>
                      <a:pt x="36" y="393"/>
                      <a:pt x="1" y="509"/>
                      <a:pt x="27" y="643"/>
                    </a:cubicBezTo>
                    <a:cubicBezTo>
                      <a:pt x="45" y="777"/>
                      <a:pt x="108" y="902"/>
                      <a:pt x="179" y="1035"/>
                    </a:cubicBezTo>
                    <a:cubicBezTo>
                      <a:pt x="456" y="1535"/>
                      <a:pt x="723" y="1919"/>
                      <a:pt x="723" y="1919"/>
                    </a:cubicBezTo>
                    <a:cubicBezTo>
                      <a:pt x="723" y="1919"/>
                      <a:pt x="545" y="1490"/>
                      <a:pt x="268" y="982"/>
                    </a:cubicBezTo>
                    <a:cubicBezTo>
                      <a:pt x="197" y="857"/>
                      <a:pt x="134" y="741"/>
                      <a:pt x="108" y="625"/>
                    </a:cubicBezTo>
                    <a:cubicBezTo>
                      <a:pt x="81" y="518"/>
                      <a:pt x="99" y="402"/>
                      <a:pt x="108" y="313"/>
                    </a:cubicBezTo>
                    <a:cubicBezTo>
                      <a:pt x="126" y="215"/>
                      <a:pt x="126" y="134"/>
                      <a:pt x="117" y="81"/>
                    </a:cubicBezTo>
                    <a:cubicBezTo>
                      <a:pt x="117" y="27"/>
                      <a:pt x="99"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236;p48">
                <a:extLst>
                  <a:ext uri="{FF2B5EF4-FFF2-40B4-BE49-F238E27FC236}">
                    <a16:creationId xmlns:a16="http://schemas.microsoft.com/office/drawing/2014/main" id="{92744611-59B4-3A52-5820-A1BA5A95976D}"/>
                  </a:ext>
                </a:extLst>
              </p:cNvPr>
              <p:cNvSpPr/>
              <p:nvPr/>
            </p:nvSpPr>
            <p:spPr>
              <a:xfrm>
                <a:off x="1056557" y="1994683"/>
                <a:ext cx="24785" cy="178890"/>
              </a:xfrm>
              <a:custGeom>
                <a:avLst/>
                <a:gdLst/>
                <a:ahLst/>
                <a:cxnLst/>
                <a:rect l="l" t="t" r="r" b="b"/>
                <a:pathLst>
                  <a:path w="340" h="2454" extrusionOk="0">
                    <a:moveTo>
                      <a:pt x="242" y="1"/>
                    </a:moveTo>
                    <a:cubicBezTo>
                      <a:pt x="242" y="1"/>
                      <a:pt x="242" y="143"/>
                      <a:pt x="233" y="366"/>
                    </a:cubicBezTo>
                    <a:cubicBezTo>
                      <a:pt x="233" y="482"/>
                      <a:pt x="233" y="616"/>
                      <a:pt x="233" y="768"/>
                    </a:cubicBezTo>
                    <a:cubicBezTo>
                      <a:pt x="233" y="911"/>
                      <a:pt x="233" y="1071"/>
                      <a:pt x="170" y="1223"/>
                    </a:cubicBezTo>
                    <a:cubicBezTo>
                      <a:pt x="99" y="1375"/>
                      <a:pt x="45" y="1544"/>
                      <a:pt x="19" y="1687"/>
                    </a:cubicBezTo>
                    <a:cubicBezTo>
                      <a:pt x="1" y="1838"/>
                      <a:pt x="1" y="1981"/>
                      <a:pt x="10" y="2097"/>
                    </a:cubicBezTo>
                    <a:cubicBezTo>
                      <a:pt x="28" y="2204"/>
                      <a:pt x="45" y="2302"/>
                      <a:pt x="63" y="2356"/>
                    </a:cubicBezTo>
                    <a:cubicBezTo>
                      <a:pt x="81" y="2418"/>
                      <a:pt x="99" y="2454"/>
                      <a:pt x="99" y="2454"/>
                    </a:cubicBezTo>
                    <a:cubicBezTo>
                      <a:pt x="99" y="2454"/>
                      <a:pt x="90" y="2418"/>
                      <a:pt x="81" y="2356"/>
                    </a:cubicBezTo>
                    <a:cubicBezTo>
                      <a:pt x="72" y="2293"/>
                      <a:pt x="63" y="2204"/>
                      <a:pt x="63" y="2088"/>
                    </a:cubicBezTo>
                    <a:cubicBezTo>
                      <a:pt x="63" y="1981"/>
                      <a:pt x="72" y="1847"/>
                      <a:pt x="108" y="1705"/>
                    </a:cubicBezTo>
                    <a:cubicBezTo>
                      <a:pt x="135" y="1562"/>
                      <a:pt x="197" y="1419"/>
                      <a:pt x="268" y="1259"/>
                    </a:cubicBezTo>
                    <a:cubicBezTo>
                      <a:pt x="340" y="1089"/>
                      <a:pt x="331" y="911"/>
                      <a:pt x="322" y="759"/>
                    </a:cubicBezTo>
                    <a:cubicBezTo>
                      <a:pt x="313" y="607"/>
                      <a:pt x="295" y="482"/>
                      <a:pt x="286" y="366"/>
                    </a:cubicBezTo>
                    <a:cubicBezTo>
                      <a:pt x="268" y="143"/>
                      <a:pt x="242" y="1"/>
                      <a:pt x="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237;p48">
                <a:extLst>
                  <a:ext uri="{FF2B5EF4-FFF2-40B4-BE49-F238E27FC236}">
                    <a16:creationId xmlns:a16="http://schemas.microsoft.com/office/drawing/2014/main" id="{179DEB1B-8BFA-3E35-7B2A-1FCF302BB6C8}"/>
                  </a:ext>
                </a:extLst>
              </p:cNvPr>
              <p:cNvSpPr/>
              <p:nvPr/>
            </p:nvSpPr>
            <p:spPr>
              <a:xfrm>
                <a:off x="992190" y="2154688"/>
                <a:ext cx="75522" cy="168466"/>
              </a:xfrm>
              <a:custGeom>
                <a:avLst/>
                <a:gdLst/>
                <a:ahLst/>
                <a:cxnLst/>
                <a:rect l="l" t="t" r="r" b="b"/>
                <a:pathLst>
                  <a:path w="1036" h="2311" extrusionOk="0">
                    <a:moveTo>
                      <a:pt x="937" y="0"/>
                    </a:moveTo>
                    <a:lnTo>
                      <a:pt x="937" y="0"/>
                    </a:lnTo>
                    <a:cubicBezTo>
                      <a:pt x="937" y="0"/>
                      <a:pt x="946" y="45"/>
                      <a:pt x="946" y="125"/>
                    </a:cubicBezTo>
                    <a:cubicBezTo>
                      <a:pt x="946" y="205"/>
                      <a:pt x="928" y="321"/>
                      <a:pt x="839" y="428"/>
                    </a:cubicBezTo>
                    <a:cubicBezTo>
                      <a:pt x="759" y="536"/>
                      <a:pt x="607" y="616"/>
                      <a:pt x="456" y="732"/>
                    </a:cubicBezTo>
                    <a:cubicBezTo>
                      <a:pt x="304" y="839"/>
                      <a:pt x="126" y="982"/>
                      <a:pt x="36" y="1205"/>
                    </a:cubicBezTo>
                    <a:cubicBezTo>
                      <a:pt x="19" y="1231"/>
                      <a:pt x="10" y="1258"/>
                      <a:pt x="10" y="1294"/>
                    </a:cubicBezTo>
                    <a:cubicBezTo>
                      <a:pt x="1" y="1321"/>
                      <a:pt x="1" y="1365"/>
                      <a:pt x="19" y="1401"/>
                    </a:cubicBezTo>
                    <a:cubicBezTo>
                      <a:pt x="63" y="1463"/>
                      <a:pt x="108" y="1490"/>
                      <a:pt x="143" y="1526"/>
                    </a:cubicBezTo>
                    <a:cubicBezTo>
                      <a:pt x="233" y="1588"/>
                      <a:pt x="331" y="1633"/>
                      <a:pt x="420" y="1669"/>
                    </a:cubicBezTo>
                    <a:cubicBezTo>
                      <a:pt x="589" y="1740"/>
                      <a:pt x="741" y="1811"/>
                      <a:pt x="830" y="1918"/>
                    </a:cubicBezTo>
                    <a:cubicBezTo>
                      <a:pt x="928" y="2016"/>
                      <a:pt x="937" y="2132"/>
                      <a:pt x="964" y="2213"/>
                    </a:cubicBezTo>
                    <a:cubicBezTo>
                      <a:pt x="982" y="2248"/>
                      <a:pt x="1000" y="2275"/>
                      <a:pt x="1009" y="2293"/>
                    </a:cubicBezTo>
                    <a:cubicBezTo>
                      <a:pt x="1027" y="2311"/>
                      <a:pt x="1036" y="2311"/>
                      <a:pt x="1036" y="2311"/>
                    </a:cubicBezTo>
                    <a:cubicBezTo>
                      <a:pt x="1036" y="2311"/>
                      <a:pt x="1000" y="2284"/>
                      <a:pt x="982" y="2204"/>
                    </a:cubicBezTo>
                    <a:cubicBezTo>
                      <a:pt x="973" y="2168"/>
                      <a:pt x="973" y="2123"/>
                      <a:pt x="955" y="2061"/>
                    </a:cubicBezTo>
                    <a:cubicBezTo>
                      <a:pt x="946" y="2007"/>
                      <a:pt x="920" y="1945"/>
                      <a:pt x="875" y="1883"/>
                    </a:cubicBezTo>
                    <a:cubicBezTo>
                      <a:pt x="777" y="1758"/>
                      <a:pt x="625" y="1669"/>
                      <a:pt x="456" y="1588"/>
                    </a:cubicBezTo>
                    <a:cubicBezTo>
                      <a:pt x="366" y="1553"/>
                      <a:pt x="286" y="1508"/>
                      <a:pt x="206" y="1445"/>
                    </a:cubicBezTo>
                    <a:cubicBezTo>
                      <a:pt x="170" y="1419"/>
                      <a:pt x="126" y="1383"/>
                      <a:pt x="117" y="1356"/>
                    </a:cubicBezTo>
                    <a:cubicBezTo>
                      <a:pt x="99" y="1330"/>
                      <a:pt x="108" y="1294"/>
                      <a:pt x="126" y="1240"/>
                    </a:cubicBezTo>
                    <a:cubicBezTo>
                      <a:pt x="206" y="1053"/>
                      <a:pt x="358" y="910"/>
                      <a:pt x="500" y="794"/>
                    </a:cubicBezTo>
                    <a:cubicBezTo>
                      <a:pt x="643" y="678"/>
                      <a:pt x="795" y="589"/>
                      <a:pt x="884" y="455"/>
                    </a:cubicBezTo>
                    <a:cubicBezTo>
                      <a:pt x="964" y="330"/>
                      <a:pt x="973" y="205"/>
                      <a:pt x="964" y="125"/>
                    </a:cubicBezTo>
                    <a:cubicBezTo>
                      <a:pt x="955" y="45"/>
                      <a:pt x="937" y="0"/>
                      <a:pt x="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238;p48">
                <a:extLst>
                  <a:ext uri="{FF2B5EF4-FFF2-40B4-BE49-F238E27FC236}">
                    <a16:creationId xmlns:a16="http://schemas.microsoft.com/office/drawing/2014/main" id="{6AB81EA1-1755-058A-1B25-F660FCC464E4}"/>
                  </a:ext>
                </a:extLst>
              </p:cNvPr>
              <p:cNvSpPr/>
              <p:nvPr/>
            </p:nvSpPr>
            <p:spPr>
              <a:xfrm>
                <a:off x="1736822" y="2093529"/>
                <a:ext cx="60505" cy="222483"/>
              </a:xfrm>
              <a:custGeom>
                <a:avLst/>
                <a:gdLst/>
                <a:ahLst/>
                <a:cxnLst/>
                <a:rect l="l" t="t" r="r" b="b"/>
                <a:pathLst>
                  <a:path w="830" h="3052" extrusionOk="0">
                    <a:moveTo>
                      <a:pt x="18" y="1"/>
                    </a:moveTo>
                    <a:cubicBezTo>
                      <a:pt x="18" y="1"/>
                      <a:pt x="9" y="45"/>
                      <a:pt x="9" y="135"/>
                    </a:cubicBezTo>
                    <a:cubicBezTo>
                      <a:pt x="0" y="224"/>
                      <a:pt x="18" y="349"/>
                      <a:pt x="72" y="500"/>
                    </a:cubicBezTo>
                    <a:cubicBezTo>
                      <a:pt x="125" y="652"/>
                      <a:pt x="223" y="813"/>
                      <a:pt x="393" y="946"/>
                    </a:cubicBezTo>
                    <a:cubicBezTo>
                      <a:pt x="482" y="1009"/>
                      <a:pt x="571" y="1071"/>
                      <a:pt x="625" y="1143"/>
                    </a:cubicBezTo>
                    <a:cubicBezTo>
                      <a:pt x="687" y="1223"/>
                      <a:pt x="714" y="1330"/>
                      <a:pt x="723" y="1437"/>
                    </a:cubicBezTo>
                    <a:cubicBezTo>
                      <a:pt x="723" y="1553"/>
                      <a:pt x="714" y="1669"/>
                      <a:pt x="714" y="1776"/>
                    </a:cubicBezTo>
                    <a:cubicBezTo>
                      <a:pt x="705" y="1892"/>
                      <a:pt x="705" y="1999"/>
                      <a:pt x="705" y="2097"/>
                    </a:cubicBezTo>
                    <a:cubicBezTo>
                      <a:pt x="696" y="2302"/>
                      <a:pt x="696" y="2490"/>
                      <a:pt x="669" y="2632"/>
                    </a:cubicBezTo>
                    <a:cubicBezTo>
                      <a:pt x="643" y="2784"/>
                      <a:pt x="589" y="2900"/>
                      <a:pt x="536" y="2962"/>
                    </a:cubicBezTo>
                    <a:cubicBezTo>
                      <a:pt x="509" y="2998"/>
                      <a:pt x="482" y="3016"/>
                      <a:pt x="464" y="3034"/>
                    </a:cubicBezTo>
                    <a:cubicBezTo>
                      <a:pt x="446" y="3043"/>
                      <a:pt x="437" y="3052"/>
                      <a:pt x="437" y="3052"/>
                    </a:cubicBezTo>
                    <a:cubicBezTo>
                      <a:pt x="437" y="3052"/>
                      <a:pt x="446" y="3043"/>
                      <a:pt x="473" y="3034"/>
                    </a:cubicBezTo>
                    <a:cubicBezTo>
                      <a:pt x="491" y="3025"/>
                      <a:pt x="518" y="3007"/>
                      <a:pt x="544" y="2971"/>
                    </a:cubicBezTo>
                    <a:cubicBezTo>
                      <a:pt x="616" y="2918"/>
                      <a:pt x="678" y="2802"/>
                      <a:pt x="723" y="2650"/>
                    </a:cubicBezTo>
                    <a:cubicBezTo>
                      <a:pt x="759" y="2490"/>
                      <a:pt x="767" y="2302"/>
                      <a:pt x="785" y="2106"/>
                    </a:cubicBezTo>
                    <a:cubicBezTo>
                      <a:pt x="794" y="1999"/>
                      <a:pt x="803" y="1892"/>
                      <a:pt x="812" y="1785"/>
                    </a:cubicBezTo>
                    <a:cubicBezTo>
                      <a:pt x="821" y="1678"/>
                      <a:pt x="830" y="1562"/>
                      <a:pt x="821" y="1437"/>
                    </a:cubicBezTo>
                    <a:cubicBezTo>
                      <a:pt x="821" y="1312"/>
                      <a:pt x="785" y="1187"/>
                      <a:pt x="705" y="1089"/>
                    </a:cubicBezTo>
                    <a:cubicBezTo>
                      <a:pt x="625" y="991"/>
                      <a:pt x="527" y="937"/>
                      <a:pt x="446" y="875"/>
                    </a:cubicBezTo>
                    <a:cubicBezTo>
                      <a:pt x="286" y="768"/>
                      <a:pt x="179" y="616"/>
                      <a:pt x="116" y="482"/>
                    </a:cubicBezTo>
                    <a:cubicBezTo>
                      <a:pt x="54" y="340"/>
                      <a:pt x="27" y="224"/>
                      <a:pt x="18" y="135"/>
                    </a:cubicBezTo>
                    <a:cubicBezTo>
                      <a:pt x="18" y="45"/>
                      <a:pt x="18"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239;p48">
                <a:extLst>
                  <a:ext uri="{FF2B5EF4-FFF2-40B4-BE49-F238E27FC236}">
                    <a16:creationId xmlns:a16="http://schemas.microsoft.com/office/drawing/2014/main" id="{DAF700A9-D064-C86F-4E46-C103BBAFDF78}"/>
                  </a:ext>
                </a:extLst>
              </p:cNvPr>
              <p:cNvSpPr/>
              <p:nvPr/>
            </p:nvSpPr>
            <p:spPr>
              <a:xfrm>
                <a:off x="1713422" y="1950508"/>
                <a:ext cx="48185" cy="200322"/>
              </a:xfrm>
              <a:custGeom>
                <a:avLst/>
                <a:gdLst/>
                <a:ahLst/>
                <a:cxnLst/>
                <a:rect l="l" t="t" r="r" b="b"/>
                <a:pathLst>
                  <a:path w="661" h="2748" extrusionOk="0">
                    <a:moveTo>
                      <a:pt x="625" y="0"/>
                    </a:moveTo>
                    <a:cubicBezTo>
                      <a:pt x="625" y="0"/>
                      <a:pt x="625" y="161"/>
                      <a:pt x="598" y="428"/>
                    </a:cubicBezTo>
                    <a:cubicBezTo>
                      <a:pt x="580" y="687"/>
                      <a:pt x="544" y="1044"/>
                      <a:pt x="455" y="1427"/>
                    </a:cubicBezTo>
                    <a:cubicBezTo>
                      <a:pt x="419" y="1624"/>
                      <a:pt x="348" y="1793"/>
                      <a:pt x="241" y="1918"/>
                    </a:cubicBezTo>
                    <a:cubicBezTo>
                      <a:pt x="179" y="1972"/>
                      <a:pt x="116" y="2034"/>
                      <a:pt x="80" y="2105"/>
                    </a:cubicBezTo>
                    <a:cubicBezTo>
                      <a:pt x="36" y="2186"/>
                      <a:pt x="18" y="2257"/>
                      <a:pt x="9" y="2328"/>
                    </a:cubicBezTo>
                    <a:cubicBezTo>
                      <a:pt x="0" y="2462"/>
                      <a:pt x="18" y="2569"/>
                      <a:pt x="27" y="2641"/>
                    </a:cubicBezTo>
                    <a:cubicBezTo>
                      <a:pt x="45" y="2712"/>
                      <a:pt x="54" y="2748"/>
                      <a:pt x="54" y="2748"/>
                    </a:cubicBezTo>
                    <a:cubicBezTo>
                      <a:pt x="54" y="2748"/>
                      <a:pt x="54" y="2712"/>
                      <a:pt x="45" y="2641"/>
                    </a:cubicBezTo>
                    <a:cubicBezTo>
                      <a:pt x="45" y="2569"/>
                      <a:pt x="36" y="2453"/>
                      <a:pt x="63" y="2337"/>
                    </a:cubicBezTo>
                    <a:cubicBezTo>
                      <a:pt x="80" y="2275"/>
                      <a:pt x="98" y="2204"/>
                      <a:pt x="134" y="2150"/>
                    </a:cubicBezTo>
                    <a:cubicBezTo>
                      <a:pt x="179" y="2088"/>
                      <a:pt x="241" y="2034"/>
                      <a:pt x="303" y="1972"/>
                    </a:cubicBezTo>
                    <a:cubicBezTo>
                      <a:pt x="437" y="1847"/>
                      <a:pt x="518" y="1650"/>
                      <a:pt x="562" y="1454"/>
                    </a:cubicBezTo>
                    <a:cubicBezTo>
                      <a:pt x="642" y="1053"/>
                      <a:pt x="660" y="687"/>
                      <a:pt x="651" y="428"/>
                    </a:cubicBezTo>
                    <a:cubicBezTo>
                      <a:pt x="642" y="161"/>
                      <a:pt x="625"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240;p48">
                <a:extLst>
                  <a:ext uri="{FF2B5EF4-FFF2-40B4-BE49-F238E27FC236}">
                    <a16:creationId xmlns:a16="http://schemas.microsoft.com/office/drawing/2014/main" id="{C5CFE872-D57E-E2E1-D5A5-BDC736BFDC50}"/>
                  </a:ext>
                </a:extLst>
              </p:cNvPr>
              <p:cNvSpPr/>
              <p:nvPr/>
            </p:nvSpPr>
            <p:spPr>
              <a:xfrm>
                <a:off x="1745933" y="1789191"/>
                <a:ext cx="28649" cy="194563"/>
              </a:xfrm>
              <a:custGeom>
                <a:avLst/>
                <a:gdLst/>
                <a:ahLst/>
                <a:cxnLst/>
                <a:rect l="l" t="t" r="r" b="b"/>
                <a:pathLst>
                  <a:path w="393" h="2669" extrusionOk="0">
                    <a:moveTo>
                      <a:pt x="330" y="1"/>
                    </a:moveTo>
                    <a:cubicBezTo>
                      <a:pt x="330" y="1"/>
                      <a:pt x="330" y="36"/>
                      <a:pt x="330" y="108"/>
                    </a:cubicBezTo>
                    <a:cubicBezTo>
                      <a:pt x="330" y="179"/>
                      <a:pt x="339" y="286"/>
                      <a:pt x="330" y="411"/>
                    </a:cubicBezTo>
                    <a:cubicBezTo>
                      <a:pt x="312" y="536"/>
                      <a:pt x="286" y="688"/>
                      <a:pt x="205" y="830"/>
                    </a:cubicBezTo>
                    <a:cubicBezTo>
                      <a:pt x="161" y="893"/>
                      <a:pt x="98" y="964"/>
                      <a:pt x="54" y="1053"/>
                    </a:cubicBezTo>
                    <a:cubicBezTo>
                      <a:pt x="9" y="1151"/>
                      <a:pt x="0" y="1259"/>
                      <a:pt x="0" y="1357"/>
                    </a:cubicBezTo>
                    <a:cubicBezTo>
                      <a:pt x="18" y="1562"/>
                      <a:pt x="80" y="1758"/>
                      <a:pt x="170" y="1910"/>
                    </a:cubicBezTo>
                    <a:cubicBezTo>
                      <a:pt x="250" y="2053"/>
                      <a:pt x="321" y="2186"/>
                      <a:pt x="321" y="2311"/>
                    </a:cubicBezTo>
                    <a:cubicBezTo>
                      <a:pt x="312" y="2427"/>
                      <a:pt x="250" y="2516"/>
                      <a:pt x="214" y="2579"/>
                    </a:cubicBezTo>
                    <a:cubicBezTo>
                      <a:pt x="170" y="2641"/>
                      <a:pt x="143" y="2668"/>
                      <a:pt x="143" y="2668"/>
                    </a:cubicBezTo>
                    <a:cubicBezTo>
                      <a:pt x="143" y="2668"/>
                      <a:pt x="170" y="2641"/>
                      <a:pt x="223" y="2588"/>
                    </a:cubicBezTo>
                    <a:cubicBezTo>
                      <a:pt x="268" y="2534"/>
                      <a:pt x="348" y="2454"/>
                      <a:pt x="366" y="2311"/>
                    </a:cubicBezTo>
                    <a:cubicBezTo>
                      <a:pt x="393" y="2168"/>
                      <a:pt x="321" y="2017"/>
                      <a:pt x="250" y="1865"/>
                    </a:cubicBezTo>
                    <a:cubicBezTo>
                      <a:pt x="170" y="1714"/>
                      <a:pt x="116" y="1544"/>
                      <a:pt x="107" y="1357"/>
                    </a:cubicBezTo>
                    <a:cubicBezTo>
                      <a:pt x="107" y="1259"/>
                      <a:pt x="116" y="1169"/>
                      <a:pt x="143" y="1098"/>
                    </a:cubicBezTo>
                    <a:cubicBezTo>
                      <a:pt x="179" y="1018"/>
                      <a:pt x="232" y="946"/>
                      <a:pt x="277" y="875"/>
                    </a:cubicBezTo>
                    <a:cubicBezTo>
                      <a:pt x="366" y="705"/>
                      <a:pt x="384" y="545"/>
                      <a:pt x="375" y="411"/>
                    </a:cubicBezTo>
                    <a:cubicBezTo>
                      <a:pt x="375" y="286"/>
                      <a:pt x="357" y="179"/>
                      <a:pt x="348" y="108"/>
                    </a:cubicBezTo>
                    <a:cubicBezTo>
                      <a:pt x="330" y="36"/>
                      <a:pt x="330" y="1"/>
                      <a:pt x="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241;p48">
                <a:extLst>
                  <a:ext uri="{FF2B5EF4-FFF2-40B4-BE49-F238E27FC236}">
                    <a16:creationId xmlns:a16="http://schemas.microsoft.com/office/drawing/2014/main" id="{18B697BE-C58A-48EC-417D-ABB45A287298}"/>
                  </a:ext>
                </a:extLst>
              </p:cNvPr>
              <p:cNvSpPr/>
              <p:nvPr/>
            </p:nvSpPr>
            <p:spPr>
              <a:xfrm>
                <a:off x="1763501" y="1314497"/>
                <a:ext cx="282915" cy="1372223"/>
              </a:xfrm>
              <a:custGeom>
                <a:avLst/>
                <a:gdLst/>
                <a:ahLst/>
                <a:cxnLst/>
                <a:rect l="l" t="t" r="r" b="b"/>
                <a:pathLst>
                  <a:path w="3881" h="18824" extrusionOk="0">
                    <a:moveTo>
                      <a:pt x="1909" y="0"/>
                    </a:moveTo>
                    <a:lnTo>
                      <a:pt x="1909" y="0"/>
                    </a:lnTo>
                    <a:cubicBezTo>
                      <a:pt x="1989" y="206"/>
                      <a:pt x="2070" y="500"/>
                      <a:pt x="2168" y="901"/>
                    </a:cubicBezTo>
                    <a:cubicBezTo>
                      <a:pt x="2266" y="1294"/>
                      <a:pt x="2382" y="1767"/>
                      <a:pt x="2516" y="2329"/>
                    </a:cubicBezTo>
                    <a:cubicBezTo>
                      <a:pt x="2650" y="2882"/>
                      <a:pt x="2810" y="3515"/>
                      <a:pt x="2953" y="4229"/>
                    </a:cubicBezTo>
                    <a:cubicBezTo>
                      <a:pt x="3096" y="4934"/>
                      <a:pt x="3194" y="5719"/>
                      <a:pt x="3221" y="6566"/>
                    </a:cubicBezTo>
                    <a:cubicBezTo>
                      <a:pt x="3229" y="6994"/>
                      <a:pt x="3221" y="7432"/>
                      <a:pt x="3194" y="7878"/>
                    </a:cubicBezTo>
                    <a:cubicBezTo>
                      <a:pt x="3167" y="8333"/>
                      <a:pt x="3140" y="8805"/>
                      <a:pt x="3238" y="9287"/>
                    </a:cubicBezTo>
                    <a:cubicBezTo>
                      <a:pt x="3283" y="9519"/>
                      <a:pt x="3372" y="9760"/>
                      <a:pt x="3497" y="9974"/>
                    </a:cubicBezTo>
                    <a:cubicBezTo>
                      <a:pt x="3560" y="10081"/>
                      <a:pt x="3640" y="10179"/>
                      <a:pt x="3693" y="10286"/>
                    </a:cubicBezTo>
                    <a:cubicBezTo>
                      <a:pt x="3747" y="10384"/>
                      <a:pt x="3783" y="10500"/>
                      <a:pt x="3765" y="10616"/>
                    </a:cubicBezTo>
                    <a:cubicBezTo>
                      <a:pt x="3747" y="10723"/>
                      <a:pt x="3684" y="10839"/>
                      <a:pt x="3631" y="10955"/>
                    </a:cubicBezTo>
                    <a:cubicBezTo>
                      <a:pt x="3586" y="11080"/>
                      <a:pt x="3560" y="11205"/>
                      <a:pt x="3542" y="11339"/>
                    </a:cubicBezTo>
                    <a:cubicBezTo>
                      <a:pt x="3506" y="11598"/>
                      <a:pt x="3515" y="11856"/>
                      <a:pt x="3542" y="12115"/>
                    </a:cubicBezTo>
                    <a:cubicBezTo>
                      <a:pt x="3560" y="12383"/>
                      <a:pt x="3586" y="12641"/>
                      <a:pt x="3577" y="12900"/>
                    </a:cubicBezTo>
                    <a:cubicBezTo>
                      <a:pt x="3568" y="13159"/>
                      <a:pt x="3533" y="13418"/>
                      <a:pt x="3479" y="13685"/>
                    </a:cubicBezTo>
                    <a:cubicBezTo>
                      <a:pt x="3372" y="14203"/>
                      <a:pt x="3194" y="14720"/>
                      <a:pt x="3069" y="15264"/>
                    </a:cubicBezTo>
                    <a:cubicBezTo>
                      <a:pt x="2791" y="16412"/>
                      <a:pt x="2614" y="17551"/>
                      <a:pt x="2448" y="18632"/>
                    </a:cubicBezTo>
                    <a:lnTo>
                      <a:pt x="2448" y="18632"/>
                    </a:lnTo>
                    <a:cubicBezTo>
                      <a:pt x="2044" y="18302"/>
                      <a:pt x="1532" y="18140"/>
                      <a:pt x="1035" y="18140"/>
                    </a:cubicBezTo>
                    <a:cubicBezTo>
                      <a:pt x="855" y="18140"/>
                      <a:pt x="676" y="18161"/>
                      <a:pt x="506" y="18204"/>
                    </a:cubicBezTo>
                    <a:lnTo>
                      <a:pt x="506" y="18204"/>
                    </a:lnTo>
                    <a:cubicBezTo>
                      <a:pt x="423" y="17836"/>
                      <a:pt x="467" y="17461"/>
                      <a:pt x="526" y="17111"/>
                    </a:cubicBezTo>
                    <a:cubicBezTo>
                      <a:pt x="598" y="16736"/>
                      <a:pt x="696" y="16379"/>
                      <a:pt x="758" y="16014"/>
                    </a:cubicBezTo>
                    <a:cubicBezTo>
                      <a:pt x="812" y="15657"/>
                      <a:pt x="821" y="15291"/>
                      <a:pt x="740" y="14952"/>
                    </a:cubicBezTo>
                    <a:cubicBezTo>
                      <a:pt x="671" y="14615"/>
                      <a:pt x="502" y="14312"/>
                      <a:pt x="249" y="14115"/>
                    </a:cubicBezTo>
                    <a:lnTo>
                      <a:pt x="249" y="14115"/>
                    </a:lnTo>
                    <a:cubicBezTo>
                      <a:pt x="403" y="13957"/>
                      <a:pt x="502" y="13746"/>
                      <a:pt x="544" y="13551"/>
                    </a:cubicBezTo>
                    <a:cubicBezTo>
                      <a:pt x="598" y="13328"/>
                      <a:pt x="607" y="13114"/>
                      <a:pt x="607" y="12909"/>
                    </a:cubicBezTo>
                    <a:cubicBezTo>
                      <a:pt x="598" y="12490"/>
                      <a:pt x="544" y="12106"/>
                      <a:pt x="491" y="11740"/>
                    </a:cubicBezTo>
                    <a:cubicBezTo>
                      <a:pt x="428" y="11384"/>
                      <a:pt x="357" y="11053"/>
                      <a:pt x="277" y="10750"/>
                    </a:cubicBezTo>
                    <a:cubicBezTo>
                      <a:pt x="196" y="10438"/>
                      <a:pt x="80" y="10170"/>
                      <a:pt x="71" y="9912"/>
                    </a:cubicBezTo>
                    <a:cubicBezTo>
                      <a:pt x="54" y="9653"/>
                      <a:pt x="134" y="9430"/>
                      <a:pt x="178" y="9234"/>
                    </a:cubicBezTo>
                    <a:cubicBezTo>
                      <a:pt x="223" y="9046"/>
                      <a:pt x="223" y="8868"/>
                      <a:pt x="196" y="8734"/>
                    </a:cubicBezTo>
                    <a:cubicBezTo>
                      <a:pt x="170" y="8600"/>
                      <a:pt x="107" y="8502"/>
                      <a:pt x="62" y="8449"/>
                    </a:cubicBezTo>
                    <a:cubicBezTo>
                      <a:pt x="36" y="8431"/>
                      <a:pt x="18" y="8413"/>
                      <a:pt x="1" y="8396"/>
                    </a:cubicBezTo>
                    <a:lnTo>
                      <a:pt x="1" y="8396"/>
                    </a:lnTo>
                    <a:cubicBezTo>
                      <a:pt x="18" y="8413"/>
                      <a:pt x="36" y="8431"/>
                      <a:pt x="62" y="8457"/>
                    </a:cubicBezTo>
                    <a:cubicBezTo>
                      <a:pt x="107" y="8502"/>
                      <a:pt x="161" y="8600"/>
                      <a:pt x="187" y="8734"/>
                    </a:cubicBezTo>
                    <a:cubicBezTo>
                      <a:pt x="214" y="8868"/>
                      <a:pt x="214" y="9037"/>
                      <a:pt x="161" y="9234"/>
                    </a:cubicBezTo>
                    <a:cubicBezTo>
                      <a:pt x="125" y="9430"/>
                      <a:pt x="45" y="9653"/>
                      <a:pt x="45" y="9912"/>
                    </a:cubicBezTo>
                    <a:cubicBezTo>
                      <a:pt x="62" y="10179"/>
                      <a:pt x="170" y="10447"/>
                      <a:pt x="250" y="10750"/>
                    </a:cubicBezTo>
                    <a:cubicBezTo>
                      <a:pt x="321" y="11053"/>
                      <a:pt x="393" y="11392"/>
                      <a:pt x="446" y="11749"/>
                    </a:cubicBezTo>
                    <a:cubicBezTo>
                      <a:pt x="500" y="12106"/>
                      <a:pt x="544" y="12499"/>
                      <a:pt x="553" y="12909"/>
                    </a:cubicBezTo>
                    <a:cubicBezTo>
                      <a:pt x="553" y="13114"/>
                      <a:pt x="544" y="13328"/>
                      <a:pt x="491" y="13533"/>
                    </a:cubicBezTo>
                    <a:cubicBezTo>
                      <a:pt x="437" y="13739"/>
                      <a:pt x="339" y="13944"/>
                      <a:pt x="187" y="14096"/>
                    </a:cubicBezTo>
                    <a:lnTo>
                      <a:pt x="161" y="14122"/>
                    </a:lnTo>
                    <a:lnTo>
                      <a:pt x="187" y="14149"/>
                    </a:lnTo>
                    <a:cubicBezTo>
                      <a:pt x="437" y="14327"/>
                      <a:pt x="607" y="14631"/>
                      <a:pt x="678" y="14961"/>
                    </a:cubicBezTo>
                    <a:cubicBezTo>
                      <a:pt x="749" y="15291"/>
                      <a:pt x="740" y="15648"/>
                      <a:pt x="678" y="16005"/>
                    </a:cubicBezTo>
                    <a:cubicBezTo>
                      <a:pt x="616" y="16361"/>
                      <a:pt x="517" y="16718"/>
                      <a:pt x="446" y="17093"/>
                    </a:cubicBezTo>
                    <a:cubicBezTo>
                      <a:pt x="375" y="17468"/>
                      <a:pt x="330" y="17869"/>
                      <a:pt x="428" y="18271"/>
                    </a:cubicBezTo>
                    <a:lnTo>
                      <a:pt x="437" y="18315"/>
                    </a:lnTo>
                    <a:lnTo>
                      <a:pt x="482" y="18306"/>
                    </a:lnTo>
                    <a:cubicBezTo>
                      <a:pt x="655" y="18258"/>
                      <a:pt x="839" y="18234"/>
                      <a:pt x="1026" y="18234"/>
                    </a:cubicBezTo>
                    <a:cubicBezTo>
                      <a:pt x="1531" y="18234"/>
                      <a:pt x="2056" y="18410"/>
                      <a:pt x="2453" y="18761"/>
                    </a:cubicBezTo>
                    <a:lnTo>
                      <a:pt x="2516" y="18824"/>
                    </a:lnTo>
                    <a:lnTo>
                      <a:pt x="2534" y="18734"/>
                    </a:lnTo>
                    <a:cubicBezTo>
                      <a:pt x="2703" y="17628"/>
                      <a:pt x="2882" y="16460"/>
                      <a:pt x="3167" y="15282"/>
                    </a:cubicBezTo>
                    <a:cubicBezTo>
                      <a:pt x="3292" y="14747"/>
                      <a:pt x="3470" y="14229"/>
                      <a:pt x="3577" y="13703"/>
                    </a:cubicBezTo>
                    <a:cubicBezTo>
                      <a:pt x="3631" y="13435"/>
                      <a:pt x="3676" y="13168"/>
                      <a:pt x="3676" y="12900"/>
                    </a:cubicBezTo>
                    <a:cubicBezTo>
                      <a:pt x="3684" y="12632"/>
                      <a:pt x="3658" y="12365"/>
                      <a:pt x="3640" y="12106"/>
                    </a:cubicBezTo>
                    <a:cubicBezTo>
                      <a:pt x="3613" y="11856"/>
                      <a:pt x="3604" y="11598"/>
                      <a:pt x="3631" y="11348"/>
                    </a:cubicBezTo>
                    <a:cubicBezTo>
                      <a:pt x="3649" y="11223"/>
                      <a:pt x="3676" y="11107"/>
                      <a:pt x="3720" y="10991"/>
                    </a:cubicBezTo>
                    <a:cubicBezTo>
                      <a:pt x="3765" y="10875"/>
                      <a:pt x="3836" y="10768"/>
                      <a:pt x="3854" y="10625"/>
                    </a:cubicBezTo>
                    <a:cubicBezTo>
                      <a:pt x="3881" y="10491"/>
                      <a:pt x="3836" y="10349"/>
                      <a:pt x="3774" y="10242"/>
                    </a:cubicBezTo>
                    <a:cubicBezTo>
                      <a:pt x="3711" y="10126"/>
                      <a:pt x="3640" y="10028"/>
                      <a:pt x="3577" y="9929"/>
                    </a:cubicBezTo>
                    <a:cubicBezTo>
                      <a:pt x="3452" y="9724"/>
                      <a:pt x="3372" y="9492"/>
                      <a:pt x="3319" y="9269"/>
                    </a:cubicBezTo>
                    <a:cubicBezTo>
                      <a:pt x="3229" y="8805"/>
                      <a:pt x="3247" y="8333"/>
                      <a:pt x="3265" y="7887"/>
                    </a:cubicBezTo>
                    <a:cubicBezTo>
                      <a:pt x="3292" y="7432"/>
                      <a:pt x="3301" y="6994"/>
                      <a:pt x="3292" y="6566"/>
                    </a:cubicBezTo>
                    <a:cubicBezTo>
                      <a:pt x="3265" y="5710"/>
                      <a:pt x="3158" y="4925"/>
                      <a:pt x="3006" y="4220"/>
                    </a:cubicBezTo>
                    <a:cubicBezTo>
                      <a:pt x="2855" y="3506"/>
                      <a:pt x="2685" y="2873"/>
                      <a:pt x="2543" y="2320"/>
                    </a:cubicBezTo>
                    <a:cubicBezTo>
                      <a:pt x="2409" y="1767"/>
                      <a:pt x="2284" y="1285"/>
                      <a:pt x="2186" y="892"/>
                    </a:cubicBezTo>
                    <a:cubicBezTo>
                      <a:pt x="2088" y="500"/>
                      <a:pt x="1989" y="197"/>
                      <a:pt x="1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242;p48">
                <a:extLst>
                  <a:ext uri="{FF2B5EF4-FFF2-40B4-BE49-F238E27FC236}">
                    <a16:creationId xmlns:a16="http://schemas.microsoft.com/office/drawing/2014/main" id="{FCB0E52F-FF91-1FFC-6BEE-FAB6976F4F20}"/>
                  </a:ext>
                </a:extLst>
              </p:cNvPr>
              <p:cNvSpPr/>
              <p:nvPr/>
            </p:nvSpPr>
            <p:spPr>
              <a:xfrm>
                <a:off x="858207" y="1990819"/>
                <a:ext cx="141859" cy="65097"/>
              </a:xfrm>
              <a:custGeom>
                <a:avLst/>
                <a:gdLst/>
                <a:ahLst/>
                <a:cxnLst/>
                <a:rect l="l" t="t" r="r" b="b"/>
                <a:pathLst>
                  <a:path w="1946" h="893" extrusionOk="0">
                    <a:moveTo>
                      <a:pt x="1" y="0"/>
                    </a:moveTo>
                    <a:cubicBezTo>
                      <a:pt x="1" y="0"/>
                      <a:pt x="135" y="27"/>
                      <a:pt x="331" y="54"/>
                    </a:cubicBezTo>
                    <a:cubicBezTo>
                      <a:pt x="536" y="80"/>
                      <a:pt x="813" y="125"/>
                      <a:pt x="1107" y="223"/>
                    </a:cubicBezTo>
                    <a:cubicBezTo>
                      <a:pt x="1393" y="312"/>
                      <a:pt x="1633" y="473"/>
                      <a:pt x="1767" y="616"/>
                    </a:cubicBezTo>
                    <a:cubicBezTo>
                      <a:pt x="1839" y="687"/>
                      <a:pt x="1883" y="758"/>
                      <a:pt x="1910" y="812"/>
                    </a:cubicBezTo>
                    <a:cubicBezTo>
                      <a:pt x="1937" y="857"/>
                      <a:pt x="1946" y="892"/>
                      <a:pt x="1946" y="892"/>
                    </a:cubicBezTo>
                    <a:cubicBezTo>
                      <a:pt x="1946" y="892"/>
                      <a:pt x="1946" y="857"/>
                      <a:pt x="1928" y="803"/>
                    </a:cubicBezTo>
                    <a:cubicBezTo>
                      <a:pt x="1910" y="750"/>
                      <a:pt x="1874" y="669"/>
                      <a:pt x="1812" y="580"/>
                    </a:cubicBezTo>
                    <a:cubicBezTo>
                      <a:pt x="1687" y="411"/>
                      <a:pt x="1446" y="223"/>
                      <a:pt x="1143" y="125"/>
                    </a:cubicBezTo>
                    <a:cubicBezTo>
                      <a:pt x="831" y="18"/>
                      <a:pt x="545" y="9"/>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243;p48">
                <a:extLst>
                  <a:ext uri="{FF2B5EF4-FFF2-40B4-BE49-F238E27FC236}">
                    <a16:creationId xmlns:a16="http://schemas.microsoft.com/office/drawing/2014/main" id="{3247C0BF-4C95-12DF-C5B1-60DD89C5C444}"/>
                  </a:ext>
                </a:extLst>
              </p:cNvPr>
              <p:cNvSpPr/>
              <p:nvPr/>
            </p:nvSpPr>
            <p:spPr>
              <a:xfrm>
                <a:off x="798433" y="2025882"/>
                <a:ext cx="148346" cy="36522"/>
              </a:xfrm>
              <a:custGeom>
                <a:avLst/>
                <a:gdLst/>
                <a:ahLst/>
                <a:cxnLst/>
                <a:rect l="l" t="t" r="r" b="b"/>
                <a:pathLst>
                  <a:path w="2035" h="501" extrusionOk="0">
                    <a:moveTo>
                      <a:pt x="223" y="1"/>
                    </a:moveTo>
                    <a:cubicBezTo>
                      <a:pt x="196" y="1"/>
                      <a:pt x="152" y="1"/>
                      <a:pt x="107" y="19"/>
                    </a:cubicBezTo>
                    <a:cubicBezTo>
                      <a:pt x="72" y="28"/>
                      <a:pt x="18" y="63"/>
                      <a:pt x="9" y="117"/>
                    </a:cubicBezTo>
                    <a:lnTo>
                      <a:pt x="0" y="144"/>
                    </a:lnTo>
                    <a:lnTo>
                      <a:pt x="18" y="161"/>
                    </a:lnTo>
                    <a:cubicBezTo>
                      <a:pt x="152" y="313"/>
                      <a:pt x="348" y="349"/>
                      <a:pt x="500" y="367"/>
                    </a:cubicBezTo>
                    <a:cubicBezTo>
                      <a:pt x="550" y="370"/>
                      <a:pt x="599" y="371"/>
                      <a:pt x="645" y="371"/>
                    </a:cubicBezTo>
                    <a:cubicBezTo>
                      <a:pt x="738" y="371"/>
                      <a:pt x="821" y="367"/>
                      <a:pt x="892" y="367"/>
                    </a:cubicBezTo>
                    <a:cubicBezTo>
                      <a:pt x="913" y="366"/>
                      <a:pt x="932" y="365"/>
                      <a:pt x="951" y="365"/>
                    </a:cubicBezTo>
                    <a:cubicBezTo>
                      <a:pt x="1139" y="365"/>
                      <a:pt x="1249" y="402"/>
                      <a:pt x="1249" y="402"/>
                    </a:cubicBezTo>
                    <a:cubicBezTo>
                      <a:pt x="1249" y="402"/>
                      <a:pt x="1124" y="340"/>
                      <a:pt x="901" y="331"/>
                    </a:cubicBezTo>
                    <a:cubicBezTo>
                      <a:pt x="785" y="313"/>
                      <a:pt x="651" y="313"/>
                      <a:pt x="509" y="295"/>
                    </a:cubicBezTo>
                    <a:cubicBezTo>
                      <a:pt x="367" y="270"/>
                      <a:pt x="218" y="230"/>
                      <a:pt x="112" y="124"/>
                    </a:cubicBezTo>
                    <a:lnTo>
                      <a:pt x="112" y="124"/>
                    </a:lnTo>
                    <a:cubicBezTo>
                      <a:pt x="129" y="113"/>
                      <a:pt x="159" y="106"/>
                      <a:pt x="195" y="106"/>
                    </a:cubicBezTo>
                    <a:cubicBezTo>
                      <a:pt x="207" y="106"/>
                      <a:pt x="220" y="106"/>
                      <a:pt x="232" y="108"/>
                    </a:cubicBezTo>
                    <a:lnTo>
                      <a:pt x="437" y="108"/>
                    </a:lnTo>
                    <a:cubicBezTo>
                      <a:pt x="892" y="126"/>
                      <a:pt x="1303" y="224"/>
                      <a:pt x="1588" y="322"/>
                    </a:cubicBezTo>
                    <a:cubicBezTo>
                      <a:pt x="1731" y="367"/>
                      <a:pt x="1838" y="420"/>
                      <a:pt x="1918" y="447"/>
                    </a:cubicBezTo>
                    <a:cubicBezTo>
                      <a:pt x="1999" y="483"/>
                      <a:pt x="2034" y="500"/>
                      <a:pt x="2034" y="500"/>
                    </a:cubicBezTo>
                    <a:cubicBezTo>
                      <a:pt x="2034" y="500"/>
                      <a:pt x="1999" y="483"/>
                      <a:pt x="1927" y="438"/>
                    </a:cubicBezTo>
                    <a:cubicBezTo>
                      <a:pt x="1856" y="393"/>
                      <a:pt x="1740" y="331"/>
                      <a:pt x="1606" y="269"/>
                    </a:cubicBezTo>
                    <a:cubicBezTo>
                      <a:pt x="1329" y="153"/>
                      <a:pt x="910" y="28"/>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244;p48">
                <a:extLst>
                  <a:ext uri="{FF2B5EF4-FFF2-40B4-BE49-F238E27FC236}">
                    <a16:creationId xmlns:a16="http://schemas.microsoft.com/office/drawing/2014/main" id="{27A03136-8135-687C-A7D2-B6C6C02E78D0}"/>
                  </a:ext>
                </a:extLst>
              </p:cNvPr>
              <p:cNvSpPr/>
              <p:nvPr/>
            </p:nvSpPr>
            <p:spPr>
              <a:xfrm>
                <a:off x="868631" y="2140400"/>
                <a:ext cx="83322" cy="38563"/>
              </a:xfrm>
              <a:custGeom>
                <a:avLst/>
                <a:gdLst/>
                <a:ahLst/>
                <a:cxnLst/>
                <a:rect l="l" t="t" r="r" b="b"/>
                <a:pathLst>
                  <a:path w="1143" h="529" extrusionOk="0">
                    <a:moveTo>
                      <a:pt x="697" y="0"/>
                    </a:moveTo>
                    <a:cubicBezTo>
                      <a:pt x="563" y="0"/>
                      <a:pt x="438" y="9"/>
                      <a:pt x="340" y="9"/>
                    </a:cubicBezTo>
                    <a:cubicBezTo>
                      <a:pt x="126" y="18"/>
                      <a:pt x="1" y="27"/>
                      <a:pt x="1" y="27"/>
                    </a:cubicBezTo>
                    <a:cubicBezTo>
                      <a:pt x="1" y="27"/>
                      <a:pt x="126" y="45"/>
                      <a:pt x="331" y="62"/>
                    </a:cubicBezTo>
                    <a:cubicBezTo>
                      <a:pt x="438" y="71"/>
                      <a:pt x="563" y="80"/>
                      <a:pt x="697" y="89"/>
                    </a:cubicBezTo>
                    <a:cubicBezTo>
                      <a:pt x="759" y="98"/>
                      <a:pt x="830" y="107"/>
                      <a:pt x="893" y="134"/>
                    </a:cubicBezTo>
                    <a:cubicBezTo>
                      <a:pt x="955" y="161"/>
                      <a:pt x="1009" y="196"/>
                      <a:pt x="1018" y="250"/>
                    </a:cubicBezTo>
                    <a:cubicBezTo>
                      <a:pt x="1036" y="312"/>
                      <a:pt x="1027" y="384"/>
                      <a:pt x="991" y="410"/>
                    </a:cubicBezTo>
                    <a:cubicBezTo>
                      <a:pt x="977" y="425"/>
                      <a:pt x="960" y="430"/>
                      <a:pt x="941" y="430"/>
                    </a:cubicBezTo>
                    <a:cubicBezTo>
                      <a:pt x="912" y="430"/>
                      <a:pt x="880" y="418"/>
                      <a:pt x="848" y="401"/>
                    </a:cubicBezTo>
                    <a:cubicBezTo>
                      <a:pt x="732" y="330"/>
                      <a:pt x="616" y="268"/>
                      <a:pt x="509" y="241"/>
                    </a:cubicBezTo>
                    <a:cubicBezTo>
                      <a:pt x="411" y="205"/>
                      <a:pt x="322" y="205"/>
                      <a:pt x="268" y="196"/>
                    </a:cubicBezTo>
                    <a:cubicBezTo>
                      <a:pt x="206" y="196"/>
                      <a:pt x="179" y="205"/>
                      <a:pt x="179" y="205"/>
                    </a:cubicBezTo>
                    <a:cubicBezTo>
                      <a:pt x="179" y="205"/>
                      <a:pt x="206" y="205"/>
                      <a:pt x="259" y="214"/>
                    </a:cubicBezTo>
                    <a:cubicBezTo>
                      <a:pt x="322" y="232"/>
                      <a:pt x="402" y="250"/>
                      <a:pt x="491" y="285"/>
                    </a:cubicBezTo>
                    <a:cubicBezTo>
                      <a:pt x="589" y="330"/>
                      <a:pt x="688" y="384"/>
                      <a:pt x="795" y="473"/>
                    </a:cubicBezTo>
                    <a:cubicBezTo>
                      <a:pt x="830" y="491"/>
                      <a:pt x="866" y="517"/>
                      <a:pt x="911" y="526"/>
                    </a:cubicBezTo>
                    <a:cubicBezTo>
                      <a:pt x="919" y="528"/>
                      <a:pt x="927" y="529"/>
                      <a:pt x="935" y="529"/>
                    </a:cubicBezTo>
                    <a:cubicBezTo>
                      <a:pt x="974" y="529"/>
                      <a:pt x="1017" y="513"/>
                      <a:pt x="1053" y="491"/>
                    </a:cubicBezTo>
                    <a:cubicBezTo>
                      <a:pt x="1134" y="419"/>
                      <a:pt x="1143" y="312"/>
                      <a:pt x="1116" y="223"/>
                    </a:cubicBezTo>
                    <a:cubicBezTo>
                      <a:pt x="1107" y="178"/>
                      <a:pt x="1080" y="134"/>
                      <a:pt x="1044" y="98"/>
                    </a:cubicBezTo>
                    <a:cubicBezTo>
                      <a:pt x="1009" y="71"/>
                      <a:pt x="964" y="54"/>
                      <a:pt x="928" y="36"/>
                    </a:cubicBezTo>
                    <a:cubicBezTo>
                      <a:pt x="848" y="9"/>
                      <a:pt x="768" y="9"/>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245;p48">
                <a:extLst>
                  <a:ext uri="{FF2B5EF4-FFF2-40B4-BE49-F238E27FC236}">
                    <a16:creationId xmlns:a16="http://schemas.microsoft.com/office/drawing/2014/main" id="{4693502F-A933-5A82-C33C-1506728AAF10}"/>
                  </a:ext>
                </a:extLst>
              </p:cNvPr>
              <p:cNvSpPr/>
              <p:nvPr/>
            </p:nvSpPr>
            <p:spPr>
              <a:xfrm>
                <a:off x="893999" y="2323732"/>
                <a:ext cx="61234" cy="19245"/>
              </a:xfrm>
              <a:custGeom>
                <a:avLst/>
                <a:gdLst/>
                <a:ahLst/>
                <a:cxnLst/>
                <a:rect l="l" t="t" r="r" b="b"/>
                <a:pathLst>
                  <a:path w="840" h="264" extrusionOk="0">
                    <a:moveTo>
                      <a:pt x="839" y="1"/>
                    </a:moveTo>
                    <a:lnTo>
                      <a:pt x="839" y="1"/>
                    </a:lnTo>
                    <a:cubicBezTo>
                      <a:pt x="839" y="1"/>
                      <a:pt x="643" y="45"/>
                      <a:pt x="420" y="117"/>
                    </a:cubicBezTo>
                    <a:cubicBezTo>
                      <a:pt x="188" y="179"/>
                      <a:pt x="1" y="259"/>
                      <a:pt x="1" y="259"/>
                    </a:cubicBezTo>
                    <a:cubicBezTo>
                      <a:pt x="1" y="259"/>
                      <a:pt x="24" y="263"/>
                      <a:pt x="64" y="263"/>
                    </a:cubicBezTo>
                    <a:cubicBezTo>
                      <a:pt x="84" y="263"/>
                      <a:pt x="108" y="262"/>
                      <a:pt x="134" y="259"/>
                    </a:cubicBezTo>
                    <a:cubicBezTo>
                      <a:pt x="215" y="259"/>
                      <a:pt x="331" y="251"/>
                      <a:pt x="447" y="215"/>
                    </a:cubicBezTo>
                    <a:cubicBezTo>
                      <a:pt x="563" y="179"/>
                      <a:pt x="661" y="126"/>
                      <a:pt x="732" y="81"/>
                    </a:cubicBezTo>
                    <a:cubicBezTo>
                      <a:pt x="803" y="36"/>
                      <a:pt x="839"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246;p48">
                <a:extLst>
                  <a:ext uri="{FF2B5EF4-FFF2-40B4-BE49-F238E27FC236}">
                    <a16:creationId xmlns:a16="http://schemas.microsoft.com/office/drawing/2014/main" id="{6D250BB9-5803-96AB-722D-03B2456F8F87}"/>
                  </a:ext>
                </a:extLst>
              </p:cNvPr>
              <p:cNvSpPr/>
              <p:nvPr/>
            </p:nvSpPr>
            <p:spPr>
              <a:xfrm>
                <a:off x="877743" y="2423234"/>
                <a:ext cx="54673" cy="96516"/>
              </a:xfrm>
              <a:custGeom>
                <a:avLst/>
                <a:gdLst/>
                <a:ahLst/>
                <a:cxnLst/>
                <a:rect l="l" t="t" r="r" b="b"/>
                <a:pathLst>
                  <a:path w="750" h="1324" extrusionOk="0">
                    <a:moveTo>
                      <a:pt x="750" y="1"/>
                    </a:moveTo>
                    <a:cubicBezTo>
                      <a:pt x="750" y="1"/>
                      <a:pt x="723" y="27"/>
                      <a:pt x="696" y="63"/>
                    </a:cubicBezTo>
                    <a:cubicBezTo>
                      <a:pt x="670" y="99"/>
                      <a:pt x="625" y="161"/>
                      <a:pt x="580" y="233"/>
                    </a:cubicBezTo>
                    <a:cubicBezTo>
                      <a:pt x="536" y="313"/>
                      <a:pt x="500" y="411"/>
                      <a:pt x="473" y="527"/>
                    </a:cubicBezTo>
                    <a:cubicBezTo>
                      <a:pt x="447" y="643"/>
                      <a:pt x="447" y="777"/>
                      <a:pt x="438" y="902"/>
                    </a:cubicBezTo>
                    <a:cubicBezTo>
                      <a:pt x="438" y="1035"/>
                      <a:pt x="411" y="1143"/>
                      <a:pt x="331" y="1205"/>
                    </a:cubicBezTo>
                    <a:cubicBezTo>
                      <a:pt x="289" y="1237"/>
                      <a:pt x="242" y="1253"/>
                      <a:pt x="200" y="1253"/>
                    </a:cubicBezTo>
                    <a:cubicBezTo>
                      <a:pt x="160" y="1253"/>
                      <a:pt x="124" y="1240"/>
                      <a:pt x="99" y="1214"/>
                    </a:cubicBezTo>
                    <a:cubicBezTo>
                      <a:pt x="54" y="1151"/>
                      <a:pt x="54" y="1080"/>
                      <a:pt x="54" y="1035"/>
                    </a:cubicBezTo>
                    <a:cubicBezTo>
                      <a:pt x="54" y="982"/>
                      <a:pt x="63" y="955"/>
                      <a:pt x="63" y="955"/>
                    </a:cubicBezTo>
                    <a:lnTo>
                      <a:pt x="63" y="955"/>
                    </a:lnTo>
                    <a:cubicBezTo>
                      <a:pt x="63" y="955"/>
                      <a:pt x="45" y="982"/>
                      <a:pt x="36" y="1027"/>
                    </a:cubicBezTo>
                    <a:cubicBezTo>
                      <a:pt x="27" y="1071"/>
                      <a:pt x="1" y="1151"/>
                      <a:pt x="63" y="1241"/>
                    </a:cubicBezTo>
                    <a:cubicBezTo>
                      <a:pt x="90" y="1285"/>
                      <a:pt x="143" y="1321"/>
                      <a:pt x="206" y="1321"/>
                    </a:cubicBezTo>
                    <a:cubicBezTo>
                      <a:pt x="215" y="1322"/>
                      <a:pt x="224" y="1323"/>
                      <a:pt x="234" y="1323"/>
                    </a:cubicBezTo>
                    <a:cubicBezTo>
                      <a:pt x="280" y="1323"/>
                      <a:pt x="331" y="1306"/>
                      <a:pt x="375" y="1276"/>
                    </a:cubicBezTo>
                    <a:cubicBezTo>
                      <a:pt x="438" y="1241"/>
                      <a:pt x="482" y="1178"/>
                      <a:pt x="509" y="1116"/>
                    </a:cubicBezTo>
                    <a:cubicBezTo>
                      <a:pt x="536" y="1044"/>
                      <a:pt x="545" y="982"/>
                      <a:pt x="545" y="911"/>
                    </a:cubicBezTo>
                    <a:cubicBezTo>
                      <a:pt x="545" y="768"/>
                      <a:pt x="545" y="652"/>
                      <a:pt x="563" y="545"/>
                    </a:cubicBezTo>
                    <a:cubicBezTo>
                      <a:pt x="572" y="438"/>
                      <a:pt x="598" y="340"/>
                      <a:pt x="625" y="259"/>
                    </a:cubicBezTo>
                    <a:cubicBezTo>
                      <a:pt x="661" y="179"/>
                      <a:pt x="687" y="117"/>
                      <a:pt x="705" y="72"/>
                    </a:cubicBezTo>
                    <a:cubicBezTo>
                      <a:pt x="732" y="27"/>
                      <a:pt x="750" y="1"/>
                      <a:pt x="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247;p48">
                <a:extLst>
                  <a:ext uri="{FF2B5EF4-FFF2-40B4-BE49-F238E27FC236}">
                    <a16:creationId xmlns:a16="http://schemas.microsoft.com/office/drawing/2014/main" id="{608BB52B-C588-5F1D-973F-6C4FB16F5208}"/>
                  </a:ext>
                </a:extLst>
              </p:cNvPr>
              <p:cNvSpPr/>
              <p:nvPr/>
            </p:nvSpPr>
            <p:spPr>
              <a:xfrm>
                <a:off x="1801845" y="1999421"/>
                <a:ext cx="98922" cy="44103"/>
              </a:xfrm>
              <a:custGeom>
                <a:avLst/>
                <a:gdLst/>
                <a:ahLst/>
                <a:cxnLst/>
                <a:rect l="l" t="t" r="r" b="b"/>
                <a:pathLst>
                  <a:path w="1357" h="605" extrusionOk="0">
                    <a:moveTo>
                      <a:pt x="652" y="0"/>
                    </a:moveTo>
                    <a:cubicBezTo>
                      <a:pt x="539" y="0"/>
                      <a:pt x="435" y="13"/>
                      <a:pt x="348" y="34"/>
                    </a:cubicBezTo>
                    <a:cubicBezTo>
                      <a:pt x="232" y="52"/>
                      <a:pt x="143" y="87"/>
                      <a:pt x="90" y="105"/>
                    </a:cubicBezTo>
                    <a:cubicBezTo>
                      <a:pt x="27" y="132"/>
                      <a:pt x="0" y="150"/>
                      <a:pt x="0" y="150"/>
                    </a:cubicBezTo>
                    <a:cubicBezTo>
                      <a:pt x="0" y="150"/>
                      <a:pt x="27" y="141"/>
                      <a:pt x="90" y="123"/>
                    </a:cubicBezTo>
                    <a:cubicBezTo>
                      <a:pt x="152" y="114"/>
                      <a:pt x="241" y="96"/>
                      <a:pt x="357" y="87"/>
                    </a:cubicBezTo>
                    <a:cubicBezTo>
                      <a:pt x="413" y="81"/>
                      <a:pt x="474" y="77"/>
                      <a:pt x="540" y="77"/>
                    </a:cubicBezTo>
                    <a:cubicBezTo>
                      <a:pt x="704" y="77"/>
                      <a:pt x="893" y="101"/>
                      <a:pt x="1088" y="167"/>
                    </a:cubicBezTo>
                    <a:lnTo>
                      <a:pt x="1088" y="167"/>
                    </a:lnTo>
                    <a:cubicBezTo>
                      <a:pt x="823" y="295"/>
                      <a:pt x="574" y="401"/>
                      <a:pt x="393" y="480"/>
                    </a:cubicBezTo>
                    <a:cubicBezTo>
                      <a:pt x="179" y="560"/>
                      <a:pt x="45" y="605"/>
                      <a:pt x="45" y="605"/>
                    </a:cubicBezTo>
                    <a:cubicBezTo>
                      <a:pt x="45" y="605"/>
                      <a:pt x="188" y="587"/>
                      <a:pt x="411" y="524"/>
                    </a:cubicBezTo>
                    <a:cubicBezTo>
                      <a:pt x="625" y="462"/>
                      <a:pt x="928" y="364"/>
                      <a:pt x="1249" y="212"/>
                    </a:cubicBezTo>
                    <a:lnTo>
                      <a:pt x="1249" y="203"/>
                    </a:lnTo>
                    <a:lnTo>
                      <a:pt x="1356" y="159"/>
                    </a:lnTo>
                    <a:lnTo>
                      <a:pt x="1240" y="114"/>
                    </a:lnTo>
                    <a:cubicBezTo>
                      <a:pt x="1038" y="32"/>
                      <a:pt x="833" y="0"/>
                      <a:pt x="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248;p48">
                <a:extLst>
                  <a:ext uri="{FF2B5EF4-FFF2-40B4-BE49-F238E27FC236}">
                    <a16:creationId xmlns:a16="http://schemas.microsoft.com/office/drawing/2014/main" id="{DC912AC9-B54C-02A2-7AF8-61D045D0BBDA}"/>
                  </a:ext>
                </a:extLst>
              </p:cNvPr>
              <p:cNvSpPr/>
              <p:nvPr/>
            </p:nvSpPr>
            <p:spPr>
              <a:xfrm>
                <a:off x="1842812" y="1945333"/>
                <a:ext cx="131434" cy="30544"/>
              </a:xfrm>
              <a:custGeom>
                <a:avLst/>
                <a:gdLst/>
                <a:ahLst/>
                <a:cxnLst/>
                <a:rect l="l" t="t" r="r" b="b"/>
                <a:pathLst>
                  <a:path w="1803" h="419" extrusionOk="0">
                    <a:moveTo>
                      <a:pt x="1147" y="1"/>
                    </a:moveTo>
                    <a:cubicBezTo>
                      <a:pt x="1094" y="1"/>
                      <a:pt x="1029" y="3"/>
                      <a:pt x="955" y="9"/>
                    </a:cubicBezTo>
                    <a:cubicBezTo>
                      <a:pt x="732" y="18"/>
                      <a:pt x="420" y="80"/>
                      <a:pt x="99" y="232"/>
                    </a:cubicBezTo>
                    <a:lnTo>
                      <a:pt x="0" y="267"/>
                    </a:lnTo>
                    <a:lnTo>
                      <a:pt x="90" y="321"/>
                    </a:lnTo>
                    <a:cubicBezTo>
                      <a:pt x="170" y="357"/>
                      <a:pt x="259" y="383"/>
                      <a:pt x="348" y="401"/>
                    </a:cubicBezTo>
                    <a:cubicBezTo>
                      <a:pt x="420" y="413"/>
                      <a:pt x="489" y="418"/>
                      <a:pt x="556" y="418"/>
                    </a:cubicBezTo>
                    <a:cubicBezTo>
                      <a:pt x="691" y="418"/>
                      <a:pt x="818" y="398"/>
                      <a:pt x="937" y="374"/>
                    </a:cubicBezTo>
                    <a:cubicBezTo>
                      <a:pt x="1116" y="330"/>
                      <a:pt x="1267" y="276"/>
                      <a:pt x="1392" y="241"/>
                    </a:cubicBezTo>
                    <a:cubicBezTo>
                      <a:pt x="1651" y="151"/>
                      <a:pt x="1802" y="98"/>
                      <a:pt x="1802" y="98"/>
                    </a:cubicBezTo>
                    <a:lnTo>
                      <a:pt x="1802" y="98"/>
                    </a:lnTo>
                    <a:cubicBezTo>
                      <a:pt x="1802" y="98"/>
                      <a:pt x="1642" y="134"/>
                      <a:pt x="1383" y="187"/>
                    </a:cubicBezTo>
                    <a:cubicBezTo>
                      <a:pt x="1249" y="214"/>
                      <a:pt x="1089" y="258"/>
                      <a:pt x="919" y="285"/>
                    </a:cubicBezTo>
                    <a:cubicBezTo>
                      <a:pt x="808" y="303"/>
                      <a:pt x="686" y="320"/>
                      <a:pt x="562" y="320"/>
                    </a:cubicBezTo>
                    <a:cubicBezTo>
                      <a:pt x="497" y="320"/>
                      <a:pt x="431" y="315"/>
                      <a:pt x="366" y="303"/>
                    </a:cubicBezTo>
                    <a:cubicBezTo>
                      <a:pt x="325" y="294"/>
                      <a:pt x="284" y="283"/>
                      <a:pt x="245" y="270"/>
                    </a:cubicBezTo>
                    <a:lnTo>
                      <a:pt x="245" y="270"/>
                    </a:lnTo>
                    <a:cubicBezTo>
                      <a:pt x="517" y="151"/>
                      <a:pt x="775" y="85"/>
                      <a:pt x="964" y="53"/>
                    </a:cubicBezTo>
                    <a:cubicBezTo>
                      <a:pt x="1178" y="9"/>
                      <a:pt x="1312" y="9"/>
                      <a:pt x="1312" y="9"/>
                    </a:cubicBezTo>
                    <a:cubicBezTo>
                      <a:pt x="1312" y="9"/>
                      <a:pt x="1252" y="1"/>
                      <a:pt x="1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249;p48">
                <a:extLst>
                  <a:ext uri="{FF2B5EF4-FFF2-40B4-BE49-F238E27FC236}">
                    <a16:creationId xmlns:a16="http://schemas.microsoft.com/office/drawing/2014/main" id="{A9581E18-083C-DBC0-83AA-265BC988A993}"/>
                  </a:ext>
                </a:extLst>
              </p:cNvPr>
              <p:cNvSpPr/>
              <p:nvPr/>
            </p:nvSpPr>
            <p:spPr>
              <a:xfrm>
                <a:off x="1816132" y="2137776"/>
                <a:ext cx="89810" cy="69617"/>
              </a:xfrm>
              <a:custGeom>
                <a:avLst/>
                <a:gdLst/>
                <a:ahLst/>
                <a:cxnLst/>
                <a:rect l="l" t="t" r="r" b="b"/>
                <a:pathLst>
                  <a:path w="1232" h="955" extrusionOk="0">
                    <a:moveTo>
                      <a:pt x="63" y="0"/>
                    </a:moveTo>
                    <a:cubicBezTo>
                      <a:pt x="18" y="9"/>
                      <a:pt x="1" y="9"/>
                      <a:pt x="1" y="9"/>
                    </a:cubicBezTo>
                    <a:cubicBezTo>
                      <a:pt x="1" y="9"/>
                      <a:pt x="18" y="18"/>
                      <a:pt x="63" y="18"/>
                    </a:cubicBezTo>
                    <a:cubicBezTo>
                      <a:pt x="108" y="27"/>
                      <a:pt x="161" y="36"/>
                      <a:pt x="233" y="54"/>
                    </a:cubicBezTo>
                    <a:cubicBezTo>
                      <a:pt x="384" y="90"/>
                      <a:pt x="572" y="179"/>
                      <a:pt x="741" y="313"/>
                    </a:cubicBezTo>
                    <a:cubicBezTo>
                      <a:pt x="920" y="446"/>
                      <a:pt x="1053" y="607"/>
                      <a:pt x="1125" y="732"/>
                    </a:cubicBezTo>
                    <a:cubicBezTo>
                      <a:pt x="1160" y="794"/>
                      <a:pt x="1187" y="848"/>
                      <a:pt x="1205" y="892"/>
                    </a:cubicBezTo>
                    <a:cubicBezTo>
                      <a:pt x="1223" y="928"/>
                      <a:pt x="1232" y="955"/>
                      <a:pt x="1232" y="955"/>
                    </a:cubicBezTo>
                    <a:cubicBezTo>
                      <a:pt x="1232" y="955"/>
                      <a:pt x="1232" y="928"/>
                      <a:pt x="1223" y="884"/>
                    </a:cubicBezTo>
                    <a:cubicBezTo>
                      <a:pt x="1214" y="848"/>
                      <a:pt x="1196" y="785"/>
                      <a:pt x="1169" y="714"/>
                    </a:cubicBezTo>
                    <a:cubicBezTo>
                      <a:pt x="1116" y="562"/>
                      <a:pt x="1000" y="375"/>
                      <a:pt x="812" y="223"/>
                    </a:cubicBezTo>
                    <a:cubicBezTo>
                      <a:pt x="616" y="81"/>
                      <a:pt x="402" y="18"/>
                      <a:pt x="250" y="9"/>
                    </a:cubicBezTo>
                    <a:cubicBezTo>
                      <a:pt x="170" y="0"/>
                      <a:pt x="108" y="0"/>
                      <a:pt x="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250;p48">
                <a:extLst>
                  <a:ext uri="{FF2B5EF4-FFF2-40B4-BE49-F238E27FC236}">
                    <a16:creationId xmlns:a16="http://schemas.microsoft.com/office/drawing/2014/main" id="{68429D0D-75C5-1FAB-7708-FB375AC0D6A4}"/>
                  </a:ext>
                </a:extLst>
              </p:cNvPr>
              <p:cNvSpPr/>
              <p:nvPr/>
            </p:nvSpPr>
            <p:spPr>
              <a:xfrm>
                <a:off x="998022" y="1554468"/>
                <a:ext cx="43666" cy="113866"/>
              </a:xfrm>
              <a:custGeom>
                <a:avLst/>
                <a:gdLst/>
                <a:ahLst/>
                <a:cxnLst/>
                <a:rect l="l" t="t" r="r" b="b"/>
                <a:pathLst>
                  <a:path w="599" h="1562" extrusionOk="0">
                    <a:moveTo>
                      <a:pt x="242" y="0"/>
                    </a:moveTo>
                    <a:cubicBezTo>
                      <a:pt x="144" y="9"/>
                      <a:pt x="72" y="63"/>
                      <a:pt x="37" y="98"/>
                    </a:cubicBezTo>
                    <a:cubicBezTo>
                      <a:pt x="1" y="143"/>
                      <a:pt x="1" y="170"/>
                      <a:pt x="1" y="170"/>
                    </a:cubicBezTo>
                    <a:lnTo>
                      <a:pt x="1" y="170"/>
                    </a:lnTo>
                    <a:cubicBezTo>
                      <a:pt x="1" y="170"/>
                      <a:pt x="1" y="161"/>
                      <a:pt x="10" y="152"/>
                    </a:cubicBezTo>
                    <a:cubicBezTo>
                      <a:pt x="19" y="143"/>
                      <a:pt x="28" y="125"/>
                      <a:pt x="46" y="107"/>
                    </a:cubicBezTo>
                    <a:cubicBezTo>
                      <a:pt x="85" y="83"/>
                      <a:pt x="147" y="52"/>
                      <a:pt x="216" y="52"/>
                    </a:cubicBezTo>
                    <a:cubicBezTo>
                      <a:pt x="225" y="52"/>
                      <a:pt x="233" y="53"/>
                      <a:pt x="242" y="54"/>
                    </a:cubicBezTo>
                    <a:cubicBezTo>
                      <a:pt x="331" y="54"/>
                      <a:pt x="429" y="107"/>
                      <a:pt x="456" y="205"/>
                    </a:cubicBezTo>
                    <a:cubicBezTo>
                      <a:pt x="492" y="312"/>
                      <a:pt x="465" y="437"/>
                      <a:pt x="402" y="562"/>
                    </a:cubicBezTo>
                    <a:cubicBezTo>
                      <a:pt x="349" y="678"/>
                      <a:pt x="278" y="812"/>
                      <a:pt x="251" y="937"/>
                    </a:cubicBezTo>
                    <a:cubicBezTo>
                      <a:pt x="224" y="1062"/>
                      <a:pt x="233" y="1178"/>
                      <a:pt x="242" y="1276"/>
                    </a:cubicBezTo>
                    <a:cubicBezTo>
                      <a:pt x="260" y="1374"/>
                      <a:pt x="286" y="1445"/>
                      <a:pt x="304" y="1490"/>
                    </a:cubicBezTo>
                    <a:cubicBezTo>
                      <a:pt x="331" y="1544"/>
                      <a:pt x="340" y="1561"/>
                      <a:pt x="340" y="1561"/>
                    </a:cubicBezTo>
                    <a:cubicBezTo>
                      <a:pt x="340" y="1561"/>
                      <a:pt x="331" y="1535"/>
                      <a:pt x="322" y="1490"/>
                    </a:cubicBezTo>
                    <a:cubicBezTo>
                      <a:pt x="313" y="1436"/>
                      <a:pt x="295" y="1365"/>
                      <a:pt x="295" y="1267"/>
                    </a:cubicBezTo>
                    <a:cubicBezTo>
                      <a:pt x="295" y="1178"/>
                      <a:pt x="304" y="1071"/>
                      <a:pt x="340" y="955"/>
                    </a:cubicBezTo>
                    <a:cubicBezTo>
                      <a:pt x="367" y="848"/>
                      <a:pt x="438" y="732"/>
                      <a:pt x="501" y="607"/>
                    </a:cubicBezTo>
                    <a:cubicBezTo>
                      <a:pt x="563" y="473"/>
                      <a:pt x="599" y="312"/>
                      <a:pt x="545" y="179"/>
                    </a:cubicBezTo>
                    <a:cubicBezTo>
                      <a:pt x="518" y="116"/>
                      <a:pt x="465" y="54"/>
                      <a:pt x="411" y="27"/>
                    </a:cubicBezTo>
                    <a:cubicBezTo>
                      <a:pt x="349" y="0"/>
                      <a:pt x="295" y="0"/>
                      <a:pt x="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251;p48">
                <a:extLst>
                  <a:ext uri="{FF2B5EF4-FFF2-40B4-BE49-F238E27FC236}">
                    <a16:creationId xmlns:a16="http://schemas.microsoft.com/office/drawing/2014/main" id="{1A067098-7B2E-DB63-658A-6D5D1B96EE33}"/>
                  </a:ext>
                </a:extLst>
              </p:cNvPr>
              <p:cNvSpPr/>
              <p:nvPr/>
            </p:nvSpPr>
            <p:spPr>
              <a:xfrm>
                <a:off x="1727710" y="1537557"/>
                <a:ext cx="37105" cy="176266"/>
              </a:xfrm>
              <a:custGeom>
                <a:avLst/>
                <a:gdLst/>
                <a:ahLst/>
                <a:cxnLst/>
                <a:rect l="l" t="t" r="r" b="b"/>
                <a:pathLst>
                  <a:path w="509" h="2418" extrusionOk="0">
                    <a:moveTo>
                      <a:pt x="509" y="0"/>
                    </a:moveTo>
                    <a:lnTo>
                      <a:pt x="509" y="0"/>
                    </a:lnTo>
                    <a:cubicBezTo>
                      <a:pt x="509" y="0"/>
                      <a:pt x="473" y="0"/>
                      <a:pt x="402" y="27"/>
                    </a:cubicBezTo>
                    <a:cubicBezTo>
                      <a:pt x="339" y="45"/>
                      <a:pt x="259" y="98"/>
                      <a:pt x="179" y="197"/>
                    </a:cubicBezTo>
                    <a:cubicBezTo>
                      <a:pt x="99" y="295"/>
                      <a:pt x="45" y="437"/>
                      <a:pt x="27" y="598"/>
                    </a:cubicBezTo>
                    <a:cubicBezTo>
                      <a:pt x="0" y="759"/>
                      <a:pt x="0" y="928"/>
                      <a:pt x="0" y="1115"/>
                    </a:cubicBezTo>
                    <a:cubicBezTo>
                      <a:pt x="0" y="1838"/>
                      <a:pt x="54" y="2418"/>
                      <a:pt x="54" y="2418"/>
                    </a:cubicBezTo>
                    <a:cubicBezTo>
                      <a:pt x="54" y="2418"/>
                      <a:pt x="107" y="1838"/>
                      <a:pt x="107" y="1115"/>
                    </a:cubicBezTo>
                    <a:cubicBezTo>
                      <a:pt x="107" y="928"/>
                      <a:pt x="99" y="759"/>
                      <a:pt x="107" y="607"/>
                    </a:cubicBezTo>
                    <a:cubicBezTo>
                      <a:pt x="125" y="455"/>
                      <a:pt x="161" y="321"/>
                      <a:pt x="223" y="232"/>
                    </a:cubicBezTo>
                    <a:cubicBezTo>
                      <a:pt x="277" y="134"/>
                      <a:pt x="357" y="72"/>
                      <a:pt x="411" y="36"/>
                    </a:cubicBezTo>
                    <a:cubicBezTo>
                      <a:pt x="473" y="9"/>
                      <a:pt x="509" y="0"/>
                      <a:pt x="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252;p48">
                <a:extLst>
                  <a:ext uri="{FF2B5EF4-FFF2-40B4-BE49-F238E27FC236}">
                    <a16:creationId xmlns:a16="http://schemas.microsoft.com/office/drawing/2014/main" id="{131AB1D3-4454-17CE-5F36-BC2C6E1796AF}"/>
                  </a:ext>
                </a:extLst>
              </p:cNvPr>
              <p:cNvSpPr/>
              <p:nvPr/>
            </p:nvSpPr>
            <p:spPr>
              <a:xfrm>
                <a:off x="1303018" y="1301449"/>
                <a:ext cx="63858" cy="1086756"/>
              </a:xfrm>
              <a:custGeom>
                <a:avLst/>
                <a:gdLst/>
                <a:ahLst/>
                <a:cxnLst/>
                <a:rect l="l" t="t" r="r" b="b"/>
                <a:pathLst>
                  <a:path w="876" h="14908" extrusionOk="0">
                    <a:moveTo>
                      <a:pt x="786" y="1"/>
                    </a:moveTo>
                    <a:cubicBezTo>
                      <a:pt x="786" y="2"/>
                      <a:pt x="697" y="840"/>
                      <a:pt x="581" y="2204"/>
                    </a:cubicBezTo>
                    <a:cubicBezTo>
                      <a:pt x="465" y="3569"/>
                      <a:pt x="313" y="5452"/>
                      <a:pt x="295" y="7548"/>
                    </a:cubicBezTo>
                    <a:cubicBezTo>
                      <a:pt x="295" y="8074"/>
                      <a:pt x="295" y="8583"/>
                      <a:pt x="251" y="9065"/>
                    </a:cubicBezTo>
                    <a:cubicBezTo>
                      <a:pt x="206" y="9555"/>
                      <a:pt x="108" y="10019"/>
                      <a:pt x="54" y="10474"/>
                    </a:cubicBezTo>
                    <a:cubicBezTo>
                      <a:pt x="1" y="10920"/>
                      <a:pt x="1" y="11366"/>
                      <a:pt x="135" y="11759"/>
                    </a:cubicBezTo>
                    <a:cubicBezTo>
                      <a:pt x="260" y="12160"/>
                      <a:pt x="518" y="12446"/>
                      <a:pt x="670" y="12749"/>
                    </a:cubicBezTo>
                    <a:cubicBezTo>
                      <a:pt x="741" y="12892"/>
                      <a:pt x="804" y="13052"/>
                      <a:pt x="813" y="13195"/>
                    </a:cubicBezTo>
                    <a:cubicBezTo>
                      <a:pt x="831" y="13347"/>
                      <a:pt x="813" y="13498"/>
                      <a:pt x="804" y="13632"/>
                    </a:cubicBezTo>
                    <a:cubicBezTo>
                      <a:pt x="759" y="13900"/>
                      <a:pt x="732" y="14132"/>
                      <a:pt x="706" y="14319"/>
                    </a:cubicBezTo>
                    <a:cubicBezTo>
                      <a:pt x="652" y="14703"/>
                      <a:pt x="625" y="14908"/>
                      <a:pt x="625" y="14908"/>
                    </a:cubicBezTo>
                    <a:cubicBezTo>
                      <a:pt x="625" y="14908"/>
                      <a:pt x="661" y="14703"/>
                      <a:pt x="724" y="14319"/>
                    </a:cubicBezTo>
                    <a:cubicBezTo>
                      <a:pt x="750" y="14132"/>
                      <a:pt x="786" y="13900"/>
                      <a:pt x="831" y="13632"/>
                    </a:cubicBezTo>
                    <a:cubicBezTo>
                      <a:pt x="848" y="13498"/>
                      <a:pt x="875" y="13356"/>
                      <a:pt x="857" y="13195"/>
                    </a:cubicBezTo>
                    <a:cubicBezTo>
                      <a:pt x="848" y="13035"/>
                      <a:pt x="795" y="12874"/>
                      <a:pt x="715" y="12722"/>
                    </a:cubicBezTo>
                    <a:cubicBezTo>
                      <a:pt x="563" y="12410"/>
                      <a:pt x="313" y="12116"/>
                      <a:pt x="197" y="11741"/>
                    </a:cubicBezTo>
                    <a:cubicBezTo>
                      <a:pt x="81" y="11357"/>
                      <a:pt x="81" y="10929"/>
                      <a:pt x="144" y="10483"/>
                    </a:cubicBezTo>
                    <a:cubicBezTo>
                      <a:pt x="197" y="10037"/>
                      <a:pt x="304" y="9573"/>
                      <a:pt x="349" y="9074"/>
                    </a:cubicBezTo>
                    <a:cubicBezTo>
                      <a:pt x="402" y="8583"/>
                      <a:pt x="402" y="8074"/>
                      <a:pt x="402" y="7548"/>
                    </a:cubicBezTo>
                    <a:cubicBezTo>
                      <a:pt x="411" y="5461"/>
                      <a:pt x="545" y="3569"/>
                      <a:pt x="634" y="2204"/>
                    </a:cubicBezTo>
                    <a:cubicBezTo>
                      <a:pt x="724" y="840"/>
                      <a:pt x="786" y="2"/>
                      <a:pt x="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253;p48">
                <a:extLst>
                  <a:ext uri="{FF2B5EF4-FFF2-40B4-BE49-F238E27FC236}">
                    <a16:creationId xmlns:a16="http://schemas.microsoft.com/office/drawing/2014/main" id="{F8BDA5C2-4EF2-0355-F9E2-DBD9CEEBF01D}"/>
                  </a:ext>
                </a:extLst>
              </p:cNvPr>
              <p:cNvSpPr/>
              <p:nvPr/>
            </p:nvSpPr>
            <p:spPr>
              <a:xfrm>
                <a:off x="1374602" y="1308009"/>
                <a:ext cx="66410" cy="1083476"/>
              </a:xfrm>
              <a:custGeom>
                <a:avLst/>
                <a:gdLst/>
                <a:ahLst/>
                <a:cxnLst/>
                <a:rect l="l" t="t" r="r" b="b"/>
                <a:pathLst>
                  <a:path w="911" h="14863" extrusionOk="0">
                    <a:moveTo>
                      <a:pt x="821" y="0"/>
                    </a:moveTo>
                    <a:lnTo>
                      <a:pt x="821" y="0"/>
                    </a:lnTo>
                    <a:cubicBezTo>
                      <a:pt x="830" y="107"/>
                      <a:pt x="848" y="259"/>
                      <a:pt x="866" y="446"/>
                    </a:cubicBezTo>
                    <a:cubicBezTo>
                      <a:pt x="883" y="839"/>
                      <a:pt x="857" y="1392"/>
                      <a:pt x="767" y="2079"/>
                    </a:cubicBezTo>
                    <a:cubicBezTo>
                      <a:pt x="732" y="2427"/>
                      <a:pt x="678" y="2801"/>
                      <a:pt x="651" y="3212"/>
                    </a:cubicBezTo>
                    <a:cubicBezTo>
                      <a:pt x="625" y="3622"/>
                      <a:pt x="634" y="4059"/>
                      <a:pt x="643" y="4514"/>
                    </a:cubicBezTo>
                    <a:cubicBezTo>
                      <a:pt x="669" y="5433"/>
                      <a:pt x="767" y="6441"/>
                      <a:pt x="598" y="7485"/>
                    </a:cubicBezTo>
                    <a:cubicBezTo>
                      <a:pt x="518" y="8002"/>
                      <a:pt x="393" y="8502"/>
                      <a:pt x="277" y="8993"/>
                    </a:cubicBezTo>
                    <a:cubicBezTo>
                      <a:pt x="170" y="9474"/>
                      <a:pt x="72" y="9956"/>
                      <a:pt x="27" y="10411"/>
                    </a:cubicBezTo>
                    <a:cubicBezTo>
                      <a:pt x="9" y="10643"/>
                      <a:pt x="0" y="10875"/>
                      <a:pt x="54" y="11089"/>
                    </a:cubicBezTo>
                    <a:cubicBezTo>
                      <a:pt x="98" y="11312"/>
                      <a:pt x="232" y="11499"/>
                      <a:pt x="348" y="11669"/>
                    </a:cubicBezTo>
                    <a:cubicBezTo>
                      <a:pt x="580" y="11990"/>
                      <a:pt x="723" y="12347"/>
                      <a:pt x="785" y="12686"/>
                    </a:cubicBezTo>
                    <a:cubicBezTo>
                      <a:pt x="848" y="13025"/>
                      <a:pt x="830" y="13337"/>
                      <a:pt x="776" y="13614"/>
                    </a:cubicBezTo>
                    <a:cubicBezTo>
                      <a:pt x="723" y="13881"/>
                      <a:pt x="660" y="14113"/>
                      <a:pt x="634" y="14300"/>
                    </a:cubicBezTo>
                    <a:cubicBezTo>
                      <a:pt x="607" y="14497"/>
                      <a:pt x="616" y="14648"/>
                      <a:pt x="625" y="14747"/>
                    </a:cubicBezTo>
                    <a:cubicBezTo>
                      <a:pt x="634" y="14800"/>
                      <a:pt x="643" y="14836"/>
                      <a:pt x="651" y="14863"/>
                    </a:cubicBezTo>
                    <a:cubicBezTo>
                      <a:pt x="643" y="14836"/>
                      <a:pt x="634" y="14800"/>
                      <a:pt x="634" y="14747"/>
                    </a:cubicBezTo>
                    <a:cubicBezTo>
                      <a:pt x="625" y="14648"/>
                      <a:pt x="616" y="14497"/>
                      <a:pt x="651" y="14300"/>
                    </a:cubicBezTo>
                    <a:cubicBezTo>
                      <a:pt x="687" y="14113"/>
                      <a:pt x="750" y="13890"/>
                      <a:pt x="812" y="13614"/>
                    </a:cubicBezTo>
                    <a:cubicBezTo>
                      <a:pt x="866" y="13346"/>
                      <a:pt x="892" y="13025"/>
                      <a:pt x="830" y="12677"/>
                    </a:cubicBezTo>
                    <a:cubicBezTo>
                      <a:pt x="776" y="12329"/>
                      <a:pt x="643" y="11963"/>
                      <a:pt x="402" y="11624"/>
                    </a:cubicBezTo>
                    <a:cubicBezTo>
                      <a:pt x="286" y="11455"/>
                      <a:pt x="170" y="11285"/>
                      <a:pt x="134" y="11080"/>
                    </a:cubicBezTo>
                    <a:cubicBezTo>
                      <a:pt x="89" y="10866"/>
                      <a:pt x="98" y="10652"/>
                      <a:pt x="116" y="10420"/>
                    </a:cubicBezTo>
                    <a:cubicBezTo>
                      <a:pt x="161" y="9965"/>
                      <a:pt x="259" y="9501"/>
                      <a:pt x="375" y="9010"/>
                    </a:cubicBezTo>
                    <a:cubicBezTo>
                      <a:pt x="491" y="8529"/>
                      <a:pt x="616" y="8029"/>
                      <a:pt x="696" y="7503"/>
                    </a:cubicBezTo>
                    <a:cubicBezTo>
                      <a:pt x="866" y="6441"/>
                      <a:pt x="767" y="5424"/>
                      <a:pt x="732" y="4514"/>
                    </a:cubicBezTo>
                    <a:cubicBezTo>
                      <a:pt x="714" y="4059"/>
                      <a:pt x="705" y="3622"/>
                      <a:pt x="723" y="3221"/>
                    </a:cubicBezTo>
                    <a:cubicBezTo>
                      <a:pt x="741" y="2810"/>
                      <a:pt x="785" y="2436"/>
                      <a:pt x="821" y="2088"/>
                    </a:cubicBezTo>
                    <a:cubicBezTo>
                      <a:pt x="892" y="1401"/>
                      <a:pt x="910" y="830"/>
                      <a:pt x="875" y="446"/>
                    </a:cubicBezTo>
                    <a:cubicBezTo>
                      <a:pt x="866" y="250"/>
                      <a:pt x="839" y="107"/>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254;p48">
                <a:extLst>
                  <a:ext uri="{FF2B5EF4-FFF2-40B4-BE49-F238E27FC236}">
                    <a16:creationId xmlns:a16="http://schemas.microsoft.com/office/drawing/2014/main" id="{42A20DAE-7130-4A05-7F70-A7795B766EA9}"/>
                  </a:ext>
                </a:extLst>
              </p:cNvPr>
              <p:cNvSpPr/>
              <p:nvPr/>
            </p:nvSpPr>
            <p:spPr>
              <a:xfrm>
                <a:off x="979214" y="1404887"/>
                <a:ext cx="353188" cy="125967"/>
              </a:xfrm>
              <a:custGeom>
                <a:avLst/>
                <a:gdLst/>
                <a:ahLst/>
                <a:cxnLst/>
                <a:rect l="l" t="t" r="r" b="b"/>
                <a:pathLst>
                  <a:path w="4845" h="1728" extrusionOk="0">
                    <a:moveTo>
                      <a:pt x="4844" y="0"/>
                    </a:moveTo>
                    <a:lnTo>
                      <a:pt x="4844" y="0"/>
                    </a:lnTo>
                    <a:cubicBezTo>
                      <a:pt x="4844" y="0"/>
                      <a:pt x="4559" y="152"/>
                      <a:pt x="4104" y="384"/>
                    </a:cubicBezTo>
                    <a:cubicBezTo>
                      <a:pt x="3649" y="616"/>
                      <a:pt x="3016" y="928"/>
                      <a:pt x="2311" y="1249"/>
                    </a:cubicBezTo>
                    <a:cubicBezTo>
                      <a:pt x="2132" y="1330"/>
                      <a:pt x="1963" y="1401"/>
                      <a:pt x="1793" y="1481"/>
                    </a:cubicBezTo>
                    <a:cubicBezTo>
                      <a:pt x="1704" y="1517"/>
                      <a:pt x="1624" y="1553"/>
                      <a:pt x="1544" y="1588"/>
                    </a:cubicBezTo>
                    <a:cubicBezTo>
                      <a:pt x="1508" y="1606"/>
                      <a:pt x="1463" y="1624"/>
                      <a:pt x="1428" y="1633"/>
                    </a:cubicBezTo>
                    <a:cubicBezTo>
                      <a:pt x="1413" y="1637"/>
                      <a:pt x="1400" y="1639"/>
                      <a:pt x="1387" y="1639"/>
                    </a:cubicBezTo>
                    <a:cubicBezTo>
                      <a:pt x="1370" y="1639"/>
                      <a:pt x="1354" y="1634"/>
                      <a:pt x="1338" y="1624"/>
                    </a:cubicBezTo>
                    <a:cubicBezTo>
                      <a:pt x="1276" y="1597"/>
                      <a:pt x="1205" y="1535"/>
                      <a:pt x="1142" y="1490"/>
                    </a:cubicBezTo>
                    <a:cubicBezTo>
                      <a:pt x="1080" y="1437"/>
                      <a:pt x="1017" y="1392"/>
                      <a:pt x="964" y="1347"/>
                    </a:cubicBezTo>
                    <a:cubicBezTo>
                      <a:pt x="839" y="1249"/>
                      <a:pt x="732" y="1160"/>
                      <a:pt x="634" y="1080"/>
                    </a:cubicBezTo>
                    <a:cubicBezTo>
                      <a:pt x="241" y="759"/>
                      <a:pt x="0" y="554"/>
                      <a:pt x="0" y="553"/>
                    </a:cubicBezTo>
                    <a:lnTo>
                      <a:pt x="0" y="553"/>
                    </a:lnTo>
                    <a:cubicBezTo>
                      <a:pt x="0" y="554"/>
                      <a:pt x="223" y="777"/>
                      <a:pt x="598" y="1124"/>
                    </a:cubicBezTo>
                    <a:cubicBezTo>
                      <a:pt x="696" y="1205"/>
                      <a:pt x="803" y="1303"/>
                      <a:pt x="919" y="1401"/>
                    </a:cubicBezTo>
                    <a:cubicBezTo>
                      <a:pt x="973" y="1446"/>
                      <a:pt x="1035" y="1499"/>
                      <a:pt x="1098" y="1553"/>
                    </a:cubicBezTo>
                    <a:cubicBezTo>
                      <a:pt x="1160" y="1597"/>
                      <a:pt x="1214" y="1651"/>
                      <a:pt x="1294" y="1704"/>
                    </a:cubicBezTo>
                    <a:cubicBezTo>
                      <a:pt x="1322" y="1721"/>
                      <a:pt x="1358" y="1727"/>
                      <a:pt x="1393" y="1727"/>
                    </a:cubicBezTo>
                    <a:cubicBezTo>
                      <a:pt x="1414" y="1727"/>
                      <a:pt x="1435" y="1725"/>
                      <a:pt x="1454" y="1722"/>
                    </a:cubicBezTo>
                    <a:cubicBezTo>
                      <a:pt x="1499" y="1704"/>
                      <a:pt x="1535" y="1686"/>
                      <a:pt x="1579" y="1669"/>
                    </a:cubicBezTo>
                    <a:cubicBezTo>
                      <a:pt x="1660" y="1642"/>
                      <a:pt x="1749" y="1606"/>
                      <a:pt x="1829" y="1570"/>
                    </a:cubicBezTo>
                    <a:cubicBezTo>
                      <a:pt x="1999" y="1499"/>
                      <a:pt x="2177" y="1419"/>
                      <a:pt x="2355" y="1339"/>
                    </a:cubicBezTo>
                    <a:cubicBezTo>
                      <a:pt x="3069" y="1017"/>
                      <a:pt x="3685" y="687"/>
                      <a:pt x="4131" y="429"/>
                    </a:cubicBezTo>
                    <a:cubicBezTo>
                      <a:pt x="4577" y="170"/>
                      <a:pt x="4844" y="0"/>
                      <a:pt x="4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255;p48">
                <a:extLst>
                  <a:ext uri="{FF2B5EF4-FFF2-40B4-BE49-F238E27FC236}">
                    <a16:creationId xmlns:a16="http://schemas.microsoft.com/office/drawing/2014/main" id="{E1773FCF-AF36-7E41-453D-A41F68BACC2F}"/>
                  </a:ext>
                </a:extLst>
              </p:cNvPr>
              <p:cNvSpPr/>
              <p:nvPr/>
            </p:nvSpPr>
            <p:spPr>
              <a:xfrm>
                <a:off x="1448081" y="1406199"/>
                <a:ext cx="383076" cy="112991"/>
              </a:xfrm>
              <a:custGeom>
                <a:avLst/>
                <a:gdLst/>
                <a:ahLst/>
                <a:cxnLst/>
                <a:rect l="l" t="t" r="r" b="b"/>
                <a:pathLst>
                  <a:path w="5255" h="1550" extrusionOk="0">
                    <a:moveTo>
                      <a:pt x="0" y="0"/>
                    </a:moveTo>
                    <a:cubicBezTo>
                      <a:pt x="0" y="0"/>
                      <a:pt x="72" y="36"/>
                      <a:pt x="206" y="107"/>
                    </a:cubicBezTo>
                    <a:cubicBezTo>
                      <a:pt x="339" y="188"/>
                      <a:pt x="527" y="295"/>
                      <a:pt x="759" y="428"/>
                    </a:cubicBezTo>
                    <a:cubicBezTo>
                      <a:pt x="991" y="571"/>
                      <a:pt x="1267" y="741"/>
                      <a:pt x="1562" y="946"/>
                    </a:cubicBezTo>
                    <a:cubicBezTo>
                      <a:pt x="1704" y="1053"/>
                      <a:pt x="1856" y="1160"/>
                      <a:pt x="2016" y="1276"/>
                    </a:cubicBezTo>
                    <a:cubicBezTo>
                      <a:pt x="2088" y="1329"/>
                      <a:pt x="2168" y="1392"/>
                      <a:pt x="2248" y="1454"/>
                    </a:cubicBezTo>
                    <a:cubicBezTo>
                      <a:pt x="2293" y="1481"/>
                      <a:pt x="2320" y="1526"/>
                      <a:pt x="2391" y="1544"/>
                    </a:cubicBezTo>
                    <a:cubicBezTo>
                      <a:pt x="2406" y="1547"/>
                      <a:pt x="2422" y="1549"/>
                      <a:pt x="2438" y="1549"/>
                    </a:cubicBezTo>
                    <a:cubicBezTo>
                      <a:pt x="2461" y="1549"/>
                      <a:pt x="2483" y="1545"/>
                      <a:pt x="2498" y="1535"/>
                    </a:cubicBezTo>
                    <a:cubicBezTo>
                      <a:pt x="2534" y="1526"/>
                      <a:pt x="2552" y="1517"/>
                      <a:pt x="2579" y="1499"/>
                    </a:cubicBezTo>
                    <a:cubicBezTo>
                      <a:pt x="4068" y="785"/>
                      <a:pt x="5254" y="161"/>
                      <a:pt x="5255" y="161"/>
                    </a:cubicBezTo>
                    <a:lnTo>
                      <a:pt x="5255" y="161"/>
                    </a:lnTo>
                    <a:cubicBezTo>
                      <a:pt x="5254" y="161"/>
                      <a:pt x="4023" y="696"/>
                      <a:pt x="2534" y="1410"/>
                    </a:cubicBezTo>
                    <a:cubicBezTo>
                      <a:pt x="2507" y="1419"/>
                      <a:pt x="2480" y="1428"/>
                      <a:pt x="2463" y="1436"/>
                    </a:cubicBezTo>
                    <a:cubicBezTo>
                      <a:pt x="2445" y="1445"/>
                      <a:pt x="2436" y="1445"/>
                      <a:pt x="2418" y="1445"/>
                    </a:cubicBezTo>
                    <a:cubicBezTo>
                      <a:pt x="2391" y="1436"/>
                      <a:pt x="2355" y="1401"/>
                      <a:pt x="2311" y="1374"/>
                    </a:cubicBezTo>
                    <a:cubicBezTo>
                      <a:pt x="2231" y="1312"/>
                      <a:pt x="2150" y="1249"/>
                      <a:pt x="2070" y="1196"/>
                    </a:cubicBezTo>
                    <a:cubicBezTo>
                      <a:pt x="1909" y="1080"/>
                      <a:pt x="1758" y="973"/>
                      <a:pt x="1606" y="874"/>
                    </a:cubicBezTo>
                    <a:cubicBezTo>
                      <a:pt x="1303" y="678"/>
                      <a:pt x="1026" y="518"/>
                      <a:pt x="785" y="384"/>
                    </a:cubicBezTo>
                    <a:cubicBezTo>
                      <a:pt x="545" y="259"/>
                      <a:pt x="348" y="161"/>
                      <a:pt x="214" y="98"/>
                    </a:cubicBezTo>
                    <a:cubicBezTo>
                      <a:pt x="81" y="36"/>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256;p48">
                <a:extLst>
                  <a:ext uri="{FF2B5EF4-FFF2-40B4-BE49-F238E27FC236}">
                    <a16:creationId xmlns:a16="http://schemas.microsoft.com/office/drawing/2014/main" id="{6B112774-257D-6F4A-1C24-2C22B5873078}"/>
                  </a:ext>
                </a:extLst>
              </p:cNvPr>
              <p:cNvSpPr/>
              <p:nvPr/>
            </p:nvSpPr>
            <p:spPr>
              <a:xfrm>
                <a:off x="1062462" y="2312725"/>
                <a:ext cx="714104" cy="88498"/>
              </a:xfrm>
              <a:custGeom>
                <a:avLst/>
                <a:gdLst/>
                <a:ahLst/>
                <a:cxnLst/>
                <a:rect l="l" t="t" r="r" b="b"/>
                <a:pathLst>
                  <a:path w="9796" h="1214" extrusionOk="0">
                    <a:moveTo>
                      <a:pt x="9795" y="0"/>
                    </a:moveTo>
                    <a:lnTo>
                      <a:pt x="9795" y="0"/>
                    </a:lnTo>
                    <a:cubicBezTo>
                      <a:pt x="9795" y="0"/>
                      <a:pt x="9662" y="45"/>
                      <a:pt x="9412" y="125"/>
                    </a:cubicBezTo>
                    <a:cubicBezTo>
                      <a:pt x="9171" y="205"/>
                      <a:pt x="8814" y="312"/>
                      <a:pt x="8377" y="428"/>
                    </a:cubicBezTo>
                    <a:cubicBezTo>
                      <a:pt x="7931" y="553"/>
                      <a:pt x="7405" y="687"/>
                      <a:pt x="6816" y="821"/>
                    </a:cubicBezTo>
                    <a:cubicBezTo>
                      <a:pt x="6513" y="892"/>
                      <a:pt x="6209" y="955"/>
                      <a:pt x="5879" y="1017"/>
                    </a:cubicBezTo>
                    <a:cubicBezTo>
                      <a:pt x="5719" y="1044"/>
                      <a:pt x="5558" y="1080"/>
                      <a:pt x="5388" y="1080"/>
                    </a:cubicBezTo>
                    <a:cubicBezTo>
                      <a:pt x="5367" y="1081"/>
                      <a:pt x="5344" y="1081"/>
                      <a:pt x="5322" y="1081"/>
                    </a:cubicBezTo>
                    <a:cubicBezTo>
                      <a:pt x="5181" y="1081"/>
                      <a:pt x="5034" y="1059"/>
                      <a:pt x="4880" y="1044"/>
                    </a:cubicBezTo>
                    <a:cubicBezTo>
                      <a:pt x="4801" y="1031"/>
                      <a:pt x="4719" y="1025"/>
                      <a:pt x="4636" y="1025"/>
                    </a:cubicBezTo>
                    <a:cubicBezTo>
                      <a:pt x="4540" y="1025"/>
                      <a:pt x="4444" y="1034"/>
                      <a:pt x="4354" y="1053"/>
                    </a:cubicBezTo>
                    <a:cubicBezTo>
                      <a:pt x="4202" y="1077"/>
                      <a:pt x="4058" y="1108"/>
                      <a:pt x="3914" y="1108"/>
                    </a:cubicBezTo>
                    <a:cubicBezTo>
                      <a:pt x="3897" y="1108"/>
                      <a:pt x="3880" y="1107"/>
                      <a:pt x="3863" y="1106"/>
                    </a:cubicBezTo>
                    <a:cubicBezTo>
                      <a:pt x="3711" y="1106"/>
                      <a:pt x="3551" y="1053"/>
                      <a:pt x="3399" y="1017"/>
                    </a:cubicBezTo>
                    <a:cubicBezTo>
                      <a:pt x="3247" y="972"/>
                      <a:pt x="3087" y="946"/>
                      <a:pt x="2935" y="919"/>
                    </a:cubicBezTo>
                    <a:cubicBezTo>
                      <a:pt x="2337" y="848"/>
                      <a:pt x="1802" y="732"/>
                      <a:pt x="1365" y="598"/>
                    </a:cubicBezTo>
                    <a:cubicBezTo>
                      <a:pt x="928" y="455"/>
                      <a:pt x="589" y="312"/>
                      <a:pt x="357" y="196"/>
                    </a:cubicBezTo>
                    <a:cubicBezTo>
                      <a:pt x="125" y="89"/>
                      <a:pt x="0" y="18"/>
                      <a:pt x="0" y="18"/>
                    </a:cubicBezTo>
                    <a:lnTo>
                      <a:pt x="0" y="18"/>
                    </a:lnTo>
                    <a:cubicBezTo>
                      <a:pt x="0" y="18"/>
                      <a:pt x="125" y="98"/>
                      <a:pt x="348" y="214"/>
                    </a:cubicBezTo>
                    <a:cubicBezTo>
                      <a:pt x="580" y="330"/>
                      <a:pt x="919" y="491"/>
                      <a:pt x="1347" y="642"/>
                    </a:cubicBezTo>
                    <a:cubicBezTo>
                      <a:pt x="1784" y="794"/>
                      <a:pt x="2329" y="928"/>
                      <a:pt x="2926" y="1008"/>
                    </a:cubicBezTo>
                    <a:cubicBezTo>
                      <a:pt x="3069" y="1035"/>
                      <a:pt x="3221" y="1062"/>
                      <a:pt x="3372" y="1106"/>
                    </a:cubicBezTo>
                    <a:cubicBezTo>
                      <a:pt x="3524" y="1151"/>
                      <a:pt x="3685" y="1204"/>
                      <a:pt x="3863" y="1213"/>
                    </a:cubicBezTo>
                    <a:cubicBezTo>
                      <a:pt x="4032" y="1213"/>
                      <a:pt x="4202" y="1178"/>
                      <a:pt x="4371" y="1151"/>
                    </a:cubicBezTo>
                    <a:cubicBezTo>
                      <a:pt x="4452" y="1133"/>
                      <a:pt x="4534" y="1126"/>
                      <a:pt x="4618" y="1126"/>
                    </a:cubicBezTo>
                    <a:cubicBezTo>
                      <a:pt x="4702" y="1126"/>
                      <a:pt x="4786" y="1133"/>
                      <a:pt x="4871" y="1142"/>
                    </a:cubicBezTo>
                    <a:cubicBezTo>
                      <a:pt x="5018" y="1165"/>
                      <a:pt x="5171" y="1188"/>
                      <a:pt x="5326" y="1188"/>
                    </a:cubicBezTo>
                    <a:cubicBezTo>
                      <a:pt x="5350" y="1188"/>
                      <a:pt x="5373" y="1188"/>
                      <a:pt x="5397" y="1187"/>
                    </a:cubicBezTo>
                    <a:cubicBezTo>
                      <a:pt x="5567" y="1178"/>
                      <a:pt x="5736" y="1151"/>
                      <a:pt x="5897" y="1115"/>
                    </a:cubicBezTo>
                    <a:cubicBezTo>
                      <a:pt x="6227" y="1053"/>
                      <a:pt x="6539" y="981"/>
                      <a:pt x="6834" y="910"/>
                    </a:cubicBezTo>
                    <a:cubicBezTo>
                      <a:pt x="7422" y="767"/>
                      <a:pt x="7949" y="616"/>
                      <a:pt x="8386" y="482"/>
                    </a:cubicBezTo>
                    <a:cubicBezTo>
                      <a:pt x="8823" y="348"/>
                      <a:pt x="9180" y="223"/>
                      <a:pt x="9421" y="143"/>
                    </a:cubicBezTo>
                    <a:cubicBezTo>
                      <a:pt x="9662" y="54"/>
                      <a:pt x="9795" y="0"/>
                      <a:pt x="9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257;p48">
                <a:extLst>
                  <a:ext uri="{FF2B5EF4-FFF2-40B4-BE49-F238E27FC236}">
                    <a16:creationId xmlns:a16="http://schemas.microsoft.com/office/drawing/2014/main" id="{439D1A57-3373-89FF-C8DD-A78DE9A187A5}"/>
                  </a:ext>
                </a:extLst>
              </p:cNvPr>
              <p:cNvSpPr/>
              <p:nvPr/>
            </p:nvSpPr>
            <p:spPr>
              <a:xfrm>
                <a:off x="1036438" y="2302155"/>
                <a:ext cx="161978" cy="121156"/>
              </a:xfrm>
              <a:custGeom>
                <a:avLst/>
                <a:gdLst/>
                <a:ahLst/>
                <a:cxnLst/>
                <a:rect l="l" t="t" r="r" b="b"/>
                <a:pathLst>
                  <a:path w="2222" h="1662" extrusionOk="0">
                    <a:moveTo>
                      <a:pt x="318" y="1"/>
                    </a:moveTo>
                    <a:cubicBezTo>
                      <a:pt x="305" y="1"/>
                      <a:pt x="282" y="4"/>
                      <a:pt x="250" y="20"/>
                    </a:cubicBezTo>
                    <a:cubicBezTo>
                      <a:pt x="197" y="56"/>
                      <a:pt x="152" y="127"/>
                      <a:pt x="134" y="225"/>
                    </a:cubicBezTo>
                    <a:cubicBezTo>
                      <a:pt x="98" y="431"/>
                      <a:pt x="54" y="707"/>
                      <a:pt x="9" y="1037"/>
                    </a:cubicBezTo>
                    <a:lnTo>
                      <a:pt x="0" y="1082"/>
                    </a:lnTo>
                    <a:lnTo>
                      <a:pt x="45" y="1082"/>
                    </a:lnTo>
                    <a:cubicBezTo>
                      <a:pt x="214" y="1117"/>
                      <a:pt x="402" y="1162"/>
                      <a:pt x="589" y="1198"/>
                    </a:cubicBezTo>
                    <a:cubicBezTo>
                      <a:pt x="1044" y="1305"/>
                      <a:pt x="1454" y="1421"/>
                      <a:pt x="1749" y="1510"/>
                    </a:cubicBezTo>
                    <a:cubicBezTo>
                      <a:pt x="2043" y="1599"/>
                      <a:pt x="2222" y="1662"/>
                      <a:pt x="2222" y="1662"/>
                    </a:cubicBezTo>
                    <a:cubicBezTo>
                      <a:pt x="2222" y="1662"/>
                      <a:pt x="2052" y="1572"/>
                      <a:pt x="1767" y="1456"/>
                    </a:cubicBezTo>
                    <a:cubicBezTo>
                      <a:pt x="1481" y="1340"/>
                      <a:pt x="1071" y="1207"/>
                      <a:pt x="616" y="1100"/>
                    </a:cubicBezTo>
                    <a:cubicBezTo>
                      <a:pt x="435" y="1059"/>
                      <a:pt x="262" y="1025"/>
                      <a:pt x="103" y="999"/>
                    </a:cubicBezTo>
                    <a:lnTo>
                      <a:pt x="103" y="999"/>
                    </a:lnTo>
                    <a:cubicBezTo>
                      <a:pt x="136" y="689"/>
                      <a:pt x="153" y="421"/>
                      <a:pt x="170" y="234"/>
                    </a:cubicBezTo>
                    <a:cubicBezTo>
                      <a:pt x="179" y="136"/>
                      <a:pt x="214" y="65"/>
                      <a:pt x="259" y="29"/>
                    </a:cubicBezTo>
                    <a:cubicBezTo>
                      <a:pt x="295" y="2"/>
                      <a:pt x="330" y="2"/>
                      <a:pt x="330" y="2"/>
                    </a:cubicBezTo>
                    <a:cubicBezTo>
                      <a:pt x="330" y="2"/>
                      <a:pt x="326"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258;p48">
                <a:extLst>
                  <a:ext uri="{FF2B5EF4-FFF2-40B4-BE49-F238E27FC236}">
                    <a16:creationId xmlns:a16="http://schemas.microsoft.com/office/drawing/2014/main" id="{0BE23CA2-B0CC-7411-060A-473740037EE6}"/>
                  </a:ext>
                </a:extLst>
              </p:cNvPr>
              <p:cNvSpPr/>
              <p:nvPr/>
            </p:nvSpPr>
            <p:spPr>
              <a:xfrm>
                <a:off x="1228300" y="2428482"/>
                <a:ext cx="109273" cy="18880"/>
              </a:xfrm>
              <a:custGeom>
                <a:avLst/>
                <a:gdLst/>
                <a:ahLst/>
                <a:cxnLst/>
                <a:rect l="l" t="t" r="r" b="b"/>
                <a:pathLst>
                  <a:path w="1499" h="259" extrusionOk="0">
                    <a:moveTo>
                      <a:pt x="223" y="0"/>
                    </a:moveTo>
                    <a:cubicBezTo>
                      <a:pt x="80" y="0"/>
                      <a:pt x="0" y="9"/>
                      <a:pt x="0" y="9"/>
                    </a:cubicBezTo>
                    <a:cubicBezTo>
                      <a:pt x="0" y="9"/>
                      <a:pt x="89" y="27"/>
                      <a:pt x="214" y="54"/>
                    </a:cubicBezTo>
                    <a:cubicBezTo>
                      <a:pt x="357" y="80"/>
                      <a:pt x="544" y="125"/>
                      <a:pt x="740" y="170"/>
                    </a:cubicBezTo>
                    <a:cubicBezTo>
                      <a:pt x="946" y="214"/>
                      <a:pt x="1133" y="241"/>
                      <a:pt x="1276" y="250"/>
                    </a:cubicBezTo>
                    <a:cubicBezTo>
                      <a:pt x="1410" y="259"/>
                      <a:pt x="1499" y="259"/>
                      <a:pt x="1499" y="259"/>
                    </a:cubicBezTo>
                    <a:cubicBezTo>
                      <a:pt x="1499" y="259"/>
                      <a:pt x="1410" y="232"/>
                      <a:pt x="1285" y="196"/>
                    </a:cubicBezTo>
                    <a:cubicBezTo>
                      <a:pt x="1151" y="161"/>
                      <a:pt x="963" y="116"/>
                      <a:pt x="758" y="71"/>
                    </a:cubicBezTo>
                    <a:cubicBezTo>
                      <a:pt x="553" y="27"/>
                      <a:pt x="3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259;p48">
                <a:extLst>
                  <a:ext uri="{FF2B5EF4-FFF2-40B4-BE49-F238E27FC236}">
                    <a16:creationId xmlns:a16="http://schemas.microsoft.com/office/drawing/2014/main" id="{F15363C7-F902-0F16-EAE1-1B9B9153A08A}"/>
                  </a:ext>
                </a:extLst>
              </p:cNvPr>
              <p:cNvSpPr/>
              <p:nvPr/>
            </p:nvSpPr>
            <p:spPr>
              <a:xfrm>
                <a:off x="1457849" y="2401147"/>
                <a:ext cx="273147" cy="61161"/>
              </a:xfrm>
              <a:custGeom>
                <a:avLst/>
                <a:gdLst/>
                <a:ahLst/>
                <a:cxnLst/>
                <a:rect l="l" t="t" r="r" b="b"/>
                <a:pathLst>
                  <a:path w="3747" h="839" extrusionOk="0">
                    <a:moveTo>
                      <a:pt x="2769" y="1"/>
                    </a:moveTo>
                    <a:cubicBezTo>
                      <a:pt x="2609" y="1"/>
                      <a:pt x="2454" y="18"/>
                      <a:pt x="2302" y="36"/>
                    </a:cubicBezTo>
                    <a:cubicBezTo>
                      <a:pt x="1985" y="74"/>
                      <a:pt x="1686" y="85"/>
                      <a:pt x="1418" y="85"/>
                    </a:cubicBezTo>
                    <a:cubicBezTo>
                      <a:pt x="1309" y="85"/>
                      <a:pt x="1205" y="83"/>
                      <a:pt x="1106" y="81"/>
                    </a:cubicBezTo>
                    <a:cubicBezTo>
                      <a:pt x="767" y="72"/>
                      <a:pt x="491" y="54"/>
                      <a:pt x="295" y="36"/>
                    </a:cubicBezTo>
                    <a:cubicBezTo>
                      <a:pt x="107" y="27"/>
                      <a:pt x="0" y="18"/>
                      <a:pt x="0" y="18"/>
                    </a:cubicBezTo>
                    <a:lnTo>
                      <a:pt x="0" y="18"/>
                    </a:lnTo>
                    <a:cubicBezTo>
                      <a:pt x="0" y="18"/>
                      <a:pt x="107" y="36"/>
                      <a:pt x="295" y="54"/>
                    </a:cubicBezTo>
                    <a:cubicBezTo>
                      <a:pt x="482" y="81"/>
                      <a:pt x="758" y="107"/>
                      <a:pt x="1106" y="134"/>
                    </a:cubicBezTo>
                    <a:cubicBezTo>
                      <a:pt x="1276" y="143"/>
                      <a:pt x="1463" y="150"/>
                      <a:pt x="1665" y="150"/>
                    </a:cubicBezTo>
                    <a:cubicBezTo>
                      <a:pt x="1867" y="150"/>
                      <a:pt x="2083" y="143"/>
                      <a:pt x="2311" y="125"/>
                    </a:cubicBezTo>
                    <a:cubicBezTo>
                      <a:pt x="2445" y="109"/>
                      <a:pt x="2585" y="96"/>
                      <a:pt x="2728" y="96"/>
                    </a:cubicBezTo>
                    <a:cubicBezTo>
                      <a:pt x="2823" y="96"/>
                      <a:pt x="2919" y="102"/>
                      <a:pt x="3015" y="116"/>
                    </a:cubicBezTo>
                    <a:cubicBezTo>
                      <a:pt x="3131" y="134"/>
                      <a:pt x="3247" y="170"/>
                      <a:pt x="3354" y="214"/>
                    </a:cubicBezTo>
                    <a:cubicBezTo>
                      <a:pt x="3417" y="241"/>
                      <a:pt x="3462" y="277"/>
                      <a:pt x="3515" y="313"/>
                    </a:cubicBezTo>
                    <a:cubicBezTo>
                      <a:pt x="3560" y="339"/>
                      <a:pt x="3622" y="393"/>
                      <a:pt x="3631" y="420"/>
                    </a:cubicBezTo>
                    <a:cubicBezTo>
                      <a:pt x="3649" y="446"/>
                      <a:pt x="3622" y="500"/>
                      <a:pt x="3586" y="536"/>
                    </a:cubicBezTo>
                    <a:cubicBezTo>
                      <a:pt x="3542" y="571"/>
                      <a:pt x="3488" y="607"/>
                      <a:pt x="3435" y="625"/>
                    </a:cubicBezTo>
                    <a:cubicBezTo>
                      <a:pt x="3328" y="669"/>
                      <a:pt x="3203" y="678"/>
                      <a:pt x="3078" y="687"/>
                    </a:cubicBezTo>
                    <a:cubicBezTo>
                      <a:pt x="2837" y="705"/>
                      <a:pt x="2596" y="723"/>
                      <a:pt x="2373" y="732"/>
                    </a:cubicBezTo>
                    <a:cubicBezTo>
                      <a:pt x="1918" y="759"/>
                      <a:pt x="1508" y="776"/>
                      <a:pt x="1169" y="785"/>
                    </a:cubicBezTo>
                    <a:cubicBezTo>
                      <a:pt x="482" y="803"/>
                      <a:pt x="63" y="812"/>
                      <a:pt x="63" y="812"/>
                    </a:cubicBezTo>
                    <a:cubicBezTo>
                      <a:pt x="63" y="812"/>
                      <a:pt x="482" y="830"/>
                      <a:pt x="1169" y="839"/>
                    </a:cubicBezTo>
                    <a:cubicBezTo>
                      <a:pt x="1517" y="839"/>
                      <a:pt x="1918" y="830"/>
                      <a:pt x="2373" y="821"/>
                    </a:cubicBezTo>
                    <a:cubicBezTo>
                      <a:pt x="2605" y="812"/>
                      <a:pt x="2837" y="803"/>
                      <a:pt x="3087" y="785"/>
                    </a:cubicBezTo>
                    <a:cubicBezTo>
                      <a:pt x="3212" y="785"/>
                      <a:pt x="3346" y="768"/>
                      <a:pt x="3470" y="723"/>
                    </a:cubicBezTo>
                    <a:cubicBezTo>
                      <a:pt x="3533" y="696"/>
                      <a:pt x="3595" y="660"/>
                      <a:pt x="3649" y="616"/>
                    </a:cubicBezTo>
                    <a:cubicBezTo>
                      <a:pt x="3676" y="589"/>
                      <a:pt x="3702" y="553"/>
                      <a:pt x="3720" y="518"/>
                    </a:cubicBezTo>
                    <a:cubicBezTo>
                      <a:pt x="3738" y="482"/>
                      <a:pt x="3747" y="429"/>
                      <a:pt x="3729" y="384"/>
                    </a:cubicBezTo>
                    <a:cubicBezTo>
                      <a:pt x="3711" y="339"/>
                      <a:pt x="3676" y="313"/>
                      <a:pt x="3658" y="286"/>
                    </a:cubicBezTo>
                    <a:cubicBezTo>
                      <a:pt x="3631" y="268"/>
                      <a:pt x="3604" y="241"/>
                      <a:pt x="3577" y="223"/>
                    </a:cubicBezTo>
                    <a:cubicBezTo>
                      <a:pt x="3524" y="188"/>
                      <a:pt x="3462" y="152"/>
                      <a:pt x="3399" y="125"/>
                    </a:cubicBezTo>
                    <a:cubicBezTo>
                      <a:pt x="3274" y="72"/>
                      <a:pt x="3149" y="36"/>
                      <a:pt x="3024" y="18"/>
                    </a:cubicBezTo>
                    <a:cubicBezTo>
                      <a:pt x="2938" y="6"/>
                      <a:pt x="2853" y="1"/>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260;p48">
                <a:extLst>
                  <a:ext uri="{FF2B5EF4-FFF2-40B4-BE49-F238E27FC236}">
                    <a16:creationId xmlns:a16="http://schemas.microsoft.com/office/drawing/2014/main" id="{C7C6E49B-DCDE-AB39-F28E-959DE28E2D1F}"/>
                  </a:ext>
                </a:extLst>
              </p:cNvPr>
              <p:cNvSpPr/>
              <p:nvPr/>
            </p:nvSpPr>
            <p:spPr>
              <a:xfrm>
                <a:off x="1706861" y="2313308"/>
                <a:ext cx="77490" cy="97027"/>
              </a:xfrm>
              <a:custGeom>
                <a:avLst/>
                <a:gdLst/>
                <a:ahLst/>
                <a:cxnLst/>
                <a:rect l="l" t="t" r="r" b="b"/>
                <a:pathLst>
                  <a:path w="1063" h="1331" extrusionOk="0">
                    <a:moveTo>
                      <a:pt x="875" y="0"/>
                    </a:moveTo>
                    <a:cubicBezTo>
                      <a:pt x="869" y="0"/>
                      <a:pt x="866" y="1"/>
                      <a:pt x="866" y="1"/>
                    </a:cubicBezTo>
                    <a:cubicBezTo>
                      <a:pt x="866" y="1"/>
                      <a:pt x="893" y="1"/>
                      <a:pt x="929" y="37"/>
                    </a:cubicBezTo>
                    <a:cubicBezTo>
                      <a:pt x="964" y="72"/>
                      <a:pt x="1000" y="135"/>
                      <a:pt x="1000" y="215"/>
                    </a:cubicBezTo>
                    <a:cubicBezTo>
                      <a:pt x="1000" y="304"/>
                      <a:pt x="955" y="394"/>
                      <a:pt x="911" y="509"/>
                    </a:cubicBezTo>
                    <a:cubicBezTo>
                      <a:pt x="884" y="563"/>
                      <a:pt x="866" y="634"/>
                      <a:pt x="857" y="697"/>
                    </a:cubicBezTo>
                    <a:cubicBezTo>
                      <a:pt x="848" y="733"/>
                      <a:pt x="848" y="768"/>
                      <a:pt x="848" y="804"/>
                    </a:cubicBezTo>
                    <a:cubicBezTo>
                      <a:pt x="848" y="840"/>
                      <a:pt x="848" y="884"/>
                      <a:pt x="848" y="893"/>
                    </a:cubicBezTo>
                    <a:cubicBezTo>
                      <a:pt x="848" y="898"/>
                      <a:pt x="848" y="898"/>
                      <a:pt x="847" y="898"/>
                    </a:cubicBezTo>
                    <a:cubicBezTo>
                      <a:pt x="846" y="898"/>
                      <a:pt x="844" y="898"/>
                      <a:pt x="839" y="902"/>
                    </a:cubicBezTo>
                    <a:cubicBezTo>
                      <a:pt x="831" y="911"/>
                      <a:pt x="822" y="920"/>
                      <a:pt x="804" y="920"/>
                    </a:cubicBezTo>
                    <a:cubicBezTo>
                      <a:pt x="768" y="938"/>
                      <a:pt x="741" y="956"/>
                      <a:pt x="715" y="964"/>
                    </a:cubicBezTo>
                    <a:cubicBezTo>
                      <a:pt x="652" y="991"/>
                      <a:pt x="599" y="1018"/>
                      <a:pt x="545" y="1045"/>
                    </a:cubicBezTo>
                    <a:cubicBezTo>
                      <a:pt x="438" y="1098"/>
                      <a:pt x="340" y="1143"/>
                      <a:pt x="260" y="1187"/>
                    </a:cubicBezTo>
                    <a:cubicBezTo>
                      <a:pt x="99" y="1277"/>
                      <a:pt x="1" y="1330"/>
                      <a:pt x="1" y="1330"/>
                    </a:cubicBezTo>
                    <a:cubicBezTo>
                      <a:pt x="1" y="1330"/>
                      <a:pt x="108" y="1295"/>
                      <a:pt x="277" y="1241"/>
                    </a:cubicBezTo>
                    <a:cubicBezTo>
                      <a:pt x="367" y="1205"/>
                      <a:pt x="465" y="1170"/>
                      <a:pt x="581" y="1125"/>
                    </a:cubicBezTo>
                    <a:cubicBezTo>
                      <a:pt x="634" y="1098"/>
                      <a:pt x="697" y="1080"/>
                      <a:pt x="759" y="1054"/>
                    </a:cubicBezTo>
                    <a:cubicBezTo>
                      <a:pt x="786" y="1045"/>
                      <a:pt x="813" y="1027"/>
                      <a:pt x="848" y="1018"/>
                    </a:cubicBezTo>
                    <a:cubicBezTo>
                      <a:pt x="866" y="1009"/>
                      <a:pt x="875" y="1000"/>
                      <a:pt x="902" y="991"/>
                    </a:cubicBezTo>
                    <a:cubicBezTo>
                      <a:pt x="920" y="982"/>
                      <a:pt x="947" y="947"/>
                      <a:pt x="947" y="920"/>
                    </a:cubicBezTo>
                    <a:cubicBezTo>
                      <a:pt x="955" y="857"/>
                      <a:pt x="947" y="840"/>
                      <a:pt x="947" y="804"/>
                    </a:cubicBezTo>
                    <a:cubicBezTo>
                      <a:pt x="947" y="768"/>
                      <a:pt x="955" y="741"/>
                      <a:pt x="955" y="706"/>
                    </a:cubicBezTo>
                    <a:cubicBezTo>
                      <a:pt x="955" y="652"/>
                      <a:pt x="973" y="590"/>
                      <a:pt x="991" y="536"/>
                    </a:cubicBezTo>
                    <a:cubicBezTo>
                      <a:pt x="1027" y="429"/>
                      <a:pt x="1063" y="313"/>
                      <a:pt x="1054" y="215"/>
                    </a:cubicBezTo>
                    <a:cubicBezTo>
                      <a:pt x="1036" y="117"/>
                      <a:pt x="982" y="55"/>
                      <a:pt x="938" y="28"/>
                    </a:cubicBezTo>
                    <a:cubicBezTo>
                      <a:pt x="908" y="4"/>
                      <a:pt x="886"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261;p48">
                <a:extLst>
                  <a:ext uri="{FF2B5EF4-FFF2-40B4-BE49-F238E27FC236}">
                    <a16:creationId xmlns:a16="http://schemas.microsoft.com/office/drawing/2014/main" id="{7ED7DDEC-21F4-C4F9-5234-32A94C3D7E67}"/>
                  </a:ext>
                </a:extLst>
              </p:cNvPr>
              <p:cNvSpPr/>
              <p:nvPr/>
            </p:nvSpPr>
            <p:spPr>
              <a:xfrm>
                <a:off x="1336186" y="2396554"/>
                <a:ext cx="104827" cy="71658"/>
              </a:xfrm>
              <a:custGeom>
                <a:avLst/>
                <a:gdLst/>
                <a:ahLst/>
                <a:cxnLst/>
                <a:rect l="l" t="t" r="r" b="b"/>
                <a:pathLst>
                  <a:path w="1438" h="983" extrusionOk="0">
                    <a:moveTo>
                      <a:pt x="242" y="1"/>
                    </a:moveTo>
                    <a:lnTo>
                      <a:pt x="242" y="1"/>
                    </a:lnTo>
                    <a:cubicBezTo>
                      <a:pt x="242" y="1"/>
                      <a:pt x="206" y="19"/>
                      <a:pt x="170" y="54"/>
                    </a:cubicBezTo>
                    <a:cubicBezTo>
                      <a:pt x="126" y="90"/>
                      <a:pt x="72" y="153"/>
                      <a:pt x="37" y="260"/>
                    </a:cubicBezTo>
                    <a:cubicBezTo>
                      <a:pt x="1" y="358"/>
                      <a:pt x="1" y="483"/>
                      <a:pt x="37" y="616"/>
                    </a:cubicBezTo>
                    <a:cubicBezTo>
                      <a:pt x="54" y="688"/>
                      <a:pt x="72" y="750"/>
                      <a:pt x="117" y="822"/>
                    </a:cubicBezTo>
                    <a:cubicBezTo>
                      <a:pt x="161" y="902"/>
                      <a:pt x="242" y="947"/>
                      <a:pt x="331" y="964"/>
                    </a:cubicBezTo>
                    <a:cubicBezTo>
                      <a:pt x="411" y="982"/>
                      <a:pt x="483" y="982"/>
                      <a:pt x="554" y="982"/>
                    </a:cubicBezTo>
                    <a:cubicBezTo>
                      <a:pt x="634" y="982"/>
                      <a:pt x="697" y="982"/>
                      <a:pt x="768" y="973"/>
                    </a:cubicBezTo>
                    <a:cubicBezTo>
                      <a:pt x="902" y="964"/>
                      <a:pt x="1018" y="955"/>
                      <a:pt x="1116" y="938"/>
                    </a:cubicBezTo>
                    <a:cubicBezTo>
                      <a:pt x="1312" y="902"/>
                      <a:pt x="1437" y="866"/>
                      <a:pt x="1437" y="866"/>
                    </a:cubicBezTo>
                    <a:lnTo>
                      <a:pt x="1437" y="866"/>
                    </a:lnTo>
                    <a:cubicBezTo>
                      <a:pt x="1437" y="866"/>
                      <a:pt x="1312" y="875"/>
                      <a:pt x="1107" y="884"/>
                    </a:cubicBezTo>
                    <a:cubicBezTo>
                      <a:pt x="1042" y="884"/>
                      <a:pt x="968" y="888"/>
                      <a:pt x="890" y="888"/>
                    </a:cubicBezTo>
                    <a:cubicBezTo>
                      <a:pt x="850" y="888"/>
                      <a:pt x="810" y="887"/>
                      <a:pt x="768" y="884"/>
                    </a:cubicBezTo>
                    <a:cubicBezTo>
                      <a:pt x="715" y="884"/>
                      <a:pt x="658" y="885"/>
                      <a:pt x="601" y="885"/>
                    </a:cubicBezTo>
                    <a:cubicBezTo>
                      <a:pt x="516" y="885"/>
                      <a:pt x="429" y="882"/>
                      <a:pt x="349" y="866"/>
                    </a:cubicBezTo>
                    <a:cubicBezTo>
                      <a:pt x="286" y="848"/>
                      <a:pt x="233" y="813"/>
                      <a:pt x="197" y="768"/>
                    </a:cubicBezTo>
                    <a:cubicBezTo>
                      <a:pt x="161" y="723"/>
                      <a:pt x="135" y="652"/>
                      <a:pt x="117" y="599"/>
                    </a:cubicBezTo>
                    <a:cubicBezTo>
                      <a:pt x="81" y="474"/>
                      <a:pt x="72" y="358"/>
                      <a:pt x="90" y="269"/>
                    </a:cubicBezTo>
                    <a:cubicBezTo>
                      <a:pt x="108" y="179"/>
                      <a:pt x="144" y="108"/>
                      <a:pt x="179" y="63"/>
                    </a:cubicBezTo>
                    <a:cubicBezTo>
                      <a:pt x="215" y="19"/>
                      <a:pt x="242" y="1"/>
                      <a:pt x="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262;p48">
                <a:extLst>
                  <a:ext uri="{FF2B5EF4-FFF2-40B4-BE49-F238E27FC236}">
                    <a16:creationId xmlns:a16="http://schemas.microsoft.com/office/drawing/2014/main" id="{68640A34-7D12-08FF-97E8-1972FA455C77}"/>
                  </a:ext>
                </a:extLst>
              </p:cNvPr>
              <p:cNvSpPr/>
              <p:nvPr/>
            </p:nvSpPr>
            <p:spPr>
              <a:xfrm>
                <a:off x="1351202" y="2401147"/>
                <a:ext cx="94985" cy="50810"/>
              </a:xfrm>
              <a:custGeom>
                <a:avLst/>
                <a:gdLst/>
                <a:ahLst/>
                <a:cxnLst/>
                <a:rect l="l" t="t" r="r" b="b"/>
                <a:pathLst>
                  <a:path w="1303" h="697" extrusionOk="0">
                    <a:moveTo>
                      <a:pt x="714" y="0"/>
                    </a:moveTo>
                    <a:cubicBezTo>
                      <a:pt x="589" y="0"/>
                      <a:pt x="446" y="9"/>
                      <a:pt x="286" y="36"/>
                    </a:cubicBezTo>
                    <a:cubicBezTo>
                      <a:pt x="241" y="45"/>
                      <a:pt x="196" y="54"/>
                      <a:pt x="152" y="81"/>
                    </a:cubicBezTo>
                    <a:cubicBezTo>
                      <a:pt x="107" y="98"/>
                      <a:pt x="71" y="143"/>
                      <a:pt x="54" y="188"/>
                    </a:cubicBezTo>
                    <a:cubicBezTo>
                      <a:pt x="27" y="241"/>
                      <a:pt x="18" y="286"/>
                      <a:pt x="9" y="330"/>
                    </a:cubicBezTo>
                    <a:cubicBezTo>
                      <a:pt x="9" y="384"/>
                      <a:pt x="0" y="420"/>
                      <a:pt x="0" y="482"/>
                    </a:cubicBezTo>
                    <a:cubicBezTo>
                      <a:pt x="0" y="527"/>
                      <a:pt x="36" y="607"/>
                      <a:pt x="89" y="634"/>
                    </a:cubicBezTo>
                    <a:cubicBezTo>
                      <a:pt x="143" y="669"/>
                      <a:pt x="187" y="669"/>
                      <a:pt x="232" y="678"/>
                    </a:cubicBezTo>
                    <a:cubicBezTo>
                      <a:pt x="321" y="687"/>
                      <a:pt x="410" y="696"/>
                      <a:pt x="491" y="696"/>
                    </a:cubicBezTo>
                    <a:cubicBezTo>
                      <a:pt x="651" y="696"/>
                      <a:pt x="794" y="687"/>
                      <a:pt x="919" y="678"/>
                    </a:cubicBezTo>
                    <a:cubicBezTo>
                      <a:pt x="1160" y="652"/>
                      <a:pt x="1303" y="607"/>
                      <a:pt x="1303" y="607"/>
                    </a:cubicBezTo>
                    <a:lnTo>
                      <a:pt x="1303" y="607"/>
                    </a:lnTo>
                    <a:cubicBezTo>
                      <a:pt x="1302" y="607"/>
                      <a:pt x="1151" y="625"/>
                      <a:pt x="910" y="625"/>
                    </a:cubicBezTo>
                    <a:cubicBezTo>
                      <a:pt x="794" y="625"/>
                      <a:pt x="651" y="625"/>
                      <a:pt x="491" y="607"/>
                    </a:cubicBezTo>
                    <a:cubicBezTo>
                      <a:pt x="410" y="598"/>
                      <a:pt x="330" y="589"/>
                      <a:pt x="250" y="580"/>
                    </a:cubicBezTo>
                    <a:cubicBezTo>
                      <a:pt x="205" y="571"/>
                      <a:pt x="170" y="562"/>
                      <a:pt x="143" y="545"/>
                    </a:cubicBezTo>
                    <a:cubicBezTo>
                      <a:pt x="116" y="536"/>
                      <a:pt x="107" y="509"/>
                      <a:pt x="107" y="473"/>
                    </a:cubicBezTo>
                    <a:cubicBezTo>
                      <a:pt x="107" y="393"/>
                      <a:pt x="116" y="295"/>
                      <a:pt x="143" y="232"/>
                    </a:cubicBezTo>
                    <a:cubicBezTo>
                      <a:pt x="170" y="161"/>
                      <a:pt x="223" y="143"/>
                      <a:pt x="303" y="125"/>
                    </a:cubicBezTo>
                    <a:cubicBezTo>
                      <a:pt x="455" y="81"/>
                      <a:pt x="598" y="63"/>
                      <a:pt x="714" y="54"/>
                    </a:cubicBezTo>
                    <a:cubicBezTo>
                      <a:pt x="830" y="45"/>
                      <a:pt x="928" y="45"/>
                      <a:pt x="999" y="45"/>
                    </a:cubicBezTo>
                    <a:cubicBezTo>
                      <a:pt x="1062" y="45"/>
                      <a:pt x="1106" y="54"/>
                      <a:pt x="1106" y="54"/>
                    </a:cubicBezTo>
                    <a:cubicBezTo>
                      <a:pt x="1106" y="54"/>
                      <a:pt x="1071" y="45"/>
                      <a:pt x="999" y="27"/>
                    </a:cubicBezTo>
                    <a:cubicBezTo>
                      <a:pt x="937" y="18"/>
                      <a:pt x="839"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263;p48">
                <a:extLst>
                  <a:ext uri="{FF2B5EF4-FFF2-40B4-BE49-F238E27FC236}">
                    <a16:creationId xmlns:a16="http://schemas.microsoft.com/office/drawing/2014/main" id="{FADD2C2D-896A-82EA-73C0-FB2881796708}"/>
                  </a:ext>
                </a:extLst>
              </p:cNvPr>
              <p:cNvSpPr/>
              <p:nvPr/>
            </p:nvSpPr>
            <p:spPr>
              <a:xfrm>
                <a:off x="1436345" y="2392035"/>
                <a:ext cx="28722" cy="78729"/>
              </a:xfrm>
              <a:custGeom>
                <a:avLst/>
                <a:gdLst/>
                <a:ahLst/>
                <a:cxnLst/>
                <a:rect l="l" t="t" r="r" b="b"/>
                <a:pathLst>
                  <a:path w="394" h="1080" extrusionOk="0">
                    <a:moveTo>
                      <a:pt x="154" y="999"/>
                    </a:moveTo>
                    <a:cubicBezTo>
                      <a:pt x="153" y="1000"/>
                      <a:pt x="153" y="1001"/>
                      <a:pt x="153" y="1001"/>
                    </a:cubicBezTo>
                    <a:cubicBezTo>
                      <a:pt x="153" y="1001"/>
                      <a:pt x="152" y="1001"/>
                      <a:pt x="152" y="1000"/>
                    </a:cubicBezTo>
                    <a:cubicBezTo>
                      <a:pt x="152" y="1000"/>
                      <a:pt x="152" y="1000"/>
                      <a:pt x="154" y="999"/>
                    </a:cubicBezTo>
                    <a:close/>
                    <a:moveTo>
                      <a:pt x="349" y="0"/>
                    </a:moveTo>
                    <a:cubicBezTo>
                      <a:pt x="349" y="0"/>
                      <a:pt x="340" y="116"/>
                      <a:pt x="322" y="313"/>
                    </a:cubicBezTo>
                    <a:cubicBezTo>
                      <a:pt x="313" y="411"/>
                      <a:pt x="304" y="527"/>
                      <a:pt x="295" y="661"/>
                    </a:cubicBezTo>
                    <a:cubicBezTo>
                      <a:pt x="295" y="723"/>
                      <a:pt x="286" y="785"/>
                      <a:pt x="286" y="857"/>
                    </a:cubicBezTo>
                    <a:cubicBezTo>
                      <a:pt x="286" y="893"/>
                      <a:pt x="286" y="937"/>
                      <a:pt x="277" y="946"/>
                    </a:cubicBezTo>
                    <a:cubicBezTo>
                      <a:pt x="277" y="964"/>
                      <a:pt x="259" y="973"/>
                      <a:pt x="233" y="982"/>
                    </a:cubicBezTo>
                    <a:lnTo>
                      <a:pt x="170" y="982"/>
                    </a:lnTo>
                    <a:lnTo>
                      <a:pt x="161" y="964"/>
                    </a:lnTo>
                    <a:lnTo>
                      <a:pt x="143" y="910"/>
                    </a:lnTo>
                    <a:cubicBezTo>
                      <a:pt x="135" y="848"/>
                      <a:pt x="117" y="777"/>
                      <a:pt x="108" y="714"/>
                    </a:cubicBezTo>
                    <a:cubicBezTo>
                      <a:pt x="90" y="598"/>
                      <a:pt x="90" y="482"/>
                      <a:pt x="81" y="375"/>
                    </a:cubicBezTo>
                    <a:cubicBezTo>
                      <a:pt x="81" y="277"/>
                      <a:pt x="63" y="197"/>
                      <a:pt x="36" y="152"/>
                    </a:cubicBezTo>
                    <a:cubicBezTo>
                      <a:pt x="19" y="99"/>
                      <a:pt x="1" y="72"/>
                      <a:pt x="1" y="72"/>
                    </a:cubicBezTo>
                    <a:lnTo>
                      <a:pt x="1" y="72"/>
                    </a:lnTo>
                    <a:cubicBezTo>
                      <a:pt x="1" y="72"/>
                      <a:pt x="45" y="188"/>
                      <a:pt x="36" y="375"/>
                    </a:cubicBezTo>
                    <a:cubicBezTo>
                      <a:pt x="28" y="473"/>
                      <a:pt x="10" y="589"/>
                      <a:pt x="19" y="723"/>
                    </a:cubicBezTo>
                    <a:cubicBezTo>
                      <a:pt x="28" y="794"/>
                      <a:pt x="36" y="866"/>
                      <a:pt x="54" y="937"/>
                    </a:cubicBezTo>
                    <a:lnTo>
                      <a:pt x="63" y="991"/>
                    </a:lnTo>
                    <a:cubicBezTo>
                      <a:pt x="72" y="1009"/>
                      <a:pt x="63" y="1017"/>
                      <a:pt x="99" y="1062"/>
                    </a:cubicBezTo>
                    <a:cubicBezTo>
                      <a:pt x="117" y="1080"/>
                      <a:pt x="143" y="1080"/>
                      <a:pt x="152" y="1080"/>
                    </a:cubicBezTo>
                    <a:lnTo>
                      <a:pt x="251" y="1080"/>
                    </a:lnTo>
                    <a:cubicBezTo>
                      <a:pt x="295" y="1071"/>
                      <a:pt x="358" y="1044"/>
                      <a:pt x="375" y="982"/>
                    </a:cubicBezTo>
                    <a:cubicBezTo>
                      <a:pt x="393" y="928"/>
                      <a:pt x="384" y="901"/>
                      <a:pt x="384" y="866"/>
                    </a:cubicBezTo>
                    <a:cubicBezTo>
                      <a:pt x="384" y="794"/>
                      <a:pt x="384" y="723"/>
                      <a:pt x="384" y="661"/>
                    </a:cubicBezTo>
                    <a:cubicBezTo>
                      <a:pt x="384" y="527"/>
                      <a:pt x="375" y="411"/>
                      <a:pt x="375" y="313"/>
                    </a:cubicBezTo>
                    <a:cubicBezTo>
                      <a:pt x="367" y="116"/>
                      <a:pt x="349"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264;p48">
                <a:extLst>
                  <a:ext uri="{FF2B5EF4-FFF2-40B4-BE49-F238E27FC236}">
                    <a16:creationId xmlns:a16="http://schemas.microsoft.com/office/drawing/2014/main" id="{ED3D80F6-9A94-A888-217E-B3A23D5C4943}"/>
                  </a:ext>
                </a:extLst>
              </p:cNvPr>
              <p:cNvSpPr/>
              <p:nvPr/>
            </p:nvSpPr>
            <p:spPr>
              <a:xfrm>
                <a:off x="1186020" y="2372499"/>
                <a:ext cx="63129" cy="122322"/>
              </a:xfrm>
              <a:custGeom>
                <a:avLst/>
                <a:gdLst/>
                <a:ahLst/>
                <a:cxnLst/>
                <a:rect l="l" t="t" r="r" b="b"/>
                <a:pathLst>
                  <a:path w="866" h="1678" extrusionOk="0">
                    <a:moveTo>
                      <a:pt x="526" y="1"/>
                    </a:moveTo>
                    <a:cubicBezTo>
                      <a:pt x="526" y="1"/>
                      <a:pt x="524" y="3"/>
                      <a:pt x="519" y="7"/>
                    </a:cubicBezTo>
                    <a:lnTo>
                      <a:pt x="519" y="7"/>
                    </a:lnTo>
                    <a:cubicBezTo>
                      <a:pt x="524" y="3"/>
                      <a:pt x="526" y="1"/>
                      <a:pt x="526" y="1"/>
                    </a:cubicBezTo>
                    <a:close/>
                    <a:moveTo>
                      <a:pt x="519" y="7"/>
                    </a:moveTo>
                    <a:cubicBezTo>
                      <a:pt x="515" y="10"/>
                      <a:pt x="508" y="14"/>
                      <a:pt x="500" y="19"/>
                    </a:cubicBezTo>
                    <a:cubicBezTo>
                      <a:pt x="482" y="36"/>
                      <a:pt x="455" y="54"/>
                      <a:pt x="419" y="90"/>
                    </a:cubicBezTo>
                    <a:cubicBezTo>
                      <a:pt x="357" y="161"/>
                      <a:pt x="286" y="277"/>
                      <a:pt x="232" y="438"/>
                    </a:cubicBezTo>
                    <a:cubicBezTo>
                      <a:pt x="170" y="590"/>
                      <a:pt x="98" y="777"/>
                      <a:pt x="54" y="991"/>
                    </a:cubicBezTo>
                    <a:cubicBezTo>
                      <a:pt x="27" y="1098"/>
                      <a:pt x="9" y="1214"/>
                      <a:pt x="9" y="1339"/>
                    </a:cubicBezTo>
                    <a:cubicBezTo>
                      <a:pt x="9" y="1401"/>
                      <a:pt x="0" y="1464"/>
                      <a:pt x="27" y="1535"/>
                    </a:cubicBezTo>
                    <a:cubicBezTo>
                      <a:pt x="36" y="1571"/>
                      <a:pt x="54" y="1607"/>
                      <a:pt x="89" y="1633"/>
                    </a:cubicBezTo>
                    <a:cubicBezTo>
                      <a:pt x="125" y="1660"/>
                      <a:pt x="170" y="1678"/>
                      <a:pt x="205" y="1678"/>
                    </a:cubicBezTo>
                    <a:cubicBezTo>
                      <a:pt x="286" y="1678"/>
                      <a:pt x="366" y="1633"/>
                      <a:pt x="411" y="1580"/>
                    </a:cubicBezTo>
                    <a:cubicBezTo>
                      <a:pt x="455" y="1517"/>
                      <a:pt x="473" y="1455"/>
                      <a:pt x="491" y="1392"/>
                    </a:cubicBezTo>
                    <a:cubicBezTo>
                      <a:pt x="518" y="1268"/>
                      <a:pt x="509" y="1152"/>
                      <a:pt x="509" y="1036"/>
                    </a:cubicBezTo>
                    <a:cubicBezTo>
                      <a:pt x="500" y="929"/>
                      <a:pt x="500" y="830"/>
                      <a:pt x="509" y="732"/>
                    </a:cubicBezTo>
                    <a:cubicBezTo>
                      <a:pt x="518" y="643"/>
                      <a:pt x="544" y="554"/>
                      <a:pt x="571" y="483"/>
                    </a:cubicBezTo>
                    <a:cubicBezTo>
                      <a:pt x="625" y="331"/>
                      <a:pt x="705" y="224"/>
                      <a:pt x="767" y="152"/>
                    </a:cubicBezTo>
                    <a:cubicBezTo>
                      <a:pt x="830" y="90"/>
                      <a:pt x="865" y="54"/>
                      <a:pt x="865" y="54"/>
                    </a:cubicBezTo>
                    <a:lnTo>
                      <a:pt x="865" y="54"/>
                    </a:lnTo>
                    <a:cubicBezTo>
                      <a:pt x="865" y="54"/>
                      <a:pt x="821" y="81"/>
                      <a:pt x="758" y="144"/>
                    </a:cubicBezTo>
                    <a:cubicBezTo>
                      <a:pt x="687" y="206"/>
                      <a:pt x="598" y="304"/>
                      <a:pt x="526" y="465"/>
                    </a:cubicBezTo>
                    <a:cubicBezTo>
                      <a:pt x="491" y="536"/>
                      <a:pt x="455" y="625"/>
                      <a:pt x="437" y="723"/>
                    </a:cubicBezTo>
                    <a:cubicBezTo>
                      <a:pt x="419" y="822"/>
                      <a:pt x="419" y="929"/>
                      <a:pt x="419" y="1036"/>
                    </a:cubicBezTo>
                    <a:cubicBezTo>
                      <a:pt x="419" y="1152"/>
                      <a:pt x="419" y="1259"/>
                      <a:pt x="393" y="1366"/>
                    </a:cubicBezTo>
                    <a:cubicBezTo>
                      <a:pt x="367" y="1469"/>
                      <a:pt x="308" y="1571"/>
                      <a:pt x="225" y="1571"/>
                    </a:cubicBezTo>
                    <a:cubicBezTo>
                      <a:pt x="221" y="1571"/>
                      <a:pt x="218" y="1571"/>
                      <a:pt x="214" y="1571"/>
                    </a:cubicBezTo>
                    <a:cubicBezTo>
                      <a:pt x="161" y="1571"/>
                      <a:pt x="134" y="1553"/>
                      <a:pt x="125" y="1500"/>
                    </a:cubicBezTo>
                    <a:cubicBezTo>
                      <a:pt x="107" y="1455"/>
                      <a:pt x="107" y="1392"/>
                      <a:pt x="107" y="1339"/>
                    </a:cubicBezTo>
                    <a:cubicBezTo>
                      <a:pt x="107" y="1223"/>
                      <a:pt x="116" y="1116"/>
                      <a:pt x="134" y="1009"/>
                    </a:cubicBezTo>
                    <a:cubicBezTo>
                      <a:pt x="179" y="795"/>
                      <a:pt x="232" y="607"/>
                      <a:pt x="277" y="456"/>
                    </a:cubicBezTo>
                    <a:cubicBezTo>
                      <a:pt x="321" y="295"/>
                      <a:pt x="375" y="179"/>
                      <a:pt x="437" y="99"/>
                    </a:cubicBezTo>
                    <a:cubicBezTo>
                      <a:pt x="477" y="46"/>
                      <a:pt x="507" y="18"/>
                      <a:pt x="519"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265;p48">
                <a:extLst>
                  <a:ext uri="{FF2B5EF4-FFF2-40B4-BE49-F238E27FC236}">
                    <a16:creationId xmlns:a16="http://schemas.microsoft.com/office/drawing/2014/main" id="{98902F75-254A-DA55-85CE-5B88A0E84587}"/>
                  </a:ext>
                </a:extLst>
              </p:cNvPr>
              <p:cNvSpPr/>
              <p:nvPr/>
            </p:nvSpPr>
            <p:spPr>
              <a:xfrm>
                <a:off x="1568359" y="2375123"/>
                <a:ext cx="15017" cy="37105"/>
              </a:xfrm>
              <a:custGeom>
                <a:avLst/>
                <a:gdLst/>
                <a:ahLst/>
                <a:cxnLst/>
                <a:rect l="l" t="t" r="r" b="b"/>
                <a:pathLst>
                  <a:path w="206" h="509" extrusionOk="0">
                    <a:moveTo>
                      <a:pt x="10" y="0"/>
                    </a:moveTo>
                    <a:lnTo>
                      <a:pt x="10" y="0"/>
                    </a:lnTo>
                    <a:cubicBezTo>
                      <a:pt x="10" y="1"/>
                      <a:pt x="1" y="134"/>
                      <a:pt x="54" y="268"/>
                    </a:cubicBezTo>
                    <a:cubicBezTo>
                      <a:pt x="108" y="411"/>
                      <a:pt x="206" y="509"/>
                      <a:pt x="206" y="509"/>
                    </a:cubicBezTo>
                    <a:cubicBezTo>
                      <a:pt x="206" y="509"/>
                      <a:pt x="206" y="375"/>
                      <a:pt x="152" y="232"/>
                    </a:cubicBezTo>
                    <a:cubicBezTo>
                      <a:pt x="99" y="90"/>
                      <a:pt x="10" y="1"/>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266;p48">
                <a:extLst>
                  <a:ext uri="{FF2B5EF4-FFF2-40B4-BE49-F238E27FC236}">
                    <a16:creationId xmlns:a16="http://schemas.microsoft.com/office/drawing/2014/main" id="{1351C29E-FC36-DF4A-5B9F-9FED85EFE365}"/>
                  </a:ext>
                </a:extLst>
              </p:cNvPr>
              <p:cNvSpPr/>
              <p:nvPr/>
            </p:nvSpPr>
            <p:spPr>
              <a:xfrm>
                <a:off x="1560559" y="2460337"/>
                <a:ext cx="42353" cy="44395"/>
              </a:xfrm>
              <a:custGeom>
                <a:avLst/>
                <a:gdLst/>
                <a:ahLst/>
                <a:cxnLst/>
                <a:rect l="l" t="t" r="r" b="b"/>
                <a:pathLst>
                  <a:path w="581" h="609" extrusionOk="0">
                    <a:moveTo>
                      <a:pt x="1" y="0"/>
                    </a:moveTo>
                    <a:cubicBezTo>
                      <a:pt x="1" y="0"/>
                      <a:pt x="1" y="18"/>
                      <a:pt x="1" y="54"/>
                    </a:cubicBezTo>
                    <a:cubicBezTo>
                      <a:pt x="1" y="89"/>
                      <a:pt x="1" y="134"/>
                      <a:pt x="19" y="196"/>
                    </a:cubicBezTo>
                    <a:cubicBezTo>
                      <a:pt x="27" y="259"/>
                      <a:pt x="54" y="330"/>
                      <a:pt x="90" y="411"/>
                    </a:cubicBezTo>
                    <a:cubicBezTo>
                      <a:pt x="134" y="482"/>
                      <a:pt x="188" y="571"/>
                      <a:pt x="313" y="607"/>
                    </a:cubicBezTo>
                    <a:cubicBezTo>
                      <a:pt x="321" y="608"/>
                      <a:pt x="329" y="608"/>
                      <a:pt x="338" y="608"/>
                    </a:cubicBezTo>
                    <a:cubicBezTo>
                      <a:pt x="394" y="608"/>
                      <a:pt x="451" y="584"/>
                      <a:pt x="482" y="553"/>
                    </a:cubicBezTo>
                    <a:cubicBezTo>
                      <a:pt x="500" y="535"/>
                      <a:pt x="518" y="509"/>
                      <a:pt x="527" y="491"/>
                    </a:cubicBezTo>
                    <a:cubicBezTo>
                      <a:pt x="536" y="464"/>
                      <a:pt x="545" y="446"/>
                      <a:pt x="554" y="428"/>
                    </a:cubicBezTo>
                    <a:cubicBezTo>
                      <a:pt x="563" y="384"/>
                      <a:pt x="572" y="339"/>
                      <a:pt x="581" y="303"/>
                    </a:cubicBezTo>
                    <a:cubicBezTo>
                      <a:pt x="581" y="268"/>
                      <a:pt x="581" y="232"/>
                      <a:pt x="581" y="205"/>
                    </a:cubicBezTo>
                    <a:cubicBezTo>
                      <a:pt x="581" y="143"/>
                      <a:pt x="572" y="89"/>
                      <a:pt x="563" y="54"/>
                    </a:cubicBezTo>
                    <a:cubicBezTo>
                      <a:pt x="563" y="18"/>
                      <a:pt x="554" y="0"/>
                      <a:pt x="554" y="0"/>
                    </a:cubicBezTo>
                    <a:cubicBezTo>
                      <a:pt x="554" y="0"/>
                      <a:pt x="554" y="18"/>
                      <a:pt x="545" y="54"/>
                    </a:cubicBezTo>
                    <a:cubicBezTo>
                      <a:pt x="545" y="89"/>
                      <a:pt x="545" y="143"/>
                      <a:pt x="527" y="196"/>
                    </a:cubicBezTo>
                    <a:cubicBezTo>
                      <a:pt x="518" y="223"/>
                      <a:pt x="518" y="259"/>
                      <a:pt x="509" y="295"/>
                    </a:cubicBezTo>
                    <a:cubicBezTo>
                      <a:pt x="500" y="321"/>
                      <a:pt x="491" y="357"/>
                      <a:pt x="473" y="393"/>
                    </a:cubicBezTo>
                    <a:cubicBezTo>
                      <a:pt x="442" y="448"/>
                      <a:pt x="404" y="503"/>
                      <a:pt x="352" y="503"/>
                    </a:cubicBezTo>
                    <a:cubicBezTo>
                      <a:pt x="345" y="503"/>
                      <a:pt x="338" y="502"/>
                      <a:pt x="331" y="500"/>
                    </a:cubicBezTo>
                    <a:cubicBezTo>
                      <a:pt x="268" y="491"/>
                      <a:pt x="206" y="419"/>
                      <a:pt x="161" y="366"/>
                    </a:cubicBezTo>
                    <a:cubicBezTo>
                      <a:pt x="126" y="303"/>
                      <a:pt x="90" y="241"/>
                      <a:pt x="63" y="187"/>
                    </a:cubicBezTo>
                    <a:cubicBezTo>
                      <a:pt x="45" y="125"/>
                      <a:pt x="27" y="80"/>
                      <a:pt x="19" y="54"/>
                    </a:cubicBezTo>
                    <a:cubicBezTo>
                      <a:pt x="1" y="18"/>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267;p48">
                <a:extLst>
                  <a:ext uri="{FF2B5EF4-FFF2-40B4-BE49-F238E27FC236}">
                    <a16:creationId xmlns:a16="http://schemas.microsoft.com/office/drawing/2014/main" id="{A8299338-202C-6AC5-9038-2A3C712385EF}"/>
                  </a:ext>
                </a:extLst>
              </p:cNvPr>
              <p:cNvSpPr/>
              <p:nvPr/>
            </p:nvSpPr>
            <p:spPr>
              <a:xfrm>
                <a:off x="1535848" y="2377747"/>
                <a:ext cx="15673" cy="31273"/>
              </a:xfrm>
              <a:custGeom>
                <a:avLst/>
                <a:gdLst/>
                <a:ahLst/>
                <a:cxnLst/>
                <a:rect l="l" t="t" r="r" b="b"/>
                <a:pathLst>
                  <a:path w="215" h="429" extrusionOk="0">
                    <a:moveTo>
                      <a:pt x="1" y="0"/>
                    </a:moveTo>
                    <a:cubicBezTo>
                      <a:pt x="1" y="0"/>
                      <a:pt x="10" y="27"/>
                      <a:pt x="27" y="72"/>
                    </a:cubicBezTo>
                    <a:cubicBezTo>
                      <a:pt x="36" y="116"/>
                      <a:pt x="54" y="170"/>
                      <a:pt x="81" y="223"/>
                    </a:cubicBezTo>
                    <a:cubicBezTo>
                      <a:pt x="134" y="339"/>
                      <a:pt x="215" y="428"/>
                      <a:pt x="215" y="428"/>
                    </a:cubicBezTo>
                    <a:cubicBezTo>
                      <a:pt x="215" y="428"/>
                      <a:pt x="215" y="402"/>
                      <a:pt x="215" y="348"/>
                    </a:cubicBezTo>
                    <a:cubicBezTo>
                      <a:pt x="215" y="303"/>
                      <a:pt x="206" y="241"/>
                      <a:pt x="179" y="179"/>
                    </a:cubicBezTo>
                    <a:cubicBezTo>
                      <a:pt x="152" y="116"/>
                      <a:pt x="99" y="72"/>
                      <a:pt x="63" y="45"/>
                    </a:cubicBezTo>
                    <a:cubicBezTo>
                      <a:pt x="27" y="9"/>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268;p48">
                <a:extLst>
                  <a:ext uri="{FF2B5EF4-FFF2-40B4-BE49-F238E27FC236}">
                    <a16:creationId xmlns:a16="http://schemas.microsoft.com/office/drawing/2014/main" id="{694A9FA4-A439-EEEB-EDFE-5D365B2EFF12}"/>
                  </a:ext>
                </a:extLst>
              </p:cNvPr>
              <p:cNvSpPr/>
              <p:nvPr/>
            </p:nvSpPr>
            <p:spPr>
              <a:xfrm>
                <a:off x="993502" y="2377091"/>
                <a:ext cx="415662" cy="1953580"/>
              </a:xfrm>
              <a:custGeom>
                <a:avLst/>
                <a:gdLst/>
                <a:ahLst/>
                <a:cxnLst/>
                <a:rect l="l" t="t" r="r" b="b"/>
                <a:pathLst>
                  <a:path w="5702" h="26799" extrusionOk="0">
                    <a:moveTo>
                      <a:pt x="661" y="0"/>
                    </a:moveTo>
                    <a:cubicBezTo>
                      <a:pt x="660" y="1"/>
                      <a:pt x="651" y="46"/>
                      <a:pt x="616" y="125"/>
                    </a:cubicBezTo>
                    <a:cubicBezTo>
                      <a:pt x="589" y="205"/>
                      <a:pt x="545" y="330"/>
                      <a:pt x="500" y="491"/>
                    </a:cubicBezTo>
                    <a:cubicBezTo>
                      <a:pt x="554" y="330"/>
                      <a:pt x="598" y="205"/>
                      <a:pt x="625" y="125"/>
                    </a:cubicBezTo>
                    <a:cubicBezTo>
                      <a:pt x="651" y="46"/>
                      <a:pt x="660" y="1"/>
                      <a:pt x="661" y="0"/>
                    </a:cubicBezTo>
                    <a:close/>
                    <a:moveTo>
                      <a:pt x="500" y="492"/>
                    </a:moveTo>
                    <a:cubicBezTo>
                      <a:pt x="402" y="813"/>
                      <a:pt x="268" y="1294"/>
                      <a:pt x="161" y="1927"/>
                    </a:cubicBezTo>
                    <a:cubicBezTo>
                      <a:pt x="63" y="2561"/>
                      <a:pt x="1" y="3355"/>
                      <a:pt x="63" y="4264"/>
                    </a:cubicBezTo>
                    <a:cubicBezTo>
                      <a:pt x="90" y="4719"/>
                      <a:pt x="161" y="5201"/>
                      <a:pt x="268" y="5710"/>
                    </a:cubicBezTo>
                    <a:cubicBezTo>
                      <a:pt x="375" y="6218"/>
                      <a:pt x="518" y="6745"/>
                      <a:pt x="563" y="7315"/>
                    </a:cubicBezTo>
                    <a:cubicBezTo>
                      <a:pt x="607" y="7886"/>
                      <a:pt x="491" y="8484"/>
                      <a:pt x="580" y="9118"/>
                    </a:cubicBezTo>
                    <a:cubicBezTo>
                      <a:pt x="661" y="9751"/>
                      <a:pt x="1000" y="10331"/>
                      <a:pt x="1160" y="10982"/>
                    </a:cubicBezTo>
                    <a:cubicBezTo>
                      <a:pt x="1321" y="11633"/>
                      <a:pt x="1187" y="12338"/>
                      <a:pt x="1267" y="13061"/>
                    </a:cubicBezTo>
                    <a:cubicBezTo>
                      <a:pt x="1303" y="13417"/>
                      <a:pt x="1446" y="13801"/>
                      <a:pt x="1704" y="14069"/>
                    </a:cubicBezTo>
                    <a:cubicBezTo>
                      <a:pt x="1758" y="14140"/>
                      <a:pt x="1811" y="14211"/>
                      <a:pt x="1820" y="14292"/>
                    </a:cubicBezTo>
                    <a:cubicBezTo>
                      <a:pt x="1820" y="14372"/>
                      <a:pt x="1767" y="14434"/>
                      <a:pt x="1696" y="14488"/>
                    </a:cubicBezTo>
                    <a:cubicBezTo>
                      <a:pt x="1624" y="14533"/>
                      <a:pt x="1535" y="14604"/>
                      <a:pt x="1481" y="14684"/>
                    </a:cubicBezTo>
                    <a:cubicBezTo>
                      <a:pt x="1428" y="14773"/>
                      <a:pt x="1392" y="14872"/>
                      <a:pt x="1374" y="14970"/>
                    </a:cubicBezTo>
                    <a:cubicBezTo>
                      <a:pt x="1321" y="15362"/>
                      <a:pt x="1464" y="15737"/>
                      <a:pt x="1464" y="16120"/>
                    </a:cubicBezTo>
                    <a:cubicBezTo>
                      <a:pt x="1472" y="16504"/>
                      <a:pt x="1419" y="16897"/>
                      <a:pt x="1357" y="17280"/>
                    </a:cubicBezTo>
                    <a:cubicBezTo>
                      <a:pt x="1285" y="17673"/>
                      <a:pt x="1205" y="18074"/>
                      <a:pt x="1178" y="18476"/>
                    </a:cubicBezTo>
                    <a:cubicBezTo>
                      <a:pt x="1151" y="18886"/>
                      <a:pt x="1169" y="19305"/>
                      <a:pt x="1232" y="19716"/>
                    </a:cubicBezTo>
                    <a:cubicBezTo>
                      <a:pt x="1357" y="20536"/>
                      <a:pt x="1624" y="21339"/>
                      <a:pt x="1838" y="22160"/>
                    </a:cubicBezTo>
                    <a:cubicBezTo>
                      <a:pt x="1945" y="22570"/>
                      <a:pt x="2043" y="22990"/>
                      <a:pt x="2088" y="23418"/>
                    </a:cubicBezTo>
                    <a:cubicBezTo>
                      <a:pt x="2106" y="23525"/>
                      <a:pt x="2115" y="23632"/>
                      <a:pt x="2124" y="23739"/>
                    </a:cubicBezTo>
                    <a:cubicBezTo>
                      <a:pt x="2133" y="23846"/>
                      <a:pt x="2142" y="23953"/>
                      <a:pt x="2133" y="24060"/>
                    </a:cubicBezTo>
                    <a:cubicBezTo>
                      <a:pt x="2133" y="24167"/>
                      <a:pt x="2133" y="24274"/>
                      <a:pt x="2133" y="24390"/>
                    </a:cubicBezTo>
                    <a:cubicBezTo>
                      <a:pt x="2133" y="24497"/>
                      <a:pt x="2142" y="24631"/>
                      <a:pt x="2240" y="24729"/>
                    </a:cubicBezTo>
                    <a:cubicBezTo>
                      <a:pt x="2302" y="24801"/>
                      <a:pt x="2391" y="24845"/>
                      <a:pt x="2454" y="24890"/>
                    </a:cubicBezTo>
                    <a:cubicBezTo>
                      <a:pt x="2516" y="24934"/>
                      <a:pt x="2570" y="24988"/>
                      <a:pt x="2605" y="25059"/>
                    </a:cubicBezTo>
                    <a:cubicBezTo>
                      <a:pt x="2668" y="25193"/>
                      <a:pt x="2668" y="25363"/>
                      <a:pt x="2650" y="25523"/>
                    </a:cubicBezTo>
                    <a:cubicBezTo>
                      <a:pt x="2632" y="25693"/>
                      <a:pt x="2605" y="25853"/>
                      <a:pt x="2597" y="26023"/>
                    </a:cubicBezTo>
                    <a:cubicBezTo>
                      <a:pt x="2597" y="26192"/>
                      <a:pt x="2614" y="26371"/>
                      <a:pt x="2704" y="26522"/>
                    </a:cubicBezTo>
                    <a:lnTo>
                      <a:pt x="2739" y="26576"/>
                    </a:lnTo>
                    <a:lnTo>
                      <a:pt x="2784" y="26531"/>
                    </a:lnTo>
                    <a:cubicBezTo>
                      <a:pt x="3065" y="26250"/>
                      <a:pt x="3462" y="26113"/>
                      <a:pt x="3850" y="26113"/>
                    </a:cubicBezTo>
                    <a:cubicBezTo>
                      <a:pt x="3905" y="26113"/>
                      <a:pt x="3961" y="26115"/>
                      <a:pt x="4015" y="26121"/>
                    </a:cubicBezTo>
                    <a:cubicBezTo>
                      <a:pt x="4452" y="26166"/>
                      <a:pt x="4871" y="26380"/>
                      <a:pt x="5112" y="26728"/>
                    </a:cubicBezTo>
                    <a:lnTo>
                      <a:pt x="5166" y="26799"/>
                    </a:lnTo>
                    <a:lnTo>
                      <a:pt x="5193" y="26710"/>
                    </a:lnTo>
                    <a:cubicBezTo>
                      <a:pt x="5317" y="26362"/>
                      <a:pt x="5433" y="26014"/>
                      <a:pt x="5549" y="25675"/>
                    </a:cubicBezTo>
                    <a:lnTo>
                      <a:pt x="5639" y="25416"/>
                    </a:lnTo>
                    <a:cubicBezTo>
                      <a:pt x="5665" y="25327"/>
                      <a:pt x="5701" y="25238"/>
                      <a:pt x="5701" y="25140"/>
                    </a:cubicBezTo>
                    <a:cubicBezTo>
                      <a:pt x="5701" y="25086"/>
                      <a:pt x="5683" y="25033"/>
                      <a:pt x="5656" y="24988"/>
                    </a:cubicBezTo>
                    <a:cubicBezTo>
                      <a:pt x="5639" y="24934"/>
                      <a:pt x="5603" y="24899"/>
                      <a:pt x="5576" y="24863"/>
                    </a:cubicBezTo>
                    <a:cubicBezTo>
                      <a:pt x="5514" y="24801"/>
                      <a:pt x="5469" y="24738"/>
                      <a:pt x="5433" y="24658"/>
                    </a:cubicBezTo>
                    <a:cubicBezTo>
                      <a:pt x="5380" y="24506"/>
                      <a:pt x="5398" y="24328"/>
                      <a:pt x="5433" y="24158"/>
                    </a:cubicBezTo>
                    <a:cubicBezTo>
                      <a:pt x="5460" y="23989"/>
                      <a:pt x="5514" y="23819"/>
                      <a:pt x="5549" y="23650"/>
                    </a:cubicBezTo>
                    <a:cubicBezTo>
                      <a:pt x="5576" y="23471"/>
                      <a:pt x="5585" y="23293"/>
                      <a:pt x="5558" y="23115"/>
                    </a:cubicBezTo>
                    <a:cubicBezTo>
                      <a:pt x="5532" y="22936"/>
                      <a:pt x="5487" y="22767"/>
                      <a:pt x="5425" y="22606"/>
                    </a:cubicBezTo>
                    <a:cubicBezTo>
                      <a:pt x="5309" y="22276"/>
                      <a:pt x="5148" y="21973"/>
                      <a:pt x="5032" y="21669"/>
                    </a:cubicBezTo>
                    <a:cubicBezTo>
                      <a:pt x="4907" y="21357"/>
                      <a:pt x="4827" y="21036"/>
                      <a:pt x="4818" y="20715"/>
                    </a:cubicBezTo>
                    <a:cubicBezTo>
                      <a:pt x="4800" y="20064"/>
                      <a:pt x="4961" y="19439"/>
                      <a:pt x="5059" y="18824"/>
                    </a:cubicBezTo>
                    <a:cubicBezTo>
                      <a:pt x="5112" y="18511"/>
                      <a:pt x="5148" y="18208"/>
                      <a:pt x="5139" y="17896"/>
                    </a:cubicBezTo>
                    <a:cubicBezTo>
                      <a:pt x="5130" y="17592"/>
                      <a:pt x="5094" y="17289"/>
                      <a:pt x="4978" y="17013"/>
                    </a:cubicBezTo>
                    <a:cubicBezTo>
                      <a:pt x="4871" y="16736"/>
                      <a:pt x="4702" y="16495"/>
                      <a:pt x="4693" y="16210"/>
                    </a:cubicBezTo>
                    <a:cubicBezTo>
                      <a:pt x="4684" y="16076"/>
                      <a:pt x="4702" y="15933"/>
                      <a:pt x="4729" y="15799"/>
                    </a:cubicBezTo>
                    <a:cubicBezTo>
                      <a:pt x="4747" y="15666"/>
                      <a:pt x="4782" y="15532"/>
                      <a:pt x="4818" y="15398"/>
                    </a:cubicBezTo>
                    <a:cubicBezTo>
                      <a:pt x="4952" y="14872"/>
                      <a:pt x="5148" y="14381"/>
                      <a:pt x="5246" y="13881"/>
                    </a:cubicBezTo>
                    <a:cubicBezTo>
                      <a:pt x="5300" y="13632"/>
                      <a:pt x="5326" y="13382"/>
                      <a:pt x="5317" y="13132"/>
                    </a:cubicBezTo>
                    <a:cubicBezTo>
                      <a:pt x="5309" y="12891"/>
                      <a:pt x="5246" y="12650"/>
                      <a:pt x="5193" y="12436"/>
                    </a:cubicBezTo>
                    <a:cubicBezTo>
                      <a:pt x="5130" y="12213"/>
                      <a:pt x="5077" y="11990"/>
                      <a:pt x="5068" y="11776"/>
                    </a:cubicBezTo>
                    <a:cubicBezTo>
                      <a:pt x="5068" y="11562"/>
                      <a:pt x="5112" y="11348"/>
                      <a:pt x="5166" y="11151"/>
                    </a:cubicBezTo>
                    <a:cubicBezTo>
                      <a:pt x="5291" y="10759"/>
                      <a:pt x="5451" y="10393"/>
                      <a:pt x="5478" y="10027"/>
                    </a:cubicBezTo>
                    <a:cubicBezTo>
                      <a:pt x="5505" y="9662"/>
                      <a:pt x="5425" y="9323"/>
                      <a:pt x="5398" y="9019"/>
                    </a:cubicBezTo>
                    <a:cubicBezTo>
                      <a:pt x="5362" y="8716"/>
                      <a:pt x="5371" y="8431"/>
                      <a:pt x="5407" y="8181"/>
                    </a:cubicBezTo>
                    <a:cubicBezTo>
                      <a:pt x="5469" y="7672"/>
                      <a:pt x="5594" y="7298"/>
                      <a:pt x="5665" y="7039"/>
                    </a:cubicBezTo>
                    <a:lnTo>
                      <a:pt x="5665" y="7039"/>
                    </a:lnTo>
                    <a:cubicBezTo>
                      <a:pt x="5585" y="7298"/>
                      <a:pt x="5460" y="7672"/>
                      <a:pt x="5389" y="8172"/>
                    </a:cubicBezTo>
                    <a:cubicBezTo>
                      <a:pt x="5362" y="8431"/>
                      <a:pt x="5344" y="8707"/>
                      <a:pt x="5380" y="9019"/>
                    </a:cubicBezTo>
                    <a:cubicBezTo>
                      <a:pt x="5407" y="9332"/>
                      <a:pt x="5487" y="9662"/>
                      <a:pt x="5451" y="10027"/>
                    </a:cubicBezTo>
                    <a:cubicBezTo>
                      <a:pt x="5425" y="10384"/>
                      <a:pt x="5264" y="10750"/>
                      <a:pt x="5139" y="11143"/>
                    </a:cubicBezTo>
                    <a:cubicBezTo>
                      <a:pt x="5077" y="11339"/>
                      <a:pt x="5023" y="11553"/>
                      <a:pt x="5032" y="11776"/>
                    </a:cubicBezTo>
                    <a:cubicBezTo>
                      <a:pt x="5032" y="11999"/>
                      <a:pt x="5094" y="12222"/>
                      <a:pt x="5148" y="12445"/>
                    </a:cubicBezTo>
                    <a:cubicBezTo>
                      <a:pt x="5210" y="12668"/>
                      <a:pt x="5255" y="12891"/>
                      <a:pt x="5264" y="13132"/>
                    </a:cubicBezTo>
                    <a:cubicBezTo>
                      <a:pt x="5273" y="13373"/>
                      <a:pt x="5246" y="13623"/>
                      <a:pt x="5193" y="13863"/>
                    </a:cubicBezTo>
                    <a:cubicBezTo>
                      <a:pt x="5094" y="14363"/>
                      <a:pt x="4898" y="14854"/>
                      <a:pt x="4755" y="15380"/>
                    </a:cubicBezTo>
                    <a:cubicBezTo>
                      <a:pt x="4720" y="15514"/>
                      <a:pt x="4693" y="15648"/>
                      <a:pt x="4666" y="15790"/>
                    </a:cubicBezTo>
                    <a:cubicBezTo>
                      <a:pt x="4639" y="15924"/>
                      <a:pt x="4622" y="16067"/>
                      <a:pt x="4631" y="16219"/>
                    </a:cubicBezTo>
                    <a:cubicBezTo>
                      <a:pt x="4631" y="16522"/>
                      <a:pt x="4809" y="16772"/>
                      <a:pt x="4916" y="17039"/>
                    </a:cubicBezTo>
                    <a:cubicBezTo>
                      <a:pt x="5130" y="17584"/>
                      <a:pt x="5086" y="18199"/>
                      <a:pt x="4987" y="18806"/>
                    </a:cubicBezTo>
                    <a:cubicBezTo>
                      <a:pt x="4880" y="19421"/>
                      <a:pt x="4720" y="20046"/>
                      <a:pt x="4738" y="20715"/>
                    </a:cubicBezTo>
                    <a:cubicBezTo>
                      <a:pt x="4747" y="21045"/>
                      <a:pt x="4827" y="21384"/>
                      <a:pt x="4952" y="21696"/>
                    </a:cubicBezTo>
                    <a:cubicBezTo>
                      <a:pt x="5068" y="22008"/>
                      <a:pt x="5228" y="22321"/>
                      <a:pt x="5335" y="22633"/>
                    </a:cubicBezTo>
                    <a:cubicBezTo>
                      <a:pt x="5398" y="22793"/>
                      <a:pt x="5442" y="22963"/>
                      <a:pt x="5469" y="23123"/>
                    </a:cubicBezTo>
                    <a:cubicBezTo>
                      <a:pt x="5496" y="23293"/>
                      <a:pt x="5487" y="23462"/>
                      <a:pt x="5460" y="23632"/>
                    </a:cubicBezTo>
                    <a:cubicBezTo>
                      <a:pt x="5425" y="23801"/>
                      <a:pt x="5371" y="23971"/>
                      <a:pt x="5335" y="24140"/>
                    </a:cubicBezTo>
                    <a:cubicBezTo>
                      <a:pt x="5300" y="24319"/>
                      <a:pt x="5282" y="24506"/>
                      <a:pt x="5344" y="24694"/>
                    </a:cubicBezTo>
                    <a:cubicBezTo>
                      <a:pt x="5380" y="24783"/>
                      <a:pt x="5442" y="24872"/>
                      <a:pt x="5505" y="24934"/>
                    </a:cubicBezTo>
                    <a:cubicBezTo>
                      <a:pt x="5567" y="24997"/>
                      <a:pt x="5603" y="25059"/>
                      <a:pt x="5603" y="25140"/>
                    </a:cubicBezTo>
                    <a:cubicBezTo>
                      <a:pt x="5603" y="25211"/>
                      <a:pt x="5576" y="25300"/>
                      <a:pt x="5540" y="25380"/>
                    </a:cubicBezTo>
                    <a:lnTo>
                      <a:pt x="5451" y="25639"/>
                    </a:lnTo>
                    <a:cubicBezTo>
                      <a:pt x="5345" y="25958"/>
                      <a:pt x="5239" y="26269"/>
                      <a:pt x="5133" y="26587"/>
                    </a:cubicBezTo>
                    <a:lnTo>
                      <a:pt x="5133" y="26587"/>
                    </a:lnTo>
                    <a:cubicBezTo>
                      <a:pt x="4868" y="26266"/>
                      <a:pt x="4454" y="26064"/>
                      <a:pt x="4024" y="26023"/>
                    </a:cubicBezTo>
                    <a:cubicBezTo>
                      <a:pt x="3967" y="26017"/>
                      <a:pt x="3909" y="26015"/>
                      <a:pt x="3851" y="26015"/>
                    </a:cubicBezTo>
                    <a:cubicBezTo>
                      <a:pt x="3461" y="26015"/>
                      <a:pt x="3062" y="26140"/>
                      <a:pt x="2762" y="26413"/>
                    </a:cubicBezTo>
                    <a:lnTo>
                      <a:pt x="2762" y="26413"/>
                    </a:lnTo>
                    <a:cubicBezTo>
                      <a:pt x="2708" y="26298"/>
                      <a:pt x="2696" y="26162"/>
                      <a:pt x="2704" y="26032"/>
                    </a:cubicBezTo>
                    <a:cubicBezTo>
                      <a:pt x="2704" y="25871"/>
                      <a:pt x="2739" y="25702"/>
                      <a:pt x="2757" y="25532"/>
                    </a:cubicBezTo>
                    <a:cubicBezTo>
                      <a:pt x="2766" y="25372"/>
                      <a:pt x="2775" y="25184"/>
                      <a:pt x="2695" y="25015"/>
                    </a:cubicBezTo>
                    <a:cubicBezTo>
                      <a:pt x="2650" y="24926"/>
                      <a:pt x="2588" y="24854"/>
                      <a:pt x="2507" y="24801"/>
                    </a:cubicBezTo>
                    <a:cubicBezTo>
                      <a:pt x="2436" y="24747"/>
                      <a:pt x="2365" y="24711"/>
                      <a:pt x="2311" y="24658"/>
                    </a:cubicBezTo>
                    <a:cubicBezTo>
                      <a:pt x="2249" y="24595"/>
                      <a:pt x="2231" y="24488"/>
                      <a:pt x="2231" y="24390"/>
                    </a:cubicBezTo>
                    <a:cubicBezTo>
                      <a:pt x="2240" y="24283"/>
                      <a:pt x="2240" y="24167"/>
                      <a:pt x="2240" y="24060"/>
                    </a:cubicBezTo>
                    <a:cubicBezTo>
                      <a:pt x="2240" y="23953"/>
                      <a:pt x="2231" y="23837"/>
                      <a:pt x="2222" y="23730"/>
                    </a:cubicBezTo>
                    <a:cubicBezTo>
                      <a:pt x="2222" y="23623"/>
                      <a:pt x="2213" y="23516"/>
                      <a:pt x="2195" y="23409"/>
                    </a:cubicBezTo>
                    <a:cubicBezTo>
                      <a:pt x="2142" y="22972"/>
                      <a:pt x="2043" y="22553"/>
                      <a:pt x="1936" y="22133"/>
                    </a:cubicBezTo>
                    <a:cubicBezTo>
                      <a:pt x="1722" y="21313"/>
                      <a:pt x="1455" y="20510"/>
                      <a:pt x="1330" y="19698"/>
                    </a:cubicBezTo>
                    <a:cubicBezTo>
                      <a:pt x="1267" y="19296"/>
                      <a:pt x="1249" y="18886"/>
                      <a:pt x="1276" y="18485"/>
                    </a:cubicBezTo>
                    <a:cubicBezTo>
                      <a:pt x="1303" y="18083"/>
                      <a:pt x="1383" y="17691"/>
                      <a:pt x="1446" y="17298"/>
                    </a:cubicBezTo>
                    <a:cubicBezTo>
                      <a:pt x="1517" y="16906"/>
                      <a:pt x="1571" y="16513"/>
                      <a:pt x="1553" y="16120"/>
                    </a:cubicBezTo>
                    <a:cubicBezTo>
                      <a:pt x="1553" y="15719"/>
                      <a:pt x="1410" y="15344"/>
                      <a:pt x="1464" y="14979"/>
                    </a:cubicBezTo>
                    <a:cubicBezTo>
                      <a:pt x="1472" y="14889"/>
                      <a:pt x="1508" y="14809"/>
                      <a:pt x="1553" y="14738"/>
                    </a:cubicBezTo>
                    <a:cubicBezTo>
                      <a:pt x="1597" y="14657"/>
                      <a:pt x="1669" y="14613"/>
                      <a:pt x="1749" y="14550"/>
                    </a:cubicBezTo>
                    <a:cubicBezTo>
                      <a:pt x="1785" y="14524"/>
                      <a:pt x="1829" y="14488"/>
                      <a:pt x="1856" y="14443"/>
                    </a:cubicBezTo>
                    <a:cubicBezTo>
                      <a:pt x="1892" y="14399"/>
                      <a:pt x="1901" y="14345"/>
                      <a:pt x="1901" y="14283"/>
                    </a:cubicBezTo>
                    <a:cubicBezTo>
                      <a:pt x="1892" y="14176"/>
                      <a:pt x="1829" y="14087"/>
                      <a:pt x="1767" y="14015"/>
                    </a:cubicBezTo>
                    <a:cubicBezTo>
                      <a:pt x="1517" y="13748"/>
                      <a:pt x="1392" y="13409"/>
                      <a:pt x="1348" y="13052"/>
                    </a:cubicBezTo>
                    <a:cubicBezTo>
                      <a:pt x="1258" y="12347"/>
                      <a:pt x="1392" y="11633"/>
                      <a:pt x="1223" y="10964"/>
                    </a:cubicBezTo>
                    <a:cubicBezTo>
                      <a:pt x="1062" y="10304"/>
                      <a:pt x="723" y="9724"/>
                      <a:pt x="643" y="9109"/>
                    </a:cubicBezTo>
                    <a:cubicBezTo>
                      <a:pt x="554" y="8493"/>
                      <a:pt x="661" y="7886"/>
                      <a:pt x="616" y="7315"/>
                    </a:cubicBezTo>
                    <a:cubicBezTo>
                      <a:pt x="571" y="6736"/>
                      <a:pt x="420" y="6200"/>
                      <a:pt x="313" y="5701"/>
                    </a:cubicBezTo>
                    <a:cubicBezTo>
                      <a:pt x="197" y="5192"/>
                      <a:pt x="125" y="4711"/>
                      <a:pt x="90" y="4256"/>
                    </a:cubicBezTo>
                    <a:cubicBezTo>
                      <a:pt x="27" y="3355"/>
                      <a:pt x="81" y="2561"/>
                      <a:pt x="179" y="1927"/>
                    </a:cubicBezTo>
                    <a:cubicBezTo>
                      <a:pt x="277" y="1294"/>
                      <a:pt x="402" y="813"/>
                      <a:pt x="500" y="4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269;p48">
                <a:extLst>
                  <a:ext uri="{FF2B5EF4-FFF2-40B4-BE49-F238E27FC236}">
                    <a16:creationId xmlns:a16="http://schemas.microsoft.com/office/drawing/2014/main" id="{589B3124-049C-0580-226D-AEF086A516EF}"/>
                  </a:ext>
                </a:extLst>
              </p:cNvPr>
              <p:cNvSpPr/>
              <p:nvPr/>
            </p:nvSpPr>
            <p:spPr>
              <a:xfrm>
                <a:off x="1409665" y="2871977"/>
                <a:ext cx="102858" cy="949490"/>
              </a:xfrm>
              <a:custGeom>
                <a:avLst/>
                <a:gdLst/>
                <a:ahLst/>
                <a:cxnLst/>
                <a:rect l="l" t="t" r="r" b="b"/>
                <a:pathLst>
                  <a:path w="1411" h="13025" extrusionOk="0">
                    <a:moveTo>
                      <a:pt x="1" y="0"/>
                    </a:moveTo>
                    <a:cubicBezTo>
                      <a:pt x="1" y="0"/>
                      <a:pt x="19" y="45"/>
                      <a:pt x="63" y="125"/>
                    </a:cubicBezTo>
                    <a:cubicBezTo>
                      <a:pt x="108" y="196"/>
                      <a:pt x="170" y="312"/>
                      <a:pt x="233" y="473"/>
                    </a:cubicBezTo>
                    <a:cubicBezTo>
                      <a:pt x="358" y="785"/>
                      <a:pt x="501" y="1258"/>
                      <a:pt x="501" y="1856"/>
                    </a:cubicBezTo>
                    <a:cubicBezTo>
                      <a:pt x="501" y="2159"/>
                      <a:pt x="474" y="2489"/>
                      <a:pt x="492" y="2846"/>
                    </a:cubicBezTo>
                    <a:cubicBezTo>
                      <a:pt x="509" y="3203"/>
                      <a:pt x="563" y="3577"/>
                      <a:pt x="608" y="3970"/>
                    </a:cubicBezTo>
                    <a:cubicBezTo>
                      <a:pt x="661" y="4371"/>
                      <a:pt x="715" y="4782"/>
                      <a:pt x="777" y="5210"/>
                    </a:cubicBezTo>
                    <a:cubicBezTo>
                      <a:pt x="831" y="5638"/>
                      <a:pt x="893" y="6084"/>
                      <a:pt x="982" y="6539"/>
                    </a:cubicBezTo>
                    <a:cubicBezTo>
                      <a:pt x="1036" y="6771"/>
                      <a:pt x="1089" y="6985"/>
                      <a:pt x="1152" y="7208"/>
                    </a:cubicBezTo>
                    <a:cubicBezTo>
                      <a:pt x="1223" y="7422"/>
                      <a:pt x="1295" y="7628"/>
                      <a:pt x="1303" y="7833"/>
                    </a:cubicBezTo>
                    <a:cubicBezTo>
                      <a:pt x="1312" y="7940"/>
                      <a:pt x="1303" y="8038"/>
                      <a:pt x="1268" y="8136"/>
                    </a:cubicBezTo>
                    <a:cubicBezTo>
                      <a:pt x="1241" y="8234"/>
                      <a:pt x="1187" y="8323"/>
                      <a:pt x="1143" y="8422"/>
                    </a:cubicBezTo>
                    <a:cubicBezTo>
                      <a:pt x="1054" y="8609"/>
                      <a:pt x="1018" y="8832"/>
                      <a:pt x="1027" y="9037"/>
                    </a:cubicBezTo>
                    <a:cubicBezTo>
                      <a:pt x="1045" y="9242"/>
                      <a:pt x="1080" y="9430"/>
                      <a:pt x="1116" y="9617"/>
                    </a:cubicBezTo>
                    <a:cubicBezTo>
                      <a:pt x="1152" y="9804"/>
                      <a:pt x="1170" y="9983"/>
                      <a:pt x="1161" y="10152"/>
                    </a:cubicBezTo>
                    <a:cubicBezTo>
                      <a:pt x="1161" y="10509"/>
                      <a:pt x="1116" y="10830"/>
                      <a:pt x="1080" y="11134"/>
                    </a:cubicBezTo>
                    <a:cubicBezTo>
                      <a:pt x="1045" y="11437"/>
                      <a:pt x="1018" y="11704"/>
                      <a:pt x="1027" y="11945"/>
                    </a:cubicBezTo>
                    <a:cubicBezTo>
                      <a:pt x="1036" y="12186"/>
                      <a:pt x="1072" y="12391"/>
                      <a:pt x="1125" y="12552"/>
                    </a:cubicBezTo>
                    <a:cubicBezTo>
                      <a:pt x="1170" y="12721"/>
                      <a:pt x="1232" y="12837"/>
                      <a:pt x="1277" y="12909"/>
                    </a:cubicBezTo>
                    <a:cubicBezTo>
                      <a:pt x="1330" y="12989"/>
                      <a:pt x="1357" y="13025"/>
                      <a:pt x="1357" y="13025"/>
                    </a:cubicBezTo>
                    <a:cubicBezTo>
                      <a:pt x="1357" y="13025"/>
                      <a:pt x="1330" y="12989"/>
                      <a:pt x="1286" y="12909"/>
                    </a:cubicBezTo>
                    <a:cubicBezTo>
                      <a:pt x="1241" y="12829"/>
                      <a:pt x="1187" y="12713"/>
                      <a:pt x="1143" y="12552"/>
                    </a:cubicBezTo>
                    <a:cubicBezTo>
                      <a:pt x="1098" y="12391"/>
                      <a:pt x="1063" y="12186"/>
                      <a:pt x="1063" y="11945"/>
                    </a:cubicBezTo>
                    <a:cubicBezTo>
                      <a:pt x="1054" y="11704"/>
                      <a:pt x="1089" y="11437"/>
                      <a:pt x="1125" y="11142"/>
                    </a:cubicBezTo>
                    <a:cubicBezTo>
                      <a:pt x="1170" y="10839"/>
                      <a:pt x="1223" y="10518"/>
                      <a:pt x="1232" y="10161"/>
                    </a:cubicBezTo>
                    <a:cubicBezTo>
                      <a:pt x="1241" y="9983"/>
                      <a:pt x="1223" y="9786"/>
                      <a:pt x="1196" y="9608"/>
                    </a:cubicBezTo>
                    <a:cubicBezTo>
                      <a:pt x="1161" y="9412"/>
                      <a:pt x="1125" y="9224"/>
                      <a:pt x="1116" y="9028"/>
                    </a:cubicBezTo>
                    <a:cubicBezTo>
                      <a:pt x="1107" y="8832"/>
                      <a:pt x="1134" y="8645"/>
                      <a:pt x="1232" y="8457"/>
                    </a:cubicBezTo>
                    <a:cubicBezTo>
                      <a:pt x="1277" y="8368"/>
                      <a:pt x="1330" y="8270"/>
                      <a:pt x="1357" y="8163"/>
                    </a:cubicBezTo>
                    <a:cubicBezTo>
                      <a:pt x="1393" y="8056"/>
                      <a:pt x="1411" y="7940"/>
                      <a:pt x="1402" y="7833"/>
                    </a:cubicBezTo>
                    <a:cubicBezTo>
                      <a:pt x="1393" y="7601"/>
                      <a:pt x="1312" y="7387"/>
                      <a:pt x="1250" y="7173"/>
                    </a:cubicBezTo>
                    <a:cubicBezTo>
                      <a:pt x="1187" y="6959"/>
                      <a:pt x="1134" y="6744"/>
                      <a:pt x="1089" y="6521"/>
                    </a:cubicBezTo>
                    <a:cubicBezTo>
                      <a:pt x="991" y="6075"/>
                      <a:pt x="938" y="5629"/>
                      <a:pt x="875" y="5201"/>
                    </a:cubicBezTo>
                    <a:cubicBezTo>
                      <a:pt x="813" y="4773"/>
                      <a:pt x="750" y="4354"/>
                      <a:pt x="697" y="3961"/>
                    </a:cubicBezTo>
                    <a:cubicBezTo>
                      <a:pt x="643" y="3569"/>
                      <a:pt x="581" y="3194"/>
                      <a:pt x="563" y="2837"/>
                    </a:cubicBezTo>
                    <a:cubicBezTo>
                      <a:pt x="536" y="2489"/>
                      <a:pt x="563" y="2159"/>
                      <a:pt x="554" y="1856"/>
                    </a:cubicBezTo>
                    <a:cubicBezTo>
                      <a:pt x="545" y="1249"/>
                      <a:pt x="385" y="776"/>
                      <a:pt x="242" y="464"/>
                    </a:cubicBezTo>
                    <a:cubicBezTo>
                      <a:pt x="179" y="312"/>
                      <a:pt x="117" y="196"/>
                      <a:pt x="72" y="116"/>
                    </a:cubicBezTo>
                    <a:cubicBezTo>
                      <a:pt x="28" y="4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270;p48">
                <a:extLst>
                  <a:ext uri="{FF2B5EF4-FFF2-40B4-BE49-F238E27FC236}">
                    <a16:creationId xmlns:a16="http://schemas.microsoft.com/office/drawing/2014/main" id="{2AFC6116-0BB9-54D7-9457-487B3A35E9AA}"/>
                  </a:ext>
                </a:extLst>
              </p:cNvPr>
              <p:cNvSpPr/>
              <p:nvPr/>
            </p:nvSpPr>
            <p:spPr>
              <a:xfrm>
                <a:off x="1448081" y="3310004"/>
                <a:ext cx="340213" cy="708709"/>
              </a:xfrm>
              <a:custGeom>
                <a:avLst/>
                <a:gdLst/>
                <a:ahLst/>
                <a:cxnLst/>
                <a:rect l="l" t="t" r="r" b="b"/>
                <a:pathLst>
                  <a:path w="4667" h="9722" extrusionOk="0">
                    <a:moveTo>
                      <a:pt x="4253" y="1"/>
                    </a:moveTo>
                    <a:cubicBezTo>
                      <a:pt x="4112" y="1"/>
                      <a:pt x="3999" y="22"/>
                      <a:pt x="3917" y="40"/>
                    </a:cubicBezTo>
                    <a:cubicBezTo>
                      <a:pt x="3792" y="75"/>
                      <a:pt x="3729" y="102"/>
                      <a:pt x="3729" y="102"/>
                    </a:cubicBezTo>
                    <a:cubicBezTo>
                      <a:pt x="3729" y="102"/>
                      <a:pt x="3792" y="75"/>
                      <a:pt x="3917" y="48"/>
                    </a:cubicBezTo>
                    <a:cubicBezTo>
                      <a:pt x="3993" y="32"/>
                      <a:pt x="4096" y="16"/>
                      <a:pt x="4222" y="16"/>
                    </a:cubicBezTo>
                    <a:cubicBezTo>
                      <a:pt x="4302" y="16"/>
                      <a:pt x="4391" y="22"/>
                      <a:pt x="4488" y="40"/>
                    </a:cubicBezTo>
                    <a:lnTo>
                      <a:pt x="4479" y="40"/>
                    </a:lnTo>
                    <a:cubicBezTo>
                      <a:pt x="4559" y="182"/>
                      <a:pt x="4604" y="370"/>
                      <a:pt x="4613" y="575"/>
                    </a:cubicBezTo>
                    <a:cubicBezTo>
                      <a:pt x="4630" y="789"/>
                      <a:pt x="4604" y="1021"/>
                      <a:pt x="4559" y="1271"/>
                    </a:cubicBezTo>
                    <a:cubicBezTo>
                      <a:pt x="4479" y="1770"/>
                      <a:pt x="4372" y="2350"/>
                      <a:pt x="4220" y="2992"/>
                    </a:cubicBezTo>
                    <a:cubicBezTo>
                      <a:pt x="4149" y="3314"/>
                      <a:pt x="4059" y="3644"/>
                      <a:pt x="3961" y="3992"/>
                    </a:cubicBezTo>
                    <a:cubicBezTo>
                      <a:pt x="3935" y="4072"/>
                      <a:pt x="3908" y="4161"/>
                      <a:pt x="3881" y="4250"/>
                    </a:cubicBezTo>
                    <a:cubicBezTo>
                      <a:pt x="3854" y="4339"/>
                      <a:pt x="3827" y="4429"/>
                      <a:pt x="3827" y="4536"/>
                    </a:cubicBezTo>
                    <a:cubicBezTo>
                      <a:pt x="3836" y="4750"/>
                      <a:pt x="3970" y="4902"/>
                      <a:pt x="3979" y="5080"/>
                    </a:cubicBezTo>
                    <a:cubicBezTo>
                      <a:pt x="4006" y="5258"/>
                      <a:pt x="3961" y="5446"/>
                      <a:pt x="3890" y="5624"/>
                    </a:cubicBezTo>
                    <a:cubicBezTo>
                      <a:pt x="3810" y="5803"/>
                      <a:pt x="3720" y="5981"/>
                      <a:pt x="3631" y="6168"/>
                    </a:cubicBezTo>
                    <a:cubicBezTo>
                      <a:pt x="3533" y="6347"/>
                      <a:pt x="3462" y="6552"/>
                      <a:pt x="3426" y="6757"/>
                    </a:cubicBezTo>
                    <a:cubicBezTo>
                      <a:pt x="3390" y="6962"/>
                      <a:pt x="3337" y="7159"/>
                      <a:pt x="3221" y="7328"/>
                    </a:cubicBezTo>
                    <a:cubicBezTo>
                      <a:pt x="3069" y="7560"/>
                      <a:pt x="2855" y="7756"/>
                      <a:pt x="2677" y="7979"/>
                    </a:cubicBezTo>
                    <a:cubicBezTo>
                      <a:pt x="2498" y="8202"/>
                      <a:pt x="2347" y="8470"/>
                      <a:pt x="2355" y="8764"/>
                    </a:cubicBezTo>
                    <a:cubicBezTo>
                      <a:pt x="2364" y="8916"/>
                      <a:pt x="2436" y="9050"/>
                      <a:pt x="2463" y="9166"/>
                    </a:cubicBezTo>
                    <a:cubicBezTo>
                      <a:pt x="2498" y="9282"/>
                      <a:pt x="2463" y="9407"/>
                      <a:pt x="2373" y="9478"/>
                    </a:cubicBezTo>
                    <a:cubicBezTo>
                      <a:pt x="2275" y="9549"/>
                      <a:pt x="2150" y="9585"/>
                      <a:pt x="2034" y="9603"/>
                    </a:cubicBezTo>
                    <a:cubicBezTo>
                      <a:pt x="1909" y="9621"/>
                      <a:pt x="1785" y="9630"/>
                      <a:pt x="1660" y="9630"/>
                    </a:cubicBezTo>
                    <a:cubicBezTo>
                      <a:pt x="1606" y="9632"/>
                      <a:pt x="1553" y="9633"/>
                      <a:pt x="1500" y="9633"/>
                    </a:cubicBezTo>
                    <a:cubicBezTo>
                      <a:pt x="1307" y="9633"/>
                      <a:pt x="1119" y="9618"/>
                      <a:pt x="937" y="9576"/>
                    </a:cubicBezTo>
                    <a:cubicBezTo>
                      <a:pt x="714" y="9523"/>
                      <a:pt x="509" y="9424"/>
                      <a:pt x="357" y="9264"/>
                    </a:cubicBezTo>
                    <a:cubicBezTo>
                      <a:pt x="206" y="9112"/>
                      <a:pt x="134" y="8907"/>
                      <a:pt x="98" y="8711"/>
                    </a:cubicBezTo>
                    <a:cubicBezTo>
                      <a:pt x="63" y="8506"/>
                      <a:pt x="72" y="8309"/>
                      <a:pt x="90" y="8122"/>
                    </a:cubicBezTo>
                    <a:cubicBezTo>
                      <a:pt x="125" y="7747"/>
                      <a:pt x="214" y="7417"/>
                      <a:pt x="268" y="7123"/>
                    </a:cubicBezTo>
                    <a:cubicBezTo>
                      <a:pt x="321" y="6820"/>
                      <a:pt x="375" y="6570"/>
                      <a:pt x="411" y="6356"/>
                    </a:cubicBezTo>
                    <a:cubicBezTo>
                      <a:pt x="491" y="5946"/>
                      <a:pt x="536" y="5714"/>
                      <a:pt x="536" y="5713"/>
                    </a:cubicBezTo>
                    <a:lnTo>
                      <a:pt x="536" y="5713"/>
                    </a:lnTo>
                    <a:cubicBezTo>
                      <a:pt x="536" y="5714"/>
                      <a:pt x="482" y="5946"/>
                      <a:pt x="393" y="6356"/>
                    </a:cubicBezTo>
                    <a:cubicBezTo>
                      <a:pt x="348" y="6561"/>
                      <a:pt x="295" y="6820"/>
                      <a:pt x="232" y="7114"/>
                    </a:cubicBezTo>
                    <a:cubicBezTo>
                      <a:pt x="170" y="7408"/>
                      <a:pt x="90" y="7738"/>
                      <a:pt x="36" y="8122"/>
                    </a:cubicBezTo>
                    <a:cubicBezTo>
                      <a:pt x="9" y="8309"/>
                      <a:pt x="0" y="8506"/>
                      <a:pt x="36" y="8720"/>
                    </a:cubicBezTo>
                    <a:cubicBezTo>
                      <a:pt x="72" y="8925"/>
                      <a:pt x="152" y="9148"/>
                      <a:pt x="313" y="9317"/>
                    </a:cubicBezTo>
                    <a:cubicBezTo>
                      <a:pt x="464" y="9487"/>
                      <a:pt x="687" y="9594"/>
                      <a:pt x="919" y="9656"/>
                    </a:cubicBezTo>
                    <a:cubicBezTo>
                      <a:pt x="1121" y="9701"/>
                      <a:pt x="1329" y="9721"/>
                      <a:pt x="1538" y="9721"/>
                    </a:cubicBezTo>
                    <a:cubicBezTo>
                      <a:pt x="1579" y="9721"/>
                      <a:pt x="1619" y="9720"/>
                      <a:pt x="1660" y="9719"/>
                    </a:cubicBezTo>
                    <a:cubicBezTo>
                      <a:pt x="1785" y="9710"/>
                      <a:pt x="1918" y="9710"/>
                      <a:pt x="2043" y="9692"/>
                    </a:cubicBezTo>
                    <a:cubicBezTo>
                      <a:pt x="2177" y="9674"/>
                      <a:pt x="2311" y="9639"/>
                      <a:pt x="2427" y="9549"/>
                    </a:cubicBezTo>
                    <a:cubicBezTo>
                      <a:pt x="2489" y="9505"/>
                      <a:pt x="2534" y="9442"/>
                      <a:pt x="2552" y="9362"/>
                    </a:cubicBezTo>
                    <a:cubicBezTo>
                      <a:pt x="2579" y="9291"/>
                      <a:pt x="2570" y="9210"/>
                      <a:pt x="2561" y="9139"/>
                    </a:cubicBezTo>
                    <a:cubicBezTo>
                      <a:pt x="2525" y="9005"/>
                      <a:pt x="2463" y="8889"/>
                      <a:pt x="2463" y="8764"/>
                    </a:cubicBezTo>
                    <a:cubicBezTo>
                      <a:pt x="2445" y="8506"/>
                      <a:pt x="2587" y="8256"/>
                      <a:pt x="2757" y="8042"/>
                    </a:cubicBezTo>
                    <a:cubicBezTo>
                      <a:pt x="2926" y="7828"/>
                      <a:pt x="3149" y="7640"/>
                      <a:pt x="3310" y="7382"/>
                    </a:cubicBezTo>
                    <a:cubicBezTo>
                      <a:pt x="3372" y="7292"/>
                      <a:pt x="3426" y="7194"/>
                      <a:pt x="3453" y="7087"/>
                    </a:cubicBezTo>
                    <a:cubicBezTo>
                      <a:pt x="3488" y="6989"/>
                      <a:pt x="3506" y="6882"/>
                      <a:pt x="3533" y="6784"/>
                    </a:cubicBezTo>
                    <a:cubicBezTo>
                      <a:pt x="3569" y="6579"/>
                      <a:pt x="3631" y="6391"/>
                      <a:pt x="3720" y="6213"/>
                    </a:cubicBezTo>
                    <a:cubicBezTo>
                      <a:pt x="3801" y="6026"/>
                      <a:pt x="3899" y="5847"/>
                      <a:pt x="3979" y="5660"/>
                    </a:cubicBezTo>
                    <a:cubicBezTo>
                      <a:pt x="4050" y="5481"/>
                      <a:pt x="4104" y="5276"/>
                      <a:pt x="4077" y="5071"/>
                    </a:cubicBezTo>
                    <a:cubicBezTo>
                      <a:pt x="4059" y="4857"/>
                      <a:pt x="3917" y="4696"/>
                      <a:pt x="3926" y="4527"/>
                    </a:cubicBezTo>
                    <a:cubicBezTo>
                      <a:pt x="3926" y="4357"/>
                      <a:pt x="3997" y="4188"/>
                      <a:pt x="4042" y="4009"/>
                    </a:cubicBezTo>
                    <a:cubicBezTo>
                      <a:pt x="4140" y="3661"/>
                      <a:pt x="4220" y="3331"/>
                      <a:pt x="4291" y="3010"/>
                    </a:cubicBezTo>
                    <a:cubicBezTo>
                      <a:pt x="4434" y="2368"/>
                      <a:pt x="4532" y="1779"/>
                      <a:pt x="4604" y="1271"/>
                    </a:cubicBezTo>
                    <a:cubicBezTo>
                      <a:pt x="4639" y="1021"/>
                      <a:pt x="4666" y="789"/>
                      <a:pt x="4648" y="575"/>
                    </a:cubicBezTo>
                    <a:cubicBezTo>
                      <a:pt x="4630" y="361"/>
                      <a:pt x="4577" y="173"/>
                      <a:pt x="4497" y="31"/>
                    </a:cubicBezTo>
                    <a:lnTo>
                      <a:pt x="4497" y="22"/>
                    </a:lnTo>
                    <a:cubicBezTo>
                      <a:pt x="4408" y="6"/>
                      <a:pt x="4326" y="1"/>
                      <a:pt x="4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271;p48">
                <a:extLst>
                  <a:ext uri="{FF2B5EF4-FFF2-40B4-BE49-F238E27FC236}">
                    <a16:creationId xmlns:a16="http://schemas.microsoft.com/office/drawing/2014/main" id="{E6B28762-9094-FC8D-E265-F5F413833A58}"/>
                  </a:ext>
                </a:extLst>
              </p:cNvPr>
              <p:cNvSpPr/>
              <p:nvPr/>
            </p:nvSpPr>
            <p:spPr>
              <a:xfrm>
                <a:off x="1764741" y="2966887"/>
                <a:ext cx="33897" cy="354501"/>
              </a:xfrm>
              <a:custGeom>
                <a:avLst/>
                <a:gdLst/>
                <a:ahLst/>
                <a:cxnLst/>
                <a:rect l="l" t="t" r="r" b="b"/>
                <a:pathLst>
                  <a:path w="465" h="4863" extrusionOk="0">
                    <a:moveTo>
                      <a:pt x="367" y="1"/>
                    </a:moveTo>
                    <a:lnTo>
                      <a:pt x="367" y="1"/>
                    </a:lnTo>
                    <a:cubicBezTo>
                      <a:pt x="367" y="1"/>
                      <a:pt x="366" y="19"/>
                      <a:pt x="349" y="45"/>
                    </a:cubicBezTo>
                    <a:cubicBezTo>
                      <a:pt x="340" y="81"/>
                      <a:pt x="322" y="125"/>
                      <a:pt x="313" y="188"/>
                    </a:cubicBezTo>
                    <a:cubicBezTo>
                      <a:pt x="286" y="313"/>
                      <a:pt x="286" y="500"/>
                      <a:pt x="313" y="723"/>
                    </a:cubicBezTo>
                    <a:cubicBezTo>
                      <a:pt x="331" y="946"/>
                      <a:pt x="393" y="1214"/>
                      <a:pt x="340" y="1499"/>
                    </a:cubicBezTo>
                    <a:cubicBezTo>
                      <a:pt x="286" y="1785"/>
                      <a:pt x="135" y="2079"/>
                      <a:pt x="54" y="2418"/>
                    </a:cubicBezTo>
                    <a:cubicBezTo>
                      <a:pt x="19" y="2588"/>
                      <a:pt x="1" y="2766"/>
                      <a:pt x="37" y="2936"/>
                    </a:cubicBezTo>
                    <a:cubicBezTo>
                      <a:pt x="54" y="3025"/>
                      <a:pt x="90" y="3105"/>
                      <a:pt x="126" y="3176"/>
                    </a:cubicBezTo>
                    <a:cubicBezTo>
                      <a:pt x="170" y="3248"/>
                      <a:pt x="206" y="3310"/>
                      <a:pt x="224" y="3373"/>
                    </a:cubicBezTo>
                    <a:cubicBezTo>
                      <a:pt x="277" y="3507"/>
                      <a:pt x="286" y="3640"/>
                      <a:pt x="295" y="3774"/>
                    </a:cubicBezTo>
                    <a:cubicBezTo>
                      <a:pt x="313" y="3908"/>
                      <a:pt x="322" y="4033"/>
                      <a:pt x="331" y="4140"/>
                    </a:cubicBezTo>
                    <a:cubicBezTo>
                      <a:pt x="349" y="4363"/>
                      <a:pt x="349" y="4550"/>
                      <a:pt x="331" y="4675"/>
                    </a:cubicBezTo>
                    <a:cubicBezTo>
                      <a:pt x="322" y="4800"/>
                      <a:pt x="313" y="4863"/>
                      <a:pt x="313" y="4863"/>
                    </a:cubicBezTo>
                    <a:cubicBezTo>
                      <a:pt x="313" y="4863"/>
                      <a:pt x="331" y="4800"/>
                      <a:pt x="349" y="4675"/>
                    </a:cubicBezTo>
                    <a:cubicBezTo>
                      <a:pt x="367" y="4550"/>
                      <a:pt x="384" y="4363"/>
                      <a:pt x="384" y="4140"/>
                    </a:cubicBezTo>
                    <a:cubicBezTo>
                      <a:pt x="384" y="4024"/>
                      <a:pt x="376" y="3899"/>
                      <a:pt x="367" y="3774"/>
                    </a:cubicBezTo>
                    <a:cubicBezTo>
                      <a:pt x="358" y="3640"/>
                      <a:pt x="358" y="3498"/>
                      <a:pt x="313" y="3346"/>
                    </a:cubicBezTo>
                    <a:cubicBezTo>
                      <a:pt x="286" y="3266"/>
                      <a:pt x="242" y="3194"/>
                      <a:pt x="215" y="3132"/>
                    </a:cubicBezTo>
                    <a:cubicBezTo>
                      <a:pt x="179" y="3060"/>
                      <a:pt x="153" y="2998"/>
                      <a:pt x="135" y="2918"/>
                    </a:cubicBezTo>
                    <a:cubicBezTo>
                      <a:pt x="108" y="2766"/>
                      <a:pt x="117" y="2606"/>
                      <a:pt x="161" y="2445"/>
                    </a:cubicBezTo>
                    <a:cubicBezTo>
                      <a:pt x="233" y="2115"/>
                      <a:pt x="384" y="1820"/>
                      <a:pt x="420" y="1508"/>
                    </a:cubicBezTo>
                    <a:cubicBezTo>
                      <a:pt x="465" y="1205"/>
                      <a:pt x="402" y="937"/>
                      <a:pt x="367" y="714"/>
                    </a:cubicBezTo>
                    <a:cubicBezTo>
                      <a:pt x="322" y="491"/>
                      <a:pt x="313" y="313"/>
                      <a:pt x="331" y="188"/>
                    </a:cubicBezTo>
                    <a:cubicBezTo>
                      <a:pt x="340" y="125"/>
                      <a:pt x="349" y="81"/>
                      <a:pt x="358" y="45"/>
                    </a:cubicBezTo>
                    <a:cubicBezTo>
                      <a:pt x="367" y="19"/>
                      <a:pt x="367"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272;p48">
                <a:extLst>
                  <a:ext uri="{FF2B5EF4-FFF2-40B4-BE49-F238E27FC236}">
                    <a16:creationId xmlns:a16="http://schemas.microsoft.com/office/drawing/2014/main" id="{69ED7486-A9C8-32C1-8B7A-5C59F999EEA7}"/>
                  </a:ext>
                </a:extLst>
              </p:cNvPr>
              <p:cNvSpPr/>
              <p:nvPr/>
            </p:nvSpPr>
            <p:spPr>
              <a:xfrm>
                <a:off x="1403177" y="2520768"/>
                <a:ext cx="64441" cy="227149"/>
              </a:xfrm>
              <a:custGeom>
                <a:avLst/>
                <a:gdLst/>
                <a:ahLst/>
                <a:cxnLst/>
                <a:rect l="l" t="t" r="r" b="b"/>
                <a:pathLst>
                  <a:path w="884" h="3116" extrusionOk="0">
                    <a:moveTo>
                      <a:pt x="36" y="1"/>
                    </a:moveTo>
                    <a:cubicBezTo>
                      <a:pt x="36" y="1"/>
                      <a:pt x="1" y="857"/>
                      <a:pt x="19" y="1919"/>
                    </a:cubicBezTo>
                    <a:cubicBezTo>
                      <a:pt x="19" y="2178"/>
                      <a:pt x="28" y="2427"/>
                      <a:pt x="36" y="2659"/>
                    </a:cubicBezTo>
                    <a:cubicBezTo>
                      <a:pt x="45" y="2713"/>
                      <a:pt x="45" y="2775"/>
                      <a:pt x="45" y="2829"/>
                    </a:cubicBezTo>
                    <a:cubicBezTo>
                      <a:pt x="45" y="2882"/>
                      <a:pt x="54" y="2936"/>
                      <a:pt x="72" y="2989"/>
                    </a:cubicBezTo>
                    <a:cubicBezTo>
                      <a:pt x="99" y="3052"/>
                      <a:pt x="144" y="3096"/>
                      <a:pt x="206" y="3105"/>
                    </a:cubicBezTo>
                    <a:cubicBezTo>
                      <a:pt x="229" y="3113"/>
                      <a:pt x="250" y="3116"/>
                      <a:pt x="270" y="3116"/>
                    </a:cubicBezTo>
                    <a:cubicBezTo>
                      <a:pt x="297" y="3116"/>
                      <a:pt x="323" y="3110"/>
                      <a:pt x="349" y="3105"/>
                    </a:cubicBezTo>
                    <a:cubicBezTo>
                      <a:pt x="518" y="3079"/>
                      <a:pt x="661" y="3034"/>
                      <a:pt x="750" y="2998"/>
                    </a:cubicBezTo>
                    <a:cubicBezTo>
                      <a:pt x="839" y="2971"/>
                      <a:pt x="884" y="2945"/>
                      <a:pt x="884" y="2945"/>
                    </a:cubicBezTo>
                    <a:lnTo>
                      <a:pt x="884" y="2945"/>
                    </a:lnTo>
                    <a:cubicBezTo>
                      <a:pt x="884" y="2945"/>
                      <a:pt x="839" y="2963"/>
                      <a:pt x="741" y="2989"/>
                    </a:cubicBezTo>
                    <a:cubicBezTo>
                      <a:pt x="652" y="3007"/>
                      <a:pt x="509" y="3043"/>
                      <a:pt x="340" y="3052"/>
                    </a:cubicBezTo>
                    <a:cubicBezTo>
                      <a:pt x="322" y="3056"/>
                      <a:pt x="302" y="3058"/>
                      <a:pt x="281" y="3058"/>
                    </a:cubicBezTo>
                    <a:cubicBezTo>
                      <a:pt x="259" y="3058"/>
                      <a:pt x="237" y="3056"/>
                      <a:pt x="215" y="3052"/>
                    </a:cubicBezTo>
                    <a:cubicBezTo>
                      <a:pt x="179" y="3034"/>
                      <a:pt x="152" y="3007"/>
                      <a:pt x="144" y="2971"/>
                    </a:cubicBezTo>
                    <a:cubicBezTo>
                      <a:pt x="117" y="2882"/>
                      <a:pt x="126" y="2775"/>
                      <a:pt x="126" y="2659"/>
                    </a:cubicBezTo>
                    <a:cubicBezTo>
                      <a:pt x="126" y="2427"/>
                      <a:pt x="126" y="2178"/>
                      <a:pt x="117" y="1910"/>
                    </a:cubicBezTo>
                    <a:cubicBezTo>
                      <a:pt x="99" y="857"/>
                      <a:pt x="36"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273;p48">
                <a:extLst>
                  <a:ext uri="{FF2B5EF4-FFF2-40B4-BE49-F238E27FC236}">
                    <a16:creationId xmlns:a16="http://schemas.microsoft.com/office/drawing/2014/main" id="{318F7186-5291-E6FE-3B5A-9E854E638269}"/>
                  </a:ext>
                </a:extLst>
              </p:cNvPr>
              <p:cNvSpPr/>
              <p:nvPr/>
            </p:nvSpPr>
            <p:spPr>
              <a:xfrm>
                <a:off x="1108605" y="4292851"/>
                <a:ext cx="275188" cy="311054"/>
              </a:xfrm>
              <a:custGeom>
                <a:avLst/>
                <a:gdLst/>
                <a:ahLst/>
                <a:cxnLst/>
                <a:rect l="l" t="t" r="r" b="b"/>
                <a:pathLst>
                  <a:path w="3775" h="4267" extrusionOk="0">
                    <a:moveTo>
                      <a:pt x="1365" y="1"/>
                    </a:moveTo>
                    <a:cubicBezTo>
                      <a:pt x="1365" y="1"/>
                      <a:pt x="1330" y="170"/>
                      <a:pt x="1267" y="464"/>
                    </a:cubicBezTo>
                    <a:cubicBezTo>
                      <a:pt x="1241" y="616"/>
                      <a:pt x="1205" y="803"/>
                      <a:pt x="1160" y="1009"/>
                    </a:cubicBezTo>
                    <a:cubicBezTo>
                      <a:pt x="1107" y="1214"/>
                      <a:pt x="1044" y="1455"/>
                      <a:pt x="910" y="1687"/>
                    </a:cubicBezTo>
                    <a:cubicBezTo>
                      <a:pt x="768" y="1919"/>
                      <a:pt x="554" y="2133"/>
                      <a:pt x="357" y="2382"/>
                    </a:cubicBezTo>
                    <a:cubicBezTo>
                      <a:pt x="250" y="2507"/>
                      <a:pt x="152" y="2641"/>
                      <a:pt x="90" y="2811"/>
                    </a:cubicBezTo>
                    <a:cubicBezTo>
                      <a:pt x="18" y="2971"/>
                      <a:pt x="1" y="3167"/>
                      <a:pt x="27" y="3346"/>
                    </a:cubicBezTo>
                    <a:cubicBezTo>
                      <a:pt x="45" y="3435"/>
                      <a:pt x="63" y="3533"/>
                      <a:pt x="90" y="3622"/>
                    </a:cubicBezTo>
                    <a:cubicBezTo>
                      <a:pt x="108" y="3712"/>
                      <a:pt x="125" y="3801"/>
                      <a:pt x="170" y="3890"/>
                    </a:cubicBezTo>
                    <a:cubicBezTo>
                      <a:pt x="215" y="3988"/>
                      <a:pt x="304" y="4068"/>
                      <a:pt x="402" y="4113"/>
                    </a:cubicBezTo>
                    <a:cubicBezTo>
                      <a:pt x="491" y="4149"/>
                      <a:pt x="589" y="4167"/>
                      <a:pt x="687" y="4193"/>
                    </a:cubicBezTo>
                    <a:cubicBezTo>
                      <a:pt x="938" y="4245"/>
                      <a:pt x="1196" y="4267"/>
                      <a:pt x="1460" y="4267"/>
                    </a:cubicBezTo>
                    <a:cubicBezTo>
                      <a:pt x="1608" y="4267"/>
                      <a:pt x="1758" y="4260"/>
                      <a:pt x="1910" y="4247"/>
                    </a:cubicBezTo>
                    <a:cubicBezTo>
                      <a:pt x="2115" y="4238"/>
                      <a:pt x="2311" y="4211"/>
                      <a:pt x="2507" y="4184"/>
                    </a:cubicBezTo>
                    <a:cubicBezTo>
                      <a:pt x="2605" y="4176"/>
                      <a:pt x="2704" y="4158"/>
                      <a:pt x="2802" y="4140"/>
                    </a:cubicBezTo>
                    <a:lnTo>
                      <a:pt x="2944" y="4122"/>
                    </a:lnTo>
                    <a:cubicBezTo>
                      <a:pt x="2989" y="4113"/>
                      <a:pt x="3043" y="4113"/>
                      <a:pt x="3096" y="4086"/>
                    </a:cubicBezTo>
                    <a:cubicBezTo>
                      <a:pt x="3132" y="4077"/>
                      <a:pt x="3159" y="4051"/>
                      <a:pt x="3176" y="4024"/>
                    </a:cubicBezTo>
                    <a:cubicBezTo>
                      <a:pt x="3194" y="3997"/>
                      <a:pt x="3194" y="3961"/>
                      <a:pt x="3203" y="3944"/>
                    </a:cubicBezTo>
                    <a:lnTo>
                      <a:pt x="3230" y="3801"/>
                    </a:lnTo>
                    <a:cubicBezTo>
                      <a:pt x="3248" y="3703"/>
                      <a:pt x="3266" y="3614"/>
                      <a:pt x="3283" y="3524"/>
                    </a:cubicBezTo>
                    <a:cubicBezTo>
                      <a:pt x="3303" y="3392"/>
                      <a:pt x="3328" y="3259"/>
                      <a:pt x="3351" y="3126"/>
                    </a:cubicBezTo>
                    <a:lnTo>
                      <a:pt x="3351" y="3126"/>
                    </a:lnTo>
                    <a:cubicBezTo>
                      <a:pt x="3376" y="3178"/>
                      <a:pt x="3401" y="3229"/>
                      <a:pt x="3426" y="3275"/>
                    </a:cubicBezTo>
                    <a:lnTo>
                      <a:pt x="3435" y="3301"/>
                    </a:lnTo>
                    <a:lnTo>
                      <a:pt x="3462" y="3301"/>
                    </a:lnTo>
                    <a:cubicBezTo>
                      <a:pt x="3542" y="3301"/>
                      <a:pt x="3614" y="3257"/>
                      <a:pt x="3658" y="3203"/>
                    </a:cubicBezTo>
                    <a:cubicBezTo>
                      <a:pt x="3703" y="3150"/>
                      <a:pt x="3730" y="3087"/>
                      <a:pt x="3747" y="3025"/>
                    </a:cubicBezTo>
                    <a:cubicBezTo>
                      <a:pt x="3774" y="2891"/>
                      <a:pt x="3730" y="2766"/>
                      <a:pt x="3703" y="2659"/>
                    </a:cubicBezTo>
                    <a:cubicBezTo>
                      <a:pt x="3631" y="2436"/>
                      <a:pt x="3596" y="2222"/>
                      <a:pt x="3578" y="2017"/>
                    </a:cubicBezTo>
                    <a:cubicBezTo>
                      <a:pt x="3533" y="1606"/>
                      <a:pt x="3533" y="1241"/>
                      <a:pt x="3498" y="937"/>
                    </a:cubicBezTo>
                    <a:cubicBezTo>
                      <a:pt x="3462" y="634"/>
                      <a:pt x="3408" y="402"/>
                      <a:pt x="3355" y="250"/>
                    </a:cubicBezTo>
                    <a:cubicBezTo>
                      <a:pt x="3328" y="179"/>
                      <a:pt x="3301" y="116"/>
                      <a:pt x="3283" y="81"/>
                    </a:cubicBezTo>
                    <a:cubicBezTo>
                      <a:pt x="3266" y="45"/>
                      <a:pt x="3257" y="27"/>
                      <a:pt x="3257" y="27"/>
                    </a:cubicBezTo>
                    <a:lnTo>
                      <a:pt x="3257" y="27"/>
                    </a:lnTo>
                    <a:cubicBezTo>
                      <a:pt x="3257" y="27"/>
                      <a:pt x="3257" y="45"/>
                      <a:pt x="3275" y="81"/>
                    </a:cubicBezTo>
                    <a:cubicBezTo>
                      <a:pt x="3292" y="116"/>
                      <a:pt x="3319" y="179"/>
                      <a:pt x="3346" y="259"/>
                    </a:cubicBezTo>
                    <a:cubicBezTo>
                      <a:pt x="3391" y="411"/>
                      <a:pt x="3444" y="643"/>
                      <a:pt x="3471" y="937"/>
                    </a:cubicBezTo>
                    <a:cubicBezTo>
                      <a:pt x="3498" y="1241"/>
                      <a:pt x="3489" y="1606"/>
                      <a:pt x="3515" y="2017"/>
                    </a:cubicBezTo>
                    <a:cubicBezTo>
                      <a:pt x="3533" y="2231"/>
                      <a:pt x="3569" y="2454"/>
                      <a:pt x="3631" y="2677"/>
                    </a:cubicBezTo>
                    <a:cubicBezTo>
                      <a:pt x="3658" y="2784"/>
                      <a:pt x="3694" y="2900"/>
                      <a:pt x="3667" y="3007"/>
                    </a:cubicBezTo>
                    <a:cubicBezTo>
                      <a:pt x="3651" y="3106"/>
                      <a:pt x="3581" y="3204"/>
                      <a:pt x="3487" y="3212"/>
                    </a:cubicBezTo>
                    <a:lnTo>
                      <a:pt x="3487" y="3212"/>
                    </a:lnTo>
                    <a:cubicBezTo>
                      <a:pt x="3453" y="3132"/>
                      <a:pt x="3413" y="3051"/>
                      <a:pt x="3373" y="2962"/>
                    </a:cubicBezTo>
                    <a:lnTo>
                      <a:pt x="3310" y="2846"/>
                    </a:lnTo>
                    <a:lnTo>
                      <a:pt x="3292" y="2980"/>
                    </a:lnTo>
                    <a:cubicBezTo>
                      <a:pt x="3257" y="3150"/>
                      <a:pt x="3221" y="3328"/>
                      <a:pt x="3185" y="3506"/>
                    </a:cubicBezTo>
                    <a:cubicBezTo>
                      <a:pt x="3168" y="3596"/>
                      <a:pt x="3150" y="3685"/>
                      <a:pt x="3132" y="3783"/>
                    </a:cubicBezTo>
                    <a:lnTo>
                      <a:pt x="3105" y="3917"/>
                    </a:lnTo>
                    <a:cubicBezTo>
                      <a:pt x="3096" y="3961"/>
                      <a:pt x="3087" y="3988"/>
                      <a:pt x="3060" y="3997"/>
                    </a:cubicBezTo>
                    <a:cubicBezTo>
                      <a:pt x="3034" y="4015"/>
                      <a:pt x="2980" y="4015"/>
                      <a:pt x="2927" y="4024"/>
                    </a:cubicBezTo>
                    <a:lnTo>
                      <a:pt x="2784" y="4042"/>
                    </a:lnTo>
                    <a:cubicBezTo>
                      <a:pt x="2695" y="4060"/>
                      <a:pt x="2597" y="4068"/>
                      <a:pt x="2498" y="4086"/>
                    </a:cubicBezTo>
                    <a:cubicBezTo>
                      <a:pt x="2302" y="4113"/>
                      <a:pt x="2106" y="4131"/>
                      <a:pt x="1901" y="4149"/>
                    </a:cubicBezTo>
                    <a:cubicBezTo>
                      <a:pt x="1764" y="4158"/>
                      <a:pt x="1628" y="4163"/>
                      <a:pt x="1494" y="4163"/>
                    </a:cubicBezTo>
                    <a:cubicBezTo>
                      <a:pt x="1225" y="4163"/>
                      <a:pt x="961" y="4143"/>
                      <a:pt x="705" y="4095"/>
                    </a:cubicBezTo>
                    <a:cubicBezTo>
                      <a:pt x="518" y="4060"/>
                      <a:pt x="322" y="4015"/>
                      <a:pt x="259" y="3854"/>
                    </a:cubicBezTo>
                    <a:cubicBezTo>
                      <a:pt x="224" y="3774"/>
                      <a:pt x="197" y="3685"/>
                      <a:pt x="179" y="3596"/>
                    </a:cubicBezTo>
                    <a:cubicBezTo>
                      <a:pt x="152" y="3506"/>
                      <a:pt x="125" y="3417"/>
                      <a:pt x="117" y="3337"/>
                    </a:cubicBezTo>
                    <a:cubicBezTo>
                      <a:pt x="90" y="3159"/>
                      <a:pt x="99" y="2989"/>
                      <a:pt x="161" y="2837"/>
                    </a:cubicBezTo>
                    <a:cubicBezTo>
                      <a:pt x="224" y="2686"/>
                      <a:pt x="313" y="2552"/>
                      <a:pt x="411" y="2427"/>
                    </a:cubicBezTo>
                    <a:cubicBezTo>
                      <a:pt x="607" y="2177"/>
                      <a:pt x="812" y="1954"/>
                      <a:pt x="955" y="1713"/>
                    </a:cubicBezTo>
                    <a:cubicBezTo>
                      <a:pt x="1089" y="1472"/>
                      <a:pt x="1142" y="1223"/>
                      <a:pt x="1187" y="1018"/>
                    </a:cubicBezTo>
                    <a:cubicBezTo>
                      <a:pt x="1232" y="803"/>
                      <a:pt x="1258" y="616"/>
                      <a:pt x="1285" y="473"/>
                    </a:cubicBezTo>
                    <a:cubicBezTo>
                      <a:pt x="1339" y="170"/>
                      <a:pt x="1365" y="1"/>
                      <a:pt x="1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274;p48">
                <a:extLst>
                  <a:ext uri="{FF2B5EF4-FFF2-40B4-BE49-F238E27FC236}">
                    <a16:creationId xmlns:a16="http://schemas.microsoft.com/office/drawing/2014/main" id="{16205E37-3F68-A28F-2EE8-9CD3D97466D3}"/>
                  </a:ext>
                </a:extLst>
              </p:cNvPr>
              <p:cNvSpPr/>
              <p:nvPr/>
            </p:nvSpPr>
            <p:spPr>
              <a:xfrm>
                <a:off x="1422713" y="3920211"/>
                <a:ext cx="228315" cy="516479"/>
              </a:xfrm>
              <a:custGeom>
                <a:avLst/>
                <a:gdLst/>
                <a:ahLst/>
                <a:cxnLst/>
                <a:rect l="l" t="t" r="r" b="b"/>
                <a:pathLst>
                  <a:path w="3132" h="7085" extrusionOk="0">
                    <a:moveTo>
                      <a:pt x="393" y="1"/>
                    </a:moveTo>
                    <a:cubicBezTo>
                      <a:pt x="366" y="19"/>
                      <a:pt x="330" y="36"/>
                      <a:pt x="277" y="81"/>
                    </a:cubicBezTo>
                    <a:cubicBezTo>
                      <a:pt x="188" y="161"/>
                      <a:pt x="81" y="313"/>
                      <a:pt x="45" y="545"/>
                    </a:cubicBezTo>
                    <a:cubicBezTo>
                      <a:pt x="0" y="768"/>
                      <a:pt x="18" y="1053"/>
                      <a:pt x="18" y="1375"/>
                    </a:cubicBezTo>
                    <a:cubicBezTo>
                      <a:pt x="18" y="1535"/>
                      <a:pt x="0" y="1705"/>
                      <a:pt x="54" y="1892"/>
                    </a:cubicBezTo>
                    <a:cubicBezTo>
                      <a:pt x="72" y="1981"/>
                      <a:pt x="125" y="2079"/>
                      <a:pt x="215" y="2133"/>
                    </a:cubicBezTo>
                    <a:cubicBezTo>
                      <a:pt x="267" y="2174"/>
                      <a:pt x="340" y="2204"/>
                      <a:pt x="414" y="2204"/>
                    </a:cubicBezTo>
                    <a:cubicBezTo>
                      <a:pt x="432" y="2204"/>
                      <a:pt x="451" y="2202"/>
                      <a:pt x="470" y="2198"/>
                    </a:cubicBezTo>
                    <a:lnTo>
                      <a:pt x="470" y="2198"/>
                    </a:lnTo>
                    <a:cubicBezTo>
                      <a:pt x="329" y="2819"/>
                      <a:pt x="159" y="3540"/>
                      <a:pt x="90" y="4354"/>
                    </a:cubicBezTo>
                    <a:cubicBezTo>
                      <a:pt x="63" y="4765"/>
                      <a:pt x="63" y="5202"/>
                      <a:pt x="125" y="5657"/>
                    </a:cubicBezTo>
                    <a:cubicBezTo>
                      <a:pt x="152" y="5880"/>
                      <a:pt x="206" y="6112"/>
                      <a:pt x="322" y="6317"/>
                    </a:cubicBezTo>
                    <a:cubicBezTo>
                      <a:pt x="429" y="6531"/>
                      <a:pt x="598" y="6718"/>
                      <a:pt x="803" y="6852"/>
                    </a:cubicBezTo>
                    <a:cubicBezTo>
                      <a:pt x="1035" y="7004"/>
                      <a:pt x="1294" y="7084"/>
                      <a:pt x="1562" y="7084"/>
                    </a:cubicBezTo>
                    <a:cubicBezTo>
                      <a:pt x="1576" y="7085"/>
                      <a:pt x="1591" y="7085"/>
                      <a:pt x="1605" y="7085"/>
                    </a:cubicBezTo>
                    <a:cubicBezTo>
                      <a:pt x="1849" y="7085"/>
                      <a:pt x="2092" y="7015"/>
                      <a:pt x="2302" y="6897"/>
                    </a:cubicBezTo>
                    <a:cubicBezTo>
                      <a:pt x="2525" y="6772"/>
                      <a:pt x="2703" y="6584"/>
                      <a:pt x="2828" y="6370"/>
                    </a:cubicBezTo>
                    <a:cubicBezTo>
                      <a:pt x="2953" y="6165"/>
                      <a:pt x="3016" y="5933"/>
                      <a:pt x="3060" y="5701"/>
                    </a:cubicBezTo>
                    <a:cubicBezTo>
                      <a:pt x="3132" y="5246"/>
                      <a:pt x="3105" y="4818"/>
                      <a:pt x="3096" y="4417"/>
                    </a:cubicBezTo>
                    <a:cubicBezTo>
                      <a:pt x="3087" y="4211"/>
                      <a:pt x="3078" y="4024"/>
                      <a:pt x="3069" y="3837"/>
                    </a:cubicBezTo>
                    <a:cubicBezTo>
                      <a:pt x="3069" y="3649"/>
                      <a:pt x="3069" y="3471"/>
                      <a:pt x="3042" y="3293"/>
                    </a:cubicBezTo>
                    <a:cubicBezTo>
                      <a:pt x="3025" y="3123"/>
                      <a:pt x="2962" y="2963"/>
                      <a:pt x="2918" y="2820"/>
                    </a:cubicBezTo>
                    <a:cubicBezTo>
                      <a:pt x="2864" y="2677"/>
                      <a:pt x="2846" y="2534"/>
                      <a:pt x="2846" y="2401"/>
                    </a:cubicBezTo>
                    <a:cubicBezTo>
                      <a:pt x="2846" y="2133"/>
                      <a:pt x="2882" y="1901"/>
                      <a:pt x="2864" y="1705"/>
                    </a:cubicBezTo>
                    <a:cubicBezTo>
                      <a:pt x="2855" y="1517"/>
                      <a:pt x="2811" y="1366"/>
                      <a:pt x="2757" y="1276"/>
                    </a:cubicBezTo>
                    <a:cubicBezTo>
                      <a:pt x="2730" y="1232"/>
                      <a:pt x="2712" y="1205"/>
                      <a:pt x="2695" y="1187"/>
                    </a:cubicBezTo>
                    <a:lnTo>
                      <a:pt x="2695" y="1187"/>
                    </a:lnTo>
                    <a:cubicBezTo>
                      <a:pt x="2712" y="1205"/>
                      <a:pt x="2730" y="1241"/>
                      <a:pt x="2757" y="1285"/>
                    </a:cubicBezTo>
                    <a:cubicBezTo>
                      <a:pt x="2802" y="1375"/>
                      <a:pt x="2846" y="1517"/>
                      <a:pt x="2846" y="1705"/>
                    </a:cubicBezTo>
                    <a:cubicBezTo>
                      <a:pt x="2864" y="1901"/>
                      <a:pt x="2819" y="2124"/>
                      <a:pt x="2811" y="2401"/>
                    </a:cubicBezTo>
                    <a:cubicBezTo>
                      <a:pt x="2811" y="2534"/>
                      <a:pt x="2828" y="2686"/>
                      <a:pt x="2882" y="2838"/>
                    </a:cubicBezTo>
                    <a:cubicBezTo>
                      <a:pt x="2927" y="2980"/>
                      <a:pt x="2980" y="3132"/>
                      <a:pt x="2998" y="3302"/>
                    </a:cubicBezTo>
                    <a:cubicBezTo>
                      <a:pt x="3016" y="3471"/>
                      <a:pt x="3007" y="3649"/>
                      <a:pt x="3016" y="3837"/>
                    </a:cubicBezTo>
                    <a:cubicBezTo>
                      <a:pt x="3016" y="4024"/>
                      <a:pt x="3016" y="4220"/>
                      <a:pt x="3025" y="4417"/>
                    </a:cubicBezTo>
                    <a:cubicBezTo>
                      <a:pt x="3025" y="4818"/>
                      <a:pt x="3051" y="5246"/>
                      <a:pt x="2971" y="5692"/>
                    </a:cubicBezTo>
                    <a:cubicBezTo>
                      <a:pt x="2935" y="5906"/>
                      <a:pt x="2864" y="6130"/>
                      <a:pt x="2748" y="6326"/>
                    </a:cubicBezTo>
                    <a:cubicBezTo>
                      <a:pt x="2632" y="6522"/>
                      <a:pt x="2463" y="6692"/>
                      <a:pt x="2257" y="6808"/>
                    </a:cubicBezTo>
                    <a:cubicBezTo>
                      <a:pt x="2043" y="6923"/>
                      <a:pt x="1802" y="6986"/>
                      <a:pt x="1562" y="6986"/>
                    </a:cubicBezTo>
                    <a:cubicBezTo>
                      <a:pt x="1321" y="6977"/>
                      <a:pt x="1071" y="6906"/>
                      <a:pt x="866" y="6763"/>
                    </a:cubicBezTo>
                    <a:cubicBezTo>
                      <a:pt x="669" y="6638"/>
                      <a:pt x="518" y="6469"/>
                      <a:pt x="411" y="6272"/>
                    </a:cubicBezTo>
                    <a:cubicBezTo>
                      <a:pt x="313" y="6076"/>
                      <a:pt x="250" y="5853"/>
                      <a:pt x="223" y="5639"/>
                    </a:cubicBezTo>
                    <a:cubicBezTo>
                      <a:pt x="161" y="5202"/>
                      <a:pt x="152" y="4765"/>
                      <a:pt x="179" y="4354"/>
                    </a:cubicBezTo>
                    <a:cubicBezTo>
                      <a:pt x="241" y="3533"/>
                      <a:pt x="411" y="2793"/>
                      <a:pt x="536" y="2151"/>
                    </a:cubicBezTo>
                    <a:lnTo>
                      <a:pt x="554" y="2088"/>
                    </a:lnTo>
                    <a:lnTo>
                      <a:pt x="554" y="2088"/>
                    </a:lnTo>
                    <a:lnTo>
                      <a:pt x="500" y="2124"/>
                    </a:lnTo>
                    <a:cubicBezTo>
                      <a:pt x="472" y="2137"/>
                      <a:pt x="441" y="2143"/>
                      <a:pt x="410" y="2143"/>
                    </a:cubicBezTo>
                    <a:cubicBezTo>
                      <a:pt x="352" y="2143"/>
                      <a:pt x="293" y="2123"/>
                      <a:pt x="241" y="2088"/>
                    </a:cubicBezTo>
                    <a:cubicBezTo>
                      <a:pt x="170" y="2044"/>
                      <a:pt x="125" y="1963"/>
                      <a:pt x="99" y="1883"/>
                    </a:cubicBezTo>
                    <a:cubicBezTo>
                      <a:pt x="45" y="1714"/>
                      <a:pt x="63" y="1535"/>
                      <a:pt x="54" y="1375"/>
                    </a:cubicBezTo>
                    <a:cubicBezTo>
                      <a:pt x="45" y="1053"/>
                      <a:pt x="27" y="768"/>
                      <a:pt x="63" y="545"/>
                    </a:cubicBezTo>
                    <a:cubicBezTo>
                      <a:pt x="99" y="322"/>
                      <a:pt x="197" y="161"/>
                      <a:pt x="286" y="81"/>
                    </a:cubicBezTo>
                    <a:cubicBezTo>
                      <a:pt x="330" y="45"/>
                      <a:pt x="366" y="19"/>
                      <a:pt x="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275;p48">
                <a:extLst>
                  <a:ext uri="{FF2B5EF4-FFF2-40B4-BE49-F238E27FC236}">
                    <a16:creationId xmlns:a16="http://schemas.microsoft.com/office/drawing/2014/main" id="{11502557-B041-127F-4E06-FCD07BB8B58E}"/>
                  </a:ext>
                </a:extLst>
              </p:cNvPr>
              <p:cNvSpPr/>
              <p:nvPr/>
            </p:nvSpPr>
            <p:spPr>
              <a:xfrm>
                <a:off x="1167796" y="4273971"/>
                <a:ext cx="98266" cy="148638"/>
              </a:xfrm>
              <a:custGeom>
                <a:avLst/>
                <a:gdLst/>
                <a:ahLst/>
                <a:cxnLst/>
                <a:rect l="l" t="t" r="r" b="b"/>
                <a:pathLst>
                  <a:path w="1348" h="2039" extrusionOk="0">
                    <a:moveTo>
                      <a:pt x="1347" y="1"/>
                    </a:moveTo>
                    <a:cubicBezTo>
                      <a:pt x="1347" y="1"/>
                      <a:pt x="1330" y="152"/>
                      <a:pt x="1285" y="384"/>
                    </a:cubicBezTo>
                    <a:cubicBezTo>
                      <a:pt x="1240" y="625"/>
                      <a:pt x="1160" y="946"/>
                      <a:pt x="991" y="1259"/>
                    </a:cubicBezTo>
                    <a:cubicBezTo>
                      <a:pt x="812" y="1571"/>
                      <a:pt x="562" y="1794"/>
                      <a:pt x="357" y="1910"/>
                    </a:cubicBezTo>
                    <a:cubicBezTo>
                      <a:pt x="259" y="1972"/>
                      <a:pt x="161" y="2008"/>
                      <a:pt x="98" y="2026"/>
                    </a:cubicBezTo>
                    <a:cubicBezTo>
                      <a:pt x="86" y="2028"/>
                      <a:pt x="75" y="2028"/>
                      <a:pt x="64" y="2028"/>
                    </a:cubicBezTo>
                    <a:cubicBezTo>
                      <a:pt x="23" y="2028"/>
                      <a:pt x="0" y="2017"/>
                      <a:pt x="0" y="2017"/>
                    </a:cubicBezTo>
                    <a:lnTo>
                      <a:pt x="0" y="2017"/>
                    </a:lnTo>
                    <a:cubicBezTo>
                      <a:pt x="0" y="2017"/>
                      <a:pt x="9" y="2026"/>
                      <a:pt x="27" y="2026"/>
                    </a:cubicBezTo>
                    <a:cubicBezTo>
                      <a:pt x="40" y="2032"/>
                      <a:pt x="57" y="2038"/>
                      <a:pt x="78" y="2038"/>
                    </a:cubicBezTo>
                    <a:cubicBezTo>
                      <a:pt x="87" y="2038"/>
                      <a:pt x="97" y="2037"/>
                      <a:pt x="107" y="2035"/>
                    </a:cubicBezTo>
                    <a:cubicBezTo>
                      <a:pt x="170" y="2035"/>
                      <a:pt x="268" y="2008"/>
                      <a:pt x="384" y="1963"/>
                    </a:cubicBezTo>
                    <a:cubicBezTo>
                      <a:pt x="607" y="1865"/>
                      <a:pt x="892" y="1642"/>
                      <a:pt x="1080" y="1312"/>
                    </a:cubicBezTo>
                    <a:cubicBezTo>
                      <a:pt x="1267" y="982"/>
                      <a:pt x="1321" y="634"/>
                      <a:pt x="1339" y="393"/>
                    </a:cubicBezTo>
                    <a:cubicBezTo>
                      <a:pt x="1347" y="277"/>
                      <a:pt x="1347" y="179"/>
                      <a:pt x="1347" y="108"/>
                    </a:cubicBezTo>
                    <a:cubicBezTo>
                      <a:pt x="1347" y="45"/>
                      <a:pt x="1347" y="1"/>
                      <a:pt x="1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276;p48">
                <a:extLst>
                  <a:ext uri="{FF2B5EF4-FFF2-40B4-BE49-F238E27FC236}">
                    <a16:creationId xmlns:a16="http://schemas.microsoft.com/office/drawing/2014/main" id="{852C42FD-26FB-F9E2-3CA3-AFD1CF27F508}"/>
                  </a:ext>
                </a:extLst>
              </p:cNvPr>
              <p:cNvSpPr/>
              <p:nvPr/>
            </p:nvSpPr>
            <p:spPr>
              <a:xfrm>
                <a:off x="1267955" y="4275939"/>
                <a:ext cx="74866" cy="184139"/>
              </a:xfrm>
              <a:custGeom>
                <a:avLst/>
                <a:gdLst/>
                <a:ahLst/>
                <a:cxnLst/>
                <a:rect l="l" t="t" r="r" b="b"/>
                <a:pathLst>
                  <a:path w="1027" h="2526" extrusionOk="0">
                    <a:moveTo>
                      <a:pt x="116" y="1"/>
                    </a:moveTo>
                    <a:cubicBezTo>
                      <a:pt x="116" y="1"/>
                      <a:pt x="89" y="161"/>
                      <a:pt x="63" y="411"/>
                    </a:cubicBezTo>
                    <a:cubicBezTo>
                      <a:pt x="45" y="545"/>
                      <a:pt x="36" y="696"/>
                      <a:pt x="9" y="866"/>
                    </a:cubicBezTo>
                    <a:cubicBezTo>
                      <a:pt x="9" y="955"/>
                      <a:pt x="0" y="1044"/>
                      <a:pt x="9" y="1142"/>
                    </a:cubicBezTo>
                    <a:cubicBezTo>
                      <a:pt x="27" y="1250"/>
                      <a:pt x="72" y="1348"/>
                      <a:pt x="143" y="1428"/>
                    </a:cubicBezTo>
                    <a:cubicBezTo>
                      <a:pt x="277" y="1589"/>
                      <a:pt x="437" y="1687"/>
                      <a:pt x="553" y="1812"/>
                    </a:cubicBezTo>
                    <a:cubicBezTo>
                      <a:pt x="669" y="1928"/>
                      <a:pt x="767" y="2043"/>
                      <a:pt x="839" y="2151"/>
                    </a:cubicBezTo>
                    <a:cubicBezTo>
                      <a:pt x="901" y="2258"/>
                      <a:pt x="946" y="2356"/>
                      <a:pt x="982" y="2418"/>
                    </a:cubicBezTo>
                    <a:cubicBezTo>
                      <a:pt x="1008" y="2490"/>
                      <a:pt x="1026" y="2525"/>
                      <a:pt x="1026" y="2525"/>
                    </a:cubicBezTo>
                    <a:cubicBezTo>
                      <a:pt x="1026" y="2525"/>
                      <a:pt x="1017" y="2481"/>
                      <a:pt x="990" y="2418"/>
                    </a:cubicBezTo>
                    <a:cubicBezTo>
                      <a:pt x="973" y="2347"/>
                      <a:pt x="937" y="2249"/>
                      <a:pt x="883" y="2124"/>
                    </a:cubicBezTo>
                    <a:cubicBezTo>
                      <a:pt x="821" y="2008"/>
                      <a:pt x="732" y="1874"/>
                      <a:pt x="616" y="1749"/>
                    </a:cubicBezTo>
                    <a:cubicBezTo>
                      <a:pt x="500" y="1615"/>
                      <a:pt x="339" y="1508"/>
                      <a:pt x="223" y="1365"/>
                    </a:cubicBezTo>
                    <a:cubicBezTo>
                      <a:pt x="161" y="1294"/>
                      <a:pt x="125" y="1214"/>
                      <a:pt x="107" y="1134"/>
                    </a:cubicBezTo>
                    <a:cubicBezTo>
                      <a:pt x="98" y="1044"/>
                      <a:pt x="98" y="955"/>
                      <a:pt x="98" y="875"/>
                    </a:cubicBezTo>
                    <a:cubicBezTo>
                      <a:pt x="107" y="705"/>
                      <a:pt x="107" y="545"/>
                      <a:pt x="116" y="420"/>
                    </a:cubicBezTo>
                    <a:cubicBezTo>
                      <a:pt x="116" y="161"/>
                      <a:pt x="116"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277;p48">
                <a:extLst>
                  <a:ext uri="{FF2B5EF4-FFF2-40B4-BE49-F238E27FC236}">
                    <a16:creationId xmlns:a16="http://schemas.microsoft.com/office/drawing/2014/main" id="{A8CB8CB7-8DC5-87E1-C7F1-DA79689AC1C5}"/>
                  </a:ext>
                </a:extLst>
              </p:cNvPr>
              <p:cNvSpPr/>
              <p:nvPr/>
            </p:nvSpPr>
            <p:spPr>
              <a:xfrm>
                <a:off x="1207452" y="4378722"/>
                <a:ext cx="113866" cy="13194"/>
              </a:xfrm>
              <a:custGeom>
                <a:avLst/>
                <a:gdLst/>
                <a:ahLst/>
                <a:cxnLst/>
                <a:rect l="l" t="t" r="r" b="b"/>
                <a:pathLst>
                  <a:path w="1562" h="181" extrusionOk="0">
                    <a:moveTo>
                      <a:pt x="1562" y="0"/>
                    </a:moveTo>
                    <a:cubicBezTo>
                      <a:pt x="1562" y="0"/>
                      <a:pt x="1472" y="9"/>
                      <a:pt x="1339" y="27"/>
                    </a:cubicBezTo>
                    <a:cubicBezTo>
                      <a:pt x="1196" y="45"/>
                      <a:pt x="1000" y="63"/>
                      <a:pt x="786" y="71"/>
                    </a:cubicBezTo>
                    <a:cubicBezTo>
                      <a:pt x="571" y="89"/>
                      <a:pt x="375" y="89"/>
                      <a:pt x="232" y="89"/>
                    </a:cubicBezTo>
                    <a:cubicBezTo>
                      <a:pt x="90" y="80"/>
                      <a:pt x="1" y="80"/>
                      <a:pt x="1" y="80"/>
                    </a:cubicBezTo>
                    <a:lnTo>
                      <a:pt x="1" y="80"/>
                    </a:lnTo>
                    <a:cubicBezTo>
                      <a:pt x="1" y="80"/>
                      <a:pt x="81" y="107"/>
                      <a:pt x="224" y="134"/>
                    </a:cubicBezTo>
                    <a:cubicBezTo>
                      <a:pt x="342" y="163"/>
                      <a:pt x="503" y="181"/>
                      <a:pt x="676" y="181"/>
                    </a:cubicBezTo>
                    <a:cubicBezTo>
                      <a:pt x="712" y="181"/>
                      <a:pt x="749" y="180"/>
                      <a:pt x="786" y="179"/>
                    </a:cubicBezTo>
                    <a:cubicBezTo>
                      <a:pt x="1009" y="170"/>
                      <a:pt x="1205" y="125"/>
                      <a:pt x="1348" y="80"/>
                    </a:cubicBezTo>
                    <a:cubicBezTo>
                      <a:pt x="1481" y="36"/>
                      <a:pt x="1562" y="0"/>
                      <a:pt x="1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278;p48">
                <a:extLst>
                  <a:ext uri="{FF2B5EF4-FFF2-40B4-BE49-F238E27FC236}">
                    <a16:creationId xmlns:a16="http://schemas.microsoft.com/office/drawing/2014/main" id="{966223FB-E3D0-A1C5-8982-3CD92197E664}"/>
                  </a:ext>
                </a:extLst>
              </p:cNvPr>
              <p:cNvSpPr/>
              <p:nvPr/>
            </p:nvSpPr>
            <p:spPr>
              <a:xfrm>
                <a:off x="1217220" y="4354666"/>
                <a:ext cx="91122" cy="8456"/>
              </a:xfrm>
              <a:custGeom>
                <a:avLst/>
                <a:gdLst/>
                <a:ahLst/>
                <a:cxnLst/>
                <a:rect l="l" t="t" r="r" b="b"/>
                <a:pathLst>
                  <a:path w="1250" h="116" extrusionOk="0">
                    <a:moveTo>
                      <a:pt x="1249" y="0"/>
                    </a:moveTo>
                    <a:cubicBezTo>
                      <a:pt x="1249" y="0"/>
                      <a:pt x="1198" y="37"/>
                      <a:pt x="1108" y="37"/>
                    </a:cubicBezTo>
                    <a:cubicBezTo>
                      <a:pt x="1099" y="37"/>
                      <a:pt x="1090" y="37"/>
                      <a:pt x="1080" y="36"/>
                    </a:cubicBezTo>
                    <a:cubicBezTo>
                      <a:pt x="964" y="36"/>
                      <a:pt x="812" y="9"/>
                      <a:pt x="634" y="9"/>
                    </a:cubicBezTo>
                    <a:cubicBezTo>
                      <a:pt x="602" y="8"/>
                      <a:pt x="571" y="8"/>
                      <a:pt x="541" y="8"/>
                    </a:cubicBezTo>
                    <a:cubicBezTo>
                      <a:pt x="236" y="8"/>
                      <a:pt x="0" y="45"/>
                      <a:pt x="0" y="45"/>
                    </a:cubicBezTo>
                    <a:cubicBezTo>
                      <a:pt x="0" y="45"/>
                      <a:pt x="286" y="107"/>
                      <a:pt x="634" y="116"/>
                    </a:cubicBezTo>
                    <a:cubicBezTo>
                      <a:pt x="803" y="116"/>
                      <a:pt x="964" y="116"/>
                      <a:pt x="1080" y="89"/>
                    </a:cubicBezTo>
                    <a:cubicBezTo>
                      <a:pt x="1142" y="80"/>
                      <a:pt x="1187" y="54"/>
                      <a:pt x="1214" y="36"/>
                    </a:cubicBezTo>
                    <a:cubicBezTo>
                      <a:pt x="1240" y="9"/>
                      <a:pt x="1249" y="0"/>
                      <a:pt x="1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279;p48">
                <a:extLst>
                  <a:ext uri="{FF2B5EF4-FFF2-40B4-BE49-F238E27FC236}">
                    <a16:creationId xmlns:a16="http://schemas.microsoft.com/office/drawing/2014/main" id="{41725339-F8CE-4BD6-286B-A07729EF1FD8}"/>
                  </a:ext>
                </a:extLst>
              </p:cNvPr>
              <p:cNvSpPr/>
              <p:nvPr/>
            </p:nvSpPr>
            <p:spPr>
              <a:xfrm>
                <a:off x="1227644" y="4331048"/>
                <a:ext cx="83905" cy="8310"/>
              </a:xfrm>
              <a:custGeom>
                <a:avLst/>
                <a:gdLst/>
                <a:ahLst/>
                <a:cxnLst/>
                <a:rect l="l" t="t" r="r" b="b"/>
                <a:pathLst>
                  <a:path w="1151" h="114" extrusionOk="0">
                    <a:moveTo>
                      <a:pt x="978" y="1"/>
                    </a:moveTo>
                    <a:cubicBezTo>
                      <a:pt x="872" y="1"/>
                      <a:pt x="727" y="3"/>
                      <a:pt x="571" y="12"/>
                    </a:cubicBezTo>
                    <a:cubicBezTo>
                      <a:pt x="259" y="30"/>
                      <a:pt x="0" y="65"/>
                      <a:pt x="0" y="65"/>
                    </a:cubicBezTo>
                    <a:cubicBezTo>
                      <a:pt x="0" y="65"/>
                      <a:pt x="198" y="113"/>
                      <a:pt x="463" y="113"/>
                    </a:cubicBezTo>
                    <a:cubicBezTo>
                      <a:pt x="501" y="113"/>
                      <a:pt x="540" y="112"/>
                      <a:pt x="580" y="110"/>
                    </a:cubicBezTo>
                    <a:cubicBezTo>
                      <a:pt x="901" y="92"/>
                      <a:pt x="1151" y="3"/>
                      <a:pt x="1151" y="3"/>
                    </a:cubicBezTo>
                    <a:cubicBezTo>
                      <a:pt x="1151" y="3"/>
                      <a:pt x="1084" y="1"/>
                      <a:pt x="9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280;p48">
                <a:extLst>
                  <a:ext uri="{FF2B5EF4-FFF2-40B4-BE49-F238E27FC236}">
                    <a16:creationId xmlns:a16="http://schemas.microsoft.com/office/drawing/2014/main" id="{56512AB6-7FB1-0DAB-2C4A-D57F8A521568}"/>
                  </a:ext>
                </a:extLst>
              </p:cNvPr>
              <p:cNvSpPr/>
              <p:nvPr/>
            </p:nvSpPr>
            <p:spPr>
              <a:xfrm>
                <a:off x="1230851" y="4311075"/>
                <a:ext cx="73554" cy="9404"/>
              </a:xfrm>
              <a:custGeom>
                <a:avLst/>
                <a:gdLst/>
                <a:ahLst/>
                <a:cxnLst/>
                <a:rect l="l" t="t" r="r" b="b"/>
                <a:pathLst>
                  <a:path w="1009" h="129" extrusionOk="0">
                    <a:moveTo>
                      <a:pt x="1009" y="0"/>
                    </a:moveTo>
                    <a:lnTo>
                      <a:pt x="1009" y="0"/>
                    </a:lnTo>
                    <a:cubicBezTo>
                      <a:pt x="1009" y="0"/>
                      <a:pt x="786" y="0"/>
                      <a:pt x="509" y="18"/>
                    </a:cubicBezTo>
                    <a:cubicBezTo>
                      <a:pt x="233" y="45"/>
                      <a:pt x="1" y="72"/>
                      <a:pt x="1" y="72"/>
                    </a:cubicBezTo>
                    <a:cubicBezTo>
                      <a:pt x="1" y="72"/>
                      <a:pt x="63" y="90"/>
                      <a:pt x="152" y="107"/>
                    </a:cubicBezTo>
                    <a:cubicBezTo>
                      <a:pt x="218" y="120"/>
                      <a:pt x="307" y="129"/>
                      <a:pt x="406" y="129"/>
                    </a:cubicBezTo>
                    <a:cubicBezTo>
                      <a:pt x="442" y="129"/>
                      <a:pt x="480" y="128"/>
                      <a:pt x="518" y="125"/>
                    </a:cubicBezTo>
                    <a:cubicBezTo>
                      <a:pt x="661" y="116"/>
                      <a:pt x="786" y="81"/>
                      <a:pt x="875" y="54"/>
                    </a:cubicBezTo>
                    <a:cubicBezTo>
                      <a:pt x="964" y="27"/>
                      <a:pt x="1009" y="0"/>
                      <a:pt x="1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281;p48">
                <a:extLst>
                  <a:ext uri="{FF2B5EF4-FFF2-40B4-BE49-F238E27FC236}">
                    <a16:creationId xmlns:a16="http://schemas.microsoft.com/office/drawing/2014/main" id="{1B78AC7A-338E-6AA7-63BE-47DF96F276B2}"/>
                  </a:ext>
                </a:extLst>
              </p:cNvPr>
              <p:cNvSpPr/>
              <p:nvPr/>
            </p:nvSpPr>
            <p:spPr>
              <a:xfrm>
                <a:off x="1438969" y="4019057"/>
                <a:ext cx="110002" cy="192595"/>
              </a:xfrm>
              <a:custGeom>
                <a:avLst/>
                <a:gdLst/>
                <a:ahLst/>
                <a:cxnLst/>
                <a:rect l="l" t="t" r="r" b="b"/>
                <a:pathLst>
                  <a:path w="1509" h="2642" extrusionOk="0">
                    <a:moveTo>
                      <a:pt x="1463" y="1"/>
                    </a:moveTo>
                    <a:lnTo>
                      <a:pt x="1463" y="1"/>
                    </a:lnTo>
                    <a:cubicBezTo>
                      <a:pt x="1463" y="1"/>
                      <a:pt x="1481" y="179"/>
                      <a:pt x="1428" y="465"/>
                    </a:cubicBezTo>
                    <a:cubicBezTo>
                      <a:pt x="1401" y="598"/>
                      <a:pt x="1365" y="768"/>
                      <a:pt x="1303" y="946"/>
                    </a:cubicBezTo>
                    <a:cubicBezTo>
                      <a:pt x="1249" y="1125"/>
                      <a:pt x="1160" y="1312"/>
                      <a:pt x="1017" y="1473"/>
                    </a:cubicBezTo>
                    <a:cubicBezTo>
                      <a:pt x="884" y="1633"/>
                      <a:pt x="696" y="1723"/>
                      <a:pt x="536" y="1838"/>
                    </a:cubicBezTo>
                    <a:cubicBezTo>
                      <a:pt x="375" y="1954"/>
                      <a:pt x="268" y="2097"/>
                      <a:pt x="179" y="2213"/>
                    </a:cubicBezTo>
                    <a:cubicBezTo>
                      <a:pt x="90" y="2329"/>
                      <a:pt x="27" y="2427"/>
                      <a:pt x="9" y="2516"/>
                    </a:cubicBezTo>
                    <a:cubicBezTo>
                      <a:pt x="0" y="2552"/>
                      <a:pt x="0" y="2588"/>
                      <a:pt x="0" y="2606"/>
                    </a:cubicBezTo>
                    <a:cubicBezTo>
                      <a:pt x="9" y="2632"/>
                      <a:pt x="9" y="2641"/>
                      <a:pt x="9" y="2641"/>
                    </a:cubicBezTo>
                    <a:cubicBezTo>
                      <a:pt x="9" y="2641"/>
                      <a:pt x="9" y="2632"/>
                      <a:pt x="9" y="2606"/>
                    </a:cubicBezTo>
                    <a:cubicBezTo>
                      <a:pt x="9" y="2588"/>
                      <a:pt x="9" y="2552"/>
                      <a:pt x="27" y="2516"/>
                    </a:cubicBezTo>
                    <a:cubicBezTo>
                      <a:pt x="45" y="2445"/>
                      <a:pt x="116" y="2347"/>
                      <a:pt x="215" y="2249"/>
                    </a:cubicBezTo>
                    <a:cubicBezTo>
                      <a:pt x="313" y="2142"/>
                      <a:pt x="429" y="2017"/>
                      <a:pt x="589" y="1910"/>
                    </a:cubicBezTo>
                    <a:cubicBezTo>
                      <a:pt x="741" y="1812"/>
                      <a:pt x="946" y="1723"/>
                      <a:pt x="1098" y="1544"/>
                    </a:cubicBezTo>
                    <a:cubicBezTo>
                      <a:pt x="1249" y="1366"/>
                      <a:pt x="1339" y="1161"/>
                      <a:pt x="1392" y="973"/>
                    </a:cubicBezTo>
                    <a:cubicBezTo>
                      <a:pt x="1446" y="786"/>
                      <a:pt x="1463" y="616"/>
                      <a:pt x="1481" y="465"/>
                    </a:cubicBezTo>
                    <a:cubicBezTo>
                      <a:pt x="1508" y="179"/>
                      <a:pt x="1464" y="1"/>
                      <a:pt x="1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282;p48">
                <a:extLst>
                  <a:ext uri="{FF2B5EF4-FFF2-40B4-BE49-F238E27FC236}">
                    <a16:creationId xmlns:a16="http://schemas.microsoft.com/office/drawing/2014/main" id="{AC151E4E-070E-427F-AA82-7BE74777BD18}"/>
                  </a:ext>
                </a:extLst>
              </p:cNvPr>
              <p:cNvSpPr/>
              <p:nvPr/>
            </p:nvSpPr>
            <p:spPr>
              <a:xfrm>
                <a:off x="1559903" y="4019057"/>
                <a:ext cx="80114" cy="156146"/>
              </a:xfrm>
              <a:custGeom>
                <a:avLst/>
                <a:gdLst/>
                <a:ahLst/>
                <a:cxnLst/>
                <a:rect l="l" t="t" r="r" b="b"/>
                <a:pathLst>
                  <a:path w="1099" h="2142" extrusionOk="0">
                    <a:moveTo>
                      <a:pt x="72" y="1"/>
                    </a:moveTo>
                    <a:cubicBezTo>
                      <a:pt x="72" y="1"/>
                      <a:pt x="72" y="152"/>
                      <a:pt x="63" y="393"/>
                    </a:cubicBezTo>
                    <a:cubicBezTo>
                      <a:pt x="63" y="518"/>
                      <a:pt x="54" y="661"/>
                      <a:pt x="45" y="822"/>
                    </a:cubicBezTo>
                    <a:cubicBezTo>
                      <a:pt x="36" y="902"/>
                      <a:pt x="28" y="982"/>
                      <a:pt x="28" y="1071"/>
                    </a:cubicBezTo>
                    <a:cubicBezTo>
                      <a:pt x="19" y="1161"/>
                      <a:pt x="1" y="1259"/>
                      <a:pt x="36" y="1357"/>
                    </a:cubicBezTo>
                    <a:cubicBezTo>
                      <a:pt x="90" y="1562"/>
                      <a:pt x="251" y="1696"/>
                      <a:pt x="402" y="1767"/>
                    </a:cubicBezTo>
                    <a:cubicBezTo>
                      <a:pt x="554" y="1847"/>
                      <a:pt x="706" y="1874"/>
                      <a:pt x="821" y="1901"/>
                    </a:cubicBezTo>
                    <a:cubicBezTo>
                      <a:pt x="937" y="1928"/>
                      <a:pt x="1009" y="1999"/>
                      <a:pt x="1045" y="2053"/>
                    </a:cubicBezTo>
                    <a:cubicBezTo>
                      <a:pt x="1089" y="2106"/>
                      <a:pt x="1098" y="2142"/>
                      <a:pt x="1098" y="2142"/>
                    </a:cubicBezTo>
                    <a:cubicBezTo>
                      <a:pt x="1098" y="2142"/>
                      <a:pt x="1089" y="2106"/>
                      <a:pt x="1062" y="2044"/>
                    </a:cubicBezTo>
                    <a:cubicBezTo>
                      <a:pt x="1027" y="1981"/>
                      <a:pt x="955" y="1892"/>
                      <a:pt x="830" y="1847"/>
                    </a:cubicBezTo>
                    <a:cubicBezTo>
                      <a:pt x="714" y="1803"/>
                      <a:pt x="581" y="1767"/>
                      <a:pt x="447" y="1696"/>
                    </a:cubicBezTo>
                    <a:cubicBezTo>
                      <a:pt x="313" y="1615"/>
                      <a:pt x="179" y="1491"/>
                      <a:pt x="135" y="1330"/>
                    </a:cubicBezTo>
                    <a:cubicBezTo>
                      <a:pt x="108" y="1250"/>
                      <a:pt x="117" y="1169"/>
                      <a:pt x="126" y="1080"/>
                    </a:cubicBezTo>
                    <a:cubicBezTo>
                      <a:pt x="126" y="991"/>
                      <a:pt x="135" y="902"/>
                      <a:pt x="135" y="822"/>
                    </a:cubicBezTo>
                    <a:cubicBezTo>
                      <a:pt x="135" y="661"/>
                      <a:pt x="126" y="518"/>
                      <a:pt x="117" y="393"/>
                    </a:cubicBezTo>
                    <a:cubicBezTo>
                      <a:pt x="99" y="144"/>
                      <a:pt x="72"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283;p48">
                <a:extLst>
                  <a:ext uri="{FF2B5EF4-FFF2-40B4-BE49-F238E27FC236}">
                    <a16:creationId xmlns:a16="http://schemas.microsoft.com/office/drawing/2014/main" id="{033E9426-4316-7BA5-0FBE-69F461DFBD4B}"/>
                  </a:ext>
                </a:extLst>
              </p:cNvPr>
              <p:cNvSpPr/>
              <p:nvPr/>
            </p:nvSpPr>
            <p:spPr>
              <a:xfrm>
                <a:off x="1493568" y="4112071"/>
                <a:ext cx="110658" cy="12538"/>
              </a:xfrm>
              <a:custGeom>
                <a:avLst/>
                <a:gdLst/>
                <a:ahLst/>
                <a:cxnLst/>
                <a:rect l="l" t="t" r="r" b="b"/>
                <a:pathLst>
                  <a:path w="1518" h="172" extrusionOk="0">
                    <a:moveTo>
                      <a:pt x="1517" y="0"/>
                    </a:moveTo>
                    <a:cubicBezTo>
                      <a:pt x="1517" y="0"/>
                      <a:pt x="1428" y="9"/>
                      <a:pt x="1294" y="27"/>
                    </a:cubicBezTo>
                    <a:cubicBezTo>
                      <a:pt x="1152" y="45"/>
                      <a:pt x="964" y="54"/>
                      <a:pt x="759" y="63"/>
                    </a:cubicBezTo>
                    <a:cubicBezTo>
                      <a:pt x="656" y="67"/>
                      <a:pt x="556" y="70"/>
                      <a:pt x="465" y="70"/>
                    </a:cubicBezTo>
                    <a:cubicBezTo>
                      <a:pt x="373" y="70"/>
                      <a:pt x="291" y="67"/>
                      <a:pt x="224" y="63"/>
                    </a:cubicBezTo>
                    <a:cubicBezTo>
                      <a:pt x="90" y="63"/>
                      <a:pt x="1" y="54"/>
                      <a:pt x="1" y="54"/>
                    </a:cubicBezTo>
                    <a:lnTo>
                      <a:pt x="1" y="54"/>
                    </a:lnTo>
                    <a:cubicBezTo>
                      <a:pt x="1" y="54"/>
                      <a:pt x="81" y="90"/>
                      <a:pt x="215" y="116"/>
                    </a:cubicBezTo>
                    <a:cubicBezTo>
                      <a:pt x="339" y="147"/>
                      <a:pt x="496" y="172"/>
                      <a:pt x="676" y="172"/>
                    </a:cubicBezTo>
                    <a:cubicBezTo>
                      <a:pt x="703" y="172"/>
                      <a:pt x="731" y="171"/>
                      <a:pt x="759" y="170"/>
                    </a:cubicBezTo>
                    <a:cubicBezTo>
                      <a:pt x="973" y="161"/>
                      <a:pt x="1169" y="116"/>
                      <a:pt x="1303" y="81"/>
                    </a:cubicBezTo>
                    <a:cubicBezTo>
                      <a:pt x="1437" y="36"/>
                      <a:pt x="1517" y="0"/>
                      <a:pt x="1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284;p48">
                <a:extLst>
                  <a:ext uri="{FF2B5EF4-FFF2-40B4-BE49-F238E27FC236}">
                    <a16:creationId xmlns:a16="http://schemas.microsoft.com/office/drawing/2014/main" id="{16319313-0C6D-A52A-35D7-F1B02819DAE4}"/>
                  </a:ext>
                </a:extLst>
              </p:cNvPr>
              <p:cNvSpPr/>
              <p:nvPr/>
            </p:nvSpPr>
            <p:spPr>
              <a:xfrm>
                <a:off x="1503336" y="4086703"/>
                <a:ext cx="89154" cy="13267"/>
              </a:xfrm>
              <a:custGeom>
                <a:avLst/>
                <a:gdLst/>
                <a:ahLst/>
                <a:cxnLst/>
                <a:rect l="l" t="t" r="r" b="b"/>
                <a:pathLst>
                  <a:path w="1223" h="182" extrusionOk="0">
                    <a:moveTo>
                      <a:pt x="1223" y="1"/>
                    </a:moveTo>
                    <a:cubicBezTo>
                      <a:pt x="1223" y="1"/>
                      <a:pt x="1151" y="9"/>
                      <a:pt x="1044" y="27"/>
                    </a:cubicBezTo>
                    <a:cubicBezTo>
                      <a:pt x="937" y="45"/>
                      <a:pt x="786" y="63"/>
                      <a:pt x="616" y="72"/>
                    </a:cubicBezTo>
                    <a:cubicBezTo>
                      <a:pt x="447" y="90"/>
                      <a:pt x="295" y="90"/>
                      <a:pt x="188" y="90"/>
                    </a:cubicBezTo>
                    <a:lnTo>
                      <a:pt x="1" y="90"/>
                    </a:lnTo>
                    <a:cubicBezTo>
                      <a:pt x="1" y="90"/>
                      <a:pt x="72" y="117"/>
                      <a:pt x="179" y="143"/>
                    </a:cubicBezTo>
                    <a:cubicBezTo>
                      <a:pt x="274" y="165"/>
                      <a:pt x="394" y="181"/>
                      <a:pt x="533" y="181"/>
                    </a:cubicBezTo>
                    <a:cubicBezTo>
                      <a:pt x="563" y="181"/>
                      <a:pt x="593" y="181"/>
                      <a:pt x="625" y="179"/>
                    </a:cubicBezTo>
                    <a:cubicBezTo>
                      <a:pt x="795" y="161"/>
                      <a:pt x="955" y="117"/>
                      <a:pt x="1053" y="81"/>
                    </a:cubicBezTo>
                    <a:cubicBezTo>
                      <a:pt x="1160" y="36"/>
                      <a:pt x="1223"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285;p48">
                <a:extLst>
                  <a:ext uri="{FF2B5EF4-FFF2-40B4-BE49-F238E27FC236}">
                    <a16:creationId xmlns:a16="http://schemas.microsoft.com/office/drawing/2014/main" id="{4B1B4503-5E09-B50D-55B4-A659DA7A60F2}"/>
                  </a:ext>
                </a:extLst>
              </p:cNvPr>
              <p:cNvSpPr/>
              <p:nvPr/>
            </p:nvSpPr>
            <p:spPr>
              <a:xfrm>
                <a:off x="1510480" y="4057472"/>
                <a:ext cx="89810" cy="17204"/>
              </a:xfrm>
              <a:custGeom>
                <a:avLst/>
                <a:gdLst/>
                <a:ahLst/>
                <a:cxnLst/>
                <a:rect l="l" t="t" r="r" b="b"/>
                <a:pathLst>
                  <a:path w="1232" h="236" extrusionOk="0">
                    <a:moveTo>
                      <a:pt x="1232" y="0"/>
                    </a:moveTo>
                    <a:lnTo>
                      <a:pt x="1232" y="0"/>
                    </a:lnTo>
                    <a:cubicBezTo>
                      <a:pt x="1232" y="0"/>
                      <a:pt x="1160" y="18"/>
                      <a:pt x="1053" y="36"/>
                    </a:cubicBezTo>
                    <a:cubicBezTo>
                      <a:pt x="937" y="63"/>
                      <a:pt x="786" y="80"/>
                      <a:pt x="616" y="107"/>
                    </a:cubicBezTo>
                    <a:cubicBezTo>
                      <a:pt x="447" y="134"/>
                      <a:pt x="295" y="161"/>
                      <a:pt x="179" y="170"/>
                    </a:cubicBezTo>
                    <a:cubicBezTo>
                      <a:pt x="72" y="187"/>
                      <a:pt x="1" y="196"/>
                      <a:pt x="1" y="196"/>
                    </a:cubicBezTo>
                    <a:cubicBezTo>
                      <a:pt x="1" y="196"/>
                      <a:pt x="63" y="214"/>
                      <a:pt x="179" y="223"/>
                    </a:cubicBezTo>
                    <a:cubicBezTo>
                      <a:pt x="231" y="231"/>
                      <a:pt x="292" y="236"/>
                      <a:pt x="360" y="236"/>
                    </a:cubicBezTo>
                    <a:cubicBezTo>
                      <a:pt x="443" y="236"/>
                      <a:pt x="536" y="229"/>
                      <a:pt x="634" y="214"/>
                    </a:cubicBezTo>
                    <a:cubicBezTo>
                      <a:pt x="813" y="187"/>
                      <a:pt x="964" y="134"/>
                      <a:pt x="1071" y="89"/>
                    </a:cubicBezTo>
                    <a:cubicBezTo>
                      <a:pt x="1169" y="36"/>
                      <a:pt x="1232" y="0"/>
                      <a:pt x="1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286;p48">
                <a:extLst>
                  <a:ext uri="{FF2B5EF4-FFF2-40B4-BE49-F238E27FC236}">
                    <a16:creationId xmlns:a16="http://schemas.microsoft.com/office/drawing/2014/main" id="{50DCD01F-6E0A-F5E2-BAC9-9A88AF810CB1}"/>
                  </a:ext>
                </a:extLst>
              </p:cNvPr>
              <p:cNvSpPr/>
              <p:nvPr/>
            </p:nvSpPr>
            <p:spPr>
              <a:xfrm>
                <a:off x="1524184" y="4046392"/>
                <a:ext cx="67649" cy="11518"/>
              </a:xfrm>
              <a:custGeom>
                <a:avLst/>
                <a:gdLst/>
                <a:ahLst/>
                <a:cxnLst/>
                <a:rect l="l" t="t" r="r" b="b"/>
                <a:pathLst>
                  <a:path w="928" h="158" extrusionOk="0">
                    <a:moveTo>
                      <a:pt x="928" y="0"/>
                    </a:moveTo>
                    <a:lnTo>
                      <a:pt x="928" y="0"/>
                    </a:lnTo>
                    <a:cubicBezTo>
                      <a:pt x="928" y="0"/>
                      <a:pt x="714" y="0"/>
                      <a:pt x="464" y="36"/>
                    </a:cubicBezTo>
                    <a:cubicBezTo>
                      <a:pt x="205" y="81"/>
                      <a:pt x="0" y="134"/>
                      <a:pt x="0" y="134"/>
                    </a:cubicBezTo>
                    <a:cubicBezTo>
                      <a:pt x="0" y="134"/>
                      <a:pt x="109" y="157"/>
                      <a:pt x="266" y="157"/>
                    </a:cubicBezTo>
                    <a:cubicBezTo>
                      <a:pt x="329" y="157"/>
                      <a:pt x="399" y="153"/>
                      <a:pt x="473" y="143"/>
                    </a:cubicBezTo>
                    <a:cubicBezTo>
                      <a:pt x="741" y="108"/>
                      <a:pt x="928"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287;p48">
                <a:extLst>
                  <a:ext uri="{FF2B5EF4-FFF2-40B4-BE49-F238E27FC236}">
                    <a16:creationId xmlns:a16="http://schemas.microsoft.com/office/drawing/2014/main" id="{FD254883-CD71-4C12-9B8B-D06ED1DB612E}"/>
                  </a:ext>
                </a:extLst>
              </p:cNvPr>
              <p:cNvSpPr/>
              <p:nvPr/>
            </p:nvSpPr>
            <p:spPr>
              <a:xfrm>
                <a:off x="1518936" y="4033854"/>
                <a:ext cx="66410" cy="9331"/>
              </a:xfrm>
              <a:custGeom>
                <a:avLst/>
                <a:gdLst/>
                <a:ahLst/>
                <a:cxnLst/>
                <a:rect l="l" t="t" r="r" b="b"/>
                <a:pathLst>
                  <a:path w="911" h="128" extrusionOk="0">
                    <a:moveTo>
                      <a:pt x="772" y="1"/>
                    </a:moveTo>
                    <a:cubicBezTo>
                      <a:pt x="688" y="1"/>
                      <a:pt x="572" y="3"/>
                      <a:pt x="447" y="12"/>
                    </a:cubicBezTo>
                    <a:cubicBezTo>
                      <a:pt x="206" y="39"/>
                      <a:pt x="1" y="101"/>
                      <a:pt x="1" y="101"/>
                    </a:cubicBezTo>
                    <a:cubicBezTo>
                      <a:pt x="1" y="101"/>
                      <a:pt x="122" y="127"/>
                      <a:pt x="296" y="127"/>
                    </a:cubicBezTo>
                    <a:cubicBezTo>
                      <a:pt x="348" y="127"/>
                      <a:pt x="405" y="125"/>
                      <a:pt x="465" y="119"/>
                    </a:cubicBezTo>
                    <a:cubicBezTo>
                      <a:pt x="714" y="92"/>
                      <a:pt x="911" y="3"/>
                      <a:pt x="911" y="3"/>
                    </a:cubicBezTo>
                    <a:cubicBezTo>
                      <a:pt x="911" y="3"/>
                      <a:pt x="857" y="1"/>
                      <a:pt x="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288;p48">
                <a:extLst>
                  <a:ext uri="{FF2B5EF4-FFF2-40B4-BE49-F238E27FC236}">
                    <a16:creationId xmlns:a16="http://schemas.microsoft.com/office/drawing/2014/main" id="{3147FED7-F62E-DB43-D938-0B09C830FC50}"/>
                  </a:ext>
                </a:extLst>
              </p:cNvPr>
              <p:cNvSpPr/>
              <p:nvPr/>
            </p:nvSpPr>
            <p:spPr>
              <a:xfrm>
                <a:off x="1479280" y="4261652"/>
                <a:ext cx="150315" cy="16985"/>
              </a:xfrm>
              <a:custGeom>
                <a:avLst/>
                <a:gdLst/>
                <a:ahLst/>
                <a:cxnLst/>
                <a:rect l="l" t="t" r="r" b="b"/>
                <a:pathLst>
                  <a:path w="2062" h="233" extrusionOk="0">
                    <a:moveTo>
                      <a:pt x="1428" y="0"/>
                    </a:moveTo>
                    <a:cubicBezTo>
                      <a:pt x="1303" y="0"/>
                      <a:pt x="1165" y="5"/>
                      <a:pt x="1018" y="18"/>
                    </a:cubicBezTo>
                    <a:cubicBezTo>
                      <a:pt x="732" y="45"/>
                      <a:pt x="482" y="98"/>
                      <a:pt x="295" y="143"/>
                    </a:cubicBezTo>
                    <a:cubicBezTo>
                      <a:pt x="117" y="197"/>
                      <a:pt x="1" y="232"/>
                      <a:pt x="1" y="232"/>
                    </a:cubicBezTo>
                    <a:cubicBezTo>
                      <a:pt x="1" y="232"/>
                      <a:pt x="125" y="214"/>
                      <a:pt x="304" y="197"/>
                    </a:cubicBezTo>
                    <a:cubicBezTo>
                      <a:pt x="491" y="179"/>
                      <a:pt x="750" y="152"/>
                      <a:pt x="1035" y="125"/>
                    </a:cubicBezTo>
                    <a:cubicBezTo>
                      <a:pt x="1312" y="98"/>
                      <a:pt x="1571" y="72"/>
                      <a:pt x="1758" y="63"/>
                    </a:cubicBezTo>
                    <a:cubicBezTo>
                      <a:pt x="1945" y="45"/>
                      <a:pt x="2061" y="45"/>
                      <a:pt x="2061" y="45"/>
                    </a:cubicBezTo>
                    <a:cubicBezTo>
                      <a:pt x="2061" y="45"/>
                      <a:pt x="1945" y="27"/>
                      <a:pt x="1758" y="9"/>
                    </a:cubicBezTo>
                    <a:cubicBezTo>
                      <a:pt x="1664" y="5"/>
                      <a:pt x="1553" y="0"/>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289;p48">
                <a:extLst>
                  <a:ext uri="{FF2B5EF4-FFF2-40B4-BE49-F238E27FC236}">
                    <a16:creationId xmlns:a16="http://schemas.microsoft.com/office/drawing/2014/main" id="{65CBAA05-CD7E-6CA2-B46F-DCE56419D7B7}"/>
                  </a:ext>
                </a:extLst>
              </p:cNvPr>
              <p:cNvSpPr/>
              <p:nvPr/>
            </p:nvSpPr>
            <p:spPr>
              <a:xfrm>
                <a:off x="1481249" y="4280896"/>
                <a:ext cx="107378" cy="8966"/>
              </a:xfrm>
              <a:custGeom>
                <a:avLst/>
                <a:gdLst/>
                <a:ahLst/>
                <a:cxnLst/>
                <a:rect l="l" t="t" r="r" b="b"/>
                <a:pathLst>
                  <a:path w="1473" h="123" extrusionOk="0">
                    <a:moveTo>
                      <a:pt x="881" y="1"/>
                    </a:moveTo>
                    <a:cubicBezTo>
                      <a:pt x="833" y="1"/>
                      <a:pt x="783" y="2"/>
                      <a:pt x="732" y="4"/>
                    </a:cubicBezTo>
                    <a:cubicBezTo>
                      <a:pt x="321" y="22"/>
                      <a:pt x="0" y="120"/>
                      <a:pt x="0" y="120"/>
                    </a:cubicBezTo>
                    <a:cubicBezTo>
                      <a:pt x="0" y="120"/>
                      <a:pt x="85" y="122"/>
                      <a:pt x="220" y="122"/>
                    </a:cubicBezTo>
                    <a:cubicBezTo>
                      <a:pt x="355" y="122"/>
                      <a:pt x="540" y="120"/>
                      <a:pt x="741" y="111"/>
                    </a:cubicBezTo>
                    <a:cubicBezTo>
                      <a:pt x="1142" y="93"/>
                      <a:pt x="1472" y="49"/>
                      <a:pt x="1472" y="49"/>
                    </a:cubicBezTo>
                    <a:cubicBezTo>
                      <a:pt x="1472" y="49"/>
                      <a:pt x="1220"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290;p48">
                <a:extLst>
                  <a:ext uri="{FF2B5EF4-FFF2-40B4-BE49-F238E27FC236}">
                    <a16:creationId xmlns:a16="http://schemas.microsoft.com/office/drawing/2014/main" id="{88F7318A-12F7-0660-ED60-791F3C8ECF1E}"/>
                  </a:ext>
                </a:extLst>
              </p:cNvPr>
              <p:cNvSpPr/>
              <p:nvPr/>
            </p:nvSpPr>
            <p:spPr>
              <a:xfrm>
                <a:off x="1139804" y="4459854"/>
                <a:ext cx="178307" cy="31419"/>
              </a:xfrm>
              <a:custGeom>
                <a:avLst/>
                <a:gdLst/>
                <a:ahLst/>
                <a:cxnLst/>
                <a:rect l="l" t="t" r="r" b="b"/>
                <a:pathLst>
                  <a:path w="2446" h="431" extrusionOk="0">
                    <a:moveTo>
                      <a:pt x="1136" y="0"/>
                    </a:moveTo>
                    <a:cubicBezTo>
                      <a:pt x="804" y="0"/>
                      <a:pt x="502" y="92"/>
                      <a:pt x="313" y="198"/>
                    </a:cubicBezTo>
                    <a:cubicBezTo>
                      <a:pt x="206" y="252"/>
                      <a:pt x="126" y="314"/>
                      <a:pt x="72" y="359"/>
                    </a:cubicBezTo>
                    <a:cubicBezTo>
                      <a:pt x="28" y="404"/>
                      <a:pt x="1" y="430"/>
                      <a:pt x="1" y="430"/>
                    </a:cubicBezTo>
                    <a:cubicBezTo>
                      <a:pt x="1" y="430"/>
                      <a:pt x="28" y="404"/>
                      <a:pt x="81" y="368"/>
                    </a:cubicBezTo>
                    <a:cubicBezTo>
                      <a:pt x="143" y="332"/>
                      <a:pt x="224" y="288"/>
                      <a:pt x="331" y="243"/>
                    </a:cubicBezTo>
                    <a:cubicBezTo>
                      <a:pt x="531" y="160"/>
                      <a:pt x="826" y="99"/>
                      <a:pt x="1155" y="99"/>
                    </a:cubicBezTo>
                    <a:cubicBezTo>
                      <a:pt x="1178" y="99"/>
                      <a:pt x="1200" y="100"/>
                      <a:pt x="1223" y="100"/>
                    </a:cubicBezTo>
                    <a:cubicBezTo>
                      <a:pt x="1580" y="118"/>
                      <a:pt x="1892" y="181"/>
                      <a:pt x="2124" y="234"/>
                    </a:cubicBezTo>
                    <a:cubicBezTo>
                      <a:pt x="2240" y="270"/>
                      <a:pt x="2320" y="306"/>
                      <a:pt x="2374" y="350"/>
                    </a:cubicBezTo>
                    <a:cubicBezTo>
                      <a:pt x="2427" y="386"/>
                      <a:pt x="2445" y="413"/>
                      <a:pt x="2445" y="413"/>
                    </a:cubicBezTo>
                    <a:cubicBezTo>
                      <a:pt x="2445" y="413"/>
                      <a:pt x="2436" y="386"/>
                      <a:pt x="2383" y="332"/>
                    </a:cubicBezTo>
                    <a:cubicBezTo>
                      <a:pt x="2338" y="288"/>
                      <a:pt x="2249" y="234"/>
                      <a:pt x="2142" y="190"/>
                    </a:cubicBezTo>
                    <a:cubicBezTo>
                      <a:pt x="1919" y="109"/>
                      <a:pt x="1598" y="11"/>
                      <a:pt x="1223" y="2"/>
                    </a:cubicBezTo>
                    <a:cubicBezTo>
                      <a:pt x="1194" y="1"/>
                      <a:pt x="1165" y="0"/>
                      <a:pt x="1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291;p48">
                <a:extLst>
                  <a:ext uri="{FF2B5EF4-FFF2-40B4-BE49-F238E27FC236}">
                    <a16:creationId xmlns:a16="http://schemas.microsoft.com/office/drawing/2014/main" id="{DC27B171-7396-059C-4BCF-EBA6AEAFB106}"/>
                  </a:ext>
                </a:extLst>
              </p:cNvPr>
              <p:cNvSpPr/>
              <p:nvPr/>
            </p:nvSpPr>
            <p:spPr>
              <a:xfrm>
                <a:off x="1438969" y="3983994"/>
                <a:ext cx="7873" cy="96954"/>
              </a:xfrm>
              <a:custGeom>
                <a:avLst/>
                <a:gdLst/>
                <a:ahLst/>
                <a:cxnLst/>
                <a:rect l="l" t="t" r="r" b="b"/>
                <a:pathLst>
                  <a:path w="108" h="1330" extrusionOk="0">
                    <a:moveTo>
                      <a:pt x="99" y="0"/>
                    </a:moveTo>
                    <a:cubicBezTo>
                      <a:pt x="99" y="0"/>
                      <a:pt x="81" y="71"/>
                      <a:pt x="54" y="187"/>
                    </a:cubicBezTo>
                    <a:cubicBezTo>
                      <a:pt x="27" y="312"/>
                      <a:pt x="0" y="482"/>
                      <a:pt x="0" y="660"/>
                    </a:cubicBezTo>
                    <a:cubicBezTo>
                      <a:pt x="0" y="848"/>
                      <a:pt x="27" y="1017"/>
                      <a:pt x="45" y="1142"/>
                    </a:cubicBezTo>
                    <a:cubicBezTo>
                      <a:pt x="72" y="1258"/>
                      <a:pt x="90" y="1329"/>
                      <a:pt x="90" y="1329"/>
                    </a:cubicBezTo>
                    <a:cubicBezTo>
                      <a:pt x="90" y="1329"/>
                      <a:pt x="107" y="1026"/>
                      <a:pt x="107" y="669"/>
                    </a:cubicBezTo>
                    <a:cubicBezTo>
                      <a:pt x="107" y="303"/>
                      <a:pt x="99"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292;p48">
                <a:extLst>
                  <a:ext uri="{FF2B5EF4-FFF2-40B4-BE49-F238E27FC236}">
                    <a16:creationId xmlns:a16="http://schemas.microsoft.com/office/drawing/2014/main" id="{7BAC54BC-DD08-F289-FE90-9721F57FB127}"/>
                  </a:ext>
                </a:extLst>
              </p:cNvPr>
              <p:cNvSpPr/>
              <p:nvPr/>
            </p:nvSpPr>
            <p:spPr>
              <a:xfrm>
                <a:off x="1437001" y="4127014"/>
                <a:ext cx="78146" cy="271252"/>
              </a:xfrm>
              <a:custGeom>
                <a:avLst/>
                <a:gdLst/>
                <a:ahLst/>
                <a:cxnLst/>
                <a:rect l="l" t="t" r="r" b="b"/>
                <a:pathLst>
                  <a:path w="1072" h="3721" extrusionOk="0">
                    <a:moveTo>
                      <a:pt x="340" y="1"/>
                    </a:moveTo>
                    <a:lnTo>
                      <a:pt x="340" y="1"/>
                    </a:lnTo>
                    <a:cubicBezTo>
                      <a:pt x="339" y="1"/>
                      <a:pt x="322" y="10"/>
                      <a:pt x="304" y="27"/>
                    </a:cubicBezTo>
                    <a:cubicBezTo>
                      <a:pt x="286" y="45"/>
                      <a:pt x="259" y="81"/>
                      <a:pt x="224" y="126"/>
                    </a:cubicBezTo>
                    <a:cubicBezTo>
                      <a:pt x="161" y="215"/>
                      <a:pt x="99" y="366"/>
                      <a:pt x="72" y="554"/>
                    </a:cubicBezTo>
                    <a:cubicBezTo>
                      <a:pt x="45" y="750"/>
                      <a:pt x="36" y="982"/>
                      <a:pt x="27" y="1232"/>
                    </a:cubicBezTo>
                    <a:cubicBezTo>
                      <a:pt x="10" y="1482"/>
                      <a:pt x="1" y="1767"/>
                      <a:pt x="1" y="2061"/>
                    </a:cubicBezTo>
                    <a:cubicBezTo>
                      <a:pt x="1" y="2356"/>
                      <a:pt x="45" y="2641"/>
                      <a:pt x="134" y="2882"/>
                    </a:cubicBezTo>
                    <a:cubicBezTo>
                      <a:pt x="224" y="3132"/>
                      <a:pt x="366" y="3328"/>
                      <a:pt x="509" y="3453"/>
                    </a:cubicBezTo>
                    <a:cubicBezTo>
                      <a:pt x="661" y="3587"/>
                      <a:pt x="804" y="3658"/>
                      <a:pt x="902" y="3685"/>
                    </a:cubicBezTo>
                    <a:cubicBezTo>
                      <a:pt x="1009" y="3721"/>
                      <a:pt x="1071" y="3721"/>
                      <a:pt x="1071" y="3721"/>
                    </a:cubicBezTo>
                    <a:cubicBezTo>
                      <a:pt x="1071" y="3721"/>
                      <a:pt x="1009" y="3712"/>
                      <a:pt x="911" y="3667"/>
                    </a:cubicBezTo>
                    <a:cubicBezTo>
                      <a:pt x="812" y="3632"/>
                      <a:pt x="679" y="3551"/>
                      <a:pt x="545" y="3417"/>
                    </a:cubicBezTo>
                    <a:cubicBezTo>
                      <a:pt x="411" y="3284"/>
                      <a:pt x="295" y="3087"/>
                      <a:pt x="215" y="2855"/>
                    </a:cubicBezTo>
                    <a:cubicBezTo>
                      <a:pt x="143" y="2623"/>
                      <a:pt x="99" y="2347"/>
                      <a:pt x="108" y="2052"/>
                    </a:cubicBezTo>
                    <a:cubicBezTo>
                      <a:pt x="108" y="1767"/>
                      <a:pt x="108" y="1490"/>
                      <a:pt x="117" y="1232"/>
                    </a:cubicBezTo>
                    <a:cubicBezTo>
                      <a:pt x="117" y="982"/>
                      <a:pt x="108" y="750"/>
                      <a:pt x="126" y="563"/>
                    </a:cubicBezTo>
                    <a:cubicBezTo>
                      <a:pt x="143" y="375"/>
                      <a:pt x="188" y="224"/>
                      <a:pt x="242" y="134"/>
                    </a:cubicBezTo>
                    <a:cubicBezTo>
                      <a:pt x="268" y="90"/>
                      <a:pt x="286" y="54"/>
                      <a:pt x="304" y="36"/>
                    </a:cubicBezTo>
                    <a:cubicBezTo>
                      <a:pt x="322" y="10"/>
                      <a:pt x="339" y="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293;p48">
                <a:extLst>
                  <a:ext uri="{FF2B5EF4-FFF2-40B4-BE49-F238E27FC236}">
                    <a16:creationId xmlns:a16="http://schemas.microsoft.com/office/drawing/2014/main" id="{D480B197-217E-AE5F-3DF2-33BE40A36FC7}"/>
                  </a:ext>
                </a:extLst>
              </p:cNvPr>
              <p:cNvSpPr/>
              <p:nvPr/>
            </p:nvSpPr>
            <p:spPr>
              <a:xfrm>
                <a:off x="1537816" y="4346794"/>
                <a:ext cx="84634" cy="50153"/>
              </a:xfrm>
              <a:custGeom>
                <a:avLst/>
                <a:gdLst/>
                <a:ahLst/>
                <a:cxnLst/>
                <a:rect l="l" t="t" r="r" b="b"/>
                <a:pathLst>
                  <a:path w="1161" h="688" extrusionOk="0">
                    <a:moveTo>
                      <a:pt x="1160" y="1"/>
                    </a:moveTo>
                    <a:lnTo>
                      <a:pt x="1160" y="1"/>
                    </a:lnTo>
                    <a:cubicBezTo>
                      <a:pt x="1160" y="1"/>
                      <a:pt x="1151" y="19"/>
                      <a:pt x="1124" y="46"/>
                    </a:cubicBezTo>
                    <a:cubicBezTo>
                      <a:pt x="1107" y="72"/>
                      <a:pt x="1080" y="117"/>
                      <a:pt x="1035" y="162"/>
                    </a:cubicBezTo>
                    <a:cubicBezTo>
                      <a:pt x="955" y="260"/>
                      <a:pt x="821" y="376"/>
                      <a:pt x="661" y="465"/>
                    </a:cubicBezTo>
                    <a:cubicBezTo>
                      <a:pt x="491" y="563"/>
                      <a:pt x="331" y="608"/>
                      <a:pt x="206" y="634"/>
                    </a:cubicBezTo>
                    <a:cubicBezTo>
                      <a:pt x="143" y="643"/>
                      <a:pt x="90" y="652"/>
                      <a:pt x="54" y="652"/>
                    </a:cubicBezTo>
                    <a:cubicBezTo>
                      <a:pt x="18" y="652"/>
                      <a:pt x="0" y="661"/>
                      <a:pt x="0" y="661"/>
                    </a:cubicBezTo>
                    <a:cubicBezTo>
                      <a:pt x="0" y="661"/>
                      <a:pt x="18" y="661"/>
                      <a:pt x="54" y="670"/>
                    </a:cubicBezTo>
                    <a:cubicBezTo>
                      <a:pt x="90" y="679"/>
                      <a:pt x="143" y="688"/>
                      <a:pt x="206" y="688"/>
                    </a:cubicBezTo>
                    <a:cubicBezTo>
                      <a:pt x="339" y="688"/>
                      <a:pt x="527" y="661"/>
                      <a:pt x="705" y="554"/>
                    </a:cubicBezTo>
                    <a:cubicBezTo>
                      <a:pt x="884" y="456"/>
                      <a:pt x="1009" y="313"/>
                      <a:pt x="1080" y="197"/>
                    </a:cubicBezTo>
                    <a:cubicBezTo>
                      <a:pt x="1107" y="135"/>
                      <a:pt x="1133" y="90"/>
                      <a:pt x="1142" y="54"/>
                    </a:cubicBezTo>
                    <a:cubicBezTo>
                      <a:pt x="1151" y="19"/>
                      <a:pt x="1160" y="1"/>
                      <a:pt x="1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294;p48">
                <a:extLst>
                  <a:ext uri="{FF2B5EF4-FFF2-40B4-BE49-F238E27FC236}">
                    <a16:creationId xmlns:a16="http://schemas.microsoft.com/office/drawing/2014/main" id="{6D02FDE1-743B-B7D1-439D-36A166B00DF4}"/>
                  </a:ext>
                </a:extLst>
              </p:cNvPr>
              <p:cNvSpPr/>
              <p:nvPr/>
            </p:nvSpPr>
            <p:spPr>
              <a:xfrm>
                <a:off x="1128797" y="4516567"/>
                <a:ext cx="217891" cy="24421"/>
              </a:xfrm>
              <a:custGeom>
                <a:avLst/>
                <a:gdLst/>
                <a:ahLst/>
                <a:cxnLst/>
                <a:rect l="l" t="t" r="r" b="b"/>
                <a:pathLst>
                  <a:path w="2989" h="335" extrusionOk="0">
                    <a:moveTo>
                      <a:pt x="2989" y="0"/>
                    </a:moveTo>
                    <a:cubicBezTo>
                      <a:pt x="2989" y="1"/>
                      <a:pt x="2988" y="9"/>
                      <a:pt x="2971" y="27"/>
                    </a:cubicBezTo>
                    <a:cubicBezTo>
                      <a:pt x="2962" y="45"/>
                      <a:pt x="2944" y="72"/>
                      <a:pt x="2917" y="98"/>
                    </a:cubicBezTo>
                    <a:cubicBezTo>
                      <a:pt x="2864" y="152"/>
                      <a:pt x="2766" y="214"/>
                      <a:pt x="2632" y="241"/>
                    </a:cubicBezTo>
                    <a:cubicBezTo>
                      <a:pt x="2566" y="254"/>
                      <a:pt x="2495" y="260"/>
                      <a:pt x="2422" y="260"/>
                    </a:cubicBezTo>
                    <a:cubicBezTo>
                      <a:pt x="2336" y="260"/>
                      <a:pt x="2246" y="251"/>
                      <a:pt x="2150" y="232"/>
                    </a:cubicBezTo>
                    <a:cubicBezTo>
                      <a:pt x="1972" y="188"/>
                      <a:pt x="1775" y="125"/>
                      <a:pt x="1552" y="98"/>
                    </a:cubicBezTo>
                    <a:cubicBezTo>
                      <a:pt x="1514" y="94"/>
                      <a:pt x="1477" y="92"/>
                      <a:pt x="1439" y="92"/>
                    </a:cubicBezTo>
                    <a:cubicBezTo>
                      <a:pt x="1257" y="92"/>
                      <a:pt x="1085" y="139"/>
                      <a:pt x="937" y="161"/>
                    </a:cubicBezTo>
                    <a:cubicBezTo>
                      <a:pt x="818" y="185"/>
                      <a:pt x="707" y="193"/>
                      <a:pt x="604" y="193"/>
                    </a:cubicBezTo>
                    <a:cubicBezTo>
                      <a:pt x="552" y="193"/>
                      <a:pt x="503" y="191"/>
                      <a:pt x="455" y="188"/>
                    </a:cubicBezTo>
                    <a:cubicBezTo>
                      <a:pt x="312" y="170"/>
                      <a:pt x="205" y="152"/>
                      <a:pt x="125" y="143"/>
                    </a:cubicBezTo>
                    <a:cubicBezTo>
                      <a:pt x="45" y="125"/>
                      <a:pt x="0" y="116"/>
                      <a:pt x="0" y="116"/>
                    </a:cubicBezTo>
                    <a:lnTo>
                      <a:pt x="0" y="116"/>
                    </a:lnTo>
                    <a:cubicBezTo>
                      <a:pt x="0" y="116"/>
                      <a:pt x="45" y="134"/>
                      <a:pt x="125" y="152"/>
                    </a:cubicBezTo>
                    <a:cubicBezTo>
                      <a:pt x="196" y="179"/>
                      <a:pt x="303" y="206"/>
                      <a:pt x="446" y="232"/>
                    </a:cubicBezTo>
                    <a:cubicBezTo>
                      <a:pt x="539" y="250"/>
                      <a:pt x="647" y="263"/>
                      <a:pt x="763" y="263"/>
                    </a:cubicBezTo>
                    <a:cubicBezTo>
                      <a:pt x="825" y="263"/>
                      <a:pt x="889" y="259"/>
                      <a:pt x="955" y="250"/>
                    </a:cubicBezTo>
                    <a:cubicBezTo>
                      <a:pt x="1101" y="229"/>
                      <a:pt x="1254" y="197"/>
                      <a:pt x="1411" y="197"/>
                    </a:cubicBezTo>
                    <a:cubicBezTo>
                      <a:pt x="1455" y="197"/>
                      <a:pt x="1499" y="200"/>
                      <a:pt x="1543" y="206"/>
                    </a:cubicBezTo>
                    <a:cubicBezTo>
                      <a:pt x="1749" y="223"/>
                      <a:pt x="1945" y="286"/>
                      <a:pt x="2132" y="313"/>
                    </a:cubicBezTo>
                    <a:cubicBezTo>
                      <a:pt x="2210" y="327"/>
                      <a:pt x="2289" y="335"/>
                      <a:pt x="2363" y="335"/>
                    </a:cubicBezTo>
                    <a:cubicBezTo>
                      <a:pt x="2467" y="335"/>
                      <a:pt x="2563" y="321"/>
                      <a:pt x="2641" y="295"/>
                    </a:cubicBezTo>
                    <a:cubicBezTo>
                      <a:pt x="2783" y="250"/>
                      <a:pt x="2882" y="170"/>
                      <a:pt x="2926" y="107"/>
                    </a:cubicBezTo>
                    <a:cubicBezTo>
                      <a:pt x="2953" y="81"/>
                      <a:pt x="2971" y="54"/>
                      <a:pt x="2980" y="27"/>
                    </a:cubicBezTo>
                    <a:cubicBezTo>
                      <a:pt x="2989" y="9"/>
                      <a:pt x="2989" y="1"/>
                      <a:pt x="2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295;p48">
                <a:extLst>
                  <a:ext uri="{FF2B5EF4-FFF2-40B4-BE49-F238E27FC236}">
                    <a16:creationId xmlns:a16="http://schemas.microsoft.com/office/drawing/2014/main" id="{03F610DA-5B0A-89AB-22C4-30B31599D2EB}"/>
                  </a:ext>
                </a:extLst>
              </p:cNvPr>
              <p:cNvSpPr/>
              <p:nvPr/>
            </p:nvSpPr>
            <p:spPr>
              <a:xfrm>
                <a:off x="1352441" y="4461895"/>
                <a:ext cx="9841" cy="30034"/>
              </a:xfrm>
              <a:custGeom>
                <a:avLst/>
                <a:gdLst/>
                <a:ahLst/>
                <a:cxnLst/>
                <a:rect l="l" t="t" r="r" b="b"/>
                <a:pathLst>
                  <a:path w="135" h="412" extrusionOk="0">
                    <a:moveTo>
                      <a:pt x="135" y="1"/>
                    </a:moveTo>
                    <a:cubicBezTo>
                      <a:pt x="135" y="1"/>
                      <a:pt x="108" y="19"/>
                      <a:pt x="81" y="46"/>
                    </a:cubicBezTo>
                    <a:cubicBezTo>
                      <a:pt x="54" y="81"/>
                      <a:pt x="28" y="126"/>
                      <a:pt x="10" y="188"/>
                    </a:cubicBezTo>
                    <a:cubicBezTo>
                      <a:pt x="1" y="251"/>
                      <a:pt x="10" y="313"/>
                      <a:pt x="28" y="349"/>
                    </a:cubicBezTo>
                    <a:cubicBezTo>
                      <a:pt x="37" y="393"/>
                      <a:pt x="54" y="411"/>
                      <a:pt x="54" y="411"/>
                    </a:cubicBezTo>
                    <a:cubicBezTo>
                      <a:pt x="54" y="411"/>
                      <a:pt x="63" y="385"/>
                      <a:pt x="72" y="349"/>
                    </a:cubicBezTo>
                    <a:cubicBezTo>
                      <a:pt x="90" y="313"/>
                      <a:pt x="108" y="269"/>
                      <a:pt x="117" y="215"/>
                    </a:cubicBezTo>
                    <a:cubicBezTo>
                      <a:pt x="126" y="162"/>
                      <a:pt x="126" y="108"/>
                      <a:pt x="135" y="63"/>
                    </a:cubicBezTo>
                    <a:cubicBezTo>
                      <a:pt x="135" y="28"/>
                      <a:pt x="135"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296;p48">
                <a:extLst>
                  <a:ext uri="{FF2B5EF4-FFF2-40B4-BE49-F238E27FC236}">
                    <a16:creationId xmlns:a16="http://schemas.microsoft.com/office/drawing/2014/main" id="{577C4ED2-BDCA-D238-EC20-DDCE3F531FE3}"/>
                  </a:ext>
                </a:extLst>
              </p:cNvPr>
              <p:cNvSpPr/>
              <p:nvPr/>
            </p:nvSpPr>
            <p:spPr>
              <a:xfrm>
                <a:off x="915431" y="2695060"/>
                <a:ext cx="68378" cy="233272"/>
              </a:xfrm>
              <a:custGeom>
                <a:avLst/>
                <a:gdLst/>
                <a:ahLst/>
                <a:cxnLst/>
                <a:rect l="l" t="t" r="r" b="b"/>
                <a:pathLst>
                  <a:path w="938" h="3200" extrusionOk="0">
                    <a:moveTo>
                      <a:pt x="572" y="1"/>
                    </a:moveTo>
                    <a:cubicBezTo>
                      <a:pt x="572" y="1"/>
                      <a:pt x="599" y="72"/>
                      <a:pt x="643" y="215"/>
                    </a:cubicBezTo>
                    <a:cubicBezTo>
                      <a:pt x="679" y="349"/>
                      <a:pt x="724" y="545"/>
                      <a:pt x="741" y="795"/>
                    </a:cubicBezTo>
                    <a:cubicBezTo>
                      <a:pt x="768" y="1303"/>
                      <a:pt x="777" y="1999"/>
                      <a:pt x="822" y="2766"/>
                    </a:cubicBezTo>
                    <a:cubicBezTo>
                      <a:pt x="831" y="2864"/>
                      <a:pt x="848" y="2962"/>
                      <a:pt x="813" y="3025"/>
                    </a:cubicBezTo>
                    <a:cubicBezTo>
                      <a:pt x="782" y="3072"/>
                      <a:pt x="710" y="3098"/>
                      <a:pt x="644" y="3098"/>
                    </a:cubicBezTo>
                    <a:cubicBezTo>
                      <a:pt x="635" y="3098"/>
                      <a:pt x="626" y="3097"/>
                      <a:pt x="617" y="3096"/>
                    </a:cubicBezTo>
                    <a:cubicBezTo>
                      <a:pt x="456" y="3087"/>
                      <a:pt x="367" y="2918"/>
                      <a:pt x="340" y="2766"/>
                    </a:cubicBezTo>
                    <a:cubicBezTo>
                      <a:pt x="304" y="2606"/>
                      <a:pt x="304" y="2445"/>
                      <a:pt x="295" y="2302"/>
                    </a:cubicBezTo>
                    <a:cubicBezTo>
                      <a:pt x="295" y="2151"/>
                      <a:pt x="278" y="2008"/>
                      <a:pt x="260" y="1883"/>
                    </a:cubicBezTo>
                    <a:cubicBezTo>
                      <a:pt x="206" y="1633"/>
                      <a:pt x="135" y="1446"/>
                      <a:pt x="81" y="1312"/>
                    </a:cubicBezTo>
                    <a:cubicBezTo>
                      <a:pt x="28" y="1178"/>
                      <a:pt x="1" y="1107"/>
                      <a:pt x="1" y="1107"/>
                    </a:cubicBezTo>
                    <a:lnTo>
                      <a:pt x="1" y="1107"/>
                    </a:lnTo>
                    <a:cubicBezTo>
                      <a:pt x="1" y="1107"/>
                      <a:pt x="19" y="1178"/>
                      <a:pt x="63" y="1312"/>
                    </a:cubicBezTo>
                    <a:cubicBezTo>
                      <a:pt x="108" y="1446"/>
                      <a:pt x="170" y="1642"/>
                      <a:pt x="206" y="1892"/>
                    </a:cubicBezTo>
                    <a:cubicBezTo>
                      <a:pt x="224" y="2017"/>
                      <a:pt x="224" y="2151"/>
                      <a:pt x="224" y="2302"/>
                    </a:cubicBezTo>
                    <a:cubicBezTo>
                      <a:pt x="233" y="2454"/>
                      <a:pt x="224" y="2606"/>
                      <a:pt x="251" y="2784"/>
                    </a:cubicBezTo>
                    <a:cubicBezTo>
                      <a:pt x="269" y="2864"/>
                      <a:pt x="295" y="2962"/>
                      <a:pt x="349" y="3043"/>
                    </a:cubicBezTo>
                    <a:cubicBezTo>
                      <a:pt x="402" y="3123"/>
                      <a:pt x="501" y="3185"/>
                      <a:pt x="608" y="3194"/>
                    </a:cubicBezTo>
                    <a:cubicBezTo>
                      <a:pt x="626" y="3198"/>
                      <a:pt x="645" y="3199"/>
                      <a:pt x="665" y="3199"/>
                    </a:cubicBezTo>
                    <a:cubicBezTo>
                      <a:pt x="750" y="3199"/>
                      <a:pt x="842" y="3165"/>
                      <a:pt x="893" y="3078"/>
                    </a:cubicBezTo>
                    <a:cubicBezTo>
                      <a:pt x="929" y="3025"/>
                      <a:pt x="938" y="2962"/>
                      <a:pt x="938" y="2909"/>
                    </a:cubicBezTo>
                    <a:cubicBezTo>
                      <a:pt x="938" y="2855"/>
                      <a:pt x="929" y="2811"/>
                      <a:pt x="929" y="2766"/>
                    </a:cubicBezTo>
                    <a:cubicBezTo>
                      <a:pt x="884" y="1990"/>
                      <a:pt x="848" y="1294"/>
                      <a:pt x="786" y="795"/>
                    </a:cubicBezTo>
                    <a:cubicBezTo>
                      <a:pt x="759" y="536"/>
                      <a:pt x="706" y="340"/>
                      <a:pt x="652" y="206"/>
                    </a:cubicBezTo>
                    <a:cubicBezTo>
                      <a:pt x="608" y="72"/>
                      <a:pt x="572" y="1"/>
                      <a:pt x="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297;p48">
                <a:extLst>
                  <a:ext uri="{FF2B5EF4-FFF2-40B4-BE49-F238E27FC236}">
                    <a16:creationId xmlns:a16="http://schemas.microsoft.com/office/drawing/2014/main" id="{608F923E-47A6-A1A3-6EFE-5A112244C5D9}"/>
                  </a:ext>
                </a:extLst>
              </p:cNvPr>
              <p:cNvSpPr/>
              <p:nvPr/>
            </p:nvSpPr>
            <p:spPr>
              <a:xfrm>
                <a:off x="809440" y="2724947"/>
                <a:ext cx="193907" cy="245300"/>
              </a:xfrm>
              <a:custGeom>
                <a:avLst/>
                <a:gdLst/>
                <a:ahLst/>
                <a:cxnLst/>
                <a:rect l="l" t="t" r="r" b="b"/>
                <a:pathLst>
                  <a:path w="2660" h="3365" extrusionOk="0">
                    <a:moveTo>
                      <a:pt x="19" y="1"/>
                    </a:moveTo>
                    <a:cubicBezTo>
                      <a:pt x="19" y="1"/>
                      <a:pt x="19" y="456"/>
                      <a:pt x="1" y="1179"/>
                    </a:cubicBezTo>
                    <a:cubicBezTo>
                      <a:pt x="1" y="1268"/>
                      <a:pt x="1" y="1366"/>
                      <a:pt x="28" y="1464"/>
                    </a:cubicBezTo>
                    <a:cubicBezTo>
                      <a:pt x="54" y="1571"/>
                      <a:pt x="108" y="1660"/>
                      <a:pt x="153" y="1758"/>
                    </a:cubicBezTo>
                    <a:cubicBezTo>
                      <a:pt x="242" y="1946"/>
                      <a:pt x="251" y="2178"/>
                      <a:pt x="331" y="2410"/>
                    </a:cubicBezTo>
                    <a:cubicBezTo>
                      <a:pt x="411" y="2642"/>
                      <a:pt x="536" y="2865"/>
                      <a:pt x="670" y="3088"/>
                    </a:cubicBezTo>
                    <a:cubicBezTo>
                      <a:pt x="715" y="3150"/>
                      <a:pt x="732" y="3204"/>
                      <a:pt x="786" y="3266"/>
                    </a:cubicBezTo>
                    <a:cubicBezTo>
                      <a:pt x="857" y="3329"/>
                      <a:pt x="946" y="3337"/>
                      <a:pt x="1009" y="3337"/>
                    </a:cubicBezTo>
                    <a:cubicBezTo>
                      <a:pt x="1143" y="3355"/>
                      <a:pt x="1285" y="3355"/>
                      <a:pt x="1419" y="3364"/>
                    </a:cubicBezTo>
                    <a:cubicBezTo>
                      <a:pt x="1839" y="3364"/>
                      <a:pt x="2240" y="3320"/>
                      <a:pt x="2606" y="3239"/>
                    </a:cubicBezTo>
                    <a:lnTo>
                      <a:pt x="2633" y="3230"/>
                    </a:lnTo>
                    <a:lnTo>
                      <a:pt x="2641" y="3213"/>
                    </a:lnTo>
                    <a:cubicBezTo>
                      <a:pt x="2659" y="3177"/>
                      <a:pt x="2650" y="3132"/>
                      <a:pt x="2641" y="3105"/>
                    </a:cubicBezTo>
                    <a:cubicBezTo>
                      <a:pt x="2624" y="3070"/>
                      <a:pt x="2606" y="3043"/>
                      <a:pt x="2588" y="3025"/>
                    </a:cubicBezTo>
                    <a:cubicBezTo>
                      <a:pt x="2543" y="2981"/>
                      <a:pt x="2490" y="2954"/>
                      <a:pt x="2445" y="2936"/>
                    </a:cubicBezTo>
                    <a:cubicBezTo>
                      <a:pt x="2347" y="2900"/>
                      <a:pt x="2258" y="2865"/>
                      <a:pt x="2169" y="2838"/>
                    </a:cubicBezTo>
                    <a:cubicBezTo>
                      <a:pt x="2071" y="2811"/>
                      <a:pt x="1981" y="2793"/>
                      <a:pt x="1892" y="2775"/>
                    </a:cubicBezTo>
                    <a:cubicBezTo>
                      <a:pt x="1803" y="2758"/>
                      <a:pt x="1723" y="2740"/>
                      <a:pt x="1678" y="2686"/>
                    </a:cubicBezTo>
                    <a:cubicBezTo>
                      <a:pt x="1491" y="2410"/>
                      <a:pt x="1428" y="2097"/>
                      <a:pt x="1419" y="1857"/>
                    </a:cubicBezTo>
                    <a:cubicBezTo>
                      <a:pt x="1410" y="1607"/>
                      <a:pt x="1455" y="1411"/>
                      <a:pt x="1500" y="1277"/>
                    </a:cubicBezTo>
                    <a:cubicBezTo>
                      <a:pt x="1517" y="1214"/>
                      <a:pt x="1535" y="1161"/>
                      <a:pt x="1553" y="1134"/>
                    </a:cubicBezTo>
                    <a:cubicBezTo>
                      <a:pt x="1562" y="1099"/>
                      <a:pt x="1571" y="1081"/>
                      <a:pt x="1571" y="1080"/>
                    </a:cubicBezTo>
                    <a:lnTo>
                      <a:pt x="1571" y="1080"/>
                    </a:lnTo>
                    <a:cubicBezTo>
                      <a:pt x="1571" y="1081"/>
                      <a:pt x="1562" y="1099"/>
                      <a:pt x="1544" y="1134"/>
                    </a:cubicBezTo>
                    <a:cubicBezTo>
                      <a:pt x="1526" y="1161"/>
                      <a:pt x="1509" y="1214"/>
                      <a:pt x="1482" y="1277"/>
                    </a:cubicBezTo>
                    <a:cubicBezTo>
                      <a:pt x="1437" y="1402"/>
                      <a:pt x="1384" y="1598"/>
                      <a:pt x="1384" y="1857"/>
                    </a:cubicBezTo>
                    <a:cubicBezTo>
                      <a:pt x="1384" y="2106"/>
                      <a:pt x="1428" y="2419"/>
                      <a:pt x="1624" y="2722"/>
                    </a:cubicBezTo>
                    <a:cubicBezTo>
                      <a:pt x="1687" y="2811"/>
                      <a:pt x="1794" y="2829"/>
                      <a:pt x="1874" y="2847"/>
                    </a:cubicBezTo>
                    <a:cubicBezTo>
                      <a:pt x="1963" y="2865"/>
                      <a:pt x="2053" y="2891"/>
                      <a:pt x="2142" y="2918"/>
                    </a:cubicBezTo>
                    <a:cubicBezTo>
                      <a:pt x="2231" y="2945"/>
                      <a:pt x="2320" y="2981"/>
                      <a:pt x="2410" y="3016"/>
                    </a:cubicBezTo>
                    <a:cubicBezTo>
                      <a:pt x="2454" y="3043"/>
                      <a:pt x="2490" y="3061"/>
                      <a:pt x="2526" y="3088"/>
                    </a:cubicBezTo>
                    <a:cubicBezTo>
                      <a:pt x="2546" y="3114"/>
                      <a:pt x="2556" y="3136"/>
                      <a:pt x="2556" y="3156"/>
                    </a:cubicBezTo>
                    <a:lnTo>
                      <a:pt x="2556" y="3156"/>
                    </a:lnTo>
                    <a:cubicBezTo>
                      <a:pt x="2238" y="3218"/>
                      <a:pt x="1885" y="3258"/>
                      <a:pt x="1524" y="3258"/>
                    </a:cubicBezTo>
                    <a:cubicBezTo>
                      <a:pt x="1489" y="3258"/>
                      <a:pt x="1454" y="3258"/>
                      <a:pt x="1419" y="3257"/>
                    </a:cubicBezTo>
                    <a:cubicBezTo>
                      <a:pt x="1285" y="3257"/>
                      <a:pt x="1152" y="3248"/>
                      <a:pt x="1018" y="3239"/>
                    </a:cubicBezTo>
                    <a:cubicBezTo>
                      <a:pt x="946" y="3230"/>
                      <a:pt x="893" y="3230"/>
                      <a:pt x="857" y="3195"/>
                    </a:cubicBezTo>
                    <a:cubicBezTo>
                      <a:pt x="831" y="3159"/>
                      <a:pt x="795" y="3097"/>
                      <a:pt x="759" y="3043"/>
                    </a:cubicBezTo>
                    <a:cubicBezTo>
                      <a:pt x="625" y="2820"/>
                      <a:pt x="500" y="2597"/>
                      <a:pt x="420" y="2383"/>
                    </a:cubicBezTo>
                    <a:cubicBezTo>
                      <a:pt x="331" y="2160"/>
                      <a:pt x="313" y="1928"/>
                      <a:pt x="215" y="1732"/>
                    </a:cubicBezTo>
                    <a:cubicBezTo>
                      <a:pt x="161" y="1634"/>
                      <a:pt x="117" y="1544"/>
                      <a:pt x="90" y="1455"/>
                    </a:cubicBezTo>
                    <a:cubicBezTo>
                      <a:pt x="63" y="1357"/>
                      <a:pt x="54" y="1268"/>
                      <a:pt x="54" y="1179"/>
                    </a:cubicBezTo>
                    <a:cubicBezTo>
                      <a:pt x="37" y="456"/>
                      <a:pt x="19"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298;p48">
                <a:extLst>
                  <a:ext uri="{FF2B5EF4-FFF2-40B4-BE49-F238E27FC236}">
                    <a16:creationId xmlns:a16="http://schemas.microsoft.com/office/drawing/2014/main" id="{22E4F16D-9587-D279-1982-9F8897970004}"/>
                  </a:ext>
                </a:extLst>
              </p:cNvPr>
              <p:cNvSpPr/>
              <p:nvPr/>
            </p:nvSpPr>
            <p:spPr>
              <a:xfrm>
                <a:off x="845888" y="2839466"/>
                <a:ext cx="66774" cy="126842"/>
              </a:xfrm>
              <a:custGeom>
                <a:avLst/>
                <a:gdLst/>
                <a:ahLst/>
                <a:cxnLst/>
                <a:rect l="l" t="t" r="r" b="b"/>
                <a:pathLst>
                  <a:path w="916" h="1740" extrusionOk="0">
                    <a:moveTo>
                      <a:pt x="909" y="1711"/>
                    </a:moveTo>
                    <a:cubicBezTo>
                      <a:pt x="907" y="1711"/>
                      <a:pt x="902" y="1716"/>
                      <a:pt x="892" y="1721"/>
                    </a:cubicBezTo>
                    <a:lnTo>
                      <a:pt x="892" y="1721"/>
                    </a:lnTo>
                    <a:cubicBezTo>
                      <a:pt x="907" y="1718"/>
                      <a:pt x="915" y="1713"/>
                      <a:pt x="910" y="1713"/>
                    </a:cubicBezTo>
                    <a:cubicBezTo>
                      <a:pt x="910" y="1712"/>
                      <a:pt x="910" y="1711"/>
                      <a:pt x="909" y="1711"/>
                    </a:cubicBezTo>
                    <a:close/>
                    <a:moveTo>
                      <a:pt x="0" y="0"/>
                    </a:moveTo>
                    <a:lnTo>
                      <a:pt x="0" y="0"/>
                    </a:lnTo>
                    <a:cubicBezTo>
                      <a:pt x="0" y="0"/>
                      <a:pt x="54" y="107"/>
                      <a:pt x="125" y="277"/>
                    </a:cubicBezTo>
                    <a:cubicBezTo>
                      <a:pt x="206" y="446"/>
                      <a:pt x="304" y="678"/>
                      <a:pt x="393" y="946"/>
                    </a:cubicBezTo>
                    <a:cubicBezTo>
                      <a:pt x="438" y="1071"/>
                      <a:pt x="482" y="1204"/>
                      <a:pt x="518" y="1320"/>
                    </a:cubicBezTo>
                    <a:cubicBezTo>
                      <a:pt x="554" y="1427"/>
                      <a:pt x="580" y="1543"/>
                      <a:pt x="634" y="1624"/>
                    </a:cubicBezTo>
                    <a:cubicBezTo>
                      <a:pt x="696" y="1713"/>
                      <a:pt x="785" y="1740"/>
                      <a:pt x="839" y="1740"/>
                    </a:cubicBezTo>
                    <a:cubicBezTo>
                      <a:pt x="863" y="1736"/>
                      <a:pt x="880" y="1728"/>
                      <a:pt x="892" y="1721"/>
                    </a:cubicBezTo>
                    <a:lnTo>
                      <a:pt x="892" y="1721"/>
                    </a:lnTo>
                    <a:cubicBezTo>
                      <a:pt x="884" y="1723"/>
                      <a:pt x="875" y="1724"/>
                      <a:pt x="864" y="1724"/>
                    </a:cubicBezTo>
                    <a:cubicBezTo>
                      <a:pt x="856" y="1724"/>
                      <a:pt x="848" y="1724"/>
                      <a:pt x="839" y="1722"/>
                    </a:cubicBezTo>
                    <a:cubicBezTo>
                      <a:pt x="785" y="1713"/>
                      <a:pt x="723" y="1677"/>
                      <a:pt x="678" y="1597"/>
                    </a:cubicBezTo>
                    <a:cubicBezTo>
                      <a:pt x="643" y="1526"/>
                      <a:pt x="634" y="1419"/>
                      <a:pt x="607" y="1294"/>
                    </a:cubicBezTo>
                    <a:cubicBezTo>
                      <a:pt x="580" y="1169"/>
                      <a:pt x="536" y="1044"/>
                      <a:pt x="491" y="910"/>
                    </a:cubicBezTo>
                    <a:cubicBezTo>
                      <a:pt x="393" y="633"/>
                      <a:pt x="268" y="410"/>
                      <a:pt x="170" y="250"/>
                    </a:cubicBezTo>
                    <a:cubicBezTo>
                      <a:pt x="72" y="89"/>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299;p48">
                <a:extLst>
                  <a:ext uri="{FF2B5EF4-FFF2-40B4-BE49-F238E27FC236}">
                    <a16:creationId xmlns:a16="http://schemas.microsoft.com/office/drawing/2014/main" id="{07AFB20C-9C1E-44C2-1694-394FFBF8C8E4}"/>
                  </a:ext>
                </a:extLst>
              </p:cNvPr>
              <p:cNvSpPr/>
              <p:nvPr/>
            </p:nvSpPr>
            <p:spPr>
              <a:xfrm>
                <a:off x="1758253" y="2648917"/>
                <a:ext cx="74210" cy="217380"/>
              </a:xfrm>
              <a:custGeom>
                <a:avLst/>
                <a:gdLst/>
                <a:ahLst/>
                <a:cxnLst/>
                <a:rect l="l" t="t" r="r" b="b"/>
                <a:pathLst>
                  <a:path w="1018" h="2982" extrusionOk="0">
                    <a:moveTo>
                      <a:pt x="545" y="0"/>
                    </a:moveTo>
                    <a:lnTo>
                      <a:pt x="545" y="0"/>
                    </a:lnTo>
                    <a:cubicBezTo>
                      <a:pt x="544" y="2"/>
                      <a:pt x="517" y="64"/>
                      <a:pt x="456" y="188"/>
                    </a:cubicBezTo>
                    <a:cubicBezTo>
                      <a:pt x="393" y="304"/>
                      <a:pt x="313" y="482"/>
                      <a:pt x="242" y="714"/>
                    </a:cubicBezTo>
                    <a:cubicBezTo>
                      <a:pt x="170" y="946"/>
                      <a:pt x="126" y="1240"/>
                      <a:pt x="170" y="1561"/>
                    </a:cubicBezTo>
                    <a:cubicBezTo>
                      <a:pt x="179" y="1722"/>
                      <a:pt x="206" y="1883"/>
                      <a:pt x="170" y="2043"/>
                    </a:cubicBezTo>
                    <a:cubicBezTo>
                      <a:pt x="143" y="2204"/>
                      <a:pt x="72" y="2373"/>
                      <a:pt x="27" y="2552"/>
                    </a:cubicBezTo>
                    <a:cubicBezTo>
                      <a:pt x="10" y="2650"/>
                      <a:pt x="1" y="2748"/>
                      <a:pt x="45" y="2855"/>
                    </a:cubicBezTo>
                    <a:cubicBezTo>
                      <a:pt x="63" y="2900"/>
                      <a:pt x="117" y="2953"/>
                      <a:pt x="170" y="2971"/>
                    </a:cubicBezTo>
                    <a:cubicBezTo>
                      <a:pt x="193" y="2978"/>
                      <a:pt x="215" y="2981"/>
                      <a:pt x="238" y="2981"/>
                    </a:cubicBezTo>
                    <a:cubicBezTo>
                      <a:pt x="269" y="2981"/>
                      <a:pt x="300" y="2976"/>
                      <a:pt x="331" y="2971"/>
                    </a:cubicBezTo>
                    <a:cubicBezTo>
                      <a:pt x="420" y="2935"/>
                      <a:pt x="491" y="2873"/>
                      <a:pt x="554" y="2810"/>
                    </a:cubicBezTo>
                    <a:cubicBezTo>
                      <a:pt x="616" y="2748"/>
                      <a:pt x="661" y="2668"/>
                      <a:pt x="688" y="2587"/>
                    </a:cubicBezTo>
                    <a:cubicBezTo>
                      <a:pt x="750" y="2427"/>
                      <a:pt x="741" y="2266"/>
                      <a:pt x="741" y="2132"/>
                    </a:cubicBezTo>
                    <a:cubicBezTo>
                      <a:pt x="741" y="1990"/>
                      <a:pt x="768" y="1865"/>
                      <a:pt x="786" y="1749"/>
                    </a:cubicBezTo>
                    <a:cubicBezTo>
                      <a:pt x="839" y="1517"/>
                      <a:pt x="902" y="1329"/>
                      <a:pt x="946" y="1205"/>
                    </a:cubicBezTo>
                    <a:cubicBezTo>
                      <a:pt x="990" y="1081"/>
                      <a:pt x="1017" y="1010"/>
                      <a:pt x="1018" y="1008"/>
                    </a:cubicBezTo>
                    <a:lnTo>
                      <a:pt x="1018" y="1008"/>
                    </a:lnTo>
                    <a:cubicBezTo>
                      <a:pt x="1017" y="1010"/>
                      <a:pt x="990" y="1081"/>
                      <a:pt x="928" y="1205"/>
                    </a:cubicBezTo>
                    <a:cubicBezTo>
                      <a:pt x="884" y="1321"/>
                      <a:pt x="804" y="1499"/>
                      <a:pt x="741" y="1740"/>
                    </a:cubicBezTo>
                    <a:cubicBezTo>
                      <a:pt x="705" y="1856"/>
                      <a:pt x="679" y="1981"/>
                      <a:pt x="670" y="2132"/>
                    </a:cubicBezTo>
                    <a:cubicBezTo>
                      <a:pt x="661" y="2266"/>
                      <a:pt x="670" y="2418"/>
                      <a:pt x="607" y="2561"/>
                    </a:cubicBezTo>
                    <a:cubicBezTo>
                      <a:pt x="581" y="2623"/>
                      <a:pt x="536" y="2694"/>
                      <a:pt x="482" y="2748"/>
                    </a:cubicBezTo>
                    <a:cubicBezTo>
                      <a:pt x="429" y="2801"/>
                      <a:pt x="366" y="2855"/>
                      <a:pt x="295" y="2873"/>
                    </a:cubicBezTo>
                    <a:cubicBezTo>
                      <a:pt x="280" y="2877"/>
                      <a:pt x="264" y="2879"/>
                      <a:pt x="249" y="2879"/>
                    </a:cubicBezTo>
                    <a:cubicBezTo>
                      <a:pt x="201" y="2879"/>
                      <a:pt x="155" y="2858"/>
                      <a:pt x="134" y="2810"/>
                    </a:cubicBezTo>
                    <a:cubicBezTo>
                      <a:pt x="108" y="2748"/>
                      <a:pt x="117" y="2659"/>
                      <a:pt x="134" y="2578"/>
                    </a:cubicBezTo>
                    <a:cubicBezTo>
                      <a:pt x="170" y="2409"/>
                      <a:pt x="242" y="2239"/>
                      <a:pt x="268" y="2061"/>
                    </a:cubicBezTo>
                    <a:cubicBezTo>
                      <a:pt x="295" y="1883"/>
                      <a:pt x="277" y="1704"/>
                      <a:pt x="250" y="1552"/>
                    </a:cubicBezTo>
                    <a:cubicBezTo>
                      <a:pt x="206" y="1240"/>
                      <a:pt x="233" y="955"/>
                      <a:pt x="295" y="732"/>
                    </a:cubicBezTo>
                    <a:cubicBezTo>
                      <a:pt x="349" y="500"/>
                      <a:pt x="420" y="312"/>
                      <a:pt x="465" y="188"/>
                    </a:cubicBezTo>
                    <a:cubicBezTo>
                      <a:pt x="517" y="64"/>
                      <a:pt x="544" y="2"/>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300;p48">
                <a:extLst>
                  <a:ext uri="{FF2B5EF4-FFF2-40B4-BE49-F238E27FC236}">
                    <a16:creationId xmlns:a16="http://schemas.microsoft.com/office/drawing/2014/main" id="{4B4938DF-986D-268F-C06A-2A5331927490}"/>
                  </a:ext>
                </a:extLst>
              </p:cNvPr>
              <p:cNvSpPr/>
              <p:nvPr/>
            </p:nvSpPr>
            <p:spPr>
              <a:xfrm>
                <a:off x="1783621" y="2755199"/>
                <a:ext cx="145066" cy="189533"/>
              </a:xfrm>
              <a:custGeom>
                <a:avLst/>
                <a:gdLst/>
                <a:ahLst/>
                <a:cxnLst/>
                <a:rect l="l" t="t" r="r" b="b"/>
                <a:pathLst>
                  <a:path w="1990" h="2600" extrusionOk="0">
                    <a:moveTo>
                      <a:pt x="588" y="1"/>
                    </a:moveTo>
                    <a:cubicBezTo>
                      <a:pt x="572" y="1"/>
                      <a:pt x="558" y="3"/>
                      <a:pt x="545" y="5"/>
                    </a:cubicBezTo>
                    <a:cubicBezTo>
                      <a:pt x="509" y="20"/>
                      <a:pt x="496" y="34"/>
                      <a:pt x="493" y="34"/>
                    </a:cubicBezTo>
                    <a:lnTo>
                      <a:pt x="493" y="34"/>
                    </a:lnTo>
                    <a:cubicBezTo>
                      <a:pt x="492" y="34"/>
                      <a:pt x="491" y="33"/>
                      <a:pt x="491" y="32"/>
                    </a:cubicBezTo>
                    <a:lnTo>
                      <a:pt x="491" y="32"/>
                    </a:lnTo>
                    <a:cubicBezTo>
                      <a:pt x="491" y="34"/>
                      <a:pt x="492" y="34"/>
                      <a:pt x="492" y="34"/>
                    </a:cubicBezTo>
                    <a:cubicBezTo>
                      <a:pt x="492" y="34"/>
                      <a:pt x="492" y="34"/>
                      <a:pt x="493" y="34"/>
                    </a:cubicBezTo>
                    <a:lnTo>
                      <a:pt x="493" y="34"/>
                    </a:lnTo>
                    <a:cubicBezTo>
                      <a:pt x="493" y="34"/>
                      <a:pt x="493" y="34"/>
                      <a:pt x="493" y="34"/>
                    </a:cubicBezTo>
                    <a:cubicBezTo>
                      <a:pt x="499" y="34"/>
                      <a:pt x="516" y="21"/>
                      <a:pt x="545" y="14"/>
                    </a:cubicBezTo>
                    <a:cubicBezTo>
                      <a:pt x="555" y="12"/>
                      <a:pt x="566" y="11"/>
                      <a:pt x="577" y="11"/>
                    </a:cubicBezTo>
                    <a:cubicBezTo>
                      <a:pt x="617" y="11"/>
                      <a:pt x="666" y="24"/>
                      <a:pt x="714" y="59"/>
                    </a:cubicBezTo>
                    <a:cubicBezTo>
                      <a:pt x="777" y="103"/>
                      <a:pt x="812" y="202"/>
                      <a:pt x="812" y="309"/>
                    </a:cubicBezTo>
                    <a:cubicBezTo>
                      <a:pt x="821" y="416"/>
                      <a:pt x="812" y="549"/>
                      <a:pt x="803" y="683"/>
                    </a:cubicBezTo>
                    <a:cubicBezTo>
                      <a:pt x="786" y="826"/>
                      <a:pt x="777" y="978"/>
                      <a:pt x="750" y="1147"/>
                    </a:cubicBezTo>
                    <a:cubicBezTo>
                      <a:pt x="741" y="1227"/>
                      <a:pt x="732" y="1317"/>
                      <a:pt x="714" y="1397"/>
                    </a:cubicBezTo>
                    <a:cubicBezTo>
                      <a:pt x="696" y="1486"/>
                      <a:pt x="688" y="1575"/>
                      <a:pt x="661" y="1656"/>
                    </a:cubicBezTo>
                    <a:cubicBezTo>
                      <a:pt x="598" y="1816"/>
                      <a:pt x="438" y="1941"/>
                      <a:pt x="295" y="2093"/>
                    </a:cubicBezTo>
                    <a:cubicBezTo>
                      <a:pt x="224" y="2164"/>
                      <a:pt x="152" y="2236"/>
                      <a:pt x="81" y="2316"/>
                    </a:cubicBezTo>
                    <a:cubicBezTo>
                      <a:pt x="63" y="2334"/>
                      <a:pt x="36" y="2351"/>
                      <a:pt x="18" y="2396"/>
                    </a:cubicBezTo>
                    <a:cubicBezTo>
                      <a:pt x="1" y="2441"/>
                      <a:pt x="27" y="2503"/>
                      <a:pt x="63" y="2521"/>
                    </a:cubicBezTo>
                    <a:cubicBezTo>
                      <a:pt x="117" y="2575"/>
                      <a:pt x="179" y="2583"/>
                      <a:pt x="233" y="2592"/>
                    </a:cubicBezTo>
                    <a:cubicBezTo>
                      <a:pt x="264" y="2597"/>
                      <a:pt x="296" y="2599"/>
                      <a:pt x="327" y="2599"/>
                    </a:cubicBezTo>
                    <a:cubicBezTo>
                      <a:pt x="531" y="2599"/>
                      <a:pt x="718" y="2504"/>
                      <a:pt x="857" y="2396"/>
                    </a:cubicBezTo>
                    <a:cubicBezTo>
                      <a:pt x="946" y="2334"/>
                      <a:pt x="1018" y="2271"/>
                      <a:pt x="1089" y="2200"/>
                    </a:cubicBezTo>
                    <a:cubicBezTo>
                      <a:pt x="1160" y="2137"/>
                      <a:pt x="1232" y="2066"/>
                      <a:pt x="1294" y="1986"/>
                    </a:cubicBezTo>
                    <a:cubicBezTo>
                      <a:pt x="1419" y="1834"/>
                      <a:pt x="1473" y="1647"/>
                      <a:pt x="1499" y="1486"/>
                    </a:cubicBezTo>
                    <a:cubicBezTo>
                      <a:pt x="1517" y="1317"/>
                      <a:pt x="1535" y="1165"/>
                      <a:pt x="1571" y="1031"/>
                    </a:cubicBezTo>
                    <a:cubicBezTo>
                      <a:pt x="1642" y="755"/>
                      <a:pt x="1767" y="567"/>
                      <a:pt x="1856" y="433"/>
                    </a:cubicBezTo>
                    <a:cubicBezTo>
                      <a:pt x="1945" y="300"/>
                      <a:pt x="1990" y="228"/>
                      <a:pt x="1990" y="228"/>
                    </a:cubicBezTo>
                    <a:lnTo>
                      <a:pt x="1990" y="228"/>
                    </a:lnTo>
                    <a:cubicBezTo>
                      <a:pt x="1990" y="228"/>
                      <a:pt x="1936" y="300"/>
                      <a:pt x="1838" y="425"/>
                    </a:cubicBezTo>
                    <a:cubicBezTo>
                      <a:pt x="1749" y="549"/>
                      <a:pt x="1606" y="737"/>
                      <a:pt x="1517" y="1013"/>
                    </a:cubicBezTo>
                    <a:cubicBezTo>
                      <a:pt x="1473" y="1156"/>
                      <a:pt x="1455" y="1308"/>
                      <a:pt x="1428" y="1468"/>
                    </a:cubicBezTo>
                    <a:cubicBezTo>
                      <a:pt x="1401" y="1629"/>
                      <a:pt x="1348" y="1798"/>
                      <a:pt x="1223" y="1932"/>
                    </a:cubicBezTo>
                    <a:cubicBezTo>
                      <a:pt x="1107" y="2066"/>
                      <a:pt x="955" y="2200"/>
                      <a:pt x="803" y="2316"/>
                    </a:cubicBezTo>
                    <a:cubicBezTo>
                      <a:pt x="662" y="2418"/>
                      <a:pt x="494" y="2499"/>
                      <a:pt x="322" y="2499"/>
                    </a:cubicBezTo>
                    <a:cubicBezTo>
                      <a:pt x="298" y="2499"/>
                      <a:pt x="274" y="2497"/>
                      <a:pt x="250" y="2494"/>
                    </a:cubicBezTo>
                    <a:cubicBezTo>
                      <a:pt x="206" y="2485"/>
                      <a:pt x="152" y="2467"/>
                      <a:pt x="125" y="2450"/>
                    </a:cubicBezTo>
                    <a:cubicBezTo>
                      <a:pt x="117" y="2432"/>
                      <a:pt x="117" y="2432"/>
                      <a:pt x="117" y="2432"/>
                    </a:cubicBezTo>
                    <a:cubicBezTo>
                      <a:pt x="125" y="2423"/>
                      <a:pt x="134" y="2405"/>
                      <a:pt x="152" y="2387"/>
                    </a:cubicBezTo>
                    <a:cubicBezTo>
                      <a:pt x="224" y="2307"/>
                      <a:pt x="295" y="2236"/>
                      <a:pt x="366" y="2164"/>
                    </a:cubicBezTo>
                    <a:cubicBezTo>
                      <a:pt x="438" y="2084"/>
                      <a:pt x="509" y="2012"/>
                      <a:pt x="580" y="1941"/>
                    </a:cubicBezTo>
                    <a:cubicBezTo>
                      <a:pt x="643" y="1870"/>
                      <a:pt x="705" y="1789"/>
                      <a:pt x="741" y="1691"/>
                    </a:cubicBezTo>
                    <a:cubicBezTo>
                      <a:pt x="777" y="1593"/>
                      <a:pt x="777" y="1504"/>
                      <a:pt x="795" y="1415"/>
                    </a:cubicBezTo>
                    <a:cubicBezTo>
                      <a:pt x="803" y="1326"/>
                      <a:pt x="812" y="1236"/>
                      <a:pt x="821" y="1156"/>
                    </a:cubicBezTo>
                    <a:cubicBezTo>
                      <a:pt x="839" y="987"/>
                      <a:pt x="848" y="835"/>
                      <a:pt x="848" y="692"/>
                    </a:cubicBezTo>
                    <a:cubicBezTo>
                      <a:pt x="857" y="549"/>
                      <a:pt x="857" y="425"/>
                      <a:pt x="848" y="309"/>
                    </a:cubicBezTo>
                    <a:cubicBezTo>
                      <a:pt x="839" y="193"/>
                      <a:pt x="795" y="94"/>
                      <a:pt x="723" y="50"/>
                    </a:cubicBezTo>
                    <a:cubicBezTo>
                      <a:pt x="673" y="12"/>
                      <a:pt x="626" y="1"/>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301;p48">
                <a:extLst>
                  <a:ext uri="{FF2B5EF4-FFF2-40B4-BE49-F238E27FC236}">
                    <a16:creationId xmlns:a16="http://schemas.microsoft.com/office/drawing/2014/main" id="{B6ED1974-C78A-9C44-4FE9-4DF9C911637E}"/>
                  </a:ext>
                </a:extLst>
              </p:cNvPr>
              <p:cNvSpPr/>
              <p:nvPr/>
            </p:nvSpPr>
            <p:spPr>
              <a:xfrm>
                <a:off x="1825244" y="2801050"/>
                <a:ext cx="121666" cy="141202"/>
              </a:xfrm>
              <a:custGeom>
                <a:avLst/>
                <a:gdLst/>
                <a:ahLst/>
                <a:cxnLst/>
                <a:rect l="l" t="t" r="r" b="b"/>
                <a:pathLst>
                  <a:path w="1669" h="1937" extrusionOk="0">
                    <a:moveTo>
                      <a:pt x="1669" y="1"/>
                    </a:moveTo>
                    <a:cubicBezTo>
                      <a:pt x="1669" y="1"/>
                      <a:pt x="1642" y="28"/>
                      <a:pt x="1606" y="90"/>
                    </a:cubicBezTo>
                    <a:cubicBezTo>
                      <a:pt x="1562" y="143"/>
                      <a:pt x="1499" y="224"/>
                      <a:pt x="1446" y="340"/>
                    </a:cubicBezTo>
                    <a:cubicBezTo>
                      <a:pt x="1383" y="456"/>
                      <a:pt x="1330" y="598"/>
                      <a:pt x="1294" y="759"/>
                    </a:cubicBezTo>
                    <a:cubicBezTo>
                      <a:pt x="1276" y="839"/>
                      <a:pt x="1258" y="929"/>
                      <a:pt x="1249" y="1027"/>
                    </a:cubicBezTo>
                    <a:cubicBezTo>
                      <a:pt x="1249" y="1116"/>
                      <a:pt x="1223" y="1178"/>
                      <a:pt x="1160" y="1241"/>
                    </a:cubicBezTo>
                    <a:cubicBezTo>
                      <a:pt x="884" y="1491"/>
                      <a:pt x="589" y="1669"/>
                      <a:pt x="366" y="1785"/>
                    </a:cubicBezTo>
                    <a:cubicBezTo>
                      <a:pt x="259" y="1838"/>
                      <a:pt x="161" y="1874"/>
                      <a:pt x="99" y="1901"/>
                    </a:cubicBezTo>
                    <a:cubicBezTo>
                      <a:pt x="36" y="1928"/>
                      <a:pt x="1" y="1937"/>
                      <a:pt x="1" y="1937"/>
                    </a:cubicBezTo>
                    <a:cubicBezTo>
                      <a:pt x="1" y="1937"/>
                      <a:pt x="36" y="1928"/>
                      <a:pt x="99" y="1919"/>
                    </a:cubicBezTo>
                    <a:cubicBezTo>
                      <a:pt x="170" y="1901"/>
                      <a:pt x="268" y="1874"/>
                      <a:pt x="393" y="1830"/>
                    </a:cubicBezTo>
                    <a:cubicBezTo>
                      <a:pt x="625" y="1740"/>
                      <a:pt x="946" y="1580"/>
                      <a:pt x="1232" y="1312"/>
                    </a:cubicBezTo>
                    <a:cubicBezTo>
                      <a:pt x="1267" y="1276"/>
                      <a:pt x="1303" y="1232"/>
                      <a:pt x="1321" y="1178"/>
                    </a:cubicBezTo>
                    <a:cubicBezTo>
                      <a:pt x="1348" y="1125"/>
                      <a:pt x="1348" y="1071"/>
                      <a:pt x="1348" y="1027"/>
                    </a:cubicBezTo>
                    <a:cubicBezTo>
                      <a:pt x="1357" y="937"/>
                      <a:pt x="1365" y="857"/>
                      <a:pt x="1374" y="777"/>
                    </a:cubicBezTo>
                    <a:cubicBezTo>
                      <a:pt x="1401" y="616"/>
                      <a:pt x="1446" y="474"/>
                      <a:pt x="1490" y="358"/>
                    </a:cubicBezTo>
                    <a:cubicBezTo>
                      <a:pt x="1535" y="251"/>
                      <a:pt x="1580" y="152"/>
                      <a:pt x="1615" y="99"/>
                    </a:cubicBezTo>
                    <a:cubicBezTo>
                      <a:pt x="1651" y="36"/>
                      <a:pt x="1669" y="1"/>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302;p48">
                <a:extLst>
                  <a:ext uri="{FF2B5EF4-FFF2-40B4-BE49-F238E27FC236}">
                    <a16:creationId xmlns:a16="http://schemas.microsoft.com/office/drawing/2014/main" id="{43DE62CB-1C17-76ED-4014-C17F6CA00121}"/>
                  </a:ext>
                </a:extLst>
              </p:cNvPr>
              <p:cNvSpPr/>
              <p:nvPr/>
            </p:nvSpPr>
            <p:spPr>
              <a:xfrm>
                <a:off x="1206795" y="629356"/>
                <a:ext cx="373381" cy="90028"/>
              </a:xfrm>
              <a:custGeom>
                <a:avLst/>
                <a:gdLst/>
                <a:ahLst/>
                <a:cxnLst/>
                <a:rect l="l" t="t" r="r" b="b"/>
                <a:pathLst>
                  <a:path w="5122" h="1235" extrusionOk="0">
                    <a:moveTo>
                      <a:pt x="2745" y="0"/>
                    </a:moveTo>
                    <a:cubicBezTo>
                      <a:pt x="2699" y="0"/>
                      <a:pt x="2652" y="1"/>
                      <a:pt x="2606" y="3"/>
                    </a:cubicBezTo>
                    <a:cubicBezTo>
                      <a:pt x="2195" y="21"/>
                      <a:pt x="1812" y="119"/>
                      <a:pt x="1482" y="271"/>
                    </a:cubicBezTo>
                    <a:cubicBezTo>
                      <a:pt x="1160" y="414"/>
                      <a:pt x="902" y="583"/>
                      <a:pt x="688" y="726"/>
                    </a:cubicBezTo>
                    <a:cubicBezTo>
                      <a:pt x="482" y="869"/>
                      <a:pt x="313" y="993"/>
                      <a:pt x="188" y="1065"/>
                    </a:cubicBezTo>
                    <a:cubicBezTo>
                      <a:pt x="72" y="1145"/>
                      <a:pt x="1" y="1190"/>
                      <a:pt x="1" y="1190"/>
                    </a:cubicBezTo>
                    <a:cubicBezTo>
                      <a:pt x="1" y="1190"/>
                      <a:pt x="81" y="1172"/>
                      <a:pt x="215" y="1127"/>
                    </a:cubicBezTo>
                    <a:cubicBezTo>
                      <a:pt x="357" y="1083"/>
                      <a:pt x="554" y="1011"/>
                      <a:pt x="786" y="913"/>
                    </a:cubicBezTo>
                    <a:cubicBezTo>
                      <a:pt x="1027" y="815"/>
                      <a:pt x="1303" y="690"/>
                      <a:pt x="1606" y="592"/>
                    </a:cubicBezTo>
                    <a:cubicBezTo>
                      <a:pt x="1910" y="503"/>
                      <a:pt x="2258" y="440"/>
                      <a:pt x="2623" y="422"/>
                    </a:cubicBezTo>
                    <a:cubicBezTo>
                      <a:pt x="2692" y="419"/>
                      <a:pt x="2761" y="417"/>
                      <a:pt x="2828" y="417"/>
                    </a:cubicBezTo>
                    <a:cubicBezTo>
                      <a:pt x="3479" y="417"/>
                      <a:pt x="4066" y="568"/>
                      <a:pt x="4470" y="761"/>
                    </a:cubicBezTo>
                    <a:cubicBezTo>
                      <a:pt x="4693" y="869"/>
                      <a:pt x="4854" y="993"/>
                      <a:pt x="4961" y="1083"/>
                    </a:cubicBezTo>
                    <a:cubicBezTo>
                      <a:pt x="5068" y="1172"/>
                      <a:pt x="5121" y="1234"/>
                      <a:pt x="5121" y="1234"/>
                    </a:cubicBezTo>
                    <a:cubicBezTo>
                      <a:pt x="5121" y="1234"/>
                      <a:pt x="5095" y="1163"/>
                      <a:pt x="5005" y="1038"/>
                    </a:cubicBezTo>
                    <a:cubicBezTo>
                      <a:pt x="4925" y="922"/>
                      <a:pt x="4791" y="753"/>
                      <a:pt x="4577" y="592"/>
                    </a:cubicBezTo>
                    <a:cubicBezTo>
                      <a:pt x="4363" y="422"/>
                      <a:pt x="4086" y="271"/>
                      <a:pt x="3747" y="155"/>
                    </a:cubicBezTo>
                    <a:cubicBezTo>
                      <a:pt x="3447" y="60"/>
                      <a:pt x="3105" y="0"/>
                      <a:pt x="2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303;p48">
                <a:extLst>
                  <a:ext uri="{FF2B5EF4-FFF2-40B4-BE49-F238E27FC236}">
                    <a16:creationId xmlns:a16="http://schemas.microsoft.com/office/drawing/2014/main" id="{BCF6DE46-7BB8-DD12-96FF-8B8A98FB6023}"/>
                  </a:ext>
                </a:extLst>
              </p:cNvPr>
              <p:cNvSpPr/>
              <p:nvPr/>
            </p:nvSpPr>
            <p:spPr>
              <a:xfrm>
                <a:off x="1168452" y="541953"/>
                <a:ext cx="445550" cy="274459"/>
              </a:xfrm>
              <a:custGeom>
                <a:avLst/>
                <a:gdLst/>
                <a:ahLst/>
                <a:cxnLst/>
                <a:rect l="l" t="t" r="r" b="b"/>
                <a:pathLst>
                  <a:path w="6112" h="3765" extrusionOk="0">
                    <a:moveTo>
                      <a:pt x="3595" y="0"/>
                    </a:moveTo>
                    <a:cubicBezTo>
                      <a:pt x="3399" y="0"/>
                      <a:pt x="3221" y="0"/>
                      <a:pt x="3016" y="18"/>
                    </a:cubicBezTo>
                    <a:cubicBezTo>
                      <a:pt x="2819" y="36"/>
                      <a:pt x="2596" y="72"/>
                      <a:pt x="2400" y="170"/>
                    </a:cubicBezTo>
                    <a:cubicBezTo>
                      <a:pt x="2204" y="277"/>
                      <a:pt x="2061" y="402"/>
                      <a:pt x="1927" y="473"/>
                    </a:cubicBezTo>
                    <a:cubicBezTo>
                      <a:pt x="1793" y="553"/>
                      <a:pt x="1642" y="607"/>
                      <a:pt x="1481" y="669"/>
                    </a:cubicBezTo>
                    <a:cubicBezTo>
                      <a:pt x="1312" y="732"/>
                      <a:pt x="1151" y="803"/>
                      <a:pt x="999" y="866"/>
                    </a:cubicBezTo>
                    <a:cubicBezTo>
                      <a:pt x="848" y="928"/>
                      <a:pt x="696" y="990"/>
                      <a:pt x="553" y="1062"/>
                    </a:cubicBezTo>
                    <a:cubicBezTo>
                      <a:pt x="473" y="1097"/>
                      <a:pt x="393" y="1142"/>
                      <a:pt x="321" y="1205"/>
                    </a:cubicBezTo>
                    <a:cubicBezTo>
                      <a:pt x="250" y="1258"/>
                      <a:pt x="179" y="1347"/>
                      <a:pt x="152" y="1436"/>
                    </a:cubicBezTo>
                    <a:cubicBezTo>
                      <a:pt x="81" y="1624"/>
                      <a:pt x="107" y="1793"/>
                      <a:pt x="134" y="1927"/>
                    </a:cubicBezTo>
                    <a:cubicBezTo>
                      <a:pt x="152" y="1999"/>
                      <a:pt x="161" y="2070"/>
                      <a:pt x="179" y="2132"/>
                    </a:cubicBezTo>
                    <a:cubicBezTo>
                      <a:pt x="197" y="2195"/>
                      <a:pt x="214" y="2257"/>
                      <a:pt x="214" y="2302"/>
                    </a:cubicBezTo>
                    <a:cubicBezTo>
                      <a:pt x="214" y="2346"/>
                      <a:pt x="214" y="2382"/>
                      <a:pt x="188" y="2418"/>
                    </a:cubicBezTo>
                    <a:cubicBezTo>
                      <a:pt x="170" y="2462"/>
                      <a:pt x="134" y="2507"/>
                      <a:pt x="98" y="2561"/>
                    </a:cubicBezTo>
                    <a:cubicBezTo>
                      <a:pt x="27" y="2677"/>
                      <a:pt x="0" y="2801"/>
                      <a:pt x="18" y="2917"/>
                    </a:cubicBezTo>
                    <a:cubicBezTo>
                      <a:pt x="27" y="3024"/>
                      <a:pt x="63" y="3123"/>
                      <a:pt x="125" y="3194"/>
                    </a:cubicBezTo>
                    <a:cubicBezTo>
                      <a:pt x="188" y="3274"/>
                      <a:pt x="259" y="3310"/>
                      <a:pt x="295" y="3363"/>
                    </a:cubicBezTo>
                    <a:cubicBezTo>
                      <a:pt x="375" y="3462"/>
                      <a:pt x="366" y="3578"/>
                      <a:pt x="366" y="3649"/>
                    </a:cubicBezTo>
                    <a:cubicBezTo>
                      <a:pt x="366" y="3720"/>
                      <a:pt x="357" y="3765"/>
                      <a:pt x="357" y="3765"/>
                    </a:cubicBezTo>
                    <a:cubicBezTo>
                      <a:pt x="357" y="3765"/>
                      <a:pt x="375" y="3729"/>
                      <a:pt x="384" y="3649"/>
                    </a:cubicBezTo>
                    <a:cubicBezTo>
                      <a:pt x="393" y="3578"/>
                      <a:pt x="420" y="3462"/>
                      <a:pt x="348" y="3319"/>
                    </a:cubicBezTo>
                    <a:cubicBezTo>
                      <a:pt x="304" y="3256"/>
                      <a:pt x="241" y="3212"/>
                      <a:pt x="205" y="3140"/>
                    </a:cubicBezTo>
                    <a:cubicBezTo>
                      <a:pt x="170" y="3078"/>
                      <a:pt x="143" y="2998"/>
                      <a:pt x="143" y="2908"/>
                    </a:cubicBezTo>
                    <a:cubicBezTo>
                      <a:pt x="143" y="2819"/>
                      <a:pt x="179" y="2730"/>
                      <a:pt x="232" y="2659"/>
                    </a:cubicBezTo>
                    <a:cubicBezTo>
                      <a:pt x="259" y="2623"/>
                      <a:pt x="304" y="2578"/>
                      <a:pt x="348" y="2525"/>
                    </a:cubicBezTo>
                    <a:cubicBezTo>
                      <a:pt x="393" y="2471"/>
                      <a:pt x="420" y="2373"/>
                      <a:pt x="420" y="2302"/>
                    </a:cubicBezTo>
                    <a:cubicBezTo>
                      <a:pt x="420" y="2222"/>
                      <a:pt x="411" y="2159"/>
                      <a:pt x="402" y="2088"/>
                    </a:cubicBezTo>
                    <a:cubicBezTo>
                      <a:pt x="393" y="2025"/>
                      <a:pt x="384" y="1963"/>
                      <a:pt x="375" y="1891"/>
                    </a:cubicBezTo>
                    <a:cubicBezTo>
                      <a:pt x="366" y="1767"/>
                      <a:pt x="366" y="1642"/>
                      <a:pt x="411" y="1552"/>
                    </a:cubicBezTo>
                    <a:cubicBezTo>
                      <a:pt x="455" y="1463"/>
                      <a:pt x="544" y="1410"/>
                      <a:pt x="678" y="1347"/>
                    </a:cubicBezTo>
                    <a:cubicBezTo>
                      <a:pt x="830" y="1303"/>
                      <a:pt x="973" y="1249"/>
                      <a:pt x="1124" y="1187"/>
                    </a:cubicBezTo>
                    <a:cubicBezTo>
                      <a:pt x="1285" y="1133"/>
                      <a:pt x="1437" y="1080"/>
                      <a:pt x="1597" y="1026"/>
                    </a:cubicBezTo>
                    <a:cubicBezTo>
                      <a:pt x="1767" y="973"/>
                      <a:pt x="1945" y="919"/>
                      <a:pt x="2123" y="821"/>
                    </a:cubicBezTo>
                    <a:cubicBezTo>
                      <a:pt x="2302" y="723"/>
                      <a:pt x="2445" y="598"/>
                      <a:pt x="2578" y="535"/>
                    </a:cubicBezTo>
                    <a:cubicBezTo>
                      <a:pt x="2712" y="473"/>
                      <a:pt x="2873" y="446"/>
                      <a:pt x="3051" y="428"/>
                    </a:cubicBezTo>
                    <a:cubicBezTo>
                      <a:pt x="3230" y="419"/>
                      <a:pt x="3426" y="411"/>
                      <a:pt x="3595" y="402"/>
                    </a:cubicBezTo>
                    <a:cubicBezTo>
                      <a:pt x="3774" y="402"/>
                      <a:pt x="3943" y="419"/>
                      <a:pt x="4086" y="455"/>
                    </a:cubicBezTo>
                    <a:cubicBezTo>
                      <a:pt x="4238" y="491"/>
                      <a:pt x="4363" y="553"/>
                      <a:pt x="4479" y="651"/>
                    </a:cubicBezTo>
                    <a:cubicBezTo>
                      <a:pt x="4604" y="750"/>
                      <a:pt x="4728" y="874"/>
                      <a:pt x="4844" y="982"/>
                    </a:cubicBezTo>
                    <a:cubicBezTo>
                      <a:pt x="5085" y="1205"/>
                      <a:pt x="5317" y="1419"/>
                      <a:pt x="5496" y="1633"/>
                    </a:cubicBezTo>
                    <a:cubicBezTo>
                      <a:pt x="5594" y="1740"/>
                      <a:pt x="5674" y="1847"/>
                      <a:pt x="5745" y="1954"/>
                    </a:cubicBezTo>
                    <a:cubicBezTo>
                      <a:pt x="5781" y="2007"/>
                      <a:pt x="5808" y="2061"/>
                      <a:pt x="5844" y="2114"/>
                    </a:cubicBezTo>
                    <a:cubicBezTo>
                      <a:pt x="5870" y="2177"/>
                      <a:pt x="5897" y="2230"/>
                      <a:pt x="5906" y="2257"/>
                    </a:cubicBezTo>
                    <a:cubicBezTo>
                      <a:pt x="5915" y="2284"/>
                      <a:pt x="5897" y="2320"/>
                      <a:pt x="5870" y="2382"/>
                    </a:cubicBezTo>
                    <a:cubicBezTo>
                      <a:pt x="5844" y="2445"/>
                      <a:pt x="5826" y="2516"/>
                      <a:pt x="5826" y="2578"/>
                    </a:cubicBezTo>
                    <a:cubicBezTo>
                      <a:pt x="5808" y="2703"/>
                      <a:pt x="5826" y="2810"/>
                      <a:pt x="5844" y="2908"/>
                    </a:cubicBezTo>
                    <a:cubicBezTo>
                      <a:pt x="5852" y="3007"/>
                      <a:pt x="5861" y="3096"/>
                      <a:pt x="5861" y="3176"/>
                    </a:cubicBezTo>
                    <a:cubicBezTo>
                      <a:pt x="5861" y="3256"/>
                      <a:pt x="5852" y="3328"/>
                      <a:pt x="5826" y="3390"/>
                    </a:cubicBezTo>
                    <a:cubicBezTo>
                      <a:pt x="5790" y="3524"/>
                      <a:pt x="5710" y="3604"/>
                      <a:pt x="5647" y="3631"/>
                    </a:cubicBezTo>
                    <a:cubicBezTo>
                      <a:pt x="5585" y="3658"/>
                      <a:pt x="5540" y="3658"/>
                      <a:pt x="5540" y="3658"/>
                    </a:cubicBezTo>
                    <a:cubicBezTo>
                      <a:pt x="5540" y="3658"/>
                      <a:pt x="5549" y="3660"/>
                      <a:pt x="5568" y="3660"/>
                    </a:cubicBezTo>
                    <a:cubicBezTo>
                      <a:pt x="5587" y="3660"/>
                      <a:pt x="5616" y="3658"/>
                      <a:pt x="5656" y="3649"/>
                    </a:cubicBezTo>
                    <a:cubicBezTo>
                      <a:pt x="5728" y="3622"/>
                      <a:pt x="5826" y="3551"/>
                      <a:pt x="5888" y="3417"/>
                    </a:cubicBezTo>
                    <a:cubicBezTo>
                      <a:pt x="5924" y="3354"/>
                      <a:pt x="5951" y="3274"/>
                      <a:pt x="5960" y="3185"/>
                    </a:cubicBezTo>
                    <a:cubicBezTo>
                      <a:pt x="5968" y="3096"/>
                      <a:pt x="5968" y="2998"/>
                      <a:pt x="5968" y="2900"/>
                    </a:cubicBezTo>
                    <a:cubicBezTo>
                      <a:pt x="5968" y="2801"/>
                      <a:pt x="5968" y="2703"/>
                      <a:pt x="5986" y="2605"/>
                    </a:cubicBezTo>
                    <a:cubicBezTo>
                      <a:pt x="6004" y="2552"/>
                      <a:pt x="6013" y="2507"/>
                      <a:pt x="6040" y="2462"/>
                    </a:cubicBezTo>
                    <a:cubicBezTo>
                      <a:pt x="6049" y="2436"/>
                      <a:pt x="6067" y="2409"/>
                      <a:pt x="6084" y="2373"/>
                    </a:cubicBezTo>
                    <a:cubicBezTo>
                      <a:pt x="6102" y="2338"/>
                      <a:pt x="6111" y="2284"/>
                      <a:pt x="6111" y="2239"/>
                    </a:cubicBezTo>
                    <a:cubicBezTo>
                      <a:pt x="6102" y="2150"/>
                      <a:pt x="6067" y="2088"/>
                      <a:pt x="6049" y="2025"/>
                    </a:cubicBezTo>
                    <a:cubicBezTo>
                      <a:pt x="6022" y="1954"/>
                      <a:pt x="5986" y="1891"/>
                      <a:pt x="5960" y="1829"/>
                    </a:cubicBezTo>
                    <a:cubicBezTo>
                      <a:pt x="5888" y="1704"/>
                      <a:pt x="5808" y="1579"/>
                      <a:pt x="5719" y="1454"/>
                    </a:cubicBezTo>
                    <a:cubicBezTo>
                      <a:pt x="5540" y="1205"/>
                      <a:pt x="5317" y="973"/>
                      <a:pt x="5094" y="732"/>
                    </a:cubicBezTo>
                    <a:cubicBezTo>
                      <a:pt x="4978" y="616"/>
                      <a:pt x="4871" y="500"/>
                      <a:pt x="4728" y="366"/>
                    </a:cubicBezTo>
                    <a:cubicBezTo>
                      <a:pt x="4586" y="232"/>
                      <a:pt x="4389" y="125"/>
                      <a:pt x="4193" y="72"/>
                    </a:cubicBezTo>
                    <a:cubicBezTo>
                      <a:pt x="3997" y="9"/>
                      <a:pt x="3792" y="0"/>
                      <a:pt x="3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304;p48">
                <a:extLst>
                  <a:ext uri="{FF2B5EF4-FFF2-40B4-BE49-F238E27FC236}">
                    <a16:creationId xmlns:a16="http://schemas.microsoft.com/office/drawing/2014/main" id="{F147FC30-3B45-60E8-AFA2-AD3BFD881C89}"/>
                  </a:ext>
                </a:extLst>
              </p:cNvPr>
              <p:cNvSpPr/>
              <p:nvPr/>
            </p:nvSpPr>
            <p:spPr>
              <a:xfrm>
                <a:off x="1219844" y="1117461"/>
                <a:ext cx="168466" cy="236115"/>
              </a:xfrm>
              <a:custGeom>
                <a:avLst/>
                <a:gdLst/>
                <a:ahLst/>
                <a:cxnLst/>
                <a:rect l="l" t="t" r="r" b="b"/>
                <a:pathLst>
                  <a:path w="2311" h="3239" extrusionOk="0">
                    <a:moveTo>
                      <a:pt x="357" y="0"/>
                    </a:moveTo>
                    <a:cubicBezTo>
                      <a:pt x="196" y="116"/>
                      <a:pt x="125" y="321"/>
                      <a:pt x="98" y="527"/>
                    </a:cubicBezTo>
                    <a:cubicBezTo>
                      <a:pt x="80" y="723"/>
                      <a:pt x="98" y="919"/>
                      <a:pt x="80" y="1115"/>
                    </a:cubicBezTo>
                    <a:cubicBezTo>
                      <a:pt x="62" y="1321"/>
                      <a:pt x="9" y="1508"/>
                      <a:pt x="0" y="1704"/>
                    </a:cubicBezTo>
                    <a:cubicBezTo>
                      <a:pt x="0" y="1990"/>
                      <a:pt x="98" y="2257"/>
                      <a:pt x="196" y="2516"/>
                    </a:cubicBezTo>
                    <a:lnTo>
                      <a:pt x="455" y="3239"/>
                    </a:lnTo>
                    <a:cubicBezTo>
                      <a:pt x="714" y="3087"/>
                      <a:pt x="964" y="2944"/>
                      <a:pt x="1222" y="2793"/>
                    </a:cubicBezTo>
                    <a:cubicBezTo>
                      <a:pt x="1570" y="2596"/>
                      <a:pt x="1918" y="2391"/>
                      <a:pt x="2239" y="2141"/>
                    </a:cubicBezTo>
                    <a:cubicBezTo>
                      <a:pt x="2257" y="2123"/>
                      <a:pt x="2275" y="2106"/>
                      <a:pt x="2284" y="2079"/>
                    </a:cubicBezTo>
                    <a:cubicBezTo>
                      <a:pt x="2311" y="2016"/>
                      <a:pt x="2248" y="1963"/>
                      <a:pt x="2195" y="1927"/>
                    </a:cubicBezTo>
                    <a:cubicBezTo>
                      <a:pt x="1865" y="1704"/>
                      <a:pt x="1534" y="1472"/>
                      <a:pt x="1169" y="1294"/>
                    </a:cubicBezTo>
                    <a:cubicBezTo>
                      <a:pt x="928" y="1178"/>
                      <a:pt x="660" y="1080"/>
                      <a:pt x="482" y="875"/>
                    </a:cubicBezTo>
                    <a:cubicBezTo>
                      <a:pt x="286" y="643"/>
                      <a:pt x="232" y="295"/>
                      <a:pt x="357" y="9"/>
                    </a:cubicBezTo>
                    <a:lnTo>
                      <a:pt x="3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305;p48">
                <a:extLst>
                  <a:ext uri="{FF2B5EF4-FFF2-40B4-BE49-F238E27FC236}">
                    <a16:creationId xmlns:a16="http://schemas.microsoft.com/office/drawing/2014/main" id="{3A9EFAF1-5DE1-C751-6FC5-77F0713BF848}"/>
                  </a:ext>
                </a:extLst>
              </p:cNvPr>
              <p:cNvSpPr/>
              <p:nvPr/>
            </p:nvSpPr>
            <p:spPr>
              <a:xfrm>
                <a:off x="1217876" y="1116805"/>
                <a:ext cx="175610" cy="248508"/>
              </a:xfrm>
              <a:custGeom>
                <a:avLst/>
                <a:gdLst/>
                <a:ahLst/>
                <a:cxnLst/>
                <a:rect l="l" t="t" r="r" b="b"/>
                <a:pathLst>
                  <a:path w="2409" h="3409" extrusionOk="0">
                    <a:moveTo>
                      <a:pt x="348" y="0"/>
                    </a:moveTo>
                    <a:lnTo>
                      <a:pt x="348" y="0"/>
                    </a:lnTo>
                    <a:cubicBezTo>
                      <a:pt x="321" y="27"/>
                      <a:pt x="277" y="63"/>
                      <a:pt x="241" y="125"/>
                    </a:cubicBezTo>
                    <a:cubicBezTo>
                      <a:pt x="152" y="250"/>
                      <a:pt x="72" y="464"/>
                      <a:pt x="54" y="732"/>
                    </a:cubicBezTo>
                    <a:cubicBezTo>
                      <a:pt x="0" y="1258"/>
                      <a:pt x="36" y="2008"/>
                      <a:pt x="268" y="2793"/>
                    </a:cubicBezTo>
                    <a:cubicBezTo>
                      <a:pt x="321" y="2980"/>
                      <a:pt x="393" y="3167"/>
                      <a:pt x="464" y="3346"/>
                    </a:cubicBezTo>
                    <a:lnTo>
                      <a:pt x="491" y="3408"/>
                    </a:lnTo>
                    <a:lnTo>
                      <a:pt x="544" y="3373"/>
                    </a:lnTo>
                    <a:cubicBezTo>
                      <a:pt x="803" y="3167"/>
                      <a:pt x="1053" y="2980"/>
                      <a:pt x="1303" y="2855"/>
                    </a:cubicBezTo>
                    <a:cubicBezTo>
                      <a:pt x="1419" y="2784"/>
                      <a:pt x="1544" y="2730"/>
                      <a:pt x="1651" y="2668"/>
                    </a:cubicBezTo>
                    <a:cubicBezTo>
                      <a:pt x="1767" y="2605"/>
                      <a:pt x="1856" y="2534"/>
                      <a:pt x="1936" y="2463"/>
                    </a:cubicBezTo>
                    <a:cubicBezTo>
                      <a:pt x="2088" y="2320"/>
                      <a:pt x="2204" y="2204"/>
                      <a:pt x="2284" y="2124"/>
                    </a:cubicBezTo>
                    <a:cubicBezTo>
                      <a:pt x="2364" y="2035"/>
                      <a:pt x="2408" y="1991"/>
                      <a:pt x="2409" y="1990"/>
                    </a:cubicBezTo>
                    <a:lnTo>
                      <a:pt x="2409" y="1990"/>
                    </a:lnTo>
                    <a:cubicBezTo>
                      <a:pt x="2408" y="1991"/>
                      <a:pt x="2364" y="2035"/>
                      <a:pt x="2275" y="2115"/>
                    </a:cubicBezTo>
                    <a:cubicBezTo>
                      <a:pt x="2186" y="2186"/>
                      <a:pt x="2070" y="2302"/>
                      <a:pt x="1909" y="2436"/>
                    </a:cubicBezTo>
                    <a:cubicBezTo>
                      <a:pt x="1829" y="2498"/>
                      <a:pt x="1740" y="2561"/>
                      <a:pt x="1624" y="2614"/>
                    </a:cubicBezTo>
                    <a:cubicBezTo>
                      <a:pt x="1517" y="2677"/>
                      <a:pt x="1392" y="2721"/>
                      <a:pt x="1267" y="2784"/>
                    </a:cubicBezTo>
                    <a:cubicBezTo>
                      <a:pt x="1026" y="2900"/>
                      <a:pt x="786" y="3070"/>
                      <a:pt x="538" y="3251"/>
                    </a:cubicBezTo>
                    <a:lnTo>
                      <a:pt x="538" y="3251"/>
                    </a:lnTo>
                    <a:cubicBezTo>
                      <a:pt x="477" y="3098"/>
                      <a:pt x="421" y="2931"/>
                      <a:pt x="366" y="2757"/>
                    </a:cubicBezTo>
                    <a:cubicBezTo>
                      <a:pt x="143" y="1990"/>
                      <a:pt x="81" y="1258"/>
                      <a:pt x="98" y="732"/>
                    </a:cubicBezTo>
                    <a:cubicBezTo>
                      <a:pt x="116" y="473"/>
                      <a:pt x="179" y="268"/>
                      <a:pt x="250" y="134"/>
                    </a:cubicBezTo>
                    <a:cubicBezTo>
                      <a:pt x="286" y="72"/>
                      <a:pt x="321" y="27"/>
                      <a:pt x="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306;p48">
                <a:extLst>
                  <a:ext uri="{FF2B5EF4-FFF2-40B4-BE49-F238E27FC236}">
                    <a16:creationId xmlns:a16="http://schemas.microsoft.com/office/drawing/2014/main" id="{C6E67649-1A2D-0E19-9755-58D8F692C02E}"/>
                  </a:ext>
                </a:extLst>
              </p:cNvPr>
              <p:cNvSpPr/>
              <p:nvPr/>
            </p:nvSpPr>
            <p:spPr>
              <a:xfrm>
                <a:off x="1174940" y="654431"/>
                <a:ext cx="349689" cy="137266"/>
              </a:xfrm>
              <a:custGeom>
                <a:avLst/>
                <a:gdLst/>
                <a:ahLst/>
                <a:cxnLst/>
                <a:rect l="l" t="t" r="r" b="b"/>
                <a:pathLst>
                  <a:path w="4797" h="1883" extrusionOk="0">
                    <a:moveTo>
                      <a:pt x="3657" y="1"/>
                    </a:moveTo>
                    <a:cubicBezTo>
                      <a:pt x="2538" y="1"/>
                      <a:pt x="1417" y="254"/>
                      <a:pt x="411" y="750"/>
                    </a:cubicBezTo>
                    <a:cubicBezTo>
                      <a:pt x="215" y="848"/>
                      <a:pt x="0" y="991"/>
                      <a:pt x="18" y="1205"/>
                    </a:cubicBezTo>
                    <a:cubicBezTo>
                      <a:pt x="27" y="1419"/>
                      <a:pt x="277" y="1588"/>
                      <a:pt x="241" y="1803"/>
                    </a:cubicBezTo>
                    <a:lnTo>
                      <a:pt x="229" y="1831"/>
                    </a:lnTo>
                    <a:lnTo>
                      <a:pt x="229" y="1831"/>
                    </a:lnTo>
                    <a:cubicBezTo>
                      <a:pt x="304" y="1678"/>
                      <a:pt x="425" y="1557"/>
                      <a:pt x="554" y="1437"/>
                    </a:cubicBezTo>
                    <a:cubicBezTo>
                      <a:pt x="928" y="1071"/>
                      <a:pt x="1321" y="696"/>
                      <a:pt x="1803" y="500"/>
                    </a:cubicBezTo>
                    <a:cubicBezTo>
                      <a:pt x="2052" y="402"/>
                      <a:pt x="2311" y="357"/>
                      <a:pt x="2579" y="322"/>
                    </a:cubicBezTo>
                    <a:cubicBezTo>
                      <a:pt x="2820" y="286"/>
                      <a:pt x="3069" y="268"/>
                      <a:pt x="3310" y="259"/>
                    </a:cubicBezTo>
                    <a:cubicBezTo>
                      <a:pt x="3355" y="258"/>
                      <a:pt x="3401" y="257"/>
                      <a:pt x="3446" y="257"/>
                    </a:cubicBezTo>
                    <a:cubicBezTo>
                      <a:pt x="3641" y="257"/>
                      <a:pt x="3832" y="276"/>
                      <a:pt x="4006" y="348"/>
                    </a:cubicBezTo>
                    <a:cubicBezTo>
                      <a:pt x="4158" y="420"/>
                      <a:pt x="4292" y="527"/>
                      <a:pt x="4452" y="545"/>
                    </a:cubicBezTo>
                    <a:cubicBezTo>
                      <a:pt x="4466" y="547"/>
                      <a:pt x="4480" y="548"/>
                      <a:pt x="4494" y="548"/>
                    </a:cubicBezTo>
                    <a:cubicBezTo>
                      <a:pt x="4643" y="548"/>
                      <a:pt x="4797" y="425"/>
                      <a:pt x="4764" y="286"/>
                    </a:cubicBezTo>
                    <a:cubicBezTo>
                      <a:pt x="4746" y="224"/>
                      <a:pt x="4693" y="170"/>
                      <a:pt x="4639" y="134"/>
                    </a:cubicBezTo>
                    <a:cubicBezTo>
                      <a:pt x="4506" y="45"/>
                      <a:pt x="4327" y="27"/>
                      <a:pt x="4167" y="18"/>
                    </a:cubicBezTo>
                    <a:cubicBezTo>
                      <a:pt x="3997" y="7"/>
                      <a:pt x="3827" y="1"/>
                      <a:pt x="3657" y="1"/>
                    </a:cubicBezTo>
                    <a:close/>
                    <a:moveTo>
                      <a:pt x="229" y="1831"/>
                    </a:moveTo>
                    <a:cubicBezTo>
                      <a:pt x="220" y="1848"/>
                      <a:pt x="213" y="1865"/>
                      <a:pt x="206" y="1883"/>
                    </a:cubicBezTo>
                    <a:lnTo>
                      <a:pt x="229" y="183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307;p48">
                <a:extLst>
                  <a:ext uri="{FF2B5EF4-FFF2-40B4-BE49-F238E27FC236}">
                    <a16:creationId xmlns:a16="http://schemas.microsoft.com/office/drawing/2014/main" id="{28CD60AF-D7EF-1868-6889-4CCD8707A88C}"/>
                  </a:ext>
                </a:extLst>
              </p:cNvPr>
              <p:cNvSpPr/>
              <p:nvPr/>
            </p:nvSpPr>
            <p:spPr>
              <a:xfrm>
                <a:off x="1176908" y="660918"/>
                <a:ext cx="399333" cy="149659"/>
              </a:xfrm>
              <a:custGeom>
                <a:avLst/>
                <a:gdLst/>
                <a:ahLst/>
                <a:cxnLst/>
                <a:rect l="l" t="t" r="r" b="b"/>
                <a:pathLst>
                  <a:path w="5478" h="2053" extrusionOk="0">
                    <a:moveTo>
                      <a:pt x="3132" y="1"/>
                    </a:moveTo>
                    <a:cubicBezTo>
                      <a:pt x="2632" y="19"/>
                      <a:pt x="2159" y="135"/>
                      <a:pt x="1767" y="313"/>
                    </a:cubicBezTo>
                    <a:cubicBezTo>
                      <a:pt x="1570" y="411"/>
                      <a:pt x="1401" y="518"/>
                      <a:pt x="1240" y="634"/>
                    </a:cubicBezTo>
                    <a:cubicBezTo>
                      <a:pt x="1089" y="750"/>
                      <a:pt x="964" y="866"/>
                      <a:pt x="857" y="973"/>
                    </a:cubicBezTo>
                    <a:cubicBezTo>
                      <a:pt x="741" y="1080"/>
                      <a:pt x="643" y="1160"/>
                      <a:pt x="536" y="1214"/>
                    </a:cubicBezTo>
                    <a:cubicBezTo>
                      <a:pt x="437" y="1259"/>
                      <a:pt x="339" y="1285"/>
                      <a:pt x="250" y="1285"/>
                    </a:cubicBezTo>
                    <a:cubicBezTo>
                      <a:pt x="170" y="1285"/>
                      <a:pt x="107" y="1276"/>
                      <a:pt x="63" y="1259"/>
                    </a:cubicBezTo>
                    <a:cubicBezTo>
                      <a:pt x="45" y="1250"/>
                      <a:pt x="27" y="1241"/>
                      <a:pt x="18" y="1232"/>
                    </a:cubicBezTo>
                    <a:cubicBezTo>
                      <a:pt x="9" y="1232"/>
                      <a:pt x="0" y="1223"/>
                      <a:pt x="0" y="1223"/>
                    </a:cubicBezTo>
                    <a:lnTo>
                      <a:pt x="0" y="1223"/>
                    </a:lnTo>
                    <a:cubicBezTo>
                      <a:pt x="0" y="1223"/>
                      <a:pt x="63" y="1312"/>
                      <a:pt x="250" y="1348"/>
                    </a:cubicBezTo>
                    <a:cubicBezTo>
                      <a:pt x="287" y="1355"/>
                      <a:pt x="329" y="1360"/>
                      <a:pt x="374" y="1360"/>
                    </a:cubicBezTo>
                    <a:cubicBezTo>
                      <a:pt x="438" y="1360"/>
                      <a:pt x="511" y="1351"/>
                      <a:pt x="589" y="1330"/>
                    </a:cubicBezTo>
                    <a:cubicBezTo>
                      <a:pt x="714" y="1303"/>
                      <a:pt x="848" y="1223"/>
                      <a:pt x="982" y="1134"/>
                    </a:cubicBezTo>
                    <a:cubicBezTo>
                      <a:pt x="1115" y="1045"/>
                      <a:pt x="1249" y="955"/>
                      <a:pt x="1401" y="866"/>
                    </a:cubicBezTo>
                    <a:cubicBezTo>
                      <a:pt x="1553" y="786"/>
                      <a:pt x="1722" y="706"/>
                      <a:pt x="1900" y="634"/>
                    </a:cubicBezTo>
                    <a:cubicBezTo>
                      <a:pt x="2266" y="509"/>
                      <a:pt x="2694" y="429"/>
                      <a:pt x="3140" y="420"/>
                    </a:cubicBezTo>
                    <a:cubicBezTo>
                      <a:pt x="3177" y="419"/>
                      <a:pt x="3214" y="419"/>
                      <a:pt x="3251" y="419"/>
                    </a:cubicBezTo>
                    <a:cubicBezTo>
                      <a:pt x="3660" y="419"/>
                      <a:pt x="4063" y="465"/>
                      <a:pt x="4398" y="563"/>
                    </a:cubicBezTo>
                    <a:cubicBezTo>
                      <a:pt x="4577" y="607"/>
                      <a:pt x="4746" y="679"/>
                      <a:pt x="4871" y="777"/>
                    </a:cubicBezTo>
                    <a:cubicBezTo>
                      <a:pt x="5005" y="866"/>
                      <a:pt x="5103" y="991"/>
                      <a:pt x="5166" y="1116"/>
                    </a:cubicBezTo>
                    <a:cubicBezTo>
                      <a:pt x="5308" y="1375"/>
                      <a:pt x="5362" y="1624"/>
                      <a:pt x="5406" y="1794"/>
                    </a:cubicBezTo>
                    <a:cubicBezTo>
                      <a:pt x="5460" y="1954"/>
                      <a:pt x="5433" y="2053"/>
                      <a:pt x="5433" y="2053"/>
                    </a:cubicBezTo>
                    <a:cubicBezTo>
                      <a:pt x="5433" y="2053"/>
                      <a:pt x="5442" y="2035"/>
                      <a:pt x="5451" y="1990"/>
                    </a:cubicBezTo>
                    <a:cubicBezTo>
                      <a:pt x="5469" y="1937"/>
                      <a:pt x="5478" y="1874"/>
                      <a:pt x="5469" y="1785"/>
                    </a:cubicBezTo>
                    <a:cubicBezTo>
                      <a:pt x="5460" y="1607"/>
                      <a:pt x="5460" y="1348"/>
                      <a:pt x="5362" y="1036"/>
                    </a:cubicBezTo>
                    <a:cubicBezTo>
                      <a:pt x="5308" y="875"/>
                      <a:pt x="5210" y="706"/>
                      <a:pt x="5058" y="563"/>
                    </a:cubicBezTo>
                    <a:cubicBezTo>
                      <a:pt x="4907" y="420"/>
                      <a:pt x="4719" y="313"/>
                      <a:pt x="4514" y="233"/>
                    </a:cubicBezTo>
                    <a:cubicBezTo>
                      <a:pt x="4300" y="152"/>
                      <a:pt x="4086" y="99"/>
                      <a:pt x="3854" y="54"/>
                    </a:cubicBezTo>
                    <a:cubicBezTo>
                      <a:pt x="3622" y="19"/>
                      <a:pt x="3381" y="1"/>
                      <a:pt x="3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308;p48">
              <a:extLst>
                <a:ext uri="{FF2B5EF4-FFF2-40B4-BE49-F238E27FC236}">
                  <a16:creationId xmlns:a16="http://schemas.microsoft.com/office/drawing/2014/main" id="{729BCFE3-C7A7-E7C4-F8E5-8F28A806BF21}"/>
                </a:ext>
              </a:extLst>
            </p:cNvPr>
            <p:cNvSpPr/>
            <p:nvPr/>
          </p:nvSpPr>
          <p:spPr>
            <a:xfrm rot="9938304">
              <a:off x="1835159" y="4418214"/>
              <a:ext cx="761650" cy="148754"/>
            </a:xfrm>
            <a:custGeom>
              <a:avLst/>
              <a:gdLst/>
              <a:ahLst/>
              <a:cxnLst/>
              <a:rect l="l" t="t" r="r" b="b"/>
              <a:pathLst>
                <a:path w="19981" h="3952" extrusionOk="0">
                  <a:moveTo>
                    <a:pt x="5286" y="1"/>
                  </a:moveTo>
                  <a:cubicBezTo>
                    <a:pt x="4865" y="1"/>
                    <a:pt x="4444" y="14"/>
                    <a:pt x="4024" y="53"/>
                  </a:cubicBezTo>
                  <a:cubicBezTo>
                    <a:pt x="3756" y="71"/>
                    <a:pt x="3497" y="107"/>
                    <a:pt x="3239" y="133"/>
                  </a:cubicBezTo>
                  <a:cubicBezTo>
                    <a:pt x="2320" y="249"/>
                    <a:pt x="1410" y="437"/>
                    <a:pt x="509" y="695"/>
                  </a:cubicBezTo>
                  <a:cubicBezTo>
                    <a:pt x="313" y="758"/>
                    <a:pt x="107" y="811"/>
                    <a:pt x="0" y="1061"/>
                  </a:cubicBezTo>
                  <a:cubicBezTo>
                    <a:pt x="97" y="1109"/>
                    <a:pt x="183" y="1129"/>
                    <a:pt x="270" y="1129"/>
                  </a:cubicBezTo>
                  <a:cubicBezTo>
                    <a:pt x="328" y="1129"/>
                    <a:pt x="386" y="1120"/>
                    <a:pt x="446" y="1106"/>
                  </a:cubicBezTo>
                  <a:cubicBezTo>
                    <a:pt x="1080" y="981"/>
                    <a:pt x="1713" y="847"/>
                    <a:pt x="2355" y="731"/>
                  </a:cubicBezTo>
                  <a:cubicBezTo>
                    <a:pt x="2659" y="678"/>
                    <a:pt x="2971" y="642"/>
                    <a:pt x="3283" y="615"/>
                  </a:cubicBezTo>
                  <a:cubicBezTo>
                    <a:pt x="3970" y="562"/>
                    <a:pt x="4657" y="499"/>
                    <a:pt x="5344" y="472"/>
                  </a:cubicBezTo>
                  <a:cubicBezTo>
                    <a:pt x="5397" y="469"/>
                    <a:pt x="5451" y="468"/>
                    <a:pt x="5505" y="468"/>
                  </a:cubicBezTo>
                  <a:cubicBezTo>
                    <a:pt x="5783" y="468"/>
                    <a:pt x="6066" y="502"/>
                    <a:pt x="6343" y="517"/>
                  </a:cubicBezTo>
                  <a:cubicBezTo>
                    <a:pt x="6798" y="544"/>
                    <a:pt x="7244" y="562"/>
                    <a:pt x="7690" y="615"/>
                  </a:cubicBezTo>
                  <a:cubicBezTo>
                    <a:pt x="8529" y="704"/>
                    <a:pt x="9376" y="785"/>
                    <a:pt x="10206" y="954"/>
                  </a:cubicBezTo>
                  <a:cubicBezTo>
                    <a:pt x="11223" y="1150"/>
                    <a:pt x="12258" y="1320"/>
                    <a:pt x="13266" y="1623"/>
                  </a:cubicBezTo>
                  <a:cubicBezTo>
                    <a:pt x="14122" y="1891"/>
                    <a:pt x="14997" y="2114"/>
                    <a:pt x="15853" y="2399"/>
                  </a:cubicBezTo>
                  <a:cubicBezTo>
                    <a:pt x="16406" y="2578"/>
                    <a:pt x="16932" y="2827"/>
                    <a:pt x="17477" y="3050"/>
                  </a:cubicBezTo>
                  <a:cubicBezTo>
                    <a:pt x="17503" y="3059"/>
                    <a:pt x="17512" y="3095"/>
                    <a:pt x="17575" y="3158"/>
                  </a:cubicBezTo>
                  <a:cubicBezTo>
                    <a:pt x="17378" y="3166"/>
                    <a:pt x="17227" y="3184"/>
                    <a:pt x="17075" y="3184"/>
                  </a:cubicBezTo>
                  <a:cubicBezTo>
                    <a:pt x="16602" y="3193"/>
                    <a:pt x="16174" y="3363"/>
                    <a:pt x="15764" y="3586"/>
                  </a:cubicBezTo>
                  <a:cubicBezTo>
                    <a:pt x="15675" y="3630"/>
                    <a:pt x="15603" y="3728"/>
                    <a:pt x="15469" y="3836"/>
                  </a:cubicBezTo>
                  <a:cubicBezTo>
                    <a:pt x="15603" y="3880"/>
                    <a:pt x="15675" y="3916"/>
                    <a:pt x="15746" y="3916"/>
                  </a:cubicBezTo>
                  <a:cubicBezTo>
                    <a:pt x="16228" y="3934"/>
                    <a:pt x="16709" y="3952"/>
                    <a:pt x="17191" y="3952"/>
                  </a:cubicBezTo>
                  <a:cubicBezTo>
                    <a:pt x="17646" y="3943"/>
                    <a:pt x="18110" y="3898"/>
                    <a:pt x="18565" y="3889"/>
                  </a:cubicBezTo>
                  <a:cubicBezTo>
                    <a:pt x="18694" y="3885"/>
                    <a:pt x="18825" y="3883"/>
                    <a:pt x="18956" y="3883"/>
                  </a:cubicBezTo>
                  <a:cubicBezTo>
                    <a:pt x="19142" y="3883"/>
                    <a:pt x="19328" y="3888"/>
                    <a:pt x="19511" y="3898"/>
                  </a:cubicBezTo>
                  <a:cubicBezTo>
                    <a:pt x="19517" y="3898"/>
                    <a:pt x="19523" y="3898"/>
                    <a:pt x="19529" y="3898"/>
                  </a:cubicBezTo>
                  <a:cubicBezTo>
                    <a:pt x="19829" y="3898"/>
                    <a:pt x="19980" y="3678"/>
                    <a:pt x="19832" y="3372"/>
                  </a:cubicBezTo>
                  <a:cubicBezTo>
                    <a:pt x="19760" y="3211"/>
                    <a:pt x="19680" y="3042"/>
                    <a:pt x="19573" y="2908"/>
                  </a:cubicBezTo>
                  <a:cubicBezTo>
                    <a:pt x="19154" y="2372"/>
                    <a:pt x="18672" y="1891"/>
                    <a:pt x="18101" y="1507"/>
                  </a:cubicBezTo>
                  <a:cubicBezTo>
                    <a:pt x="18003" y="1436"/>
                    <a:pt x="17914" y="1347"/>
                    <a:pt x="17807" y="1275"/>
                  </a:cubicBezTo>
                  <a:cubicBezTo>
                    <a:pt x="17712" y="1208"/>
                    <a:pt x="17611" y="1173"/>
                    <a:pt x="17528" y="1173"/>
                  </a:cubicBezTo>
                  <a:cubicBezTo>
                    <a:pt x="17478" y="1173"/>
                    <a:pt x="17435" y="1186"/>
                    <a:pt x="17405" y="1213"/>
                  </a:cubicBezTo>
                  <a:cubicBezTo>
                    <a:pt x="17307" y="1293"/>
                    <a:pt x="17316" y="1480"/>
                    <a:pt x="17450" y="1641"/>
                  </a:cubicBezTo>
                  <a:cubicBezTo>
                    <a:pt x="17664" y="1882"/>
                    <a:pt x="17887" y="2114"/>
                    <a:pt x="18110" y="2355"/>
                  </a:cubicBezTo>
                  <a:cubicBezTo>
                    <a:pt x="18164" y="2417"/>
                    <a:pt x="18217" y="2471"/>
                    <a:pt x="18297" y="2551"/>
                  </a:cubicBezTo>
                  <a:cubicBezTo>
                    <a:pt x="18268" y="2560"/>
                    <a:pt x="18241" y="2564"/>
                    <a:pt x="18216" y="2564"/>
                  </a:cubicBezTo>
                  <a:cubicBezTo>
                    <a:pt x="18121" y="2564"/>
                    <a:pt x="18058" y="2508"/>
                    <a:pt x="17994" y="2480"/>
                  </a:cubicBezTo>
                  <a:cubicBezTo>
                    <a:pt x="17262" y="2123"/>
                    <a:pt x="16504" y="1810"/>
                    <a:pt x="15719" y="1596"/>
                  </a:cubicBezTo>
                  <a:cubicBezTo>
                    <a:pt x="15425" y="1525"/>
                    <a:pt x="15121" y="1463"/>
                    <a:pt x="14827" y="1391"/>
                  </a:cubicBezTo>
                  <a:cubicBezTo>
                    <a:pt x="14069" y="1195"/>
                    <a:pt x="13310" y="990"/>
                    <a:pt x="12552" y="811"/>
                  </a:cubicBezTo>
                  <a:cubicBezTo>
                    <a:pt x="12026" y="695"/>
                    <a:pt x="11500" y="633"/>
                    <a:pt x="10973" y="526"/>
                  </a:cubicBezTo>
                  <a:cubicBezTo>
                    <a:pt x="9974" y="321"/>
                    <a:pt x="8948" y="249"/>
                    <a:pt x="7931" y="115"/>
                  </a:cubicBezTo>
                  <a:cubicBezTo>
                    <a:pt x="7512" y="53"/>
                    <a:pt x="7084" y="53"/>
                    <a:pt x="6655" y="35"/>
                  </a:cubicBezTo>
                  <a:cubicBezTo>
                    <a:pt x="6197" y="17"/>
                    <a:pt x="5741" y="1"/>
                    <a:pt x="5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6" name="TextBox 735">
            <a:extLst>
              <a:ext uri="{FF2B5EF4-FFF2-40B4-BE49-F238E27FC236}">
                <a16:creationId xmlns:a16="http://schemas.microsoft.com/office/drawing/2014/main" id="{97DB11DC-71D9-A949-F8BD-44DEFE8D27A5}"/>
              </a:ext>
            </a:extLst>
          </p:cNvPr>
          <p:cNvSpPr txBox="1"/>
          <p:nvPr/>
        </p:nvSpPr>
        <p:spPr>
          <a:xfrm>
            <a:off x="4180114" y="1318078"/>
            <a:ext cx="439860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New Roman"/>
              </a:rPr>
              <a:t>This project proposes an exciting technology powered by artificial intelligence and machine learning that has the ability to transform the fashion business by creating personalized designs based on individual style choices and body measurements. The system uses complex machine learning algorithms to analyze large datasets comprised of a variety of fashion designs, trends, and kinds of bodies in order to detect subtle patterns and preferences. Individuals enter their style choices, physique evaluations, and other design specifications using a simple interface.</a:t>
            </a: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 name="Google Shape;453;p32">
            <a:extLst>
              <a:ext uri="{FF2B5EF4-FFF2-40B4-BE49-F238E27FC236}">
                <a16:creationId xmlns:a16="http://schemas.microsoft.com/office/drawing/2014/main" id="{010D8FAE-95C0-DC0A-34B3-471C1B90951B}"/>
              </a:ext>
            </a:extLst>
          </p:cNvPr>
          <p:cNvSpPr txBox="1">
            <a:spLocks noGrp="1"/>
          </p:cNvSpPr>
          <p:nvPr/>
        </p:nvSpPr>
        <p:spPr>
          <a:xfrm>
            <a:off x="3867325" y="417773"/>
            <a:ext cx="4420800" cy="58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9pPr>
          </a:lstStyle>
          <a:p>
            <a:r>
              <a:rPr lang="en-US" sz="3600" b="1" dirty="0">
                <a:latin typeface="Times New Roman"/>
                <a:ea typeface="Calibri"/>
                <a:cs typeface="Mangal"/>
              </a:rPr>
              <a:t>Introduction </a:t>
            </a:r>
            <a:endParaRPr lang="en" sz="3600" b="1" dirty="0">
              <a:latin typeface="Times New Roman"/>
            </a:endParaRPr>
          </a:p>
        </p:txBody>
      </p:sp>
      <p:grpSp>
        <p:nvGrpSpPr>
          <p:cNvPr id="457" name="Google Shape;751;p38">
            <a:extLst>
              <a:ext uri="{FF2B5EF4-FFF2-40B4-BE49-F238E27FC236}">
                <a16:creationId xmlns:a16="http://schemas.microsoft.com/office/drawing/2014/main" id="{841D108E-7A20-8051-D5A3-B453A16D7D6D}"/>
              </a:ext>
            </a:extLst>
          </p:cNvPr>
          <p:cNvGrpSpPr/>
          <p:nvPr/>
        </p:nvGrpSpPr>
        <p:grpSpPr>
          <a:xfrm>
            <a:off x="780321" y="539400"/>
            <a:ext cx="1894786" cy="4064497"/>
            <a:chOff x="780321" y="539400"/>
            <a:chExt cx="1894786" cy="4064497"/>
          </a:xfrm>
        </p:grpSpPr>
        <p:grpSp>
          <p:nvGrpSpPr>
            <p:cNvPr id="6" name="Google Shape;752;p38">
              <a:extLst>
                <a:ext uri="{FF2B5EF4-FFF2-40B4-BE49-F238E27FC236}">
                  <a16:creationId xmlns:a16="http://schemas.microsoft.com/office/drawing/2014/main" id="{3FC10AC1-9BE6-B100-276C-2872E0AC60D8}"/>
                </a:ext>
              </a:extLst>
            </p:cNvPr>
            <p:cNvGrpSpPr/>
            <p:nvPr/>
          </p:nvGrpSpPr>
          <p:grpSpPr>
            <a:xfrm>
              <a:off x="780321" y="539400"/>
              <a:ext cx="1316848" cy="4064497"/>
              <a:chOff x="713221" y="539400"/>
              <a:chExt cx="1316848" cy="4064497"/>
            </a:xfrm>
          </p:grpSpPr>
          <p:sp>
            <p:nvSpPr>
              <p:cNvPr id="12" name="Google Shape;753;p38">
                <a:extLst>
                  <a:ext uri="{FF2B5EF4-FFF2-40B4-BE49-F238E27FC236}">
                    <a16:creationId xmlns:a16="http://schemas.microsoft.com/office/drawing/2014/main" id="{550E5EC5-FE57-4DB5-C33E-7DC2AEB10534}"/>
                  </a:ext>
                </a:extLst>
              </p:cNvPr>
              <p:cNvSpPr/>
              <p:nvPr/>
            </p:nvSpPr>
            <p:spPr>
              <a:xfrm>
                <a:off x="1061389" y="792930"/>
                <a:ext cx="445177" cy="294569"/>
              </a:xfrm>
              <a:custGeom>
                <a:avLst/>
                <a:gdLst/>
                <a:ahLst/>
                <a:cxnLst/>
                <a:rect l="l" t="t" r="r" b="b"/>
                <a:pathLst>
                  <a:path w="6228" h="4121" extrusionOk="0">
                    <a:moveTo>
                      <a:pt x="6015" y="1"/>
                    </a:moveTo>
                    <a:cubicBezTo>
                      <a:pt x="6004" y="1"/>
                      <a:pt x="5994" y="2"/>
                      <a:pt x="5987" y="2"/>
                    </a:cubicBezTo>
                    <a:cubicBezTo>
                      <a:pt x="5969" y="11"/>
                      <a:pt x="5960" y="11"/>
                      <a:pt x="5960" y="11"/>
                    </a:cubicBezTo>
                    <a:cubicBezTo>
                      <a:pt x="5960" y="11"/>
                      <a:pt x="5969" y="11"/>
                      <a:pt x="5996" y="2"/>
                    </a:cubicBezTo>
                    <a:cubicBezTo>
                      <a:pt x="6002" y="2"/>
                      <a:pt x="6010" y="1"/>
                      <a:pt x="6018" y="1"/>
                    </a:cubicBezTo>
                    <a:lnTo>
                      <a:pt x="6018" y="1"/>
                    </a:lnTo>
                    <a:cubicBezTo>
                      <a:pt x="6025" y="1"/>
                      <a:pt x="6032" y="2"/>
                      <a:pt x="6039" y="3"/>
                    </a:cubicBezTo>
                    <a:lnTo>
                      <a:pt x="6039" y="3"/>
                    </a:lnTo>
                    <a:cubicBezTo>
                      <a:pt x="6033" y="1"/>
                      <a:pt x="6027" y="1"/>
                      <a:pt x="6021" y="1"/>
                    </a:cubicBezTo>
                    <a:cubicBezTo>
                      <a:pt x="6020" y="1"/>
                      <a:pt x="6019" y="1"/>
                      <a:pt x="6018" y="1"/>
                    </a:cubicBezTo>
                    <a:lnTo>
                      <a:pt x="6018" y="1"/>
                    </a:lnTo>
                    <a:cubicBezTo>
                      <a:pt x="6017" y="1"/>
                      <a:pt x="6016" y="1"/>
                      <a:pt x="6015" y="1"/>
                    </a:cubicBezTo>
                    <a:close/>
                    <a:moveTo>
                      <a:pt x="6039" y="3"/>
                    </a:moveTo>
                    <a:cubicBezTo>
                      <a:pt x="6048" y="6"/>
                      <a:pt x="6058" y="11"/>
                      <a:pt x="6067" y="20"/>
                    </a:cubicBezTo>
                    <a:cubicBezTo>
                      <a:pt x="6094" y="47"/>
                      <a:pt x="6111" y="100"/>
                      <a:pt x="6129" y="145"/>
                    </a:cubicBezTo>
                    <a:cubicBezTo>
                      <a:pt x="6156" y="198"/>
                      <a:pt x="6174" y="261"/>
                      <a:pt x="6183" y="332"/>
                    </a:cubicBezTo>
                    <a:cubicBezTo>
                      <a:pt x="6183" y="475"/>
                      <a:pt x="6138" y="653"/>
                      <a:pt x="6058" y="841"/>
                    </a:cubicBezTo>
                    <a:cubicBezTo>
                      <a:pt x="5978" y="1028"/>
                      <a:pt x="5853" y="1224"/>
                      <a:pt x="5674" y="1403"/>
                    </a:cubicBezTo>
                    <a:cubicBezTo>
                      <a:pt x="5630" y="1447"/>
                      <a:pt x="5576" y="1492"/>
                      <a:pt x="5523" y="1537"/>
                    </a:cubicBezTo>
                    <a:cubicBezTo>
                      <a:pt x="5496" y="1554"/>
                      <a:pt x="5469" y="1581"/>
                      <a:pt x="5442" y="1617"/>
                    </a:cubicBezTo>
                    <a:cubicBezTo>
                      <a:pt x="5416" y="1653"/>
                      <a:pt x="5398" y="1706"/>
                      <a:pt x="5398" y="1751"/>
                    </a:cubicBezTo>
                    <a:cubicBezTo>
                      <a:pt x="5389" y="1840"/>
                      <a:pt x="5407" y="1902"/>
                      <a:pt x="5398" y="1965"/>
                    </a:cubicBezTo>
                    <a:cubicBezTo>
                      <a:pt x="5389" y="2027"/>
                      <a:pt x="5362" y="2090"/>
                      <a:pt x="5326" y="2161"/>
                    </a:cubicBezTo>
                    <a:cubicBezTo>
                      <a:pt x="5264" y="2286"/>
                      <a:pt x="5166" y="2420"/>
                      <a:pt x="5086" y="2554"/>
                    </a:cubicBezTo>
                    <a:cubicBezTo>
                      <a:pt x="4996" y="2696"/>
                      <a:pt x="4898" y="2830"/>
                      <a:pt x="4809" y="2982"/>
                    </a:cubicBezTo>
                    <a:cubicBezTo>
                      <a:pt x="4622" y="3267"/>
                      <a:pt x="4399" y="3553"/>
                      <a:pt x="4104" y="3749"/>
                    </a:cubicBezTo>
                    <a:cubicBezTo>
                      <a:pt x="3953" y="3838"/>
                      <a:pt x="3792" y="3901"/>
                      <a:pt x="3614" y="3910"/>
                    </a:cubicBezTo>
                    <a:cubicBezTo>
                      <a:pt x="3576" y="3913"/>
                      <a:pt x="3539" y="3915"/>
                      <a:pt x="3501" y="3915"/>
                    </a:cubicBezTo>
                    <a:cubicBezTo>
                      <a:pt x="3357" y="3915"/>
                      <a:pt x="3211" y="3889"/>
                      <a:pt x="3069" y="3847"/>
                    </a:cubicBezTo>
                    <a:cubicBezTo>
                      <a:pt x="2704" y="3731"/>
                      <a:pt x="2391" y="3508"/>
                      <a:pt x="2088" y="3285"/>
                    </a:cubicBezTo>
                    <a:cubicBezTo>
                      <a:pt x="1936" y="3178"/>
                      <a:pt x="1776" y="3071"/>
                      <a:pt x="1624" y="2973"/>
                    </a:cubicBezTo>
                    <a:cubicBezTo>
                      <a:pt x="1481" y="2866"/>
                      <a:pt x="1348" y="2759"/>
                      <a:pt x="1276" y="2634"/>
                    </a:cubicBezTo>
                    <a:cubicBezTo>
                      <a:pt x="1232" y="2562"/>
                      <a:pt x="1223" y="2500"/>
                      <a:pt x="1196" y="2411"/>
                    </a:cubicBezTo>
                    <a:cubicBezTo>
                      <a:pt x="1187" y="2366"/>
                      <a:pt x="1169" y="2322"/>
                      <a:pt x="1142" y="2277"/>
                    </a:cubicBezTo>
                    <a:cubicBezTo>
                      <a:pt x="1116" y="2232"/>
                      <a:pt x="1080" y="2188"/>
                      <a:pt x="1053" y="2161"/>
                    </a:cubicBezTo>
                    <a:cubicBezTo>
                      <a:pt x="982" y="2099"/>
                      <a:pt x="911" y="2054"/>
                      <a:pt x="848" y="2009"/>
                    </a:cubicBezTo>
                    <a:cubicBezTo>
                      <a:pt x="786" y="1965"/>
                      <a:pt x="723" y="1920"/>
                      <a:pt x="670" y="1867"/>
                    </a:cubicBezTo>
                    <a:cubicBezTo>
                      <a:pt x="456" y="1670"/>
                      <a:pt x="295" y="1430"/>
                      <a:pt x="197" y="1198"/>
                    </a:cubicBezTo>
                    <a:cubicBezTo>
                      <a:pt x="99" y="966"/>
                      <a:pt x="81" y="725"/>
                      <a:pt x="170" y="546"/>
                    </a:cubicBezTo>
                    <a:cubicBezTo>
                      <a:pt x="252" y="382"/>
                      <a:pt x="410" y="286"/>
                      <a:pt x="540" y="286"/>
                    </a:cubicBezTo>
                    <a:cubicBezTo>
                      <a:pt x="550" y="286"/>
                      <a:pt x="561" y="286"/>
                      <a:pt x="572" y="288"/>
                    </a:cubicBezTo>
                    <a:cubicBezTo>
                      <a:pt x="714" y="297"/>
                      <a:pt x="812" y="368"/>
                      <a:pt x="857" y="430"/>
                    </a:cubicBezTo>
                    <a:cubicBezTo>
                      <a:pt x="902" y="493"/>
                      <a:pt x="902" y="537"/>
                      <a:pt x="902" y="537"/>
                    </a:cubicBezTo>
                    <a:cubicBezTo>
                      <a:pt x="902" y="537"/>
                      <a:pt x="911" y="493"/>
                      <a:pt x="866" y="430"/>
                    </a:cubicBezTo>
                    <a:cubicBezTo>
                      <a:pt x="830" y="359"/>
                      <a:pt x="732" y="270"/>
                      <a:pt x="580" y="252"/>
                    </a:cubicBezTo>
                    <a:cubicBezTo>
                      <a:pt x="564" y="249"/>
                      <a:pt x="547" y="248"/>
                      <a:pt x="529" y="248"/>
                    </a:cubicBezTo>
                    <a:cubicBezTo>
                      <a:pt x="385" y="248"/>
                      <a:pt x="212" y="344"/>
                      <a:pt x="117" y="511"/>
                    </a:cubicBezTo>
                    <a:cubicBezTo>
                      <a:pt x="1" y="707"/>
                      <a:pt x="10" y="983"/>
                      <a:pt x="99" y="1233"/>
                    </a:cubicBezTo>
                    <a:cubicBezTo>
                      <a:pt x="188" y="1483"/>
                      <a:pt x="349" y="1751"/>
                      <a:pt x="572" y="1974"/>
                    </a:cubicBezTo>
                    <a:cubicBezTo>
                      <a:pt x="634" y="2027"/>
                      <a:pt x="688" y="2081"/>
                      <a:pt x="759" y="2134"/>
                    </a:cubicBezTo>
                    <a:cubicBezTo>
                      <a:pt x="821" y="2179"/>
                      <a:pt x="893" y="2223"/>
                      <a:pt x="937" y="2277"/>
                    </a:cubicBezTo>
                    <a:cubicBezTo>
                      <a:pt x="991" y="2331"/>
                      <a:pt x="1018" y="2375"/>
                      <a:pt x="1035" y="2455"/>
                    </a:cubicBezTo>
                    <a:cubicBezTo>
                      <a:pt x="1053" y="2527"/>
                      <a:pt x="1071" y="2634"/>
                      <a:pt x="1125" y="2714"/>
                    </a:cubicBezTo>
                    <a:cubicBezTo>
                      <a:pt x="1214" y="2893"/>
                      <a:pt x="1365" y="3017"/>
                      <a:pt x="1517" y="3125"/>
                    </a:cubicBezTo>
                    <a:cubicBezTo>
                      <a:pt x="1669" y="3232"/>
                      <a:pt x="1812" y="3330"/>
                      <a:pt x="1972" y="3446"/>
                    </a:cubicBezTo>
                    <a:cubicBezTo>
                      <a:pt x="2267" y="3669"/>
                      <a:pt x="2597" y="3910"/>
                      <a:pt x="3007" y="4043"/>
                    </a:cubicBezTo>
                    <a:cubicBezTo>
                      <a:pt x="3163" y="4093"/>
                      <a:pt x="3331" y="4120"/>
                      <a:pt x="3500" y="4120"/>
                    </a:cubicBezTo>
                    <a:cubicBezTo>
                      <a:pt x="3544" y="4120"/>
                      <a:pt x="3588" y="4118"/>
                      <a:pt x="3631" y="4115"/>
                    </a:cubicBezTo>
                    <a:cubicBezTo>
                      <a:pt x="3837" y="4097"/>
                      <a:pt x="4042" y="4026"/>
                      <a:pt x="4211" y="3910"/>
                    </a:cubicBezTo>
                    <a:cubicBezTo>
                      <a:pt x="4550" y="3687"/>
                      <a:pt x="4764" y="3365"/>
                      <a:pt x="4952" y="3080"/>
                    </a:cubicBezTo>
                    <a:cubicBezTo>
                      <a:pt x="5041" y="2928"/>
                      <a:pt x="5130" y="2786"/>
                      <a:pt x="5219" y="2643"/>
                    </a:cubicBezTo>
                    <a:cubicBezTo>
                      <a:pt x="5300" y="2500"/>
                      <a:pt x="5389" y="2366"/>
                      <a:pt x="5460" y="2215"/>
                    </a:cubicBezTo>
                    <a:cubicBezTo>
                      <a:pt x="5487" y="2143"/>
                      <a:pt x="5514" y="2063"/>
                      <a:pt x="5523" y="1983"/>
                    </a:cubicBezTo>
                    <a:cubicBezTo>
                      <a:pt x="5541" y="1893"/>
                      <a:pt x="5514" y="1813"/>
                      <a:pt x="5523" y="1760"/>
                    </a:cubicBezTo>
                    <a:cubicBezTo>
                      <a:pt x="5514" y="1661"/>
                      <a:pt x="5657" y="1581"/>
                      <a:pt x="5746" y="1474"/>
                    </a:cubicBezTo>
                    <a:cubicBezTo>
                      <a:pt x="5933" y="1278"/>
                      <a:pt x="6049" y="1064"/>
                      <a:pt x="6120" y="859"/>
                    </a:cubicBezTo>
                    <a:cubicBezTo>
                      <a:pt x="6192" y="662"/>
                      <a:pt x="6227" y="484"/>
                      <a:pt x="6210" y="332"/>
                    </a:cubicBezTo>
                    <a:cubicBezTo>
                      <a:pt x="6201" y="252"/>
                      <a:pt x="6174" y="189"/>
                      <a:pt x="6147" y="145"/>
                    </a:cubicBezTo>
                    <a:cubicBezTo>
                      <a:pt x="6120" y="91"/>
                      <a:pt x="6111" y="47"/>
                      <a:pt x="6076" y="20"/>
                    </a:cubicBezTo>
                    <a:cubicBezTo>
                      <a:pt x="6063" y="11"/>
                      <a:pt x="6051" y="6"/>
                      <a:pt x="6039"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4;p38">
                <a:extLst>
                  <a:ext uri="{FF2B5EF4-FFF2-40B4-BE49-F238E27FC236}">
                    <a16:creationId xmlns:a16="http://schemas.microsoft.com/office/drawing/2014/main" id="{9F181BE8-BDC5-2D4A-32C4-E7C396F93BCD}"/>
                  </a:ext>
                </a:extLst>
              </p:cNvPr>
              <p:cNvSpPr/>
              <p:nvPr/>
            </p:nvSpPr>
            <p:spPr>
              <a:xfrm>
                <a:off x="1095841" y="1019442"/>
                <a:ext cx="103360" cy="179844"/>
              </a:xfrm>
              <a:custGeom>
                <a:avLst/>
                <a:gdLst/>
                <a:ahLst/>
                <a:cxnLst/>
                <a:rect l="l" t="t" r="r" b="b"/>
                <a:pathLst>
                  <a:path w="1446" h="2516" extrusionOk="0">
                    <a:moveTo>
                      <a:pt x="1285" y="0"/>
                    </a:moveTo>
                    <a:cubicBezTo>
                      <a:pt x="1285" y="0"/>
                      <a:pt x="1294" y="179"/>
                      <a:pt x="1294" y="464"/>
                    </a:cubicBezTo>
                    <a:cubicBezTo>
                      <a:pt x="1294" y="607"/>
                      <a:pt x="1285" y="785"/>
                      <a:pt x="1267" y="964"/>
                    </a:cubicBezTo>
                    <a:cubicBezTo>
                      <a:pt x="1240" y="1142"/>
                      <a:pt x="1169" y="1303"/>
                      <a:pt x="1053" y="1499"/>
                    </a:cubicBezTo>
                    <a:cubicBezTo>
                      <a:pt x="955" y="1686"/>
                      <a:pt x="857" y="1865"/>
                      <a:pt x="750" y="2016"/>
                    </a:cubicBezTo>
                    <a:cubicBezTo>
                      <a:pt x="652" y="2168"/>
                      <a:pt x="536" y="2275"/>
                      <a:pt x="420" y="2355"/>
                    </a:cubicBezTo>
                    <a:cubicBezTo>
                      <a:pt x="304" y="2427"/>
                      <a:pt x="197" y="2471"/>
                      <a:pt x="116" y="2480"/>
                    </a:cubicBezTo>
                    <a:cubicBezTo>
                      <a:pt x="45" y="2498"/>
                      <a:pt x="0" y="2507"/>
                      <a:pt x="0" y="2507"/>
                    </a:cubicBezTo>
                    <a:cubicBezTo>
                      <a:pt x="0" y="2507"/>
                      <a:pt x="36" y="2516"/>
                      <a:pt x="125" y="2516"/>
                    </a:cubicBezTo>
                    <a:cubicBezTo>
                      <a:pt x="206" y="2516"/>
                      <a:pt x="330" y="2507"/>
                      <a:pt x="464" y="2444"/>
                    </a:cubicBezTo>
                    <a:cubicBezTo>
                      <a:pt x="607" y="2382"/>
                      <a:pt x="759" y="2275"/>
                      <a:pt x="892" y="2123"/>
                    </a:cubicBezTo>
                    <a:cubicBezTo>
                      <a:pt x="1026" y="1972"/>
                      <a:pt x="1133" y="1784"/>
                      <a:pt x="1240" y="1597"/>
                    </a:cubicBezTo>
                    <a:cubicBezTo>
                      <a:pt x="1294" y="1499"/>
                      <a:pt x="1347" y="1401"/>
                      <a:pt x="1383" y="1294"/>
                    </a:cubicBezTo>
                    <a:cubicBezTo>
                      <a:pt x="1419" y="1187"/>
                      <a:pt x="1437" y="1080"/>
                      <a:pt x="1437" y="973"/>
                    </a:cubicBezTo>
                    <a:cubicBezTo>
                      <a:pt x="1446" y="776"/>
                      <a:pt x="1419" y="607"/>
                      <a:pt x="1401" y="464"/>
                    </a:cubicBezTo>
                    <a:cubicBezTo>
                      <a:pt x="1347" y="170"/>
                      <a:pt x="1285" y="0"/>
                      <a:pt x="1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5;p38">
                <a:extLst>
                  <a:ext uri="{FF2B5EF4-FFF2-40B4-BE49-F238E27FC236}">
                    <a16:creationId xmlns:a16="http://schemas.microsoft.com/office/drawing/2014/main" id="{3EAF4A7F-C0F1-C635-7695-9F02F069A287}"/>
                  </a:ext>
                </a:extLst>
              </p:cNvPr>
              <p:cNvSpPr/>
              <p:nvPr/>
            </p:nvSpPr>
            <p:spPr>
              <a:xfrm>
                <a:off x="1421065" y="991995"/>
                <a:ext cx="79772" cy="170980"/>
              </a:xfrm>
              <a:custGeom>
                <a:avLst/>
                <a:gdLst/>
                <a:ahLst/>
                <a:cxnLst/>
                <a:rect l="l" t="t" r="r" b="b"/>
                <a:pathLst>
                  <a:path w="1116" h="2392" extrusionOk="0">
                    <a:moveTo>
                      <a:pt x="27" y="1"/>
                    </a:moveTo>
                    <a:cubicBezTo>
                      <a:pt x="27" y="1"/>
                      <a:pt x="0" y="161"/>
                      <a:pt x="9" y="420"/>
                    </a:cubicBezTo>
                    <a:cubicBezTo>
                      <a:pt x="9" y="670"/>
                      <a:pt x="54" y="1026"/>
                      <a:pt x="134" y="1401"/>
                    </a:cubicBezTo>
                    <a:cubicBezTo>
                      <a:pt x="170" y="1588"/>
                      <a:pt x="232" y="1794"/>
                      <a:pt x="366" y="1936"/>
                    </a:cubicBezTo>
                    <a:cubicBezTo>
                      <a:pt x="500" y="2070"/>
                      <a:pt x="642" y="2133"/>
                      <a:pt x="749" y="2195"/>
                    </a:cubicBezTo>
                    <a:cubicBezTo>
                      <a:pt x="972" y="2320"/>
                      <a:pt x="1115" y="2391"/>
                      <a:pt x="1115" y="2391"/>
                    </a:cubicBezTo>
                    <a:cubicBezTo>
                      <a:pt x="1115" y="2391"/>
                      <a:pt x="999" y="2275"/>
                      <a:pt x="812" y="2115"/>
                    </a:cubicBezTo>
                    <a:cubicBezTo>
                      <a:pt x="714" y="2026"/>
                      <a:pt x="589" y="1936"/>
                      <a:pt x="500" y="1820"/>
                    </a:cubicBezTo>
                    <a:cubicBezTo>
                      <a:pt x="410" y="1713"/>
                      <a:pt x="375" y="1553"/>
                      <a:pt x="339" y="1357"/>
                    </a:cubicBezTo>
                    <a:cubicBezTo>
                      <a:pt x="250" y="982"/>
                      <a:pt x="161" y="652"/>
                      <a:pt x="107" y="402"/>
                    </a:cubicBezTo>
                    <a:cubicBezTo>
                      <a:pt x="54" y="161"/>
                      <a:pt x="27"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6;p38">
                <a:extLst>
                  <a:ext uri="{FF2B5EF4-FFF2-40B4-BE49-F238E27FC236}">
                    <a16:creationId xmlns:a16="http://schemas.microsoft.com/office/drawing/2014/main" id="{3C0DDE8B-DA1B-1A49-5BD4-BDCCE630FA47}"/>
                  </a:ext>
                </a:extLst>
              </p:cNvPr>
              <p:cNvSpPr/>
              <p:nvPr/>
            </p:nvSpPr>
            <p:spPr>
              <a:xfrm>
                <a:off x="954887" y="1204497"/>
                <a:ext cx="490496" cy="1061978"/>
              </a:xfrm>
              <a:custGeom>
                <a:avLst/>
                <a:gdLst/>
                <a:ahLst/>
                <a:cxnLst/>
                <a:rect l="l" t="t" r="r" b="b"/>
                <a:pathLst>
                  <a:path w="6862" h="14857" extrusionOk="0">
                    <a:moveTo>
                      <a:pt x="6861" y="14780"/>
                    </a:moveTo>
                    <a:lnTo>
                      <a:pt x="6861" y="14780"/>
                    </a:lnTo>
                    <a:cubicBezTo>
                      <a:pt x="6854" y="14781"/>
                      <a:pt x="6848" y="14783"/>
                      <a:pt x="6841" y="14784"/>
                    </a:cubicBezTo>
                    <a:lnTo>
                      <a:pt x="6841" y="14784"/>
                    </a:lnTo>
                    <a:cubicBezTo>
                      <a:pt x="6840" y="14803"/>
                      <a:pt x="6838" y="14823"/>
                      <a:pt x="6834" y="14843"/>
                    </a:cubicBezTo>
                    <a:lnTo>
                      <a:pt x="6861" y="14780"/>
                    </a:lnTo>
                    <a:close/>
                    <a:moveTo>
                      <a:pt x="2991" y="0"/>
                    </a:moveTo>
                    <a:cubicBezTo>
                      <a:pt x="2970" y="0"/>
                      <a:pt x="2949" y="5"/>
                      <a:pt x="2927" y="16"/>
                    </a:cubicBezTo>
                    <a:cubicBezTo>
                      <a:pt x="2873" y="43"/>
                      <a:pt x="2847" y="96"/>
                      <a:pt x="2820" y="141"/>
                    </a:cubicBezTo>
                    <a:cubicBezTo>
                      <a:pt x="2731" y="293"/>
                      <a:pt x="2641" y="444"/>
                      <a:pt x="2552" y="596"/>
                    </a:cubicBezTo>
                    <a:cubicBezTo>
                      <a:pt x="2516" y="667"/>
                      <a:pt x="2472" y="748"/>
                      <a:pt x="2436" y="819"/>
                    </a:cubicBezTo>
                    <a:cubicBezTo>
                      <a:pt x="2222" y="1310"/>
                      <a:pt x="2329" y="1916"/>
                      <a:pt x="2704" y="2300"/>
                    </a:cubicBezTo>
                    <a:cubicBezTo>
                      <a:pt x="2838" y="2434"/>
                      <a:pt x="2998" y="2550"/>
                      <a:pt x="3087" y="2710"/>
                    </a:cubicBezTo>
                    <a:cubicBezTo>
                      <a:pt x="3123" y="2790"/>
                      <a:pt x="3150" y="2880"/>
                      <a:pt x="3168" y="2969"/>
                    </a:cubicBezTo>
                    <a:cubicBezTo>
                      <a:pt x="3293" y="3477"/>
                      <a:pt x="3409" y="3977"/>
                      <a:pt x="3533" y="4485"/>
                    </a:cubicBezTo>
                    <a:cubicBezTo>
                      <a:pt x="3623" y="4887"/>
                      <a:pt x="3721" y="5288"/>
                      <a:pt x="3739" y="5699"/>
                    </a:cubicBezTo>
                    <a:cubicBezTo>
                      <a:pt x="3765" y="6216"/>
                      <a:pt x="3667" y="6734"/>
                      <a:pt x="3560" y="7242"/>
                    </a:cubicBezTo>
                    <a:cubicBezTo>
                      <a:pt x="3516" y="7465"/>
                      <a:pt x="3462" y="7697"/>
                      <a:pt x="3355" y="7893"/>
                    </a:cubicBezTo>
                    <a:cubicBezTo>
                      <a:pt x="3230" y="8098"/>
                      <a:pt x="3034" y="8268"/>
                      <a:pt x="2864" y="8437"/>
                    </a:cubicBezTo>
                    <a:cubicBezTo>
                      <a:pt x="2267" y="9035"/>
                      <a:pt x="1830" y="9776"/>
                      <a:pt x="1607" y="10579"/>
                    </a:cubicBezTo>
                    <a:cubicBezTo>
                      <a:pt x="1428" y="11185"/>
                      <a:pt x="1366" y="11863"/>
                      <a:pt x="946" y="12336"/>
                    </a:cubicBezTo>
                    <a:cubicBezTo>
                      <a:pt x="732" y="12577"/>
                      <a:pt x="456" y="12746"/>
                      <a:pt x="259" y="13005"/>
                    </a:cubicBezTo>
                    <a:cubicBezTo>
                      <a:pt x="72" y="13255"/>
                      <a:pt x="1" y="13647"/>
                      <a:pt x="233" y="13861"/>
                    </a:cubicBezTo>
                    <a:cubicBezTo>
                      <a:pt x="349" y="13968"/>
                      <a:pt x="509" y="14004"/>
                      <a:pt x="670" y="14022"/>
                    </a:cubicBezTo>
                    <a:cubicBezTo>
                      <a:pt x="773" y="14034"/>
                      <a:pt x="881" y="14041"/>
                      <a:pt x="988" y="14041"/>
                    </a:cubicBezTo>
                    <a:cubicBezTo>
                      <a:pt x="1113" y="14041"/>
                      <a:pt x="1237" y="14032"/>
                      <a:pt x="1357" y="14013"/>
                    </a:cubicBezTo>
                    <a:cubicBezTo>
                      <a:pt x="1666" y="13962"/>
                      <a:pt x="1959" y="13852"/>
                      <a:pt x="2275" y="13852"/>
                    </a:cubicBezTo>
                    <a:cubicBezTo>
                      <a:pt x="2287" y="13852"/>
                      <a:pt x="2299" y="13852"/>
                      <a:pt x="2311" y="13853"/>
                    </a:cubicBezTo>
                    <a:cubicBezTo>
                      <a:pt x="2775" y="13861"/>
                      <a:pt x="3194" y="14129"/>
                      <a:pt x="3614" y="14325"/>
                    </a:cubicBezTo>
                    <a:cubicBezTo>
                      <a:pt x="4341" y="14676"/>
                      <a:pt x="5149" y="14856"/>
                      <a:pt x="5958" y="14856"/>
                    </a:cubicBezTo>
                    <a:cubicBezTo>
                      <a:pt x="6253" y="14856"/>
                      <a:pt x="6549" y="14832"/>
                      <a:pt x="6841" y="14784"/>
                    </a:cubicBezTo>
                    <a:lnTo>
                      <a:pt x="6841" y="14784"/>
                    </a:lnTo>
                    <a:cubicBezTo>
                      <a:pt x="6861" y="14387"/>
                      <a:pt x="6412" y="14103"/>
                      <a:pt x="6174" y="13754"/>
                    </a:cubicBezTo>
                    <a:cubicBezTo>
                      <a:pt x="5924" y="13380"/>
                      <a:pt x="5915" y="12862"/>
                      <a:pt x="5594" y="12550"/>
                    </a:cubicBezTo>
                    <a:cubicBezTo>
                      <a:pt x="5425" y="12389"/>
                      <a:pt x="5184" y="12282"/>
                      <a:pt x="5095" y="12077"/>
                    </a:cubicBezTo>
                    <a:cubicBezTo>
                      <a:pt x="4881" y="11595"/>
                      <a:pt x="5630" y="11060"/>
                      <a:pt x="5398" y="10587"/>
                    </a:cubicBezTo>
                    <a:cubicBezTo>
                      <a:pt x="5362" y="10516"/>
                      <a:pt x="5309" y="10454"/>
                      <a:pt x="5291" y="10373"/>
                    </a:cubicBezTo>
                    <a:cubicBezTo>
                      <a:pt x="5228" y="10124"/>
                      <a:pt x="5594" y="9963"/>
                      <a:pt x="5648" y="9704"/>
                    </a:cubicBezTo>
                    <a:cubicBezTo>
                      <a:pt x="5701" y="9446"/>
                      <a:pt x="5398" y="9240"/>
                      <a:pt x="5130" y="9196"/>
                    </a:cubicBezTo>
                    <a:cubicBezTo>
                      <a:pt x="4863" y="9151"/>
                      <a:pt x="4559" y="9178"/>
                      <a:pt x="4336" y="9026"/>
                    </a:cubicBezTo>
                    <a:cubicBezTo>
                      <a:pt x="4301" y="9008"/>
                      <a:pt x="4274" y="8982"/>
                      <a:pt x="4265" y="8946"/>
                    </a:cubicBezTo>
                    <a:cubicBezTo>
                      <a:pt x="4256" y="8901"/>
                      <a:pt x="4283" y="8857"/>
                      <a:pt x="4319" y="8821"/>
                    </a:cubicBezTo>
                    <a:cubicBezTo>
                      <a:pt x="4577" y="8536"/>
                      <a:pt x="5068" y="8491"/>
                      <a:pt x="5264" y="8170"/>
                    </a:cubicBezTo>
                    <a:cubicBezTo>
                      <a:pt x="5309" y="8081"/>
                      <a:pt x="5336" y="7982"/>
                      <a:pt x="5389" y="7902"/>
                    </a:cubicBezTo>
                    <a:cubicBezTo>
                      <a:pt x="5576" y="7608"/>
                      <a:pt x="6049" y="7510"/>
                      <a:pt x="6094" y="7171"/>
                    </a:cubicBezTo>
                    <a:cubicBezTo>
                      <a:pt x="6112" y="7064"/>
                      <a:pt x="6085" y="6957"/>
                      <a:pt x="6049" y="6858"/>
                    </a:cubicBezTo>
                    <a:cubicBezTo>
                      <a:pt x="5915" y="6386"/>
                      <a:pt x="5835" y="5913"/>
                      <a:pt x="5817" y="5422"/>
                    </a:cubicBezTo>
                    <a:cubicBezTo>
                      <a:pt x="5799" y="5146"/>
                      <a:pt x="5808" y="4869"/>
                      <a:pt x="5880" y="4601"/>
                    </a:cubicBezTo>
                    <a:cubicBezTo>
                      <a:pt x="5942" y="4396"/>
                      <a:pt x="6031" y="4200"/>
                      <a:pt x="6121" y="4013"/>
                    </a:cubicBezTo>
                    <a:cubicBezTo>
                      <a:pt x="6335" y="3495"/>
                      <a:pt x="6469" y="2951"/>
                      <a:pt x="6513" y="2398"/>
                    </a:cubicBezTo>
                    <a:cubicBezTo>
                      <a:pt x="6549" y="1997"/>
                      <a:pt x="6522" y="1550"/>
                      <a:pt x="6245" y="1238"/>
                    </a:cubicBezTo>
                    <a:cubicBezTo>
                      <a:pt x="5898" y="837"/>
                      <a:pt x="5282" y="810"/>
                      <a:pt x="4738" y="801"/>
                    </a:cubicBezTo>
                    <a:cubicBezTo>
                      <a:pt x="4203" y="783"/>
                      <a:pt x="3578" y="712"/>
                      <a:pt x="3284" y="266"/>
                    </a:cubicBezTo>
                    <a:cubicBezTo>
                      <a:pt x="3208" y="152"/>
                      <a:pt x="3107" y="0"/>
                      <a:pt x="2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7;p38">
                <a:extLst>
                  <a:ext uri="{FF2B5EF4-FFF2-40B4-BE49-F238E27FC236}">
                    <a16:creationId xmlns:a16="http://schemas.microsoft.com/office/drawing/2014/main" id="{6AD4EDDE-9539-4146-8D48-54A55CCFBD27}"/>
                  </a:ext>
                </a:extLst>
              </p:cNvPr>
              <p:cNvSpPr/>
              <p:nvPr/>
            </p:nvSpPr>
            <p:spPr>
              <a:xfrm>
                <a:off x="944094" y="2186882"/>
                <a:ext cx="603291" cy="2330034"/>
              </a:xfrm>
              <a:custGeom>
                <a:avLst/>
                <a:gdLst/>
                <a:ahLst/>
                <a:cxnLst/>
                <a:rect l="l" t="t" r="r" b="b"/>
                <a:pathLst>
                  <a:path w="8440" h="32597" extrusionOk="0">
                    <a:moveTo>
                      <a:pt x="1473" y="0"/>
                    </a:moveTo>
                    <a:cubicBezTo>
                      <a:pt x="1091" y="0"/>
                      <a:pt x="716" y="62"/>
                      <a:pt x="366" y="216"/>
                    </a:cubicBezTo>
                    <a:cubicBezTo>
                      <a:pt x="669" y="269"/>
                      <a:pt x="723" y="706"/>
                      <a:pt x="580" y="974"/>
                    </a:cubicBezTo>
                    <a:cubicBezTo>
                      <a:pt x="437" y="1241"/>
                      <a:pt x="179" y="1464"/>
                      <a:pt x="107" y="1759"/>
                    </a:cubicBezTo>
                    <a:cubicBezTo>
                      <a:pt x="0" y="2214"/>
                      <a:pt x="187" y="2125"/>
                      <a:pt x="89" y="2803"/>
                    </a:cubicBezTo>
                    <a:lnTo>
                      <a:pt x="2400" y="29414"/>
                    </a:lnTo>
                    <a:cubicBezTo>
                      <a:pt x="2213" y="29824"/>
                      <a:pt x="2391" y="30324"/>
                      <a:pt x="2703" y="30645"/>
                    </a:cubicBezTo>
                    <a:cubicBezTo>
                      <a:pt x="3015" y="30975"/>
                      <a:pt x="3435" y="31162"/>
                      <a:pt x="3854" y="31350"/>
                    </a:cubicBezTo>
                    <a:cubicBezTo>
                      <a:pt x="4541" y="31653"/>
                      <a:pt x="5237" y="31956"/>
                      <a:pt x="5924" y="32269"/>
                    </a:cubicBezTo>
                    <a:cubicBezTo>
                      <a:pt x="6284" y="32429"/>
                      <a:pt x="6674" y="32597"/>
                      <a:pt x="7066" y="32597"/>
                    </a:cubicBezTo>
                    <a:cubicBezTo>
                      <a:pt x="7111" y="32597"/>
                      <a:pt x="7155" y="32594"/>
                      <a:pt x="7199" y="32590"/>
                    </a:cubicBezTo>
                    <a:cubicBezTo>
                      <a:pt x="7066" y="31778"/>
                      <a:pt x="7984" y="31189"/>
                      <a:pt x="8225" y="30404"/>
                    </a:cubicBezTo>
                    <a:cubicBezTo>
                      <a:pt x="8439" y="29717"/>
                      <a:pt x="8083" y="28977"/>
                      <a:pt x="7654" y="28388"/>
                    </a:cubicBezTo>
                    <a:cubicBezTo>
                      <a:pt x="7226" y="27790"/>
                      <a:pt x="6700" y="27237"/>
                      <a:pt x="6512" y="26532"/>
                    </a:cubicBezTo>
                    <a:cubicBezTo>
                      <a:pt x="6352" y="25935"/>
                      <a:pt x="6459" y="25301"/>
                      <a:pt x="6468" y="24686"/>
                    </a:cubicBezTo>
                    <a:cubicBezTo>
                      <a:pt x="6486" y="23589"/>
                      <a:pt x="6182" y="22482"/>
                      <a:pt x="5611" y="21537"/>
                    </a:cubicBezTo>
                    <a:cubicBezTo>
                      <a:pt x="5397" y="21180"/>
                      <a:pt x="5139" y="20787"/>
                      <a:pt x="5246" y="20395"/>
                    </a:cubicBezTo>
                    <a:cubicBezTo>
                      <a:pt x="5299" y="20190"/>
                      <a:pt x="5442" y="20029"/>
                      <a:pt x="5558" y="19851"/>
                    </a:cubicBezTo>
                    <a:cubicBezTo>
                      <a:pt x="5834" y="19414"/>
                      <a:pt x="5933" y="18896"/>
                      <a:pt x="6022" y="18388"/>
                    </a:cubicBezTo>
                    <a:cubicBezTo>
                      <a:pt x="6120" y="17835"/>
                      <a:pt x="6218" y="17273"/>
                      <a:pt x="6191" y="16710"/>
                    </a:cubicBezTo>
                    <a:cubicBezTo>
                      <a:pt x="6120" y="15087"/>
                      <a:pt x="5032" y="13552"/>
                      <a:pt x="5281" y="11947"/>
                    </a:cubicBezTo>
                    <a:cubicBezTo>
                      <a:pt x="5335" y="11599"/>
                      <a:pt x="5442" y="11260"/>
                      <a:pt x="5388" y="10921"/>
                    </a:cubicBezTo>
                    <a:cubicBezTo>
                      <a:pt x="5299" y="10359"/>
                      <a:pt x="4782" y="9877"/>
                      <a:pt x="4898" y="9324"/>
                    </a:cubicBezTo>
                    <a:cubicBezTo>
                      <a:pt x="5103" y="8414"/>
                      <a:pt x="6691" y="8503"/>
                      <a:pt x="7021" y="7638"/>
                    </a:cubicBezTo>
                    <a:cubicBezTo>
                      <a:pt x="7298" y="6897"/>
                      <a:pt x="6432" y="6130"/>
                      <a:pt x="6620" y="5372"/>
                    </a:cubicBezTo>
                    <a:cubicBezTo>
                      <a:pt x="6709" y="5024"/>
                      <a:pt x="7003" y="4747"/>
                      <a:pt x="7048" y="4391"/>
                    </a:cubicBezTo>
                    <a:cubicBezTo>
                      <a:pt x="7137" y="3641"/>
                      <a:pt x="6057" y="2981"/>
                      <a:pt x="6396" y="2303"/>
                    </a:cubicBezTo>
                    <a:cubicBezTo>
                      <a:pt x="6521" y="2062"/>
                      <a:pt x="6807" y="1893"/>
                      <a:pt x="6816" y="1616"/>
                    </a:cubicBezTo>
                    <a:cubicBezTo>
                      <a:pt x="6834" y="1206"/>
                      <a:pt x="6245" y="1099"/>
                      <a:pt x="5826" y="1063"/>
                    </a:cubicBezTo>
                    <a:cubicBezTo>
                      <a:pt x="4889" y="992"/>
                      <a:pt x="4015" y="590"/>
                      <a:pt x="3122" y="305"/>
                    </a:cubicBezTo>
                    <a:cubicBezTo>
                      <a:pt x="2595" y="131"/>
                      <a:pt x="2027"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8;p38">
                <a:extLst>
                  <a:ext uri="{FF2B5EF4-FFF2-40B4-BE49-F238E27FC236}">
                    <a16:creationId xmlns:a16="http://schemas.microsoft.com/office/drawing/2014/main" id="{CB8101FA-816E-E3E7-4F47-D2CF9F60C2BF}"/>
                  </a:ext>
                </a:extLst>
              </p:cNvPr>
              <p:cNvSpPr/>
              <p:nvPr/>
            </p:nvSpPr>
            <p:spPr>
              <a:xfrm>
                <a:off x="1111137" y="4290247"/>
                <a:ext cx="417086" cy="222374"/>
              </a:xfrm>
              <a:custGeom>
                <a:avLst/>
                <a:gdLst/>
                <a:ahLst/>
                <a:cxnLst/>
                <a:rect l="l" t="t" r="r" b="b"/>
                <a:pathLst>
                  <a:path w="5835" h="3111" extrusionOk="0">
                    <a:moveTo>
                      <a:pt x="241" y="1"/>
                    </a:moveTo>
                    <a:cubicBezTo>
                      <a:pt x="197" y="1"/>
                      <a:pt x="154" y="9"/>
                      <a:pt x="116" y="32"/>
                    </a:cubicBezTo>
                    <a:lnTo>
                      <a:pt x="99" y="41"/>
                    </a:lnTo>
                    <a:cubicBezTo>
                      <a:pt x="0" y="148"/>
                      <a:pt x="63" y="308"/>
                      <a:pt x="107" y="442"/>
                    </a:cubicBezTo>
                    <a:cubicBezTo>
                      <a:pt x="188" y="674"/>
                      <a:pt x="215" y="924"/>
                      <a:pt x="188" y="1165"/>
                    </a:cubicBezTo>
                    <a:cubicBezTo>
                      <a:pt x="179" y="1209"/>
                      <a:pt x="170" y="1263"/>
                      <a:pt x="206" y="1298"/>
                    </a:cubicBezTo>
                    <a:cubicBezTo>
                      <a:pt x="215" y="1316"/>
                      <a:pt x="241" y="1334"/>
                      <a:pt x="259" y="1343"/>
                    </a:cubicBezTo>
                    <a:cubicBezTo>
                      <a:pt x="705" y="1575"/>
                      <a:pt x="1160" y="1807"/>
                      <a:pt x="1624" y="1985"/>
                    </a:cubicBezTo>
                    <a:cubicBezTo>
                      <a:pt x="1865" y="2066"/>
                      <a:pt x="2097" y="2137"/>
                      <a:pt x="2329" y="2226"/>
                    </a:cubicBezTo>
                    <a:cubicBezTo>
                      <a:pt x="3114" y="2521"/>
                      <a:pt x="3854" y="2958"/>
                      <a:pt x="4675" y="3100"/>
                    </a:cubicBezTo>
                    <a:cubicBezTo>
                      <a:pt x="4701" y="3106"/>
                      <a:pt x="4727" y="3111"/>
                      <a:pt x="4751" y="3111"/>
                    </a:cubicBezTo>
                    <a:cubicBezTo>
                      <a:pt x="4768" y="3111"/>
                      <a:pt x="4785" y="3108"/>
                      <a:pt x="4800" y="3100"/>
                    </a:cubicBezTo>
                    <a:cubicBezTo>
                      <a:pt x="4827" y="3083"/>
                      <a:pt x="4845" y="3056"/>
                      <a:pt x="4862" y="3029"/>
                    </a:cubicBezTo>
                    <a:cubicBezTo>
                      <a:pt x="5148" y="2592"/>
                      <a:pt x="5433" y="2155"/>
                      <a:pt x="5719" y="1727"/>
                    </a:cubicBezTo>
                    <a:cubicBezTo>
                      <a:pt x="5781" y="1637"/>
                      <a:pt x="5835" y="1539"/>
                      <a:pt x="5835" y="1432"/>
                    </a:cubicBezTo>
                    <a:cubicBezTo>
                      <a:pt x="5835" y="1414"/>
                      <a:pt x="5835" y="1396"/>
                      <a:pt x="5826" y="1388"/>
                    </a:cubicBezTo>
                    <a:cubicBezTo>
                      <a:pt x="5817" y="1374"/>
                      <a:pt x="5801" y="1370"/>
                      <a:pt x="5785" y="1370"/>
                    </a:cubicBezTo>
                    <a:cubicBezTo>
                      <a:pt x="5768" y="1370"/>
                      <a:pt x="5750" y="1374"/>
                      <a:pt x="5737" y="1379"/>
                    </a:cubicBezTo>
                    <a:cubicBezTo>
                      <a:pt x="5639" y="1414"/>
                      <a:pt x="5549" y="1477"/>
                      <a:pt x="5451" y="1504"/>
                    </a:cubicBezTo>
                    <a:cubicBezTo>
                      <a:pt x="5300" y="1566"/>
                      <a:pt x="5121" y="1566"/>
                      <a:pt x="4952" y="1566"/>
                    </a:cubicBezTo>
                    <a:cubicBezTo>
                      <a:pt x="4514" y="1557"/>
                      <a:pt x="4068" y="1548"/>
                      <a:pt x="3649" y="1432"/>
                    </a:cubicBezTo>
                    <a:cubicBezTo>
                      <a:pt x="3310" y="1343"/>
                      <a:pt x="3007" y="1182"/>
                      <a:pt x="2695" y="1031"/>
                    </a:cubicBezTo>
                    <a:cubicBezTo>
                      <a:pt x="1972" y="674"/>
                      <a:pt x="1232" y="353"/>
                      <a:pt x="482" y="58"/>
                    </a:cubicBezTo>
                    <a:cubicBezTo>
                      <a:pt x="407" y="30"/>
                      <a:pt x="321" y="1"/>
                      <a:pt x="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59;p38">
                <a:extLst>
                  <a:ext uri="{FF2B5EF4-FFF2-40B4-BE49-F238E27FC236}">
                    <a16:creationId xmlns:a16="http://schemas.microsoft.com/office/drawing/2014/main" id="{372A2C59-0A6A-E552-D365-3ABC488E79E0}"/>
                  </a:ext>
                </a:extLst>
              </p:cNvPr>
              <p:cNvSpPr/>
              <p:nvPr/>
            </p:nvSpPr>
            <p:spPr>
              <a:xfrm>
                <a:off x="924938" y="2353996"/>
                <a:ext cx="193282" cy="1881211"/>
              </a:xfrm>
              <a:custGeom>
                <a:avLst/>
                <a:gdLst/>
                <a:ahLst/>
                <a:cxnLst/>
                <a:rect l="l" t="t" r="r" b="b"/>
                <a:pathLst>
                  <a:path w="2704" h="26318" extrusionOk="0">
                    <a:moveTo>
                      <a:pt x="545" y="1"/>
                    </a:moveTo>
                    <a:cubicBezTo>
                      <a:pt x="0" y="759"/>
                      <a:pt x="27" y="1776"/>
                      <a:pt x="215" y="2686"/>
                    </a:cubicBezTo>
                    <a:cubicBezTo>
                      <a:pt x="411" y="3596"/>
                      <a:pt x="750" y="4479"/>
                      <a:pt x="750" y="5407"/>
                    </a:cubicBezTo>
                    <a:cubicBezTo>
                      <a:pt x="750" y="6549"/>
                      <a:pt x="224" y="7700"/>
                      <a:pt x="518" y="8806"/>
                    </a:cubicBezTo>
                    <a:cubicBezTo>
                      <a:pt x="634" y="9243"/>
                      <a:pt x="875" y="9644"/>
                      <a:pt x="1017" y="10073"/>
                    </a:cubicBezTo>
                    <a:cubicBezTo>
                      <a:pt x="1348" y="11054"/>
                      <a:pt x="1160" y="12115"/>
                      <a:pt x="973" y="13132"/>
                    </a:cubicBezTo>
                    <a:cubicBezTo>
                      <a:pt x="768" y="14257"/>
                      <a:pt x="554" y="15381"/>
                      <a:pt x="348" y="16505"/>
                    </a:cubicBezTo>
                    <a:cubicBezTo>
                      <a:pt x="286" y="16835"/>
                      <a:pt x="224" y="17174"/>
                      <a:pt x="250" y="17513"/>
                    </a:cubicBezTo>
                    <a:cubicBezTo>
                      <a:pt x="286" y="17878"/>
                      <a:pt x="420" y="18217"/>
                      <a:pt x="571" y="18548"/>
                    </a:cubicBezTo>
                    <a:cubicBezTo>
                      <a:pt x="839" y="19163"/>
                      <a:pt x="1178" y="19752"/>
                      <a:pt x="1553" y="20314"/>
                    </a:cubicBezTo>
                    <a:cubicBezTo>
                      <a:pt x="1812" y="20699"/>
                      <a:pt x="2105" y="21108"/>
                      <a:pt x="2311" y="21530"/>
                    </a:cubicBezTo>
                    <a:lnTo>
                      <a:pt x="2311" y="21530"/>
                    </a:lnTo>
                    <a:lnTo>
                      <a:pt x="545" y="1"/>
                    </a:lnTo>
                    <a:close/>
                    <a:moveTo>
                      <a:pt x="2311" y="21530"/>
                    </a:moveTo>
                    <a:lnTo>
                      <a:pt x="2444" y="23150"/>
                    </a:lnTo>
                    <a:lnTo>
                      <a:pt x="2444" y="23150"/>
                    </a:lnTo>
                    <a:cubicBezTo>
                      <a:pt x="2465" y="23100"/>
                      <a:pt x="2483" y="23050"/>
                      <a:pt x="2498" y="22999"/>
                    </a:cubicBezTo>
                    <a:cubicBezTo>
                      <a:pt x="2664" y="22502"/>
                      <a:pt x="2543" y="22007"/>
                      <a:pt x="2311" y="21530"/>
                    </a:cubicBezTo>
                    <a:close/>
                    <a:moveTo>
                      <a:pt x="2444" y="23150"/>
                    </a:moveTo>
                    <a:cubicBezTo>
                      <a:pt x="2366" y="23335"/>
                      <a:pt x="2256" y="23512"/>
                      <a:pt x="2186" y="23695"/>
                    </a:cubicBezTo>
                    <a:cubicBezTo>
                      <a:pt x="1856" y="24533"/>
                      <a:pt x="2373" y="25470"/>
                      <a:pt x="2704" y="26318"/>
                    </a:cubicBezTo>
                    <a:lnTo>
                      <a:pt x="2444" y="2315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60;p38">
                <a:extLst>
                  <a:ext uri="{FF2B5EF4-FFF2-40B4-BE49-F238E27FC236}">
                    <a16:creationId xmlns:a16="http://schemas.microsoft.com/office/drawing/2014/main" id="{085B0EA0-28B3-F760-DD32-41C5C6979EDC}"/>
                  </a:ext>
                </a:extLst>
              </p:cNvPr>
              <p:cNvSpPr/>
              <p:nvPr/>
            </p:nvSpPr>
            <p:spPr>
              <a:xfrm>
                <a:off x="713221" y="1028948"/>
                <a:ext cx="512798" cy="1757550"/>
              </a:xfrm>
              <a:custGeom>
                <a:avLst/>
                <a:gdLst/>
                <a:ahLst/>
                <a:cxnLst/>
                <a:rect l="l" t="t" r="r" b="b"/>
                <a:pathLst>
                  <a:path w="7174" h="24588" extrusionOk="0">
                    <a:moveTo>
                      <a:pt x="6665" y="1"/>
                    </a:moveTo>
                    <a:cubicBezTo>
                      <a:pt x="5559" y="536"/>
                      <a:pt x="4970" y="1152"/>
                      <a:pt x="4390" y="1990"/>
                    </a:cubicBezTo>
                    <a:lnTo>
                      <a:pt x="4363" y="2115"/>
                    </a:lnTo>
                    <a:cubicBezTo>
                      <a:pt x="3525" y="2526"/>
                      <a:pt x="2632" y="3052"/>
                      <a:pt x="1892" y="3605"/>
                    </a:cubicBezTo>
                    <a:cubicBezTo>
                      <a:pt x="1678" y="3766"/>
                      <a:pt x="1464" y="3935"/>
                      <a:pt x="1348" y="4167"/>
                    </a:cubicBezTo>
                    <a:cubicBezTo>
                      <a:pt x="1241" y="4390"/>
                      <a:pt x="1223" y="4649"/>
                      <a:pt x="1205" y="4899"/>
                    </a:cubicBezTo>
                    <a:cubicBezTo>
                      <a:pt x="1071" y="6959"/>
                      <a:pt x="384" y="9020"/>
                      <a:pt x="777" y="11054"/>
                    </a:cubicBezTo>
                    <a:cubicBezTo>
                      <a:pt x="866" y="11473"/>
                      <a:pt x="741" y="11866"/>
                      <a:pt x="768" y="12294"/>
                    </a:cubicBezTo>
                    <a:cubicBezTo>
                      <a:pt x="813" y="13195"/>
                      <a:pt x="830" y="14060"/>
                      <a:pt x="572" y="14926"/>
                    </a:cubicBezTo>
                    <a:cubicBezTo>
                      <a:pt x="188" y="16210"/>
                      <a:pt x="72" y="17450"/>
                      <a:pt x="19" y="18789"/>
                    </a:cubicBezTo>
                    <a:cubicBezTo>
                      <a:pt x="1" y="19199"/>
                      <a:pt x="27" y="19565"/>
                      <a:pt x="19" y="20011"/>
                    </a:cubicBezTo>
                    <a:cubicBezTo>
                      <a:pt x="1" y="20573"/>
                      <a:pt x="72" y="21054"/>
                      <a:pt x="99" y="21616"/>
                    </a:cubicBezTo>
                    <a:cubicBezTo>
                      <a:pt x="143" y="22616"/>
                      <a:pt x="81" y="23517"/>
                      <a:pt x="286" y="24587"/>
                    </a:cubicBezTo>
                    <a:cubicBezTo>
                      <a:pt x="611" y="24342"/>
                      <a:pt x="940" y="24246"/>
                      <a:pt x="1297" y="24246"/>
                    </a:cubicBezTo>
                    <a:cubicBezTo>
                      <a:pt x="1499" y="24246"/>
                      <a:pt x="1711" y="24277"/>
                      <a:pt x="1937" y="24328"/>
                    </a:cubicBezTo>
                    <a:cubicBezTo>
                      <a:pt x="2223" y="24400"/>
                      <a:pt x="2495" y="24521"/>
                      <a:pt x="2785" y="24521"/>
                    </a:cubicBezTo>
                    <a:cubicBezTo>
                      <a:pt x="2820" y="24521"/>
                      <a:pt x="2856" y="24520"/>
                      <a:pt x="2891" y="24516"/>
                    </a:cubicBezTo>
                    <a:cubicBezTo>
                      <a:pt x="3212" y="24480"/>
                      <a:pt x="3355" y="24239"/>
                      <a:pt x="3203" y="23954"/>
                    </a:cubicBezTo>
                    <a:cubicBezTo>
                      <a:pt x="3096" y="23758"/>
                      <a:pt x="2989" y="23597"/>
                      <a:pt x="2900" y="23401"/>
                    </a:cubicBezTo>
                    <a:cubicBezTo>
                      <a:pt x="2855" y="23311"/>
                      <a:pt x="2864" y="23204"/>
                      <a:pt x="2855" y="23106"/>
                    </a:cubicBezTo>
                    <a:cubicBezTo>
                      <a:pt x="2704" y="21518"/>
                      <a:pt x="2677" y="20020"/>
                      <a:pt x="2971" y="18262"/>
                    </a:cubicBezTo>
                    <a:cubicBezTo>
                      <a:pt x="3009" y="18327"/>
                      <a:pt x="3082" y="18356"/>
                      <a:pt x="3160" y="18356"/>
                    </a:cubicBezTo>
                    <a:cubicBezTo>
                      <a:pt x="3232" y="18356"/>
                      <a:pt x="3308" y="18332"/>
                      <a:pt x="3364" y="18289"/>
                    </a:cubicBezTo>
                    <a:cubicBezTo>
                      <a:pt x="3480" y="18200"/>
                      <a:pt x="3533" y="18057"/>
                      <a:pt x="3578" y="17914"/>
                    </a:cubicBezTo>
                    <a:cubicBezTo>
                      <a:pt x="3721" y="17522"/>
                      <a:pt x="3649" y="17147"/>
                      <a:pt x="3587" y="16737"/>
                    </a:cubicBezTo>
                    <a:cubicBezTo>
                      <a:pt x="3542" y="16478"/>
                      <a:pt x="3632" y="16184"/>
                      <a:pt x="3667" y="15925"/>
                    </a:cubicBezTo>
                    <a:cubicBezTo>
                      <a:pt x="3721" y="15559"/>
                      <a:pt x="4051" y="15309"/>
                      <a:pt x="4283" y="15033"/>
                    </a:cubicBezTo>
                    <a:cubicBezTo>
                      <a:pt x="5157" y="14016"/>
                      <a:pt x="4943" y="12410"/>
                      <a:pt x="5782" y="11366"/>
                    </a:cubicBezTo>
                    <a:cubicBezTo>
                      <a:pt x="5969" y="11134"/>
                      <a:pt x="6201" y="10947"/>
                      <a:pt x="6397" y="10715"/>
                    </a:cubicBezTo>
                    <a:cubicBezTo>
                      <a:pt x="6914" y="10117"/>
                      <a:pt x="7129" y="9323"/>
                      <a:pt x="7155" y="8538"/>
                    </a:cubicBezTo>
                    <a:cubicBezTo>
                      <a:pt x="7173" y="7762"/>
                      <a:pt x="7022" y="6986"/>
                      <a:pt x="6870" y="6219"/>
                    </a:cubicBezTo>
                    <a:cubicBezTo>
                      <a:pt x="6790" y="5844"/>
                      <a:pt x="6709" y="5461"/>
                      <a:pt x="6504" y="5139"/>
                    </a:cubicBezTo>
                    <a:cubicBezTo>
                      <a:pt x="6254" y="4747"/>
                      <a:pt x="5808" y="4444"/>
                      <a:pt x="5755" y="3989"/>
                    </a:cubicBezTo>
                    <a:cubicBezTo>
                      <a:pt x="5692" y="3516"/>
                      <a:pt x="5862" y="3462"/>
                      <a:pt x="5817" y="2989"/>
                    </a:cubicBezTo>
                    <a:cubicBezTo>
                      <a:pt x="5799" y="2775"/>
                      <a:pt x="6049" y="2347"/>
                      <a:pt x="6138" y="2151"/>
                    </a:cubicBezTo>
                    <a:cubicBezTo>
                      <a:pt x="6263" y="1901"/>
                      <a:pt x="6299" y="1375"/>
                      <a:pt x="6406" y="1125"/>
                    </a:cubicBezTo>
                    <a:cubicBezTo>
                      <a:pt x="6495" y="911"/>
                      <a:pt x="6558" y="964"/>
                      <a:pt x="6451" y="759"/>
                    </a:cubicBezTo>
                    <a:cubicBezTo>
                      <a:pt x="6352" y="554"/>
                      <a:pt x="6468" y="117"/>
                      <a:pt x="6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61;p38">
                <a:extLst>
                  <a:ext uri="{FF2B5EF4-FFF2-40B4-BE49-F238E27FC236}">
                    <a16:creationId xmlns:a16="http://schemas.microsoft.com/office/drawing/2014/main" id="{81D65B68-0538-3FE2-28DD-B9ED1C27C201}"/>
                  </a:ext>
                </a:extLst>
              </p:cNvPr>
              <p:cNvSpPr/>
              <p:nvPr/>
            </p:nvSpPr>
            <p:spPr>
              <a:xfrm>
                <a:off x="899420" y="1028948"/>
                <a:ext cx="327879" cy="621161"/>
              </a:xfrm>
              <a:custGeom>
                <a:avLst/>
                <a:gdLst/>
                <a:ahLst/>
                <a:cxnLst/>
                <a:rect l="l" t="t" r="r" b="b"/>
                <a:pathLst>
                  <a:path w="4587" h="8690" extrusionOk="0">
                    <a:moveTo>
                      <a:pt x="4131" y="1"/>
                    </a:moveTo>
                    <a:lnTo>
                      <a:pt x="4131" y="1"/>
                    </a:lnTo>
                    <a:cubicBezTo>
                      <a:pt x="4131" y="1"/>
                      <a:pt x="4095" y="10"/>
                      <a:pt x="4015" y="46"/>
                    </a:cubicBezTo>
                    <a:cubicBezTo>
                      <a:pt x="4095" y="19"/>
                      <a:pt x="4131" y="1"/>
                      <a:pt x="4131" y="1"/>
                    </a:cubicBezTo>
                    <a:close/>
                    <a:moveTo>
                      <a:pt x="4015" y="46"/>
                    </a:moveTo>
                    <a:lnTo>
                      <a:pt x="4015" y="46"/>
                    </a:lnTo>
                    <a:cubicBezTo>
                      <a:pt x="3935" y="72"/>
                      <a:pt x="3828" y="117"/>
                      <a:pt x="3676" y="188"/>
                    </a:cubicBezTo>
                    <a:cubicBezTo>
                      <a:pt x="3391" y="331"/>
                      <a:pt x="2980" y="563"/>
                      <a:pt x="2552" y="982"/>
                    </a:cubicBezTo>
                    <a:cubicBezTo>
                      <a:pt x="2338" y="1187"/>
                      <a:pt x="2124" y="1437"/>
                      <a:pt x="1928" y="1732"/>
                    </a:cubicBezTo>
                    <a:cubicBezTo>
                      <a:pt x="1731" y="2026"/>
                      <a:pt x="1544" y="2365"/>
                      <a:pt x="1357" y="2722"/>
                    </a:cubicBezTo>
                    <a:cubicBezTo>
                      <a:pt x="1169" y="3079"/>
                      <a:pt x="973" y="3453"/>
                      <a:pt x="714" y="3819"/>
                    </a:cubicBezTo>
                    <a:cubicBezTo>
                      <a:pt x="465" y="4194"/>
                      <a:pt x="161" y="4577"/>
                      <a:pt x="27" y="5077"/>
                    </a:cubicBezTo>
                    <a:lnTo>
                      <a:pt x="1" y="5148"/>
                    </a:lnTo>
                    <a:lnTo>
                      <a:pt x="72" y="5175"/>
                    </a:lnTo>
                    <a:cubicBezTo>
                      <a:pt x="564" y="5418"/>
                      <a:pt x="1138" y="5553"/>
                      <a:pt x="1730" y="5553"/>
                    </a:cubicBezTo>
                    <a:cubicBezTo>
                      <a:pt x="1939" y="5553"/>
                      <a:pt x="2150" y="5536"/>
                      <a:pt x="2361" y="5501"/>
                    </a:cubicBezTo>
                    <a:lnTo>
                      <a:pt x="2361" y="5501"/>
                    </a:lnTo>
                    <a:cubicBezTo>
                      <a:pt x="2285" y="5657"/>
                      <a:pt x="2209" y="5811"/>
                      <a:pt x="2133" y="5969"/>
                    </a:cubicBezTo>
                    <a:lnTo>
                      <a:pt x="2079" y="6085"/>
                    </a:lnTo>
                    <a:lnTo>
                      <a:pt x="2213" y="6112"/>
                    </a:lnTo>
                    <a:cubicBezTo>
                      <a:pt x="2418" y="6147"/>
                      <a:pt x="2615" y="6219"/>
                      <a:pt x="2802" y="6317"/>
                    </a:cubicBezTo>
                    <a:cubicBezTo>
                      <a:pt x="3203" y="6531"/>
                      <a:pt x="3542" y="6843"/>
                      <a:pt x="3846" y="7156"/>
                    </a:cubicBezTo>
                    <a:cubicBezTo>
                      <a:pt x="3997" y="7316"/>
                      <a:pt x="4140" y="7477"/>
                      <a:pt x="4229" y="7664"/>
                    </a:cubicBezTo>
                    <a:cubicBezTo>
                      <a:pt x="4327" y="7842"/>
                      <a:pt x="4363" y="8039"/>
                      <a:pt x="4309" y="8208"/>
                    </a:cubicBezTo>
                    <a:lnTo>
                      <a:pt x="4167" y="8690"/>
                    </a:lnTo>
                    <a:lnTo>
                      <a:pt x="4479" y="8297"/>
                    </a:lnTo>
                    <a:cubicBezTo>
                      <a:pt x="4541" y="8226"/>
                      <a:pt x="4568" y="8137"/>
                      <a:pt x="4577" y="8057"/>
                    </a:cubicBezTo>
                    <a:cubicBezTo>
                      <a:pt x="4586" y="7967"/>
                      <a:pt x="4577" y="7887"/>
                      <a:pt x="4559" y="7816"/>
                    </a:cubicBezTo>
                    <a:cubicBezTo>
                      <a:pt x="4524" y="7664"/>
                      <a:pt x="4470" y="7539"/>
                      <a:pt x="4425" y="7414"/>
                    </a:cubicBezTo>
                    <a:cubicBezTo>
                      <a:pt x="4327" y="7164"/>
                      <a:pt x="4265" y="6906"/>
                      <a:pt x="4229" y="6656"/>
                    </a:cubicBezTo>
                    <a:cubicBezTo>
                      <a:pt x="4185" y="6397"/>
                      <a:pt x="4185" y="6147"/>
                      <a:pt x="4167" y="5889"/>
                    </a:cubicBezTo>
                    <a:cubicBezTo>
                      <a:pt x="4158" y="5764"/>
                      <a:pt x="4140" y="5630"/>
                      <a:pt x="4104" y="5505"/>
                    </a:cubicBezTo>
                    <a:cubicBezTo>
                      <a:pt x="4069" y="5380"/>
                      <a:pt x="4006" y="5264"/>
                      <a:pt x="3935" y="5166"/>
                    </a:cubicBezTo>
                    <a:cubicBezTo>
                      <a:pt x="3792" y="4961"/>
                      <a:pt x="3631" y="4800"/>
                      <a:pt x="3524" y="4613"/>
                    </a:cubicBezTo>
                    <a:cubicBezTo>
                      <a:pt x="3408" y="4435"/>
                      <a:pt x="3328" y="4238"/>
                      <a:pt x="3275" y="4042"/>
                    </a:cubicBezTo>
                    <a:cubicBezTo>
                      <a:pt x="3168" y="3650"/>
                      <a:pt x="3185" y="3257"/>
                      <a:pt x="3266" y="2927"/>
                    </a:cubicBezTo>
                    <a:cubicBezTo>
                      <a:pt x="3355" y="2588"/>
                      <a:pt x="3551" y="2320"/>
                      <a:pt x="3587" y="2044"/>
                    </a:cubicBezTo>
                    <a:cubicBezTo>
                      <a:pt x="3596" y="1972"/>
                      <a:pt x="3605" y="1910"/>
                      <a:pt x="3623" y="1848"/>
                    </a:cubicBezTo>
                    <a:cubicBezTo>
                      <a:pt x="3631" y="1785"/>
                      <a:pt x="3649" y="1723"/>
                      <a:pt x="3658" y="1669"/>
                    </a:cubicBezTo>
                    <a:cubicBezTo>
                      <a:pt x="3694" y="1553"/>
                      <a:pt x="3712" y="1446"/>
                      <a:pt x="3739" y="1357"/>
                    </a:cubicBezTo>
                    <a:cubicBezTo>
                      <a:pt x="3846" y="991"/>
                      <a:pt x="3899" y="786"/>
                      <a:pt x="3899" y="786"/>
                    </a:cubicBezTo>
                    <a:lnTo>
                      <a:pt x="3899" y="786"/>
                    </a:lnTo>
                    <a:cubicBezTo>
                      <a:pt x="3899" y="786"/>
                      <a:pt x="3837" y="991"/>
                      <a:pt x="3721" y="1348"/>
                    </a:cubicBezTo>
                    <a:cubicBezTo>
                      <a:pt x="3685" y="1446"/>
                      <a:pt x="3658" y="1544"/>
                      <a:pt x="3623" y="1660"/>
                    </a:cubicBezTo>
                    <a:cubicBezTo>
                      <a:pt x="3614" y="1714"/>
                      <a:pt x="3587" y="1776"/>
                      <a:pt x="3578" y="1839"/>
                    </a:cubicBezTo>
                    <a:cubicBezTo>
                      <a:pt x="3560" y="1901"/>
                      <a:pt x="3551" y="1964"/>
                      <a:pt x="3542" y="2035"/>
                    </a:cubicBezTo>
                    <a:cubicBezTo>
                      <a:pt x="3498" y="2303"/>
                      <a:pt x="3292" y="2552"/>
                      <a:pt x="3194" y="2900"/>
                    </a:cubicBezTo>
                    <a:cubicBezTo>
                      <a:pt x="3096" y="3248"/>
                      <a:pt x="3069" y="3650"/>
                      <a:pt x="3168" y="4069"/>
                    </a:cubicBezTo>
                    <a:cubicBezTo>
                      <a:pt x="3212" y="4274"/>
                      <a:pt x="3292" y="4479"/>
                      <a:pt x="3408" y="4684"/>
                    </a:cubicBezTo>
                    <a:cubicBezTo>
                      <a:pt x="3524" y="4890"/>
                      <a:pt x="3694" y="5059"/>
                      <a:pt x="3819" y="5246"/>
                    </a:cubicBezTo>
                    <a:cubicBezTo>
                      <a:pt x="4104" y="5612"/>
                      <a:pt x="3970" y="6147"/>
                      <a:pt x="4060" y="6674"/>
                    </a:cubicBezTo>
                    <a:cubicBezTo>
                      <a:pt x="4084" y="6853"/>
                      <a:pt x="4119" y="7031"/>
                      <a:pt x="4167" y="7210"/>
                    </a:cubicBezTo>
                    <a:lnTo>
                      <a:pt x="4167" y="7210"/>
                    </a:lnTo>
                    <a:cubicBezTo>
                      <a:pt x="4112" y="7142"/>
                      <a:pt x="4055" y="7077"/>
                      <a:pt x="3997" y="7013"/>
                    </a:cubicBezTo>
                    <a:cubicBezTo>
                      <a:pt x="3676" y="6692"/>
                      <a:pt x="3328" y="6371"/>
                      <a:pt x="2900" y="6139"/>
                    </a:cubicBezTo>
                    <a:cubicBezTo>
                      <a:pt x="2735" y="6052"/>
                      <a:pt x="2558" y="5983"/>
                      <a:pt x="2379" y="5937"/>
                    </a:cubicBezTo>
                    <a:lnTo>
                      <a:pt x="2379" y="5937"/>
                    </a:lnTo>
                    <a:cubicBezTo>
                      <a:pt x="2466" y="5757"/>
                      <a:pt x="2552" y="5580"/>
                      <a:pt x="2632" y="5398"/>
                    </a:cubicBezTo>
                    <a:lnTo>
                      <a:pt x="2730" y="5211"/>
                    </a:lnTo>
                    <a:lnTo>
                      <a:pt x="2525" y="5255"/>
                    </a:lnTo>
                    <a:cubicBezTo>
                      <a:pt x="2244" y="5322"/>
                      <a:pt x="1960" y="5354"/>
                      <a:pt x="1681" y="5354"/>
                    </a:cubicBezTo>
                    <a:cubicBezTo>
                      <a:pt x="1161" y="5354"/>
                      <a:pt x="657" y="5244"/>
                      <a:pt x="218" y="5045"/>
                    </a:cubicBezTo>
                    <a:lnTo>
                      <a:pt x="218" y="5045"/>
                    </a:lnTo>
                    <a:cubicBezTo>
                      <a:pt x="345" y="4623"/>
                      <a:pt x="612" y="4262"/>
                      <a:pt x="839" y="3908"/>
                    </a:cubicBezTo>
                    <a:cubicBezTo>
                      <a:pt x="1098" y="3534"/>
                      <a:pt x="1294" y="3141"/>
                      <a:pt x="1473" y="2784"/>
                    </a:cubicBezTo>
                    <a:cubicBezTo>
                      <a:pt x="1651" y="2419"/>
                      <a:pt x="1821" y="2080"/>
                      <a:pt x="2008" y="1785"/>
                    </a:cubicBezTo>
                    <a:cubicBezTo>
                      <a:pt x="2195" y="1491"/>
                      <a:pt x="2391" y="1241"/>
                      <a:pt x="2597" y="1027"/>
                    </a:cubicBezTo>
                    <a:cubicBezTo>
                      <a:pt x="3007" y="608"/>
                      <a:pt x="3408" y="358"/>
                      <a:pt x="3685" y="206"/>
                    </a:cubicBezTo>
                    <a:cubicBezTo>
                      <a:pt x="3828" y="135"/>
                      <a:pt x="3944" y="81"/>
                      <a:pt x="4015" y="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2;p38">
                <a:extLst>
                  <a:ext uri="{FF2B5EF4-FFF2-40B4-BE49-F238E27FC236}">
                    <a16:creationId xmlns:a16="http://schemas.microsoft.com/office/drawing/2014/main" id="{3C1B90C0-A446-F276-9B2A-4184148D8779}"/>
                  </a:ext>
                </a:extLst>
              </p:cNvPr>
              <p:cNvSpPr/>
              <p:nvPr/>
            </p:nvSpPr>
            <p:spPr>
              <a:xfrm>
                <a:off x="1428070" y="1001573"/>
                <a:ext cx="350752" cy="510224"/>
              </a:xfrm>
              <a:custGeom>
                <a:avLst/>
                <a:gdLst/>
                <a:ahLst/>
                <a:cxnLst/>
                <a:rect l="l" t="t" r="r" b="b"/>
                <a:pathLst>
                  <a:path w="4907" h="7138" extrusionOk="0">
                    <a:moveTo>
                      <a:pt x="295" y="0"/>
                    </a:moveTo>
                    <a:cubicBezTo>
                      <a:pt x="241" y="9"/>
                      <a:pt x="205" y="9"/>
                      <a:pt x="188" y="18"/>
                    </a:cubicBezTo>
                    <a:cubicBezTo>
                      <a:pt x="205" y="9"/>
                      <a:pt x="241" y="9"/>
                      <a:pt x="295" y="9"/>
                    </a:cubicBezTo>
                    <a:cubicBezTo>
                      <a:pt x="384" y="9"/>
                      <a:pt x="527" y="18"/>
                      <a:pt x="687" y="81"/>
                    </a:cubicBezTo>
                    <a:cubicBezTo>
                      <a:pt x="857" y="143"/>
                      <a:pt x="1053" y="259"/>
                      <a:pt x="1231" y="437"/>
                    </a:cubicBezTo>
                    <a:cubicBezTo>
                      <a:pt x="1410" y="616"/>
                      <a:pt x="1579" y="866"/>
                      <a:pt x="1713" y="1151"/>
                    </a:cubicBezTo>
                    <a:cubicBezTo>
                      <a:pt x="1981" y="1749"/>
                      <a:pt x="2329" y="2471"/>
                      <a:pt x="2730" y="3265"/>
                    </a:cubicBezTo>
                    <a:cubicBezTo>
                      <a:pt x="2935" y="3667"/>
                      <a:pt x="3167" y="4086"/>
                      <a:pt x="3453" y="4497"/>
                    </a:cubicBezTo>
                    <a:cubicBezTo>
                      <a:pt x="3702" y="4837"/>
                      <a:pt x="4003" y="5177"/>
                      <a:pt x="4376" y="5446"/>
                    </a:cubicBezTo>
                    <a:lnTo>
                      <a:pt x="4376" y="5446"/>
                    </a:lnTo>
                    <a:cubicBezTo>
                      <a:pt x="4009" y="5488"/>
                      <a:pt x="3630" y="5510"/>
                      <a:pt x="3242" y="5510"/>
                    </a:cubicBezTo>
                    <a:cubicBezTo>
                      <a:pt x="2817" y="5510"/>
                      <a:pt x="2383" y="5483"/>
                      <a:pt x="1945" y="5424"/>
                    </a:cubicBezTo>
                    <a:cubicBezTo>
                      <a:pt x="1847" y="5406"/>
                      <a:pt x="1749" y="5398"/>
                      <a:pt x="1659" y="5380"/>
                    </a:cubicBezTo>
                    <a:lnTo>
                      <a:pt x="1535" y="5362"/>
                    </a:lnTo>
                    <a:lnTo>
                      <a:pt x="1535" y="5487"/>
                    </a:lnTo>
                    <a:cubicBezTo>
                      <a:pt x="1535" y="5643"/>
                      <a:pt x="1540" y="5794"/>
                      <a:pt x="1543" y="5939"/>
                    </a:cubicBezTo>
                    <a:lnTo>
                      <a:pt x="1543" y="5939"/>
                    </a:lnTo>
                    <a:cubicBezTo>
                      <a:pt x="1540" y="5939"/>
                      <a:pt x="1537" y="5939"/>
                      <a:pt x="1534" y="5939"/>
                    </a:cubicBezTo>
                    <a:cubicBezTo>
                      <a:pt x="1381" y="5939"/>
                      <a:pt x="1235" y="5988"/>
                      <a:pt x="1115" y="6058"/>
                    </a:cubicBezTo>
                    <a:cubicBezTo>
                      <a:pt x="964" y="6147"/>
                      <a:pt x="830" y="6254"/>
                      <a:pt x="714" y="6361"/>
                    </a:cubicBezTo>
                    <a:cubicBezTo>
                      <a:pt x="680" y="6392"/>
                      <a:pt x="645" y="6422"/>
                      <a:pt x="611" y="6453"/>
                    </a:cubicBezTo>
                    <a:lnTo>
                      <a:pt x="611" y="6453"/>
                    </a:lnTo>
                    <a:cubicBezTo>
                      <a:pt x="728" y="6228"/>
                      <a:pt x="806" y="5987"/>
                      <a:pt x="874" y="5763"/>
                    </a:cubicBezTo>
                    <a:cubicBezTo>
                      <a:pt x="955" y="5540"/>
                      <a:pt x="1044" y="5335"/>
                      <a:pt x="1222" y="5201"/>
                    </a:cubicBezTo>
                    <a:cubicBezTo>
                      <a:pt x="1303" y="5139"/>
                      <a:pt x="1410" y="5076"/>
                      <a:pt x="1499" y="4987"/>
                    </a:cubicBezTo>
                    <a:cubicBezTo>
                      <a:pt x="1588" y="4898"/>
                      <a:pt x="1651" y="4791"/>
                      <a:pt x="1695" y="4684"/>
                    </a:cubicBezTo>
                    <a:cubicBezTo>
                      <a:pt x="1784" y="4470"/>
                      <a:pt x="1820" y="4256"/>
                      <a:pt x="1874" y="4050"/>
                    </a:cubicBezTo>
                    <a:cubicBezTo>
                      <a:pt x="1918" y="3854"/>
                      <a:pt x="1954" y="3649"/>
                      <a:pt x="1954" y="3453"/>
                    </a:cubicBezTo>
                    <a:cubicBezTo>
                      <a:pt x="1963" y="3248"/>
                      <a:pt x="1945" y="3060"/>
                      <a:pt x="1891" y="2882"/>
                    </a:cubicBezTo>
                    <a:cubicBezTo>
                      <a:pt x="1847" y="2703"/>
                      <a:pt x="1775" y="2543"/>
                      <a:pt x="1695" y="2400"/>
                    </a:cubicBezTo>
                    <a:cubicBezTo>
                      <a:pt x="1624" y="2248"/>
                      <a:pt x="1552" y="2115"/>
                      <a:pt x="1481" y="1990"/>
                    </a:cubicBezTo>
                    <a:cubicBezTo>
                      <a:pt x="1410" y="1865"/>
                      <a:pt x="1338" y="1749"/>
                      <a:pt x="1258" y="1642"/>
                    </a:cubicBezTo>
                    <a:cubicBezTo>
                      <a:pt x="1106" y="1428"/>
                      <a:pt x="910" y="1303"/>
                      <a:pt x="741" y="1249"/>
                    </a:cubicBezTo>
                    <a:cubicBezTo>
                      <a:pt x="571" y="1187"/>
                      <a:pt x="437" y="1169"/>
                      <a:pt x="339" y="1151"/>
                    </a:cubicBezTo>
                    <a:lnTo>
                      <a:pt x="339" y="1151"/>
                    </a:lnTo>
                    <a:cubicBezTo>
                      <a:pt x="428" y="1178"/>
                      <a:pt x="571" y="1205"/>
                      <a:pt x="732" y="1267"/>
                    </a:cubicBezTo>
                    <a:cubicBezTo>
                      <a:pt x="892" y="1330"/>
                      <a:pt x="1080" y="1454"/>
                      <a:pt x="1222" y="1669"/>
                    </a:cubicBezTo>
                    <a:cubicBezTo>
                      <a:pt x="1294" y="1776"/>
                      <a:pt x="1356" y="1892"/>
                      <a:pt x="1428" y="2016"/>
                    </a:cubicBezTo>
                    <a:cubicBezTo>
                      <a:pt x="1490" y="2150"/>
                      <a:pt x="1561" y="2284"/>
                      <a:pt x="1633" y="2436"/>
                    </a:cubicBezTo>
                    <a:cubicBezTo>
                      <a:pt x="1767" y="2721"/>
                      <a:pt x="1883" y="3060"/>
                      <a:pt x="1847" y="3444"/>
                    </a:cubicBezTo>
                    <a:cubicBezTo>
                      <a:pt x="1838" y="3631"/>
                      <a:pt x="1802" y="3827"/>
                      <a:pt x="1749" y="4024"/>
                    </a:cubicBezTo>
                    <a:cubicBezTo>
                      <a:pt x="1695" y="4229"/>
                      <a:pt x="1651" y="4443"/>
                      <a:pt x="1570" y="4630"/>
                    </a:cubicBezTo>
                    <a:cubicBezTo>
                      <a:pt x="1526" y="4728"/>
                      <a:pt x="1472" y="4818"/>
                      <a:pt x="1401" y="4880"/>
                    </a:cubicBezTo>
                    <a:cubicBezTo>
                      <a:pt x="1320" y="4951"/>
                      <a:pt x="1222" y="5005"/>
                      <a:pt x="1124" y="5076"/>
                    </a:cubicBezTo>
                    <a:cubicBezTo>
                      <a:pt x="910" y="5237"/>
                      <a:pt x="794" y="5478"/>
                      <a:pt x="714" y="5710"/>
                    </a:cubicBezTo>
                    <a:cubicBezTo>
                      <a:pt x="634" y="5951"/>
                      <a:pt x="562" y="6174"/>
                      <a:pt x="437" y="6388"/>
                    </a:cubicBezTo>
                    <a:cubicBezTo>
                      <a:pt x="330" y="6594"/>
                      <a:pt x="192" y="6785"/>
                      <a:pt x="38" y="6961"/>
                    </a:cubicBezTo>
                    <a:lnTo>
                      <a:pt x="38" y="6961"/>
                    </a:lnTo>
                    <a:cubicBezTo>
                      <a:pt x="25" y="6972"/>
                      <a:pt x="13" y="6983"/>
                      <a:pt x="0" y="6994"/>
                    </a:cubicBezTo>
                    <a:lnTo>
                      <a:pt x="4" y="6999"/>
                    </a:lnTo>
                    <a:lnTo>
                      <a:pt x="4" y="6999"/>
                    </a:lnTo>
                    <a:cubicBezTo>
                      <a:pt x="3" y="7000"/>
                      <a:pt x="2" y="7002"/>
                      <a:pt x="0" y="7003"/>
                    </a:cubicBezTo>
                    <a:lnTo>
                      <a:pt x="134" y="7137"/>
                    </a:lnTo>
                    <a:cubicBezTo>
                      <a:pt x="366" y="6932"/>
                      <a:pt x="598" y="6727"/>
                      <a:pt x="839" y="6513"/>
                    </a:cubicBezTo>
                    <a:cubicBezTo>
                      <a:pt x="964" y="6406"/>
                      <a:pt x="1080" y="6307"/>
                      <a:pt x="1213" y="6236"/>
                    </a:cubicBezTo>
                    <a:cubicBezTo>
                      <a:pt x="1317" y="6181"/>
                      <a:pt x="1426" y="6147"/>
                      <a:pt x="1532" y="6147"/>
                    </a:cubicBezTo>
                    <a:cubicBezTo>
                      <a:pt x="1563" y="6147"/>
                      <a:pt x="1594" y="6150"/>
                      <a:pt x="1624" y="6156"/>
                    </a:cubicBezTo>
                    <a:lnTo>
                      <a:pt x="1749" y="6183"/>
                    </a:lnTo>
                    <a:lnTo>
                      <a:pt x="1749" y="6049"/>
                    </a:lnTo>
                    <a:cubicBezTo>
                      <a:pt x="1749" y="5907"/>
                      <a:pt x="1749" y="5755"/>
                      <a:pt x="1744" y="5605"/>
                    </a:cubicBezTo>
                    <a:lnTo>
                      <a:pt x="1744" y="5605"/>
                    </a:lnTo>
                    <a:cubicBezTo>
                      <a:pt x="1798" y="5612"/>
                      <a:pt x="1854" y="5619"/>
                      <a:pt x="1909" y="5629"/>
                    </a:cubicBezTo>
                    <a:cubicBezTo>
                      <a:pt x="2336" y="5685"/>
                      <a:pt x="2759" y="5711"/>
                      <a:pt x="3172" y="5711"/>
                    </a:cubicBezTo>
                    <a:cubicBezTo>
                      <a:pt x="3683" y="5711"/>
                      <a:pt x="4179" y="5672"/>
                      <a:pt x="4648" y="5603"/>
                    </a:cubicBezTo>
                    <a:lnTo>
                      <a:pt x="4907" y="5558"/>
                    </a:lnTo>
                    <a:lnTo>
                      <a:pt x="4684" y="5424"/>
                    </a:lnTo>
                    <a:cubicBezTo>
                      <a:pt x="4238" y="5157"/>
                      <a:pt x="3881" y="4782"/>
                      <a:pt x="3595" y="4398"/>
                    </a:cubicBezTo>
                    <a:cubicBezTo>
                      <a:pt x="3301" y="4006"/>
                      <a:pt x="3069" y="3595"/>
                      <a:pt x="2855" y="3203"/>
                    </a:cubicBezTo>
                    <a:cubicBezTo>
                      <a:pt x="2641" y="2810"/>
                      <a:pt x="2453" y="2436"/>
                      <a:pt x="2275" y="2088"/>
                    </a:cubicBezTo>
                    <a:cubicBezTo>
                      <a:pt x="2186" y="1909"/>
                      <a:pt x="2097" y="1749"/>
                      <a:pt x="2016" y="1588"/>
                    </a:cubicBezTo>
                    <a:cubicBezTo>
                      <a:pt x="1936" y="1419"/>
                      <a:pt x="1865" y="1267"/>
                      <a:pt x="1784" y="1115"/>
                    </a:cubicBezTo>
                    <a:cubicBezTo>
                      <a:pt x="1633" y="830"/>
                      <a:pt x="1454" y="580"/>
                      <a:pt x="1267" y="402"/>
                    </a:cubicBezTo>
                    <a:cubicBezTo>
                      <a:pt x="1071" y="223"/>
                      <a:pt x="874" y="116"/>
                      <a:pt x="696" y="63"/>
                    </a:cubicBezTo>
                    <a:cubicBezTo>
                      <a:pt x="527" y="0"/>
                      <a:pt x="384" y="0"/>
                      <a:pt x="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63;p38">
                <a:extLst>
                  <a:ext uri="{FF2B5EF4-FFF2-40B4-BE49-F238E27FC236}">
                    <a16:creationId xmlns:a16="http://schemas.microsoft.com/office/drawing/2014/main" id="{496B347A-4521-F8B4-926D-9E2BE13E7550}"/>
                  </a:ext>
                </a:extLst>
              </p:cNvPr>
              <p:cNvSpPr/>
              <p:nvPr/>
            </p:nvSpPr>
            <p:spPr>
              <a:xfrm>
                <a:off x="719582" y="1183911"/>
                <a:ext cx="298500" cy="1248684"/>
              </a:xfrm>
              <a:custGeom>
                <a:avLst/>
                <a:gdLst/>
                <a:ahLst/>
                <a:cxnLst/>
                <a:rect l="l" t="t" r="r" b="b"/>
                <a:pathLst>
                  <a:path w="4176" h="17469" extrusionOk="0">
                    <a:moveTo>
                      <a:pt x="4176" y="1"/>
                    </a:moveTo>
                    <a:cubicBezTo>
                      <a:pt x="4175" y="1"/>
                      <a:pt x="4121" y="28"/>
                      <a:pt x="4006" y="81"/>
                    </a:cubicBezTo>
                    <a:cubicBezTo>
                      <a:pt x="3890" y="135"/>
                      <a:pt x="3721" y="224"/>
                      <a:pt x="3516" y="340"/>
                    </a:cubicBezTo>
                    <a:cubicBezTo>
                      <a:pt x="3097" y="572"/>
                      <a:pt x="2499" y="946"/>
                      <a:pt x="1848" y="1526"/>
                    </a:cubicBezTo>
                    <a:cubicBezTo>
                      <a:pt x="1687" y="1669"/>
                      <a:pt x="1509" y="1812"/>
                      <a:pt x="1366" y="2008"/>
                    </a:cubicBezTo>
                    <a:cubicBezTo>
                      <a:pt x="1205" y="2204"/>
                      <a:pt x="1125" y="2463"/>
                      <a:pt x="1107" y="2722"/>
                    </a:cubicBezTo>
                    <a:cubicBezTo>
                      <a:pt x="1080" y="2980"/>
                      <a:pt x="1098" y="3248"/>
                      <a:pt x="1098" y="3516"/>
                    </a:cubicBezTo>
                    <a:cubicBezTo>
                      <a:pt x="1089" y="3783"/>
                      <a:pt x="1063" y="4051"/>
                      <a:pt x="1018" y="4327"/>
                    </a:cubicBezTo>
                    <a:cubicBezTo>
                      <a:pt x="929" y="4889"/>
                      <a:pt x="777" y="5460"/>
                      <a:pt x="661" y="6076"/>
                    </a:cubicBezTo>
                    <a:cubicBezTo>
                      <a:pt x="608" y="6388"/>
                      <a:pt x="563" y="6709"/>
                      <a:pt x="554" y="7030"/>
                    </a:cubicBezTo>
                    <a:cubicBezTo>
                      <a:pt x="545" y="7361"/>
                      <a:pt x="554" y="7682"/>
                      <a:pt x="572" y="8012"/>
                    </a:cubicBezTo>
                    <a:cubicBezTo>
                      <a:pt x="634" y="9323"/>
                      <a:pt x="563" y="10572"/>
                      <a:pt x="518" y="11705"/>
                    </a:cubicBezTo>
                    <a:cubicBezTo>
                      <a:pt x="500" y="11991"/>
                      <a:pt x="483" y="12267"/>
                      <a:pt x="447" y="12526"/>
                    </a:cubicBezTo>
                    <a:cubicBezTo>
                      <a:pt x="402" y="12793"/>
                      <a:pt x="340" y="13043"/>
                      <a:pt x="286" y="13293"/>
                    </a:cubicBezTo>
                    <a:cubicBezTo>
                      <a:pt x="233" y="13534"/>
                      <a:pt x="179" y="13775"/>
                      <a:pt x="135" y="14016"/>
                    </a:cubicBezTo>
                    <a:cubicBezTo>
                      <a:pt x="99" y="14248"/>
                      <a:pt x="72" y="14471"/>
                      <a:pt x="63" y="14685"/>
                    </a:cubicBezTo>
                    <a:cubicBezTo>
                      <a:pt x="1" y="15559"/>
                      <a:pt x="72" y="16255"/>
                      <a:pt x="144" y="16728"/>
                    </a:cubicBezTo>
                    <a:cubicBezTo>
                      <a:pt x="170" y="16968"/>
                      <a:pt x="206" y="17156"/>
                      <a:pt x="233" y="17281"/>
                    </a:cubicBezTo>
                    <a:cubicBezTo>
                      <a:pt x="251" y="17406"/>
                      <a:pt x="269" y="17468"/>
                      <a:pt x="269" y="17468"/>
                    </a:cubicBezTo>
                    <a:cubicBezTo>
                      <a:pt x="269" y="17468"/>
                      <a:pt x="260" y="17406"/>
                      <a:pt x="242" y="17281"/>
                    </a:cubicBezTo>
                    <a:cubicBezTo>
                      <a:pt x="224" y="17156"/>
                      <a:pt x="197" y="16968"/>
                      <a:pt x="170" y="16728"/>
                    </a:cubicBezTo>
                    <a:cubicBezTo>
                      <a:pt x="126" y="16246"/>
                      <a:pt x="81" y="15550"/>
                      <a:pt x="161" y="14703"/>
                    </a:cubicBezTo>
                    <a:cubicBezTo>
                      <a:pt x="188" y="14488"/>
                      <a:pt x="215" y="14265"/>
                      <a:pt x="260" y="14033"/>
                    </a:cubicBezTo>
                    <a:cubicBezTo>
                      <a:pt x="304" y="13802"/>
                      <a:pt x="358" y="13570"/>
                      <a:pt x="429" y="13329"/>
                    </a:cubicBezTo>
                    <a:cubicBezTo>
                      <a:pt x="492" y="13079"/>
                      <a:pt x="554" y="12820"/>
                      <a:pt x="599" y="12553"/>
                    </a:cubicBezTo>
                    <a:cubicBezTo>
                      <a:pt x="643" y="12285"/>
                      <a:pt x="670" y="11999"/>
                      <a:pt x="688" y="11714"/>
                    </a:cubicBezTo>
                    <a:cubicBezTo>
                      <a:pt x="759" y="10581"/>
                      <a:pt x="839" y="9323"/>
                      <a:pt x="777" y="8003"/>
                    </a:cubicBezTo>
                    <a:cubicBezTo>
                      <a:pt x="759" y="7673"/>
                      <a:pt x="750" y="7352"/>
                      <a:pt x="759" y="7039"/>
                    </a:cubicBezTo>
                    <a:cubicBezTo>
                      <a:pt x="768" y="6727"/>
                      <a:pt x="804" y="6415"/>
                      <a:pt x="857" y="6112"/>
                    </a:cubicBezTo>
                    <a:cubicBezTo>
                      <a:pt x="964" y="5505"/>
                      <a:pt x="1116" y="4925"/>
                      <a:pt x="1196" y="4354"/>
                    </a:cubicBezTo>
                    <a:cubicBezTo>
                      <a:pt x="1232" y="4069"/>
                      <a:pt x="1259" y="3792"/>
                      <a:pt x="1259" y="3516"/>
                    </a:cubicBezTo>
                    <a:cubicBezTo>
                      <a:pt x="1250" y="3239"/>
                      <a:pt x="1232" y="2980"/>
                      <a:pt x="1250" y="2739"/>
                    </a:cubicBezTo>
                    <a:cubicBezTo>
                      <a:pt x="1268" y="2490"/>
                      <a:pt x="1330" y="2267"/>
                      <a:pt x="1464" y="2079"/>
                    </a:cubicBezTo>
                    <a:cubicBezTo>
                      <a:pt x="1589" y="1901"/>
                      <a:pt x="1767" y="1749"/>
                      <a:pt x="1919" y="1598"/>
                    </a:cubicBezTo>
                    <a:cubicBezTo>
                      <a:pt x="2543" y="1018"/>
                      <a:pt x="3123" y="616"/>
                      <a:pt x="3534" y="366"/>
                    </a:cubicBezTo>
                    <a:cubicBezTo>
                      <a:pt x="3730" y="242"/>
                      <a:pt x="3899" y="152"/>
                      <a:pt x="4006" y="90"/>
                    </a:cubicBezTo>
                    <a:cubicBezTo>
                      <a:pt x="4121" y="28"/>
                      <a:pt x="4175" y="1"/>
                      <a:pt x="4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64;p38">
                <a:extLst>
                  <a:ext uri="{FF2B5EF4-FFF2-40B4-BE49-F238E27FC236}">
                    <a16:creationId xmlns:a16="http://schemas.microsoft.com/office/drawing/2014/main" id="{725DE21A-5FE0-C953-73BA-33008A58B9F8}"/>
                  </a:ext>
                </a:extLst>
              </p:cNvPr>
              <p:cNvSpPr/>
              <p:nvPr/>
            </p:nvSpPr>
            <p:spPr>
              <a:xfrm>
                <a:off x="1587465" y="1137380"/>
                <a:ext cx="442604" cy="1585355"/>
              </a:xfrm>
              <a:custGeom>
                <a:avLst/>
                <a:gdLst/>
                <a:ahLst/>
                <a:cxnLst/>
                <a:rect l="l" t="t" r="r" b="b"/>
                <a:pathLst>
                  <a:path w="6192" h="22179" extrusionOk="0">
                    <a:moveTo>
                      <a:pt x="0" y="0"/>
                    </a:moveTo>
                    <a:lnTo>
                      <a:pt x="0" y="0"/>
                    </a:lnTo>
                    <a:cubicBezTo>
                      <a:pt x="36" y="27"/>
                      <a:pt x="90" y="54"/>
                      <a:pt x="170" y="90"/>
                    </a:cubicBezTo>
                    <a:cubicBezTo>
                      <a:pt x="322" y="161"/>
                      <a:pt x="545" y="259"/>
                      <a:pt x="839" y="375"/>
                    </a:cubicBezTo>
                    <a:cubicBezTo>
                      <a:pt x="1142" y="482"/>
                      <a:pt x="1508" y="607"/>
                      <a:pt x="1927" y="768"/>
                    </a:cubicBezTo>
                    <a:cubicBezTo>
                      <a:pt x="2347" y="928"/>
                      <a:pt x="2811" y="1142"/>
                      <a:pt x="3239" y="1508"/>
                    </a:cubicBezTo>
                    <a:cubicBezTo>
                      <a:pt x="3444" y="1695"/>
                      <a:pt x="3640" y="1919"/>
                      <a:pt x="3774" y="2186"/>
                    </a:cubicBezTo>
                    <a:cubicBezTo>
                      <a:pt x="3845" y="2311"/>
                      <a:pt x="3890" y="2463"/>
                      <a:pt x="3935" y="2605"/>
                    </a:cubicBezTo>
                    <a:cubicBezTo>
                      <a:pt x="3961" y="2757"/>
                      <a:pt x="3979" y="2918"/>
                      <a:pt x="3988" y="3087"/>
                    </a:cubicBezTo>
                    <a:cubicBezTo>
                      <a:pt x="4015" y="3765"/>
                      <a:pt x="4202" y="4461"/>
                      <a:pt x="4399" y="5184"/>
                    </a:cubicBezTo>
                    <a:cubicBezTo>
                      <a:pt x="4782" y="6629"/>
                      <a:pt x="4961" y="8261"/>
                      <a:pt x="5041" y="9983"/>
                    </a:cubicBezTo>
                    <a:cubicBezTo>
                      <a:pt x="5085" y="10848"/>
                      <a:pt x="5112" y="11687"/>
                      <a:pt x="5139" y="12508"/>
                    </a:cubicBezTo>
                    <a:cubicBezTo>
                      <a:pt x="5166" y="13320"/>
                      <a:pt x="5228" y="14105"/>
                      <a:pt x="5157" y="14845"/>
                    </a:cubicBezTo>
                    <a:cubicBezTo>
                      <a:pt x="5077" y="15577"/>
                      <a:pt x="4907" y="16281"/>
                      <a:pt x="4898" y="16959"/>
                    </a:cubicBezTo>
                    <a:cubicBezTo>
                      <a:pt x="4880" y="17289"/>
                      <a:pt x="4916" y="17619"/>
                      <a:pt x="5005" y="17932"/>
                    </a:cubicBezTo>
                    <a:cubicBezTo>
                      <a:pt x="5085" y="18235"/>
                      <a:pt x="5228" y="18503"/>
                      <a:pt x="5335" y="18761"/>
                    </a:cubicBezTo>
                    <a:cubicBezTo>
                      <a:pt x="5451" y="19020"/>
                      <a:pt x="5531" y="19270"/>
                      <a:pt x="5567" y="19520"/>
                    </a:cubicBezTo>
                    <a:cubicBezTo>
                      <a:pt x="5612" y="19769"/>
                      <a:pt x="5621" y="20010"/>
                      <a:pt x="5630" y="20233"/>
                    </a:cubicBezTo>
                    <a:cubicBezTo>
                      <a:pt x="5630" y="20456"/>
                      <a:pt x="5639" y="20670"/>
                      <a:pt x="5656" y="20858"/>
                    </a:cubicBezTo>
                    <a:cubicBezTo>
                      <a:pt x="5674" y="21054"/>
                      <a:pt x="5701" y="21232"/>
                      <a:pt x="5746" y="21384"/>
                    </a:cubicBezTo>
                    <a:cubicBezTo>
                      <a:pt x="5826" y="21687"/>
                      <a:pt x="5951" y="21910"/>
                      <a:pt x="6058" y="22035"/>
                    </a:cubicBezTo>
                    <a:cubicBezTo>
                      <a:pt x="6111" y="22107"/>
                      <a:pt x="6156" y="22151"/>
                      <a:pt x="6192" y="22178"/>
                    </a:cubicBezTo>
                    <a:cubicBezTo>
                      <a:pt x="6165" y="22151"/>
                      <a:pt x="6120" y="22098"/>
                      <a:pt x="6067" y="22035"/>
                    </a:cubicBezTo>
                    <a:cubicBezTo>
                      <a:pt x="5969" y="21902"/>
                      <a:pt x="5853" y="21679"/>
                      <a:pt x="5781" y="21375"/>
                    </a:cubicBezTo>
                    <a:cubicBezTo>
                      <a:pt x="5746" y="21224"/>
                      <a:pt x="5719" y="21045"/>
                      <a:pt x="5701" y="20858"/>
                    </a:cubicBezTo>
                    <a:cubicBezTo>
                      <a:pt x="5692" y="20662"/>
                      <a:pt x="5692" y="20456"/>
                      <a:pt x="5692" y="20233"/>
                    </a:cubicBezTo>
                    <a:cubicBezTo>
                      <a:pt x="5692" y="20010"/>
                      <a:pt x="5692" y="19761"/>
                      <a:pt x="5656" y="19511"/>
                    </a:cubicBezTo>
                    <a:cubicBezTo>
                      <a:pt x="5621" y="19252"/>
                      <a:pt x="5540" y="18984"/>
                      <a:pt x="5433" y="18717"/>
                    </a:cubicBezTo>
                    <a:cubicBezTo>
                      <a:pt x="5326" y="18458"/>
                      <a:pt x="5192" y="18190"/>
                      <a:pt x="5121" y="17896"/>
                    </a:cubicBezTo>
                    <a:cubicBezTo>
                      <a:pt x="5050" y="17602"/>
                      <a:pt x="5023" y="17289"/>
                      <a:pt x="5032" y="16959"/>
                    </a:cubicBezTo>
                    <a:cubicBezTo>
                      <a:pt x="5059" y="16299"/>
                      <a:pt x="5237" y="15612"/>
                      <a:pt x="5326" y="14863"/>
                    </a:cubicBezTo>
                    <a:cubicBezTo>
                      <a:pt x="5416" y="14105"/>
                      <a:pt x="5353" y="13311"/>
                      <a:pt x="5335" y="12499"/>
                    </a:cubicBezTo>
                    <a:cubicBezTo>
                      <a:pt x="5317" y="11687"/>
                      <a:pt x="5291" y="10840"/>
                      <a:pt x="5246" y="9974"/>
                    </a:cubicBezTo>
                    <a:cubicBezTo>
                      <a:pt x="5166" y="8243"/>
                      <a:pt x="4969" y="6593"/>
                      <a:pt x="4568" y="5139"/>
                    </a:cubicBezTo>
                    <a:cubicBezTo>
                      <a:pt x="4363" y="4416"/>
                      <a:pt x="4167" y="3738"/>
                      <a:pt x="4131" y="3078"/>
                    </a:cubicBezTo>
                    <a:cubicBezTo>
                      <a:pt x="4113" y="2909"/>
                      <a:pt x="4095" y="2739"/>
                      <a:pt x="4060" y="2579"/>
                    </a:cubicBezTo>
                    <a:cubicBezTo>
                      <a:pt x="4015" y="2418"/>
                      <a:pt x="3961" y="2266"/>
                      <a:pt x="3881" y="2124"/>
                    </a:cubicBezTo>
                    <a:cubicBezTo>
                      <a:pt x="3729" y="1847"/>
                      <a:pt x="3524" y="1615"/>
                      <a:pt x="3301" y="1428"/>
                    </a:cubicBezTo>
                    <a:cubicBezTo>
                      <a:pt x="2855" y="1062"/>
                      <a:pt x="2373" y="857"/>
                      <a:pt x="1954" y="705"/>
                    </a:cubicBezTo>
                    <a:cubicBezTo>
                      <a:pt x="1526" y="554"/>
                      <a:pt x="1151" y="447"/>
                      <a:pt x="857" y="339"/>
                    </a:cubicBezTo>
                    <a:cubicBezTo>
                      <a:pt x="554" y="241"/>
                      <a:pt x="322" y="152"/>
                      <a:pt x="170" y="81"/>
                    </a:cubicBezTo>
                    <a:cubicBezTo>
                      <a:pt x="99" y="45"/>
                      <a:pt x="36" y="1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5;p38">
                <a:extLst>
                  <a:ext uri="{FF2B5EF4-FFF2-40B4-BE49-F238E27FC236}">
                    <a16:creationId xmlns:a16="http://schemas.microsoft.com/office/drawing/2014/main" id="{0E2CDAB2-FAB2-18CA-5D66-8F68A8D4A43F}"/>
                  </a:ext>
                </a:extLst>
              </p:cNvPr>
              <p:cNvSpPr/>
              <p:nvPr/>
            </p:nvSpPr>
            <p:spPr>
              <a:xfrm>
                <a:off x="713864" y="2338700"/>
                <a:ext cx="237314" cy="456042"/>
              </a:xfrm>
              <a:custGeom>
                <a:avLst/>
                <a:gdLst/>
                <a:ahLst/>
                <a:cxnLst/>
                <a:rect l="l" t="t" r="r" b="b"/>
                <a:pathLst>
                  <a:path w="3320" h="6380" extrusionOk="0">
                    <a:moveTo>
                      <a:pt x="3283" y="1"/>
                    </a:moveTo>
                    <a:lnTo>
                      <a:pt x="3283" y="1"/>
                    </a:lnTo>
                    <a:cubicBezTo>
                      <a:pt x="3203" y="27"/>
                      <a:pt x="3087" y="90"/>
                      <a:pt x="2989" y="215"/>
                    </a:cubicBezTo>
                    <a:cubicBezTo>
                      <a:pt x="2882" y="340"/>
                      <a:pt x="2802" y="536"/>
                      <a:pt x="2775" y="768"/>
                    </a:cubicBezTo>
                    <a:cubicBezTo>
                      <a:pt x="2748" y="991"/>
                      <a:pt x="2748" y="1259"/>
                      <a:pt x="2739" y="1553"/>
                    </a:cubicBezTo>
                    <a:cubicBezTo>
                      <a:pt x="2730" y="1838"/>
                      <a:pt x="2722" y="2160"/>
                      <a:pt x="2713" y="2507"/>
                    </a:cubicBezTo>
                    <a:cubicBezTo>
                      <a:pt x="2704" y="2855"/>
                      <a:pt x="2686" y="3230"/>
                      <a:pt x="2713" y="3623"/>
                    </a:cubicBezTo>
                    <a:cubicBezTo>
                      <a:pt x="2730" y="3819"/>
                      <a:pt x="2766" y="4024"/>
                      <a:pt x="2829" y="4220"/>
                    </a:cubicBezTo>
                    <a:cubicBezTo>
                      <a:pt x="2855" y="4327"/>
                      <a:pt x="2900" y="4425"/>
                      <a:pt x="2891" y="4515"/>
                    </a:cubicBezTo>
                    <a:cubicBezTo>
                      <a:pt x="2891" y="4604"/>
                      <a:pt x="2811" y="4684"/>
                      <a:pt x="2784" y="4809"/>
                    </a:cubicBezTo>
                    <a:cubicBezTo>
                      <a:pt x="2757" y="4925"/>
                      <a:pt x="2793" y="5050"/>
                      <a:pt x="2838" y="5148"/>
                    </a:cubicBezTo>
                    <a:cubicBezTo>
                      <a:pt x="2891" y="5255"/>
                      <a:pt x="2953" y="5344"/>
                      <a:pt x="3016" y="5442"/>
                    </a:cubicBezTo>
                    <a:cubicBezTo>
                      <a:pt x="3078" y="5532"/>
                      <a:pt x="3150" y="5621"/>
                      <a:pt x="3185" y="5719"/>
                    </a:cubicBezTo>
                    <a:cubicBezTo>
                      <a:pt x="3228" y="5813"/>
                      <a:pt x="3230" y="5915"/>
                      <a:pt x="3183" y="5994"/>
                    </a:cubicBezTo>
                    <a:lnTo>
                      <a:pt x="3183" y="5994"/>
                    </a:lnTo>
                    <a:cubicBezTo>
                      <a:pt x="3034" y="6045"/>
                      <a:pt x="2874" y="6065"/>
                      <a:pt x="2707" y="6065"/>
                    </a:cubicBezTo>
                    <a:cubicBezTo>
                      <a:pt x="2500" y="6065"/>
                      <a:pt x="2284" y="6034"/>
                      <a:pt x="2070" y="5996"/>
                    </a:cubicBezTo>
                    <a:cubicBezTo>
                      <a:pt x="1787" y="5940"/>
                      <a:pt x="1504" y="5885"/>
                      <a:pt x="1221" y="5885"/>
                    </a:cubicBezTo>
                    <a:cubicBezTo>
                      <a:pt x="1183" y="5885"/>
                      <a:pt x="1145" y="5886"/>
                      <a:pt x="1107" y="5889"/>
                    </a:cubicBezTo>
                    <a:cubicBezTo>
                      <a:pt x="946" y="5897"/>
                      <a:pt x="786" y="5924"/>
                      <a:pt x="634" y="5978"/>
                    </a:cubicBezTo>
                    <a:cubicBezTo>
                      <a:pt x="515" y="6020"/>
                      <a:pt x="406" y="6084"/>
                      <a:pt x="314" y="6166"/>
                    </a:cubicBezTo>
                    <a:lnTo>
                      <a:pt x="314" y="6166"/>
                    </a:lnTo>
                    <a:cubicBezTo>
                      <a:pt x="176" y="4538"/>
                      <a:pt x="107" y="3121"/>
                      <a:pt x="63" y="2115"/>
                    </a:cubicBezTo>
                    <a:cubicBezTo>
                      <a:pt x="18" y="1081"/>
                      <a:pt x="10" y="456"/>
                      <a:pt x="10" y="456"/>
                    </a:cubicBezTo>
                    <a:lnTo>
                      <a:pt x="10" y="456"/>
                    </a:lnTo>
                    <a:cubicBezTo>
                      <a:pt x="10" y="456"/>
                      <a:pt x="1" y="1081"/>
                      <a:pt x="27" y="2115"/>
                    </a:cubicBezTo>
                    <a:cubicBezTo>
                      <a:pt x="45" y="3150"/>
                      <a:pt x="99" y="4604"/>
                      <a:pt x="224" y="6272"/>
                    </a:cubicBezTo>
                    <a:lnTo>
                      <a:pt x="233" y="6379"/>
                    </a:lnTo>
                    <a:lnTo>
                      <a:pt x="304" y="6299"/>
                    </a:lnTo>
                    <a:cubicBezTo>
                      <a:pt x="402" y="6201"/>
                      <a:pt x="527" y="6120"/>
                      <a:pt x="670" y="6076"/>
                    </a:cubicBezTo>
                    <a:cubicBezTo>
                      <a:pt x="804" y="6022"/>
                      <a:pt x="955" y="5996"/>
                      <a:pt x="1107" y="5987"/>
                    </a:cubicBezTo>
                    <a:cubicBezTo>
                      <a:pt x="1127" y="5986"/>
                      <a:pt x="1147" y="5986"/>
                      <a:pt x="1168" y="5986"/>
                    </a:cubicBezTo>
                    <a:cubicBezTo>
                      <a:pt x="1460" y="5986"/>
                      <a:pt x="1752" y="6044"/>
                      <a:pt x="2052" y="6094"/>
                    </a:cubicBezTo>
                    <a:cubicBezTo>
                      <a:pt x="2265" y="6132"/>
                      <a:pt x="2484" y="6166"/>
                      <a:pt x="2701" y="6166"/>
                    </a:cubicBezTo>
                    <a:cubicBezTo>
                      <a:pt x="2885" y="6166"/>
                      <a:pt x="3067" y="6141"/>
                      <a:pt x="3239" y="6076"/>
                    </a:cubicBezTo>
                    <a:lnTo>
                      <a:pt x="3257" y="6076"/>
                    </a:lnTo>
                    <a:lnTo>
                      <a:pt x="3266" y="6058"/>
                    </a:lnTo>
                    <a:cubicBezTo>
                      <a:pt x="3284" y="6031"/>
                      <a:pt x="3292" y="5996"/>
                      <a:pt x="3310" y="5969"/>
                    </a:cubicBezTo>
                    <a:cubicBezTo>
                      <a:pt x="3310" y="5933"/>
                      <a:pt x="3319" y="5897"/>
                      <a:pt x="3319" y="5871"/>
                    </a:cubicBezTo>
                    <a:cubicBezTo>
                      <a:pt x="3319" y="5799"/>
                      <a:pt x="3301" y="5737"/>
                      <a:pt x="3275" y="5683"/>
                    </a:cubicBezTo>
                    <a:cubicBezTo>
                      <a:pt x="3230" y="5567"/>
                      <a:pt x="3159" y="5478"/>
                      <a:pt x="3096" y="5389"/>
                    </a:cubicBezTo>
                    <a:cubicBezTo>
                      <a:pt x="3034" y="5291"/>
                      <a:pt x="2971" y="5202"/>
                      <a:pt x="2927" y="5112"/>
                    </a:cubicBezTo>
                    <a:cubicBezTo>
                      <a:pt x="2882" y="5014"/>
                      <a:pt x="2855" y="4916"/>
                      <a:pt x="2873" y="4827"/>
                    </a:cubicBezTo>
                    <a:cubicBezTo>
                      <a:pt x="2891" y="4738"/>
                      <a:pt x="2971" y="4648"/>
                      <a:pt x="2980" y="4515"/>
                    </a:cubicBezTo>
                    <a:cubicBezTo>
                      <a:pt x="2980" y="4390"/>
                      <a:pt x="2936" y="4292"/>
                      <a:pt x="2909" y="4202"/>
                    </a:cubicBezTo>
                    <a:cubicBezTo>
                      <a:pt x="2846" y="4006"/>
                      <a:pt x="2811" y="3810"/>
                      <a:pt x="2793" y="3614"/>
                    </a:cubicBezTo>
                    <a:cubicBezTo>
                      <a:pt x="2757" y="3230"/>
                      <a:pt x="2766" y="2855"/>
                      <a:pt x="2775" y="2507"/>
                    </a:cubicBezTo>
                    <a:cubicBezTo>
                      <a:pt x="2775" y="2168"/>
                      <a:pt x="2784" y="1847"/>
                      <a:pt x="2784" y="1553"/>
                    </a:cubicBezTo>
                    <a:cubicBezTo>
                      <a:pt x="2793" y="1259"/>
                      <a:pt x="2784" y="991"/>
                      <a:pt x="2802" y="768"/>
                    </a:cubicBezTo>
                    <a:cubicBezTo>
                      <a:pt x="2829" y="536"/>
                      <a:pt x="2900" y="349"/>
                      <a:pt x="2998" y="224"/>
                    </a:cubicBezTo>
                    <a:cubicBezTo>
                      <a:pt x="3096" y="99"/>
                      <a:pt x="3203" y="27"/>
                      <a:pt x="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66;p38">
                <a:extLst>
                  <a:ext uri="{FF2B5EF4-FFF2-40B4-BE49-F238E27FC236}">
                    <a16:creationId xmlns:a16="http://schemas.microsoft.com/office/drawing/2014/main" id="{3D724AA8-2B8E-D5A1-2D52-9A8664E647DA}"/>
                  </a:ext>
                </a:extLst>
              </p:cNvPr>
              <p:cNvSpPr/>
              <p:nvPr/>
            </p:nvSpPr>
            <p:spPr>
              <a:xfrm>
                <a:off x="1738569" y="2112331"/>
                <a:ext cx="287707" cy="653041"/>
              </a:xfrm>
              <a:custGeom>
                <a:avLst/>
                <a:gdLst/>
                <a:ahLst/>
                <a:cxnLst/>
                <a:rect l="l" t="t" r="r" b="b"/>
                <a:pathLst>
                  <a:path w="4025" h="9136" extrusionOk="0">
                    <a:moveTo>
                      <a:pt x="27" y="1"/>
                    </a:moveTo>
                    <a:lnTo>
                      <a:pt x="27" y="1"/>
                    </a:lnTo>
                    <a:cubicBezTo>
                      <a:pt x="28" y="2"/>
                      <a:pt x="37" y="46"/>
                      <a:pt x="54" y="126"/>
                    </a:cubicBezTo>
                    <a:cubicBezTo>
                      <a:pt x="81" y="215"/>
                      <a:pt x="99" y="340"/>
                      <a:pt x="108" y="500"/>
                    </a:cubicBezTo>
                    <a:cubicBezTo>
                      <a:pt x="117" y="661"/>
                      <a:pt x="99" y="857"/>
                      <a:pt x="72" y="1089"/>
                    </a:cubicBezTo>
                    <a:cubicBezTo>
                      <a:pt x="54" y="1321"/>
                      <a:pt x="19" y="1580"/>
                      <a:pt x="10" y="1874"/>
                    </a:cubicBezTo>
                    <a:cubicBezTo>
                      <a:pt x="1" y="2160"/>
                      <a:pt x="36" y="2499"/>
                      <a:pt x="197" y="2802"/>
                    </a:cubicBezTo>
                    <a:cubicBezTo>
                      <a:pt x="349" y="3114"/>
                      <a:pt x="572" y="3409"/>
                      <a:pt x="705" y="3756"/>
                    </a:cubicBezTo>
                    <a:cubicBezTo>
                      <a:pt x="991" y="4461"/>
                      <a:pt x="1000" y="5353"/>
                      <a:pt x="625" y="6147"/>
                    </a:cubicBezTo>
                    <a:cubicBezTo>
                      <a:pt x="536" y="6352"/>
                      <a:pt x="447" y="6558"/>
                      <a:pt x="384" y="6772"/>
                    </a:cubicBezTo>
                    <a:cubicBezTo>
                      <a:pt x="322" y="6977"/>
                      <a:pt x="295" y="7200"/>
                      <a:pt x="313" y="7414"/>
                    </a:cubicBezTo>
                    <a:cubicBezTo>
                      <a:pt x="358" y="7833"/>
                      <a:pt x="420" y="8235"/>
                      <a:pt x="465" y="8609"/>
                    </a:cubicBezTo>
                    <a:cubicBezTo>
                      <a:pt x="482" y="8708"/>
                      <a:pt x="491" y="8797"/>
                      <a:pt x="509" y="8895"/>
                    </a:cubicBezTo>
                    <a:cubicBezTo>
                      <a:pt x="518" y="8948"/>
                      <a:pt x="554" y="9011"/>
                      <a:pt x="598" y="9038"/>
                    </a:cubicBezTo>
                    <a:cubicBezTo>
                      <a:pt x="652" y="9064"/>
                      <a:pt x="697" y="9073"/>
                      <a:pt x="741" y="9082"/>
                    </a:cubicBezTo>
                    <a:cubicBezTo>
                      <a:pt x="839" y="9100"/>
                      <a:pt x="929" y="9127"/>
                      <a:pt x="1018" y="9127"/>
                    </a:cubicBezTo>
                    <a:cubicBezTo>
                      <a:pt x="1107" y="9136"/>
                      <a:pt x="1196" y="9136"/>
                      <a:pt x="1276" y="9136"/>
                    </a:cubicBezTo>
                    <a:cubicBezTo>
                      <a:pt x="1624" y="9118"/>
                      <a:pt x="1937" y="9038"/>
                      <a:pt x="2213" y="8948"/>
                    </a:cubicBezTo>
                    <a:cubicBezTo>
                      <a:pt x="2499" y="8868"/>
                      <a:pt x="2739" y="8779"/>
                      <a:pt x="2963" y="8708"/>
                    </a:cubicBezTo>
                    <a:cubicBezTo>
                      <a:pt x="3186" y="8636"/>
                      <a:pt x="3373" y="8583"/>
                      <a:pt x="3533" y="8547"/>
                    </a:cubicBezTo>
                    <a:cubicBezTo>
                      <a:pt x="3685" y="8520"/>
                      <a:pt x="3810" y="8493"/>
                      <a:pt x="3899" y="8493"/>
                    </a:cubicBezTo>
                    <a:cubicBezTo>
                      <a:pt x="3980" y="8485"/>
                      <a:pt x="4024" y="8476"/>
                      <a:pt x="4024" y="8476"/>
                    </a:cubicBezTo>
                    <a:lnTo>
                      <a:pt x="4024" y="8476"/>
                    </a:lnTo>
                    <a:cubicBezTo>
                      <a:pt x="4024" y="8476"/>
                      <a:pt x="3979" y="8476"/>
                      <a:pt x="3899" y="8485"/>
                    </a:cubicBezTo>
                    <a:cubicBezTo>
                      <a:pt x="3810" y="8485"/>
                      <a:pt x="3685" y="8502"/>
                      <a:pt x="3525" y="8538"/>
                    </a:cubicBezTo>
                    <a:cubicBezTo>
                      <a:pt x="3364" y="8565"/>
                      <a:pt x="3177" y="8618"/>
                      <a:pt x="2954" y="8681"/>
                    </a:cubicBezTo>
                    <a:cubicBezTo>
                      <a:pt x="2731" y="8743"/>
                      <a:pt x="2481" y="8824"/>
                      <a:pt x="2204" y="8904"/>
                    </a:cubicBezTo>
                    <a:cubicBezTo>
                      <a:pt x="1928" y="8975"/>
                      <a:pt x="1615" y="9056"/>
                      <a:pt x="1276" y="9064"/>
                    </a:cubicBezTo>
                    <a:cubicBezTo>
                      <a:pt x="1196" y="9064"/>
                      <a:pt x="1107" y="9064"/>
                      <a:pt x="1018" y="9047"/>
                    </a:cubicBezTo>
                    <a:cubicBezTo>
                      <a:pt x="937" y="9047"/>
                      <a:pt x="848" y="9029"/>
                      <a:pt x="759" y="9011"/>
                    </a:cubicBezTo>
                    <a:cubicBezTo>
                      <a:pt x="714" y="9002"/>
                      <a:pt x="679" y="8984"/>
                      <a:pt x="643" y="8966"/>
                    </a:cubicBezTo>
                    <a:cubicBezTo>
                      <a:pt x="616" y="8948"/>
                      <a:pt x="598" y="8922"/>
                      <a:pt x="590" y="8877"/>
                    </a:cubicBezTo>
                    <a:cubicBezTo>
                      <a:pt x="581" y="8797"/>
                      <a:pt x="572" y="8699"/>
                      <a:pt x="554" y="8601"/>
                    </a:cubicBezTo>
                    <a:cubicBezTo>
                      <a:pt x="509" y="8226"/>
                      <a:pt x="456" y="7815"/>
                      <a:pt x="411" y="7405"/>
                    </a:cubicBezTo>
                    <a:cubicBezTo>
                      <a:pt x="402" y="7200"/>
                      <a:pt x="420" y="6995"/>
                      <a:pt x="482" y="6798"/>
                    </a:cubicBezTo>
                    <a:cubicBezTo>
                      <a:pt x="536" y="6593"/>
                      <a:pt x="634" y="6397"/>
                      <a:pt x="714" y="6192"/>
                    </a:cubicBezTo>
                    <a:cubicBezTo>
                      <a:pt x="902" y="5790"/>
                      <a:pt x="1009" y="5344"/>
                      <a:pt x="1009" y="4925"/>
                    </a:cubicBezTo>
                    <a:cubicBezTo>
                      <a:pt x="1018" y="4497"/>
                      <a:pt x="937" y="4087"/>
                      <a:pt x="786" y="3730"/>
                    </a:cubicBezTo>
                    <a:cubicBezTo>
                      <a:pt x="643" y="3364"/>
                      <a:pt x="411" y="3070"/>
                      <a:pt x="259" y="2775"/>
                    </a:cubicBezTo>
                    <a:cubicBezTo>
                      <a:pt x="99" y="2472"/>
                      <a:pt x="54" y="2160"/>
                      <a:pt x="54" y="1874"/>
                    </a:cubicBezTo>
                    <a:cubicBezTo>
                      <a:pt x="63" y="1580"/>
                      <a:pt x="90" y="1321"/>
                      <a:pt x="108" y="1089"/>
                    </a:cubicBezTo>
                    <a:cubicBezTo>
                      <a:pt x="126" y="857"/>
                      <a:pt x="135" y="661"/>
                      <a:pt x="117" y="500"/>
                    </a:cubicBezTo>
                    <a:cubicBezTo>
                      <a:pt x="108" y="340"/>
                      <a:pt x="81" y="215"/>
                      <a:pt x="63" y="126"/>
                    </a:cubicBezTo>
                    <a:cubicBezTo>
                      <a:pt x="37" y="46"/>
                      <a:pt x="28" y="2"/>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67;p38">
                <a:extLst>
                  <a:ext uri="{FF2B5EF4-FFF2-40B4-BE49-F238E27FC236}">
                    <a16:creationId xmlns:a16="http://schemas.microsoft.com/office/drawing/2014/main" id="{C3B41BF0-86DD-F0D4-DADA-AAA4A51130D5}"/>
                  </a:ext>
                </a:extLst>
              </p:cNvPr>
              <p:cNvSpPr/>
              <p:nvPr/>
            </p:nvSpPr>
            <p:spPr>
              <a:xfrm>
                <a:off x="903280" y="1501485"/>
                <a:ext cx="326521" cy="856473"/>
              </a:xfrm>
              <a:custGeom>
                <a:avLst/>
                <a:gdLst/>
                <a:ahLst/>
                <a:cxnLst/>
                <a:rect l="l" t="t" r="r" b="b"/>
                <a:pathLst>
                  <a:path w="4568" h="11982" extrusionOk="0">
                    <a:moveTo>
                      <a:pt x="402" y="0"/>
                    </a:moveTo>
                    <a:cubicBezTo>
                      <a:pt x="402" y="2"/>
                      <a:pt x="420" y="82"/>
                      <a:pt x="446" y="241"/>
                    </a:cubicBezTo>
                    <a:cubicBezTo>
                      <a:pt x="482" y="402"/>
                      <a:pt x="527" y="634"/>
                      <a:pt x="562" y="946"/>
                    </a:cubicBezTo>
                    <a:cubicBezTo>
                      <a:pt x="607" y="1249"/>
                      <a:pt x="642" y="1624"/>
                      <a:pt x="660" y="2052"/>
                    </a:cubicBezTo>
                    <a:cubicBezTo>
                      <a:pt x="669" y="2275"/>
                      <a:pt x="678" y="2507"/>
                      <a:pt x="669" y="2757"/>
                    </a:cubicBezTo>
                    <a:cubicBezTo>
                      <a:pt x="669" y="2998"/>
                      <a:pt x="669" y="3265"/>
                      <a:pt x="714" y="3551"/>
                    </a:cubicBezTo>
                    <a:cubicBezTo>
                      <a:pt x="767" y="3827"/>
                      <a:pt x="874" y="4095"/>
                      <a:pt x="990" y="4381"/>
                    </a:cubicBezTo>
                    <a:cubicBezTo>
                      <a:pt x="1097" y="4657"/>
                      <a:pt x="1213" y="4943"/>
                      <a:pt x="1258" y="5255"/>
                    </a:cubicBezTo>
                    <a:cubicBezTo>
                      <a:pt x="1276" y="5407"/>
                      <a:pt x="1267" y="5567"/>
                      <a:pt x="1231" y="5719"/>
                    </a:cubicBezTo>
                    <a:cubicBezTo>
                      <a:pt x="1205" y="5879"/>
                      <a:pt x="1142" y="6031"/>
                      <a:pt x="1071" y="6192"/>
                    </a:cubicBezTo>
                    <a:cubicBezTo>
                      <a:pt x="999" y="6343"/>
                      <a:pt x="928" y="6504"/>
                      <a:pt x="866" y="6673"/>
                    </a:cubicBezTo>
                    <a:cubicBezTo>
                      <a:pt x="803" y="6852"/>
                      <a:pt x="767" y="7039"/>
                      <a:pt x="741" y="7217"/>
                    </a:cubicBezTo>
                    <a:cubicBezTo>
                      <a:pt x="723" y="7405"/>
                      <a:pt x="705" y="7583"/>
                      <a:pt x="669" y="7762"/>
                    </a:cubicBezTo>
                    <a:cubicBezTo>
                      <a:pt x="642" y="7949"/>
                      <a:pt x="598" y="8127"/>
                      <a:pt x="553" y="8306"/>
                    </a:cubicBezTo>
                    <a:cubicBezTo>
                      <a:pt x="455" y="8672"/>
                      <a:pt x="339" y="9046"/>
                      <a:pt x="232" y="9430"/>
                    </a:cubicBezTo>
                    <a:cubicBezTo>
                      <a:pt x="134" y="9822"/>
                      <a:pt x="45" y="10224"/>
                      <a:pt x="27" y="10643"/>
                    </a:cubicBezTo>
                    <a:cubicBezTo>
                      <a:pt x="0" y="11062"/>
                      <a:pt x="45" y="11500"/>
                      <a:pt x="214" y="11910"/>
                    </a:cubicBezTo>
                    <a:lnTo>
                      <a:pt x="250" y="11981"/>
                    </a:lnTo>
                    <a:lnTo>
                      <a:pt x="321" y="11972"/>
                    </a:lnTo>
                    <a:cubicBezTo>
                      <a:pt x="357" y="11972"/>
                      <a:pt x="384" y="11972"/>
                      <a:pt x="411" y="11963"/>
                    </a:cubicBezTo>
                    <a:cubicBezTo>
                      <a:pt x="509" y="11955"/>
                      <a:pt x="598" y="11946"/>
                      <a:pt x="687" y="11937"/>
                    </a:cubicBezTo>
                    <a:lnTo>
                      <a:pt x="750" y="11937"/>
                    </a:lnTo>
                    <a:lnTo>
                      <a:pt x="767" y="11883"/>
                    </a:lnTo>
                    <a:cubicBezTo>
                      <a:pt x="946" y="11482"/>
                      <a:pt x="1026" y="11062"/>
                      <a:pt x="1026" y="10643"/>
                    </a:cubicBezTo>
                    <a:cubicBezTo>
                      <a:pt x="1017" y="10224"/>
                      <a:pt x="928" y="9831"/>
                      <a:pt x="999" y="9466"/>
                    </a:cubicBezTo>
                    <a:cubicBezTo>
                      <a:pt x="1071" y="9109"/>
                      <a:pt x="1294" y="8796"/>
                      <a:pt x="1526" y="8511"/>
                    </a:cubicBezTo>
                    <a:cubicBezTo>
                      <a:pt x="1758" y="8217"/>
                      <a:pt x="2007" y="7922"/>
                      <a:pt x="2159" y="7583"/>
                    </a:cubicBezTo>
                    <a:cubicBezTo>
                      <a:pt x="2239" y="7423"/>
                      <a:pt x="2311" y="7244"/>
                      <a:pt x="2355" y="7075"/>
                    </a:cubicBezTo>
                    <a:cubicBezTo>
                      <a:pt x="2400" y="6896"/>
                      <a:pt x="2427" y="6727"/>
                      <a:pt x="2445" y="6557"/>
                    </a:cubicBezTo>
                    <a:cubicBezTo>
                      <a:pt x="2489" y="6218"/>
                      <a:pt x="2552" y="5906"/>
                      <a:pt x="2676" y="5621"/>
                    </a:cubicBezTo>
                    <a:cubicBezTo>
                      <a:pt x="2926" y="5041"/>
                      <a:pt x="3301" y="4577"/>
                      <a:pt x="3676" y="4184"/>
                    </a:cubicBezTo>
                    <a:cubicBezTo>
                      <a:pt x="3854" y="3988"/>
                      <a:pt x="4050" y="3819"/>
                      <a:pt x="4202" y="3613"/>
                    </a:cubicBezTo>
                    <a:cubicBezTo>
                      <a:pt x="4354" y="3417"/>
                      <a:pt x="4452" y="3194"/>
                      <a:pt x="4487" y="2980"/>
                    </a:cubicBezTo>
                    <a:cubicBezTo>
                      <a:pt x="4541" y="2766"/>
                      <a:pt x="4550" y="2570"/>
                      <a:pt x="4559" y="2382"/>
                    </a:cubicBezTo>
                    <a:cubicBezTo>
                      <a:pt x="4568" y="2195"/>
                      <a:pt x="4568" y="2025"/>
                      <a:pt x="4559" y="1874"/>
                    </a:cubicBezTo>
                    <a:cubicBezTo>
                      <a:pt x="4550" y="1570"/>
                      <a:pt x="4523" y="1339"/>
                      <a:pt x="4505" y="1178"/>
                    </a:cubicBezTo>
                    <a:cubicBezTo>
                      <a:pt x="4487" y="1026"/>
                      <a:pt x="4470" y="946"/>
                      <a:pt x="4470" y="946"/>
                    </a:cubicBezTo>
                    <a:lnTo>
                      <a:pt x="4470" y="946"/>
                    </a:lnTo>
                    <a:cubicBezTo>
                      <a:pt x="4470" y="946"/>
                      <a:pt x="4479" y="1026"/>
                      <a:pt x="4496" y="1187"/>
                    </a:cubicBezTo>
                    <a:cubicBezTo>
                      <a:pt x="4514" y="1339"/>
                      <a:pt x="4532" y="1579"/>
                      <a:pt x="4532" y="1874"/>
                    </a:cubicBezTo>
                    <a:cubicBezTo>
                      <a:pt x="4532" y="2025"/>
                      <a:pt x="4523" y="2195"/>
                      <a:pt x="4505" y="2382"/>
                    </a:cubicBezTo>
                    <a:cubicBezTo>
                      <a:pt x="4496" y="2561"/>
                      <a:pt x="4479" y="2757"/>
                      <a:pt x="4425" y="2971"/>
                    </a:cubicBezTo>
                    <a:cubicBezTo>
                      <a:pt x="4380" y="3176"/>
                      <a:pt x="4291" y="3381"/>
                      <a:pt x="4131" y="3569"/>
                    </a:cubicBezTo>
                    <a:cubicBezTo>
                      <a:pt x="3988" y="3747"/>
                      <a:pt x="3792" y="3917"/>
                      <a:pt x="3595" y="4113"/>
                    </a:cubicBezTo>
                    <a:cubicBezTo>
                      <a:pt x="3221" y="4505"/>
                      <a:pt x="2819" y="4960"/>
                      <a:pt x="2552" y="5558"/>
                    </a:cubicBezTo>
                    <a:cubicBezTo>
                      <a:pt x="2409" y="5861"/>
                      <a:pt x="2337" y="6200"/>
                      <a:pt x="2293" y="6531"/>
                    </a:cubicBezTo>
                    <a:cubicBezTo>
                      <a:pt x="2248" y="6870"/>
                      <a:pt x="2168" y="7200"/>
                      <a:pt x="2007" y="7512"/>
                    </a:cubicBezTo>
                    <a:cubicBezTo>
                      <a:pt x="1856" y="7824"/>
                      <a:pt x="1624" y="8101"/>
                      <a:pt x="1383" y="8395"/>
                    </a:cubicBezTo>
                    <a:cubicBezTo>
                      <a:pt x="1142" y="8681"/>
                      <a:pt x="892" y="9011"/>
                      <a:pt x="803" y="9430"/>
                    </a:cubicBezTo>
                    <a:cubicBezTo>
                      <a:pt x="723" y="9849"/>
                      <a:pt x="821" y="10251"/>
                      <a:pt x="821" y="10643"/>
                    </a:cubicBezTo>
                    <a:cubicBezTo>
                      <a:pt x="821" y="11007"/>
                      <a:pt x="749" y="11388"/>
                      <a:pt x="604" y="11738"/>
                    </a:cubicBezTo>
                    <a:lnTo>
                      <a:pt x="604" y="11738"/>
                    </a:lnTo>
                    <a:cubicBezTo>
                      <a:pt x="536" y="11745"/>
                      <a:pt x="467" y="11752"/>
                      <a:pt x="393" y="11758"/>
                    </a:cubicBezTo>
                    <a:cubicBezTo>
                      <a:pt x="390" y="11758"/>
                      <a:pt x="386" y="11758"/>
                      <a:pt x="383" y="11759"/>
                    </a:cubicBezTo>
                    <a:lnTo>
                      <a:pt x="383" y="11759"/>
                    </a:lnTo>
                    <a:cubicBezTo>
                      <a:pt x="252" y="11404"/>
                      <a:pt x="207" y="11028"/>
                      <a:pt x="232" y="10652"/>
                    </a:cubicBezTo>
                    <a:cubicBezTo>
                      <a:pt x="250" y="10251"/>
                      <a:pt x="330" y="9867"/>
                      <a:pt x="428" y="9483"/>
                    </a:cubicBezTo>
                    <a:cubicBezTo>
                      <a:pt x="527" y="9100"/>
                      <a:pt x="642" y="8725"/>
                      <a:pt x="732" y="8359"/>
                    </a:cubicBezTo>
                    <a:cubicBezTo>
                      <a:pt x="776" y="8172"/>
                      <a:pt x="821" y="7985"/>
                      <a:pt x="848" y="7797"/>
                    </a:cubicBezTo>
                    <a:cubicBezTo>
                      <a:pt x="883" y="7610"/>
                      <a:pt x="901" y="7414"/>
                      <a:pt x="919" y="7244"/>
                    </a:cubicBezTo>
                    <a:cubicBezTo>
                      <a:pt x="937" y="7057"/>
                      <a:pt x="964" y="6896"/>
                      <a:pt x="1026" y="6727"/>
                    </a:cubicBezTo>
                    <a:cubicBezTo>
                      <a:pt x="1080" y="6566"/>
                      <a:pt x="1151" y="6415"/>
                      <a:pt x="1213" y="6254"/>
                    </a:cubicBezTo>
                    <a:cubicBezTo>
                      <a:pt x="1285" y="6093"/>
                      <a:pt x="1347" y="5924"/>
                      <a:pt x="1383" y="5754"/>
                    </a:cubicBezTo>
                    <a:cubicBezTo>
                      <a:pt x="1419" y="5576"/>
                      <a:pt x="1419" y="5407"/>
                      <a:pt x="1392" y="5237"/>
                    </a:cubicBezTo>
                    <a:cubicBezTo>
                      <a:pt x="1347" y="4898"/>
                      <a:pt x="1213" y="4604"/>
                      <a:pt x="1097" y="4327"/>
                    </a:cubicBezTo>
                    <a:cubicBezTo>
                      <a:pt x="981" y="4051"/>
                      <a:pt x="874" y="3792"/>
                      <a:pt x="821" y="3524"/>
                    </a:cubicBezTo>
                    <a:cubicBezTo>
                      <a:pt x="767" y="3265"/>
                      <a:pt x="758" y="2998"/>
                      <a:pt x="758" y="2757"/>
                    </a:cubicBezTo>
                    <a:cubicBezTo>
                      <a:pt x="750" y="2507"/>
                      <a:pt x="741" y="2275"/>
                      <a:pt x="732" y="2052"/>
                    </a:cubicBezTo>
                    <a:cubicBezTo>
                      <a:pt x="696" y="1615"/>
                      <a:pt x="651" y="1240"/>
                      <a:pt x="598" y="937"/>
                    </a:cubicBezTo>
                    <a:cubicBezTo>
                      <a:pt x="544" y="634"/>
                      <a:pt x="491" y="402"/>
                      <a:pt x="455" y="241"/>
                    </a:cubicBezTo>
                    <a:cubicBezTo>
                      <a:pt x="420" y="82"/>
                      <a:pt x="402" y="2"/>
                      <a:pt x="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68;p38">
                <a:extLst>
                  <a:ext uri="{FF2B5EF4-FFF2-40B4-BE49-F238E27FC236}">
                    <a16:creationId xmlns:a16="http://schemas.microsoft.com/office/drawing/2014/main" id="{65723DA7-E2D5-1675-CACB-302BA091AE6A}"/>
                  </a:ext>
                </a:extLst>
              </p:cNvPr>
              <p:cNvSpPr/>
              <p:nvPr/>
            </p:nvSpPr>
            <p:spPr>
              <a:xfrm>
                <a:off x="1421065" y="1500842"/>
                <a:ext cx="418372" cy="945752"/>
              </a:xfrm>
              <a:custGeom>
                <a:avLst/>
                <a:gdLst/>
                <a:ahLst/>
                <a:cxnLst/>
                <a:rect l="l" t="t" r="r" b="b"/>
                <a:pathLst>
                  <a:path w="5853" h="13231" extrusionOk="0">
                    <a:moveTo>
                      <a:pt x="303" y="0"/>
                    </a:moveTo>
                    <a:lnTo>
                      <a:pt x="303" y="0"/>
                    </a:lnTo>
                    <a:cubicBezTo>
                      <a:pt x="303" y="1"/>
                      <a:pt x="268" y="420"/>
                      <a:pt x="187" y="1178"/>
                    </a:cubicBezTo>
                    <a:cubicBezTo>
                      <a:pt x="143" y="1562"/>
                      <a:pt x="98" y="2026"/>
                      <a:pt x="45" y="2561"/>
                    </a:cubicBezTo>
                    <a:cubicBezTo>
                      <a:pt x="18" y="2837"/>
                      <a:pt x="0" y="3123"/>
                      <a:pt x="18" y="3435"/>
                    </a:cubicBezTo>
                    <a:cubicBezTo>
                      <a:pt x="36" y="3747"/>
                      <a:pt x="89" y="4068"/>
                      <a:pt x="134" y="4407"/>
                    </a:cubicBezTo>
                    <a:cubicBezTo>
                      <a:pt x="232" y="5077"/>
                      <a:pt x="277" y="5826"/>
                      <a:pt x="277" y="6620"/>
                    </a:cubicBezTo>
                    <a:cubicBezTo>
                      <a:pt x="277" y="7423"/>
                      <a:pt x="232" y="8279"/>
                      <a:pt x="232" y="9180"/>
                    </a:cubicBezTo>
                    <a:cubicBezTo>
                      <a:pt x="223" y="10090"/>
                      <a:pt x="259" y="11045"/>
                      <a:pt x="455" y="12017"/>
                    </a:cubicBezTo>
                    <a:cubicBezTo>
                      <a:pt x="509" y="12267"/>
                      <a:pt x="562" y="12508"/>
                      <a:pt x="642" y="12749"/>
                    </a:cubicBezTo>
                    <a:lnTo>
                      <a:pt x="696" y="12927"/>
                    </a:lnTo>
                    <a:cubicBezTo>
                      <a:pt x="714" y="12989"/>
                      <a:pt x="723" y="13061"/>
                      <a:pt x="785" y="13141"/>
                    </a:cubicBezTo>
                    <a:cubicBezTo>
                      <a:pt x="821" y="13177"/>
                      <a:pt x="874" y="13204"/>
                      <a:pt x="919" y="13212"/>
                    </a:cubicBezTo>
                    <a:cubicBezTo>
                      <a:pt x="964" y="13230"/>
                      <a:pt x="999" y="13230"/>
                      <a:pt x="1035" y="13230"/>
                    </a:cubicBezTo>
                    <a:cubicBezTo>
                      <a:pt x="1106" y="13230"/>
                      <a:pt x="1169" y="13221"/>
                      <a:pt x="1231" y="13221"/>
                    </a:cubicBezTo>
                    <a:cubicBezTo>
                      <a:pt x="1740" y="13186"/>
                      <a:pt x="2257" y="13150"/>
                      <a:pt x="2774" y="13088"/>
                    </a:cubicBezTo>
                    <a:cubicBezTo>
                      <a:pt x="3542" y="13007"/>
                      <a:pt x="4291" y="12900"/>
                      <a:pt x="4996" y="12784"/>
                    </a:cubicBezTo>
                    <a:lnTo>
                      <a:pt x="5067" y="12775"/>
                    </a:lnTo>
                    <a:lnTo>
                      <a:pt x="5076" y="12704"/>
                    </a:lnTo>
                    <a:cubicBezTo>
                      <a:pt x="5112" y="12579"/>
                      <a:pt x="5103" y="12445"/>
                      <a:pt x="5076" y="12320"/>
                    </a:cubicBezTo>
                    <a:cubicBezTo>
                      <a:pt x="5049" y="12204"/>
                      <a:pt x="5005" y="12088"/>
                      <a:pt x="4951" y="11990"/>
                    </a:cubicBezTo>
                    <a:cubicBezTo>
                      <a:pt x="4853" y="11776"/>
                      <a:pt x="4746" y="11589"/>
                      <a:pt x="4666" y="11393"/>
                    </a:cubicBezTo>
                    <a:cubicBezTo>
                      <a:pt x="4496" y="11000"/>
                      <a:pt x="4362" y="10581"/>
                      <a:pt x="4309" y="10179"/>
                    </a:cubicBezTo>
                    <a:cubicBezTo>
                      <a:pt x="4300" y="10081"/>
                      <a:pt x="4300" y="9983"/>
                      <a:pt x="4327" y="9903"/>
                    </a:cubicBezTo>
                    <a:cubicBezTo>
                      <a:pt x="4354" y="9822"/>
                      <a:pt x="4407" y="9751"/>
                      <a:pt x="4478" y="9689"/>
                    </a:cubicBezTo>
                    <a:cubicBezTo>
                      <a:pt x="4550" y="9617"/>
                      <a:pt x="4639" y="9555"/>
                      <a:pt x="4710" y="9466"/>
                    </a:cubicBezTo>
                    <a:cubicBezTo>
                      <a:pt x="4791" y="9376"/>
                      <a:pt x="4844" y="9278"/>
                      <a:pt x="4880" y="9171"/>
                    </a:cubicBezTo>
                    <a:cubicBezTo>
                      <a:pt x="4951" y="8966"/>
                      <a:pt x="4960" y="8752"/>
                      <a:pt x="4942" y="8547"/>
                    </a:cubicBezTo>
                    <a:cubicBezTo>
                      <a:pt x="4924" y="8342"/>
                      <a:pt x="4871" y="8145"/>
                      <a:pt x="4826" y="7958"/>
                    </a:cubicBezTo>
                    <a:cubicBezTo>
                      <a:pt x="4630" y="7218"/>
                      <a:pt x="4728" y="6486"/>
                      <a:pt x="4800" y="5808"/>
                    </a:cubicBezTo>
                    <a:cubicBezTo>
                      <a:pt x="4871" y="5130"/>
                      <a:pt x="4942" y="4506"/>
                      <a:pt x="5005" y="3935"/>
                    </a:cubicBezTo>
                    <a:cubicBezTo>
                      <a:pt x="5032" y="3649"/>
                      <a:pt x="5058" y="3373"/>
                      <a:pt x="5094" y="3123"/>
                    </a:cubicBezTo>
                    <a:cubicBezTo>
                      <a:pt x="5112" y="2998"/>
                      <a:pt x="5147" y="2882"/>
                      <a:pt x="5210" y="2784"/>
                    </a:cubicBezTo>
                    <a:cubicBezTo>
                      <a:pt x="5272" y="2686"/>
                      <a:pt x="5371" y="2623"/>
                      <a:pt x="5478" y="2596"/>
                    </a:cubicBezTo>
                    <a:cubicBezTo>
                      <a:pt x="5585" y="2570"/>
                      <a:pt x="5701" y="2552"/>
                      <a:pt x="5790" y="2463"/>
                    </a:cubicBezTo>
                    <a:cubicBezTo>
                      <a:pt x="5825" y="2427"/>
                      <a:pt x="5852" y="2365"/>
                      <a:pt x="5852" y="2311"/>
                    </a:cubicBezTo>
                    <a:cubicBezTo>
                      <a:pt x="5852" y="2257"/>
                      <a:pt x="5843" y="2204"/>
                      <a:pt x="5825" y="2159"/>
                    </a:cubicBezTo>
                    <a:cubicBezTo>
                      <a:pt x="5781" y="2070"/>
                      <a:pt x="5727" y="1990"/>
                      <a:pt x="5674" y="1918"/>
                    </a:cubicBezTo>
                    <a:cubicBezTo>
                      <a:pt x="5620" y="1847"/>
                      <a:pt x="5576" y="1776"/>
                      <a:pt x="5540" y="1713"/>
                    </a:cubicBezTo>
                    <a:cubicBezTo>
                      <a:pt x="5379" y="1437"/>
                      <a:pt x="5317" y="1196"/>
                      <a:pt x="5281" y="1035"/>
                    </a:cubicBezTo>
                    <a:cubicBezTo>
                      <a:pt x="5263" y="955"/>
                      <a:pt x="5263" y="893"/>
                      <a:pt x="5255" y="848"/>
                    </a:cubicBezTo>
                    <a:lnTo>
                      <a:pt x="5255" y="848"/>
                    </a:lnTo>
                    <a:cubicBezTo>
                      <a:pt x="5255" y="893"/>
                      <a:pt x="5263" y="955"/>
                      <a:pt x="5272" y="1035"/>
                    </a:cubicBezTo>
                    <a:cubicBezTo>
                      <a:pt x="5299" y="1196"/>
                      <a:pt x="5362" y="1446"/>
                      <a:pt x="5513" y="1722"/>
                    </a:cubicBezTo>
                    <a:cubicBezTo>
                      <a:pt x="5549" y="1794"/>
                      <a:pt x="5594" y="1865"/>
                      <a:pt x="5647" y="1936"/>
                    </a:cubicBezTo>
                    <a:cubicBezTo>
                      <a:pt x="5701" y="2008"/>
                      <a:pt x="5754" y="2088"/>
                      <a:pt x="5790" y="2177"/>
                    </a:cubicBezTo>
                    <a:cubicBezTo>
                      <a:pt x="5817" y="2257"/>
                      <a:pt x="5825" y="2365"/>
                      <a:pt x="5754" y="2436"/>
                    </a:cubicBezTo>
                    <a:cubicBezTo>
                      <a:pt x="5683" y="2498"/>
                      <a:pt x="5576" y="2516"/>
                      <a:pt x="5460" y="2543"/>
                    </a:cubicBezTo>
                    <a:cubicBezTo>
                      <a:pt x="5353" y="2570"/>
                      <a:pt x="5228" y="2641"/>
                      <a:pt x="5156" y="2748"/>
                    </a:cubicBezTo>
                    <a:cubicBezTo>
                      <a:pt x="5085" y="2855"/>
                      <a:pt x="5049" y="2980"/>
                      <a:pt x="5023" y="3105"/>
                    </a:cubicBezTo>
                    <a:cubicBezTo>
                      <a:pt x="4978" y="3373"/>
                      <a:pt x="4951" y="3640"/>
                      <a:pt x="4916" y="3926"/>
                    </a:cubicBezTo>
                    <a:cubicBezTo>
                      <a:pt x="4844" y="4497"/>
                      <a:pt x="4764" y="5121"/>
                      <a:pt x="4675" y="5799"/>
                    </a:cubicBezTo>
                    <a:cubicBezTo>
                      <a:pt x="4639" y="6138"/>
                      <a:pt x="4585" y="6486"/>
                      <a:pt x="4577" y="6852"/>
                    </a:cubicBezTo>
                    <a:cubicBezTo>
                      <a:pt x="4550" y="7218"/>
                      <a:pt x="4577" y="7610"/>
                      <a:pt x="4675" y="7994"/>
                    </a:cubicBezTo>
                    <a:cubicBezTo>
                      <a:pt x="4710" y="8181"/>
                      <a:pt x="4764" y="8368"/>
                      <a:pt x="4782" y="8556"/>
                    </a:cubicBezTo>
                    <a:cubicBezTo>
                      <a:pt x="4800" y="8743"/>
                      <a:pt x="4782" y="8939"/>
                      <a:pt x="4719" y="9118"/>
                    </a:cubicBezTo>
                    <a:cubicBezTo>
                      <a:pt x="4684" y="9198"/>
                      <a:pt x="4639" y="9287"/>
                      <a:pt x="4577" y="9350"/>
                    </a:cubicBezTo>
                    <a:cubicBezTo>
                      <a:pt x="4523" y="9421"/>
                      <a:pt x="4443" y="9483"/>
                      <a:pt x="4362" y="9555"/>
                    </a:cubicBezTo>
                    <a:cubicBezTo>
                      <a:pt x="4282" y="9626"/>
                      <a:pt x="4193" y="9724"/>
                      <a:pt x="4157" y="9849"/>
                    </a:cubicBezTo>
                    <a:cubicBezTo>
                      <a:pt x="4122" y="9965"/>
                      <a:pt x="4113" y="10081"/>
                      <a:pt x="4122" y="10197"/>
                    </a:cubicBezTo>
                    <a:cubicBezTo>
                      <a:pt x="4148" y="10420"/>
                      <a:pt x="4202" y="10625"/>
                      <a:pt x="4264" y="10839"/>
                    </a:cubicBezTo>
                    <a:cubicBezTo>
                      <a:pt x="4327" y="11054"/>
                      <a:pt x="4398" y="11259"/>
                      <a:pt x="4487" y="11473"/>
                    </a:cubicBezTo>
                    <a:cubicBezTo>
                      <a:pt x="4568" y="11678"/>
                      <a:pt x="4684" y="11874"/>
                      <a:pt x="4773" y="12071"/>
                    </a:cubicBezTo>
                    <a:cubicBezTo>
                      <a:pt x="4851" y="12243"/>
                      <a:pt x="4916" y="12423"/>
                      <a:pt x="4894" y="12591"/>
                    </a:cubicBezTo>
                    <a:lnTo>
                      <a:pt x="4894" y="12591"/>
                    </a:lnTo>
                    <a:cubicBezTo>
                      <a:pt x="4209" y="12710"/>
                      <a:pt x="3491" y="12805"/>
                      <a:pt x="2748" y="12882"/>
                    </a:cubicBezTo>
                    <a:cubicBezTo>
                      <a:pt x="2239" y="12936"/>
                      <a:pt x="1722" y="12981"/>
                      <a:pt x="1222" y="13016"/>
                    </a:cubicBezTo>
                    <a:lnTo>
                      <a:pt x="1035" y="13025"/>
                    </a:lnTo>
                    <a:cubicBezTo>
                      <a:pt x="981" y="13025"/>
                      <a:pt x="946" y="13016"/>
                      <a:pt x="937" y="13007"/>
                    </a:cubicBezTo>
                    <a:cubicBezTo>
                      <a:pt x="919" y="12989"/>
                      <a:pt x="901" y="12927"/>
                      <a:pt x="883" y="12865"/>
                    </a:cubicBezTo>
                    <a:lnTo>
                      <a:pt x="830" y="12695"/>
                    </a:lnTo>
                    <a:cubicBezTo>
                      <a:pt x="749" y="12454"/>
                      <a:pt x="705" y="12213"/>
                      <a:pt x="651" y="11981"/>
                    </a:cubicBezTo>
                    <a:cubicBezTo>
                      <a:pt x="455" y="11027"/>
                      <a:pt x="410" y="10081"/>
                      <a:pt x="401" y="9180"/>
                    </a:cubicBezTo>
                    <a:cubicBezTo>
                      <a:pt x="401" y="8288"/>
                      <a:pt x="428" y="7423"/>
                      <a:pt x="410" y="6620"/>
                    </a:cubicBezTo>
                    <a:cubicBezTo>
                      <a:pt x="401" y="5817"/>
                      <a:pt x="348" y="5068"/>
                      <a:pt x="241" y="4390"/>
                    </a:cubicBezTo>
                    <a:cubicBezTo>
                      <a:pt x="178" y="4051"/>
                      <a:pt x="125" y="3738"/>
                      <a:pt x="107" y="3435"/>
                    </a:cubicBezTo>
                    <a:cubicBezTo>
                      <a:pt x="80" y="3132"/>
                      <a:pt x="89" y="2837"/>
                      <a:pt x="107" y="2570"/>
                    </a:cubicBezTo>
                    <a:cubicBezTo>
                      <a:pt x="152" y="2026"/>
                      <a:pt x="187" y="1562"/>
                      <a:pt x="214" y="1187"/>
                    </a:cubicBezTo>
                    <a:cubicBezTo>
                      <a:pt x="277" y="420"/>
                      <a:pt x="303" y="1"/>
                      <a:pt x="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69;p38">
                <a:extLst>
                  <a:ext uri="{FF2B5EF4-FFF2-40B4-BE49-F238E27FC236}">
                    <a16:creationId xmlns:a16="http://schemas.microsoft.com/office/drawing/2014/main" id="{A08235CA-C450-5B26-425B-23B29FEC0CC4}"/>
                  </a:ext>
                </a:extLst>
              </p:cNvPr>
              <p:cNvSpPr/>
              <p:nvPr/>
            </p:nvSpPr>
            <p:spPr>
              <a:xfrm>
                <a:off x="1630852" y="1636649"/>
                <a:ext cx="184990" cy="86705"/>
              </a:xfrm>
              <a:custGeom>
                <a:avLst/>
                <a:gdLst/>
                <a:ahLst/>
                <a:cxnLst/>
                <a:rect l="l" t="t" r="r" b="b"/>
                <a:pathLst>
                  <a:path w="2588" h="1213" extrusionOk="0">
                    <a:moveTo>
                      <a:pt x="0" y="1"/>
                    </a:moveTo>
                    <a:cubicBezTo>
                      <a:pt x="0" y="1"/>
                      <a:pt x="9" y="1"/>
                      <a:pt x="27" y="18"/>
                    </a:cubicBezTo>
                    <a:cubicBezTo>
                      <a:pt x="45" y="27"/>
                      <a:pt x="71" y="45"/>
                      <a:pt x="107" y="72"/>
                    </a:cubicBezTo>
                    <a:cubicBezTo>
                      <a:pt x="170" y="117"/>
                      <a:pt x="268" y="197"/>
                      <a:pt x="357" y="313"/>
                    </a:cubicBezTo>
                    <a:cubicBezTo>
                      <a:pt x="455" y="429"/>
                      <a:pt x="544" y="572"/>
                      <a:pt x="616" y="759"/>
                    </a:cubicBezTo>
                    <a:cubicBezTo>
                      <a:pt x="642" y="848"/>
                      <a:pt x="669" y="937"/>
                      <a:pt x="687" y="1053"/>
                    </a:cubicBezTo>
                    <a:cubicBezTo>
                      <a:pt x="687" y="1080"/>
                      <a:pt x="696" y="1116"/>
                      <a:pt x="723" y="1143"/>
                    </a:cubicBezTo>
                    <a:cubicBezTo>
                      <a:pt x="749" y="1178"/>
                      <a:pt x="785" y="1196"/>
                      <a:pt x="821" y="1205"/>
                    </a:cubicBezTo>
                    <a:cubicBezTo>
                      <a:pt x="842" y="1210"/>
                      <a:pt x="862" y="1212"/>
                      <a:pt x="881" y="1212"/>
                    </a:cubicBezTo>
                    <a:cubicBezTo>
                      <a:pt x="929" y="1212"/>
                      <a:pt x="973" y="1200"/>
                      <a:pt x="1017" y="1187"/>
                    </a:cubicBezTo>
                    <a:cubicBezTo>
                      <a:pt x="1436" y="991"/>
                      <a:pt x="1820" y="866"/>
                      <a:pt x="2114" y="795"/>
                    </a:cubicBezTo>
                    <a:cubicBezTo>
                      <a:pt x="2257" y="768"/>
                      <a:pt x="2382" y="741"/>
                      <a:pt x="2462" y="732"/>
                    </a:cubicBezTo>
                    <a:cubicBezTo>
                      <a:pt x="2543" y="714"/>
                      <a:pt x="2587" y="714"/>
                      <a:pt x="2587" y="714"/>
                    </a:cubicBezTo>
                    <a:lnTo>
                      <a:pt x="2462" y="714"/>
                    </a:lnTo>
                    <a:cubicBezTo>
                      <a:pt x="2373" y="714"/>
                      <a:pt x="2257" y="723"/>
                      <a:pt x="2105" y="750"/>
                    </a:cubicBezTo>
                    <a:cubicBezTo>
                      <a:pt x="1802" y="786"/>
                      <a:pt x="1392" y="893"/>
                      <a:pt x="981" y="1089"/>
                    </a:cubicBezTo>
                    <a:cubicBezTo>
                      <a:pt x="942" y="1102"/>
                      <a:pt x="908" y="1110"/>
                      <a:pt x="878" y="1110"/>
                    </a:cubicBezTo>
                    <a:cubicBezTo>
                      <a:pt x="867" y="1110"/>
                      <a:pt x="857" y="1109"/>
                      <a:pt x="848" y="1107"/>
                    </a:cubicBezTo>
                    <a:cubicBezTo>
                      <a:pt x="812" y="1098"/>
                      <a:pt x="794" y="1080"/>
                      <a:pt x="776" y="1027"/>
                    </a:cubicBezTo>
                    <a:cubicBezTo>
                      <a:pt x="758" y="928"/>
                      <a:pt x="732" y="812"/>
                      <a:pt x="696" y="723"/>
                    </a:cubicBezTo>
                    <a:cubicBezTo>
                      <a:pt x="616" y="536"/>
                      <a:pt x="500" y="384"/>
                      <a:pt x="402" y="277"/>
                    </a:cubicBezTo>
                    <a:cubicBezTo>
                      <a:pt x="286" y="170"/>
                      <a:pt x="187" y="99"/>
                      <a:pt x="116" y="54"/>
                    </a:cubicBezTo>
                    <a:cubicBezTo>
                      <a:pt x="80" y="36"/>
                      <a:pt x="45" y="18"/>
                      <a:pt x="27" y="10"/>
                    </a:cubicBezTo>
                    <a:cubicBezTo>
                      <a:pt x="9" y="1"/>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70;p38">
                <a:extLst>
                  <a:ext uri="{FF2B5EF4-FFF2-40B4-BE49-F238E27FC236}">
                    <a16:creationId xmlns:a16="http://schemas.microsoft.com/office/drawing/2014/main" id="{7C1A9FA9-5C58-E550-F273-210A80C07852}"/>
                  </a:ext>
                </a:extLst>
              </p:cNvPr>
              <p:cNvSpPr/>
              <p:nvPr/>
            </p:nvSpPr>
            <p:spPr>
              <a:xfrm>
                <a:off x="971470" y="1649444"/>
                <a:ext cx="216227" cy="123232"/>
              </a:xfrm>
              <a:custGeom>
                <a:avLst/>
                <a:gdLst/>
                <a:ahLst/>
                <a:cxnLst/>
                <a:rect l="l" t="t" r="r" b="b"/>
                <a:pathLst>
                  <a:path w="3025" h="1724" extrusionOk="0">
                    <a:moveTo>
                      <a:pt x="1" y="0"/>
                    </a:moveTo>
                    <a:cubicBezTo>
                      <a:pt x="1" y="0"/>
                      <a:pt x="10" y="9"/>
                      <a:pt x="27" y="27"/>
                    </a:cubicBezTo>
                    <a:cubicBezTo>
                      <a:pt x="54" y="54"/>
                      <a:pt x="81" y="80"/>
                      <a:pt x="117" y="125"/>
                    </a:cubicBezTo>
                    <a:cubicBezTo>
                      <a:pt x="179" y="205"/>
                      <a:pt x="277" y="330"/>
                      <a:pt x="366" y="500"/>
                    </a:cubicBezTo>
                    <a:cubicBezTo>
                      <a:pt x="465" y="660"/>
                      <a:pt x="563" y="865"/>
                      <a:pt x="670" y="1097"/>
                    </a:cubicBezTo>
                    <a:cubicBezTo>
                      <a:pt x="723" y="1213"/>
                      <a:pt x="777" y="1338"/>
                      <a:pt x="857" y="1463"/>
                    </a:cubicBezTo>
                    <a:cubicBezTo>
                      <a:pt x="893" y="1526"/>
                      <a:pt x="937" y="1579"/>
                      <a:pt x="1000" y="1633"/>
                    </a:cubicBezTo>
                    <a:cubicBezTo>
                      <a:pt x="1062" y="1686"/>
                      <a:pt x="1143" y="1722"/>
                      <a:pt x="1232" y="1722"/>
                    </a:cubicBezTo>
                    <a:cubicBezTo>
                      <a:pt x="1241" y="1723"/>
                      <a:pt x="1251" y="1723"/>
                      <a:pt x="1260" y="1723"/>
                    </a:cubicBezTo>
                    <a:cubicBezTo>
                      <a:pt x="1338" y="1723"/>
                      <a:pt x="1408" y="1691"/>
                      <a:pt x="1464" y="1659"/>
                    </a:cubicBezTo>
                    <a:cubicBezTo>
                      <a:pt x="1526" y="1615"/>
                      <a:pt x="1589" y="1579"/>
                      <a:pt x="1642" y="1534"/>
                    </a:cubicBezTo>
                    <a:cubicBezTo>
                      <a:pt x="1758" y="1454"/>
                      <a:pt x="1865" y="1383"/>
                      <a:pt x="1972" y="1303"/>
                    </a:cubicBezTo>
                    <a:cubicBezTo>
                      <a:pt x="2177" y="1160"/>
                      <a:pt x="2365" y="1026"/>
                      <a:pt x="2516" y="910"/>
                    </a:cubicBezTo>
                    <a:cubicBezTo>
                      <a:pt x="2829" y="687"/>
                      <a:pt x="3025" y="544"/>
                      <a:pt x="3025" y="544"/>
                    </a:cubicBezTo>
                    <a:lnTo>
                      <a:pt x="3025" y="544"/>
                    </a:lnTo>
                    <a:cubicBezTo>
                      <a:pt x="3025" y="544"/>
                      <a:pt x="2820" y="669"/>
                      <a:pt x="2490" y="865"/>
                    </a:cubicBezTo>
                    <a:cubicBezTo>
                      <a:pt x="2329" y="972"/>
                      <a:pt x="2133" y="1097"/>
                      <a:pt x="1919" y="1231"/>
                    </a:cubicBezTo>
                    <a:cubicBezTo>
                      <a:pt x="1812" y="1303"/>
                      <a:pt x="1705" y="1374"/>
                      <a:pt x="1589" y="1454"/>
                    </a:cubicBezTo>
                    <a:cubicBezTo>
                      <a:pt x="1473" y="1526"/>
                      <a:pt x="1357" y="1624"/>
                      <a:pt x="1232" y="1624"/>
                    </a:cubicBezTo>
                    <a:cubicBezTo>
                      <a:pt x="1107" y="1615"/>
                      <a:pt x="1009" y="1517"/>
                      <a:pt x="937" y="1410"/>
                    </a:cubicBezTo>
                    <a:cubicBezTo>
                      <a:pt x="866" y="1294"/>
                      <a:pt x="804" y="1169"/>
                      <a:pt x="750" y="1062"/>
                    </a:cubicBezTo>
                    <a:cubicBezTo>
                      <a:pt x="634" y="839"/>
                      <a:pt x="518" y="633"/>
                      <a:pt x="411" y="473"/>
                    </a:cubicBezTo>
                    <a:cubicBezTo>
                      <a:pt x="304" y="303"/>
                      <a:pt x="197" y="187"/>
                      <a:pt x="126" y="107"/>
                    </a:cubicBezTo>
                    <a:cubicBezTo>
                      <a:pt x="90" y="71"/>
                      <a:pt x="54" y="45"/>
                      <a:pt x="36" y="27"/>
                    </a:cubicBezTo>
                    <a:cubicBezTo>
                      <a:pt x="10" y="9"/>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71;p38">
                <a:extLst>
                  <a:ext uri="{FF2B5EF4-FFF2-40B4-BE49-F238E27FC236}">
                    <a16:creationId xmlns:a16="http://schemas.microsoft.com/office/drawing/2014/main" id="{CBFAF749-6E6A-0805-A7E8-7ABBB4C08094}"/>
                  </a:ext>
                </a:extLst>
              </p:cNvPr>
              <p:cNvSpPr/>
              <p:nvPr/>
            </p:nvSpPr>
            <p:spPr>
              <a:xfrm>
                <a:off x="1469527" y="1708270"/>
                <a:ext cx="62545" cy="22659"/>
              </a:xfrm>
              <a:custGeom>
                <a:avLst/>
                <a:gdLst/>
                <a:ahLst/>
                <a:cxnLst/>
                <a:rect l="l" t="t" r="r" b="b"/>
                <a:pathLst>
                  <a:path w="875" h="317" extrusionOk="0">
                    <a:moveTo>
                      <a:pt x="508" y="0"/>
                    </a:moveTo>
                    <a:cubicBezTo>
                      <a:pt x="479" y="0"/>
                      <a:pt x="449" y="2"/>
                      <a:pt x="419" y="7"/>
                    </a:cubicBezTo>
                    <a:cubicBezTo>
                      <a:pt x="170" y="33"/>
                      <a:pt x="0" y="212"/>
                      <a:pt x="0" y="212"/>
                    </a:cubicBezTo>
                    <a:cubicBezTo>
                      <a:pt x="0" y="212"/>
                      <a:pt x="167" y="316"/>
                      <a:pt x="371" y="316"/>
                    </a:cubicBezTo>
                    <a:cubicBezTo>
                      <a:pt x="399" y="316"/>
                      <a:pt x="427" y="314"/>
                      <a:pt x="455" y="310"/>
                    </a:cubicBezTo>
                    <a:cubicBezTo>
                      <a:pt x="696" y="283"/>
                      <a:pt x="874" y="96"/>
                      <a:pt x="874" y="96"/>
                    </a:cubicBezTo>
                    <a:cubicBezTo>
                      <a:pt x="874" y="96"/>
                      <a:pt x="710"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72;p38">
                <a:extLst>
                  <a:ext uri="{FF2B5EF4-FFF2-40B4-BE49-F238E27FC236}">
                    <a16:creationId xmlns:a16="http://schemas.microsoft.com/office/drawing/2014/main" id="{E5140EBE-B0EF-33D9-1502-FF5BEA605A0E}"/>
                  </a:ext>
                </a:extLst>
              </p:cNvPr>
              <p:cNvSpPr/>
              <p:nvPr/>
            </p:nvSpPr>
            <p:spPr>
              <a:xfrm>
                <a:off x="1472028" y="1923488"/>
                <a:ext cx="72767" cy="22588"/>
              </a:xfrm>
              <a:custGeom>
                <a:avLst/>
                <a:gdLst/>
                <a:ahLst/>
                <a:cxnLst/>
                <a:rect l="l" t="t" r="r" b="b"/>
                <a:pathLst>
                  <a:path w="1018" h="316" extrusionOk="0">
                    <a:moveTo>
                      <a:pt x="550" y="1"/>
                    </a:moveTo>
                    <a:cubicBezTo>
                      <a:pt x="534" y="1"/>
                      <a:pt x="517" y="1"/>
                      <a:pt x="500" y="2"/>
                    </a:cubicBezTo>
                    <a:cubicBezTo>
                      <a:pt x="224" y="20"/>
                      <a:pt x="1" y="189"/>
                      <a:pt x="1" y="189"/>
                    </a:cubicBezTo>
                    <a:cubicBezTo>
                      <a:pt x="1" y="189"/>
                      <a:pt x="214" y="316"/>
                      <a:pt x="470" y="316"/>
                    </a:cubicBezTo>
                    <a:cubicBezTo>
                      <a:pt x="486" y="316"/>
                      <a:pt x="502" y="315"/>
                      <a:pt x="518" y="314"/>
                    </a:cubicBezTo>
                    <a:cubicBezTo>
                      <a:pt x="804" y="296"/>
                      <a:pt x="1018" y="127"/>
                      <a:pt x="1018" y="127"/>
                    </a:cubicBezTo>
                    <a:cubicBezTo>
                      <a:pt x="1018" y="127"/>
                      <a:pt x="812"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73;p38">
                <a:extLst>
                  <a:ext uri="{FF2B5EF4-FFF2-40B4-BE49-F238E27FC236}">
                    <a16:creationId xmlns:a16="http://schemas.microsoft.com/office/drawing/2014/main" id="{6594E222-5C16-434C-DAC2-4DCC0716852E}"/>
                  </a:ext>
                </a:extLst>
              </p:cNvPr>
              <p:cNvSpPr/>
              <p:nvPr/>
            </p:nvSpPr>
            <p:spPr>
              <a:xfrm>
                <a:off x="1498189" y="2130987"/>
                <a:ext cx="72767" cy="23374"/>
              </a:xfrm>
              <a:custGeom>
                <a:avLst/>
                <a:gdLst/>
                <a:ahLst/>
                <a:cxnLst/>
                <a:rect l="l" t="t" r="r" b="b"/>
                <a:pathLst>
                  <a:path w="1018" h="327" extrusionOk="0">
                    <a:moveTo>
                      <a:pt x="601" y="0"/>
                    </a:moveTo>
                    <a:cubicBezTo>
                      <a:pt x="562" y="0"/>
                      <a:pt x="522" y="2"/>
                      <a:pt x="482" y="7"/>
                    </a:cubicBezTo>
                    <a:cubicBezTo>
                      <a:pt x="339" y="34"/>
                      <a:pt x="215" y="97"/>
                      <a:pt x="125" y="150"/>
                    </a:cubicBezTo>
                    <a:cubicBezTo>
                      <a:pt x="45" y="213"/>
                      <a:pt x="0" y="266"/>
                      <a:pt x="0" y="266"/>
                    </a:cubicBezTo>
                    <a:cubicBezTo>
                      <a:pt x="0" y="266"/>
                      <a:pt x="63" y="284"/>
                      <a:pt x="161" y="302"/>
                    </a:cubicBezTo>
                    <a:cubicBezTo>
                      <a:pt x="230" y="314"/>
                      <a:pt x="318" y="327"/>
                      <a:pt x="410" y="327"/>
                    </a:cubicBezTo>
                    <a:cubicBezTo>
                      <a:pt x="448" y="327"/>
                      <a:pt x="488" y="325"/>
                      <a:pt x="527" y="320"/>
                    </a:cubicBezTo>
                    <a:cubicBezTo>
                      <a:pt x="670" y="293"/>
                      <a:pt x="786" y="239"/>
                      <a:pt x="875" y="195"/>
                    </a:cubicBezTo>
                    <a:cubicBezTo>
                      <a:pt x="964" y="141"/>
                      <a:pt x="1017" y="105"/>
                      <a:pt x="1017" y="105"/>
                    </a:cubicBezTo>
                    <a:cubicBezTo>
                      <a:pt x="1017" y="105"/>
                      <a:pt x="964" y="70"/>
                      <a:pt x="866" y="34"/>
                    </a:cubicBezTo>
                    <a:cubicBezTo>
                      <a:pt x="795" y="15"/>
                      <a:pt x="701"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74;p38">
                <a:extLst>
                  <a:ext uri="{FF2B5EF4-FFF2-40B4-BE49-F238E27FC236}">
                    <a16:creationId xmlns:a16="http://schemas.microsoft.com/office/drawing/2014/main" id="{D156269D-70A2-DD9E-194E-35E7FE1F8F27}"/>
                  </a:ext>
                </a:extLst>
              </p:cNvPr>
              <p:cNvSpPr/>
              <p:nvPr/>
            </p:nvSpPr>
            <p:spPr>
              <a:xfrm>
                <a:off x="1511555" y="2363789"/>
                <a:ext cx="82988" cy="24446"/>
              </a:xfrm>
              <a:custGeom>
                <a:avLst/>
                <a:gdLst/>
                <a:ahLst/>
                <a:cxnLst/>
                <a:rect l="l" t="t" r="r" b="b"/>
                <a:pathLst>
                  <a:path w="1161" h="342" extrusionOk="0">
                    <a:moveTo>
                      <a:pt x="45" y="283"/>
                    </a:moveTo>
                    <a:cubicBezTo>
                      <a:pt x="45" y="283"/>
                      <a:pt x="45" y="284"/>
                      <a:pt x="45" y="285"/>
                    </a:cubicBezTo>
                    <a:lnTo>
                      <a:pt x="45" y="285"/>
                    </a:lnTo>
                    <a:cubicBezTo>
                      <a:pt x="43" y="283"/>
                      <a:pt x="41" y="283"/>
                      <a:pt x="45" y="283"/>
                    </a:cubicBezTo>
                    <a:close/>
                    <a:moveTo>
                      <a:pt x="33" y="281"/>
                    </a:moveTo>
                    <a:cubicBezTo>
                      <a:pt x="37" y="281"/>
                      <a:pt x="40" y="284"/>
                      <a:pt x="42" y="287"/>
                    </a:cubicBezTo>
                    <a:lnTo>
                      <a:pt x="42" y="287"/>
                    </a:lnTo>
                    <a:cubicBezTo>
                      <a:pt x="41" y="287"/>
                      <a:pt x="39" y="286"/>
                      <a:pt x="37" y="283"/>
                    </a:cubicBezTo>
                    <a:lnTo>
                      <a:pt x="28" y="283"/>
                    </a:lnTo>
                    <a:cubicBezTo>
                      <a:pt x="29" y="281"/>
                      <a:pt x="31" y="281"/>
                      <a:pt x="33" y="281"/>
                    </a:cubicBezTo>
                    <a:close/>
                    <a:moveTo>
                      <a:pt x="728" y="0"/>
                    </a:moveTo>
                    <a:cubicBezTo>
                      <a:pt x="667" y="0"/>
                      <a:pt x="602" y="5"/>
                      <a:pt x="536" y="15"/>
                    </a:cubicBezTo>
                    <a:cubicBezTo>
                      <a:pt x="376" y="51"/>
                      <a:pt x="233" y="114"/>
                      <a:pt x="135" y="167"/>
                    </a:cubicBezTo>
                    <a:cubicBezTo>
                      <a:pt x="108" y="185"/>
                      <a:pt x="81" y="194"/>
                      <a:pt x="63" y="203"/>
                    </a:cubicBezTo>
                    <a:cubicBezTo>
                      <a:pt x="45" y="221"/>
                      <a:pt x="10" y="230"/>
                      <a:pt x="1" y="265"/>
                    </a:cubicBezTo>
                    <a:cubicBezTo>
                      <a:pt x="1" y="274"/>
                      <a:pt x="1" y="283"/>
                      <a:pt x="1" y="292"/>
                    </a:cubicBezTo>
                    <a:cubicBezTo>
                      <a:pt x="10" y="301"/>
                      <a:pt x="19" y="310"/>
                      <a:pt x="19" y="310"/>
                    </a:cubicBezTo>
                    <a:cubicBezTo>
                      <a:pt x="37" y="310"/>
                      <a:pt x="37" y="301"/>
                      <a:pt x="45" y="301"/>
                    </a:cubicBezTo>
                    <a:cubicBezTo>
                      <a:pt x="47" y="299"/>
                      <a:pt x="47" y="297"/>
                      <a:pt x="48" y="295"/>
                    </a:cubicBezTo>
                    <a:lnTo>
                      <a:pt x="48" y="295"/>
                    </a:lnTo>
                    <a:cubicBezTo>
                      <a:pt x="58" y="303"/>
                      <a:pt x="106" y="311"/>
                      <a:pt x="161" y="319"/>
                    </a:cubicBezTo>
                    <a:cubicBezTo>
                      <a:pt x="229" y="330"/>
                      <a:pt x="318" y="341"/>
                      <a:pt x="415" y="341"/>
                    </a:cubicBezTo>
                    <a:cubicBezTo>
                      <a:pt x="472" y="341"/>
                      <a:pt x="531" y="337"/>
                      <a:pt x="590" y="328"/>
                    </a:cubicBezTo>
                    <a:cubicBezTo>
                      <a:pt x="920" y="274"/>
                      <a:pt x="1161" y="69"/>
                      <a:pt x="1161" y="69"/>
                    </a:cubicBezTo>
                    <a:cubicBezTo>
                      <a:pt x="1161" y="69"/>
                      <a:pt x="972"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75;p38">
                <a:extLst>
                  <a:ext uri="{FF2B5EF4-FFF2-40B4-BE49-F238E27FC236}">
                    <a16:creationId xmlns:a16="http://schemas.microsoft.com/office/drawing/2014/main" id="{81D4A1D1-5C5D-7898-2775-6642D279A76B}"/>
                  </a:ext>
                </a:extLst>
              </p:cNvPr>
              <p:cNvSpPr/>
              <p:nvPr/>
            </p:nvSpPr>
            <p:spPr>
              <a:xfrm>
                <a:off x="1154524" y="1097853"/>
                <a:ext cx="341817" cy="178557"/>
              </a:xfrm>
              <a:custGeom>
                <a:avLst/>
                <a:gdLst/>
                <a:ahLst/>
                <a:cxnLst/>
                <a:rect l="l" t="t" r="r" b="b"/>
                <a:pathLst>
                  <a:path w="4782" h="2498" extrusionOk="0">
                    <a:moveTo>
                      <a:pt x="4077" y="0"/>
                    </a:moveTo>
                    <a:cubicBezTo>
                      <a:pt x="4077" y="0"/>
                      <a:pt x="4104" y="9"/>
                      <a:pt x="4148" y="27"/>
                    </a:cubicBezTo>
                    <a:cubicBezTo>
                      <a:pt x="4193" y="45"/>
                      <a:pt x="4246" y="81"/>
                      <a:pt x="4318" y="134"/>
                    </a:cubicBezTo>
                    <a:cubicBezTo>
                      <a:pt x="4443" y="250"/>
                      <a:pt x="4603" y="473"/>
                      <a:pt x="4594" y="777"/>
                    </a:cubicBezTo>
                    <a:cubicBezTo>
                      <a:pt x="4585" y="1071"/>
                      <a:pt x="4416" y="1410"/>
                      <a:pt x="4113" y="1660"/>
                    </a:cubicBezTo>
                    <a:cubicBezTo>
                      <a:pt x="3809" y="1918"/>
                      <a:pt x="3390" y="2097"/>
                      <a:pt x="2935" y="2159"/>
                    </a:cubicBezTo>
                    <a:cubicBezTo>
                      <a:pt x="2746" y="2185"/>
                      <a:pt x="2556" y="2195"/>
                      <a:pt x="2371" y="2195"/>
                    </a:cubicBezTo>
                    <a:cubicBezTo>
                      <a:pt x="2103" y="2195"/>
                      <a:pt x="1843" y="2173"/>
                      <a:pt x="1606" y="2141"/>
                    </a:cubicBezTo>
                    <a:cubicBezTo>
                      <a:pt x="1195" y="2088"/>
                      <a:pt x="839" y="1972"/>
                      <a:pt x="589" y="1802"/>
                    </a:cubicBezTo>
                    <a:cubicBezTo>
                      <a:pt x="330" y="1633"/>
                      <a:pt x="178" y="1419"/>
                      <a:pt x="98" y="1267"/>
                    </a:cubicBezTo>
                    <a:cubicBezTo>
                      <a:pt x="54" y="1187"/>
                      <a:pt x="36" y="1116"/>
                      <a:pt x="18" y="1071"/>
                    </a:cubicBezTo>
                    <a:cubicBezTo>
                      <a:pt x="9" y="1027"/>
                      <a:pt x="0" y="1009"/>
                      <a:pt x="0" y="1008"/>
                    </a:cubicBezTo>
                    <a:lnTo>
                      <a:pt x="0" y="1008"/>
                    </a:lnTo>
                    <a:cubicBezTo>
                      <a:pt x="0" y="1009"/>
                      <a:pt x="9" y="1027"/>
                      <a:pt x="9" y="1080"/>
                    </a:cubicBezTo>
                    <a:cubicBezTo>
                      <a:pt x="18" y="1124"/>
                      <a:pt x="27" y="1196"/>
                      <a:pt x="54" y="1285"/>
                    </a:cubicBezTo>
                    <a:cubicBezTo>
                      <a:pt x="107" y="1455"/>
                      <a:pt x="232" y="1704"/>
                      <a:pt x="491" y="1927"/>
                    </a:cubicBezTo>
                    <a:cubicBezTo>
                      <a:pt x="749" y="2150"/>
                      <a:pt x="1124" y="2320"/>
                      <a:pt x="1561" y="2400"/>
                    </a:cubicBezTo>
                    <a:cubicBezTo>
                      <a:pt x="1842" y="2459"/>
                      <a:pt x="2142" y="2498"/>
                      <a:pt x="2461" y="2498"/>
                    </a:cubicBezTo>
                    <a:cubicBezTo>
                      <a:pt x="2629" y="2498"/>
                      <a:pt x="2802" y="2487"/>
                      <a:pt x="2980" y="2463"/>
                    </a:cubicBezTo>
                    <a:cubicBezTo>
                      <a:pt x="3488" y="2391"/>
                      <a:pt x="3961" y="2177"/>
                      <a:pt x="4291" y="1856"/>
                    </a:cubicBezTo>
                    <a:cubicBezTo>
                      <a:pt x="4621" y="1535"/>
                      <a:pt x="4782" y="1116"/>
                      <a:pt x="4746" y="768"/>
                    </a:cubicBezTo>
                    <a:cubicBezTo>
                      <a:pt x="4728" y="589"/>
                      <a:pt x="4666" y="446"/>
                      <a:pt x="4594" y="330"/>
                    </a:cubicBezTo>
                    <a:cubicBezTo>
                      <a:pt x="4514" y="223"/>
                      <a:pt x="4425" y="143"/>
                      <a:pt x="4345" y="99"/>
                    </a:cubicBezTo>
                    <a:cubicBezTo>
                      <a:pt x="4264" y="45"/>
                      <a:pt x="4202" y="27"/>
                      <a:pt x="4148" y="9"/>
                    </a:cubicBezTo>
                    <a:cubicBezTo>
                      <a:pt x="4104" y="0"/>
                      <a:pt x="4077" y="0"/>
                      <a:pt x="4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76;p38">
                <a:extLst>
                  <a:ext uri="{FF2B5EF4-FFF2-40B4-BE49-F238E27FC236}">
                    <a16:creationId xmlns:a16="http://schemas.microsoft.com/office/drawing/2014/main" id="{593477DA-319D-637C-3BDD-DED5136AADFD}"/>
                  </a:ext>
                </a:extLst>
              </p:cNvPr>
              <p:cNvSpPr/>
              <p:nvPr/>
            </p:nvSpPr>
            <p:spPr>
              <a:xfrm>
                <a:off x="932586" y="2355926"/>
                <a:ext cx="194569" cy="2044471"/>
              </a:xfrm>
              <a:custGeom>
                <a:avLst/>
                <a:gdLst/>
                <a:ahLst/>
                <a:cxnLst/>
                <a:rect l="l" t="t" r="r" b="b"/>
                <a:pathLst>
                  <a:path w="2722" h="28602" extrusionOk="0">
                    <a:moveTo>
                      <a:pt x="340" y="1"/>
                    </a:moveTo>
                    <a:lnTo>
                      <a:pt x="340" y="1"/>
                    </a:lnTo>
                    <a:cubicBezTo>
                      <a:pt x="339" y="1"/>
                      <a:pt x="313" y="99"/>
                      <a:pt x="268" y="295"/>
                    </a:cubicBezTo>
                    <a:cubicBezTo>
                      <a:pt x="232" y="482"/>
                      <a:pt x="179" y="777"/>
                      <a:pt x="134" y="1151"/>
                    </a:cubicBezTo>
                    <a:cubicBezTo>
                      <a:pt x="99" y="1526"/>
                      <a:pt x="72" y="1981"/>
                      <a:pt x="99" y="2516"/>
                    </a:cubicBezTo>
                    <a:cubicBezTo>
                      <a:pt x="117" y="3051"/>
                      <a:pt x="206" y="3658"/>
                      <a:pt x="357" y="4318"/>
                    </a:cubicBezTo>
                    <a:cubicBezTo>
                      <a:pt x="491" y="4970"/>
                      <a:pt x="679" y="5692"/>
                      <a:pt x="571" y="6468"/>
                    </a:cubicBezTo>
                    <a:cubicBezTo>
                      <a:pt x="527" y="6852"/>
                      <a:pt x="420" y="7244"/>
                      <a:pt x="348" y="7664"/>
                    </a:cubicBezTo>
                    <a:cubicBezTo>
                      <a:pt x="313" y="7878"/>
                      <a:pt x="295" y="8092"/>
                      <a:pt x="295" y="8315"/>
                    </a:cubicBezTo>
                    <a:cubicBezTo>
                      <a:pt x="295" y="8538"/>
                      <a:pt x="331" y="8761"/>
                      <a:pt x="384" y="8984"/>
                    </a:cubicBezTo>
                    <a:cubicBezTo>
                      <a:pt x="482" y="9430"/>
                      <a:pt x="643" y="9849"/>
                      <a:pt x="759" y="10295"/>
                    </a:cubicBezTo>
                    <a:cubicBezTo>
                      <a:pt x="884" y="10741"/>
                      <a:pt x="955" y="11205"/>
                      <a:pt x="973" y="11678"/>
                    </a:cubicBezTo>
                    <a:cubicBezTo>
                      <a:pt x="1000" y="12151"/>
                      <a:pt x="973" y="12642"/>
                      <a:pt x="893" y="13123"/>
                    </a:cubicBezTo>
                    <a:cubicBezTo>
                      <a:pt x="812" y="13614"/>
                      <a:pt x="661" y="14087"/>
                      <a:pt x="509" y="14577"/>
                    </a:cubicBezTo>
                    <a:cubicBezTo>
                      <a:pt x="357" y="15068"/>
                      <a:pt x="197" y="15559"/>
                      <a:pt x="108" y="16058"/>
                    </a:cubicBezTo>
                    <a:cubicBezTo>
                      <a:pt x="18" y="16558"/>
                      <a:pt x="1" y="17057"/>
                      <a:pt x="36" y="17548"/>
                    </a:cubicBezTo>
                    <a:cubicBezTo>
                      <a:pt x="108" y="18529"/>
                      <a:pt x="411" y="19448"/>
                      <a:pt x="866" y="20224"/>
                    </a:cubicBezTo>
                    <a:cubicBezTo>
                      <a:pt x="1089" y="20617"/>
                      <a:pt x="1357" y="20965"/>
                      <a:pt x="1642" y="21277"/>
                    </a:cubicBezTo>
                    <a:cubicBezTo>
                      <a:pt x="1785" y="21438"/>
                      <a:pt x="1936" y="21580"/>
                      <a:pt x="2052" y="21741"/>
                    </a:cubicBezTo>
                    <a:cubicBezTo>
                      <a:pt x="2168" y="21893"/>
                      <a:pt x="2266" y="22062"/>
                      <a:pt x="2293" y="22249"/>
                    </a:cubicBezTo>
                    <a:cubicBezTo>
                      <a:pt x="2320" y="22428"/>
                      <a:pt x="2293" y="22615"/>
                      <a:pt x="2240" y="22794"/>
                    </a:cubicBezTo>
                    <a:cubicBezTo>
                      <a:pt x="2195" y="22972"/>
                      <a:pt x="2124" y="23142"/>
                      <a:pt x="2052" y="23311"/>
                    </a:cubicBezTo>
                    <a:cubicBezTo>
                      <a:pt x="1981" y="23481"/>
                      <a:pt x="1910" y="23650"/>
                      <a:pt x="1874" y="23829"/>
                    </a:cubicBezTo>
                    <a:cubicBezTo>
                      <a:pt x="1829" y="23998"/>
                      <a:pt x="1812" y="24176"/>
                      <a:pt x="1812" y="24346"/>
                    </a:cubicBezTo>
                    <a:cubicBezTo>
                      <a:pt x="1820" y="24694"/>
                      <a:pt x="1901" y="25006"/>
                      <a:pt x="1990" y="25300"/>
                    </a:cubicBezTo>
                    <a:cubicBezTo>
                      <a:pt x="2070" y="25595"/>
                      <a:pt x="2151" y="25862"/>
                      <a:pt x="2222" y="26121"/>
                    </a:cubicBezTo>
                    <a:cubicBezTo>
                      <a:pt x="2356" y="26639"/>
                      <a:pt x="2454" y="27085"/>
                      <a:pt x="2525" y="27450"/>
                    </a:cubicBezTo>
                    <a:cubicBezTo>
                      <a:pt x="2605" y="27825"/>
                      <a:pt x="2650" y="28111"/>
                      <a:pt x="2677" y="28307"/>
                    </a:cubicBezTo>
                    <a:cubicBezTo>
                      <a:pt x="2704" y="28503"/>
                      <a:pt x="2721" y="28601"/>
                      <a:pt x="2721" y="28601"/>
                    </a:cubicBezTo>
                    <a:cubicBezTo>
                      <a:pt x="2721" y="28601"/>
                      <a:pt x="2713" y="28503"/>
                      <a:pt x="2686" y="28307"/>
                    </a:cubicBezTo>
                    <a:cubicBezTo>
                      <a:pt x="2659" y="28111"/>
                      <a:pt x="2623" y="27816"/>
                      <a:pt x="2561" y="27450"/>
                    </a:cubicBezTo>
                    <a:cubicBezTo>
                      <a:pt x="2498" y="27076"/>
                      <a:pt x="2409" y="26630"/>
                      <a:pt x="2284" y="26103"/>
                    </a:cubicBezTo>
                    <a:cubicBezTo>
                      <a:pt x="2222" y="25845"/>
                      <a:pt x="2142" y="25568"/>
                      <a:pt x="2070" y="25283"/>
                    </a:cubicBezTo>
                    <a:cubicBezTo>
                      <a:pt x="1990" y="24988"/>
                      <a:pt x="1919" y="24676"/>
                      <a:pt x="1919" y="24346"/>
                    </a:cubicBezTo>
                    <a:cubicBezTo>
                      <a:pt x="1919" y="24185"/>
                      <a:pt x="1936" y="24016"/>
                      <a:pt x="1981" y="23855"/>
                    </a:cubicBezTo>
                    <a:cubicBezTo>
                      <a:pt x="2026" y="23686"/>
                      <a:pt x="2088" y="23525"/>
                      <a:pt x="2168" y="23356"/>
                    </a:cubicBezTo>
                    <a:cubicBezTo>
                      <a:pt x="2240" y="23186"/>
                      <a:pt x="2311" y="23017"/>
                      <a:pt x="2374" y="22829"/>
                    </a:cubicBezTo>
                    <a:cubicBezTo>
                      <a:pt x="2427" y="22642"/>
                      <a:pt x="2463" y="22437"/>
                      <a:pt x="2427" y="22223"/>
                    </a:cubicBezTo>
                    <a:cubicBezTo>
                      <a:pt x="2400" y="22009"/>
                      <a:pt x="2293" y="21821"/>
                      <a:pt x="2177" y="21652"/>
                    </a:cubicBezTo>
                    <a:cubicBezTo>
                      <a:pt x="2052" y="21482"/>
                      <a:pt x="1901" y="21331"/>
                      <a:pt x="1758" y="21170"/>
                    </a:cubicBezTo>
                    <a:cubicBezTo>
                      <a:pt x="1481" y="20867"/>
                      <a:pt x="1232" y="20519"/>
                      <a:pt x="1018" y="20135"/>
                    </a:cubicBezTo>
                    <a:cubicBezTo>
                      <a:pt x="580" y="19377"/>
                      <a:pt x="295" y="18485"/>
                      <a:pt x="232" y="17530"/>
                    </a:cubicBezTo>
                    <a:cubicBezTo>
                      <a:pt x="197" y="17057"/>
                      <a:pt x="224" y="16576"/>
                      <a:pt x="313" y="16094"/>
                    </a:cubicBezTo>
                    <a:cubicBezTo>
                      <a:pt x="402" y="15612"/>
                      <a:pt x="554" y="15131"/>
                      <a:pt x="705" y="14640"/>
                    </a:cubicBezTo>
                    <a:cubicBezTo>
                      <a:pt x="857" y="14149"/>
                      <a:pt x="1009" y="13659"/>
                      <a:pt x="1089" y="13159"/>
                    </a:cubicBezTo>
                    <a:cubicBezTo>
                      <a:pt x="1178" y="12659"/>
                      <a:pt x="1205" y="12160"/>
                      <a:pt x="1169" y="11669"/>
                    </a:cubicBezTo>
                    <a:cubicBezTo>
                      <a:pt x="1142" y="11179"/>
                      <a:pt x="1071" y="10706"/>
                      <a:pt x="946" y="10251"/>
                    </a:cubicBezTo>
                    <a:cubicBezTo>
                      <a:pt x="821" y="9796"/>
                      <a:pt x="652" y="9368"/>
                      <a:pt x="554" y="8948"/>
                    </a:cubicBezTo>
                    <a:cubicBezTo>
                      <a:pt x="500" y="8734"/>
                      <a:pt x="464" y="8520"/>
                      <a:pt x="464" y="8315"/>
                    </a:cubicBezTo>
                    <a:cubicBezTo>
                      <a:pt x="456" y="8101"/>
                      <a:pt x="473" y="7896"/>
                      <a:pt x="509" y="7690"/>
                    </a:cubicBezTo>
                    <a:cubicBezTo>
                      <a:pt x="571" y="7280"/>
                      <a:pt x="670" y="6879"/>
                      <a:pt x="714" y="6486"/>
                    </a:cubicBezTo>
                    <a:cubicBezTo>
                      <a:pt x="759" y="6085"/>
                      <a:pt x="732" y="5692"/>
                      <a:pt x="679" y="5326"/>
                    </a:cubicBezTo>
                    <a:cubicBezTo>
                      <a:pt x="616" y="4961"/>
                      <a:pt x="536" y="4622"/>
                      <a:pt x="456" y="4292"/>
                    </a:cubicBezTo>
                    <a:cubicBezTo>
                      <a:pt x="286" y="3640"/>
                      <a:pt x="197" y="3043"/>
                      <a:pt x="161" y="2516"/>
                    </a:cubicBezTo>
                    <a:cubicBezTo>
                      <a:pt x="125" y="1981"/>
                      <a:pt x="143" y="1526"/>
                      <a:pt x="170" y="1151"/>
                    </a:cubicBezTo>
                    <a:cubicBezTo>
                      <a:pt x="197" y="777"/>
                      <a:pt x="241" y="491"/>
                      <a:pt x="277" y="295"/>
                    </a:cubicBezTo>
                    <a:cubicBezTo>
                      <a:pt x="322" y="99"/>
                      <a:pt x="340" y="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77;p38">
                <a:extLst>
                  <a:ext uri="{FF2B5EF4-FFF2-40B4-BE49-F238E27FC236}">
                    <a16:creationId xmlns:a16="http://schemas.microsoft.com/office/drawing/2014/main" id="{8559A6C6-D711-98AB-5D0F-DEBD98361F75}"/>
                  </a:ext>
                </a:extLst>
              </p:cNvPr>
              <p:cNvSpPr/>
              <p:nvPr/>
            </p:nvSpPr>
            <p:spPr>
              <a:xfrm>
                <a:off x="1124504" y="3340455"/>
                <a:ext cx="415227" cy="1180635"/>
              </a:xfrm>
              <a:custGeom>
                <a:avLst/>
                <a:gdLst/>
                <a:ahLst/>
                <a:cxnLst/>
                <a:rect l="l" t="t" r="r" b="b"/>
                <a:pathLst>
                  <a:path w="5809" h="16517" extrusionOk="0">
                    <a:moveTo>
                      <a:pt x="750" y="1"/>
                    </a:moveTo>
                    <a:cubicBezTo>
                      <a:pt x="750" y="1"/>
                      <a:pt x="839" y="313"/>
                      <a:pt x="1009" y="857"/>
                    </a:cubicBezTo>
                    <a:cubicBezTo>
                      <a:pt x="1187" y="1410"/>
                      <a:pt x="1437" y="2204"/>
                      <a:pt x="1838" y="3159"/>
                    </a:cubicBezTo>
                    <a:cubicBezTo>
                      <a:pt x="2231" y="4104"/>
                      <a:pt x="2793" y="5219"/>
                      <a:pt x="3614" y="6317"/>
                    </a:cubicBezTo>
                    <a:cubicBezTo>
                      <a:pt x="3810" y="6593"/>
                      <a:pt x="3997" y="6879"/>
                      <a:pt x="4104" y="7200"/>
                    </a:cubicBezTo>
                    <a:cubicBezTo>
                      <a:pt x="4229" y="7530"/>
                      <a:pt x="4283" y="7878"/>
                      <a:pt x="4319" y="8244"/>
                    </a:cubicBezTo>
                    <a:cubicBezTo>
                      <a:pt x="4381" y="8966"/>
                      <a:pt x="4327" y="9751"/>
                      <a:pt x="4443" y="10536"/>
                    </a:cubicBezTo>
                    <a:cubicBezTo>
                      <a:pt x="4550" y="11321"/>
                      <a:pt x="4756" y="12080"/>
                      <a:pt x="5032" y="12775"/>
                    </a:cubicBezTo>
                    <a:cubicBezTo>
                      <a:pt x="5104" y="12945"/>
                      <a:pt x="5175" y="13114"/>
                      <a:pt x="5255" y="13284"/>
                    </a:cubicBezTo>
                    <a:cubicBezTo>
                      <a:pt x="5336" y="13453"/>
                      <a:pt x="5416" y="13614"/>
                      <a:pt x="5487" y="13766"/>
                    </a:cubicBezTo>
                    <a:cubicBezTo>
                      <a:pt x="5559" y="13926"/>
                      <a:pt x="5612" y="14087"/>
                      <a:pt x="5621" y="14238"/>
                    </a:cubicBezTo>
                    <a:cubicBezTo>
                      <a:pt x="5630" y="14399"/>
                      <a:pt x="5576" y="14542"/>
                      <a:pt x="5505" y="14693"/>
                    </a:cubicBezTo>
                    <a:cubicBezTo>
                      <a:pt x="5344" y="14997"/>
                      <a:pt x="5193" y="15291"/>
                      <a:pt x="5050" y="15577"/>
                    </a:cubicBezTo>
                    <a:cubicBezTo>
                      <a:pt x="4970" y="15719"/>
                      <a:pt x="4898" y="15862"/>
                      <a:pt x="4827" y="15996"/>
                    </a:cubicBezTo>
                    <a:cubicBezTo>
                      <a:pt x="4791" y="16067"/>
                      <a:pt x="4756" y="16139"/>
                      <a:pt x="4720" y="16201"/>
                    </a:cubicBezTo>
                    <a:cubicBezTo>
                      <a:pt x="4684" y="16272"/>
                      <a:pt x="4658" y="16335"/>
                      <a:pt x="4613" y="16362"/>
                    </a:cubicBezTo>
                    <a:cubicBezTo>
                      <a:pt x="4596" y="16374"/>
                      <a:pt x="4574" y="16379"/>
                      <a:pt x="4549" y="16379"/>
                    </a:cubicBezTo>
                    <a:cubicBezTo>
                      <a:pt x="4468" y="16379"/>
                      <a:pt x="4350" y="16324"/>
                      <a:pt x="4247" y="16290"/>
                    </a:cubicBezTo>
                    <a:cubicBezTo>
                      <a:pt x="4113" y="16246"/>
                      <a:pt x="3980" y="16201"/>
                      <a:pt x="3846" y="16156"/>
                    </a:cubicBezTo>
                    <a:cubicBezTo>
                      <a:pt x="3578" y="16058"/>
                      <a:pt x="3328" y="15960"/>
                      <a:pt x="3087" y="15871"/>
                    </a:cubicBezTo>
                    <a:cubicBezTo>
                      <a:pt x="2133" y="15496"/>
                      <a:pt x="1366" y="15175"/>
                      <a:pt x="830" y="14961"/>
                    </a:cubicBezTo>
                    <a:cubicBezTo>
                      <a:pt x="295" y="14747"/>
                      <a:pt x="1" y="14622"/>
                      <a:pt x="1" y="14622"/>
                    </a:cubicBezTo>
                    <a:lnTo>
                      <a:pt x="1" y="14622"/>
                    </a:lnTo>
                    <a:cubicBezTo>
                      <a:pt x="1" y="14622"/>
                      <a:pt x="295" y="14756"/>
                      <a:pt x="813" y="14988"/>
                    </a:cubicBezTo>
                    <a:cubicBezTo>
                      <a:pt x="1339" y="15220"/>
                      <a:pt x="2097" y="15568"/>
                      <a:pt x="3052" y="15969"/>
                    </a:cubicBezTo>
                    <a:cubicBezTo>
                      <a:pt x="3293" y="16067"/>
                      <a:pt x="3542" y="16165"/>
                      <a:pt x="3801" y="16272"/>
                    </a:cubicBezTo>
                    <a:cubicBezTo>
                      <a:pt x="3935" y="16317"/>
                      <a:pt x="4069" y="16371"/>
                      <a:pt x="4203" y="16415"/>
                    </a:cubicBezTo>
                    <a:cubicBezTo>
                      <a:pt x="4274" y="16442"/>
                      <a:pt x="4345" y="16469"/>
                      <a:pt x="4417" y="16495"/>
                    </a:cubicBezTo>
                    <a:cubicBezTo>
                      <a:pt x="4454" y="16505"/>
                      <a:pt x="4502" y="16517"/>
                      <a:pt x="4553" y="16517"/>
                    </a:cubicBezTo>
                    <a:cubicBezTo>
                      <a:pt x="4598" y="16517"/>
                      <a:pt x="4647" y="16507"/>
                      <a:pt x="4693" y="16478"/>
                    </a:cubicBezTo>
                    <a:cubicBezTo>
                      <a:pt x="4782" y="16424"/>
                      <a:pt x="4818" y="16335"/>
                      <a:pt x="4854" y="16272"/>
                    </a:cubicBezTo>
                    <a:cubicBezTo>
                      <a:pt x="4889" y="16201"/>
                      <a:pt x="4925" y="16139"/>
                      <a:pt x="4961" y="16067"/>
                    </a:cubicBezTo>
                    <a:cubicBezTo>
                      <a:pt x="5032" y="15933"/>
                      <a:pt x="5113" y="15791"/>
                      <a:pt x="5184" y="15648"/>
                    </a:cubicBezTo>
                    <a:cubicBezTo>
                      <a:pt x="5336" y="15362"/>
                      <a:pt x="5496" y="15068"/>
                      <a:pt x="5657" y="14765"/>
                    </a:cubicBezTo>
                    <a:cubicBezTo>
                      <a:pt x="5737" y="14622"/>
                      <a:pt x="5808" y="14426"/>
                      <a:pt x="5799" y="14230"/>
                    </a:cubicBezTo>
                    <a:cubicBezTo>
                      <a:pt x="5799" y="14042"/>
                      <a:pt x="5737" y="13855"/>
                      <a:pt x="5657" y="13694"/>
                    </a:cubicBezTo>
                    <a:cubicBezTo>
                      <a:pt x="5585" y="13525"/>
                      <a:pt x="5505" y="13364"/>
                      <a:pt x="5425" y="13204"/>
                    </a:cubicBezTo>
                    <a:cubicBezTo>
                      <a:pt x="5353" y="13034"/>
                      <a:pt x="5282" y="12874"/>
                      <a:pt x="5220" y="12704"/>
                    </a:cubicBezTo>
                    <a:cubicBezTo>
                      <a:pt x="4952" y="12017"/>
                      <a:pt x="4756" y="11277"/>
                      <a:pt x="4649" y="10509"/>
                    </a:cubicBezTo>
                    <a:cubicBezTo>
                      <a:pt x="4542" y="9742"/>
                      <a:pt x="4577" y="8975"/>
                      <a:pt x="4515" y="8226"/>
                    </a:cubicBezTo>
                    <a:cubicBezTo>
                      <a:pt x="4479" y="7851"/>
                      <a:pt x="4417" y="7485"/>
                      <a:pt x="4283" y="7137"/>
                    </a:cubicBezTo>
                    <a:cubicBezTo>
                      <a:pt x="4158" y="6789"/>
                      <a:pt x="3962" y="6486"/>
                      <a:pt x="3757" y="6210"/>
                    </a:cubicBezTo>
                    <a:cubicBezTo>
                      <a:pt x="2927" y="5139"/>
                      <a:pt x="2356" y="4051"/>
                      <a:pt x="1937" y="3114"/>
                    </a:cubicBezTo>
                    <a:cubicBezTo>
                      <a:pt x="1508" y="2177"/>
                      <a:pt x="1232" y="1392"/>
                      <a:pt x="1045" y="848"/>
                    </a:cubicBezTo>
                    <a:cubicBezTo>
                      <a:pt x="857" y="304"/>
                      <a:pt x="750" y="1"/>
                      <a:pt x="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8;p38">
                <a:extLst>
                  <a:ext uri="{FF2B5EF4-FFF2-40B4-BE49-F238E27FC236}">
                    <a16:creationId xmlns:a16="http://schemas.microsoft.com/office/drawing/2014/main" id="{87FC720C-168D-6C4C-1315-1FE5697A64D7}"/>
                  </a:ext>
                </a:extLst>
              </p:cNvPr>
              <p:cNvSpPr/>
              <p:nvPr/>
            </p:nvSpPr>
            <p:spPr>
              <a:xfrm>
                <a:off x="1291619" y="2784433"/>
                <a:ext cx="109722" cy="982064"/>
              </a:xfrm>
              <a:custGeom>
                <a:avLst/>
                <a:gdLst/>
                <a:ahLst/>
                <a:cxnLst/>
                <a:rect l="l" t="t" r="r" b="b"/>
                <a:pathLst>
                  <a:path w="1535" h="13739" extrusionOk="0">
                    <a:moveTo>
                      <a:pt x="312" y="0"/>
                    </a:moveTo>
                    <a:cubicBezTo>
                      <a:pt x="294" y="18"/>
                      <a:pt x="268" y="45"/>
                      <a:pt x="250" y="90"/>
                    </a:cubicBezTo>
                    <a:cubicBezTo>
                      <a:pt x="196" y="170"/>
                      <a:pt x="134" y="295"/>
                      <a:pt x="80" y="464"/>
                    </a:cubicBezTo>
                    <a:cubicBezTo>
                      <a:pt x="36" y="634"/>
                      <a:pt x="0" y="857"/>
                      <a:pt x="9" y="1116"/>
                    </a:cubicBezTo>
                    <a:cubicBezTo>
                      <a:pt x="18" y="1365"/>
                      <a:pt x="71" y="1660"/>
                      <a:pt x="152" y="1963"/>
                    </a:cubicBezTo>
                    <a:cubicBezTo>
                      <a:pt x="232" y="2275"/>
                      <a:pt x="330" y="2605"/>
                      <a:pt x="393" y="2971"/>
                    </a:cubicBezTo>
                    <a:cubicBezTo>
                      <a:pt x="455" y="3337"/>
                      <a:pt x="464" y="3729"/>
                      <a:pt x="464" y="4149"/>
                    </a:cubicBezTo>
                    <a:cubicBezTo>
                      <a:pt x="464" y="4568"/>
                      <a:pt x="464" y="5014"/>
                      <a:pt x="544" y="5478"/>
                    </a:cubicBezTo>
                    <a:cubicBezTo>
                      <a:pt x="625" y="5951"/>
                      <a:pt x="839" y="6388"/>
                      <a:pt x="1017" y="6834"/>
                    </a:cubicBezTo>
                    <a:cubicBezTo>
                      <a:pt x="1097" y="7057"/>
                      <a:pt x="1169" y="7271"/>
                      <a:pt x="1213" y="7503"/>
                    </a:cubicBezTo>
                    <a:cubicBezTo>
                      <a:pt x="1249" y="7726"/>
                      <a:pt x="1276" y="7958"/>
                      <a:pt x="1294" y="8181"/>
                    </a:cubicBezTo>
                    <a:cubicBezTo>
                      <a:pt x="1329" y="8636"/>
                      <a:pt x="1347" y="9073"/>
                      <a:pt x="1356" y="9492"/>
                    </a:cubicBezTo>
                    <a:cubicBezTo>
                      <a:pt x="1365" y="10331"/>
                      <a:pt x="1320" y="11080"/>
                      <a:pt x="1258" y="11714"/>
                    </a:cubicBezTo>
                    <a:cubicBezTo>
                      <a:pt x="1195" y="12347"/>
                      <a:pt x="1106" y="12856"/>
                      <a:pt x="1044" y="13204"/>
                    </a:cubicBezTo>
                    <a:cubicBezTo>
                      <a:pt x="1017" y="13373"/>
                      <a:pt x="990" y="13507"/>
                      <a:pt x="972" y="13605"/>
                    </a:cubicBezTo>
                    <a:cubicBezTo>
                      <a:pt x="955" y="13694"/>
                      <a:pt x="946" y="13739"/>
                      <a:pt x="946" y="13739"/>
                    </a:cubicBezTo>
                    <a:cubicBezTo>
                      <a:pt x="946" y="13739"/>
                      <a:pt x="955" y="13694"/>
                      <a:pt x="981" y="13605"/>
                    </a:cubicBezTo>
                    <a:cubicBezTo>
                      <a:pt x="1008" y="13516"/>
                      <a:pt x="1035" y="13382"/>
                      <a:pt x="1080" y="13204"/>
                    </a:cubicBezTo>
                    <a:cubicBezTo>
                      <a:pt x="1160" y="12865"/>
                      <a:pt x="1267" y="12356"/>
                      <a:pt x="1356" y="11723"/>
                    </a:cubicBezTo>
                    <a:cubicBezTo>
                      <a:pt x="1454" y="11098"/>
                      <a:pt x="1517" y="10340"/>
                      <a:pt x="1526" y="9492"/>
                    </a:cubicBezTo>
                    <a:cubicBezTo>
                      <a:pt x="1534" y="9073"/>
                      <a:pt x="1526" y="8627"/>
                      <a:pt x="1490" y="8172"/>
                    </a:cubicBezTo>
                    <a:cubicBezTo>
                      <a:pt x="1472" y="7940"/>
                      <a:pt x="1454" y="7699"/>
                      <a:pt x="1410" y="7467"/>
                    </a:cubicBezTo>
                    <a:cubicBezTo>
                      <a:pt x="1374" y="7226"/>
                      <a:pt x="1294" y="6986"/>
                      <a:pt x="1204" y="6754"/>
                    </a:cubicBezTo>
                    <a:cubicBezTo>
                      <a:pt x="1026" y="6299"/>
                      <a:pt x="821" y="5879"/>
                      <a:pt x="741" y="5442"/>
                    </a:cubicBezTo>
                    <a:cubicBezTo>
                      <a:pt x="660" y="5005"/>
                      <a:pt x="651" y="4568"/>
                      <a:pt x="633" y="4149"/>
                    </a:cubicBezTo>
                    <a:cubicBezTo>
                      <a:pt x="625" y="3729"/>
                      <a:pt x="607" y="3319"/>
                      <a:pt x="535" y="2944"/>
                    </a:cubicBezTo>
                    <a:cubicBezTo>
                      <a:pt x="455" y="2570"/>
                      <a:pt x="339" y="2240"/>
                      <a:pt x="250" y="1936"/>
                    </a:cubicBezTo>
                    <a:cubicBezTo>
                      <a:pt x="161" y="1633"/>
                      <a:pt x="98" y="1356"/>
                      <a:pt x="71" y="1107"/>
                    </a:cubicBezTo>
                    <a:cubicBezTo>
                      <a:pt x="54" y="857"/>
                      <a:pt x="71" y="643"/>
                      <a:pt x="116" y="473"/>
                    </a:cubicBezTo>
                    <a:cubicBezTo>
                      <a:pt x="152" y="304"/>
                      <a:pt x="214" y="179"/>
                      <a:pt x="259" y="90"/>
                    </a:cubicBezTo>
                    <a:cubicBezTo>
                      <a:pt x="277" y="54"/>
                      <a:pt x="294" y="27"/>
                      <a:pt x="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9;p38">
                <a:extLst>
                  <a:ext uri="{FF2B5EF4-FFF2-40B4-BE49-F238E27FC236}">
                    <a16:creationId xmlns:a16="http://schemas.microsoft.com/office/drawing/2014/main" id="{E96E15E8-9353-AE62-308B-97EF735C7300}"/>
                  </a:ext>
                </a:extLst>
              </p:cNvPr>
              <p:cNvSpPr/>
              <p:nvPr/>
            </p:nvSpPr>
            <p:spPr>
              <a:xfrm>
                <a:off x="1301768" y="2833538"/>
                <a:ext cx="55540" cy="343104"/>
              </a:xfrm>
              <a:custGeom>
                <a:avLst/>
                <a:gdLst/>
                <a:ahLst/>
                <a:cxnLst/>
                <a:rect l="l" t="t" r="r" b="b"/>
                <a:pathLst>
                  <a:path w="777" h="4800" extrusionOk="0">
                    <a:moveTo>
                      <a:pt x="465" y="0"/>
                    </a:moveTo>
                    <a:cubicBezTo>
                      <a:pt x="367" y="9"/>
                      <a:pt x="286" y="27"/>
                      <a:pt x="215" y="27"/>
                    </a:cubicBezTo>
                    <a:cubicBezTo>
                      <a:pt x="81" y="45"/>
                      <a:pt x="1" y="63"/>
                      <a:pt x="1" y="63"/>
                    </a:cubicBezTo>
                    <a:cubicBezTo>
                      <a:pt x="1" y="63"/>
                      <a:pt x="81" y="63"/>
                      <a:pt x="215" y="81"/>
                    </a:cubicBezTo>
                    <a:cubicBezTo>
                      <a:pt x="286" y="90"/>
                      <a:pt x="367" y="90"/>
                      <a:pt x="465" y="98"/>
                    </a:cubicBezTo>
                    <a:cubicBezTo>
                      <a:pt x="509" y="107"/>
                      <a:pt x="518" y="116"/>
                      <a:pt x="536" y="152"/>
                    </a:cubicBezTo>
                    <a:cubicBezTo>
                      <a:pt x="545" y="197"/>
                      <a:pt x="554" y="250"/>
                      <a:pt x="563" y="304"/>
                    </a:cubicBezTo>
                    <a:cubicBezTo>
                      <a:pt x="581" y="536"/>
                      <a:pt x="491" y="794"/>
                      <a:pt x="375" y="1098"/>
                    </a:cubicBezTo>
                    <a:cubicBezTo>
                      <a:pt x="251" y="1401"/>
                      <a:pt x="161" y="1767"/>
                      <a:pt x="144" y="2150"/>
                    </a:cubicBezTo>
                    <a:cubicBezTo>
                      <a:pt x="117" y="2543"/>
                      <a:pt x="144" y="2900"/>
                      <a:pt x="188" y="3230"/>
                    </a:cubicBezTo>
                    <a:cubicBezTo>
                      <a:pt x="233" y="3551"/>
                      <a:pt x="295" y="3836"/>
                      <a:pt x="349" y="4077"/>
                    </a:cubicBezTo>
                    <a:cubicBezTo>
                      <a:pt x="402" y="4318"/>
                      <a:pt x="456" y="4523"/>
                      <a:pt x="536" y="4639"/>
                    </a:cubicBezTo>
                    <a:cubicBezTo>
                      <a:pt x="581" y="4702"/>
                      <a:pt x="616" y="4737"/>
                      <a:pt x="643" y="4764"/>
                    </a:cubicBezTo>
                    <a:cubicBezTo>
                      <a:pt x="670" y="4791"/>
                      <a:pt x="688" y="4800"/>
                      <a:pt x="688" y="4800"/>
                    </a:cubicBezTo>
                    <a:cubicBezTo>
                      <a:pt x="688" y="4800"/>
                      <a:pt x="670" y="4782"/>
                      <a:pt x="652" y="4755"/>
                    </a:cubicBezTo>
                    <a:cubicBezTo>
                      <a:pt x="634" y="4728"/>
                      <a:pt x="607" y="4684"/>
                      <a:pt x="581" y="4621"/>
                    </a:cubicBezTo>
                    <a:cubicBezTo>
                      <a:pt x="536" y="4497"/>
                      <a:pt x="518" y="4300"/>
                      <a:pt x="500" y="4059"/>
                    </a:cubicBezTo>
                    <a:cubicBezTo>
                      <a:pt x="474" y="3569"/>
                      <a:pt x="402" y="2900"/>
                      <a:pt x="447" y="2177"/>
                    </a:cubicBezTo>
                    <a:cubicBezTo>
                      <a:pt x="474" y="1811"/>
                      <a:pt x="536" y="1481"/>
                      <a:pt x="625" y="1178"/>
                    </a:cubicBezTo>
                    <a:cubicBezTo>
                      <a:pt x="714" y="866"/>
                      <a:pt x="777" y="545"/>
                      <a:pt x="714" y="286"/>
                    </a:cubicBezTo>
                    <a:cubicBezTo>
                      <a:pt x="706" y="250"/>
                      <a:pt x="697" y="214"/>
                      <a:pt x="688" y="188"/>
                    </a:cubicBezTo>
                    <a:cubicBezTo>
                      <a:pt x="679" y="161"/>
                      <a:pt x="670" y="125"/>
                      <a:pt x="643" y="98"/>
                    </a:cubicBezTo>
                    <a:cubicBezTo>
                      <a:pt x="625" y="72"/>
                      <a:pt x="599" y="36"/>
                      <a:pt x="563" y="18"/>
                    </a:cubicBezTo>
                    <a:cubicBezTo>
                      <a:pt x="527" y="0"/>
                      <a:pt x="491"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80;p38">
                <a:extLst>
                  <a:ext uri="{FF2B5EF4-FFF2-40B4-BE49-F238E27FC236}">
                    <a16:creationId xmlns:a16="http://schemas.microsoft.com/office/drawing/2014/main" id="{16322BAD-8642-1B94-BF9E-75E63775662C}"/>
                  </a:ext>
                </a:extLst>
              </p:cNvPr>
              <p:cNvSpPr/>
              <p:nvPr/>
            </p:nvSpPr>
            <p:spPr>
              <a:xfrm>
                <a:off x="1172966" y="2252427"/>
                <a:ext cx="271767" cy="442175"/>
              </a:xfrm>
              <a:custGeom>
                <a:avLst/>
                <a:gdLst/>
                <a:ahLst/>
                <a:cxnLst/>
                <a:rect l="l" t="t" r="r" b="b"/>
                <a:pathLst>
                  <a:path w="3802" h="6186" extrusionOk="0">
                    <a:moveTo>
                      <a:pt x="1017" y="1"/>
                    </a:moveTo>
                    <a:cubicBezTo>
                      <a:pt x="755" y="1"/>
                      <a:pt x="478" y="7"/>
                      <a:pt x="188" y="21"/>
                    </a:cubicBezTo>
                    <a:lnTo>
                      <a:pt x="1" y="21"/>
                    </a:lnTo>
                    <a:lnTo>
                      <a:pt x="143" y="146"/>
                    </a:lnTo>
                    <a:cubicBezTo>
                      <a:pt x="340" y="324"/>
                      <a:pt x="491" y="574"/>
                      <a:pt x="572" y="860"/>
                    </a:cubicBezTo>
                    <a:cubicBezTo>
                      <a:pt x="670" y="1136"/>
                      <a:pt x="697" y="1449"/>
                      <a:pt x="697" y="1770"/>
                    </a:cubicBezTo>
                    <a:cubicBezTo>
                      <a:pt x="697" y="2091"/>
                      <a:pt x="679" y="2430"/>
                      <a:pt x="679" y="2787"/>
                    </a:cubicBezTo>
                    <a:cubicBezTo>
                      <a:pt x="688" y="3135"/>
                      <a:pt x="723" y="3491"/>
                      <a:pt x="786" y="3848"/>
                    </a:cubicBezTo>
                    <a:cubicBezTo>
                      <a:pt x="866" y="4366"/>
                      <a:pt x="991" y="4865"/>
                      <a:pt x="1116" y="5338"/>
                    </a:cubicBezTo>
                    <a:cubicBezTo>
                      <a:pt x="1152" y="5454"/>
                      <a:pt x="1178" y="5579"/>
                      <a:pt x="1214" y="5695"/>
                    </a:cubicBezTo>
                    <a:cubicBezTo>
                      <a:pt x="1232" y="5748"/>
                      <a:pt x="1241" y="5811"/>
                      <a:pt x="1259" y="5864"/>
                    </a:cubicBezTo>
                    <a:cubicBezTo>
                      <a:pt x="1276" y="5927"/>
                      <a:pt x="1285" y="5971"/>
                      <a:pt x="1321" y="6052"/>
                    </a:cubicBezTo>
                    <a:cubicBezTo>
                      <a:pt x="1339" y="6087"/>
                      <a:pt x="1366" y="6132"/>
                      <a:pt x="1410" y="6159"/>
                    </a:cubicBezTo>
                    <a:cubicBezTo>
                      <a:pt x="1455" y="6186"/>
                      <a:pt x="1508" y="6186"/>
                      <a:pt x="1544" y="6186"/>
                    </a:cubicBezTo>
                    <a:cubicBezTo>
                      <a:pt x="1624" y="6186"/>
                      <a:pt x="1669" y="6168"/>
                      <a:pt x="1731" y="6159"/>
                    </a:cubicBezTo>
                    <a:cubicBezTo>
                      <a:pt x="1847" y="6141"/>
                      <a:pt x="1963" y="6114"/>
                      <a:pt x="2070" y="6079"/>
                    </a:cubicBezTo>
                    <a:cubicBezTo>
                      <a:pt x="2293" y="6016"/>
                      <a:pt x="2516" y="5909"/>
                      <a:pt x="2668" y="5722"/>
                    </a:cubicBezTo>
                    <a:cubicBezTo>
                      <a:pt x="2740" y="5624"/>
                      <a:pt x="2793" y="5516"/>
                      <a:pt x="2820" y="5401"/>
                    </a:cubicBezTo>
                    <a:cubicBezTo>
                      <a:pt x="2838" y="5293"/>
                      <a:pt x="2838" y="5186"/>
                      <a:pt x="2829" y="5079"/>
                    </a:cubicBezTo>
                    <a:cubicBezTo>
                      <a:pt x="2802" y="4678"/>
                      <a:pt x="2748" y="4303"/>
                      <a:pt x="2704" y="3964"/>
                    </a:cubicBezTo>
                    <a:cubicBezTo>
                      <a:pt x="2597" y="3295"/>
                      <a:pt x="2472" y="2751"/>
                      <a:pt x="2374" y="2385"/>
                    </a:cubicBezTo>
                    <a:cubicBezTo>
                      <a:pt x="2276" y="2020"/>
                      <a:pt x="2213" y="1815"/>
                      <a:pt x="2213" y="1814"/>
                    </a:cubicBezTo>
                    <a:lnTo>
                      <a:pt x="2213" y="1814"/>
                    </a:lnTo>
                    <a:cubicBezTo>
                      <a:pt x="2213" y="1815"/>
                      <a:pt x="2267" y="2020"/>
                      <a:pt x="2347" y="2394"/>
                    </a:cubicBezTo>
                    <a:cubicBezTo>
                      <a:pt x="2418" y="2769"/>
                      <a:pt x="2525" y="3304"/>
                      <a:pt x="2597" y="3982"/>
                    </a:cubicBezTo>
                    <a:cubicBezTo>
                      <a:pt x="2632" y="4321"/>
                      <a:pt x="2668" y="4687"/>
                      <a:pt x="2686" y="5088"/>
                    </a:cubicBezTo>
                    <a:cubicBezTo>
                      <a:pt x="2695" y="5186"/>
                      <a:pt x="2686" y="5285"/>
                      <a:pt x="2668" y="5374"/>
                    </a:cubicBezTo>
                    <a:cubicBezTo>
                      <a:pt x="2650" y="5463"/>
                      <a:pt x="2606" y="5543"/>
                      <a:pt x="2543" y="5624"/>
                    </a:cubicBezTo>
                    <a:cubicBezTo>
                      <a:pt x="2427" y="5766"/>
                      <a:pt x="2231" y="5855"/>
                      <a:pt x="2026" y="5909"/>
                    </a:cubicBezTo>
                    <a:cubicBezTo>
                      <a:pt x="1919" y="5945"/>
                      <a:pt x="1812" y="5963"/>
                      <a:pt x="1696" y="5980"/>
                    </a:cubicBezTo>
                    <a:cubicBezTo>
                      <a:pt x="1642" y="5989"/>
                      <a:pt x="1580" y="6007"/>
                      <a:pt x="1544" y="6007"/>
                    </a:cubicBezTo>
                    <a:cubicBezTo>
                      <a:pt x="1499" y="5998"/>
                      <a:pt x="1508" y="5998"/>
                      <a:pt x="1491" y="5971"/>
                    </a:cubicBezTo>
                    <a:cubicBezTo>
                      <a:pt x="1473" y="5936"/>
                      <a:pt x="1464" y="5864"/>
                      <a:pt x="1446" y="5811"/>
                    </a:cubicBezTo>
                    <a:cubicBezTo>
                      <a:pt x="1428" y="5757"/>
                      <a:pt x="1410" y="5695"/>
                      <a:pt x="1401" y="5641"/>
                    </a:cubicBezTo>
                    <a:cubicBezTo>
                      <a:pt x="1366" y="5525"/>
                      <a:pt x="1339" y="5409"/>
                      <a:pt x="1303" y="5285"/>
                    </a:cubicBezTo>
                    <a:cubicBezTo>
                      <a:pt x="1187" y="4812"/>
                      <a:pt x="1071" y="4321"/>
                      <a:pt x="991" y="3813"/>
                    </a:cubicBezTo>
                    <a:cubicBezTo>
                      <a:pt x="929" y="3465"/>
                      <a:pt x="893" y="3117"/>
                      <a:pt x="884" y="2778"/>
                    </a:cubicBezTo>
                    <a:cubicBezTo>
                      <a:pt x="875" y="2439"/>
                      <a:pt x="893" y="2100"/>
                      <a:pt x="893" y="1770"/>
                    </a:cubicBezTo>
                    <a:cubicBezTo>
                      <a:pt x="884" y="1440"/>
                      <a:pt x="848" y="1101"/>
                      <a:pt x="741" y="797"/>
                    </a:cubicBezTo>
                    <a:cubicBezTo>
                      <a:pt x="654" y="558"/>
                      <a:pt x="526" y="331"/>
                      <a:pt x="357" y="153"/>
                    </a:cubicBezTo>
                    <a:lnTo>
                      <a:pt x="357" y="153"/>
                    </a:lnTo>
                    <a:cubicBezTo>
                      <a:pt x="835" y="126"/>
                      <a:pt x="1276" y="115"/>
                      <a:pt x="1670" y="115"/>
                    </a:cubicBezTo>
                    <a:cubicBezTo>
                      <a:pt x="2111" y="115"/>
                      <a:pt x="2494" y="128"/>
                      <a:pt x="2811" y="146"/>
                    </a:cubicBezTo>
                    <a:cubicBezTo>
                      <a:pt x="3123" y="164"/>
                      <a:pt x="3373" y="182"/>
                      <a:pt x="3542" y="191"/>
                    </a:cubicBezTo>
                    <a:cubicBezTo>
                      <a:pt x="3712" y="209"/>
                      <a:pt x="3801" y="217"/>
                      <a:pt x="3801" y="217"/>
                    </a:cubicBezTo>
                    <a:cubicBezTo>
                      <a:pt x="3801" y="217"/>
                      <a:pt x="3712" y="209"/>
                      <a:pt x="3542" y="182"/>
                    </a:cubicBezTo>
                    <a:cubicBezTo>
                      <a:pt x="3373" y="155"/>
                      <a:pt x="3132" y="128"/>
                      <a:pt x="2811" y="93"/>
                    </a:cubicBezTo>
                    <a:cubicBezTo>
                      <a:pt x="2353" y="47"/>
                      <a:pt x="1741" y="1"/>
                      <a:pt x="1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81;p38">
                <a:extLst>
                  <a:ext uri="{FF2B5EF4-FFF2-40B4-BE49-F238E27FC236}">
                    <a16:creationId xmlns:a16="http://schemas.microsoft.com/office/drawing/2014/main" id="{A95C3820-6E66-A48A-C0FF-AFABE93C589A}"/>
                  </a:ext>
                </a:extLst>
              </p:cNvPr>
              <p:cNvSpPr/>
              <p:nvPr/>
            </p:nvSpPr>
            <p:spPr>
              <a:xfrm>
                <a:off x="961892" y="2180878"/>
                <a:ext cx="336814" cy="71194"/>
              </a:xfrm>
              <a:custGeom>
                <a:avLst/>
                <a:gdLst/>
                <a:ahLst/>
                <a:cxnLst/>
                <a:rect l="l" t="t" r="r" b="b"/>
                <a:pathLst>
                  <a:path w="4712" h="996" extrusionOk="0">
                    <a:moveTo>
                      <a:pt x="2196" y="0"/>
                    </a:moveTo>
                    <a:cubicBezTo>
                      <a:pt x="2090" y="0"/>
                      <a:pt x="1988" y="17"/>
                      <a:pt x="1901" y="41"/>
                    </a:cubicBezTo>
                    <a:cubicBezTo>
                      <a:pt x="1732" y="77"/>
                      <a:pt x="1589" y="139"/>
                      <a:pt x="1455" y="175"/>
                    </a:cubicBezTo>
                    <a:cubicBezTo>
                      <a:pt x="1321" y="219"/>
                      <a:pt x="1205" y="237"/>
                      <a:pt x="1080" y="246"/>
                    </a:cubicBezTo>
                    <a:cubicBezTo>
                      <a:pt x="1039" y="249"/>
                      <a:pt x="998" y="250"/>
                      <a:pt x="958" y="250"/>
                    </a:cubicBezTo>
                    <a:cubicBezTo>
                      <a:pt x="878" y="250"/>
                      <a:pt x="801" y="246"/>
                      <a:pt x="724" y="246"/>
                    </a:cubicBezTo>
                    <a:cubicBezTo>
                      <a:pt x="575" y="243"/>
                      <a:pt x="445" y="242"/>
                      <a:pt x="338" y="242"/>
                    </a:cubicBezTo>
                    <a:cubicBezTo>
                      <a:pt x="124" y="242"/>
                      <a:pt x="1" y="246"/>
                      <a:pt x="1" y="246"/>
                    </a:cubicBezTo>
                    <a:cubicBezTo>
                      <a:pt x="1" y="246"/>
                      <a:pt x="269" y="317"/>
                      <a:pt x="706" y="398"/>
                    </a:cubicBezTo>
                    <a:cubicBezTo>
                      <a:pt x="813" y="424"/>
                      <a:pt x="938" y="442"/>
                      <a:pt x="1071" y="460"/>
                    </a:cubicBezTo>
                    <a:cubicBezTo>
                      <a:pt x="1107" y="462"/>
                      <a:pt x="1144" y="463"/>
                      <a:pt x="1181" y="463"/>
                    </a:cubicBezTo>
                    <a:cubicBezTo>
                      <a:pt x="1293" y="463"/>
                      <a:pt x="1410" y="453"/>
                      <a:pt x="1517" y="433"/>
                    </a:cubicBezTo>
                    <a:cubicBezTo>
                      <a:pt x="1746" y="386"/>
                      <a:pt x="1969" y="304"/>
                      <a:pt x="2175" y="304"/>
                    </a:cubicBezTo>
                    <a:cubicBezTo>
                      <a:pt x="2243" y="304"/>
                      <a:pt x="2310" y="313"/>
                      <a:pt x="2374" y="335"/>
                    </a:cubicBezTo>
                    <a:cubicBezTo>
                      <a:pt x="2508" y="380"/>
                      <a:pt x="2642" y="460"/>
                      <a:pt x="2784" y="532"/>
                    </a:cubicBezTo>
                    <a:cubicBezTo>
                      <a:pt x="2936" y="612"/>
                      <a:pt x="3079" y="683"/>
                      <a:pt x="3221" y="737"/>
                    </a:cubicBezTo>
                    <a:cubicBezTo>
                      <a:pt x="3498" y="844"/>
                      <a:pt x="3766" y="906"/>
                      <a:pt x="3989" y="951"/>
                    </a:cubicBezTo>
                    <a:cubicBezTo>
                      <a:pt x="4212" y="986"/>
                      <a:pt x="4390" y="995"/>
                      <a:pt x="4515" y="995"/>
                    </a:cubicBezTo>
                    <a:cubicBezTo>
                      <a:pt x="4640" y="995"/>
                      <a:pt x="4711" y="986"/>
                      <a:pt x="4711" y="986"/>
                    </a:cubicBezTo>
                    <a:cubicBezTo>
                      <a:pt x="4711" y="986"/>
                      <a:pt x="4649" y="978"/>
                      <a:pt x="4524" y="942"/>
                    </a:cubicBezTo>
                    <a:cubicBezTo>
                      <a:pt x="4399" y="915"/>
                      <a:pt x="4229" y="871"/>
                      <a:pt x="4024" y="799"/>
                    </a:cubicBezTo>
                    <a:cubicBezTo>
                      <a:pt x="3819" y="719"/>
                      <a:pt x="3578" y="630"/>
                      <a:pt x="3328" y="496"/>
                    </a:cubicBezTo>
                    <a:cubicBezTo>
                      <a:pt x="3195" y="433"/>
                      <a:pt x="3070" y="362"/>
                      <a:pt x="2936" y="273"/>
                    </a:cubicBezTo>
                    <a:cubicBezTo>
                      <a:pt x="2802" y="193"/>
                      <a:pt x="2650" y="94"/>
                      <a:pt x="2463" y="41"/>
                    </a:cubicBezTo>
                    <a:cubicBezTo>
                      <a:pt x="2377" y="12"/>
                      <a:pt x="2285" y="0"/>
                      <a:pt x="2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82;p38">
                <a:extLst>
                  <a:ext uri="{FF2B5EF4-FFF2-40B4-BE49-F238E27FC236}">
                    <a16:creationId xmlns:a16="http://schemas.microsoft.com/office/drawing/2014/main" id="{C125EF2D-1381-B682-1BA6-6102FD533DE5}"/>
                  </a:ext>
                </a:extLst>
              </p:cNvPr>
              <p:cNvSpPr/>
              <p:nvPr/>
            </p:nvSpPr>
            <p:spPr>
              <a:xfrm>
                <a:off x="1010997" y="2199033"/>
                <a:ext cx="72123" cy="93210"/>
              </a:xfrm>
              <a:custGeom>
                <a:avLst/>
                <a:gdLst/>
                <a:ahLst/>
                <a:cxnLst/>
                <a:rect l="l" t="t" r="r" b="b"/>
                <a:pathLst>
                  <a:path w="1009" h="1304" extrusionOk="0">
                    <a:moveTo>
                      <a:pt x="1009" y="1"/>
                    </a:moveTo>
                    <a:cubicBezTo>
                      <a:pt x="1009" y="1"/>
                      <a:pt x="982" y="37"/>
                      <a:pt x="946" y="99"/>
                    </a:cubicBezTo>
                    <a:cubicBezTo>
                      <a:pt x="902" y="162"/>
                      <a:pt x="848" y="251"/>
                      <a:pt x="804" y="376"/>
                    </a:cubicBezTo>
                    <a:cubicBezTo>
                      <a:pt x="759" y="501"/>
                      <a:pt x="715" y="652"/>
                      <a:pt x="688" y="831"/>
                    </a:cubicBezTo>
                    <a:cubicBezTo>
                      <a:pt x="688" y="866"/>
                      <a:pt x="679" y="920"/>
                      <a:pt x="679" y="964"/>
                    </a:cubicBezTo>
                    <a:lnTo>
                      <a:pt x="675" y="991"/>
                    </a:lnTo>
                    <a:lnTo>
                      <a:pt x="281" y="991"/>
                    </a:lnTo>
                    <a:cubicBezTo>
                      <a:pt x="315" y="837"/>
                      <a:pt x="340" y="692"/>
                      <a:pt x="358" y="572"/>
                    </a:cubicBezTo>
                    <a:cubicBezTo>
                      <a:pt x="393" y="313"/>
                      <a:pt x="402" y="153"/>
                      <a:pt x="402" y="153"/>
                    </a:cubicBezTo>
                    <a:lnTo>
                      <a:pt x="402" y="153"/>
                    </a:lnTo>
                    <a:cubicBezTo>
                      <a:pt x="402" y="153"/>
                      <a:pt x="322" y="295"/>
                      <a:pt x="206" y="527"/>
                    </a:cubicBezTo>
                    <a:cubicBezTo>
                      <a:pt x="152" y="643"/>
                      <a:pt x="90" y="777"/>
                      <a:pt x="28" y="938"/>
                    </a:cubicBezTo>
                    <a:cubicBezTo>
                      <a:pt x="19" y="964"/>
                      <a:pt x="10" y="991"/>
                      <a:pt x="1" y="1027"/>
                    </a:cubicBezTo>
                    <a:cubicBezTo>
                      <a:pt x="1" y="1063"/>
                      <a:pt x="1" y="1107"/>
                      <a:pt x="28" y="1161"/>
                    </a:cubicBezTo>
                    <a:cubicBezTo>
                      <a:pt x="54" y="1223"/>
                      <a:pt x="117" y="1259"/>
                      <a:pt x="161" y="1277"/>
                    </a:cubicBezTo>
                    <a:cubicBezTo>
                      <a:pt x="206" y="1294"/>
                      <a:pt x="242" y="1294"/>
                      <a:pt x="268" y="1294"/>
                    </a:cubicBezTo>
                    <a:cubicBezTo>
                      <a:pt x="358" y="1294"/>
                      <a:pt x="456" y="1303"/>
                      <a:pt x="554" y="1303"/>
                    </a:cubicBezTo>
                    <a:lnTo>
                      <a:pt x="697" y="1303"/>
                    </a:lnTo>
                    <a:cubicBezTo>
                      <a:pt x="715" y="1294"/>
                      <a:pt x="750" y="1303"/>
                      <a:pt x="813" y="1286"/>
                    </a:cubicBezTo>
                    <a:cubicBezTo>
                      <a:pt x="866" y="1268"/>
                      <a:pt x="938" y="1196"/>
                      <a:pt x="955" y="1143"/>
                    </a:cubicBezTo>
                    <a:cubicBezTo>
                      <a:pt x="973" y="1089"/>
                      <a:pt x="964" y="1054"/>
                      <a:pt x="964" y="1027"/>
                    </a:cubicBezTo>
                    <a:lnTo>
                      <a:pt x="955" y="956"/>
                    </a:lnTo>
                    <a:cubicBezTo>
                      <a:pt x="955" y="920"/>
                      <a:pt x="955" y="875"/>
                      <a:pt x="955" y="840"/>
                    </a:cubicBezTo>
                    <a:cubicBezTo>
                      <a:pt x="946" y="679"/>
                      <a:pt x="946" y="536"/>
                      <a:pt x="955" y="411"/>
                    </a:cubicBezTo>
                    <a:cubicBezTo>
                      <a:pt x="964" y="286"/>
                      <a:pt x="982" y="179"/>
                      <a:pt x="991" y="108"/>
                    </a:cubicBezTo>
                    <a:cubicBezTo>
                      <a:pt x="1000" y="46"/>
                      <a:pt x="1009" y="1"/>
                      <a:pt x="1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83;p38">
                <a:extLst>
                  <a:ext uri="{FF2B5EF4-FFF2-40B4-BE49-F238E27FC236}">
                    <a16:creationId xmlns:a16="http://schemas.microsoft.com/office/drawing/2014/main" id="{14ED68BB-9C8E-92FD-A39B-7C89C4A2B608}"/>
                  </a:ext>
                </a:extLst>
              </p:cNvPr>
              <p:cNvSpPr/>
              <p:nvPr/>
            </p:nvSpPr>
            <p:spPr>
              <a:xfrm>
                <a:off x="1574098" y="2436267"/>
                <a:ext cx="162045" cy="1063051"/>
              </a:xfrm>
              <a:custGeom>
                <a:avLst/>
                <a:gdLst/>
                <a:ahLst/>
                <a:cxnLst/>
                <a:rect l="l" t="t" r="r" b="b"/>
                <a:pathLst>
                  <a:path w="2267" h="14872" extrusionOk="0">
                    <a:moveTo>
                      <a:pt x="1463" y="1"/>
                    </a:moveTo>
                    <a:lnTo>
                      <a:pt x="1463" y="1"/>
                    </a:lnTo>
                    <a:cubicBezTo>
                      <a:pt x="1463" y="1"/>
                      <a:pt x="1445" y="45"/>
                      <a:pt x="1401" y="143"/>
                    </a:cubicBezTo>
                    <a:cubicBezTo>
                      <a:pt x="1365" y="250"/>
                      <a:pt x="1329" y="402"/>
                      <a:pt x="1303" y="598"/>
                    </a:cubicBezTo>
                    <a:cubicBezTo>
                      <a:pt x="1285" y="803"/>
                      <a:pt x="1285" y="1044"/>
                      <a:pt x="1311" y="1330"/>
                    </a:cubicBezTo>
                    <a:cubicBezTo>
                      <a:pt x="1338" y="1615"/>
                      <a:pt x="1392" y="1936"/>
                      <a:pt x="1445" y="2293"/>
                    </a:cubicBezTo>
                    <a:cubicBezTo>
                      <a:pt x="1499" y="2641"/>
                      <a:pt x="1543" y="3034"/>
                      <a:pt x="1499" y="3444"/>
                    </a:cubicBezTo>
                    <a:cubicBezTo>
                      <a:pt x="1454" y="3854"/>
                      <a:pt x="1303" y="4283"/>
                      <a:pt x="1240" y="4764"/>
                    </a:cubicBezTo>
                    <a:cubicBezTo>
                      <a:pt x="1169" y="5237"/>
                      <a:pt x="1178" y="5746"/>
                      <a:pt x="1231" y="6263"/>
                    </a:cubicBezTo>
                    <a:cubicBezTo>
                      <a:pt x="1294" y="6789"/>
                      <a:pt x="1401" y="7316"/>
                      <a:pt x="1535" y="7842"/>
                    </a:cubicBezTo>
                    <a:cubicBezTo>
                      <a:pt x="1784" y="8913"/>
                      <a:pt x="2061" y="9921"/>
                      <a:pt x="2088" y="10848"/>
                    </a:cubicBezTo>
                    <a:cubicBezTo>
                      <a:pt x="2097" y="11312"/>
                      <a:pt x="2007" y="11758"/>
                      <a:pt x="1766" y="12080"/>
                    </a:cubicBezTo>
                    <a:cubicBezTo>
                      <a:pt x="1526" y="12401"/>
                      <a:pt x="1160" y="12570"/>
                      <a:pt x="874" y="12793"/>
                    </a:cubicBezTo>
                    <a:cubicBezTo>
                      <a:pt x="580" y="13025"/>
                      <a:pt x="375" y="13293"/>
                      <a:pt x="250" y="13552"/>
                    </a:cubicBezTo>
                    <a:cubicBezTo>
                      <a:pt x="116" y="13810"/>
                      <a:pt x="54" y="14051"/>
                      <a:pt x="27" y="14256"/>
                    </a:cubicBezTo>
                    <a:cubicBezTo>
                      <a:pt x="0" y="14453"/>
                      <a:pt x="9" y="14613"/>
                      <a:pt x="18" y="14720"/>
                    </a:cubicBezTo>
                    <a:cubicBezTo>
                      <a:pt x="27" y="14818"/>
                      <a:pt x="36" y="14872"/>
                      <a:pt x="36" y="14872"/>
                    </a:cubicBezTo>
                    <a:cubicBezTo>
                      <a:pt x="36" y="14872"/>
                      <a:pt x="36" y="14818"/>
                      <a:pt x="27" y="14711"/>
                    </a:cubicBezTo>
                    <a:cubicBezTo>
                      <a:pt x="27" y="14613"/>
                      <a:pt x="27" y="14453"/>
                      <a:pt x="63" y="14256"/>
                    </a:cubicBezTo>
                    <a:cubicBezTo>
                      <a:pt x="98" y="14060"/>
                      <a:pt x="170" y="13828"/>
                      <a:pt x="303" y="13578"/>
                    </a:cubicBezTo>
                    <a:cubicBezTo>
                      <a:pt x="446" y="13337"/>
                      <a:pt x="651" y="13088"/>
                      <a:pt x="937" y="12882"/>
                    </a:cubicBezTo>
                    <a:cubicBezTo>
                      <a:pt x="1080" y="12775"/>
                      <a:pt x="1240" y="12686"/>
                      <a:pt x="1401" y="12579"/>
                    </a:cubicBezTo>
                    <a:cubicBezTo>
                      <a:pt x="1570" y="12472"/>
                      <a:pt x="1740" y="12338"/>
                      <a:pt x="1882" y="12169"/>
                    </a:cubicBezTo>
                    <a:cubicBezTo>
                      <a:pt x="2159" y="11812"/>
                      <a:pt x="2266" y="11330"/>
                      <a:pt x="2266" y="10848"/>
                    </a:cubicBezTo>
                    <a:cubicBezTo>
                      <a:pt x="2257" y="9876"/>
                      <a:pt x="1989" y="8859"/>
                      <a:pt x="1731" y="7798"/>
                    </a:cubicBezTo>
                    <a:cubicBezTo>
                      <a:pt x="1606" y="7271"/>
                      <a:pt x="1490" y="6745"/>
                      <a:pt x="1427" y="6245"/>
                    </a:cubicBezTo>
                    <a:cubicBezTo>
                      <a:pt x="1365" y="5737"/>
                      <a:pt x="1356" y="5246"/>
                      <a:pt x="1410" y="4782"/>
                    </a:cubicBezTo>
                    <a:cubicBezTo>
                      <a:pt x="1463" y="4327"/>
                      <a:pt x="1606" y="3890"/>
                      <a:pt x="1642" y="3453"/>
                    </a:cubicBezTo>
                    <a:cubicBezTo>
                      <a:pt x="1677" y="3025"/>
                      <a:pt x="1615" y="2632"/>
                      <a:pt x="1552" y="2275"/>
                    </a:cubicBezTo>
                    <a:cubicBezTo>
                      <a:pt x="1481" y="1919"/>
                      <a:pt x="1419" y="1606"/>
                      <a:pt x="1374" y="1321"/>
                    </a:cubicBezTo>
                    <a:cubicBezTo>
                      <a:pt x="1338" y="1044"/>
                      <a:pt x="1320" y="803"/>
                      <a:pt x="1338" y="598"/>
                    </a:cubicBezTo>
                    <a:cubicBezTo>
                      <a:pt x="1356" y="402"/>
                      <a:pt x="1383" y="250"/>
                      <a:pt x="1410" y="152"/>
                    </a:cubicBezTo>
                    <a:cubicBezTo>
                      <a:pt x="1445" y="54"/>
                      <a:pt x="1463" y="1"/>
                      <a:pt x="1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84;p38">
                <a:extLst>
                  <a:ext uri="{FF2B5EF4-FFF2-40B4-BE49-F238E27FC236}">
                    <a16:creationId xmlns:a16="http://schemas.microsoft.com/office/drawing/2014/main" id="{76A8DE01-4BED-0707-1739-98C268DE32C7}"/>
                  </a:ext>
                </a:extLst>
              </p:cNvPr>
              <p:cNvSpPr/>
              <p:nvPr/>
            </p:nvSpPr>
            <p:spPr>
              <a:xfrm>
                <a:off x="1438219" y="3334737"/>
                <a:ext cx="239887" cy="1179134"/>
              </a:xfrm>
              <a:custGeom>
                <a:avLst/>
                <a:gdLst/>
                <a:ahLst/>
                <a:cxnLst/>
                <a:rect l="l" t="t" r="r" b="b"/>
                <a:pathLst>
                  <a:path w="3356" h="16496" extrusionOk="0">
                    <a:moveTo>
                      <a:pt x="3346" y="0"/>
                    </a:moveTo>
                    <a:cubicBezTo>
                      <a:pt x="3346" y="0"/>
                      <a:pt x="3337" y="241"/>
                      <a:pt x="3320" y="696"/>
                    </a:cubicBezTo>
                    <a:cubicBezTo>
                      <a:pt x="3302" y="1142"/>
                      <a:pt x="3275" y="1793"/>
                      <a:pt x="3177" y="2587"/>
                    </a:cubicBezTo>
                    <a:cubicBezTo>
                      <a:pt x="3132" y="2980"/>
                      <a:pt x="3061" y="3408"/>
                      <a:pt x="2945" y="3863"/>
                    </a:cubicBezTo>
                    <a:cubicBezTo>
                      <a:pt x="2847" y="4318"/>
                      <a:pt x="2668" y="4809"/>
                      <a:pt x="2668" y="5362"/>
                    </a:cubicBezTo>
                    <a:cubicBezTo>
                      <a:pt x="2642" y="6450"/>
                      <a:pt x="3141" y="7565"/>
                      <a:pt x="3025" y="8770"/>
                    </a:cubicBezTo>
                    <a:cubicBezTo>
                      <a:pt x="2989" y="9376"/>
                      <a:pt x="2856" y="9956"/>
                      <a:pt x="2749" y="10518"/>
                    </a:cubicBezTo>
                    <a:cubicBezTo>
                      <a:pt x="2633" y="11089"/>
                      <a:pt x="2534" y="11642"/>
                      <a:pt x="2526" y="12177"/>
                    </a:cubicBezTo>
                    <a:cubicBezTo>
                      <a:pt x="2508" y="12713"/>
                      <a:pt x="2534" y="13221"/>
                      <a:pt x="2472" y="13676"/>
                    </a:cubicBezTo>
                    <a:cubicBezTo>
                      <a:pt x="2463" y="13792"/>
                      <a:pt x="2436" y="13899"/>
                      <a:pt x="2410" y="14006"/>
                    </a:cubicBezTo>
                    <a:cubicBezTo>
                      <a:pt x="2374" y="14113"/>
                      <a:pt x="2329" y="14211"/>
                      <a:pt x="2285" y="14310"/>
                    </a:cubicBezTo>
                    <a:cubicBezTo>
                      <a:pt x="2240" y="14408"/>
                      <a:pt x="2178" y="14488"/>
                      <a:pt x="2124" y="14577"/>
                    </a:cubicBezTo>
                    <a:cubicBezTo>
                      <a:pt x="2071" y="14666"/>
                      <a:pt x="2017" y="14747"/>
                      <a:pt x="1955" y="14827"/>
                    </a:cubicBezTo>
                    <a:cubicBezTo>
                      <a:pt x="1464" y="15451"/>
                      <a:pt x="947" y="15862"/>
                      <a:pt x="590" y="16120"/>
                    </a:cubicBezTo>
                    <a:cubicBezTo>
                      <a:pt x="402" y="16254"/>
                      <a:pt x="260" y="16344"/>
                      <a:pt x="153" y="16406"/>
                    </a:cubicBezTo>
                    <a:cubicBezTo>
                      <a:pt x="54" y="16459"/>
                      <a:pt x="1" y="16495"/>
                      <a:pt x="1" y="16495"/>
                    </a:cubicBezTo>
                    <a:cubicBezTo>
                      <a:pt x="1" y="16495"/>
                      <a:pt x="54" y="16468"/>
                      <a:pt x="161" y="16415"/>
                    </a:cubicBezTo>
                    <a:cubicBezTo>
                      <a:pt x="260" y="16352"/>
                      <a:pt x="420" y="16272"/>
                      <a:pt x="608" y="16147"/>
                    </a:cubicBezTo>
                    <a:cubicBezTo>
                      <a:pt x="795" y="16022"/>
                      <a:pt x="1018" y="15862"/>
                      <a:pt x="1268" y="15657"/>
                    </a:cubicBezTo>
                    <a:cubicBezTo>
                      <a:pt x="1509" y="15451"/>
                      <a:pt x="1776" y="15202"/>
                      <a:pt x="2035" y="14889"/>
                    </a:cubicBezTo>
                    <a:cubicBezTo>
                      <a:pt x="2097" y="14818"/>
                      <a:pt x="2160" y="14729"/>
                      <a:pt x="2222" y="14640"/>
                    </a:cubicBezTo>
                    <a:cubicBezTo>
                      <a:pt x="2276" y="14550"/>
                      <a:pt x="2347" y="14461"/>
                      <a:pt x="2392" y="14363"/>
                    </a:cubicBezTo>
                    <a:cubicBezTo>
                      <a:pt x="2445" y="14265"/>
                      <a:pt x="2490" y="14158"/>
                      <a:pt x="2534" y="14051"/>
                    </a:cubicBezTo>
                    <a:cubicBezTo>
                      <a:pt x="2570" y="13935"/>
                      <a:pt x="2597" y="13819"/>
                      <a:pt x="2615" y="13694"/>
                    </a:cubicBezTo>
                    <a:cubicBezTo>
                      <a:pt x="2695" y="13221"/>
                      <a:pt x="2677" y="12713"/>
                      <a:pt x="2695" y="12186"/>
                    </a:cubicBezTo>
                    <a:cubicBezTo>
                      <a:pt x="2722" y="11669"/>
                      <a:pt x="2820" y="11125"/>
                      <a:pt x="2936" y="10563"/>
                    </a:cubicBezTo>
                    <a:cubicBezTo>
                      <a:pt x="3061" y="10001"/>
                      <a:pt x="3195" y="9412"/>
                      <a:pt x="3239" y="8787"/>
                    </a:cubicBezTo>
                    <a:cubicBezTo>
                      <a:pt x="3257" y="8475"/>
                      <a:pt x="3257" y="8163"/>
                      <a:pt x="3221" y="7860"/>
                    </a:cubicBezTo>
                    <a:cubicBezTo>
                      <a:pt x="3186" y="7565"/>
                      <a:pt x="3132" y="7271"/>
                      <a:pt x="3070" y="6985"/>
                    </a:cubicBezTo>
                    <a:cubicBezTo>
                      <a:pt x="2954" y="6423"/>
                      <a:pt x="2838" y="5879"/>
                      <a:pt x="2838" y="5362"/>
                    </a:cubicBezTo>
                    <a:cubicBezTo>
                      <a:pt x="2829" y="4844"/>
                      <a:pt x="2989" y="4363"/>
                      <a:pt x="3088" y="3899"/>
                    </a:cubicBezTo>
                    <a:cubicBezTo>
                      <a:pt x="3186" y="3435"/>
                      <a:pt x="3239" y="2998"/>
                      <a:pt x="3284" y="2596"/>
                    </a:cubicBezTo>
                    <a:cubicBezTo>
                      <a:pt x="3355" y="1793"/>
                      <a:pt x="3346" y="1142"/>
                      <a:pt x="3355" y="696"/>
                    </a:cubicBezTo>
                    <a:cubicBezTo>
                      <a:pt x="3346" y="241"/>
                      <a:pt x="3346"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5;p38">
                <a:extLst>
                  <a:ext uri="{FF2B5EF4-FFF2-40B4-BE49-F238E27FC236}">
                    <a16:creationId xmlns:a16="http://schemas.microsoft.com/office/drawing/2014/main" id="{DAEA9B5A-8155-E944-CB3A-23E4C7F11359}"/>
                  </a:ext>
                </a:extLst>
              </p:cNvPr>
              <p:cNvSpPr/>
              <p:nvPr/>
            </p:nvSpPr>
            <p:spPr>
              <a:xfrm>
                <a:off x="1092625" y="4399607"/>
                <a:ext cx="268550" cy="204290"/>
              </a:xfrm>
              <a:custGeom>
                <a:avLst/>
                <a:gdLst/>
                <a:ahLst/>
                <a:cxnLst/>
                <a:rect l="l" t="t" r="r" b="b"/>
                <a:pathLst>
                  <a:path w="3757" h="2858" extrusionOk="0">
                    <a:moveTo>
                      <a:pt x="465" y="0"/>
                    </a:moveTo>
                    <a:lnTo>
                      <a:pt x="465" y="0"/>
                    </a:lnTo>
                    <a:cubicBezTo>
                      <a:pt x="464" y="1"/>
                      <a:pt x="456" y="28"/>
                      <a:pt x="447" y="72"/>
                    </a:cubicBezTo>
                    <a:cubicBezTo>
                      <a:pt x="438" y="125"/>
                      <a:pt x="420" y="197"/>
                      <a:pt x="420" y="295"/>
                    </a:cubicBezTo>
                    <a:cubicBezTo>
                      <a:pt x="411" y="393"/>
                      <a:pt x="420" y="509"/>
                      <a:pt x="456" y="643"/>
                    </a:cubicBezTo>
                    <a:cubicBezTo>
                      <a:pt x="491" y="785"/>
                      <a:pt x="581" y="928"/>
                      <a:pt x="598" y="1071"/>
                    </a:cubicBezTo>
                    <a:cubicBezTo>
                      <a:pt x="616" y="1142"/>
                      <a:pt x="598" y="1196"/>
                      <a:pt x="563" y="1276"/>
                    </a:cubicBezTo>
                    <a:cubicBezTo>
                      <a:pt x="518" y="1347"/>
                      <a:pt x="465" y="1428"/>
                      <a:pt x="420" y="1517"/>
                    </a:cubicBezTo>
                    <a:cubicBezTo>
                      <a:pt x="322" y="1686"/>
                      <a:pt x="215" y="1874"/>
                      <a:pt x="99" y="2070"/>
                    </a:cubicBezTo>
                    <a:cubicBezTo>
                      <a:pt x="72" y="2115"/>
                      <a:pt x="36" y="2159"/>
                      <a:pt x="10" y="2257"/>
                    </a:cubicBezTo>
                    <a:cubicBezTo>
                      <a:pt x="1" y="2311"/>
                      <a:pt x="1" y="2382"/>
                      <a:pt x="36" y="2436"/>
                    </a:cubicBezTo>
                    <a:cubicBezTo>
                      <a:pt x="72" y="2498"/>
                      <a:pt x="126" y="2534"/>
                      <a:pt x="170" y="2552"/>
                    </a:cubicBezTo>
                    <a:cubicBezTo>
                      <a:pt x="259" y="2587"/>
                      <a:pt x="313" y="2596"/>
                      <a:pt x="366" y="2605"/>
                    </a:cubicBezTo>
                    <a:cubicBezTo>
                      <a:pt x="429" y="2623"/>
                      <a:pt x="482" y="2632"/>
                      <a:pt x="545" y="2650"/>
                    </a:cubicBezTo>
                    <a:cubicBezTo>
                      <a:pt x="786" y="2703"/>
                      <a:pt x="1036" y="2757"/>
                      <a:pt x="1294" y="2793"/>
                    </a:cubicBezTo>
                    <a:cubicBezTo>
                      <a:pt x="1567" y="2835"/>
                      <a:pt x="1840" y="2857"/>
                      <a:pt x="2104" y="2857"/>
                    </a:cubicBezTo>
                    <a:cubicBezTo>
                      <a:pt x="2340" y="2857"/>
                      <a:pt x="2569" y="2839"/>
                      <a:pt x="2784" y="2802"/>
                    </a:cubicBezTo>
                    <a:cubicBezTo>
                      <a:pt x="2900" y="2784"/>
                      <a:pt x="3016" y="2757"/>
                      <a:pt x="3123" y="2730"/>
                    </a:cubicBezTo>
                    <a:cubicBezTo>
                      <a:pt x="3221" y="2694"/>
                      <a:pt x="3328" y="2659"/>
                      <a:pt x="3426" y="2605"/>
                    </a:cubicBezTo>
                    <a:cubicBezTo>
                      <a:pt x="3525" y="2552"/>
                      <a:pt x="3623" y="2480"/>
                      <a:pt x="3676" y="2382"/>
                    </a:cubicBezTo>
                    <a:cubicBezTo>
                      <a:pt x="3739" y="2284"/>
                      <a:pt x="3756" y="2168"/>
                      <a:pt x="3748" y="2079"/>
                    </a:cubicBezTo>
                    <a:cubicBezTo>
                      <a:pt x="3739" y="1981"/>
                      <a:pt x="3712" y="1900"/>
                      <a:pt x="3694" y="1829"/>
                    </a:cubicBezTo>
                    <a:cubicBezTo>
                      <a:pt x="3676" y="1749"/>
                      <a:pt x="3658" y="1686"/>
                      <a:pt x="3640" y="1615"/>
                    </a:cubicBezTo>
                    <a:cubicBezTo>
                      <a:pt x="3605" y="1490"/>
                      <a:pt x="3578" y="1374"/>
                      <a:pt x="3551" y="1285"/>
                    </a:cubicBezTo>
                    <a:cubicBezTo>
                      <a:pt x="3498" y="1098"/>
                      <a:pt x="3471" y="1000"/>
                      <a:pt x="3471" y="999"/>
                    </a:cubicBezTo>
                    <a:lnTo>
                      <a:pt x="3471" y="999"/>
                    </a:lnTo>
                    <a:cubicBezTo>
                      <a:pt x="3471" y="1000"/>
                      <a:pt x="3480" y="1107"/>
                      <a:pt x="3498" y="1294"/>
                    </a:cubicBezTo>
                    <a:cubicBezTo>
                      <a:pt x="3516" y="1392"/>
                      <a:pt x="3525" y="1499"/>
                      <a:pt x="3542" y="1642"/>
                    </a:cubicBezTo>
                    <a:cubicBezTo>
                      <a:pt x="3560" y="1767"/>
                      <a:pt x="3596" y="1927"/>
                      <a:pt x="3596" y="2079"/>
                    </a:cubicBezTo>
                    <a:cubicBezTo>
                      <a:pt x="3596" y="2231"/>
                      <a:pt x="3498" y="2347"/>
                      <a:pt x="3337" y="2418"/>
                    </a:cubicBezTo>
                    <a:cubicBezTo>
                      <a:pt x="3177" y="2480"/>
                      <a:pt x="2962" y="2516"/>
                      <a:pt x="2748" y="2543"/>
                    </a:cubicBezTo>
                    <a:cubicBezTo>
                      <a:pt x="2609" y="2557"/>
                      <a:pt x="2464" y="2564"/>
                      <a:pt x="2314" y="2564"/>
                    </a:cubicBezTo>
                    <a:cubicBezTo>
                      <a:pt x="2004" y="2564"/>
                      <a:pt x="1676" y="2534"/>
                      <a:pt x="1339" y="2480"/>
                    </a:cubicBezTo>
                    <a:cubicBezTo>
                      <a:pt x="1089" y="2445"/>
                      <a:pt x="839" y="2400"/>
                      <a:pt x="607" y="2355"/>
                    </a:cubicBezTo>
                    <a:cubicBezTo>
                      <a:pt x="545" y="2347"/>
                      <a:pt x="482" y="2338"/>
                      <a:pt x="429" y="2329"/>
                    </a:cubicBezTo>
                    <a:cubicBezTo>
                      <a:pt x="366" y="2311"/>
                      <a:pt x="304" y="2302"/>
                      <a:pt x="286" y="2293"/>
                    </a:cubicBezTo>
                    <a:cubicBezTo>
                      <a:pt x="284" y="2293"/>
                      <a:pt x="283" y="2293"/>
                      <a:pt x="282" y="2292"/>
                    </a:cubicBezTo>
                    <a:lnTo>
                      <a:pt x="282" y="2292"/>
                    </a:lnTo>
                    <a:cubicBezTo>
                      <a:pt x="290" y="2267"/>
                      <a:pt x="311" y="2227"/>
                      <a:pt x="331" y="2186"/>
                    </a:cubicBezTo>
                    <a:cubicBezTo>
                      <a:pt x="429" y="1990"/>
                      <a:pt x="518" y="1793"/>
                      <a:pt x="607" y="1615"/>
                    </a:cubicBezTo>
                    <a:cubicBezTo>
                      <a:pt x="652" y="1526"/>
                      <a:pt x="688" y="1446"/>
                      <a:pt x="732" y="1347"/>
                    </a:cubicBezTo>
                    <a:cubicBezTo>
                      <a:pt x="777" y="1258"/>
                      <a:pt x="786" y="1124"/>
                      <a:pt x="750" y="1035"/>
                    </a:cubicBezTo>
                    <a:cubicBezTo>
                      <a:pt x="697" y="848"/>
                      <a:pt x="598" y="741"/>
                      <a:pt x="554" y="616"/>
                    </a:cubicBezTo>
                    <a:cubicBezTo>
                      <a:pt x="500" y="491"/>
                      <a:pt x="474" y="384"/>
                      <a:pt x="465" y="295"/>
                    </a:cubicBezTo>
                    <a:cubicBezTo>
                      <a:pt x="456" y="197"/>
                      <a:pt x="456" y="125"/>
                      <a:pt x="456" y="72"/>
                    </a:cubicBezTo>
                    <a:cubicBezTo>
                      <a:pt x="456" y="28"/>
                      <a:pt x="464" y="1"/>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86;p38">
                <a:extLst>
                  <a:ext uri="{FF2B5EF4-FFF2-40B4-BE49-F238E27FC236}">
                    <a16:creationId xmlns:a16="http://schemas.microsoft.com/office/drawing/2014/main" id="{D9C5D85F-8B3D-0C17-0154-8EFF4D219070}"/>
                  </a:ext>
                </a:extLst>
              </p:cNvPr>
              <p:cNvSpPr/>
              <p:nvPr/>
            </p:nvSpPr>
            <p:spPr>
              <a:xfrm>
                <a:off x="1118142" y="4510540"/>
                <a:ext cx="231524" cy="48892"/>
              </a:xfrm>
              <a:custGeom>
                <a:avLst/>
                <a:gdLst/>
                <a:ahLst/>
                <a:cxnLst/>
                <a:rect l="l" t="t" r="r" b="b"/>
                <a:pathLst>
                  <a:path w="3239" h="684" extrusionOk="0">
                    <a:moveTo>
                      <a:pt x="3239" y="1"/>
                    </a:moveTo>
                    <a:cubicBezTo>
                      <a:pt x="3239" y="1"/>
                      <a:pt x="3194" y="18"/>
                      <a:pt x="3114" y="54"/>
                    </a:cubicBezTo>
                    <a:cubicBezTo>
                      <a:pt x="3034" y="90"/>
                      <a:pt x="2927" y="143"/>
                      <a:pt x="2784" y="206"/>
                    </a:cubicBezTo>
                    <a:cubicBezTo>
                      <a:pt x="2641" y="259"/>
                      <a:pt x="2481" y="322"/>
                      <a:pt x="2293" y="357"/>
                    </a:cubicBezTo>
                    <a:cubicBezTo>
                      <a:pt x="2210" y="374"/>
                      <a:pt x="2122" y="381"/>
                      <a:pt x="2028" y="381"/>
                    </a:cubicBezTo>
                    <a:cubicBezTo>
                      <a:pt x="1920" y="381"/>
                      <a:pt x="1806" y="372"/>
                      <a:pt x="1687" y="357"/>
                    </a:cubicBezTo>
                    <a:cubicBezTo>
                      <a:pt x="1473" y="340"/>
                      <a:pt x="1249" y="304"/>
                      <a:pt x="1044" y="277"/>
                    </a:cubicBezTo>
                    <a:cubicBezTo>
                      <a:pt x="839" y="259"/>
                      <a:pt x="661" y="241"/>
                      <a:pt x="500" y="241"/>
                    </a:cubicBezTo>
                    <a:cubicBezTo>
                      <a:pt x="197" y="224"/>
                      <a:pt x="1" y="224"/>
                      <a:pt x="1" y="224"/>
                    </a:cubicBezTo>
                    <a:lnTo>
                      <a:pt x="1" y="224"/>
                    </a:lnTo>
                    <a:cubicBezTo>
                      <a:pt x="1" y="224"/>
                      <a:pt x="179" y="295"/>
                      <a:pt x="473" y="393"/>
                    </a:cubicBezTo>
                    <a:cubicBezTo>
                      <a:pt x="625" y="438"/>
                      <a:pt x="803" y="491"/>
                      <a:pt x="1000" y="536"/>
                    </a:cubicBezTo>
                    <a:cubicBezTo>
                      <a:pt x="1196" y="589"/>
                      <a:pt x="1410" y="643"/>
                      <a:pt x="1660" y="670"/>
                    </a:cubicBezTo>
                    <a:cubicBezTo>
                      <a:pt x="1738" y="678"/>
                      <a:pt x="1816" y="683"/>
                      <a:pt x="1894" y="683"/>
                    </a:cubicBezTo>
                    <a:cubicBezTo>
                      <a:pt x="2058" y="683"/>
                      <a:pt x="2220" y="662"/>
                      <a:pt x="2365" y="607"/>
                    </a:cubicBezTo>
                    <a:cubicBezTo>
                      <a:pt x="2570" y="536"/>
                      <a:pt x="2739" y="429"/>
                      <a:pt x="2864" y="340"/>
                    </a:cubicBezTo>
                    <a:cubicBezTo>
                      <a:pt x="2989" y="241"/>
                      <a:pt x="3078" y="152"/>
                      <a:pt x="3141" y="99"/>
                    </a:cubicBezTo>
                    <a:cubicBezTo>
                      <a:pt x="3203" y="36"/>
                      <a:pt x="3239" y="1"/>
                      <a:pt x="3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87;p38">
                <a:extLst>
                  <a:ext uri="{FF2B5EF4-FFF2-40B4-BE49-F238E27FC236}">
                    <a16:creationId xmlns:a16="http://schemas.microsoft.com/office/drawing/2014/main" id="{6CC2322C-415F-C48B-DC75-28990B474F06}"/>
                  </a:ext>
                </a:extLst>
              </p:cNvPr>
              <p:cNvSpPr/>
              <p:nvPr/>
            </p:nvSpPr>
            <p:spPr>
              <a:xfrm>
                <a:off x="1114354" y="4292820"/>
                <a:ext cx="396643" cy="114797"/>
              </a:xfrm>
              <a:custGeom>
                <a:avLst/>
                <a:gdLst/>
                <a:ahLst/>
                <a:cxnLst/>
                <a:rect l="l" t="t" r="r" b="b"/>
                <a:pathLst>
                  <a:path w="5549" h="1606" extrusionOk="0">
                    <a:moveTo>
                      <a:pt x="104" y="1"/>
                    </a:moveTo>
                    <a:cubicBezTo>
                      <a:pt x="36" y="1"/>
                      <a:pt x="0" y="5"/>
                      <a:pt x="0" y="5"/>
                    </a:cubicBezTo>
                    <a:cubicBezTo>
                      <a:pt x="0" y="5"/>
                      <a:pt x="80" y="13"/>
                      <a:pt x="223" y="49"/>
                    </a:cubicBezTo>
                    <a:cubicBezTo>
                      <a:pt x="366" y="85"/>
                      <a:pt x="580" y="138"/>
                      <a:pt x="812" y="245"/>
                    </a:cubicBezTo>
                    <a:cubicBezTo>
                      <a:pt x="1053" y="344"/>
                      <a:pt x="1302" y="513"/>
                      <a:pt x="1606" y="709"/>
                    </a:cubicBezTo>
                    <a:cubicBezTo>
                      <a:pt x="1909" y="897"/>
                      <a:pt x="2266" y="1075"/>
                      <a:pt x="2658" y="1218"/>
                    </a:cubicBezTo>
                    <a:cubicBezTo>
                      <a:pt x="3435" y="1512"/>
                      <a:pt x="4193" y="1601"/>
                      <a:pt x="4728" y="1601"/>
                    </a:cubicBezTo>
                    <a:cubicBezTo>
                      <a:pt x="4773" y="1604"/>
                      <a:pt x="4816" y="1605"/>
                      <a:pt x="4858" y="1605"/>
                    </a:cubicBezTo>
                    <a:cubicBezTo>
                      <a:pt x="4942" y="1605"/>
                      <a:pt x="5020" y="1601"/>
                      <a:pt x="5085" y="1601"/>
                    </a:cubicBezTo>
                    <a:cubicBezTo>
                      <a:pt x="5201" y="1592"/>
                      <a:pt x="5290" y="1575"/>
                      <a:pt x="5370" y="1548"/>
                    </a:cubicBezTo>
                    <a:cubicBezTo>
                      <a:pt x="5522" y="1494"/>
                      <a:pt x="5549" y="1396"/>
                      <a:pt x="5549" y="1396"/>
                    </a:cubicBezTo>
                    <a:lnTo>
                      <a:pt x="5549" y="1396"/>
                    </a:lnTo>
                    <a:cubicBezTo>
                      <a:pt x="5549" y="1396"/>
                      <a:pt x="5531" y="1414"/>
                      <a:pt x="5504" y="1441"/>
                    </a:cubicBezTo>
                    <a:cubicBezTo>
                      <a:pt x="5478" y="1468"/>
                      <a:pt x="5424" y="1494"/>
                      <a:pt x="5353" y="1503"/>
                    </a:cubicBezTo>
                    <a:cubicBezTo>
                      <a:pt x="5324" y="1509"/>
                      <a:pt x="5292" y="1511"/>
                      <a:pt x="5256" y="1511"/>
                    </a:cubicBezTo>
                    <a:cubicBezTo>
                      <a:pt x="5125" y="1511"/>
                      <a:pt x="4948" y="1478"/>
                      <a:pt x="4737" y="1450"/>
                    </a:cubicBezTo>
                    <a:cubicBezTo>
                      <a:pt x="4220" y="1369"/>
                      <a:pt x="3506" y="1209"/>
                      <a:pt x="2766" y="932"/>
                    </a:cubicBezTo>
                    <a:cubicBezTo>
                      <a:pt x="2391" y="790"/>
                      <a:pt x="2043" y="638"/>
                      <a:pt x="1740" y="477"/>
                    </a:cubicBezTo>
                    <a:cubicBezTo>
                      <a:pt x="1427" y="317"/>
                      <a:pt x="1133" y="165"/>
                      <a:pt x="865" y="94"/>
                    </a:cubicBezTo>
                    <a:cubicBezTo>
                      <a:pt x="598" y="22"/>
                      <a:pt x="384" y="13"/>
                      <a:pt x="232" y="5"/>
                    </a:cubicBezTo>
                    <a:cubicBezTo>
                      <a:pt x="181" y="2"/>
                      <a:pt x="139"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88;p38">
                <a:extLst>
                  <a:ext uri="{FF2B5EF4-FFF2-40B4-BE49-F238E27FC236}">
                    <a16:creationId xmlns:a16="http://schemas.microsoft.com/office/drawing/2014/main" id="{9F28FE17-1D56-C8A5-CB8A-E71EEF9356AF}"/>
                  </a:ext>
                </a:extLst>
              </p:cNvPr>
              <p:cNvSpPr/>
              <p:nvPr/>
            </p:nvSpPr>
            <p:spPr>
              <a:xfrm>
                <a:off x="1234222" y="2274585"/>
                <a:ext cx="63832" cy="53038"/>
              </a:xfrm>
              <a:custGeom>
                <a:avLst/>
                <a:gdLst/>
                <a:ahLst/>
                <a:cxnLst/>
                <a:rect l="l" t="t" r="r" b="b"/>
                <a:pathLst>
                  <a:path w="893" h="742" extrusionOk="0">
                    <a:moveTo>
                      <a:pt x="492" y="112"/>
                    </a:moveTo>
                    <a:lnTo>
                      <a:pt x="492" y="112"/>
                    </a:lnTo>
                    <a:cubicBezTo>
                      <a:pt x="530" y="132"/>
                      <a:pt x="571" y="164"/>
                      <a:pt x="598" y="211"/>
                    </a:cubicBezTo>
                    <a:cubicBezTo>
                      <a:pt x="634" y="264"/>
                      <a:pt x="625" y="353"/>
                      <a:pt x="589" y="389"/>
                    </a:cubicBezTo>
                    <a:cubicBezTo>
                      <a:pt x="571" y="416"/>
                      <a:pt x="544" y="425"/>
                      <a:pt x="509" y="434"/>
                    </a:cubicBezTo>
                    <a:cubicBezTo>
                      <a:pt x="501" y="436"/>
                      <a:pt x="494" y="437"/>
                      <a:pt x="486" y="437"/>
                    </a:cubicBezTo>
                    <a:cubicBezTo>
                      <a:pt x="468" y="437"/>
                      <a:pt x="448" y="431"/>
                      <a:pt x="411" y="425"/>
                    </a:cubicBezTo>
                    <a:cubicBezTo>
                      <a:pt x="357" y="407"/>
                      <a:pt x="312" y="380"/>
                      <a:pt x="295" y="371"/>
                    </a:cubicBezTo>
                    <a:cubicBezTo>
                      <a:pt x="286" y="371"/>
                      <a:pt x="277" y="362"/>
                      <a:pt x="277" y="327"/>
                    </a:cubicBezTo>
                    <a:cubicBezTo>
                      <a:pt x="268" y="273"/>
                      <a:pt x="339" y="193"/>
                      <a:pt x="402" y="157"/>
                    </a:cubicBezTo>
                    <a:cubicBezTo>
                      <a:pt x="432" y="135"/>
                      <a:pt x="463" y="120"/>
                      <a:pt x="492" y="112"/>
                    </a:cubicBezTo>
                    <a:close/>
                    <a:moveTo>
                      <a:pt x="408" y="1"/>
                    </a:moveTo>
                    <a:cubicBezTo>
                      <a:pt x="389" y="1"/>
                      <a:pt x="369" y="2"/>
                      <a:pt x="348" y="6"/>
                    </a:cubicBezTo>
                    <a:cubicBezTo>
                      <a:pt x="295" y="14"/>
                      <a:pt x="241" y="32"/>
                      <a:pt x="179" y="68"/>
                    </a:cubicBezTo>
                    <a:cubicBezTo>
                      <a:pt x="116" y="104"/>
                      <a:pt x="54" y="166"/>
                      <a:pt x="18" y="264"/>
                    </a:cubicBezTo>
                    <a:cubicBezTo>
                      <a:pt x="9" y="309"/>
                      <a:pt x="0" y="353"/>
                      <a:pt x="0" y="407"/>
                    </a:cubicBezTo>
                    <a:cubicBezTo>
                      <a:pt x="9" y="469"/>
                      <a:pt x="36" y="523"/>
                      <a:pt x="72" y="568"/>
                    </a:cubicBezTo>
                    <a:cubicBezTo>
                      <a:pt x="152" y="657"/>
                      <a:pt x="241" y="692"/>
                      <a:pt x="312" y="719"/>
                    </a:cubicBezTo>
                    <a:cubicBezTo>
                      <a:pt x="353" y="733"/>
                      <a:pt x="404" y="742"/>
                      <a:pt x="457" y="742"/>
                    </a:cubicBezTo>
                    <a:cubicBezTo>
                      <a:pt x="511" y="742"/>
                      <a:pt x="567" y="733"/>
                      <a:pt x="616" y="710"/>
                    </a:cubicBezTo>
                    <a:cubicBezTo>
                      <a:pt x="705" y="675"/>
                      <a:pt x="785" y="603"/>
                      <a:pt x="821" y="514"/>
                    </a:cubicBezTo>
                    <a:cubicBezTo>
                      <a:pt x="892" y="336"/>
                      <a:pt x="812" y="166"/>
                      <a:pt x="705" y="104"/>
                    </a:cubicBezTo>
                    <a:cubicBezTo>
                      <a:pt x="656" y="68"/>
                      <a:pt x="610" y="50"/>
                      <a:pt x="567" y="44"/>
                    </a:cubicBezTo>
                    <a:lnTo>
                      <a:pt x="567" y="44"/>
                    </a:lnTo>
                    <a:cubicBezTo>
                      <a:pt x="529" y="19"/>
                      <a:pt x="474" y="1"/>
                      <a:pt x="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89;p38">
                <a:extLst>
                  <a:ext uri="{FF2B5EF4-FFF2-40B4-BE49-F238E27FC236}">
                    <a16:creationId xmlns:a16="http://schemas.microsoft.com/office/drawing/2014/main" id="{9A63A376-4D8B-946E-4EFB-08EFA180B917}"/>
                  </a:ext>
                </a:extLst>
              </p:cNvPr>
              <p:cNvSpPr/>
              <p:nvPr/>
            </p:nvSpPr>
            <p:spPr>
              <a:xfrm>
                <a:off x="1327286" y="808298"/>
                <a:ext cx="95068" cy="27520"/>
              </a:xfrm>
              <a:custGeom>
                <a:avLst/>
                <a:gdLst/>
                <a:ahLst/>
                <a:cxnLst/>
                <a:rect l="l" t="t" r="r" b="b"/>
                <a:pathLst>
                  <a:path w="1330" h="385" extrusionOk="0">
                    <a:moveTo>
                      <a:pt x="672" y="0"/>
                    </a:moveTo>
                    <a:cubicBezTo>
                      <a:pt x="654" y="0"/>
                      <a:pt x="635" y="0"/>
                      <a:pt x="616" y="1"/>
                    </a:cubicBezTo>
                    <a:cubicBezTo>
                      <a:pt x="402" y="1"/>
                      <a:pt x="224" y="108"/>
                      <a:pt x="126" y="206"/>
                    </a:cubicBezTo>
                    <a:cubicBezTo>
                      <a:pt x="81" y="260"/>
                      <a:pt x="45" y="305"/>
                      <a:pt x="27" y="331"/>
                    </a:cubicBezTo>
                    <a:cubicBezTo>
                      <a:pt x="10" y="367"/>
                      <a:pt x="1" y="385"/>
                      <a:pt x="1" y="385"/>
                    </a:cubicBezTo>
                    <a:cubicBezTo>
                      <a:pt x="1" y="385"/>
                      <a:pt x="18" y="376"/>
                      <a:pt x="54" y="358"/>
                    </a:cubicBezTo>
                    <a:cubicBezTo>
                      <a:pt x="81" y="340"/>
                      <a:pt x="126" y="313"/>
                      <a:pt x="188" y="296"/>
                    </a:cubicBezTo>
                    <a:cubicBezTo>
                      <a:pt x="304" y="251"/>
                      <a:pt x="456" y="206"/>
                      <a:pt x="634" y="206"/>
                    </a:cubicBezTo>
                    <a:cubicBezTo>
                      <a:pt x="812" y="206"/>
                      <a:pt x="991" y="189"/>
                      <a:pt x="1125" y="171"/>
                    </a:cubicBezTo>
                    <a:cubicBezTo>
                      <a:pt x="1250" y="144"/>
                      <a:pt x="1330" y="126"/>
                      <a:pt x="1330" y="126"/>
                    </a:cubicBezTo>
                    <a:cubicBezTo>
                      <a:pt x="1330" y="126"/>
                      <a:pt x="1250" y="99"/>
                      <a:pt x="1125" y="64"/>
                    </a:cubicBezTo>
                    <a:cubicBezTo>
                      <a:pt x="1011" y="39"/>
                      <a:pt x="860" y="0"/>
                      <a:pt x="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90;p38">
                <a:extLst>
                  <a:ext uri="{FF2B5EF4-FFF2-40B4-BE49-F238E27FC236}">
                    <a16:creationId xmlns:a16="http://schemas.microsoft.com/office/drawing/2014/main" id="{6F21160E-57DD-0DCE-C509-8E54E1CFE4E3}"/>
                  </a:ext>
                </a:extLst>
              </p:cNvPr>
              <p:cNvSpPr/>
              <p:nvPr/>
            </p:nvSpPr>
            <p:spPr>
              <a:xfrm>
                <a:off x="1329216" y="819162"/>
                <a:ext cx="81058" cy="23445"/>
              </a:xfrm>
              <a:custGeom>
                <a:avLst/>
                <a:gdLst/>
                <a:ahLst/>
                <a:cxnLst/>
                <a:rect l="l" t="t" r="r" b="b"/>
                <a:pathLst>
                  <a:path w="1134" h="328" extrusionOk="0">
                    <a:moveTo>
                      <a:pt x="1133" y="1"/>
                    </a:moveTo>
                    <a:cubicBezTo>
                      <a:pt x="1133" y="1"/>
                      <a:pt x="1116" y="19"/>
                      <a:pt x="1089" y="46"/>
                    </a:cubicBezTo>
                    <a:cubicBezTo>
                      <a:pt x="1062" y="72"/>
                      <a:pt x="1026" y="99"/>
                      <a:pt x="973" y="135"/>
                    </a:cubicBezTo>
                    <a:cubicBezTo>
                      <a:pt x="878" y="186"/>
                      <a:pt x="753" y="231"/>
                      <a:pt x="603" y="231"/>
                    </a:cubicBezTo>
                    <a:cubicBezTo>
                      <a:pt x="570" y="231"/>
                      <a:pt x="536" y="229"/>
                      <a:pt x="500" y="224"/>
                    </a:cubicBezTo>
                    <a:cubicBezTo>
                      <a:pt x="414" y="214"/>
                      <a:pt x="326" y="205"/>
                      <a:pt x="243" y="205"/>
                    </a:cubicBezTo>
                    <a:cubicBezTo>
                      <a:pt x="194" y="205"/>
                      <a:pt x="146" y="208"/>
                      <a:pt x="102" y="217"/>
                    </a:cubicBezTo>
                    <a:lnTo>
                      <a:pt x="102" y="217"/>
                    </a:lnTo>
                    <a:cubicBezTo>
                      <a:pt x="123" y="172"/>
                      <a:pt x="151" y="136"/>
                      <a:pt x="170" y="117"/>
                    </a:cubicBezTo>
                    <a:cubicBezTo>
                      <a:pt x="206" y="81"/>
                      <a:pt x="232" y="63"/>
                      <a:pt x="232" y="63"/>
                    </a:cubicBezTo>
                    <a:lnTo>
                      <a:pt x="232" y="63"/>
                    </a:lnTo>
                    <a:cubicBezTo>
                      <a:pt x="232" y="63"/>
                      <a:pt x="206" y="72"/>
                      <a:pt x="161" y="99"/>
                    </a:cubicBezTo>
                    <a:cubicBezTo>
                      <a:pt x="116" y="126"/>
                      <a:pt x="63" y="170"/>
                      <a:pt x="18" y="260"/>
                    </a:cubicBezTo>
                    <a:lnTo>
                      <a:pt x="0" y="313"/>
                    </a:lnTo>
                    <a:lnTo>
                      <a:pt x="63" y="295"/>
                    </a:lnTo>
                    <a:cubicBezTo>
                      <a:pt x="88" y="291"/>
                      <a:pt x="115" y="289"/>
                      <a:pt x="144" y="289"/>
                    </a:cubicBezTo>
                    <a:cubicBezTo>
                      <a:pt x="241" y="289"/>
                      <a:pt x="361" y="308"/>
                      <a:pt x="491" y="322"/>
                    </a:cubicBezTo>
                    <a:cubicBezTo>
                      <a:pt x="527" y="325"/>
                      <a:pt x="562" y="327"/>
                      <a:pt x="597" y="327"/>
                    </a:cubicBezTo>
                    <a:cubicBezTo>
                      <a:pt x="667" y="327"/>
                      <a:pt x="732" y="319"/>
                      <a:pt x="785" y="295"/>
                    </a:cubicBezTo>
                    <a:cubicBezTo>
                      <a:pt x="875" y="269"/>
                      <a:pt x="946" y="224"/>
                      <a:pt x="1000" y="179"/>
                    </a:cubicBezTo>
                    <a:cubicBezTo>
                      <a:pt x="1053" y="135"/>
                      <a:pt x="1080" y="81"/>
                      <a:pt x="1107" y="54"/>
                    </a:cubicBezTo>
                    <a:cubicBezTo>
                      <a:pt x="1124" y="19"/>
                      <a:pt x="1133" y="1"/>
                      <a:pt x="1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91;p38">
                <a:extLst>
                  <a:ext uri="{FF2B5EF4-FFF2-40B4-BE49-F238E27FC236}">
                    <a16:creationId xmlns:a16="http://schemas.microsoft.com/office/drawing/2014/main" id="{D83C8513-95A7-A406-2571-F97ED07A0FB1}"/>
                  </a:ext>
                </a:extLst>
              </p:cNvPr>
              <p:cNvSpPr/>
              <p:nvPr/>
            </p:nvSpPr>
            <p:spPr>
              <a:xfrm>
                <a:off x="1154524" y="824881"/>
                <a:ext cx="98857" cy="33310"/>
              </a:xfrm>
              <a:custGeom>
                <a:avLst/>
                <a:gdLst/>
                <a:ahLst/>
                <a:cxnLst/>
                <a:rect l="l" t="t" r="r" b="b"/>
                <a:pathLst>
                  <a:path w="1383" h="466" extrusionOk="0">
                    <a:moveTo>
                      <a:pt x="678" y="1"/>
                    </a:moveTo>
                    <a:cubicBezTo>
                      <a:pt x="666" y="1"/>
                      <a:pt x="654" y="1"/>
                      <a:pt x="642" y="1"/>
                    </a:cubicBezTo>
                    <a:cubicBezTo>
                      <a:pt x="526" y="1"/>
                      <a:pt x="401" y="46"/>
                      <a:pt x="321" y="108"/>
                    </a:cubicBezTo>
                    <a:cubicBezTo>
                      <a:pt x="250" y="171"/>
                      <a:pt x="187" y="233"/>
                      <a:pt x="143" y="287"/>
                    </a:cubicBezTo>
                    <a:cubicBezTo>
                      <a:pt x="45" y="385"/>
                      <a:pt x="0" y="465"/>
                      <a:pt x="0" y="465"/>
                    </a:cubicBezTo>
                    <a:cubicBezTo>
                      <a:pt x="0" y="465"/>
                      <a:pt x="80" y="429"/>
                      <a:pt x="205" y="367"/>
                    </a:cubicBezTo>
                    <a:cubicBezTo>
                      <a:pt x="268" y="331"/>
                      <a:pt x="339" y="296"/>
                      <a:pt x="419" y="260"/>
                    </a:cubicBezTo>
                    <a:cubicBezTo>
                      <a:pt x="491" y="224"/>
                      <a:pt x="562" y="206"/>
                      <a:pt x="651" y="206"/>
                    </a:cubicBezTo>
                    <a:cubicBezTo>
                      <a:pt x="839" y="206"/>
                      <a:pt x="1026" y="215"/>
                      <a:pt x="1160" y="233"/>
                    </a:cubicBezTo>
                    <a:cubicBezTo>
                      <a:pt x="1294" y="260"/>
                      <a:pt x="1383" y="278"/>
                      <a:pt x="1383" y="278"/>
                    </a:cubicBezTo>
                    <a:cubicBezTo>
                      <a:pt x="1383" y="278"/>
                      <a:pt x="1320" y="206"/>
                      <a:pt x="1195" y="135"/>
                    </a:cubicBezTo>
                    <a:cubicBezTo>
                      <a:pt x="1077" y="76"/>
                      <a:pt x="894"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92;p38">
                <a:extLst>
                  <a:ext uri="{FF2B5EF4-FFF2-40B4-BE49-F238E27FC236}">
                    <a16:creationId xmlns:a16="http://schemas.microsoft.com/office/drawing/2014/main" id="{36E287D2-7FE0-E7C0-0242-47C8C5F3E95B}"/>
                  </a:ext>
                </a:extLst>
              </p:cNvPr>
              <p:cNvSpPr/>
              <p:nvPr/>
            </p:nvSpPr>
            <p:spPr>
              <a:xfrm>
                <a:off x="1172322" y="834530"/>
                <a:ext cx="78557" cy="26948"/>
              </a:xfrm>
              <a:custGeom>
                <a:avLst/>
                <a:gdLst/>
                <a:ahLst/>
                <a:cxnLst/>
                <a:rect l="l" t="t" r="r" b="b"/>
                <a:pathLst>
                  <a:path w="1099" h="377" extrusionOk="0">
                    <a:moveTo>
                      <a:pt x="1032" y="185"/>
                    </a:moveTo>
                    <a:lnTo>
                      <a:pt x="1032" y="185"/>
                    </a:lnTo>
                    <a:cubicBezTo>
                      <a:pt x="1033" y="188"/>
                      <a:pt x="1033" y="190"/>
                      <a:pt x="1031" y="190"/>
                    </a:cubicBezTo>
                    <a:cubicBezTo>
                      <a:pt x="1030" y="190"/>
                      <a:pt x="1028" y="189"/>
                      <a:pt x="1027" y="187"/>
                    </a:cubicBezTo>
                    <a:lnTo>
                      <a:pt x="1032" y="185"/>
                    </a:lnTo>
                    <a:close/>
                    <a:moveTo>
                      <a:pt x="839" y="0"/>
                    </a:moveTo>
                    <a:lnTo>
                      <a:pt x="839" y="0"/>
                    </a:lnTo>
                    <a:cubicBezTo>
                      <a:pt x="839" y="0"/>
                      <a:pt x="866" y="27"/>
                      <a:pt x="902" y="62"/>
                    </a:cubicBezTo>
                    <a:cubicBezTo>
                      <a:pt x="929" y="80"/>
                      <a:pt x="946" y="98"/>
                      <a:pt x="982" y="125"/>
                    </a:cubicBezTo>
                    <a:cubicBezTo>
                      <a:pt x="991" y="143"/>
                      <a:pt x="1009" y="152"/>
                      <a:pt x="1018" y="170"/>
                    </a:cubicBezTo>
                    <a:cubicBezTo>
                      <a:pt x="1018" y="170"/>
                      <a:pt x="1018" y="170"/>
                      <a:pt x="1018" y="170"/>
                    </a:cubicBezTo>
                    <a:lnTo>
                      <a:pt x="1018" y="170"/>
                    </a:lnTo>
                    <a:cubicBezTo>
                      <a:pt x="967" y="170"/>
                      <a:pt x="910" y="172"/>
                      <a:pt x="848" y="178"/>
                    </a:cubicBezTo>
                    <a:cubicBezTo>
                      <a:pt x="768" y="196"/>
                      <a:pt x="706" y="232"/>
                      <a:pt x="625" y="259"/>
                    </a:cubicBezTo>
                    <a:cubicBezTo>
                      <a:pt x="536" y="285"/>
                      <a:pt x="438" y="285"/>
                      <a:pt x="349" y="285"/>
                    </a:cubicBezTo>
                    <a:cubicBezTo>
                      <a:pt x="327" y="288"/>
                      <a:pt x="306" y="289"/>
                      <a:pt x="285" y="289"/>
                    </a:cubicBezTo>
                    <a:cubicBezTo>
                      <a:pt x="227" y="289"/>
                      <a:pt x="171" y="281"/>
                      <a:pt x="126" y="268"/>
                    </a:cubicBezTo>
                    <a:cubicBezTo>
                      <a:pt x="72" y="250"/>
                      <a:pt x="28" y="214"/>
                      <a:pt x="28" y="178"/>
                    </a:cubicBezTo>
                    <a:cubicBezTo>
                      <a:pt x="19" y="143"/>
                      <a:pt x="37" y="125"/>
                      <a:pt x="37" y="125"/>
                    </a:cubicBezTo>
                    <a:lnTo>
                      <a:pt x="37" y="125"/>
                    </a:lnTo>
                    <a:cubicBezTo>
                      <a:pt x="37" y="125"/>
                      <a:pt x="19" y="134"/>
                      <a:pt x="10" y="178"/>
                    </a:cubicBezTo>
                    <a:cubicBezTo>
                      <a:pt x="1" y="223"/>
                      <a:pt x="45" y="285"/>
                      <a:pt x="108" y="312"/>
                    </a:cubicBezTo>
                    <a:cubicBezTo>
                      <a:pt x="170" y="357"/>
                      <a:pt x="260" y="366"/>
                      <a:pt x="349" y="375"/>
                    </a:cubicBezTo>
                    <a:cubicBezTo>
                      <a:pt x="384" y="375"/>
                      <a:pt x="423" y="376"/>
                      <a:pt x="463" y="376"/>
                    </a:cubicBezTo>
                    <a:cubicBezTo>
                      <a:pt x="524" y="376"/>
                      <a:pt x="588" y="373"/>
                      <a:pt x="652" y="357"/>
                    </a:cubicBezTo>
                    <a:cubicBezTo>
                      <a:pt x="741" y="330"/>
                      <a:pt x="804" y="294"/>
                      <a:pt x="866" y="277"/>
                    </a:cubicBezTo>
                    <a:cubicBezTo>
                      <a:pt x="938" y="259"/>
                      <a:pt x="1000" y="250"/>
                      <a:pt x="1062" y="241"/>
                    </a:cubicBezTo>
                    <a:lnTo>
                      <a:pt x="1080" y="232"/>
                    </a:lnTo>
                    <a:lnTo>
                      <a:pt x="1089" y="223"/>
                    </a:lnTo>
                    <a:cubicBezTo>
                      <a:pt x="1098" y="205"/>
                      <a:pt x="1098" y="170"/>
                      <a:pt x="1089" y="161"/>
                    </a:cubicBezTo>
                    <a:cubicBezTo>
                      <a:pt x="1080" y="143"/>
                      <a:pt x="1071" y="134"/>
                      <a:pt x="1062" y="125"/>
                    </a:cubicBezTo>
                    <a:cubicBezTo>
                      <a:pt x="1036" y="107"/>
                      <a:pt x="1018" y="98"/>
                      <a:pt x="1009" y="89"/>
                    </a:cubicBezTo>
                    <a:cubicBezTo>
                      <a:pt x="973" y="71"/>
                      <a:pt x="938" y="54"/>
                      <a:pt x="920" y="45"/>
                    </a:cubicBezTo>
                    <a:cubicBezTo>
                      <a:pt x="866" y="18"/>
                      <a:pt x="839"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93;p38">
                <a:extLst>
                  <a:ext uri="{FF2B5EF4-FFF2-40B4-BE49-F238E27FC236}">
                    <a16:creationId xmlns:a16="http://schemas.microsoft.com/office/drawing/2014/main" id="{38B3AF91-8599-2E50-D8C0-C9127B098138}"/>
                  </a:ext>
                </a:extLst>
              </p:cNvPr>
              <p:cNvSpPr/>
              <p:nvPr/>
            </p:nvSpPr>
            <p:spPr>
              <a:xfrm>
                <a:off x="1258453" y="918659"/>
                <a:ext cx="83560" cy="19157"/>
              </a:xfrm>
              <a:custGeom>
                <a:avLst/>
                <a:gdLst/>
                <a:ahLst/>
                <a:cxnLst/>
                <a:rect l="l" t="t" r="r" b="b"/>
                <a:pathLst>
                  <a:path w="1169" h="268" extrusionOk="0">
                    <a:moveTo>
                      <a:pt x="1168" y="53"/>
                    </a:moveTo>
                    <a:lnTo>
                      <a:pt x="1168" y="53"/>
                    </a:lnTo>
                    <a:cubicBezTo>
                      <a:pt x="1169" y="55"/>
                      <a:pt x="1169" y="56"/>
                      <a:pt x="1169" y="56"/>
                    </a:cubicBezTo>
                    <a:cubicBezTo>
                      <a:pt x="1169" y="56"/>
                      <a:pt x="1169" y="55"/>
                      <a:pt x="1169" y="54"/>
                    </a:cubicBezTo>
                    <a:cubicBezTo>
                      <a:pt x="1169" y="54"/>
                      <a:pt x="1169" y="54"/>
                      <a:pt x="1168" y="53"/>
                    </a:cubicBezTo>
                    <a:close/>
                    <a:moveTo>
                      <a:pt x="990" y="1"/>
                    </a:moveTo>
                    <a:cubicBezTo>
                      <a:pt x="919" y="10"/>
                      <a:pt x="848" y="36"/>
                      <a:pt x="776" y="90"/>
                    </a:cubicBezTo>
                    <a:cubicBezTo>
                      <a:pt x="741" y="108"/>
                      <a:pt x="714" y="143"/>
                      <a:pt x="678" y="152"/>
                    </a:cubicBezTo>
                    <a:cubicBezTo>
                      <a:pt x="665" y="161"/>
                      <a:pt x="651" y="166"/>
                      <a:pt x="640" y="166"/>
                    </a:cubicBezTo>
                    <a:cubicBezTo>
                      <a:pt x="629" y="166"/>
                      <a:pt x="620" y="161"/>
                      <a:pt x="616" y="152"/>
                    </a:cubicBezTo>
                    <a:cubicBezTo>
                      <a:pt x="607" y="152"/>
                      <a:pt x="598" y="134"/>
                      <a:pt x="589" y="117"/>
                    </a:cubicBezTo>
                    <a:cubicBezTo>
                      <a:pt x="571" y="99"/>
                      <a:pt x="544" y="81"/>
                      <a:pt x="527" y="81"/>
                    </a:cubicBezTo>
                    <a:cubicBezTo>
                      <a:pt x="500" y="70"/>
                      <a:pt x="477" y="66"/>
                      <a:pt x="456" y="66"/>
                    </a:cubicBezTo>
                    <a:cubicBezTo>
                      <a:pt x="440" y="66"/>
                      <a:pt x="425" y="68"/>
                      <a:pt x="411" y="72"/>
                    </a:cubicBezTo>
                    <a:cubicBezTo>
                      <a:pt x="348" y="72"/>
                      <a:pt x="286" y="81"/>
                      <a:pt x="241" y="99"/>
                    </a:cubicBezTo>
                    <a:cubicBezTo>
                      <a:pt x="134" y="125"/>
                      <a:pt x="54" y="161"/>
                      <a:pt x="9" y="188"/>
                    </a:cubicBezTo>
                    <a:lnTo>
                      <a:pt x="0" y="197"/>
                    </a:lnTo>
                    <a:cubicBezTo>
                      <a:pt x="18" y="211"/>
                      <a:pt x="32" y="215"/>
                      <a:pt x="41" y="215"/>
                    </a:cubicBezTo>
                    <a:cubicBezTo>
                      <a:pt x="56" y="215"/>
                      <a:pt x="63" y="206"/>
                      <a:pt x="63" y="206"/>
                    </a:cubicBezTo>
                    <a:lnTo>
                      <a:pt x="63" y="206"/>
                    </a:lnTo>
                    <a:cubicBezTo>
                      <a:pt x="63" y="206"/>
                      <a:pt x="58" y="207"/>
                      <a:pt x="52" y="207"/>
                    </a:cubicBezTo>
                    <a:cubicBezTo>
                      <a:pt x="46" y="207"/>
                      <a:pt x="38" y="206"/>
                      <a:pt x="31" y="201"/>
                    </a:cubicBezTo>
                    <a:lnTo>
                      <a:pt x="31" y="201"/>
                    </a:lnTo>
                    <a:cubicBezTo>
                      <a:pt x="77" y="185"/>
                      <a:pt x="153" y="169"/>
                      <a:pt x="250" y="161"/>
                    </a:cubicBezTo>
                    <a:lnTo>
                      <a:pt x="411" y="161"/>
                    </a:lnTo>
                    <a:cubicBezTo>
                      <a:pt x="446" y="161"/>
                      <a:pt x="473" y="161"/>
                      <a:pt x="491" y="170"/>
                    </a:cubicBezTo>
                    <a:cubicBezTo>
                      <a:pt x="500" y="179"/>
                      <a:pt x="500" y="179"/>
                      <a:pt x="509" y="188"/>
                    </a:cubicBezTo>
                    <a:cubicBezTo>
                      <a:pt x="518" y="197"/>
                      <a:pt x="527" y="215"/>
                      <a:pt x="544" y="233"/>
                    </a:cubicBezTo>
                    <a:cubicBezTo>
                      <a:pt x="574" y="258"/>
                      <a:pt x="607" y="267"/>
                      <a:pt x="639" y="267"/>
                    </a:cubicBezTo>
                    <a:cubicBezTo>
                      <a:pt x="675" y="267"/>
                      <a:pt x="708" y="256"/>
                      <a:pt x="732" y="241"/>
                    </a:cubicBezTo>
                    <a:cubicBezTo>
                      <a:pt x="776" y="215"/>
                      <a:pt x="803" y="179"/>
                      <a:pt x="830" y="152"/>
                    </a:cubicBezTo>
                    <a:cubicBezTo>
                      <a:pt x="883" y="108"/>
                      <a:pt x="946" y="72"/>
                      <a:pt x="999" y="54"/>
                    </a:cubicBezTo>
                    <a:cubicBezTo>
                      <a:pt x="1039" y="41"/>
                      <a:pt x="1073" y="33"/>
                      <a:pt x="1103" y="33"/>
                    </a:cubicBezTo>
                    <a:cubicBezTo>
                      <a:pt x="1113" y="33"/>
                      <a:pt x="1124" y="34"/>
                      <a:pt x="1133" y="36"/>
                    </a:cubicBezTo>
                    <a:cubicBezTo>
                      <a:pt x="1156" y="36"/>
                      <a:pt x="1165" y="49"/>
                      <a:pt x="1168" y="53"/>
                    </a:cubicBezTo>
                    <a:lnTo>
                      <a:pt x="1168" y="53"/>
                    </a:lnTo>
                    <a:cubicBezTo>
                      <a:pt x="1166" y="46"/>
                      <a:pt x="1159" y="25"/>
                      <a:pt x="1133" y="18"/>
                    </a:cubicBezTo>
                    <a:cubicBezTo>
                      <a:pt x="1097" y="1"/>
                      <a:pt x="1053" y="1"/>
                      <a:pt x="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94;p38">
                <a:extLst>
                  <a:ext uri="{FF2B5EF4-FFF2-40B4-BE49-F238E27FC236}">
                    <a16:creationId xmlns:a16="http://schemas.microsoft.com/office/drawing/2014/main" id="{7C1DAC59-9EFD-C913-4B41-6B6019183651}"/>
                  </a:ext>
                </a:extLst>
              </p:cNvPr>
              <p:cNvSpPr/>
              <p:nvPr/>
            </p:nvSpPr>
            <p:spPr>
              <a:xfrm>
                <a:off x="1246302" y="969694"/>
                <a:ext cx="132738" cy="26233"/>
              </a:xfrm>
              <a:custGeom>
                <a:avLst/>
                <a:gdLst/>
                <a:ahLst/>
                <a:cxnLst/>
                <a:rect l="l" t="t" r="r" b="b"/>
                <a:pathLst>
                  <a:path w="1857" h="367" extrusionOk="0">
                    <a:moveTo>
                      <a:pt x="1285" y="0"/>
                    </a:moveTo>
                    <a:cubicBezTo>
                      <a:pt x="1223" y="0"/>
                      <a:pt x="1151" y="0"/>
                      <a:pt x="1080" y="27"/>
                    </a:cubicBezTo>
                    <a:cubicBezTo>
                      <a:pt x="1044" y="36"/>
                      <a:pt x="1009" y="45"/>
                      <a:pt x="973" y="63"/>
                    </a:cubicBezTo>
                    <a:cubicBezTo>
                      <a:pt x="937" y="81"/>
                      <a:pt x="920" y="89"/>
                      <a:pt x="911" y="89"/>
                    </a:cubicBezTo>
                    <a:cubicBezTo>
                      <a:pt x="884" y="89"/>
                      <a:pt x="830" y="72"/>
                      <a:pt x="750" y="63"/>
                    </a:cubicBezTo>
                    <a:cubicBezTo>
                      <a:pt x="720" y="55"/>
                      <a:pt x="690" y="52"/>
                      <a:pt x="660" y="52"/>
                    </a:cubicBezTo>
                    <a:cubicBezTo>
                      <a:pt x="620" y="52"/>
                      <a:pt x="581" y="58"/>
                      <a:pt x="545" y="63"/>
                    </a:cubicBezTo>
                    <a:cubicBezTo>
                      <a:pt x="411" y="89"/>
                      <a:pt x="313" y="143"/>
                      <a:pt x="233" y="188"/>
                    </a:cubicBezTo>
                    <a:cubicBezTo>
                      <a:pt x="161" y="241"/>
                      <a:pt x="99" y="286"/>
                      <a:pt x="63" y="313"/>
                    </a:cubicBezTo>
                    <a:cubicBezTo>
                      <a:pt x="27" y="348"/>
                      <a:pt x="1" y="366"/>
                      <a:pt x="1" y="366"/>
                    </a:cubicBezTo>
                    <a:cubicBezTo>
                      <a:pt x="1" y="366"/>
                      <a:pt x="27" y="357"/>
                      <a:pt x="81" y="339"/>
                    </a:cubicBezTo>
                    <a:cubicBezTo>
                      <a:pt x="126" y="330"/>
                      <a:pt x="197" y="304"/>
                      <a:pt x="277" y="286"/>
                    </a:cubicBezTo>
                    <a:cubicBezTo>
                      <a:pt x="358" y="259"/>
                      <a:pt x="456" y="241"/>
                      <a:pt x="563" y="241"/>
                    </a:cubicBezTo>
                    <a:cubicBezTo>
                      <a:pt x="578" y="239"/>
                      <a:pt x="593" y="237"/>
                      <a:pt x="608" y="237"/>
                    </a:cubicBezTo>
                    <a:cubicBezTo>
                      <a:pt x="643" y="237"/>
                      <a:pt x="677" y="244"/>
                      <a:pt x="714" y="250"/>
                    </a:cubicBezTo>
                    <a:cubicBezTo>
                      <a:pt x="755" y="258"/>
                      <a:pt x="818" y="296"/>
                      <a:pt x="909" y="296"/>
                    </a:cubicBezTo>
                    <a:cubicBezTo>
                      <a:pt x="918" y="296"/>
                      <a:pt x="928" y="295"/>
                      <a:pt x="937" y="295"/>
                    </a:cubicBezTo>
                    <a:cubicBezTo>
                      <a:pt x="1000" y="286"/>
                      <a:pt x="1036" y="259"/>
                      <a:pt x="1062" y="241"/>
                    </a:cubicBezTo>
                    <a:cubicBezTo>
                      <a:pt x="1089" y="232"/>
                      <a:pt x="1107" y="223"/>
                      <a:pt x="1134" y="214"/>
                    </a:cubicBezTo>
                    <a:cubicBezTo>
                      <a:pt x="1187" y="197"/>
                      <a:pt x="1232" y="179"/>
                      <a:pt x="1285" y="179"/>
                    </a:cubicBezTo>
                    <a:cubicBezTo>
                      <a:pt x="1339" y="174"/>
                      <a:pt x="1390" y="172"/>
                      <a:pt x="1439" y="172"/>
                    </a:cubicBezTo>
                    <a:cubicBezTo>
                      <a:pt x="1488" y="172"/>
                      <a:pt x="1535" y="174"/>
                      <a:pt x="1580" y="179"/>
                    </a:cubicBezTo>
                    <a:cubicBezTo>
                      <a:pt x="1660" y="188"/>
                      <a:pt x="1731" y="205"/>
                      <a:pt x="1785" y="214"/>
                    </a:cubicBezTo>
                    <a:cubicBezTo>
                      <a:pt x="1829" y="214"/>
                      <a:pt x="1856" y="223"/>
                      <a:pt x="1856" y="223"/>
                    </a:cubicBezTo>
                    <a:cubicBezTo>
                      <a:pt x="1856" y="223"/>
                      <a:pt x="1838" y="205"/>
                      <a:pt x="1794" y="179"/>
                    </a:cubicBezTo>
                    <a:cubicBezTo>
                      <a:pt x="1749" y="152"/>
                      <a:pt x="1687" y="116"/>
                      <a:pt x="1606" y="81"/>
                    </a:cubicBezTo>
                    <a:cubicBezTo>
                      <a:pt x="1517" y="45"/>
                      <a:pt x="1410" y="9"/>
                      <a:pt x="1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95;p38">
                <a:extLst>
                  <a:ext uri="{FF2B5EF4-FFF2-40B4-BE49-F238E27FC236}">
                    <a16:creationId xmlns:a16="http://schemas.microsoft.com/office/drawing/2014/main" id="{F9E14995-8AC5-307E-1265-D6A82504C7C2}"/>
                  </a:ext>
                </a:extLst>
              </p:cNvPr>
              <p:cNvSpPr/>
              <p:nvPr/>
            </p:nvSpPr>
            <p:spPr>
              <a:xfrm>
                <a:off x="1264814" y="993925"/>
                <a:ext cx="100143" cy="25447"/>
              </a:xfrm>
              <a:custGeom>
                <a:avLst/>
                <a:gdLst/>
                <a:ahLst/>
                <a:cxnLst/>
                <a:rect l="l" t="t" r="r" b="b"/>
                <a:pathLst>
                  <a:path w="1401" h="356" extrusionOk="0">
                    <a:moveTo>
                      <a:pt x="1401" y="0"/>
                    </a:moveTo>
                    <a:cubicBezTo>
                      <a:pt x="1401" y="0"/>
                      <a:pt x="1321" y="27"/>
                      <a:pt x="1196" y="54"/>
                    </a:cubicBezTo>
                    <a:cubicBezTo>
                      <a:pt x="1062" y="89"/>
                      <a:pt x="892" y="125"/>
                      <a:pt x="705" y="143"/>
                    </a:cubicBezTo>
                    <a:cubicBezTo>
                      <a:pt x="527" y="161"/>
                      <a:pt x="348" y="170"/>
                      <a:pt x="223" y="170"/>
                    </a:cubicBezTo>
                    <a:cubicBezTo>
                      <a:pt x="90" y="161"/>
                      <a:pt x="0" y="152"/>
                      <a:pt x="0" y="152"/>
                    </a:cubicBezTo>
                    <a:lnTo>
                      <a:pt x="0" y="152"/>
                    </a:lnTo>
                    <a:cubicBezTo>
                      <a:pt x="0" y="152"/>
                      <a:pt x="18" y="170"/>
                      <a:pt x="54" y="188"/>
                    </a:cubicBezTo>
                    <a:cubicBezTo>
                      <a:pt x="81" y="214"/>
                      <a:pt x="134" y="241"/>
                      <a:pt x="197" y="268"/>
                    </a:cubicBezTo>
                    <a:cubicBezTo>
                      <a:pt x="299" y="312"/>
                      <a:pt x="448" y="355"/>
                      <a:pt x="616" y="355"/>
                    </a:cubicBezTo>
                    <a:cubicBezTo>
                      <a:pt x="654" y="355"/>
                      <a:pt x="693" y="353"/>
                      <a:pt x="732" y="348"/>
                    </a:cubicBezTo>
                    <a:cubicBezTo>
                      <a:pt x="946" y="321"/>
                      <a:pt x="1124" y="232"/>
                      <a:pt x="1240" y="152"/>
                    </a:cubicBezTo>
                    <a:cubicBezTo>
                      <a:pt x="1294" y="107"/>
                      <a:pt x="1339" y="72"/>
                      <a:pt x="1356" y="45"/>
                    </a:cubicBezTo>
                    <a:cubicBezTo>
                      <a:pt x="1383" y="9"/>
                      <a:pt x="1401"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96;p38">
                <a:extLst>
                  <a:ext uri="{FF2B5EF4-FFF2-40B4-BE49-F238E27FC236}">
                    <a16:creationId xmlns:a16="http://schemas.microsoft.com/office/drawing/2014/main" id="{5AE298D8-AAE1-014C-BC8A-3F607E75F99A}"/>
                  </a:ext>
                </a:extLst>
              </p:cNvPr>
              <p:cNvSpPr/>
              <p:nvPr/>
            </p:nvSpPr>
            <p:spPr>
              <a:xfrm>
                <a:off x="1320281" y="759264"/>
                <a:ext cx="126948" cy="40744"/>
              </a:xfrm>
              <a:custGeom>
                <a:avLst/>
                <a:gdLst/>
                <a:ahLst/>
                <a:cxnLst/>
                <a:rect l="l" t="t" r="r" b="b"/>
                <a:pathLst>
                  <a:path w="1776" h="570" extrusionOk="0">
                    <a:moveTo>
                      <a:pt x="1026" y="0"/>
                    </a:moveTo>
                    <a:cubicBezTo>
                      <a:pt x="777" y="9"/>
                      <a:pt x="580" y="81"/>
                      <a:pt x="429" y="143"/>
                    </a:cubicBezTo>
                    <a:cubicBezTo>
                      <a:pt x="277" y="214"/>
                      <a:pt x="179" y="286"/>
                      <a:pt x="108" y="339"/>
                    </a:cubicBezTo>
                    <a:cubicBezTo>
                      <a:pt x="36" y="384"/>
                      <a:pt x="1" y="420"/>
                      <a:pt x="1" y="420"/>
                    </a:cubicBezTo>
                    <a:cubicBezTo>
                      <a:pt x="84" y="529"/>
                      <a:pt x="187" y="569"/>
                      <a:pt x="298" y="569"/>
                    </a:cubicBezTo>
                    <a:cubicBezTo>
                      <a:pt x="341" y="569"/>
                      <a:pt x="384" y="563"/>
                      <a:pt x="429" y="553"/>
                    </a:cubicBezTo>
                    <a:cubicBezTo>
                      <a:pt x="589" y="518"/>
                      <a:pt x="759" y="429"/>
                      <a:pt x="937" y="357"/>
                    </a:cubicBezTo>
                    <a:cubicBezTo>
                      <a:pt x="1100" y="292"/>
                      <a:pt x="1286" y="249"/>
                      <a:pt x="1446" y="249"/>
                    </a:cubicBezTo>
                    <a:cubicBezTo>
                      <a:pt x="1461" y="249"/>
                      <a:pt x="1476" y="249"/>
                      <a:pt x="1490" y="250"/>
                    </a:cubicBezTo>
                    <a:cubicBezTo>
                      <a:pt x="1571" y="250"/>
                      <a:pt x="1642" y="259"/>
                      <a:pt x="1696" y="268"/>
                    </a:cubicBezTo>
                    <a:cubicBezTo>
                      <a:pt x="1749" y="286"/>
                      <a:pt x="1776" y="295"/>
                      <a:pt x="1776" y="295"/>
                    </a:cubicBezTo>
                    <a:cubicBezTo>
                      <a:pt x="1562" y="72"/>
                      <a:pt x="1267" y="0"/>
                      <a:pt x="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97;p38">
                <a:extLst>
                  <a:ext uri="{FF2B5EF4-FFF2-40B4-BE49-F238E27FC236}">
                    <a16:creationId xmlns:a16="http://schemas.microsoft.com/office/drawing/2014/main" id="{80D249CA-0871-526E-72F3-7A3C76892ED0}"/>
                  </a:ext>
                </a:extLst>
              </p:cNvPr>
              <p:cNvSpPr/>
              <p:nvPr/>
            </p:nvSpPr>
            <p:spPr>
              <a:xfrm>
                <a:off x="1141730" y="777134"/>
                <a:ext cx="118657" cy="45962"/>
              </a:xfrm>
              <a:custGeom>
                <a:avLst/>
                <a:gdLst/>
                <a:ahLst/>
                <a:cxnLst/>
                <a:rect l="l" t="t" r="r" b="b"/>
                <a:pathLst>
                  <a:path w="1660" h="643" extrusionOk="0">
                    <a:moveTo>
                      <a:pt x="1080" y="0"/>
                    </a:moveTo>
                    <a:cubicBezTo>
                      <a:pt x="964" y="0"/>
                      <a:pt x="830" y="9"/>
                      <a:pt x="705" y="45"/>
                    </a:cubicBezTo>
                    <a:cubicBezTo>
                      <a:pt x="465" y="125"/>
                      <a:pt x="286" y="286"/>
                      <a:pt x="170" y="419"/>
                    </a:cubicBezTo>
                    <a:cubicBezTo>
                      <a:pt x="63" y="544"/>
                      <a:pt x="1" y="642"/>
                      <a:pt x="1" y="642"/>
                    </a:cubicBezTo>
                    <a:cubicBezTo>
                      <a:pt x="250" y="526"/>
                      <a:pt x="465" y="446"/>
                      <a:pt x="652" y="410"/>
                    </a:cubicBezTo>
                    <a:cubicBezTo>
                      <a:pt x="731" y="395"/>
                      <a:pt x="804" y="390"/>
                      <a:pt x="874" y="390"/>
                    </a:cubicBezTo>
                    <a:cubicBezTo>
                      <a:pt x="969" y="390"/>
                      <a:pt x="1059" y="400"/>
                      <a:pt x="1151" y="410"/>
                    </a:cubicBezTo>
                    <a:cubicBezTo>
                      <a:pt x="1455" y="446"/>
                      <a:pt x="1642" y="446"/>
                      <a:pt x="1642" y="446"/>
                    </a:cubicBezTo>
                    <a:cubicBezTo>
                      <a:pt x="1660" y="259"/>
                      <a:pt x="1553" y="143"/>
                      <a:pt x="1383" y="72"/>
                    </a:cubicBezTo>
                    <a:cubicBezTo>
                      <a:pt x="1294" y="36"/>
                      <a:pt x="1196" y="9"/>
                      <a:pt x="1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98;p38">
                <a:extLst>
                  <a:ext uri="{FF2B5EF4-FFF2-40B4-BE49-F238E27FC236}">
                    <a16:creationId xmlns:a16="http://schemas.microsoft.com/office/drawing/2014/main" id="{4BDE6ED3-4AFA-9C14-4564-1F0C1D361751}"/>
                  </a:ext>
                </a:extLst>
              </p:cNvPr>
              <p:cNvSpPr/>
              <p:nvPr/>
            </p:nvSpPr>
            <p:spPr>
              <a:xfrm>
                <a:off x="1081831" y="539400"/>
                <a:ext cx="409080" cy="341460"/>
              </a:xfrm>
              <a:custGeom>
                <a:avLst/>
                <a:gdLst/>
                <a:ahLst/>
                <a:cxnLst/>
                <a:rect l="l" t="t" r="r" b="b"/>
                <a:pathLst>
                  <a:path w="5723" h="4777" extrusionOk="0">
                    <a:moveTo>
                      <a:pt x="3210" y="0"/>
                    </a:moveTo>
                    <a:cubicBezTo>
                      <a:pt x="3111" y="0"/>
                      <a:pt x="3010" y="4"/>
                      <a:pt x="2908" y="8"/>
                    </a:cubicBezTo>
                    <a:cubicBezTo>
                      <a:pt x="2328" y="34"/>
                      <a:pt x="1722" y="61"/>
                      <a:pt x="1213" y="347"/>
                    </a:cubicBezTo>
                    <a:cubicBezTo>
                      <a:pt x="660" y="659"/>
                      <a:pt x="0" y="1426"/>
                      <a:pt x="18" y="2059"/>
                    </a:cubicBezTo>
                    <a:cubicBezTo>
                      <a:pt x="18" y="2238"/>
                      <a:pt x="54" y="2416"/>
                      <a:pt x="71" y="2595"/>
                    </a:cubicBezTo>
                    <a:cubicBezTo>
                      <a:pt x="107" y="2996"/>
                      <a:pt x="241" y="3389"/>
                      <a:pt x="205" y="3799"/>
                    </a:cubicBezTo>
                    <a:cubicBezTo>
                      <a:pt x="464" y="3960"/>
                      <a:pt x="749" y="4263"/>
                      <a:pt x="758" y="4566"/>
                    </a:cubicBezTo>
                    <a:cubicBezTo>
                      <a:pt x="758" y="4611"/>
                      <a:pt x="749" y="4664"/>
                      <a:pt x="767" y="4709"/>
                    </a:cubicBezTo>
                    <a:cubicBezTo>
                      <a:pt x="789" y="4745"/>
                      <a:pt x="823" y="4776"/>
                      <a:pt x="859" y="4776"/>
                    </a:cubicBezTo>
                    <a:cubicBezTo>
                      <a:pt x="867" y="4776"/>
                      <a:pt x="875" y="4775"/>
                      <a:pt x="883" y="4771"/>
                    </a:cubicBezTo>
                    <a:cubicBezTo>
                      <a:pt x="937" y="4530"/>
                      <a:pt x="732" y="4316"/>
                      <a:pt x="696" y="4075"/>
                    </a:cubicBezTo>
                    <a:cubicBezTo>
                      <a:pt x="678" y="3968"/>
                      <a:pt x="696" y="3870"/>
                      <a:pt x="696" y="3763"/>
                    </a:cubicBezTo>
                    <a:cubicBezTo>
                      <a:pt x="714" y="3487"/>
                      <a:pt x="660" y="3219"/>
                      <a:pt x="660" y="2943"/>
                    </a:cubicBezTo>
                    <a:cubicBezTo>
                      <a:pt x="651" y="2755"/>
                      <a:pt x="678" y="2559"/>
                      <a:pt x="705" y="2372"/>
                    </a:cubicBezTo>
                    <a:cubicBezTo>
                      <a:pt x="723" y="2202"/>
                      <a:pt x="758" y="2015"/>
                      <a:pt x="883" y="1899"/>
                    </a:cubicBezTo>
                    <a:cubicBezTo>
                      <a:pt x="1026" y="1747"/>
                      <a:pt x="1258" y="1738"/>
                      <a:pt x="1472" y="1729"/>
                    </a:cubicBezTo>
                    <a:cubicBezTo>
                      <a:pt x="2409" y="1711"/>
                      <a:pt x="3354" y="1694"/>
                      <a:pt x="4291" y="1667"/>
                    </a:cubicBezTo>
                    <a:cubicBezTo>
                      <a:pt x="4345" y="1667"/>
                      <a:pt x="4398" y="1667"/>
                      <a:pt x="4443" y="1685"/>
                    </a:cubicBezTo>
                    <a:cubicBezTo>
                      <a:pt x="4487" y="1711"/>
                      <a:pt x="4523" y="1747"/>
                      <a:pt x="4550" y="1792"/>
                    </a:cubicBezTo>
                    <a:cubicBezTo>
                      <a:pt x="4648" y="1943"/>
                      <a:pt x="4728" y="2104"/>
                      <a:pt x="4800" y="2273"/>
                    </a:cubicBezTo>
                    <a:cubicBezTo>
                      <a:pt x="4960" y="2657"/>
                      <a:pt x="5130" y="3059"/>
                      <a:pt x="5103" y="3478"/>
                    </a:cubicBezTo>
                    <a:cubicBezTo>
                      <a:pt x="5076" y="3861"/>
                      <a:pt x="4889" y="4263"/>
                      <a:pt x="5058" y="4611"/>
                    </a:cubicBezTo>
                    <a:cubicBezTo>
                      <a:pt x="5076" y="4504"/>
                      <a:pt x="5103" y="4397"/>
                      <a:pt x="5121" y="4290"/>
                    </a:cubicBezTo>
                    <a:cubicBezTo>
                      <a:pt x="5147" y="4147"/>
                      <a:pt x="5174" y="3995"/>
                      <a:pt x="5246" y="3861"/>
                    </a:cubicBezTo>
                    <a:cubicBezTo>
                      <a:pt x="5314" y="3734"/>
                      <a:pt x="5553" y="3614"/>
                      <a:pt x="5699" y="3564"/>
                    </a:cubicBezTo>
                    <a:lnTo>
                      <a:pt x="5699" y="3564"/>
                    </a:lnTo>
                    <a:cubicBezTo>
                      <a:pt x="5698" y="3566"/>
                      <a:pt x="5697" y="3567"/>
                      <a:pt x="5698" y="3567"/>
                    </a:cubicBezTo>
                    <a:cubicBezTo>
                      <a:pt x="5700" y="3567"/>
                      <a:pt x="5706" y="3564"/>
                      <a:pt x="5718" y="3558"/>
                    </a:cubicBezTo>
                    <a:lnTo>
                      <a:pt x="5718" y="3558"/>
                    </a:lnTo>
                    <a:cubicBezTo>
                      <a:pt x="5712" y="3560"/>
                      <a:pt x="5706" y="3562"/>
                      <a:pt x="5699" y="3564"/>
                    </a:cubicBezTo>
                    <a:lnTo>
                      <a:pt x="5699" y="3564"/>
                    </a:lnTo>
                    <a:cubicBezTo>
                      <a:pt x="5704" y="3556"/>
                      <a:pt x="5723" y="3532"/>
                      <a:pt x="5701" y="3505"/>
                    </a:cubicBezTo>
                    <a:cubicBezTo>
                      <a:pt x="5656" y="3460"/>
                      <a:pt x="5647" y="3398"/>
                      <a:pt x="5629" y="3335"/>
                    </a:cubicBezTo>
                    <a:cubicBezTo>
                      <a:pt x="5594" y="3210"/>
                      <a:pt x="5710" y="3094"/>
                      <a:pt x="5701" y="2969"/>
                    </a:cubicBezTo>
                    <a:cubicBezTo>
                      <a:pt x="5674" y="2755"/>
                      <a:pt x="5558" y="2541"/>
                      <a:pt x="5504" y="2336"/>
                    </a:cubicBezTo>
                    <a:cubicBezTo>
                      <a:pt x="5469" y="2166"/>
                      <a:pt x="5379" y="2006"/>
                      <a:pt x="5335" y="1836"/>
                    </a:cubicBezTo>
                    <a:cubicBezTo>
                      <a:pt x="5281" y="1685"/>
                      <a:pt x="5272" y="1524"/>
                      <a:pt x="5228" y="1364"/>
                    </a:cubicBezTo>
                    <a:cubicBezTo>
                      <a:pt x="5076" y="775"/>
                      <a:pt x="4255" y="141"/>
                      <a:pt x="3640" y="34"/>
                    </a:cubicBezTo>
                    <a:cubicBezTo>
                      <a:pt x="3497" y="8"/>
                      <a:pt x="3355"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99;p38">
                <a:extLst>
                  <a:ext uri="{FF2B5EF4-FFF2-40B4-BE49-F238E27FC236}">
                    <a16:creationId xmlns:a16="http://schemas.microsoft.com/office/drawing/2014/main" id="{BC896746-6ED9-221A-AE40-C91869AD8681}"/>
                  </a:ext>
                </a:extLst>
              </p:cNvPr>
              <p:cNvSpPr/>
              <p:nvPr/>
            </p:nvSpPr>
            <p:spPr>
              <a:xfrm>
                <a:off x="1357235" y="814731"/>
                <a:ext cx="34525" cy="24947"/>
              </a:xfrm>
              <a:custGeom>
                <a:avLst/>
                <a:gdLst/>
                <a:ahLst/>
                <a:cxnLst/>
                <a:rect l="l" t="t" r="r" b="b"/>
                <a:pathLst>
                  <a:path w="483" h="349" extrusionOk="0">
                    <a:moveTo>
                      <a:pt x="358" y="0"/>
                    </a:moveTo>
                    <a:cubicBezTo>
                      <a:pt x="331" y="0"/>
                      <a:pt x="322" y="9"/>
                      <a:pt x="322" y="9"/>
                    </a:cubicBezTo>
                    <a:cubicBezTo>
                      <a:pt x="322" y="9"/>
                      <a:pt x="340" y="9"/>
                      <a:pt x="358" y="18"/>
                    </a:cubicBezTo>
                    <a:cubicBezTo>
                      <a:pt x="376" y="27"/>
                      <a:pt x="393" y="45"/>
                      <a:pt x="402" y="81"/>
                    </a:cubicBezTo>
                    <a:cubicBezTo>
                      <a:pt x="429" y="134"/>
                      <a:pt x="358" y="215"/>
                      <a:pt x="260" y="241"/>
                    </a:cubicBezTo>
                    <a:cubicBezTo>
                      <a:pt x="236" y="247"/>
                      <a:pt x="213" y="250"/>
                      <a:pt x="192" y="250"/>
                    </a:cubicBezTo>
                    <a:cubicBezTo>
                      <a:pt x="120" y="250"/>
                      <a:pt x="68" y="216"/>
                      <a:pt x="54" y="161"/>
                    </a:cubicBezTo>
                    <a:cubicBezTo>
                      <a:pt x="28" y="90"/>
                      <a:pt x="81" y="54"/>
                      <a:pt x="81" y="54"/>
                    </a:cubicBezTo>
                    <a:lnTo>
                      <a:pt x="81" y="54"/>
                    </a:lnTo>
                    <a:cubicBezTo>
                      <a:pt x="81" y="54"/>
                      <a:pt x="63" y="54"/>
                      <a:pt x="46" y="72"/>
                    </a:cubicBezTo>
                    <a:cubicBezTo>
                      <a:pt x="28" y="81"/>
                      <a:pt x="1" y="116"/>
                      <a:pt x="1" y="170"/>
                    </a:cubicBezTo>
                    <a:cubicBezTo>
                      <a:pt x="1" y="215"/>
                      <a:pt x="19" y="277"/>
                      <a:pt x="81" y="313"/>
                    </a:cubicBezTo>
                    <a:cubicBezTo>
                      <a:pt x="117" y="336"/>
                      <a:pt x="164" y="348"/>
                      <a:pt x="213" y="348"/>
                    </a:cubicBezTo>
                    <a:cubicBezTo>
                      <a:pt x="238" y="348"/>
                      <a:pt x="263" y="345"/>
                      <a:pt x="286" y="339"/>
                    </a:cubicBezTo>
                    <a:cubicBezTo>
                      <a:pt x="349" y="322"/>
                      <a:pt x="411" y="277"/>
                      <a:pt x="447" y="223"/>
                    </a:cubicBezTo>
                    <a:cubicBezTo>
                      <a:pt x="483" y="170"/>
                      <a:pt x="483" y="90"/>
                      <a:pt x="456" y="54"/>
                    </a:cubicBezTo>
                    <a:cubicBezTo>
                      <a:pt x="420" y="9"/>
                      <a:pt x="385"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00;p38">
                <a:extLst>
                  <a:ext uri="{FF2B5EF4-FFF2-40B4-BE49-F238E27FC236}">
                    <a16:creationId xmlns:a16="http://schemas.microsoft.com/office/drawing/2014/main" id="{F7C32653-77A0-D660-159E-A448D6F764FE}"/>
                  </a:ext>
                </a:extLst>
              </p:cNvPr>
              <p:cNvSpPr/>
              <p:nvPr/>
            </p:nvSpPr>
            <p:spPr>
              <a:xfrm>
                <a:off x="1189548" y="835102"/>
                <a:ext cx="34525" cy="24947"/>
              </a:xfrm>
              <a:custGeom>
                <a:avLst/>
                <a:gdLst/>
                <a:ahLst/>
                <a:cxnLst/>
                <a:rect l="l" t="t" r="r" b="b"/>
                <a:pathLst>
                  <a:path w="483" h="349" extrusionOk="0">
                    <a:moveTo>
                      <a:pt x="126" y="1"/>
                    </a:moveTo>
                    <a:cubicBezTo>
                      <a:pt x="99" y="1"/>
                      <a:pt x="63" y="10"/>
                      <a:pt x="36" y="54"/>
                    </a:cubicBezTo>
                    <a:cubicBezTo>
                      <a:pt x="1" y="90"/>
                      <a:pt x="1" y="170"/>
                      <a:pt x="36" y="224"/>
                    </a:cubicBezTo>
                    <a:cubicBezTo>
                      <a:pt x="72" y="277"/>
                      <a:pt x="135" y="322"/>
                      <a:pt x="197" y="340"/>
                    </a:cubicBezTo>
                    <a:cubicBezTo>
                      <a:pt x="221" y="346"/>
                      <a:pt x="246" y="349"/>
                      <a:pt x="270" y="349"/>
                    </a:cubicBezTo>
                    <a:cubicBezTo>
                      <a:pt x="319" y="349"/>
                      <a:pt x="366" y="337"/>
                      <a:pt x="402" y="313"/>
                    </a:cubicBezTo>
                    <a:cubicBezTo>
                      <a:pt x="465" y="277"/>
                      <a:pt x="482" y="215"/>
                      <a:pt x="482" y="170"/>
                    </a:cubicBezTo>
                    <a:cubicBezTo>
                      <a:pt x="482" y="117"/>
                      <a:pt x="456" y="81"/>
                      <a:pt x="438" y="72"/>
                    </a:cubicBezTo>
                    <a:cubicBezTo>
                      <a:pt x="420" y="54"/>
                      <a:pt x="402" y="54"/>
                      <a:pt x="402" y="54"/>
                    </a:cubicBezTo>
                    <a:lnTo>
                      <a:pt x="402" y="54"/>
                    </a:lnTo>
                    <a:cubicBezTo>
                      <a:pt x="402" y="54"/>
                      <a:pt x="456" y="90"/>
                      <a:pt x="429" y="162"/>
                    </a:cubicBezTo>
                    <a:cubicBezTo>
                      <a:pt x="415" y="217"/>
                      <a:pt x="364" y="251"/>
                      <a:pt x="296" y="251"/>
                    </a:cubicBezTo>
                    <a:cubicBezTo>
                      <a:pt x="276" y="251"/>
                      <a:pt x="255" y="248"/>
                      <a:pt x="233" y="242"/>
                    </a:cubicBezTo>
                    <a:cubicBezTo>
                      <a:pt x="126" y="215"/>
                      <a:pt x="54" y="135"/>
                      <a:pt x="81" y="81"/>
                    </a:cubicBezTo>
                    <a:cubicBezTo>
                      <a:pt x="90" y="46"/>
                      <a:pt x="108" y="28"/>
                      <a:pt x="126" y="19"/>
                    </a:cubicBezTo>
                    <a:cubicBezTo>
                      <a:pt x="152" y="10"/>
                      <a:pt x="161" y="10"/>
                      <a:pt x="161" y="10"/>
                    </a:cubicBezTo>
                    <a:cubicBezTo>
                      <a:pt x="161" y="10"/>
                      <a:pt x="152"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01;p38">
                <a:extLst>
                  <a:ext uri="{FF2B5EF4-FFF2-40B4-BE49-F238E27FC236}">
                    <a16:creationId xmlns:a16="http://schemas.microsoft.com/office/drawing/2014/main" id="{080AE2FF-D52F-28CF-68F2-81CE630D1ADD}"/>
                  </a:ext>
                </a:extLst>
              </p:cNvPr>
              <p:cNvSpPr/>
              <p:nvPr/>
            </p:nvSpPr>
            <p:spPr>
              <a:xfrm>
                <a:off x="1081188" y="833672"/>
                <a:ext cx="48535" cy="80629"/>
              </a:xfrm>
              <a:custGeom>
                <a:avLst/>
                <a:gdLst/>
                <a:ahLst/>
                <a:cxnLst/>
                <a:rect l="l" t="t" r="r" b="b"/>
                <a:pathLst>
                  <a:path w="679" h="1128" extrusionOk="0">
                    <a:moveTo>
                      <a:pt x="211" y="1"/>
                    </a:moveTo>
                    <a:cubicBezTo>
                      <a:pt x="190" y="1"/>
                      <a:pt x="167" y="4"/>
                      <a:pt x="143" y="12"/>
                    </a:cubicBezTo>
                    <a:cubicBezTo>
                      <a:pt x="72" y="30"/>
                      <a:pt x="18" y="110"/>
                      <a:pt x="18" y="182"/>
                    </a:cubicBezTo>
                    <a:cubicBezTo>
                      <a:pt x="0" y="253"/>
                      <a:pt x="18" y="324"/>
                      <a:pt x="36" y="396"/>
                    </a:cubicBezTo>
                    <a:cubicBezTo>
                      <a:pt x="80" y="538"/>
                      <a:pt x="161" y="636"/>
                      <a:pt x="232" y="735"/>
                    </a:cubicBezTo>
                    <a:cubicBezTo>
                      <a:pt x="303" y="824"/>
                      <a:pt x="375" y="904"/>
                      <a:pt x="437" y="967"/>
                    </a:cubicBezTo>
                    <a:cubicBezTo>
                      <a:pt x="509" y="1020"/>
                      <a:pt x="562" y="1065"/>
                      <a:pt x="607" y="1091"/>
                    </a:cubicBezTo>
                    <a:cubicBezTo>
                      <a:pt x="651" y="1109"/>
                      <a:pt x="678" y="1127"/>
                      <a:pt x="678" y="1127"/>
                    </a:cubicBezTo>
                    <a:cubicBezTo>
                      <a:pt x="678" y="1127"/>
                      <a:pt x="589" y="1056"/>
                      <a:pt x="473" y="931"/>
                    </a:cubicBezTo>
                    <a:cubicBezTo>
                      <a:pt x="419" y="860"/>
                      <a:pt x="357" y="779"/>
                      <a:pt x="303" y="681"/>
                    </a:cubicBezTo>
                    <a:cubicBezTo>
                      <a:pt x="241" y="583"/>
                      <a:pt x="170" y="476"/>
                      <a:pt x="134" y="369"/>
                    </a:cubicBezTo>
                    <a:cubicBezTo>
                      <a:pt x="98" y="253"/>
                      <a:pt x="98" y="119"/>
                      <a:pt x="179" y="92"/>
                    </a:cubicBezTo>
                    <a:cubicBezTo>
                      <a:pt x="192" y="85"/>
                      <a:pt x="207" y="83"/>
                      <a:pt x="223" y="83"/>
                    </a:cubicBezTo>
                    <a:cubicBezTo>
                      <a:pt x="248" y="83"/>
                      <a:pt x="276" y="90"/>
                      <a:pt x="303" y="101"/>
                    </a:cubicBezTo>
                    <a:cubicBezTo>
                      <a:pt x="348" y="119"/>
                      <a:pt x="384" y="137"/>
                      <a:pt x="419" y="164"/>
                    </a:cubicBezTo>
                    <a:cubicBezTo>
                      <a:pt x="491" y="217"/>
                      <a:pt x="535" y="262"/>
                      <a:pt x="571" y="297"/>
                    </a:cubicBezTo>
                    <a:cubicBezTo>
                      <a:pt x="607" y="333"/>
                      <a:pt x="634" y="351"/>
                      <a:pt x="634" y="351"/>
                    </a:cubicBezTo>
                    <a:cubicBezTo>
                      <a:pt x="634" y="351"/>
                      <a:pt x="616" y="324"/>
                      <a:pt x="589" y="289"/>
                    </a:cubicBezTo>
                    <a:cubicBezTo>
                      <a:pt x="562" y="244"/>
                      <a:pt x="518" y="190"/>
                      <a:pt x="455" y="128"/>
                    </a:cubicBezTo>
                    <a:cubicBezTo>
                      <a:pt x="419" y="92"/>
                      <a:pt x="384" y="66"/>
                      <a:pt x="330" y="30"/>
                    </a:cubicBezTo>
                    <a:cubicBezTo>
                      <a:pt x="299" y="17"/>
                      <a:pt x="259"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02;p38">
                <a:extLst>
                  <a:ext uri="{FF2B5EF4-FFF2-40B4-BE49-F238E27FC236}">
                    <a16:creationId xmlns:a16="http://schemas.microsoft.com/office/drawing/2014/main" id="{7B8BF352-92B8-2748-7959-1C361AD008D2}"/>
                  </a:ext>
                </a:extLst>
              </p:cNvPr>
              <p:cNvSpPr/>
              <p:nvPr/>
            </p:nvSpPr>
            <p:spPr>
              <a:xfrm>
                <a:off x="1458019" y="808369"/>
                <a:ext cx="37670" cy="68263"/>
              </a:xfrm>
              <a:custGeom>
                <a:avLst/>
                <a:gdLst/>
                <a:ahLst/>
                <a:cxnLst/>
                <a:rect l="l" t="t" r="r" b="b"/>
                <a:pathLst>
                  <a:path w="527" h="955" extrusionOk="0">
                    <a:moveTo>
                      <a:pt x="402" y="0"/>
                    </a:moveTo>
                    <a:cubicBezTo>
                      <a:pt x="348" y="0"/>
                      <a:pt x="313" y="18"/>
                      <a:pt x="286" y="27"/>
                    </a:cubicBezTo>
                    <a:cubicBezTo>
                      <a:pt x="170" y="98"/>
                      <a:pt x="108" y="143"/>
                      <a:pt x="108" y="143"/>
                    </a:cubicBezTo>
                    <a:cubicBezTo>
                      <a:pt x="108" y="143"/>
                      <a:pt x="188" y="116"/>
                      <a:pt x="304" y="81"/>
                    </a:cubicBezTo>
                    <a:cubicBezTo>
                      <a:pt x="323" y="74"/>
                      <a:pt x="346" y="68"/>
                      <a:pt x="364" y="68"/>
                    </a:cubicBezTo>
                    <a:cubicBezTo>
                      <a:pt x="372" y="68"/>
                      <a:pt x="379" y="69"/>
                      <a:pt x="384" y="72"/>
                    </a:cubicBezTo>
                    <a:cubicBezTo>
                      <a:pt x="411" y="81"/>
                      <a:pt x="420" y="98"/>
                      <a:pt x="420" y="134"/>
                    </a:cubicBezTo>
                    <a:cubicBezTo>
                      <a:pt x="429" y="197"/>
                      <a:pt x="402" y="277"/>
                      <a:pt x="357" y="366"/>
                    </a:cubicBezTo>
                    <a:cubicBezTo>
                      <a:pt x="268" y="536"/>
                      <a:pt x="197" y="687"/>
                      <a:pt x="125" y="794"/>
                    </a:cubicBezTo>
                    <a:cubicBezTo>
                      <a:pt x="54" y="901"/>
                      <a:pt x="0" y="955"/>
                      <a:pt x="0" y="955"/>
                    </a:cubicBezTo>
                    <a:cubicBezTo>
                      <a:pt x="0" y="955"/>
                      <a:pt x="72" y="919"/>
                      <a:pt x="161" y="830"/>
                    </a:cubicBezTo>
                    <a:cubicBezTo>
                      <a:pt x="259" y="732"/>
                      <a:pt x="357" y="589"/>
                      <a:pt x="447" y="411"/>
                    </a:cubicBezTo>
                    <a:cubicBezTo>
                      <a:pt x="491" y="321"/>
                      <a:pt x="527" y="214"/>
                      <a:pt x="509" y="116"/>
                    </a:cubicBezTo>
                    <a:cubicBezTo>
                      <a:pt x="500" y="89"/>
                      <a:pt x="491" y="63"/>
                      <a:pt x="473" y="45"/>
                    </a:cubicBezTo>
                    <a:cubicBezTo>
                      <a:pt x="455" y="18"/>
                      <a:pt x="429" y="9"/>
                      <a:pt x="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03;p38">
                <a:extLst>
                  <a:ext uri="{FF2B5EF4-FFF2-40B4-BE49-F238E27FC236}">
                    <a16:creationId xmlns:a16="http://schemas.microsoft.com/office/drawing/2014/main" id="{2A47AEAA-00AC-64BE-BA50-933D20D8F161}"/>
                  </a:ext>
                </a:extLst>
              </p:cNvPr>
              <p:cNvSpPr/>
              <p:nvPr/>
            </p:nvSpPr>
            <p:spPr>
              <a:xfrm>
                <a:off x="740668" y="2770423"/>
                <a:ext cx="223232" cy="207506"/>
              </a:xfrm>
              <a:custGeom>
                <a:avLst/>
                <a:gdLst/>
                <a:ahLst/>
                <a:cxnLst/>
                <a:rect l="l" t="t" r="r" b="b"/>
                <a:pathLst>
                  <a:path w="3123" h="2903" extrusionOk="0">
                    <a:moveTo>
                      <a:pt x="54" y="0"/>
                    </a:moveTo>
                    <a:cubicBezTo>
                      <a:pt x="54" y="1"/>
                      <a:pt x="45" y="37"/>
                      <a:pt x="27" y="116"/>
                    </a:cubicBezTo>
                    <a:cubicBezTo>
                      <a:pt x="18" y="188"/>
                      <a:pt x="0" y="303"/>
                      <a:pt x="0" y="446"/>
                    </a:cubicBezTo>
                    <a:cubicBezTo>
                      <a:pt x="0" y="598"/>
                      <a:pt x="18" y="776"/>
                      <a:pt x="81" y="981"/>
                    </a:cubicBezTo>
                    <a:cubicBezTo>
                      <a:pt x="134" y="1187"/>
                      <a:pt x="268" y="1383"/>
                      <a:pt x="384" y="1615"/>
                    </a:cubicBezTo>
                    <a:cubicBezTo>
                      <a:pt x="500" y="1847"/>
                      <a:pt x="589" y="2123"/>
                      <a:pt x="732" y="2400"/>
                    </a:cubicBezTo>
                    <a:cubicBezTo>
                      <a:pt x="812" y="2534"/>
                      <a:pt x="892" y="2676"/>
                      <a:pt x="1008" y="2801"/>
                    </a:cubicBezTo>
                    <a:cubicBezTo>
                      <a:pt x="1044" y="2828"/>
                      <a:pt x="1080" y="2864"/>
                      <a:pt x="1124" y="2882"/>
                    </a:cubicBezTo>
                    <a:cubicBezTo>
                      <a:pt x="1157" y="2895"/>
                      <a:pt x="1194" y="2903"/>
                      <a:pt x="1230" y="2903"/>
                    </a:cubicBezTo>
                    <a:cubicBezTo>
                      <a:pt x="1243" y="2903"/>
                      <a:pt x="1255" y="2902"/>
                      <a:pt x="1267" y="2899"/>
                    </a:cubicBezTo>
                    <a:cubicBezTo>
                      <a:pt x="1356" y="2891"/>
                      <a:pt x="1437" y="2873"/>
                      <a:pt x="1526" y="2855"/>
                    </a:cubicBezTo>
                    <a:cubicBezTo>
                      <a:pt x="1865" y="2792"/>
                      <a:pt x="2222" y="2721"/>
                      <a:pt x="2587" y="2650"/>
                    </a:cubicBezTo>
                    <a:cubicBezTo>
                      <a:pt x="2686" y="2623"/>
                      <a:pt x="2775" y="2614"/>
                      <a:pt x="2873" y="2587"/>
                    </a:cubicBezTo>
                    <a:cubicBezTo>
                      <a:pt x="2926" y="2569"/>
                      <a:pt x="2971" y="2543"/>
                      <a:pt x="3016" y="2507"/>
                    </a:cubicBezTo>
                    <a:cubicBezTo>
                      <a:pt x="3060" y="2462"/>
                      <a:pt x="3096" y="2418"/>
                      <a:pt x="3105" y="2355"/>
                    </a:cubicBezTo>
                    <a:cubicBezTo>
                      <a:pt x="3123" y="2293"/>
                      <a:pt x="3105" y="2221"/>
                      <a:pt x="3060" y="2168"/>
                    </a:cubicBezTo>
                    <a:cubicBezTo>
                      <a:pt x="3016" y="2123"/>
                      <a:pt x="2953" y="2106"/>
                      <a:pt x="2900" y="2097"/>
                    </a:cubicBezTo>
                    <a:cubicBezTo>
                      <a:pt x="2861" y="2094"/>
                      <a:pt x="2825" y="2093"/>
                      <a:pt x="2791" y="2093"/>
                    </a:cubicBezTo>
                    <a:cubicBezTo>
                      <a:pt x="2722" y="2093"/>
                      <a:pt x="2659" y="2097"/>
                      <a:pt x="2587" y="2097"/>
                    </a:cubicBezTo>
                    <a:cubicBezTo>
                      <a:pt x="2391" y="2106"/>
                      <a:pt x="2195" y="2106"/>
                      <a:pt x="1999" y="2114"/>
                    </a:cubicBezTo>
                    <a:cubicBezTo>
                      <a:pt x="1945" y="2114"/>
                      <a:pt x="1900" y="2114"/>
                      <a:pt x="1883" y="2097"/>
                    </a:cubicBezTo>
                    <a:cubicBezTo>
                      <a:pt x="1865" y="2088"/>
                      <a:pt x="1838" y="2043"/>
                      <a:pt x="1820" y="1998"/>
                    </a:cubicBezTo>
                    <a:cubicBezTo>
                      <a:pt x="1785" y="1909"/>
                      <a:pt x="1749" y="1820"/>
                      <a:pt x="1704" y="1740"/>
                    </a:cubicBezTo>
                    <a:cubicBezTo>
                      <a:pt x="1633" y="1570"/>
                      <a:pt x="1579" y="1392"/>
                      <a:pt x="1651" y="1240"/>
                    </a:cubicBezTo>
                    <a:cubicBezTo>
                      <a:pt x="1677" y="1160"/>
                      <a:pt x="1731" y="1080"/>
                      <a:pt x="1767" y="999"/>
                    </a:cubicBezTo>
                    <a:cubicBezTo>
                      <a:pt x="1783" y="959"/>
                      <a:pt x="1799" y="916"/>
                      <a:pt x="1809" y="873"/>
                    </a:cubicBezTo>
                    <a:lnTo>
                      <a:pt x="1809" y="873"/>
                    </a:lnTo>
                    <a:cubicBezTo>
                      <a:pt x="1892" y="1019"/>
                      <a:pt x="1956" y="1168"/>
                      <a:pt x="1963" y="1312"/>
                    </a:cubicBezTo>
                    <a:cubicBezTo>
                      <a:pt x="1963" y="1410"/>
                      <a:pt x="1936" y="1499"/>
                      <a:pt x="1892" y="1579"/>
                    </a:cubicBezTo>
                    <a:cubicBezTo>
                      <a:pt x="1847" y="1659"/>
                      <a:pt x="1785" y="1758"/>
                      <a:pt x="1793" y="1865"/>
                    </a:cubicBezTo>
                    <a:lnTo>
                      <a:pt x="1793" y="1891"/>
                    </a:lnTo>
                    <a:lnTo>
                      <a:pt x="1820" y="1891"/>
                    </a:lnTo>
                    <a:cubicBezTo>
                      <a:pt x="1879" y="1904"/>
                      <a:pt x="1943" y="1913"/>
                      <a:pt x="2007" y="1913"/>
                    </a:cubicBezTo>
                    <a:cubicBezTo>
                      <a:pt x="2031" y="1913"/>
                      <a:pt x="2055" y="1912"/>
                      <a:pt x="2079" y="1909"/>
                    </a:cubicBezTo>
                    <a:cubicBezTo>
                      <a:pt x="2168" y="1909"/>
                      <a:pt x="2257" y="1882"/>
                      <a:pt x="2320" y="1829"/>
                    </a:cubicBezTo>
                    <a:cubicBezTo>
                      <a:pt x="2391" y="1775"/>
                      <a:pt x="2427" y="1686"/>
                      <a:pt x="2436" y="1615"/>
                    </a:cubicBezTo>
                    <a:cubicBezTo>
                      <a:pt x="2454" y="1535"/>
                      <a:pt x="2463" y="1463"/>
                      <a:pt x="2471" y="1401"/>
                    </a:cubicBezTo>
                    <a:cubicBezTo>
                      <a:pt x="2498" y="1115"/>
                      <a:pt x="2489" y="874"/>
                      <a:pt x="2463" y="669"/>
                    </a:cubicBezTo>
                    <a:cubicBezTo>
                      <a:pt x="2436" y="473"/>
                      <a:pt x="2400" y="321"/>
                      <a:pt x="2364" y="223"/>
                    </a:cubicBezTo>
                    <a:lnTo>
                      <a:pt x="2364" y="223"/>
                    </a:lnTo>
                    <a:cubicBezTo>
                      <a:pt x="2391" y="321"/>
                      <a:pt x="2418" y="473"/>
                      <a:pt x="2436" y="678"/>
                    </a:cubicBezTo>
                    <a:cubicBezTo>
                      <a:pt x="2463" y="874"/>
                      <a:pt x="2463" y="1115"/>
                      <a:pt x="2427" y="1392"/>
                    </a:cubicBezTo>
                    <a:cubicBezTo>
                      <a:pt x="2400" y="1526"/>
                      <a:pt x="2400" y="1695"/>
                      <a:pt x="2284" y="1784"/>
                    </a:cubicBezTo>
                    <a:cubicBezTo>
                      <a:pt x="2219" y="1834"/>
                      <a:pt x="2134" y="1851"/>
                      <a:pt x="2044" y="1851"/>
                    </a:cubicBezTo>
                    <a:cubicBezTo>
                      <a:pt x="1983" y="1851"/>
                      <a:pt x="1920" y="1843"/>
                      <a:pt x="1858" y="1834"/>
                    </a:cubicBezTo>
                    <a:lnTo>
                      <a:pt x="1858" y="1834"/>
                    </a:lnTo>
                    <a:cubicBezTo>
                      <a:pt x="1867" y="1764"/>
                      <a:pt x="1907" y="1693"/>
                      <a:pt x="1954" y="1615"/>
                    </a:cubicBezTo>
                    <a:cubicBezTo>
                      <a:pt x="2008" y="1535"/>
                      <a:pt x="2043" y="1419"/>
                      <a:pt x="2034" y="1312"/>
                    </a:cubicBezTo>
                    <a:cubicBezTo>
                      <a:pt x="2034" y="1089"/>
                      <a:pt x="1918" y="892"/>
                      <a:pt x="1811" y="696"/>
                    </a:cubicBezTo>
                    <a:lnTo>
                      <a:pt x="1686" y="482"/>
                    </a:lnTo>
                    <a:lnTo>
                      <a:pt x="1731" y="732"/>
                    </a:lnTo>
                    <a:cubicBezTo>
                      <a:pt x="1731" y="735"/>
                      <a:pt x="1732" y="737"/>
                      <a:pt x="1732" y="740"/>
                    </a:cubicBezTo>
                    <a:lnTo>
                      <a:pt x="1732" y="740"/>
                    </a:lnTo>
                    <a:lnTo>
                      <a:pt x="1731" y="741"/>
                    </a:lnTo>
                    <a:cubicBezTo>
                      <a:pt x="1732" y="742"/>
                      <a:pt x="1732" y="743"/>
                      <a:pt x="1733" y="743"/>
                    </a:cubicBezTo>
                    <a:lnTo>
                      <a:pt x="1733" y="743"/>
                    </a:lnTo>
                    <a:cubicBezTo>
                      <a:pt x="1751" y="891"/>
                      <a:pt x="1631" y="1031"/>
                      <a:pt x="1561" y="1205"/>
                    </a:cubicBezTo>
                    <a:cubicBezTo>
                      <a:pt x="1526" y="1294"/>
                      <a:pt x="1508" y="1401"/>
                      <a:pt x="1526" y="1499"/>
                    </a:cubicBezTo>
                    <a:cubicBezTo>
                      <a:pt x="1544" y="1597"/>
                      <a:pt x="1579" y="1686"/>
                      <a:pt x="1615" y="1775"/>
                    </a:cubicBezTo>
                    <a:cubicBezTo>
                      <a:pt x="1651" y="1865"/>
                      <a:pt x="1695" y="1954"/>
                      <a:pt x="1731" y="2043"/>
                    </a:cubicBezTo>
                    <a:cubicBezTo>
                      <a:pt x="1749" y="2079"/>
                      <a:pt x="1767" y="2141"/>
                      <a:pt x="1829" y="2186"/>
                    </a:cubicBezTo>
                    <a:cubicBezTo>
                      <a:pt x="1871" y="2210"/>
                      <a:pt x="1912" y="2214"/>
                      <a:pt x="1949" y="2214"/>
                    </a:cubicBezTo>
                    <a:cubicBezTo>
                      <a:pt x="1967" y="2214"/>
                      <a:pt x="1984" y="2213"/>
                      <a:pt x="1999" y="2213"/>
                    </a:cubicBezTo>
                    <a:cubicBezTo>
                      <a:pt x="2195" y="2213"/>
                      <a:pt x="2391" y="2204"/>
                      <a:pt x="2596" y="2204"/>
                    </a:cubicBezTo>
                    <a:cubicBezTo>
                      <a:pt x="2662" y="2204"/>
                      <a:pt x="2727" y="2200"/>
                      <a:pt x="2790" y="2200"/>
                    </a:cubicBezTo>
                    <a:cubicBezTo>
                      <a:pt x="2821" y="2200"/>
                      <a:pt x="2852" y="2201"/>
                      <a:pt x="2882" y="2204"/>
                    </a:cubicBezTo>
                    <a:cubicBezTo>
                      <a:pt x="2971" y="2213"/>
                      <a:pt x="3025" y="2257"/>
                      <a:pt x="3007" y="2337"/>
                    </a:cubicBezTo>
                    <a:cubicBezTo>
                      <a:pt x="2989" y="2409"/>
                      <a:pt x="2926" y="2462"/>
                      <a:pt x="2837" y="2489"/>
                    </a:cubicBezTo>
                    <a:cubicBezTo>
                      <a:pt x="2757" y="2516"/>
                      <a:pt x="2659" y="2534"/>
                      <a:pt x="2570" y="2552"/>
                    </a:cubicBezTo>
                    <a:cubicBezTo>
                      <a:pt x="2204" y="2623"/>
                      <a:pt x="1847" y="2703"/>
                      <a:pt x="1508" y="2775"/>
                    </a:cubicBezTo>
                    <a:cubicBezTo>
                      <a:pt x="1419" y="2784"/>
                      <a:pt x="1338" y="2810"/>
                      <a:pt x="1258" y="2819"/>
                    </a:cubicBezTo>
                    <a:cubicBezTo>
                      <a:pt x="1249" y="2820"/>
                      <a:pt x="1240" y="2821"/>
                      <a:pt x="1232" y="2821"/>
                    </a:cubicBezTo>
                    <a:cubicBezTo>
                      <a:pt x="1171" y="2821"/>
                      <a:pt x="1118" y="2794"/>
                      <a:pt x="1071" y="2739"/>
                    </a:cubicBezTo>
                    <a:cubicBezTo>
                      <a:pt x="955" y="2632"/>
                      <a:pt x="866" y="2498"/>
                      <a:pt x="794" y="2364"/>
                    </a:cubicBezTo>
                    <a:cubicBezTo>
                      <a:pt x="652" y="2097"/>
                      <a:pt x="553" y="1829"/>
                      <a:pt x="429" y="1597"/>
                    </a:cubicBezTo>
                    <a:cubicBezTo>
                      <a:pt x="304" y="1365"/>
                      <a:pt x="170" y="1169"/>
                      <a:pt x="107" y="973"/>
                    </a:cubicBezTo>
                    <a:cubicBezTo>
                      <a:pt x="45" y="776"/>
                      <a:pt x="18" y="598"/>
                      <a:pt x="18" y="446"/>
                    </a:cubicBezTo>
                    <a:cubicBezTo>
                      <a:pt x="9" y="303"/>
                      <a:pt x="18" y="188"/>
                      <a:pt x="36" y="116"/>
                    </a:cubicBezTo>
                    <a:cubicBezTo>
                      <a:pt x="45" y="37"/>
                      <a:pt x="54" y="1"/>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04;p38">
                <a:extLst>
                  <a:ext uri="{FF2B5EF4-FFF2-40B4-BE49-F238E27FC236}">
                    <a16:creationId xmlns:a16="http://schemas.microsoft.com/office/drawing/2014/main" id="{2D249480-5641-F7E1-93A0-5405D633713C}"/>
                  </a:ext>
                </a:extLst>
              </p:cNvPr>
              <p:cNvSpPr/>
              <p:nvPr/>
            </p:nvSpPr>
            <p:spPr>
              <a:xfrm>
                <a:off x="787844" y="2859699"/>
                <a:ext cx="128235" cy="102860"/>
              </a:xfrm>
              <a:custGeom>
                <a:avLst/>
                <a:gdLst/>
                <a:ahLst/>
                <a:cxnLst/>
                <a:rect l="l" t="t" r="r" b="b"/>
                <a:pathLst>
                  <a:path w="1794" h="1439" extrusionOk="0">
                    <a:moveTo>
                      <a:pt x="0" y="0"/>
                    </a:moveTo>
                    <a:cubicBezTo>
                      <a:pt x="1" y="0"/>
                      <a:pt x="206" y="553"/>
                      <a:pt x="509" y="1222"/>
                    </a:cubicBezTo>
                    <a:cubicBezTo>
                      <a:pt x="527" y="1258"/>
                      <a:pt x="554" y="1303"/>
                      <a:pt x="580" y="1347"/>
                    </a:cubicBezTo>
                    <a:cubicBezTo>
                      <a:pt x="616" y="1392"/>
                      <a:pt x="670" y="1427"/>
                      <a:pt x="723" y="1427"/>
                    </a:cubicBezTo>
                    <a:cubicBezTo>
                      <a:pt x="772" y="1436"/>
                      <a:pt x="817" y="1439"/>
                      <a:pt x="859" y="1439"/>
                    </a:cubicBezTo>
                    <a:cubicBezTo>
                      <a:pt x="901" y="1439"/>
                      <a:pt x="942" y="1436"/>
                      <a:pt x="982" y="1436"/>
                    </a:cubicBezTo>
                    <a:cubicBezTo>
                      <a:pt x="1142" y="1427"/>
                      <a:pt x="1285" y="1419"/>
                      <a:pt x="1401" y="1419"/>
                    </a:cubicBezTo>
                    <a:cubicBezTo>
                      <a:pt x="1642" y="1401"/>
                      <a:pt x="1794" y="1392"/>
                      <a:pt x="1794" y="1392"/>
                    </a:cubicBezTo>
                    <a:cubicBezTo>
                      <a:pt x="1794" y="1392"/>
                      <a:pt x="1642" y="1374"/>
                      <a:pt x="1401" y="1365"/>
                    </a:cubicBezTo>
                    <a:cubicBezTo>
                      <a:pt x="1285" y="1356"/>
                      <a:pt x="1142" y="1347"/>
                      <a:pt x="982" y="1347"/>
                    </a:cubicBezTo>
                    <a:cubicBezTo>
                      <a:pt x="942" y="1343"/>
                      <a:pt x="899" y="1343"/>
                      <a:pt x="858" y="1343"/>
                    </a:cubicBezTo>
                    <a:cubicBezTo>
                      <a:pt x="817" y="1343"/>
                      <a:pt x="777" y="1343"/>
                      <a:pt x="741" y="1338"/>
                    </a:cubicBezTo>
                    <a:cubicBezTo>
                      <a:pt x="678" y="1320"/>
                      <a:pt x="643" y="1258"/>
                      <a:pt x="607" y="1178"/>
                    </a:cubicBezTo>
                    <a:cubicBezTo>
                      <a:pt x="295" y="509"/>
                      <a:pt x="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805;p38">
                <a:extLst>
                  <a:ext uri="{FF2B5EF4-FFF2-40B4-BE49-F238E27FC236}">
                    <a16:creationId xmlns:a16="http://schemas.microsoft.com/office/drawing/2014/main" id="{48B44C90-3C75-2A9E-FDDF-EC8715C6349A}"/>
                  </a:ext>
                </a:extLst>
              </p:cNvPr>
              <p:cNvSpPr/>
              <p:nvPr/>
            </p:nvSpPr>
            <p:spPr>
              <a:xfrm>
                <a:off x="1769804" y="2760202"/>
                <a:ext cx="151895" cy="168764"/>
              </a:xfrm>
              <a:custGeom>
                <a:avLst/>
                <a:gdLst/>
                <a:ahLst/>
                <a:cxnLst/>
                <a:rect l="l" t="t" r="r" b="b"/>
                <a:pathLst>
                  <a:path w="2125" h="2361" extrusionOk="0">
                    <a:moveTo>
                      <a:pt x="420" y="0"/>
                    </a:moveTo>
                    <a:cubicBezTo>
                      <a:pt x="420" y="1"/>
                      <a:pt x="376" y="99"/>
                      <a:pt x="331" y="277"/>
                    </a:cubicBezTo>
                    <a:cubicBezTo>
                      <a:pt x="313" y="375"/>
                      <a:pt x="286" y="491"/>
                      <a:pt x="286" y="625"/>
                    </a:cubicBezTo>
                    <a:cubicBezTo>
                      <a:pt x="286" y="759"/>
                      <a:pt x="277" y="910"/>
                      <a:pt x="286" y="1089"/>
                    </a:cubicBezTo>
                    <a:cubicBezTo>
                      <a:pt x="286" y="1258"/>
                      <a:pt x="295" y="1446"/>
                      <a:pt x="295" y="1651"/>
                    </a:cubicBezTo>
                    <a:cubicBezTo>
                      <a:pt x="304" y="1695"/>
                      <a:pt x="304" y="1749"/>
                      <a:pt x="304" y="1802"/>
                    </a:cubicBezTo>
                    <a:cubicBezTo>
                      <a:pt x="304" y="1829"/>
                      <a:pt x="304" y="1865"/>
                      <a:pt x="322" y="1892"/>
                    </a:cubicBezTo>
                    <a:cubicBezTo>
                      <a:pt x="340" y="1927"/>
                      <a:pt x="367" y="1945"/>
                      <a:pt x="402" y="1963"/>
                    </a:cubicBezTo>
                    <a:cubicBezTo>
                      <a:pt x="425" y="1974"/>
                      <a:pt x="450" y="1979"/>
                      <a:pt x="477" y="1979"/>
                    </a:cubicBezTo>
                    <a:cubicBezTo>
                      <a:pt x="514" y="1979"/>
                      <a:pt x="553" y="1970"/>
                      <a:pt x="590" y="1954"/>
                    </a:cubicBezTo>
                    <a:cubicBezTo>
                      <a:pt x="643" y="1918"/>
                      <a:pt x="688" y="1865"/>
                      <a:pt x="715" y="1811"/>
                    </a:cubicBezTo>
                    <a:cubicBezTo>
                      <a:pt x="822" y="1597"/>
                      <a:pt x="893" y="1356"/>
                      <a:pt x="920" y="1098"/>
                    </a:cubicBezTo>
                    <a:cubicBezTo>
                      <a:pt x="938" y="973"/>
                      <a:pt x="938" y="839"/>
                      <a:pt x="946" y="705"/>
                    </a:cubicBezTo>
                    <a:cubicBezTo>
                      <a:pt x="946" y="608"/>
                      <a:pt x="957" y="510"/>
                      <a:pt x="996" y="421"/>
                    </a:cubicBezTo>
                    <a:lnTo>
                      <a:pt x="996" y="421"/>
                    </a:lnTo>
                    <a:cubicBezTo>
                      <a:pt x="1112" y="652"/>
                      <a:pt x="1129" y="940"/>
                      <a:pt x="1080" y="1214"/>
                    </a:cubicBezTo>
                    <a:cubicBezTo>
                      <a:pt x="1062" y="1356"/>
                      <a:pt x="1018" y="1499"/>
                      <a:pt x="982" y="1633"/>
                    </a:cubicBezTo>
                    <a:cubicBezTo>
                      <a:pt x="955" y="1713"/>
                      <a:pt x="946" y="1776"/>
                      <a:pt x="902" y="1802"/>
                    </a:cubicBezTo>
                    <a:cubicBezTo>
                      <a:pt x="857" y="1838"/>
                      <a:pt x="786" y="1874"/>
                      <a:pt x="723" y="1901"/>
                    </a:cubicBezTo>
                    <a:cubicBezTo>
                      <a:pt x="599" y="1963"/>
                      <a:pt x="474" y="2017"/>
                      <a:pt x="340" y="2061"/>
                    </a:cubicBezTo>
                    <a:cubicBezTo>
                      <a:pt x="277" y="2088"/>
                      <a:pt x="215" y="2106"/>
                      <a:pt x="153" y="2124"/>
                    </a:cubicBezTo>
                    <a:cubicBezTo>
                      <a:pt x="117" y="2141"/>
                      <a:pt x="81" y="2159"/>
                      <a:pt x="45" y="2186"/>
                    </a:cubicBezTo>
                    <a:cubicBezTo>
                      <a:pt x="37" y="2204"/>
                      <a:pt x="19" y="2222"/>
                      <a:pt x="10" y="2249"/>
                    </a:cubicBezTo>
                    <a:cubicBezTo>
                      <a:pt x="1" y="2275"/>
                      <a:pt x="1" y="2311"/>
                      <a:pt x="19" y="2329"/>
                    </a:cubicBezTo>
                    <a:lnTo>
                      <a:pt x="28" y="2347"/>
                    </a:lnTo>
                    <a:lnTo>
                      <a:pt x="45" y="2356"/>
                    </a:lnTo>
                    <a:cubicBezTo>
                      <a:pt x="80" y="2359"/>
                      <a:pt x="113" y="2361"/>
                      <a:pt x="146" y="2361"/>
                    </a:cubicBezTo>
                    <a:cubicBezTo>
                      <a:pt x="353" y="2361"/>
                      <a:pt x="535" y="2295"/>
                      <a:pt x="697" y="2249"/>
                    </a:cubicBezTo>
                    <a:cubicBezTo>
                      <a:pt x="902" y="2186"/>
                      <a:pt x="1089" y="2133"/>
                      <a:pt x="1268" y="2070"/>
                    </a:cubicBezTo>
                    <a:cubicBezTo>
                      <a:pt x="1446" y="1999"/>
                      <a:pt x="1580" y="1856"/>
                      <a:pt x="1651" y="1704"/>
                    </a:cubicBezTo>
                    <a:cubicBezTo>
                      <a:pt x="1732" y="1562"/>
                      <a:pt x="1776" y="1419"/>
                      <a:pt x="1803" y="1285"/>
                    </a:cubicBezTo>
                    <a:cubicBezTo>
                      <a:pt x="1865" y="1017"/>
                      <a:pt x="1919" y="812"/>
                      <a:pt x="1990" y="678"/>
                    </a:cubicBezTo>
                    <a:cubicBezTo>
                      <a:pt x="2026" y="616"/>
                      <a:pt x="2062" y="571"/>
                      <a:pt x="2079" y="545"/>
                    </a:cubicBezTo>
                    <a:cubicBezTo>
                      <a:pt x="2106" y="509"/>
                      <a:pt x="2124" y="500"/>
                      <a:pt x="2124" y="500"/>
                    </a:cubicBezTo>
                    <a:lnTo>
                      <a:pt x="2124" y="500"/>
                    </a:lnTo>
                    <a:cubicBezTo>
                      <a:pt x="2124" y="500"/>
                      <a:pt x="2106" y="509"/>
                      <a:pt x="2079" y="536"/>
                    </a:cubicBezTo>
                    <a:cubicBezTo>
                      <a:pt x="2053" y="571"/>
                      <a:pt x="2017" y="616"/>
                      <a:pt x="1981" y="678"/>
                    </a:cubicBezTo>
                    <a:cubicBezTo>
                      <a:pt x="1910" y="803"/>
                      <a:pt x="1839" y="1009"/>
                      <a:pt x="1776" y="1276"/>
                    </a:cubicBezTo>
                    <a:cubicBezTo>
                      <a:pt x="1740" y="1401"/>
                      <a:pt x="1696" y="1544"/>
                      <a:pt x="1616" y="1686"/>
                    </a:cubicBezTo>
                    <a:cubicBezTo>
                      <a:pt x="1535" y="1820"/>
                      <a:pt x="1410" y="1945"/>
                      <a:pt x="1241" y="2008"/>
                    </a:cubicBezTo>
                    <a:cubicBezTo>
                      <a:pt x="1071" y="2061"/>
                      <a:pt x="875" y="2115"/>
                      <a:pt x="679" y="2168"/>
                    </a:cubicBezTo>
                    <a:cubicBezTo>
                      <a:pt x="516" y="2213"/>
                      <a:pt x="342" y="2275"/>
                      <a:pt x="170" y="2275"/>
                    </a:cubicBezTo>
                    <a:cubicBezTo>
                      <a:pt x="145" y="2275"/>
                      <a:pt x="120" y="2274"/>
                      <a:pt x="95" y="2271"/>
                    </a:cubicBezTo>
                    <a:lnTo>
                      <a:pt x="95" y="2271"/>
                    </a:lnTo>
                    <a:cubicBezTo>
                      <a:pt x="97" y="2268"/>
                      <a:pt x="102" y="2264"/>
                      <a:pt x="108" y="2257"/>
                    </a:cubicBezTo>
                    <a:cubicBezTo>
                      <a:pt x="126" y="2240"/>
                      <a:pt x="153" y="2222"/>
                      <a:pt x="179" y="2213"/>
                    </a:cubicBezTo>
                    <a:cubicBezTo>
                      <a:pt x="242" y="2195"/>
                      <a:pt x="313" y="2177"/>
                      <a:pt x="376" y="2150"/>
                    </a:cubicBezTo>
                    <a:cubicBezTo>
                      <a:pt x="509" y="2106"/>
                      <a:pt x="634" y="2052"/>
                      <a:pt x="768" y="1990"/>
                    </a:cubicBezTo>
                    <a:cubicBezTo>
                      <a:pt x="831" y="1954"/>
                      <a:pt x="893" y="1936"/>
                      <a:pt x="964" y="1883"/>
                    </a:cubicBezTo>
                    <a:cubicBezTo>
                      <a:pt x="1000" y="1856"/>
                      <a:pt x="1027" y="1811"/>
                      <a:pt x="1045" y="1776"/>
                    </a:cubicBezTo>
                    <a:cubicBezTo>
                      <a:pt x="1062" y="1731"/>
                      <a:pt x="1062" y="1704"/>
                      <a:pt x="1080" y="1669"/>
                    </a:cubicBezTo>
                    <a:cubicBezTo>
                      <a:pt x="1125" y="1526"/>
                      <a:pt x="1161" y="1383"/>
                      <a:pt x="1187" y="1232"/>
                    </a:cubicBezTo>
                    <a:cubicBezTo>
                      <a:pt x="1241" y="910"/>
                      <a:pt x="1214" y="562"/>
                      <a:pt x="1036" y="295"/>
                    </a:cubicBezTo>
                    <a:lnTo>
                      <a:pt x="991" y="232"/>
                    </a:lnTo>
                    <a:lnTo>
                      <a:pt x="955" y="295"/>
                    </a:lnTo>
                    <a:cubicBezTo>
                      <a:pt x="866" y="420"/>
                      <a:pt x="848" y="571"/>
                      <a:pt x="848" y="705"/>
                    </a:cubicBezTo>
                    <a:cubicBezTo>
                      <a:pt x="839" y="839"/>
                      <a:pt x="848" y="964"/>
                      <a:pt x="831" y="1089"/>
                    </a:cubicBezTo>
                    <a:cubicBezTo>
                      <a:pt x="813" y="1339"/>
                      <a:pt x="741" y="1579"/>
                      <a:pt x="652" y="1776"/>
                    </a:cubicBezTo>
                    <a:cubicBezTo>
                      <a:pt x="625" y="1820"/>
                      <a:pt x="590" y="1865"/>
                      <a:pt x="554" y="1892"/>
                    </a:cubicBezTo>
                    <a:cubicBezTo>
                      <a:pt x="532" y="1903"/>
                      <a:pt x="503" y="1910"/>
                      <a:pt x="474" y="1910"/>
                    </a:cubicBezTo>
                    <a:cubicBezTo>
                      <a:pt x="456" y="1910"/>
                      <a:pt x="437" y="1907"/>
                      <a:pt x="420" y="1901"/>
                    </a:cubicBezTo>
                    <a:cubicBezTo>
                      <a:pt x="384" y="1883"/>
                      <a:pt x="367" y="1847"/>
                      <a:pt x="367" y="1802"/>
                    </a:cubicBezTo>
                    <a:cubicBezTo>
                      <a:pt x="367" y="1749"/>
                      <a:pt x="358" y="1695"/>
                      <a:pt x="358" y="1642"/>
                    </a:cubicBezTo>
                    <a:cubicBezTo>
                      <a:pt x="349" y="1446"/>
                      <a:pt x="331" y="1258"/>
                      <a:pt x="322" y="1080"/>
                    </a:cubicBezTo>
                    <a:cubicBezTo>
                      <a:pt x="313" y="910"/>
                      <a:pt x="313" y="759"/>
                      <a:pt x="313" y="625"/>
                    </a:cubicBezTo>
                    <a:cubicBezTo>
                      <a:pt x="304" y="491"/>
                      <a:pt x="331" y="375"/>
                      <a:pt x="340" y="286"/>
                    </a:cubicBezTo>
                    <a:cubicBezTo>
                      <a:pt x="384" y="99"/>
                      <a:pt x="420" y="1"/>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806;p38">
                <a:extLst>
                  <a:ext uri="{FF2B5EF4-FFF2-40B4-BE49-F238E27FC236}">
                    <a16:creationId xmlns:a16="http://schemas.microsoft.com/office/drawing/2014/main" id="{A4835AE5-618C-4F2F-0563-215A15FE8A13}"/>
                  </a:ext>
                </a:extLst>
              </p:cNvPr>
              <p:cNvSpPr/>
              <p:nvPr/>
            </p:nvSpPr>
            <p:spPr>
              <a:xfrm>
                <a:off x="1773807" y="2737258"/>
                <a:ext cx="175912" cy="194569"/>
              </a:xfrm>
              <a:custGeom>
                <a:avLst/>
                <a:gdLst/>
                <a:ahLst/>
                <a:cxnLst/>
                <a:rect l="l" t="t" r="r" b="b"/>
                <a:pathLst>
                  <a:path w="2461" h="2722" extrusionOk="0">
                    <a:moveTo>
                      <a:pt x="7" y="2596"/>
                    </a:moveTo>
                    <a:cubicBezTo>
                      <a:pt x="8" y="2596"/>
                      <a:pt x="9" y="2597"/>
                      <a:pt x="9" y="2597"/>
                    </a:cubicBezTo>
                    <a:lnTo>
                      <a:pt x="9" y="2597"/>
                    </a:lnTo>
                    <a:cubicBezTo>
                      <a:pt x="9" y="2597"/>
                      <a:pt x="9" y="2596"/>
                      <a:pt x="7" y="2596"/>
                    </a:cubicBezTo>
                    <a:close/>
                    <a:moveTo>
                      <a:pt x="9" y="2597"/>
                    </a:moveTo>
                    <a:lnTo>
                      <a:pt x="9" y="2597"/>
                    </a:lnTo>
                    <a:cubicBezTo>
                      <a:pt x="9" y="2599"/>
                      <a:pt x="1" y="2605"/>
                      <a:pt x="1" y="2618"/>
                    </a:cubicBezTo>
                    <a:lnTo>
                      <a:pt x="1" y="2618"/>
                    </a:lnTo>
                    <a:cubicBezTo>
                      <a:pt x="1" y="2608"/>
                      <a:pt x="10" y="2600"/>
                      <a:pt x="9" y="2597"/>
                    </a:cubicBezTo>
                    <a:close/>
                    <a:moveTo>
                      <a:pt x="1" y="2618"/>
                    </a:moveTo>
                    <a:lnTo>
                      <a:pt x="1" y="2618"/>
                    </a:lnTo>
                    <a:cubicBezTo>
                      <a:pt x="1" y="2618"/>
                      <a:pt x="1" y="2619"/>
                      <a:pt x="1" y="2619"/>
                    </a:cubicBezTo>
                    <a:lnTo>
                      <a:pt x="1" y="2619"/>
                    </a:lnTo>
                    <a:cubicBezTo>
                      <a:pt x="1" y="2619"/>
                      <a:pt x="1" y="2618"/>
                      <a:pt x="1" y="2618"/>
                    </a:cubicBezTo>
                    <a:close/>
                    <a:moveTo>
                      <a:pt x="2371" y="0"/>
                    </a:moveTo>
                    <a:cubicBezTo>
                      <a:pt x="2372" y="1"/>
                      <a:pt x="2398" y="64"/>
                      <a:pt x="2407" y="170"/>
                    </a:cubicBezTo>
                    <a:cubicBezTo>
                      <a:pt x="2425" y="286"/>
                      <a:pt x="2425" y="446"/>
                      <a:pt x="2362" y="634"/>
                    </a:cubicBezTo>
                    <a:cubicBezTo>
                      <a:pt x="2309" y="821"/>
                      <a:pt x="2202" y="1035"/>
                      <a:pt x="2077" y="1267"/>
                    </a:cubicBezTo>
                    <a:cubicBezTo>
                      <a:pt x="2015" y="1383"/>
                      <a:pt x="1943" y="1508"/>
                      <a:pt x="1890" y="1642"/>
                    </a:cubicBezTo>
                    <a:cubicBezTo>
                      <a:pt x="1836" y="1776"/>
                      <a:pt x="1800" y="1936"/>
                      <a:pt x="1765" y="2079"/>
                    </a:cubicBezTo>
                    <a:cubicBezTo>
                      <a:pt x="1738" y="2222"/>
                      <a:pt x="1702" y="2373"/>
                      <a:pt x="1640" y="2480"/>
                    </a:cubicBezTo>
                    <a:cubicBezTo>
                      <a:pt x="1604" y="2534"/>
                      <a:pt x="1560" y="2552"/>
                      <a:pt x="1488" y="2561"/>
                    </a:cubicBezTo>
                    <a:cubicBezTo>
                      <a:pt x="1417" y="2570"/>
                      <a:pt x="1354" y="2587"/>
                      <a:pt x="1292" y="2596"/>
                    </a:cubicBezTo>
                    <a:cubicBezTo>
                      <a:pt x="1024" y="2632"/>
                      <a:pt x="792" y="2659"/>
                      <a:pt x="596" y="2668"/>
                    </a:cubicBezTo>
                    <a:cubicBezTo>
                      <a:pt x="391" y="2685"/>
                      <a:pt x="230" y="2685"/>
                      <a:pt x="123" y="2685"/>
                    </a:cubicBezTo>
                    <a:cubicBezTo>
                      <a:pt x="70" y="2685"/>
                      <a:pt x="25" y="2659"/>
                      <a:pt x="7" y="2632"/>
                    </a:cubicBezTo>
                    <a:cubicBezTo>
                      <a:pt x="3" y="2628"/>
                      <a:pt x="1" y="2623"/>
                      <a:pt x="1" y="2619"/>
                    </a:cubicBezTo>
                    <a:lnTo>
                      <a:pt x="1" y="2619"/>
                    </a:lnTo>
                    <a:cubicBezTo>
                      <a:pt x="1" y="2625"/>
                      <a:pt x="3" y="2632"/>
                      <a:pt x="7" y="2641"/>
                    </a:cubicBezTo>
                    <a:cubicBezTo>
                      <a:pt x="16" y="2668"/>
                      <a:pt x="61" y="2694"/>
                      <a:pt x="114" y="2694"/>
                    </a:cubicBezTo>
                    <a:cubicBezTo>
                      <a:pt x="230" y="2712"/>
                      <a:pt x="391" y="2721"/>
                      <a:pt x="596" y="2721"/>
                    </a:cubicBezTo>
                    <a:cubicBezTo>
                      <a:pt x="792" y="2721"/>
                      <a:pt x="1033" y="2712"/>
                      <a:pt x="1301" y="2685"/>
                    </a:cubicBezTo>
                    <a:cubicBezTo>
                      <a:pt x="1363" y="2677"/>
                      <a:pt x="1435" y="2668"/>
                      <a:pt x="1506" y="2650"/>
                    </a:cubicBezTo>
                    <a:cubicBezTo>
                      <a:pt x="1542" y="2650"/>
                      <a:pt x="1577" y="2641"/>
                      <a:pt x="1613" y="2623"/>
                    </a:cubicBezTo>
                    <a:cubicBezTo>
                      <a:pt x="1658" y="2605"/>
                      <a:pt x="1693" y="2578"/>
                      <a:pt x="1720" y="2543"/>
                    </a:cubicBezTo>
                    <a:cubicBezTo>
                      <a:pt x="1800" y="2400"/>
                      <a:pt x="1836" y="2248"/>
                      <a:pt x="1872" y="2106"/>
                    </a:cubicBezTo>
                    <a:cubicBezTo>
                      <a:pt x="1899" y="1954"/>
                      <a:pt x="1934" y="1811"/>
                      <a:pt x="1988" y="1677"/>
                    </a:cubicBezTo>
                    <a:cubicBezTo>
                      <a:pt x="2032" y="1553"/>
                      <a:pt x="2095" y="1428"/>
                      <a:pt x="2157" y="1303"/>
                    </a:cubicBezTo>
                    <a:cubicBezTo>
                      <a:pt x="2273" y="1071"/>
                      <a:pt x="2371" y="848"/>
                      <a:pt x="2416" y="643"/>
                    </a:cubicBezTo>
                    <a:cubicBezTo>
                      <a:pt x="2461" y="446"/>
                      <a:pt x="2452" y="277"/>
                      <a:pt x="2425" y="170"/>
                    </a:cubicBezTo>
                    <a:cubicBezTo>
                      <a:pt x="2398" y="64"/>
                      <a:pt x="2372" y="1"/>
                      <a:pt x="2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807;p38">
                <a:extLst>
                  <a:ext uri="{FF2B5EF4-FFF2-40B4-BE49-F238E27FC236}">
                    <a16:creationId xmlns:a16="http://schemas.microsoft.com/office/drawing/2014/main" id="{5B41F375-8089-F80C-E72D-29485D810D76}"/>
                  </a:ext>
                </a:extLst>
              </p:cNvPr>
              <p:cNvSpPr/>
              <p:nvPr/>
            </p:nvSpPr>
            <p:spPr>
              <a:xfrm>
                <a:off x="1757081" y="2862415"/>
                <a:ext cx="44675" cy="33667"/>
              </a:xfrm>
              <a:custGeom>
                <a:avLst/>
                <a:gdLst/>
                <a:ahLst/>
                <a:cxnLst/>
                <a:rect l="l" t="t" r="r" b="b"/>
                <a:pathLst>
                  <a:path w="625" h="471" extrusionOk="0">
                    <a:moveTo>
                      <a:pt x="312" y="1"/>
                    </a:moveTo>
                    <a:cubicBezTo>
                      <a:pt x="289" y="1"/>
                      <a:pt x="264" y="5"/>
                      <a:pt x="232" y="16"/>
                    </a:cubicBezTo>
                    <a:cubicBezTo>
                      <a:pt x="188" y="25"/>
                      <a:pt x="125" y="51"/>
                      <a:pt x="72" y="96"/>
                    </a:cubicBezTo>
                    <a:cubicBezTo>
                      <a:pt x="54" y="105"/>
                      <a:pt x="45" y="114"/>
                      <a:pt x="27" y="132"/>
                    </a:cubicBezTo>
                    <a:cubicBezTo>
                      <a:pt x="18" y="141"/>
                      <a:pt x="18" y="149"/>
                      <a:pt x="9" y="167"/>
                    </a:cubicBezTo>
                    <a:cubicBezTo>
                      <a:pt x="0" y="185"/>
                      <a:pt x="0" y="203"/>
                      <a:pt x="9" y="230"/>
                    </a:cubicBezTo>
                    <a:cubicBezTo>
                      <a:pt x="27" y="265"/>
                      <a:pt x="54" y="274"/>
                      <a:pt x="72" y="283"/>
                    </a:cubicBezTo>
                    <a:lnTo>
                      <a:pt x="116" y="310"/>
                    </a:lnTo>
                    <a:cubicBezTo>
                      <a:pt x="223" y="364"/>
                      <a:pt x="322" y="390"/>
                      <a:pt x="402" y="408"/>
                    </a:cubicBezTo>
                    <a:lnTo>
                      <a:pt x="384" y="390"/>
                    </a:lnTo>
                    <a:lnTo>
                      <a:pt x="384" y="390"/>
                    </a:lnTo>
                    <a:cubicBezTo>
                      <a:pt x="447" y="453"/>
                      <a:pt x="518" y="471"/>
                      <a:pt x="562" y="471"/>
                    </a:cubicBezTo>
                    <a:cubicBezTo>
                      <a:pt x="607" y="471"/>
                      <a:pt x="625" y="462"/>
                      <a:pt x="625" y="462"/>
                    </a:cubicBezTo>
                    <a:cubicBezTo>
                      <a:pt x="625" y="462"/>
                      <a:pt x="598" y="462"/>
                      <a:pt x="562" y="444"/>
                    </a:cubicBezTo>
                    <a:cubicBezTo>
                      <a:pt x="527" y="435"/>
                      <a:pt x="473" y="399"/>
                      <a:pt x="446" y="346"/>
                    </a:cubicBezTo>
                    <a:lnTo>
                      <a:pt x="438" y="346"/>
                    </a:lnTo>
                    <a:lnTo>
                      <a:pt x="429" y="337"/>
                    </a:lnTo>
                    <a:cubicBezTo>
                      <a:pt x="348" y="301"/>
                      <a:pt x="259" y="265"/>
                      <a:pt x="170" y="221"/>
                    </a:cubicBezTo>
                    <a:lnTo>
                      <a:pt x="116" y="194"/>
                    </a:lnTo>
                    <a:lnTo>
                      <a:pt x="99" y="185"/>
                    </a:lnTo>
                    <a:cubicBezTo>
                      <a:pt x="107" y="176"/>
                      <a:pt x="116" y="167"/>
                      <a:pt x="134" y="158"/>
                    </a:cubicBezTo>
                    <a:cubicBezTo>
                      <a:pt x="170" y="114"/>
                      <a:pt x="215" y="87"/>
                      <a:pt x="250" y="60"/>
                    </a:cubicBezTo>
                    <a:cubicBezTo>
                      <a:pt x="331" y="16"/>
                      <a:pt x="393" y="7"/>
                      <a:pt x="393" y="7"/>
                    </a:cubicBezTo>
                    <a:lnTo>
                      <a:pt x="357" y="7"/>
                    </a:lnTo>
                    <a:cubicBezTo>
                      <a:pt x="343" y="3"/>
                      <a:pt x="328"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808;p38">
                <a:extLst>
                  <a:ext uri="{FF2B5EF4-FFF2-40B4-BE49-F238E27FC236}">
                    <a16:creationId xmlns:a16="http://schemas.microsoft.com/office/drawing/2014/main" id="{7C319ABB-3E51-6619-4C81-169A0E61B5D2}"/>
                  </a:ext>
                </a:extLst>
              </p:cNvPr>
              <p:cNvSpPr/>
              <p:nvPr/>
            </p:nvSpPr>
            <p:spPr>
              <a:xfrm>
                <a:off x="1813835" y="2892221"/>
                <a:ext cx="16655" cy="7720"/>
              </a:xfrm>
              <a:custGeom>
                <a:avLst/>
                <a:gdLst/>
                <a:ahLst/>
                <a:cxnLst/>
                <a:rect l="l" t="t" r="r" b="b"/>
                <a:pathLst>
                  <a:path w="233" h="108" extrusionOk="0">
                    <a:moveTo>
                      <a:pt x="116" y="0"/>
                    </a:moveTo>
                    <a:cubicBezTo>
                      <a:pt x="54" y="0"/>
                      <a:pt x="0" y="54"/>
                      <a:pt x="0" y="54"/>
                    </a:cubicBezTo>
                    <a:cubicBezTo>
                      <a:pt x="0" y="54"/>
                      <a:pt x="54" y="107"/>
                      <a:pt x="116" y="107"/>
                    </a:cubicBezTo>
                    <a:cubicBezTo>
                      <a:pt x="179" y="107"/>
                      <a:pt x="232" y="54"/>
                      <a:pt x="232" y="54"/>
                    </a:cubicBezTo>
                    <a:cubicBezTo>
                      <a:pt x="232" y="54"/>
                      <a:pt x="179"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809;p38">
                <a:extLst>
                  <a:ext uri="{FF2B5EF4-FFF2-40B4-BE49-F238E27FC236}">
                    <a16:creationId xmlns:a16="http://schemas.microsoft.com/office/drawing/2014/main" id="{E38F402A-0B66-8D75-C5D1-21ED3CA3473B}"/>
                  </a:ext>
                </a:extLst>
              </p:cNvPr>
              <p:cNvSpPr/>
              <p:nvPr/>
            </p:nvSpPr>
            <p:spPr>
              <a:xfrm>
                <a:off x="1829774" y="2860342"/>
                <a:ext cx="21730" cy="7720"/>
              </a:xfrm>
              <a:custGeom>
                <a:avLst/>
                <a:gdLst/>
                <a:ahLst/>
                <a:cxnLst/>
                <a:rect l="l" t="t" r="r" b="b"/>
                <a:pathLst>
                  <a:path w="304" h="108" extrusionOk="0">
                    <a:moveTo>
                      <a:pt x="143" y="0"/>
                    </a:moveTo>
                    <a:cubicBezTo>
                      <a:pt x="63" y="9"/>
                      <a:pt x="0" y="62"/>
                      <a:pt x="0" y="62"/>
                    </a:cubicBezTo>
                    <a:cubicBezTo>
                      <a:pt x="0" y="62"/>
                      <a:pt x="72" y="107"/>
                      <a:pt x="152" y="107"/>
                    </a:cubicBezTo>
                    <a:cubicBezTo>
                      <a:pt x="232" y="98"/>
                      <a:pt x="304" y="45"/>
                      <a:pt x="304" y="45"/>
                    </a:cubicBezTo>
                    <a:cubicBezTo>
                      <a:pt x="304" y="45"/>
                      <a:pt x="232"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810;p38">
              <a:extLst>
                <a:ext uri="{FF2B5EF4-FFF2-40B4-BE49-F238E27FC236}">
                  <a16:creationId xmlns:a16="http://schemas.microsoft.com/office/drawing/2014/main" id="{867644A3-FAFC-95A5-22E1-6042C2BD9039}"/>
                </a:ext>
              </a:extLst>
            </p:cNvPr>
            <p:cNvSpPr/>
            <p:nvPr/>
          </p:nvSpPr>
          <p:spPr>
            <a:xfrm rot="-10469220">
              <a:off x="2249593" y="675352"/>
              <a:ext cx="407062" cy="257751"/>
            </a:xfrm>
            <a:custGeom>
              <a:avLst/>
              <a:gdLst/>
              <a:ahLst/>
              <a:cxnLst/>
              <a:rect l="l" t="t" r="r" b="b"/>
              <a:pathLst>
                <a:path w="41493" h="16693" extrusionOk="0">
                  <a:moveTo>
                    <a:pt x="17883" y="1"/>
                  </a:moveTo>
                  <a:cubicBezTo>
                    <a:pt x="17746" y="1"/>
                    <a:pt x="17639" y="116"/>
                    <a:pt x="17504" y="116"/>
                  </a:cubicBezTo>
                  <a:cubicBezTo>
                    <a:pt x="17470" y="116"/>
                    <a:pt x="17435" y="109"/>
                    <a:pt x="17396" y="90"/>
                  </a:cubicBezTo>
                  <a:cubicBezTo>
                    <a:pt x="17183" y="33"/>
                    <a:pt x="16964" y="14"/>
                    <a:pt x="16744" y="14"/>
                  </a:cubicBezTo>
                  <a:cubicBezTo>
                    <a:pt x="16551" y="14"/>
                    <a:pt x="16357" y="29"/>
                    <a:pt x="16165" y="46"/>
                  </a:cubicBezTo>
                  <a:cubicBezTo>
                    <a:pt x="16120" y="33"/>
                    <a:pt x="16077" y="28"/>
                    <a:pt x="16035" y="28"/>
                  </a:cubicBezTo>
                  <a:cubicBezTo>
                    <a:pt x="15867" y="28"/>
                    <a:pt x="15715" y="112"/>
                    <a:pt x="15559" y="162"/>
                  </a:cubicBezTo>
                  <a:cubicBezTo>
                    <a:pt x="15378" y="146"/>
                    <a:pt x="15211" y="68"/>
                    <a:pt x="15040" y="68"/>
                  </a:cubicBezTo>
                  <a:cubicBezTo>
                    <a:pt x="15016" y="68"/>
                    <a:pt x="14993" y="69"/>
                    <a:pt x="14970" y="73"/>
                  </a:cubicBezTo>
                  <a:cubicBezTo>
                    <a:pt x="14949" y="74"/>
                    <a:pt x="14928" y="75"/>
                    <a:pt x="14907" y="75"/>
                  </a:cubicBezTo>
                  <a:cubicBezTo>
                    <a:pt x="14736" y="75"/>
                    <a:pt x="14551" y="24"/>
                    <a:pt x="14379" y="24"/>
                  </a:cubicBezTo>
                  <a:cubicBezTo>
                    <a:pt x="14250" y="24"/>
                    <a:pt x="14128" y="53"/>
                    <a:pt x="14024" y="153"/>
                  </a:cubicBezTo>
                  <a:cubicBezTo>
                    <a:pt x="13825" y="83"/>
                    <a:pt x="13609" y="29"/>
                    <a:pt x="13396" y="29"/>
                  </a:cubicBezTo>
                  <a:cubicBezTo>
                    <a:pt x="13257" y="29"/>
                    <a:pt x="13120" y="52"/>
                    <a:pt x="12989" y="108"/>
                  </a:cubicBezTo>
                  <a:cubicBezTo>
                    <a:pt x="12964" y="110"/>
                    <a:pt x="12938" y="110"/>
                    <a:pt x="12912" y="110"/>
                  </a:cubicBezTo>
                  <a:cubicBezTo>
                    <a:pt x="12713" y="110"/>
                    <a:pt x="12510" y="76"/>
                    <a:pt x="12309" y="76"/>
                  </a:cubicBezTo>
                  <a:cubicBezTo>
                    <a:pt x="12181" y="76"/>
                    <a:pt x="12053" y="90"/>
                    <a:pt x="11928" y="135"/>
                  </a:cubicBezTo>
                  <a:cubicBezTo>
                    <a:pt x="11913" y="146"/>
                    <a:pt x="11896" y="149"/>
                    <a:pt x="11877" y="149"/>
                  </a:cubicBezTo>
                  <a:cubicBezTo>
                    <a:pt x="11822" y="149"/>
                    <a:pt x="11756" y="115"/>
                    <a:pt x="11707" y="115"/>
                  </a:cubicBezTo>
                  <a:cubicBezTo>
                    <a:pt x="11676" y="115"/>
                    <a:pt x="11651" y="130"/>
                    <a:pt x="11642" y="180"/>
                  </a:cubicBezTo>
                  <a:cubicBezTo>
                    <a:pt x="11616" y="171"/>
                    <a:pt x="11589" y="166"/>
                    <a:pt x="11562" y="166"/>
                  </a:cubicBezTo>
                  <a:cubicBezTo>
                    <a:pt x="11535" y="166"/>
                    <a:pt x="11509" y="171"/>
                    <a:pt x="11482" y="180"/>
                  </a:cubicBezTo>
                  <a:cubicBezTo>
                    <a:pt x="11418" y="204"/>
                    <a:pt x="11352" y="212"/>
                    <a:pt x="11286" y="212"/>
                  </a:cubicBezTo>
                  <a:cubicBezTo>
                    <a:pt x="11160" y="212"/>
                    <a:pt x="11032" y="184"/>
                    <a:pt x="10908" y="184"/>
                  </a:cubicBezTo>
                  <a:cubicBezTo>
                    <a:pt x="10813" y="184"/>
                    <a:pt x="10721" y="200"/>
                    <a:pt x="10634" y="260"/>
                  </a:cubicBezTo>
                  <a:cubicBezTo>
                    <a:pt x="10544" y="339"/>
                    <a:pt x="10442" y="363"/>
                    <a:pt x="10335" y="363"/>
                  </a:cubicBezTo>
                  <a:cubicBezTo>
                    <a:pt x="10170" y="363"/>
                    <a:pt x="9992" y="307"/>
                    <a:pt x="9824" y="307"/>
                  </a:cubicBezTo>
                  <a:cubicBezTo>
                    <a:pt x="9743" y="307"/>
                    <a:pt x="9665" y="320"/>
                    <a:pt x="9591" y="358"/>
                  </a:cubicBezTo>
                  <a:cubicBezTo>
                    <a:pt x="9543" y="392"/>
                    <a:pt x="9491" y="403"/>
                    <a:pt x="9437" y="403"/>
                  </a:cubicBezTo>
                  <a:cubicBezTo>
                    <a:pt x="9341" y="403"/>
                    <a:pt x="9239" y="368"/>
                    <a:pt x="9142" y="368"/>
                  </a:cubicBezTo>
                  <a:cubicBezTo>
                    <a:pt x="9080" y="368"/>
                    <a:pt x="9021" y="383"/>
                    <a:pt x="8966" y="429"/>
                  </a:cubicBezTo>
                  <a:cubicBezTo>
                    <a:pt x="8776" y="486"/>
                    <a:pt x="8578" y="502"/>
                    <a:pt x="8377" y="502"/>
                  </a:cubicBezTo>
                  <a:cubicBezTo>
                    <a:pt x="8163" y="502"/>
                    <a:pt x="7947" y="483"/>
                    <a:pt x="7735" y="474"/>
                  </a:cubicBezTo>
                  <a:cubicBezTo>
                    <a:pt x="7587" y="561"/>
                    <a:pt x="7473" y="724"/>
                    <a:pt x="7286" y="724"/>
                  </a:cubicBezTo>
                  <a:cubicBezTo>
                    <a:pt x="7281" y="724"/>
                    <a:pt x="7276" y="724"/>
                    <a:pt x="7271" y="724"/>
                  </a:cubicBezTo>
                  <a:cubicBezTo>
                    <a:pt x="7102" y="697"/>
                    <a:pt x="6914" y="724"/>
                    <a:pt x="6780" y="608"/>
                  </a:cubicBezTo>
                  <a:cubicBezTo>
                    <a:pt x="6656" y="644"/>
                    <a:pt x="6415" y="572"/>
                    <a:pt x="6379" y="724"/>
                  </a:cubicBezTo>
                  <a:cubicBezTo>
                    <a:pt x="6361" y="733"/>
                    <a:pt x="6334" y="760"/>
                    <a:pt x="6325" y="768"/>
                  </a:cubicBezTo>
                  <a:cubicBezTo>
                    <a:pt x="6111" y="822"/>
                    <a:pt x="5799" y="751"/>
                    <a:pt x="5683" y="983"/>
                  </a:cubicBezTo>
                  <a:cubicBezTo>
                    <a:pt x="5639" y="1223"/>
                    <a:pt x="5282" y="1018"/>
                    <a:pt x="5201" y="1250"/>
                  </a:cubicBezTo>
                  <a:cubicBezTo>
                    <a:pt x="5085" y="1589"/>
                    <a:pt x="5068" y="1973"/>
                    <a:pt x="5005" y="2330"/>
                  </a:cubicBezTo>
                  <a:lnTo>
                    <a:pt x="4961" y="2330"/>
                  </a:lnTo>
                  <a:cubicBezTo>
                    <a:pt x="4961" y="2419"/>
                    <a:pt x="4961" y="2597"/>
                    <a:pt x="4961" y="2678"/>
                  </a:cubicBezTo>
                  <a:cubicBezTo>
                    <a:pt x="4871" y="2722"/>
                    <a:pt x="4853" y="2829"/>
                    <a:pt x="4916" y="3008"/>
                  </a:cubicBezTo>
                  <a:cubicBezTo>
                    <a:pt x="4898" y="3213"/>
                    <a:pt x="4925" y="3418"/>
                    <a:pt x="4996" y="3614"/>
                  </a:cubicBezTo>
                  <a:cubicBezTo>
                    <a:pt x="4934" y="3864"/>
                    <a:pt x="4916" y="4132"/>
                    <a:pt x="4898" y="4390"/>
                  </a:cubicBezTo>
                  <a:cubicBezTo>
                    <a:pt x="4871" y="4515"/>
                    <a:pt x="4764" y="4560"/>
                    <a:pt x="4648" y="4578"/>
                  </a:cubicBezTo>
                  <a:cubicBezTo>
                    <a:pt x="4587" y="4619"/>
                    <a:pt x="4518" y="4631"/>
                    <a:pt x="4445" y="4631"/>
                  </a:cubicBezTo>
                  <a:cubicBezTo>
                    <a:pt x="4343" y="4631"/>
                    <a:pt x="4235" y="4606"/>
                    <a:pt x="4137" y="4606"/>
                  </a:cubicBezTo>
                  <a:cubicBezTo>
                    <a:pt x="4032" y="4606"/>
                    <a:pt x="3937" y="4634"/>
                    <a:pt x="3872" y="4747"/>
                  </a:cubicBezTo>
                  <a:cubicBezTo>
                    <a:pt x="3851" y="4746"/>
                    <a:pt x="3831" y="4745"/>
                    <a:pt x="3810" y="4745"/>
                  </a:cubicBezTo>
                  <a:cubicBezTo>
                    <a:pt x="3557" y="4745"/>
                    <a:pt x="3318" y="4842"/>
                    <a:pt x="3078" y="4917"/>
                  </a:cubicBezTo>
                  <a:cubicBezTo>
                    <a:pt x="2956" y="4884"/>
                    <a:pt x="2841" y="4844"/>
                    <a:pt x="2721" y="4844"/>
                  </a:cubicBezTo>
                  <a:cubicBezTo>
                    <a:pt x="2709" y="4844"/>
                    <a:pt x="2697" y="4845"/>
                    <a:pt x="2686" y="4845"/>
                  </a:cubicBezTo>
                  <a:cubicBezTo>
                    <a:pt x="2638" y="4814"/>
                    <a:pt x="2584" y="4802"/>
                    <a:pt x="2530" y="4802"/>
                  </a:cubicBezTo>
                  <a:cubicBezTo>
                    <a:pt x="2444" y="4802"/>
                    <a:pt x="2356" y="4834"/>
                    <a:pt x="2284" y="4872"/>
                  </a:cubicBezTo>
                  <a:cubicBezTo>
                    <a:pt x="1999" y="4917"/>
                    <a:pt x="1722" y="4988"/>
                    <a:pt x="1455" y="5086"/>
                  </a:cubicBezTo>
                  <a:cubicBezTo>
                    <a:pt x="1312" y="5140"/>
                    <a:pt x="1044" y="5068"/>
                    <a:pt x="955" y="5238"/>
                  </a:cubicBezTo>
                  <a:cubicBezTo>
                    <a:pt x="848" y="5291"/>
                    <a:pt x="866" y="5434"/>
                    <a:pt x="812" y="5523"/>
                  </a:cubicBezTo>
                  <a:cubicBezTo>
                    <a:pt x="714" y="5595"/>
                    <a:pt x="589" y="5648"/>
                    <a:pt x="562" y="5773"/>
                  </a:cubicBezTo>
                  <a:cubicBezTo>
                    <a:pt x="322" y="6157"/>
                    <a:pt x="322" y="6630"/>
                    <a:pt x="322" y="7067"/>
                  </a:cubicBezTo>
                  <a:cubicBezTo>
                    <a:pt x="250" y="7147"/>
                    <a:pt x="232" y="7263"/>
                    <a:pt x="286" y="7415"/>
                  </a:cubicBezTo>
                  <a:cubicBezTo>
                    <a:pt x="179" y="7539"/>
                    <a:pt x="232" y="7709"/>
                    <a:pt x="232" y="7861"/>
                  </a:cubicBezTo>
                  <a:lnTo>
                    <a:pt x="188" y="7852"/>
                  </a:lnTo>
                  <a:cubicBezTo>
                    <a:pt x="179" y="8128"/>
                    <a:pt x="179" y="8414"/>
                    <a:pt x="179" y="8690"/>
                  </a:cubicBezTo>
                  <a:cubicBezTo>
                    <a:pt x="63" y="8726"/>
                    <a:pt x="161" y="8967"/>
                    <a:pt x="134" y="9092"/>
                  </a:cubicBezTo>
                  <a:cubicBezTo>
                    <a:pt x="134" y="9110"/>
                    <a:pt x="143" y="9154"/>
                    <a:pt x="143" y="9172"/>
                  </a:cubicBezTo>
                  <a:cubicBezTo>
                    <a:pt x="90" y="9805"/>
                    <a:pt x="0" y="10466"/>
                    <a:pt x="259" y="11072"/>
                  </a:cubicBezTo>
                  <a:cubicBezTo>
                    <a:pt x="286" y="11456"/>
                    <a:pt x="322" y="11839"/>
                    <a:pt x="295" y="12223"/>
                  </a:cubicBezTo>
                  <a:cubicBezTo>
                    <a:pt x="509" y="12669"/>
                    <a:pt x="1107" y="12678"/>
                    <a:pt x="1463" y="12981"/>
                  </a:cubicBezTo>
                  <a:cubicBezTo>
                    <a:pt x="1517" y="12955"/>
                    <a:pt x="1568" y="12943"/>
                    <a:pt x="1617" y="12943"/>
                  </a:cubicBezTo>
                  <a:cubicBezTo>
                    <a:pt x="1700" y="12943"/>
                    <a:pt x="1778" y="12976"/>
                    <a:pt x="1856" y="13026"/>
                  </a:cubicBezTo>
                  <a:cubicBezTo>
                    <a:pt x="2284" y="12999"/>
                    <a:pt x="2712" y="12919"/>
                    <a:pt x="3132" y="12883"/>
                  </a:cubicBezTo>
                  <a:cubicBezTo>
                    <a:pt x="3141" y="13008"/>
                    <a:pt x="3141" y="13142"/>
                    <a:pt x="3132" y="13276"/>
                  </a:cubicBezTo>
                  <a:lnTo>
                    <a:pt x="3096" y="13276"/>
                  </a:lnTo>
                  <a:cubicBezTo>
                    <a:pt x="3034" y="13534"/>
                    <a:pt x="3069" y="13802"/>
                    <a:pt x="3078" y="14061"/>
                  </a:cubicBezTo>
                  <a:cubicBezTo>
                    <a:pt x="2935" y="14462"/>
                    <a:pt x="3007" y="14890"/>
                    <a:pt x="3096" y="15292"/>
                  </a:cubicBezTo>
                  <a:cubicBezTo>
                    <a:pt x="3248" y="15649"/>
                    <a:pt x="3051" y="16068"/>
                    <a:pt x="3248" y="16416"/>
                  </a:cubicBezTo>
                  <a:cubicBezTo>
                    <a:pt x="3408" y="16692"/>
                    <a:pt x="3756" y="16657"/>
                    <a:pt x="4024" y="16675"/>
                  </a:cubicBezTo>
                  <a:cubicBezTo>
                    <a:pt x="4064" y="16682"/>
                    <a:pt x="4103" y="16685"/>
                    <a:pt x="4142" y="16685"/>
                  </a:cubicBezTo>
                  <a:cubicBezTo>
                    <a:pt x="4423" y="16685"/>
                    <a:pt x="4674" y="16521"/>
                    <a:pt x="4959" y="16521"/>
                  </a:cubicBezTo>
                  <a:cubicBezTo>
                    <a:pt x="4977" y="16521"/>
                    <a:pt x="4996" y="16521"/>
                    <a:pt x="5014" y="16523"/>
                  </a:cubicBezTo>
                  <a:cubicBezTo>
                    <a:pt x="5020" y="16523"/>
                    <a:pt x="5026" y="16523"/>
                    <a:pt x="5031" y="16523"/>
                  </a:cubicBezTo>
                  <a:cubicBezTo>
                    <a:pt x="5304" y="16523"/>
                    <a:pt x="5545" y="16326"/>
                    <a:pt x="5826" y="16326"/>
                  </a:cubicBezTo>
                  <a:cubicBezTo>
                    <a:pt x="5832" y="16326"/>
                    <a:pt x="5838" y="16326"/>
                    <a:pt x="5844" y="16327"/>
                  </a:cubicBezTo>
                  <a:cubicBezTo>
                    <a:pt x="6279" y="16201"/>
                    <a:pt x="6731" y="16075"/>
                    <a:pt x="7191" y="16075"/>
                  </a:cubicBezTo>
                  <a:cubicBezTo>
                    <a:pt x="7220" y="16075"/>
                    <a:pt x="7250" y="16076"/>
                    <a:pt x="7280" y="16077"/>
                  </a:cubicBezTo>
                  <a:cubicBezTo>
                    <a:pt x="7309" y="16087"/>
                    <a:pt x="7338" y="16091"/>
                    <a:pt x="7366" y="16091"/>
                  </a:cubicBezTo>
                  <a:cubicBezTo>
                    <a:pt x="7496" y="16091"/>
                    <a:pt x="7615" y="16002"/>
                    <a:pt x="7747" y="16002"/>
                  </a:cubicBezTo>
                  <a:cubicBezTo>
                    <a:pt x="7761" y="16002"/>
                    <a:pt x="7775" y="16003"/>
                    <a:pt x="7788" y="16005"/>
                  </a:cubicBezTo>
                  <a:cubicBezTo>
                    <a:pt x="7845" y="16025"/>
                    <a:pt x="7901" y="16033"/>
                    <a:pt x="7955" y="16033"/>
                  </a:cubicBezTo>
                  <a:cubicBezTo>
                    <a:pt x="8177" y="16033"/>
                    <a:pt x="8387" y="15904"/>
                    <a:pt x="8609" y="15890"/>
                  </a:cubicBezTo>
                  <a:cubicBezTo>
                    <a:pt x="8626" y="15891"/>
                    <a:pt x="8642" y="15892"/>
                    <a:pt x="8659" y="15892"/>
                  </a:cubicBezTo>
                  <a:cubicBezTo>
                    <a:pt x="8861" y="15892"/>
                    <a:pt x="9038" y="15770"/>
                    <a:pt x="9241" y="15770"/>
                  </a:cubicBezTo>
                  <a:cubicBezTo>
                    <a:pt x="9277" y="15770"/>
                    <a:pt x="9313" y="15774"/>
                    <a:pt x="9350" y="15782"/>
                  </a:cubicBezTo>
                  <a:cubicBezTo>
                    <a:pt x="9375" y="15788"/>
                    <a:pt x="9400" y="15791"/>
                    <a:pt x="9425" y="15791"/>
                  </a:cubicBezTo>
                  <a:cubicBezTo>
                    <a:pt x="9602" y="15791"/>
                    <a:pt x="9764" y="15662"/>
                    <a:pt x="9940" y="15662"/>
                  </a:cubicBezTo>
                  <a:cubicBezTo>
                    <a:pt x="9972" y="15662"/>
                    <a:pt x="10004" y="15666"/>
                    <a:pt x="10037" y="15675"/>
                  </a:cubicBezTo>
                  <a:cubicBezTo>
                    <a:pt x="10153" y="15666"/>
                    <a:pt x="10260" y="15649"/>
                    <a:pt x="10367" y="15631"/>
                  </a:cubicBezTo>
                  <a:cubicBezTo>
                    <a:pt x="10902" y="15622"/>
                    <a:pt x="11446" y="15533"/>
                    <a:pt x="11964" y="15399"/>
                  </a:cubicBezTo>
                  <a:cubicBezTo>
                    <a:pt x="12276" y="15399"/>
                    <a:pt x="12588" y="15345"/>
                    <a:pt x="12900" y="15310"/>
                  </a:cubicBezTo>
                  <a:cubicBezTo>
                    <a:pt x="12958" y="15315"/>
                    <a:pt x="13015" y="15318"/>
                    <a:pt x="13073" y="15318"/>
                  </a:cubicBezTo>
                  <a:cubicBezTo>
                    <a:pt x="13599" y="15318"/>
                    <a:pt x="14112" y="15110"/>
                    <a:pt x="14638" y="15110"/>
                  </a:cubicBezTo>
                  <a:cubicBezTo>
                    <a:pt x="14710" y="15110"/>
                    <a:pt x="14782" y="15114"/>
                    <a:pt x="14854" y="15122"/>
                  </a:cubicBezTo>
                  <a:cubicBezTo>
                    <a:pt x="14938" y="15087"/>
                    <a:pt x="15033" y="15063"/>
                    <a:pt x="15127" y="15063"/>
                  </a:cubicBezTo>
                  <a:cubicBezTo>
                    <a:pt x="15152" y="15063"/>
                    <a:pt x="15177" y="15065"/>
                    <a:pt x="15202" y="15069"/>
                  </a:cubicBezTo>
                  <a:cubicBezTo>
                    <a:pt x="15216" y="15069"/>
                    <a:pt x="15229" y="15069"/>
                    <a:pt x="15243" y="15069"/>
                  </a:cubicBezTo>
                  <a:cubicBezTo>
                    <a:pt x="15933" y="15069"/>
                    <a:pt x="16598" y="14855"/>
                    <a:pt x="17280" y="14846"/>
                  </a:cubicBezTo>
                  <a:cubicBezTo>
                    <a:pt x="17289" y="14837"/>
                    <a:pt x="17312" y="14835"/>
                    <a:pt x="17343" y="14835"/>
                  </a:cubicBezTo>
                  <a:cubicBezTo>
                    <a:pt x="17372" y="14835"/>
                    <a:pt x="17407" y="14837"/>
                    <a:pt x="17443" y="14837"/>
                  </a:cubicBezTo>
                  <a:cubicBezTo>
                    <a:pt x="17534" y="14837"/>
                    <a:pt x="17628" y="14826"/>
                    <a:pt x="17628" y="14748"/>
                  </a:cubicBezTo>
                  <a:lnTo>
                    <a:pt x="17664" y="14739"/>
                  </a:lnTo>
                  <a:cubicBezTo>
                    <a:pt x="17748" y="14749"/>
                    <a:pt x="17831" y="14753"/>
                    <a:pt x="17915" y="14753"/>
                  </a:cubicBezTo>
                  <a:cubicBezTo>
                    <a:pt x="18117" y="14753"/>
                    <a:pt x="18319" y="14728"/>
                    <a:pt x="18521" y="14703"/>
                  </a:cubicBezTo>
                  <a:cubicBezTo>
                    <a:pt x="18578" y="14699"/>
                    <a:pt x="18637" y="14698"/>
                    <a:pt x="18695" y="14698"/>
                  </a:cubicBezTo>
                  <a:cubicBezTo>
                    <a:pt x="18844" y="14698"/>
                    <a:pt x="18995" y="14706"/>
                    <a:pt x="19145" y="14706"/>
                  </a:cubicBezTo>
                  <a:cubicBezTo>
                    <a:pt x="19368" y="14706"/>
                    <a:pt x="19589" y="14688"/>
                    <a:pt x="19796" y="14596"/>
                  </a:cubicBezTo>
                  <a:cubicBezTo>
                    <a:pt x="20181" y="14513"/>
                    <a:pt x="20573" y="14507"/>
                    <a:pt x="20965" y="14507"/>
                  </a:cubicBezTo>
                  <a:cubicBezTo>
                    <a:pt x="21036" y="14507"/>
                    <a:pt x="21108" y="14507"/>
                    <a:pt x="21179" y="14507"/>
                  </a:cubicBezTo>
                  <a:cubicBezTo>
                    <a:pt x="21246" y="14484"/>
                    <a:pt x="21312" y="14477"/>
                    <a:pt x="21377" y="14477"/>
                  </a:cubicBezTo>
                  <a:cubicBezTo>
                    <a:pt x="21529" y="14477"/>
                    <a:pt x="21678" y="14519"/>
                    <a:pt x="21832" y="14519"/>
                  </a:cubicBezTo>
                  <a:cubicBezTo>
                    <a:pt x="21875" y="14519"/>
                    <a:pt x="21919" y="14516"/>
                    <a:pt x="21964" y="14507"/>
                  </a:cubicBezTo>
                  <a:cubicBezTo>
                    <a:pt x="22357" y="14435"/>
                    <a:pt x="22758" y="14489"/>
                    <a:pt x="23151" y="14409"/>
                  </a:cubicBezTo>
                  <a:cubicBezTo>
                    <a:pt x="23252" y="14435"/>
                    <a:pt x="23354" y="14446"/>
                    <a:pt x="23457" y="14446"/>
                  </a:cubicBezTo>
                  <a:cubicBezTo>
                    <a:pt x="23830" y="14446"/>
                    <a:pt x="24207" y="14303"/>
                    <a:pt x="24578" y="14275"/>
                  </a:cubicBezTo>
                  <a:cubicBezTo>
                    <a:pt x="24846" y="14346"/>
                    <a:pt x="25131" y="14319"/>
                    <a:pt x="25399" y="14337"/>
                  </a:cubicBezTo>
                  <a:cubicBezTo>
                    <a:pt x="25496" y="14293"/>
                    <a:pt x="25592" y="14280"/>
                    <a:pt x="25690" y="14280"/>
                  </a:cubicBezTo>
                  <a:cubicBezTo>
                    <a:pt x="25833" y="14280"/>
                    <a:pt x="25977" y="14308"/>
                    <a:pt x="26122" y="14308"/>
                  </a:cubicBezTo>
                  <a:cubicBezTo>
                    <a:pt x="26178" y="14308"/>
                    <a:pt x="26234" y="14304"/>
                    <a:pt x="26291" y="14293"/>
                  </a:cubicBezTo>
                  <a:cubicBezTo>
                    <a:pt x="26626" y="14201"/>
                    <a:pt x="26970" y="14178"/>
                    <a:pt x="27315" y="14178"/>
                  </a:cubicBezTo>
                  <a:cubicBezTo>
                    <a:pt x="27540" y="14178"/>
                    <a:pt x="27764" y="14187"/>
                    <a:pt x="27986" y="14195"/>
                  </a:cubicBezTo>
                  <a:cubicBezTo>
                    <a:pt x="28036" y="14208"/>
                    <a:pt x="28087" y="14214"/>
                    <a:pt x="28138" y="14214"/>
                  </a:cubicBezTo>
                  <a:cubicBezTo>
                    <a:pt x="28279" y="14214"/>
                    <a:pt x="28421" y="14174"/>
                    <a:pt x="28563" y="14174"/>
                  </a:cubicBezTo>
                  <a:cubicBezTo>
                    <a:pt x="28632" y="14174"/>
                    <a:pt x="28702" y="14184"/>
                    <a:pt x="28771" y="14212"/>
                  </a:cubicBezTo>
                  <a:cubicBezTo>
                    <a:pt x="29074" y="14096"/>
                    <a:pt x="29413" y="14230"/>
                    <a:pt x="29707" y="14070"/>
                  </a:cubicBezTo>
                  <a:cubicBezTo>
                    <a:pt x="29750" y="14094"/>
                    <a:pt x="29795" y="14104"/>
                    <a:pt x="29842" y="14104"/>
                  </a:cubicBezTo>
                  <a:cubicBezTo>
                    <a:pt x="29912" y="14104"/>
                    <a:pt x="29985" y="14082"/>
                    <a:pt x="30055" y="14061"/>
                  </a:cubicBezTo>
                  <a:cubicBezTo>
                    <a:pt x="30115" y="14084"/>
                    <a:pt x="30176" y="14093"/>
                    <a:pt x="30239" y="14093"/>
                  </a:cubicBezTo>
                  <a:cubicBezTo>
                    <a:pt x="30416" y="14093"/>
                    <a:pt x="30602" y="14020"/>
                    <a:pt x="30787" y="14007"/>
                  </a:cubicBezTo>
                  <a:lnTo>
                    <a:pt x="30787" y="14061"/>
                  </a:lnTo>
                  <a:cubicBezTo>
                    <a:pt x="30804" y="14061"/>
                    <a:pt x="30821" y="14061"/>
                    <a:pt x="30837" y="14061"/>
                  </a:cubicBezTo>
                  <a:cubicBezTo>
                    <a:pt x="31377" y="14061"/>
                    <a:pt x="31916" y="13934"/>
                    <a:pt x="32455" y="13934"/>
                  </a:cubicBezTo>
                  <a:cubicBezTo>
                    <a:pt x="32488" y="13934"/>
                    <a:pt x="32521" y="13935"/>
                    <a:pt x="32553" y="13936"/>
                  </a:cubicBezTo>
                  <a:cubicBezTo>
                    <a:pt x="32604" y="13957"/>
                    <a:pt x="32654" y="13965"/>
                    <a:pt x="32704" y="13965"/>
                  </a:cubicBezTo>
                  <a:cubicBezTo>
                    <a:pt x="32881" y="13965"/>
                    <a:pt x="33058" y="13864"/>
                    <a:pt x="33240" y="13864"/>
                  </a:cubicBezTo>
                  <a:cubicBezTo>
                    <a:pt x="33246" y="13864"/>
                    <a:pt x="33252" y="13864"/>
                    <a:pt x="33258" y="13864"/>
                  </a:cubicBezTo>
                  <a:cubicBezTo>
                    <a:pt x="33425" y="13880"/>
                    <a:pt x="33600" y="13909"/>
                    <a:pt x="33773" y="13909"/>
                  </a:cubicBezTo>
                  <a:cubicBezTo>
                    <a:pt x="33905" y="13909"/>
                    <a:pt x="34035" y="13892"/>
                    <a:pt x="34159" y="13838"/>
                  </a:cubicBezTo>
                  <a:cubicBezTo>
                    <a:pt x="34632" y="13775"/>
                    <a:pt x="35123" y="13775"/>
                    <a:pt x="35604" y="13748"/>
                  </a:cubicBezTo>
                  <a:cubicBezTo>
                    <a:pt x="35952" y="13641"/>
                    <a:pt x="36318" y="13677"/>
                    <a:pt x="36666" y="13588"/>
                  </a:cubicBezTo>
                  <a:cubicBezTo>
                    <a:pt x="37317" y="13499"/>
                    <a:pt x="37968" y="13472"/>
                    <a:pt x="38593" y="13294"/>
                  </a:cubicBezTo>
                  <a:cubicBezTo>
                    <a:pt x="38611" y="13286"/>
                    <a:pt x="38629" y="13283"/>
                    <a:pt x="38647" y="13283"/>
                  </a:cubicBezTo>
                  <a:cubicBezTo>
                    <a:pt x="38712" y="13283"/>
                    <a:pt x="38777" y="13321"/>
                    <a:pt x="38839" y="13321"/>
                  </a:cubicBezTo>
                  <a:cubicBezTo>
                    <a:pt x="38861" y="13321"/>
                    <a:pt x="38883" y="13316"/>
                    <a:pt x="38905" y="13302"/>
                  </a:cubicBezTo>
                  <a:cubicBezTo>
                    <a:pt x="39298" y="13115"/>
                    <a:pt x="39895" y="13169"/>
                    <a:pt x="40074" y="12696"/>
                  </a:cubicBezTo>
                  <a:cubicBezTo>
                    <a:pt x="40288" y="12571"/>
                    <a:pt x="40288" y="12285"/>
                    <a:pt x="40386" y="12080"/>
                  </a:cubicBezTo>
                  <a:cubicBezTo>
                    <a:pt x="40484" y="11804"/>
                    <a:pt x="40386" y="11465"/>
                    <a:pt x="40555" y="11215"/>
                  </a:cubicBezTo>
                  <a:cubicBezTo>
                    <a:pt x="40841" y="10519"/>
                    <a:pt x="41153" y="9841"/>
                    <a:pt x="41367" y="9118"/>
                  </a:cubicBezTo>
                  <a:cubicBezTo>
                    <a:pt x="41296" y="8869"/>
                    <a:pt x="41492" y="8610"/>
                    <a:pt x="41287" y="8396"/>
                  </a:cubicBezTo>
                  <a:cubicBezTo>
                    <a:pt x="41251" y="8253"/>
                    <a:pt x="41118" y="8244"/>
                    <a:pt x="41002" y="8235"/>
                  </a:cubicBezTo>
                  <a:cubicBezTo>
                    <a:pt x="40466" y="7986"/>
                    <a:pt x="39886" y="7861"/>
                    <a:pt x="39307" y="7825"/>
                  </a:cubicBezTo>
                  <a:cubicBezTo>
                    <a:pt x="38780" y="7629"/>
                    <a:pt x="38227" y="7575"/>
                    <a:pt x="37692" y="7468"/>
                  </a:cubicBezTo>
                  <a:cubicBezTo>
                    <a:pt x="37624" y="7492"/>
                    <a:pt x="37556" y="7501"/>
                    <a:pt x="37487" y="7501"/>
                  </a:cubicBezTo>
                  <a:cubicBezTo>
                    <a:pt x="37256" y="7501"/>
                    <a:pt x="37021" y="7396"/>
                    <a:pt x="36786" y="7396"/>
                  </a:cubicBezTo>
                  <a:cubicBezTo>
                    <a:pt x="36779" y="7396"/>
                    <a:pt x="36771" y="7397"/>
                    <a:pt x="36764" y="7397"/>
                  </a:cubicBezTo>
                  <a:cubicBezTo>
                    <a:pt x="36666" y="7334"/>
                    <a:pt x="36719" y="7200"/>
                    <a:pt x="36693" y="7102"/>
                  </a:cubicBezTo>
                  <a:cubicBezTo>
                    <a:pt x="36773" y="6924"/>
                    <a:pt x="36880" y="6754"/>
                    <a:pt x="36889" y="6558"/>
                  </a:cubicBezTo>
                  <a:cubicBezTo>
                    <a:pt x="37058" y="6148"/>
                    <a:pt x="37148" y="5711"/>
                    <a:pt x="37317" y="5300"/>
                  </a:cubicBezTo>
                  <a:cubicBezTo>
                    <a:pt x="37478" y="4997"/>
                    <a:pt x="37469" y="4658"/>
                    <a:pt x="37567" y="4337"/>
                  </a:cubicBezTo>
                  <a:cubicBezTo>
                    <a:pt x="37692" y="3980"/>
                    <a:pt x="37629" y="3587"/>
                    <a:pt x="37638" y="3222"/>
                  </a:cubicBezTo>
                  <a:lnTo>
                    <a:pt x="37594" y="3222"/>
                  </a:lnTo>
                  <a:cubicBezTo>
                    <a:pt x="37576" y="2874"/>
                    <a:pt x="37201" y="2793"/>
                    <a:pt x="37058" y="2526"/>
                  </a:cubicBezTo>
                  <a:cubicBezTo>
                    <a:pt x="36987" y="2392"/>
                    <a:pt x="36818" y="2401"/>
                    <a:pt x="36719" y="2321"/>
                  </a:cubicBezTo>
                  <a:cubicBezTo>
                    <a:pt x="36505" y="2169"/>
                    <a:pt x="36220" y="2223"/>
                    <a:pt x="35997" y="2107"/>
                  </a:cubicBezTo>
                  <a:cubicBezTo>
                    <a:pt x="35783" y="1991"/>
                    <a:pt x="35542" y="1973"/>
                    <a:pt x="35310" y="1910"/>
                  </a:cubicBezTo>
                  <a:cubicBezTo>
                    <a:pt x="34891" y="1840"/>
                    <a:pt x="34497" y="1642"/>
                    <a:pt x="34071" y="1642"/>
                  </a:cubicBezTo>
                  <a:cubicBezTo>
                    <a:pt x="34062" y="1642"/>
                    <a:pt x="34052" y="1642"/>
                    <a:pt x="34043" y="1643"/>
                  </a:cubicBezTo>
                  <a:cubicBezTo>
                    <a:pt x="34043" y="1594"/>
                    <a:pt x="34006" y="1582"/>
                    <a:pt x="33959" y="1582"/>
                  </a:cubicBezTo>
                  <a:cubicBezTo>
                    <a:pt x="33915" y="1582"/>
                    <a:pt x="33863" y="1592"/>
                    <a:pt x="33824" y="1592"/>
                  </a:cubicBezTo>
                  <a:cubicBezTo>
                    <a:pt x="33812" y="1592"/>
                    <a:pt x="33802" y="1591"/>
                    <a:pt x="33793" y="1589"/>
                  </a:cubicBezTo>
                  <a:cubicBezTo>
                    <a:pt x="33787" y="1552"/>
                    <a:pt x="33764" y="1532"/>
                    <a:pt x="33721" y="1532"/>
                  </a:cubicBezTo>
                  <a:cubicBezTo>
                    <a:pt x="33702" y="1532"/>
                    <a:pt x="33678" y="1536"/>
                    <a:pt x="33651" y="1545"/>
                  </a:cubicBezTo>
                  <a:lnTo>
                    <a:pt x="33651" y="1491"/>
                  </a:lnTo>
                  <a:cubicBezTo>
                    <a:pt x="33632" y="1490"/>
                    <a:pt x="33614" y="1490"/>
                    <a:pt x="33596" y="1490"/>
                  </a:cubicBezTo>
                  <a:cubicBezTo>
                    <a:pt x="33412" y="1490"/>
                    <a:pt x="33241" y="1528"/>
                    <a:pt x="33062" y="1545"/>
                  </a:cubicBezTo>
                  <a:cubicBezTo>
                    <a:pt x="32848" y="1536"/>
                    <a:pt x="32634" y="1482"/>
                    <a:pt x="32419" y="1482"/>
                  </a:cubicBezTo>
                  <a:cubicBezTo>
                    <a:pt x="32219" y="1382"/>
                    <a:pt x="32011" y="1321"/>
                    <a:pt x="31787" y="1321"/>
                  </a:cubicBezTo>
                  <a:cubicBezTo>
                    <a:pt x="31772" y="1321"/>
                    <a:pt x="31757" y="1321"/>
                    <a:pt x="31741" y="1322"/>
                  </a:cubicBezTo>
                  <a:cubicBezTo>
                    <a:pt x="31411" y="1152"/>
                    <a:pt x="31010" y="1179"/>
                    <a:pt x="30644" y="1099"/>
                  </a:cubicBezTo>
                  <a:cubicBezTo>
                    <a:pt x="30473" y="1037"/>
                    <a:pt x="30274" y="1012"/>
                    <a:pt x="30082" y="1012"/>
                  </a:cubicBezTo>
                  <a:cubicBezTo>
                    <a:pt x="30025" y="1012"/>
                    <a:pt x="29968" y="1014"/>
                    <a:pt x="29913" y="1018"/>
                  </a:cubicBezTo>
                  <a:cubicBezTo>
                    <a:pt x="29815" y="947"/>
                    <a:pt x="29690" y="902"/>
                    <a:pt x="29556" y="902"/>
                  </a:cubicBezTo>
                  <a:cubicBezTo>
                    <a:pt x="29525" y="904"/>
                    <a:pt x="29493" y="905"/>
                    <a:pt x="29462" y="905"/>
                  </a:cubicBezTo>
                  <a:cubicBezTo>
                    <a:pt x="29147" y="905"/>
                    <a:pt x="28838" y="828"/>
                    <a:pt x="28521" y="804"/>
                  </a:cubicBezTo>
                  <a:cubicBezTo>
                    <a:pt x="28409" y="826"/>
                    <a:pt x="28298" y="834"/>
                    <a:pt x="28188" y="834"/>
                  </a:cubicBezTo>
                  <a:cubicBezTo>
                    <a:pt x="27673" y="834"/>
                    <a:pt x="27168" y="643"/>
                    <a:pt x="26646" y="643"/>
                  </a:cubicBezTo>
                  <a:cubicBezTo>
                    <a:pt x="26581" y="643"/>
                    <a:pt x="26517" y="646"/>
                    <a:pt x="26451" y="652"/>
                  </a:cubicBezTo>
                  <a:cubicBezTo>
                    <a:pt x="25992" y="644"/>
                    <a:pt x="25540" y="472"/>
                    <a:pt x="25082" y="472"/>
                  </a:cubicBezTo>
                  <a:cubicBezTo>
                    <a:pt x="25051" y="472"/>
                    <a:pt x="25020" y="472"/>
                    <a:pt x="24988" y="474"/>
                  </a:cubicBezTo>
                  <a:cubicBezTo>
                    <a:pt x="24462" y="305"/>
                    <a:pt x="23882" y="456"/>
                    <a:pt x="23382" y="233"/>
                  </a:cubicBezTo>
                  <a:cubicBezTo>
                    <a:pt x="23362" y="222"/>
                    <a:pt x="23342" y="217"/>
                    <a:pt x="23323" y="217"/>
                  </a:cubicBezTo>
                  <a:cubicBezTo>
                    <a:pt x="23265" y="217"/>
                    <a:pt x="23210" y="256"/>
                    <a:pt x="23151" y="269"/>
                  </a:cubicBezTo>
                  <a:cubicBezTo>
                    <a:pt x="23066" y="301"/>
                    <a:pt x="22981" y="312"/>
                    <a:pt x="22895" y="312"/>
                  </a:cubicBezTo>
                  <a:cubicBezTo>
                    <a:pt x="22667" y="312"/>
                    <a:pt x="22433" y="231"/>
                    <a:pt x="22203" y="231"/>
                  </a:cubicBezTo>
                  <a:cubicBezTo>
                    <a:pt x="22180" y="231"/>
                    <a:pt x="22157" y="231"/>
                    <a:pt x="22134" y="233"/>
                  </a:cubicBezTo>
                  <a:cubicBezTo>
                    <a:pt x="22102" y="249"/>
                    <a:pt x="22070" y="254"/>
                    <a:pt x="22039" y="254"/>
                  </a:cubicBezTo>
                  <a:cubicBezTo>
                    <a:pt x="21966" y="254"/>
                    <a:pt x="21893" y="225"/>
                    <a:pt x="21820" y="225"/>
                  </a:cubicBezTo>
                  <a:cubicBezTo>
                    <a:pt x="21799" y="225"/>
                    <a:pt x="21779" y="227"/>
                    <a:pt x="21759" y="233"/>
                  </a:cubicBezTo>
                  <a:cubicBezTo>
                    <a:pt x="21402" y="197"/>
                    <a:pt x="21036" y="206"/>
                    <a:pt x="20679" y="126"/>
                  </a:cubicBezTo>
                  <a:cubicBezTo>
                    <a:pt x="19922" y="81"/>
                    <a:pt x="19164" y="11"/>
                    <a:pt x="18406" y="11"/>
                  </a:cubicBezTo>
                  <a:cubicBezTo>
                    <a:pt x="18263" y="11"/>
                    <a:pt x="18120" y="13"/>
                    <a:pt x="17976" y="19"/>
                  </a:cubicBezTo>
                  <a:cubicBezTo>
                    <a:pt x="17943" y="6"/>
                    <a:pt x="17913" y="1"/>
                    <a:pt x="17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1;p38">
              <a:extLst>
                <a:ext uri="{FF2B5EF4-FFF2-40B4-BE49-F238E27FC236}">
                  <a16:creationId xmlns:a16="http://schemas.microsoft.com/office/drawing/2014/main" id="{B494E6EB-5BB8-F87B-CD3C-9BF287E0233E}"/>
                </a:ext>
              </a:extLst>
            </p:cNvPr>
            <p:cNvSpPr/>
            <p:nvPr/>
          </p:nvSpPr>
          <p:spPr>
            <a:xfrm rot="-228261">
              <a:off x="2249842" y="1372268"/>
              <a:ext cx="406490" cy="257928"/>
            </a:xfrm>
            <a:custGeom>
              <a:avLst/>
              <a:gdLst/>
              <a:ahLst/>
              <a:cxnLst/>
              <a:rect l="l" t="t" r="r" b="b"/>
              <a:pathLst>
                <a:path w="41493" h="16693" extrusionOk="0">
                  <a:moveTo>
                    <a:pt x="17883" y="1"/>
                  </a:moveTo>
                  <a:cubicBezTo>
                    <a:pt x="17746" y="1"/>
                    <a:pt x="17639" y="116"/>
                    <a:pt x="17504" y="116"/>
                  </a:cubicBezTo>
                  <a:cubicBezTo>
                    <a:pt x="17470" y="116"/>
                    <a:pt x="17435" y="109"/>
                    <a:pt x="17396" y="90"/>
                  </a:cubicBezTo>
                  <a:cubicBezTo>
                    <a:pt x="17183" y="33"/>
                    <a:pt x="16964" y="14"/>
                    <a:pt x="16744" y="14"/>
                  </a:cubicBezTo>
                  <a:cubicBezTo>
                    <a:pt x="16551" y="14"/>
                    <a:pt x="16357" y="29"/>
                    <a:pt x="16165" y="46"/>
                  </a:cubicBezTo>
                  <a:cubicBezTo>
                    <a:pt x="16120" y="33"/>
                    <a:pt x="16077" y="28"/>
                    <a:pt x="16035" y="28"/>
                  </a:cubicBezTo>
                  <a:cubicBezTo>
                    <a:pt x="15867" y="28"/>
                    <a:pt x="15715" y="112"/>
                    <a:pt x="15559" y="162"/>
                  </a:cubicBezTo>
                  <a:cubicBezTo>
                    <a:pt x="15378" y="146"/>
                    <a:pt x="15211" y="68"/>
                    <a:pt x="15040" y="68"/>
                  </a:cubicBezTo>
                  <a:cubicBezTo>
                    <a:pt x="15016" y="68"/>
                    <a:pt x="14993" y="69"/>
                    <a:pt x="14970" y="73"/>
                  </a:cubicBezTo>
                  <a:cubicBezTo>
                    <a:pt x="14949" y="74"/>
                    <a:pt x="14928" y="75"/>
                    <a:pt x="14907" y="75"/>
                  </a:cubicBezTo>
                  <a:cubicBezTo>
                    <a:pt x="14736" y="75"/>
                    <a:pt x="14551" y="24"/>
                    <a:pt x="14379" y="24"/>
                  </a:cubicBezTo>
                  <a:cubicBezTo>
                    <a:pt x="14250" y="24"/>
                    <a:pt x="14128" y="53"/>
                    <a:pt x="14024" y="153"/>
                  </a:cubicBezTo>
                  <a:cubicBezTo>
                    <a:pt x="13825" y="83"/>
                    <a:pt x="13609" y="29"/>
                    <a:pt x="13396" y="29"/>
                  </a:cubicBezTo>
                  <a:cubicBezTo>
                    <a:pt x="13257" y="29"/>
                    <a:pt x="13120" y="52"/>
                    <a:pt x="12989" y="108"/>
                  </a:cubicBezTo>
                  <a:cubicBezTo>
                    <a:pt x="12964" y="110"/>
                    <a:pt x="12938" y="110"/>
                    <a:pt x="12912" y="110"/>
                  </a:cubicBezTo>
                  <a:cubicBezTo>
                    <a:pt x="12713" y="110"/>
                    <a:pt x="12510" y="76"/>
                    <a:pt x="12309" y="76"/>
                  </a:cubicBezTo>
                  <a:cubicBezTo>
                    <a:pt x="12181" y="76"/>
                    <a:pt x="12053" y="90"/>
                    <a:pt x="11928" y="135"/>
                  </a:cubicBezTo>
                  <a:cubicBezTo>
                    <a:pt x="11913" y="146"/>
                    <a:pt x="11896" y="149"/>
                    <a:pt x="11877" y="149"/>
                  </a:cubicBezTo>
                  <a:cubicBezTo>
                    <a:pt x="11822" y="149"/>
                    <a:pt x="11756" y="115"/>
                    <a:pt x="11707" y="115"/>
                  </a:cubicBezTo>
                  <a:cubicBezTo>
                    <a:pt x="11676" y="115"/>
                    <a:pt x="11651" y="130"/>
                    <a:pt x="11642" y="180"/>
                  </a:cubicBezTo>
                  <a:cubicBezTo>
                    <a:pt x="11616" y="171"/>
                    <a:pt x="11589" y="166"/>
                    <a:pt x="11562" y="166"/>
                  </a:cubicBezTo>
                  <a:cubicBezTo>
                    <a:pt x="11535" y="166"/>
                    <a:pt x="11509" y="171"/>
                    <a:pt x="11482" y="180"/>
                  </a:cubicBezTo>
                  <a:cubicBezTo>
                    <a:pt x="11418" y="204"/>
                    <a:pt x="11352" y="212"/>
                    <a:pt x="11286" y="212"/>
                  </a:cubicBezTo>
                  <a:cubicBezTo>
                    <a:pt x="11160" y="212"/>
                    <a:pt x="11032" y="184"/>
                    <a:pt x="10908" y="184"/>
                  </a:cubicBezTo>
                  <a:cubicBezTo>
                    <a:pt x="10813" y="184"/>
                    <a:pt x="10721" y="200"/>
                    <a:pt x="10634" y="260"/>
                  </a:cubicBezTo>
                  <a:cubicBezTo>
                    <a:pt x="10544" y="339"/>
                    <a:pt x="10442" y="363"/>
                    <a:pt x="10335" y="363"/>
                  </a:cubicBezTo>
                  <a:cubicBezTo>
                    <a:pt x="10170" y="363"/>
                    <a:pt x="9992" y="307"/>
                    <a:pt x="9824" y="307"/>
                  </a:cubicBezTo>
                  <a:cubicBezTo>
                    <a:pt x="9743" y="307"/>
                    <a:pt x="9665" y="320"/>
                    <a:pt x="9591" y="358"/>
                  </a:cubicBezTo>
                  <a:cubicBezTo>
                    <a:pt x="9543" y="392"/>
                    <a:pt x="9491" y="403"/>
                    <a:pt x="9437" y="403"/>
                  </a:cubicBezTo>
                  <a:cubicBezTo>
                    <a:pt x="9341" y="403"/>
                    <a:pt x="9239" y="368"/>
                    <a:pt x="9142" y="368"/>
                  </a:cubicBezTo>
                  <a:cubicBezTo>
                    <a:pt x="9080" y="368"/>
                    <a:pt x="9021" y="383"/>
                    <a:pt x="8966" y="429"/>
                  </a:cubicBezTo>
                  <a:cubicBezTo>
                    <a:pt x="8776" y="486"/>
                    <a:pt x="8578" y="502"/>
                    <a:pt x="8377" y="502"/>
                  </a:cubicBezTo>
                  <a:cubicBezTo>
                    <a:pt x="8163" y="502"/>
                    <a:pt x="7947" y="483"/>
                    <a:pt x="7735" y="474"/>
                  </a:cubicBezTo>
                  <a:cubicBezTo>
                    <a:pt x="7587" y="561"/>
                    <a:pt x="7473" y="724"/>
                    <a:pt x="7286" y="724"/>
                  </a:cubicBezTo>
                  <a:cubicBezTo>
                    <a:pt x="7281" y="724"/>
                    <a:pt x="7276" y="724"/>
                    <a:pt x="7271" y="724"/>
                  </a:cubicBezTo>
                  <a:cubicBezTo>
                    <a:pt x="7102" y="697"/>
                    <a:pt x="6914" y="724"/>
                    <a:pt x="6780" y="608"/>
                  </a:cubicBezTo>
                  <a:cubicBezTo>
                    <a:pt x="6656" y="644"/>
                    <a:pt x="6415" y="572"/>
                    <a:pt x="6379" y="724"/>
                  </a:cubicBezTo>
                  <a:cubicBezTo>
                    <a:pt x="6361" y="733"/>
                    <a:pt x="6334" y="760"/>
                    <a:pt x="6325" y="768"/>
                  </a:cubicBezTo>
                  <a:cubicBezTo>
                    <a:pt x="6111" y="822"/>
                    <a:pt x="5799" y="751"/>
                    <a:pt x="5683" y="983"/>
                  </a:cubicBezTo>
                  <a:cubicBezTo>
                    <a:pt x="5639" y="1223"/>
                    <a:pt x="5282" y="1018"/>
                    <a:pt x="5201" y="1250"/>
                  </a:cubicBezTo>
                  <a:cubicBezTo>
                    <a:pt x="5085" y="1589"/>
                    <a:pt x="5068" y="1973"/>
                    <a:pt x="5005" y="2330"/>
                  </a:cubicBezTo>
                  <a:lnTo>
                    <a:pt x="4961" y="2330"/>
                  </a:lnTo>
                  <a:cubicBezTo>
                    <a:pt x="4961" y="2419"/>
                    <a:pt x="4961" y="2597"/>
                    <a:pt x="4961" y="2678"/>
                  </a:cubicBezTo>
                  <a:cubicBezTo>
                    <a:pt x="4871" y="2722"/>
                    <a:pt x="4853" y="2829"/>
                    <a:pt x="4916" y="3008"/>
                  </a:cubicBezTo>
                  <a:cubicBezTo>
                    <a:pt x="4898" y="3213"/>
                    <a:pt x="4925" y="3418"/>
                    <a:pt x="4996" y="3614"/>
                  </a:cubicBezTo>
                  <a:cubicBezTo>
                    <a:pt x="4934" y="3864"/>
                    <a:pt x="4916" y="4132"/>
                    <a:pt x="4898" y="4390"/>
                  </a:cubicBezTo>
                  <a:cubicBezTo>
                    <a:pt x="4871" y="4515"/>
                    <a:pt x="4764" y="4560"/>
                    <a:pt x="4648" y="4578"/>
                  </a:cubicBezTo>
                  <a:cubicBezTo>
                    <a:pt x="4587" y="4619"/>
                    <a:pt x="4518" y="4631"/>
                    <a:pt x="4445" y="4631"/>
                  </a:cubicBezTo>
                  <a:cubicBezTo>
                    <a:pt x="4343" y="4631"/>
                    <a:pt x="4235" y="4606"/>
                    <a:pt x="4137" y="4606"/>
                  </a:cubicBezTo>
                  <a:cubicBezTo>
                    <a:pt x="4032" y="4606"/>
                    <a:pt x="3937" y="4634"/>
                    <a:pt x="3872" y="4747"/>
                  </a:cubicBezTo>
                  <a:cubicBezTo>
                    <a:pt x="3851" y="4746"/>
                    <a:pt x="3831" y="4745"/>
                    <a:pt x="3810" y="4745"/>
                  </a:cubicBezTo>
                  <a:cubicBezTo>
                    <a:pt x="3557" y="4745"/>
                    <a:pt x="3318" y="4842"/>
                    <a:pt x="3078" y="4917"/>
                  </a:cubicBezTo>
                  <a:cubicBezTo>
                    <a:pt x="2956" y="4884"/>
                    <a:pt x="2841" y="4844"/>
                    <a:pt x="2721" y="4844"/>
                  </a:cubicBezTo>
                  <a:cubicBezTo>
                    <a:pt x="2709" y="4844"/>
                    <a:pt x="2697" y="4845"/>
                    <a:pt x="2686" y="4845"/>
                  </a:cubicBezTo>
                  <a:cubicBezTo>
                    <a:pt x="2638" y="4814"/>
                    <a:pt x="2584" y="4802"/>
                    <a:pt x="2530" y="4802"/>
                  </a:cubicBezTo>
                  <a:cubicBezTo>
                    <a:pt x="2444" y="4802"/>
                    <a:pt x="2356" y="4834"/>
                    <a:pt x="2284" y="4872"/>
                  </a:cubicBezTo>
                  <a:cubicBezTo>
                    <a:pt x="1999" y="4917"/>
                    <a:pt x="1722" y="4988"/>
                    <a:pt x="1455" y="5086"/>
                  </a:cubicBezTo>
                  <a:cubicBezTo>
                    <a:pt x="1312" y="5140"/>
                    <a:pt x="1044" y="5068"/>
                    <a:pt x="955" y="5238"/>
                  </a:cubicBezTo>
                  <a:cubicBezTo>
                    <a:pt x="848" y="5291"/>
                    <a:pt x="866" y="5434"/>
                    <a:pt x="812" y="5523"/>
                  </a:cubicBezTo>
                  <a:cubicBezTo>
                    <a:pt x="714" y="5595"/>
                    <a:pt x="589" y="5648"/>
                    <a:pt x="562" y="5773"/>
                  </a:cubicBezTo>
                  <a:cubicBezTo>
                    <a:pt x="322" y="6157"/>
                    <a:pt x="322" y="6630"/>
                    <a:pt x="322" y="7067"/>
                  </a:cubicBezTo>
                  <a:cubicBezTo>
                    <a:pt x="250" y="7147"/>
                    <a:pt x="232" y="7263"/>
                    <a:pt x="286" y="7415"/>
                  </a:cubicBezTo>
                  <a:cubicBezTo>
                    <a:pt x="179" y="7539"/>
                    <a:pt x="232" y="7709"/>
                    <a:pt x="232" y="7861"/>
                  </a:cubicBezTo>
                  <a:lnTo>
                    <a:pt x="188" y="7852"/>
                  </a:lnTo>
                  <a:cubicBezTo>
                    <a:pt x="179" y="8128"/>
                    <a:pt x="179" y="8414"/>
                    <a:pt x="179" y="8690"/>
                  </a:cubicBezTo>
                  <a:cubicBezTo>
                    <a:pt x="63" y="8726"/>
                    <a:pt x="161" y="8967"/>
                    <a:pt x="134" y="9092"/>
                  </a:cubicBezTo>
                  <a:cubicBezTo>
                    <a:pt x="134" y="9110"/>
                    <a:pt x="143" y="9154"/>
                    <a:pt x="143" y="9172"/>
                  </a:cubicBezTo>
                  <a:cubicBezTo>
                    <a:pt x="90" y="9805"/>
                    <a:pt x="0" y="10466"/>
                    <a:pt x="259" y="11072"/>
                  </a:cubicBezTo>
                  <a:cubicBezTo>
                    <a:pt x="286" y="11456"/>
                    <a:pt x="322" y="11839"/>
                    <a:pt x="295" y="12223"/>
                  </a:cubicBezTo>
                  <a:cubicBezTo>
                    <a:pt x="509" y="12669"/>
                    <a:pt x="1107" y="12678"/>
                    <a:pt x="1463" y="12981"/>
                  </a:cubicBezTo>
                  <a:cubicBezTo>
                    <a:pt x="1517" y="12955"/>
                    <a:pt x="1568" y="12943"/>
                    <a:pt x="1617" y="12943"/>
                  </a:cubicBezTo>
                  <a:cubicBezTo>
                    <a:pt x="1700" y="12943"/>
                    <a:pt x="1778" y="12976"/>
                    <a:pt x="1856" y="13026"/>
                  </a:cubicBezTo>
                  <a:cubicBezTo>
                    <a:pt x="2284" y="12999"/>
                    <a:pt x="2712" y="12919"/>
                    <a:pt x="3132" y="12883"/>
                  </a:cubicBezTo>
                  <a:cubicBezTo>
                    <a:pt x="3141" y="13008"/>
                    <a:pt x="3141" y="13142"/>
                    <a:pt x="3132" y="13276"/>
                  </a:cubicBezTo>
                  <a:lnTo>
                    <a:pt x="3096" y="13276"/>
                  </a:lnTo>
                  <a:cubicBezTo>
                    <a:pt x="3034" y="13534"/>
                    <a:pt x="3069" y="13802"/>
                    <a:pt x="3078" y="14061"/>
                  </a:cubicBezTo>
                  <a:cubicBezTo>
                    <a:pt x="2935" y="14462"/>
                    <a:pt x="3007" y="14890"/>
                    <a:pt x="3096" y="15292"/>
                  </a:cubicBezTo>
                  <a:cubicBezTo>
                    <a:pt x="3248" y="15649"/>
                    <a:pt x="3051" y="16068"/>
                    <a:pt x="3248" y="16416"/>
                  </a:cubicBezTo>
                  <a:cubicBezTo>
                    <a:pt x="3408" y="16692"/>
                    <a:pt x="3756" y="16657"/>
                    <a:pt x="4024" y="16675"/>
                  </a:cubicBezTo>
                  <a:cubicBezTo>
                    <a:pt x="4064" y="16682"/>
                    <a:pt x="4103" y="16685"/>
                    <a:pt x="4142" y="16685"/>
                  </a:cubicBezTo>
                  <a:cubicBezTo>
                    <a:pt x="4423" y="16685"/>
                    <a:pt x="4674" y="16521"/>
                    <a:pt x="4959" y="16521"/>
                  </a:cubicBezTo>
                  <a:cubicBezTo>
                    <a:pt x="4977" y="16521"/>
                    <a:pt x="4996" y="16521"/>
                    <a:pt x="5014" y="16523"/>
                  </a:cubicBezTo>
                  <a:cubicBezTo>
                    <a:pt x="5020" y="16523"/>
                    <a:pt x="5026" y="16523"/>
                    <a:pt x="5031" y="16523"/>
                  </a:cubicBezTo>
                  <a:cubicBezTo>
                    <a:pt x="5304" y="16523"/>
                    <a:pt x="5545" y="16326"/>
                    <a:pt x="5826" y="16326"/>
                  </a:cubicBezTo>
                  <a:cubicBezTo>
                    <a:pt x="5832" y="16326"/>
                    <a:pt x="5838" y="16326"/>
                    <a:pt x="5844" y="16327"/>
                  </a:cubicBezTo>
                  <a:cubicBezTo>
                    <a:pt x="6279" y="16201"/>
                    <a:pt x="6731" y="16075"/>
                    <a:pt x="7191" y="16075"/>
                  </a:cubicBezTo>
                  <a:cubicBezTo>
                    <a:pt x="7220" y="16075"/>
                    <a:pt x="7250" y="16076"/>
                    <a:pt x="7280" y="16077"/>
                  </a:cubicBezTo>
                  <a:cubicBezTo>
                    <a:pt x="7309" y="16087"/>
                    <a:pt x="7338" y="16091"/>
                    <a:pt x="7366" y="16091"/>
                  </a:cubicBezTo>
                  <a:cubicBezTo>
                    <a:pt x="7496" y="16091"/>
                    <a:pt x="7615" y="16002"/>
                    <a:pt x="7747" y="16002"/>
                  </a:cubicBezTo>
                  <a:cubicBezTo>
                    <a:pt x="7761" y="16002"/>
                    <a:pt x="7775" y="16003"/>
                    <a:pt x="7788" y="16005"/>
                  </a:cubicBezTo>
                  <a:cubicBezTo>
                    <a:pt x="7845" y="16025"/>
                    <a:pt x="7901" y="16033"/>
                    <a:pt x="7955" y="16033"/>
                  </a:cubicBezTo>
                  <a:cubicBezTo>
                    <a:pt x="8177" y="16033"/>
                    <a:pt x="8387" y="15904"/>
                    <a:pt x="8609" y="15890"/>
                  </a:cubicBezTo>
                  <a:cubicBezTo>
                    <a:pt x="8626" y="15891"/>
                    <a:pt x="8642" y="15892"/>
                    <a:pt x="8659" y="15892"/>
                  </a:cubicBezTo>
                  <a:cubicBezTo>
                    <a:pt x="8861" y="15892"/>
                    <a:pt x="9038" y="15770"/>
                    <a:pt x="9241" y="15770"/>
                  </a:cubicBezTo>
                  <a:cubicBezTo>
                    <a:pt x="9277" y="15770"/>
                    <a:pt x="9313" y="15774"/>
                    <a:pt x="9350" y="15782"/>
                  </a:cubicBezTo>
                  <a:cubicBezTo>
                    <a:pt x="9375" y="15788"/>
                    <a:pt x="9400" y="15791"/>
                    <a:pt x="9425" y="15791"/>
                  </a:cubicBezTo>
                  <a:cubicBezTo>
                    <a:pt x="9602" y="15791"/>
                    <a:pt x="9764" y="15662"/>
                    <a:pt x="9940" y="15662"/>
                  </a:cubicBezTo>
                  <a:cubicBezTo>
                    <a:pt x="9972" y="15662"/>
                    <a:pt x="10004" y="15666"/>
                    <a:pt x="10037" y="15675"/>
                  </a:cubicBezTo>
                  <a:cubicBezTo>
                    <a:pt x="10153" y="15666"/>
                    <a:pt x="10260" y="15649"/>
                    <a:pt x="10367" y="15631"/>
                  </a:cubicBezTo>
                  <a:cubicBezTo>
                    <a:pt x="10902" y="15622"/>
                    <a:pt x="11446" y="15533"/>
                    <a:pt x="11964" y="15399"/>
                  </a:cubicBezTo>
                  <a:cubicBezTo>
                    <a:pt x="12276" y="15399"/>
                    <a:pt x="12588" y="15345"/>
                    <a:pt x="12900" y="15310"/>
                  </a:cubicBezTo>
                  <a:cubicBezTo>
                    <a:pt x="12958" y="15315"/>
                    <a:pt x="13015" y="15318"/>
                    <a:pt x="13073" y="15318"/>
                  </a:cubicBezTo>
                  <a:cubicBezTo>
                    <a:pt x="13599" y="15318"/>
                    <a:pt x="14112" y="15110"/>
                    <a:pt x="14638" y="15110"/>
                  </a:cubicBezTo>
                  <a:cubicBezTo>
                    <a:pt x="14710" y="15110"/>
                    <a:pt x="14782" y="15114"/>
                    <a:pt x="14854" y="15122"/>
                  </a:cubicBezTo>
                  <a:cubicBezTo>
                    <a:pt x="14938" y="15087"/>
                    <a:pt x="15033" y="15063"/>
                    <a:pt x="15127" y="15063"/>
                  </a:cubicBezTo>
                  <a:cubicBezTo>
                    <a:pt x="15152" y="15063"/>
                    <a:pt x="15177" y="15065"/>
                    <a:pt x="15202" y="15069"/>
                  </a:cubicBezTo>
                  <a:cubicBezTo>
                    <a:pt x="15216" y="15069"/>
                    <a:pt x="15229" y="15069"/>
                    <a:pt x="15243" y="15069"/>
                  </a:cubicBezTo>
                  <a:cubicBezTo>
                    <a:pt x="15933" y="15069"/>
                    <a:pt x="16598" y="14855"/>
                    <a:pt x="17280" y="14846"/>
                  </a:cubicBezTo>
                  <a:cubicBezTo>
                    <a:pt x="17289" y="14837"/>
                    <a:pt x="17312" y="14835"/>
                    <a:pt x="17343" y="14835"/>
                  </a:cubicBezTo>
                  <a:cubicBezTo>
                    <a:pt x="17372" y="14835"/>
                    <a:pt x="17407" y="14837"/>
                    <a:pt x="17443" y="14837"/>
                  </a:cubicBezTo>
                  <a:cubicBezTo>
                    <a:pt x="17534" y="14837"/>
                    <a:pt x="17628" y="14826"/>
                    <a:pt x="17628" y="14748"/>
                  </a:cubicBezTo>
                  <a:lnTo>
                    <a:pt x="17664" y="14739"/>
                  </a:lnTo>
                  <a:cubicBezTo>
                    <a:pt x="17748" y="14749"/>
                    <a:pt x="17831" y="14753"/>
                    <a:pt x="17915" y="14753"/>
                  </a:cubicBezTo>
                  <a:cubicBezTo>
                    <a:pt x="18117" y="14753"/>
                    <a:pt x="18319" y="14728"/>
                    <a:pt x="18521" y="14703"/>
                  </a:cubicBezTo>
                  <a:cubicBezTo>
                    <a:pt x="18578" y="14699"/>
                    <a:pt x="18637" y="14698"/>
                    <a:pt x="18695" y="14698"/>
                  </a:cubicBezTo>
                  <a:cubicBezTo>
                    <a:pt x="18844" y="14698"/>
                    <a:pt x="18995" y="14706"/>
                    <a:pt x="19145" y="14706"/>
                  </a:cubicBezTo>
                  <a:cubicBezTo>
                    <a:pt x="19368" y="14706"/>
                    <a:pt x="19589" y="14688"/>
                    <a:pt x="19796" y="14596"/>
                  </a:cubicBezTo>
                  <a:cubicBezTo>
                    <a:pt x="20181" y="14513"/>
                    <a:pt x="20573" y="14507"/>
                    <a:pt x="20965" y="14507"/>
                  </a:cubicBezTo>
                  <a:cubicBezTo>
                    <a:pt x="21036" y="14507"/>
                    <a:pt x="21108" y="14507"/>
                    <a:pt x="21179" y="14507"/>
                  </a:cubicBezTo>
                  <a:cubicBezTo>
                    <a:pt x="21246" y="14484"/>
                    <a:pt x="21312" y="14477"/>
                    <a:pt x="21377" y="14477"/>
                  </a:cubicBezTo>
                  <a:cubicBezTo>
                    <a:pt x="21529" y="14477"/>
                    <a:pt x="21678" y="14519"/>
                    <a:pt x="21832" y="14519"/>
                  </a:cubicBezTo>
                  <a:cubicBezTo>
                    <a:pt x="21875" y="14519"/>
                    <a:pt x="21919" y="14516"/>
                    <a:pt x="21964" y="14507"/>
                  </a:cubicBezTo>
                  <a:cubicBezTo>
                    <a:pt x="22357" y="14435"/>
                    <a:pt x="22758" y="14489"/>
                    <a:pt x="23151" y="14409"/>
                  </a:cubicBezTo>
                  <a:cubicBezTo>
                    <a:pt x="23252" y="14435"/>
                    <a:pt x="23354" y="14446"/>
                    <a:pt x="23457" y="14446"/>
                  </a:cubicBezTo>
                  <a:cubicBezTo>
                    <a:pt x="23830" y="14446"/>
                    <a:pt x="24207" y="14303"/>
                    <a:pt x="24578" y="14275"/>
                  </a:cubicBezTo>
                  <a:cubicBezTo>
                    <a:pt x="24846" y="14346"/>
                    <a:pt x="25131" y="14319"/>
                    <a:pt x="25399" y="14337"/>
                  </a:cubicBezTo>
                  <a:cubicBezTo>
                    <a:pt x="25496" y="14293"/>
                    <a:pt x="25592" y="14280"/>
                    <a:pt x="25690" y="14280"/>
                  </a:cubicBezTo>
                  <a:cubicBezTo>
                    <a:pt x="25833" y="14280"/>
                    <a:pt x="25977" y="14308"/>
                    <a:pt x="26122" y="14308"/>
                  </a:cubicBezTo>
                  <a:cubicBezTo>
                    <a:pt x="26178" y="14308"/>
                    <a:pt x="26234" y="14304"/>
                    <a:pt x="26291" y="14293"/>
                  </a:cubicBezTo>
                  <a:cubicBezTo>
                    <a:pt x="26626" y="14201"/>
                    <a:pt x="26970" y="14178"/>
                    <a:pt x="27315" y="14178"/>
                  </a:cubicBezTo>
                  <a:cubicBezTo>
                    <a:pt x="27540" y="14178"/>
                    <a:pt x="27764" y="14187"/>
                    <a:pt x="27986" y="14195"/>
                  </a:cubicBezTo>
                  <a:cubicBezTo>
                    <a:pt x="28036" y="14208"/>
                    <a:pt x="28087" y="14214"/>
                    <a:pt x="28138" y="14214"/>
                  </a:cubicBezTo>
                  <a:cubicBezTo>
                    <a:pt x="28279" y="14214"/>
                    <a:pt x="28421" y="14174"/>
                    <a:pt x="28563" y="14174"/>
                  </a:cubicBezTo>
                  <a:cubicBezTo>
                    <a:pt x="28632" y="14174"/>
                    <a:pt x="28702" y="14184"/>
                    <a:pt x="28771" y="14212"/>
                  </a:cubicBezTo>
                  <a:cubicBezTo>
                    <a:pt x="29074" y="14096"/>
                    <a:pt x="29413" y="14230"/>
                    <a:pt x="29707" y="14070"/>
                  </a:cubicBezTo>
                  <a:cubicBezTo>
                    <a:pt x="29750" y="14094"/>
                    <a:pt x="29795" y="14104"/>
                    <a:pt x="29842" y="14104"/>
                  </a:cubicBezTo>
                  <a:cubicBezTo>
                    <a:pt x="29912" y="14104"/>
                    <a:pt x="29985" y="14082"/>
                    <a:pt x="30055" y="14061"/>
                  </a:cubicBezTo>
                  <a:cubicBezTo>
                    <a:pt x="30115" y="14084"/>
                    <a:pt x="30176" y="14093"/>
                    <a:pt x="30239" y="14093"/>
                  </a:cubicBezTo>
                  <a:cubicBezTo>
                    <a:pt x="30416" y="14093"/>
                    <a:pt x="30602" y="14020"/>
                    <a:pt x="30787" y="14007"/>
                  </a:cubicBezTo>
                  <a:lnTo>
                    <a:pt x="30787" y="14061"/>
                  </a:lnTo>
                  <a:cubicBezTo>
                    <a:pt x="30804" y="14061"/>
                    <a:pt x="30821" y="14061"/>
                    <a:pt x="30837" y="14061"/>
                  </a:cubicBezTo>
                  <a:cubicBezTo>
                    <a:pt x="31377" y="14061"/>
                    <a:pt x="31916" y="13934"/>
                    <a:pt x="32455" y="13934"/>
                  </a:cubicBezTo>
                  <a:cubicBezTo>
                    <a:pt x="32488" y="13934"/>
                    <a:pt x="32521" y="13935"/>
                    <a:pt x="32553" y="13936"/>
                  </a:cubicBezTo>
                  <a:cubicBezTo>
                    <a:pt x="32604" y="13957"/>
                    <a:pt x="32654" y="13965"/>
                    <a:pt x="32704" y="13965"/>
                  </a:cubicBezTo>
                  <a:cubicBezTo>
                    <a:pt x="32881" y="13965"/>
                    <a:pt x="33058" y="13864"/>
                    <a:pt x="33240" y="13864"/>
                  </a:cubicBezTo>
                  <a:cubicBezTo>
                    <a:pt x="33246" y="13864"/>
                    <a:pt x="33252" y="13864"/>
                    <a:pt x="33258" y="13864"/>
                  </a:cubicBezTo>
                  <a:cubicBezTo>
                    <a:pt x="33425" y="13880"/>
                    <a:pt x="33600" y="13909"/>
                    <a:pt x="33773" y="13909"/>
                  </a:cubicBezTo>
                  <a:cubicBezTo>
                    <a:pt x="33905" y="13909"/>
                    <a:pt x="34035" y="13892"/>
                    <a:pt x="34159" y="13838"/>
                  </a:cubicBezTo>
                  <a:cubicBezTo>
                    <a:pt x="34632" y="13775"/>
                    <a:pt x="35123" y="13775"/>
                    <a:pt x="35604" y="13748"/>
                  </a:cubicBezTo>
                  <a:cubicBezTo>
                    <a:pt x="35952" y="13641"/>
                    <a:pt x="36318" y="13677"/>
                    <a:pt x="36666" y="13588"/>
                  </a:cubicBezTo>
                  <a:cubicBezTo>
                    <a:pt x="37317" y="13499"/>
                    <a:pt x="37968" y="13472"/>
                    <a:pt x="38593" y="13294"/>
                  </a:cubicBezTo>
                  <a:cubicBezTo>
                    <a:pt x="38611" y="13286"/>
                    <a:pt x="38629" y="13283"/>
                    <a:pt x="38647" y="13283"/>
                  </a:cubicBezTo>
                  <a:cubicBezTo>
                    <a:pt x="38712" y="13283"/>
                    <a:pt x="38777" y="13321"/>
                    <a:pt x="38839" y="13321"/>
                  </a:cubicBezTo>
                  <a:cubicBezTo>
                    <a:pt x="38861" y="13321"/>
                    <a:pt x="38883" y="13316"/>
                    <a:pt x="38905" y="13302"/>
                  </a:cubicBezTo>
                  <a:cubicBezTo>
                    <a:pt x="39298" y="13115"/>
                    <a:pt x="39895" y="13169"/>
                    <a:pt x="40074" y="12696"/>
                  </a:cubicBezTo>
                  <a:cubicBezTo>
                    <a:pt x="40288" y="12571"/>
                    <a:pt x="40288" y="12285"/>
                    <a:pt x="40386" y="12080"/>
                  </a:cubicBezTo>
                  <a:cubicBezTo>
                    <a:pt x="40484" y="11804"/>
                    <a:pt x="40386" y="11465"/>
                    <a:pt x="40555" y="11215"/>
                  </a:cubicBezTo>
                  <a:cubicBezTo>
                    <a:pt x="40841" y="10519"/>
                    <a:pt x="41153" y="9841"/>
                    <a:pt x="41367" y="9118"/>
                  </a:cubicBezTo>
                  <a:cubicBezTo>
                    <a:pt x="41296" y="8869"/>
                    <a:pt x="41492" y="8610"/>
                    <a:pt x="41287" y="8396"/>
                  </a:cubicBezTo>
                  <a:cubicBezTo>
                    <a:pt x="41251" y="8253"/>
                    <a:pt x="41118" y="8244"/>
                    <a:pt x="41002" y="8235"/>
                  </a:cubicBezTo>
                  <a:cubicBezTo>
                    <a:pt x="40466" y="7986"/>
                    <a:pt x="39886" y="7861"/>
                    <a:pt x="39307" y="7825"/>
                  </a:cubicBezTo>
                  <a:cubicBezTo>
                    <a:pt x="38780" y="7629"/>
                    <a:pt x="38227" y="7575"/>
                    <a:pt x="37692" y="7468"/>
                  </a:cubicBezTo>
                  <a:cubicBezTo>
                    <a:pt x="37624" y="7492"/>
                    <a:pt x="37556" y="7501"/>
                    <a:pt x="37487" y="7501"/>
                  </a:cubicBezTo>
                  <a:cubicBezTo>
                    <a:pt x="37256" y="7501"/>
                    <a:pt x="37021" y="7396"/>
                    <a:pt x="36786" y="7396"/>
                  </a:cubicBezTo>
                  <a:cubicBezTo>
                    <a:pt x="36779" y="7396"/>
                    <a:pt x="36771" y="7397"/>
                    <a:pt x="36764" y="7397"/>
                  </a:cubicBezTo>
                  <a:cubicBezTo>
                    <a:pt x="36666" y="7334"/>
                    <a:pt x="36719" y="7200"/>
                    <a:pt x="36693" y="7102"/>
                  </a:cubicBezTo>
                  <a:cubicBezTo>
                    <a:pt x="36773" y="6924"/>
                    <a:pt x="36880" y="6754"/>
                    <a:pt x="36889" y="6558"/>
                  </a:cubicBezTo>
                  <a:cubicBezTo>
                    <a:pt x="37058" y="6148"/>
                    <a:pt x="37148" y="5711"/>
                    <a:pt x="37317" y="5300"/>
                  </a:cubicBezTo>
                  <a:cubicBezTo>
                    <a:pt x="37478" y="4997"/>
                    <a:pt x="37469" y="4658"/>
                    <a:pt x="37567" y="4337"/>
                  </a:cubicBezTo>
                  <a:cubicBezTo>
                    <a:pt x="37692" y="3980"/>
                    <a:pt x="37629" y="3587"/>
                    <a:pt x="37638" y="3222"/>
                  </a:cubicBezTo>
                  <a:lnTo>
                    <a:pt x="37594" y="3222"/>
                  </a:lnTo>
                  <a:cubicBezTo>
                    <a:pt x="37576" y="2874"/>
                    <a:pt x="37201" y="2793"/>
                    <a:pt x="37058" y="2526"/>
                  </a:cubicBezTo>
                  <a:cubicBezTo>
                    <a:pt x="36987" y="2392"/>
                    <a:pt x="36818" y="2401"/>
                    <a:pt x="36719" y="2321"/>
                  </a:cubicBezTo>
                  <a:cubicBezTo>
                    <a:pt x="36505" y="2169"/>
                    <a:pt x="36220" y="2223"/>
                    <a:pt x="35997" y="2107"/>
                  </a:cubicBezTo>
                  <a:cubicBezTo>
                    <a:pt x="35783" y="1991"/>
                    <a:pt x="35542" y="1973"/>
                    <a:pt x="35310" y="1910"/>
                  </a:cubicBezTo>
                  <a:cubicBezTo>
                    <a:pt x="34891" y="1840"/>
                    <a:pt x="34497" y="1642"/>
                    <a:pt x="34071" y="1642"/>
                  </a:cubicBezTo>
                  <a:cubicBezTo>
                    <a:pt x="34062" y="1642"/>
                    <a:pt x="34052" y="1642"/>
                    <a:pt x="34043" y="1643"/>
                  </a:cubicBezTo>
                  <a:cubicBezTo>
                    <a:pt x="34043" y="1594"/>
                    <a:pt x="34006" y="1582"/>
                    <a:pt x="33959" y="1582"/>
                  </a:cubicBezTo>
                  <a:cubicBezTo>
                    <a:pt x="33915" y="1582"/>
                    <a:pt x="33863" y="1592"/>
                    <a:pt x="33824" y="1592"/>
                  </a:cubicBezTo>
                  <a:cubicBezTo>
                    <a:pt x="33812" y="1592"/>
                    <a:pt x="33802" y="1591"/>
                    <a:pt x="33793" y="1589"/>
                  </a:cubicBezTo>
                  <a:cubicBezTo>
                    <a:pt x="33787" y="1552"/>
                    <a:pt x="33764" y="1532"/>
                    <a:pt x="33721" y="1532"/>
                  </a:cubicBezTo>
                  <a:cubicBezTo>
                    <a:pt x="33702" y="1532"/>
                    <a:pt x="33678" y="1536"/>
                    <a:pt x="33651" y="1545"/>
                  </a:cubicBezTo>
                  <a:lnTo>
                    <a:pt x="33651" y="1491"/>
                  </a:lnTo>
                  <a:cubicBezTo>
                    <a:pt x="33632" y="1490"/>
                    <a:pt x="33614" y="1490"/>
                    <a:pt x="33596" y="1490"/>
                  </a:cubicBezTo>
                  <a:cubicBezTo>
                    <a:pt x="33412" y="1490"/>
                    <a:pt x="33241" y="1528"/>
                    <a:pt x="33062" y="1545"/>
                  </a:cubicBezTo>
                  <a:cubicBezTo>
                    <a:pt x="32848" y="1536"/>
                    <a:pt x="32634" y="1482"/>
                    <a:pt x="32419" y="1482"/>
                  </a:cubicBezTo>
                  <a:cubicBezTo>
                    <a:pt x="32219" y="1382"/>
                    <a:pt x="32011" y="1321"/>
                    <a:pt x="31787" y="1321"/>
                  </a:cubicBezTo>
                  <a:cubicBezTo>
                    <a:pt x="31772" y="1321"/>
                    <a:pt x="31757" y="1321"/>
                    <a:pt x="31741" y="1322"/>
                  </a:cubicBezTo>
                  <a:cubicBezTo>
                    <a:pt x="31411" y="1152"/>
                    <a:pt x="31010" y="1179"/>
                    <a:pt x="30644" y="1099"/>
                  </a:cubicBezTo>
                  <a:cubicBezTo>
                    <a:pt x="30473" y="1037"/>
                    <a:pt x="30274" y="1012"/>
                    <a:pt x="30082" y="1012"/>
                  </a:cubicBezTo>
                  <a:cubicBezTo>
                    <a:pt x="30025" y="1012"/>
                    <a:pt x="29968" y="1014"/>
                    <a:pt x="29913" y="1018"/>
                  </a:cubicBezTo>
                  <a:cubicBezTo>
                    <a:pt x="29815" y="947"/>
                    <a:pt x="29690" y="902"/>
                    <a:pt x="29556" y="902"/>
                  </a:cubicBezTo>
                  <a:cubicBezTo>
                    <a:pt x="29525" y="904"/>
                    <a:pt x="29493" y="905"/>
                    <a:pt x="29462" y="905"/>
                  </a:cubicBezTo>
                  <a:cubicBezTo>
                    <a:pt x="29147" y="905"/>
                    <a:pt x="28838" y="828"/>
                    <a:pt x="28521" y="804"/>
                  </a:cubicBezTo>
                  <a:cubicBezTo>
                    <a:pt x="28409" y="826"/>
                    <a:pt x="28298" y="834"/>
                    <a:pt x="28188" y="834"/>
                  </a:cubicBezTo>
                  <a:cubicBezTo>
                    <a:pt x="27673" y="834"/>
                    <a:pt x="27168" y="643"/>
                    <a:pt x="26646" y="643"/>
                  </a:cubicBezTo>
                  <a:cubicBezTo>
                    <a:pt x="26581" y="643"/>
                    <a:pt x="26517" y="646"/>
                    <a:pt x="26451" y="652"/>
                  </a:cubicBezTo>
                  <a:cubicBezTo>
                    <a:pt x="25992" y="644"/>
                    <a:pt x="25540" y="472"/>
                    <a:pt x="25082" y="472"/>
                  </a:cubicBezTo>
                  <a:cubicBezTo>
                    <a:pt x="25051" y="472"/>
                    <a:pt x="25020" y="472"/>
                    <a:pt x="24988" y="474"/>
                  </a:cubicBezTo>
                  <a:cubicBezTo>
                    <a:pt x="24462" y="305"/>
                    <a:pt x="23882" y="456"/>
                    <a:pt x="23382" y="233"/>
                  </a:cubicBezTo>
                  <a:cubicBezTo>
                    <a:pt x="23362" y="222"/>
                    <a:pt x="23342" y="217"/>
                    <a:pt x="23323" y="217"/>
                  </a:cubicBezTo>
                  <a:cubicBezTo>
                    <a:pt x="23265" y="217"/>
                    <a:pt x="23210" y="256"/>
                    <a:pt x="23151" y="269"/>
                  </a:cubicBezTo>
                  <a:cubicBezTo>
                    <a:pt x="23066" y="301"/>
                    <a:pt x="22981" y="312"/>
                    <a:pt x="22895" y="312"/>
                  </a:cubicBezTo>
                  <a:cubicBezTo>
                    <a:pt x="22667" y="312"/>
                    <a:pt x="22433" y="231"/>
                    <a:pt x="22203" y="231"/>
                  </a:cubicBezTo>
                  <a:cubicBezTo>
                    <a:pt x="22180" y="231"/>
                    <a:pt x="22157" y="231"/>
                    <a:pt x="22134" y="233"/>
                  </a:cubicBezTo>
                  <a:cubicBezTo>
                    <a:pt x="22102" y="249"/>
                    <a:pt x="22070" y="254"/>
                    <a:pt x="22039" y="254"/>
                  </a:cubicBezTo>
                  <a:cubicBezTo>
                    <a:pt x="21966" y="254"/>
                    <a:pt x="21893" y="225"/>
                    <a:pt x="21820" y="225"/>
                  </a:cubicBezTo>
                  <a:cubicBezTo>
                    <a:pt x="21799" y="225"/>
                    <a:pt x="21779" y="227"/>
                    <a:pt x="21759" y="233"/>
                  </a:cubicBezTo>
                  <a:cubicBezTo>
                    <a:pt x="21402" y="197"/>
                    <a:pt x="21036" y="206"/>
                    <a:pt x="20679" y="126"/>
                  </a:cubicBezTo>
                  <a:cubicBezTo>
                    <a:pt x="19922" y="81"/>
                    <a:pt x="19164" y="11"/>
                    <a:pt x="18406" y="11"/>
                  </a:cubicBezTo>
                  <a:cubicBezTo>
                    <a:pt x="18263" y="11"/>
                    <a:pt x="18120" y="13"/>
                    <a:pt x="17976" y="19"/>
                  </a:cubicBezTo>
                  <a:cubicBezTo>
                    <a:pt x="17943" y="6"/>
                    <a:pt x="17913" y="1"/>
                    <a:pt x="178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2;p38">
              <a:extLst>
                <a:ext uri="{FF2B5EF4-FFF2-40B4-BE49-F238E27FC236}">
                  <a16:creationId xmlns:a16="http://schemas.microsoft.com/office/drawing/2014/main" id="{42B816C8-EAD3-026D-54A4-B276DC6DBC4B}"/>
                </a:ext>
              </a:extLst>
            </p:cNvPr>
            <p:cNvSpPr/>
            <p:nvPr/>
          </p:nvSpPr>
          <p:spPr>
            <a:xfrm>
              <a:off x="2262231" y="1013188"/>
              <a:ext cx="412876" cy="278378"/>
            </a:xfrm>
            <a:custGeom>
              <a:avLst/>
              <a:gdLst/>
              <a:ahLst/>
              <a:cxnLst/>
              <a:rect l="l" t="t" r="r" b="b"/>
              <a:pathLst>
                <a:path w="39959" h="17644" extrusionOk="0">
                  <a:moveTo>
                    <a:pt x="26777" y="1"/>
                  </a:moveTo>
                  <a:cubicBezTo>
                    <a:pt x="26689" y="1"/>
                    <a:pt x="26603" y="13"/>
                    <a:pt x="26523" y="51"/>
                  </a:cubicBezTo>
                  <a:cubicBezTo>
                    <a:pt x="26464" y="137"/>
                    <a:pt x="26381" y="161"/>
                    <a:pt x="26290" y="161"/>
                  </a:cubicBezTo>
                  <a:cubicBezTo>
                    <a:pt x="26174" y="161"/>
                    <a:pt x="26044" y="122"/>
                    <a:pt x="25934" y="122"/>
                  </a:cubicBezTo>
                  <a:cubicBezTo>
                    <a:pt x="25909" y="124"/>
                    <a:pt x="25883" y="124"/>
                    <a:pt x="25857" y="124"/>
                  </a:cubicBezTo>
                  <a:cubicBezTo>
                    <a:pt x="25638" y="124"/>
                    <a:pt x="25422" y="75"/>
                    <a:pt x="25204" y="75"/>
                  </a:cubicBezTo>
                  <a:cubicBezTo>
                    <a:pt x="25147" y="75"/>
                    <a:pt x="25091" y="78"/>
                    <a:pt x="25033" y="86"/>
                  </a:cubicBezTo>
                  <a:lnTo>
                    <a:pt x="24989" y="78"/>
                  </a:lnTo>
                  <a:lnTo>
                    <a:pt x="25007" y="42"/>
                  </a:lnTo>
                  <a:cubicBezTo>
                    <a:pt x="24953" y="37"/>
                    <a:pt x="24900" y="34"/>
                    <a:pt x="24847" y="34"/>
                  </a:cubicBezTo>
                  <a:cubicBezTo>
                    <a:pt x="24627" y="34"/>
                    <a:pt x="24408" y="71"/>
                    <a:pt x="24192" y="71"/>
                  </a:cubicBezTo>
                  <a:cubicBezTo>
                    <a:pt x="24109" y="71"/>
                    <a:pt x="24027" y="65"/>
                    <a:pt x="23945" y="51"/>
                  </a:cubicBezTo>
                  <a:cubicBezTo>
                    <a:pt x="23825" y="71"/>
                    <a:pt x="23709" y="126"/>
                    <a:pt x="23591" y="126"/>
                  </a:cubicBezTo>
                  <a:cubicBezTo>
                    <a:pt x="23552" y="126"/>
                    <a:pt x="23512" y="120"/>
                    <a:pt x="23472" y="104"/>
                  </a:cubicBezTo>
                  <a:cubicBezTo>
                    <a:pt x="23469" y="105"/>
                    <a:pt x="23466" y="105"/>
                    <a:pt x="23463" y="105"/>
                  </a:cubicBezTo>
                  <a:cubicBezTo>
                    <a:pt x="23400" y="105"/>
                    <a:pt x="23301" y="52"/>
                    <a:pt x="23237" y="52"/>
                  </a:cubicBezTo>
                  <a:cubicBezTo>
                    <a:pt x="23208" y="52"/>
                    <a:pt x="23186" y="63"/>
                    <a:pt x="23178" y="95"/>
                  </a:cubicBezTo>
                  <a:cubicBezTo>
                    <a:pt x="23155" y="85"/>
                    <a:pt x="23133" y="81"/>
                    <a:pt x="23112" y="81"/>
                  </a:cubicBezTo>
                  <a:cubicBezTo>
                    <a:pt x="23039" y="81"/>
                    <a:pt x="22972" y="128"/>
                    <a:pt x="22910" y="149"/>
                  </a:cubicBezTo>
                  <a:cubicBezTo>
                    <a:pt x="22660" y="149"/>
                    <a:pt x="22420" y="113"/>
                    <a:pt x="22170" y="95"/>
                  </a:cubicBezTo>
                  <a:cubicBezTo>
                    <a:pt x="22009" y="131"/>
                    <a:pt x="21866" y="229"/>
                    <a:pt x="21697" y="229"/>
                  </a:cubicBezTo>
                  <a:cubicBezTo>
                    <a:pt x="21629" y="215"/>
                    <a:pt x="21561" y="211"/>
                    <a:pt x="21494" y="211"/>
                  </a:cubicBezTo>
                  <a:cubicBezTo>
                    <a:pt x="21392" y="211"/>
                    <a:pt x="21290" y="220"/>
                    <a:pt x="21188" y="220"/>
                  </a:cubicBezTo>
                  <a:lnTo>
                    <a:pt x="21197" y="176"/>
                  </a:lnTo>
                  <a:cubicBezTo>
                    <a:pt x="21145" y="171"/>
                    <a:pt x="21092" y="169"/>
                    <a:pt x="21040" y="169"/>
                  </a:cubicBezTo>
                  <a:cubicBezTo>
                    <a:pt x="20774" y="169"/>
                    <a:pt x="20510" y="222"/>
                    <a:pt x="20240" y="222"/>
                  </a:cubicBezTo>
                  <a:cubicBezTo>
                    <a:pt x="20176" y="222"/>
                    <a:pt x="20112" y="219"/>
                    <a:pt x="20047" y="211"/>
                  </a:cubicBezTo>
                  <a:lnTo>
                    <a:pt x="20047" y="256"/>
                  </a:lnTo>
                  <a:cubicBezTo>
                    <a:pt x="19997" y="250"/>
                    <a:pt x="19947" y="247"/>
                    <a:pt x="19899" y="247"/>
                  </a:cubicBezTo>
                  <a:cubicBezTo>
                    <a:pt x="19677" y="247"/>
                    <a:pt x="19465" y="308"/>
                    <a:pt x="19253" y="381"/>
                  </a:cubicBezTo>
                  <a:cubicBezTo>
                    <a:pt x="19213" y="366"/>
                    <a:pt x="19174" y="360"/>
                    <a:pt x="19133" y="360"/>
                  </a:cubicBezTo>
                  <a:cubicBezTo>
                    <a:pt x="19100" y="360"/>
                    <a:pt x="19066" y="364"/>
                    <a:pt x="19030" y="372"/>
                  </a:cubicBezTo>
                  <a:cubicBezTo>
                    <a:pt x="18941" y="349"/>
                    <a:pt x="18853" y="340"/>
                    <a:pt x="18763" y="340"/>
                  </a:cubicBezTo>
                  <a:cubicBezTo>
                    <a:pt x="18545" y="340"/>
                    <a:pt x="18323" y="390"/>
                    <a:pt x="18102" y="390"/>
                  </a:cubicBezTo>
                  <a:cubicBezTo>
                    <a:pt x="18075" y="382"/>
                    <a:pt x="18049" y="378"/>
                    <a:pt x="18025" y="378"/>
                  </a:cubicBezTo>
                  <a:cubicBezTo>
                    <a:pt x="17911" y="378"/>
                    <a:pt x="17821" y="451"/>
                    <a:pt x="17718" y="488"/>
                  </a:cubicBezTo>
                  <a:cubicBezTo>
                    <a:pt x="17477" y="479"/>
                    <a:pt x="17236" y="452"/>
                    <a:pt x="17004" y="443"/>
                  </a:cubicBezTo>
                  <a:cubicBezTo>
                    <a:pt x="16933" y="479"/>
                    <a:pt x="16799" y="443"/>
                    <a:pt x="16773" y="524"/>
                  </a:cubicBezTo>
                  <a:cubicBezTo>
                    <a:pt x="16469" y="550"/>
                    <a:pt x="16148" y="550"/>
                    <a:pt x="15863" y="675"/>
                  </a:cubicBezTo>
                  <a:cubicBezTo>
                    <a:pt x="15775" y="667"/>
                    <a:pt x="15688" y="664"/>
                    <a:pt x="15601" y="664"/>
                  </a:cubicBezTo>
                  <a:cubicBezTo>
                    <a:pt x="15270" y="664"/>
                    <a:pt x="14939" y="709"/>
                    <a:pt x="14608" y="709"/>
                  </a:cubicBezTo>
                  <a:cubicBezTo>
                    <a:pt x="14535" y="709"/>
                    <a:pt x="14463" y="707"/>
                    <a:pt x="14391" y="702"/>
                  </a:cubicBezTo>
                  <a:lnTo>
                    <a:pt x="14391" y="747"/>
                  </a:lnTo>
                  <a:cubicBezTo>
                    <a:pt x="14373" y="747"/>
                    <a:pt x="14328" y="756"/>
                    <a:pt x="14310" y="756"/>
                  </a:cubicBezTo>
                  <a:cubicBezTo>
                    <a:pt x="14244" y="745"/>
                    <a:pt x="14177" y="741"/>
                    <a:pt x="14111" y="741"/>
                  </a:cubicBezTo>
                  <a:cubicBezTo>
                    <a:pt x="14008" y="741"/>
                    <a:pt x="13905" y="750"/>
                    <a:pt x="13802" y="756"/>
                  </a:cubicBezTo>
                  <a:cubicBezTo>
                    <a:pt x="13769" y="750"/>
                    <a:pt x="13735" y="746"/>
                    <a:pt x="13702" y="746"/>
                  </a:cubicBezTo>
                  <a:cubicBezTo>
                    <a:pt x="13635" y="746"/>
                    <a:pt x="13570" y="762"/>
                    <a:pt x="13516" y="809"/>
                  </a:cubicBezTo>
                  <a:cubicBezTo>
                    <a:pt x="13477" y="799"/>
                    <a:pt x="13437" y="795"/>
                    <a:pt x="13396" y="795"/>
                  </a:cubicBezTo>
                  <a:cubicBezTo>
                    <a:pt x="13257" y="795"/>
                    <a:pt x="13114" y="843"/>
                    <a:pt x="12971" y="843"/>
                  </a:cubicBezTo>
                  <a:cubicBezTo>
                    <a:pt x="12942" y="843"/>
                    <a:pt x="12912" y="841"/>
                    <a:pt x="12883" y="836"/>
                  </a:cubicBezTo>
                  <a:cubicBezTo>
                    <a:pt x="12848" y="841"/>
                    <a:pt x="12812" y="844"/>
                    <a:pt x="12775" y="844"/>
                  </a:cubicBezTo>
                  <a:cubicBezTo>
                    <a:pt x="12664" y="844"/>
                    <a:pt x="12547" y="825"/>
                    <a:pt x="12435" y="825"/>
                  </a:cubicBezTo>
                  <a:cubicBezTo>
                    <a:pt x="12346" y="825"/>
                    <a:pt x="12261" y="837"/>
                    <a:pt x="12187" y="880"/>
                  </a:cubicBezTo>
                  <a:cubicBezTo>
                    <a:pt x="11759" y="898"/>
                    <a:pt x="11331" y="943"/>
                    <a:pt x="10911" y="979"/>
                  </a:cubicBezTo>
                  <a:cubicBezTo>
                    <a:pt x="10858" y="977"/>
                    <a:pt x="10804" y="977"/>
                    <a:pt x="10751" y="977"/>
                  </a:cubicBezTo>
                  <a:cubicBezTo>
                    <a:pt x="10108" y="977"/>
                    <a:pt x="9466" y="1068"/>
                    <a:pt x="8824" y="1068"/>
                  </a:cubicBezTo>
                  <a:cubicBezTo>
                    <a:pt x="8762" y="1063"/>
                    <a:pt x="8700" y="1061"/>
                    <a:pt x="8638" y="1061"/>
                  </a:cubicBezTo>
                  <a:cubicBezTo>
                    <a:pt x="8103" y="1061"/>
                    <a:pt x="7568" y="1209"/>
                    <a:pt x="7034" y="1209"/>
                  </a:cubicBezTo>
                  <a:cubicBezTo>
                    <a:pt x="6881" y="1209"/>
                    <a:pt x="6728" y="1197"/>
                    <a:pt x="6576" y="1166"/>
                  </a:cubicBezTo>
                  <a:cubicBezTo>
                    <a:pt x="6518" y="1159"/>
                    <a:pt x="6460" y="1156"/>
                    <a:pt x="6401" y="1156"/>
                  </a:cubicBezTo>
                  <a:cubicBezTo>
                    <a:pt x="6189" y="1156"/>
                    <a:pt x="5973" y="1193"/>
                    <a:pt x="5762" y="1193"/>
                  </a:cubicBezTo>
                  <a:cubicBezTo>
                    <a:pt x="5745" y="1193"/>
                    <a:pt x="5727" y="1193"/>
                    <a:pt x="5710" y="1193"/>
                  </a:cubicBezTo>
                  <a:cubicBezTo>
                    <a:pt x="5621" y="1211"/>
                    <a:pt x="5496" y="1219"/>
                    <a:pt x="5452" y="1309"/>
                  </a:cubicBezTo>
                  <a:cubicBezTo>
                    <a:pt x="5336" y="1327"/>
                    <a:pt x="5220" y="1371"/>
                    <a:pt x="5113" y="1416"/>
                  </a:cubicBezTo>
                  <a:cubicBezTo>
                    <a:pt x="5032" y="1550"/>
                    <a:pt x="5113" y="1701"/>
                    <a:pt x="5113" y="1844"/>
                  </a:cubicBezTo>
                  <a:cubicBezTo>
                    <a:pt x="5077" y="2031"/>
                    <a:pt x="5131" y="2228"/>
                    <a:pt x="5148" y="2424"/>
                  </a:cubicBezTo>
                  <a:cubicBezTo>
                    <a:pt x="5027" y="2493"/>
                    <a:pt x="4914" y="2638"/>
                    <a:pt x="4761" y="2638"/>
                  </a:cubicBezTo>
                  <a:cubicBezTo>
                    <a:pt x="4756" y="2638"/>
                    <a:pt x="4751" y="2638"/>
                    <a:pt x="4747" y="2638"/>
                  </a:cubicBezTo>
                  <a:cubicBezTo>
                    <a:pt x="4730" y="2633"/>
                    <a:pt x="4713" y="2631"/>
                    <a:pt x="4696" y="2631"/>
                  </a:cubicBezTo>
                  <a:cubicBezTo>
                    <a:pt x="4595" y="2631"/>
                    <a:pt x="4509" y="2715"/>
                    <a:pt x="4417" y="2754"/>
                  </a:cubicBezTo>
                  <a:cubicBezTo>
                    <a:pt x="4319" y="2763"/>
                    <a:pt x="4230" y="2790"/>
                    <a:pt x="4140" y="2834"/>
                  </a:cubicBezTo>
                  <a:cubicBezTo>
                    <a:pt x="4042" y="2814"/>
                    <a:pt x="3924" y="2786"/>
                    <a:pt x="3814" y="2786"/>
                  </a:cubicBezTo>
                  <a:cubicBezTo>
                    <a:pt x="3685" y="2786"/>
                    <a:pt x="3565" y="2824"/>
                    <a:pt x="3498" y="2959"/>
                  </a:cubicBezTo>
                  <a:lnTo>
                    <a:pt x="3507" y="2995"/>
                  </a:lnTo>
                  <a:cubicBezTo>
                    <a:pt x="3364" y="2995"/>
                    <a:pt x="3070" y="3021"/>
                    <a:pt x="3034" y="3191"/>
                  </a:cubicBezTo>
                  <a:cubicBezTo>
                    <a:pt x="3028" y="3191"/>
                    <a:pt x="3022" y="3192"/>
                    <a:pt x="3016" y="3192"/>
                  </a:cubicBezTo>
                  <a:cubicBezTo>
                    <a:pt x="2952" y="3192"/>
                    <a:pt x="2860" y="3170"/>
                    <a:pt x="2786" y="3170"/>
                  </a:cubicBezTo>
                  <a:cubicBezTo>
                    <a:pt x="2729" y="3170"/>
                    <a:pt x="2683" y="3183"/>
                    <a:pt x="2668" y="3227"/>
                  </a:cubicBezTo>
                  <a:cubicBezTo>
                    <a:pt x="2664" y="3226"/>
                    <a:pt x="2659" y="3226"/>
                    <a:pt x="2654" y="3226"/>
                  </a:cubicBezTo>
                  <a:cubicBezTo>
                    <a:pt x="2563" y="3226"/>
                    <a:pt x="2494" y="3307"/>
                    <a:pt x="2401" y="3307"/>
                  </a:cubicBezTo>
                  <a:cubicBezTo>
                    <a:pt x="2368" y="3297"/>
                    <a:pt x="2337" y="3292"/>
                    <a:pt x="2308" y="3292"/>
                  </a:cubicBezTo>
                  <a:cubicBezTo>
                    <a:pt x="2063" y="3292"/>
                    <a:pt x="1957" y="3620"/>
                    <a:pt x="1713" y="3620"/>
                  </a:cubicBezTo>
                  <a:cubicBezTo>
                    <a:pt x="1708" y="3620"/>
                    <a:pt x="1702" y="3620"/>
                    <a:pt x="1696" y="3619"/>
                  </a:cubicBezTo>
                  <a:cubicBezTo>
                    <a:pt x="1682" y="3619"/>
                    <a:pt x="1668" y="3619"/>
                    <a:pt x="1655" y="3619"/>
                  </a:cubicBezTo>
                  <a:cubicBezTo>
                    <a:pt x="1339" y="3619"/>
                    <a:pt x="1033" y="3716"/>
                    <a:pt x="768" y="3887"/>
                  </a:cubicBezTo>
                  <a:cubicBezTo>
                    <a:pt x="616" y="3931"/>
                    <a:pt x="625" y="4101"/>
                    <a:pt x="581" y="4226"/>
                  </a:cubicBezTo>
                  <a:cubicBezTo>
                    <a:pt x="393" y="4253"/>
                    <a:pt x="188" y="4333"/>
                    <a:pt x="108" y="4511"/>
                  </a:cubicBezTo>
                  <a:lnTo>
                    <a:pt x="63" y="4502"/>
                  </a:lnTo>
                  <a:lnTo>
                    <a:pt x="63" y="4502"/>
                  </a:lnTo>
                  <a:cubicBezTo>
                    <a:pt x="1" y="4993"/>
                    <a:pt x="251" y="5439"/>
                    <a:pt x="295" y="5921"/>
                  </a:cubicBezTo>
                  <a:lnTo>
                    <a:pt x="340" y="5912"/>
                  </a:lnTo>
                  <a:lnTo>
                    <a:pt x="340" y="5912"/>
                  </a:lnTo>
                  <a:cubicBezTo>
                    <a:pt x="304" y="6072"/>
                    <a:pt x="313" y="6242"/>
                    <a:pt x="367" y="6403"/>
                  </a:cubicBezTo>
                  <a:cubicBezTo>
                    <a:pt x="501" y="6768"/>
                    <a:pt x="492" y="7161"/>
                    <a:pt x="625" y="7518"/>
                  </a:cubicBezTo>
                  <a:cubicBezTo>
                    <a:pt x="688" y="7562"/>
                    <a:pt x="643" y="7687"/>
                    <a:pt x="732" y="7687"/>
                  </a:cubicBezTo>
                  <a:cubicBezTo>
                    <a:pt x="741" y="7705"/>
                    <a:pt x="759" y="7750"/>
                    <a:pt x="768" y="7767"/>
                  </a:cubicBezTo>
                  <a:cubicBezTo>
                    <a:pt x="759" y="8240"/>
                    <a:pt x="938" y="8686"/>
                    <a:pt x="1214" y="9052"/>
                  </a:cubicBezTo>
                  <a:lnTo>
                    <a:pt x="1259" y="9052"/>
                  </a:lnTo>
                  <a:cubicBezTo>
                    <a:pt x="1286" y="9186"/>
                    <a:pt x="1321" y="9320"/>
                    <a:pt x="1410" y="9427"/>
                  </a:cubicBezTo>
                  <a:cubicBezTo>
                    <a:pt x="1509" y="9703"/>
                    <a:pt x="1571" y="9998"/>
                    <a:pt x="1616" y="10292"/>
                  </a:cubicBezTo>
                  <a:cubicBezTo>
                    <a:pt x="1785" y="10479"/>
                    <a:pt x="2062" y="10479"/>
                    <a:pt x="2267" y="10604"/>
                  </a:cubicBezTo>
                  <a:cubicBezTo>
                    <a:pt x="2267" y="10667"/>
                    <a:pt x="2249" y="10747"/>
                    <a:pt x="2329" y="10765"/>
                  </a:cubicBezTo>
                  <a:cubicBezTo>
                    <a:pt x="2329" y="10961"/>
                    <a:pt x="2294" y="11264"/>
                    <a:pt x="2445" y="11407"/>
                  </a:cubicBezTo>
                  <a:cubicBezTo>
                    <a:pt x="2427" y="11470"/>
                    <a:pt x="2445" y="11514"/>
                    <a:pt x="2490" y="11541"/>
                  </a:cubicBezTo>
                  <a:cubicBezTo>
                    <a:pt x="2472" y="11648"/>
                    <a:pt x="2570" y="11737"/>
                    <a:pt x="2579" y="11844"/>
                  </a:cubicBezTo>
                  <a:cubicBezTo>
                    <a:pt x="2615" y="12157"/>
                    <a:pt x="2597" y="12513"/>
                    <a:pt x="2793" y="12772"/>
                  </a:cubicBezTo>
                  <a:cubicBezTo>
                    <a:pt x="2802" y="12844"/>
                    <a:pt x="2793" y="12906"/>
                    <a:pt x="2829" y="12968"/>
                  </a:cubicBezTo>
                  <a:cubicBezTo>
                    <a:pt x="2981" y="13281"/>
                    <a:pt x="3025" y="13629"/>
                    <a:pt x="3114" y="13968"/>
                  </a:cubicBezTo>
                  <a:cubicBezTo>
                    <a:pt x="3088" y="14084"/>
                    <a:pt x="3177" y="14155"/>
                    <a:pt x="3248" y="14226"/>
                  </a:cubicBezTo>
                  <a:cubicBezTo>
                    <a:pt x="3266" y="14360"/>
                    <a:pt x="3436" y="14360"/>
                    <a:pt x="3525" y="14431"/>
                  </a:cubicBezTo>
                  <a:cubicBezTo>
                    <a:pt x="3650" y="14476"/>
                    <a:pt x="3783" y="14503"/>
                    <a:pt x="3908" y="14539"/>
                  </a:cubicBezTo>
                  <a:cubicBezTo>
                    <a:pt x="3985" y="14520"/>
                    <a:pt x="4065" y="14516"/>
                    <a:pt x="4145" y="14516"/>
                  </a:cubicBezTo>
                  <a:cubicBezTo>
                    <a:pt x="4215" y="14516"/>
                    <a:pt x="4286" y="14519"/>
                    <a:pt x="4356" y="14519"/>
                  </a:cubicBezTo>
                  <a:cubicBezTo>
                    <a:pt x="4475" y="14519"/>
                    <a:pt x="4592" y="14509"/>
                    <a:pt x="4702" y="14458"/>
                  </a:cubicBezTo>
                  <a:cubicBezTo>
                    <a:pt x="4755" y="14427"/>
                    <a:pt x="4809" y="14416"/>
                    <a:pt x="4865" y="14416"/>
                  </a:cubicBezTo>
                  <a:cubicBezTo>
                    <a:pt x="5006" y="14416"/>
                    <a:pt x="5155" y="14488"/>
                    <a:pt x="5301" y="14488"/>
                  </a:cubicBezTo>
                  <a:cubicBezTo>
                    <a:pt x="5343" y="14488"/>
                    <a:pt x="5384" y="14482"/>
                    <a:pt x="5425" y="14467"/>
                  </a:cubicBezTo>
                  <a:cubicBezTo>
                    <a:pt x="5486" y="14428"/>
                    <a:pt x="5550" y="14414"/>
                    <a:pt x="5615" y="14414"/>
                  </a:cubicBezTo>
                  <a:cubicBezTo>
                    <a:pt x="5768" y="14414"/>
                    <a:pt x="5929" y="14489"/>
                    <a:pt x="6085" y="14489"/>
                  </a:cubicBezTo>
                  <a:cubicBezTo>
                    <a:pt x="6106" y="14489"/>
                    <a:pt x="6127" y="14488"/>
                    <a:pt x="6148" y="14485"/>
                  </a:cubicBezTo>
                  <a:cubicBezTo>
                    <a:pt x="6387" y="14418"/>
                    <a:pt x="6639" y="14384"/>
                    <a:pt x="6886" y="14384"/>
                  </a:cubicBezTo>
                  <a:cubicBezTo>
                    <a:pt x="6998" y="14384"/>
                    <a:pt x="7109" y="14391"/>
                    <a:pt x="7218" y="14405"/>
                  </a:cubicBezTo>
                  <a:cubicBezTo>
                    <a:pt x="7324" y="14368"/>
                    <a:pt x="7434" y="14362"/>
                    <a:pt x="7546" y="14362"/>
                  </a:cubicBezTo>
                  <a:cubicBezTo>
                    <a:pt x="7610" y="14362"/>
                    <a:pt x="7675" y="14364"/>
                    <a:pt x="7739" y="14364"/>
                  </a:cubicBezTo>
                  <a:cubicBezTo>
                    <a:pt x="7837" y="14364"/>
                    <a:pt x="7935" y="14359"/>
                    <a:pt x="8030" y="14333"/>
                  </a:cubicBezTo>
                  <a:cubicBezTo>
                    <a:pt x="8042" y="14330"/>
                    <a:pt x="8053" y="14329"/>
                    <a:pt x="8065" y="14329"/>
                  </a:cubicBezTo>
                  <a:cubicBezTo>
                    <a:pt x="8125" y="14329"/>
                    <a:pt x="8184" y="14362"/>
                    <a:pt x="8244" y="14369"/>
                  </a:cubicBezTo>
                  <a:lnTo>
                    <a:pt x="8235" y="14414"/>
                  </a:lnTo>
                  <a:cubicBezTo>
                    <a:pt x="8380" y="14402"/>
                    <a:pt x="8521" y="14378"/>
                    <a:pt x="8660" y="14378"/>
                  </a:cubicBezTo>
                  <a:cubicBezTo>
                    <a:pt x="8745" y="14378"/>
                    <a:pt x="8829" y="14387"/>
                    <a:pt x="8913" y="14414"/>
                  </a:cubicBezTo>
                  <a:cubicBezTo>
                    <a:pt x="8868" y="14494"/>
                    <a:pt x="8752" y="14539"/>
                    <a:pt x="8744" y="14619"/>
                  </a:cubicBezTo>
                  <a:cubicBezTo>
                    <a:pt x="8949" y="14842"/>
                    <a:pt x="8761" y="15145"/>
                    <a:pt x="8877" y="15395"/>
                  </a:cubicBezTo>
                  <a:cubicBezTo>
                    <a:pt x="8860" y="15511"/>
                    <a:pt x="8895" y="15618"/>
                    <a:pt x="8913" y="15725"/>
                  </a:cubicBezTo>
                  <a:cubicBezTo>
                    <a:pt x="8924" y="15723"/>
                    <a:pt x="8934" y="15721"/>
                    <a:pt x="8943" y="15721"/>
                  </a:cubicBezTo>
                  <a:cubicBezTo>
                    <a:pt x="9039" y="15721"/>
                    <a:pt x="9079" y="15833"/>
                    <a:pt x="8949" y="15841"/>
                  </a:cubicBezTo>
                  <a:cubicBezTo>
                    <a:pt x="8895" y="15975"/>
                    <a:pt x="9091" y="15966"/>
                    <a:pt x="9091" y="16082"/>
                  </a:cubicBezTo>
                  <a:cubicBezTo>
                    <a:pt x="9190" y="16251"/>
                    <a:pt x="9154" y="16474"/>
                    <a:pt x="9332" y="16590"/>
                  </a:cubicBezTo>
                  <a:cubicBezTo>
                    <a:pt x="9599" y="16677"/>
                    <a:pt x="9776" y="16984"/>
                    <a:pt x="10070" y="16984"/>
                  </a:cubicBezTo>
                  <a:cubicBezTo>
                    <a:pt x="10110" y="16984"/>
                    <a:pt x="10153" y="16978"/>
                    <a:pt x="10198" y="16965"/>
                  </a:cubicBezTo>
                  <a:cubicBezTo>
                    <a:pt x="10251" y="17001"/>
                    <a:pt x="10305" y="17045"/>
                    <a:pt x="10367" y="17063"/>
                  </a:cubicBezTo>
                  <a:cubicBezTo>
                    <a:pt x="10387" y="17061"/>
                    <a:pt x="10407" y="17059"/>
                    <a:pt x="10426" y="17059"/>
                  </a:cubicBezTo>
                  <a:cubicBezTo>
                    <a:pt x="10718" y="17059"/>
                    <a:pt x="10927" y="17336"/>
                    <a:pt x="11223" y="17336"/>
                  </a:cubicBezTo>
                  <a:cubicBezTo>
                    <a:pt x="11247" y="17336"/>
                    <a:pt x="11271" y="17334"/>
                    <a:pt x="11295" y="17331"/>
                  </a:cubicBezTo>
                  <a:lnTo>
                    <a:pt x="11295" y="17366"/>
                  </a:lnTo>
                  <a:cubicBezTo>
                    <a:pt x="11325" y="17355"/>
                    <a:pt x="11352" y="17350"/>
                    <a:pt x="11377" y="17350"/>
                  </a:cubicBezTo>
                  <a:cubicBezTo>
                    <a:pt x="11523" y="17350"/>
                    <a:pt x="11595" y="17522"/>
                    <a:pt x="11732" y="17545"/>
                  </a:cubicBezTo>
                  <a:cubicBezTo>
                    <a:pt x="11803" y="17550"/>
                    <a:pt x="11876" y="17552"/>
                    <a:pt x="11948" y="17552"/>
                  </a:cubicBezTo>
                  <a:cubicBezTo>
                    <a:pt x="12030" y="17552"/>
                    <a:pt x="12113" y="17550"/>
                    <a:pt x="12196" y="17550"/>
                  </a:cubicBezTo>
                  <a:cubicBezTo>
                    <a:pt x="12402" y="17550"/>
                    <a:pt x="12605" y="17561"/>
                    <a:pt x="12794" y="17643"/>
                  </a:cubicBezTo>
                  <a:cubicBezTo>
                    <a:pt x="13017" y="17474"/>
                    <a:pt x="13338" y="17527"/>
                    <a:pt x="13561" y="17349"/>
                  </a:cubicBezTo>
                  <a:cubicBezTo>
                    <a:pt x="13661" y="17367"/>
                    <a:pt x="13761" y="17421"/>
                    <a:pt x="13867" y="17421"/>
                  </a:cubicBezTo>
                  <a:cubicBezTo>
                    <a:pt x="13912" y="17421"/>
                    <a:pt x="13959" y="17411"/>
                    <a:pt x="14007" y="17384"/>
                  </a:cubicBezTo>
                  <a:cubicBezTo>
                    <a:pt x="14123" y="17313"/>
                    <a:pt x="14275" y="17322"/>
                    <a:pt x="14417" y="17313"/>
                  </a:cubicBezTo>
                  <a:cubicBezTo>
                    <a:pt x="14460" y="17261"/>
                    <a:pt x="14516" y="17247"/>
                    <a:pt x="14575" y="17247"/>
                  </a:cubicBezTo>
                  <a:cubicBezTo>
                    <a:pt x="14640" y="17247"/>
                    <a:pt x="14709" y="17264"/>
                    <a:pt x="14774" y="17268"/>
                  </a:cubicBezTo>
                  <a:cubicBezTo>
                    <a:pt x="14997" y="17161"/>
                    <a:pt x="15238" y="17090"/>
                    <a:pt x="15479" y="17090"/>
                  </a:cubicBezTo>
                  <a:cubicBezTo>
                    <a:pt x="15586" y="17063"/>
                    <a:pt x="15648" y="16947"/>
                    <a:pt x="15756" y="16920"/>
                  </a:cubicBezTo>
                  <a:cubicBezTo>
                    <a:pt x="15804" y="16898"/>
                    <a:pt x="15855" y="16889"/>
                    <a:pt x="15908" y="16889"/>
                  </a:cubicBezTo>
                  <a:cubicBezTo>
                    <a:pt x="16022" y="16889"/>
                    <a:pt x="16143" y="16931"/>
                    <a:pt x="16246" y="16974"/>
                  </a:cubicBezTo>
                  <a:cubicBezTo>
                    <a:pt x="16289" y="16980"/>
                    <a:pt x="16521" y="17041"/>
                    <a:pt x="16645" y="17041"/>
                  </a:cubicBezTo>
                  <a:cubicBezTo>
                    <a:pt x="16702" y="17041"/>
                    <a:pt x="16736" y="17028"/>
                    <a:pt x="16719" y="16992"/>
                  </a:cubicBezTo>
                  <a:cubicBezTo>
                    <a:pt x="16823" y="16894"/>
                    <a:pt x="16956" y="16863"/>
                    <a:pt x="17091" y="16863"/>
                  </a:cubicBezTo>
                  <a:cubicBezTo>
                    <a:pt x="17164" y="16863"/>
                    <a:pt x="17238" y="16872"/>
                    <a:pt x="17308" y="16885"/>
                  </a:cubicBezTo>
                  <a:cubicBezTo>
                    <a:pt x="17341" y="16887"/>
                    <a:pt x="17375" y="16888"/>
                    <a:pt x="17408" y="16888"/>
                  </a:cubicBezTo>
                  <a:cubicBezTo>
                    <a:pt x="17678" y="16888"/>
                    <a:pt x="17948" y="16830"/>
                    <a:pt x="18218" y="16822"/>
                  </a:cubicBezTo>
                  <a:cubicBezTo>
                    <a:pt x="18318" y="16753"/>
                    <a:pt x="18425" y="16683"/>
                    <a:pt x="18556" y="16683"/>
                  </a:cubicBezTo>
                  <a:cubicBezTo>
                    <a:pt x="18577" y="16683"/>
                    <a:pt x="18598" y="16685"/>
                    <a:pt x="18619" y="16688"/>
                  </a:cubicBezTo>
                  <a:cubicBezTo>
                    <a:pt x="18667" y="16638"/>
                    <a:pt x="18722" y="16623"/>
                    <a:pt x="18781" y="16623"/>
                  </a:cubicBezTo>
                  <a:cubicBezTo>
                    <a:pt x="18872" y="16623"/>
                    <a:pt x="18971" y="16659"/>
                    <a:pt x="19063" y="16659"/>
                  </a:cubicBezTo>
                  <a:cubicBezTo>
                    <a:pt x="19101" y="16659"/>
                    <a:pt x="19138" y="16653"/>
                    <a:pt x="19172" y="16635"/>
                  </a:cubicBezTo>
                  <a:cubicBezTo>
                    <a:pt x="19199" y="16598"/>
                    <a:pt x="19231" y="16586"/>
                    <a:pt x="19265" y="16586"/>
                  </a:cubicBezTo>
                  <a:cubicBezTo>
                    <a:pt x="19325" y="16586"/>
                    <a:pt x="19393" y="16624"/>
                    <a:pt x="19452" y="16624"/>
                  </a:cubicBezTo>
                  <a:cubicBezTo>
                    <a:pt x="19480" y="16624"/>
                    <a:pt x="19506" y="16615"/>
                    <a:pt x="19529" y="16590"/>
                  </a:cubicBezTo>
                  <a:cubicBezTo>
                    <a:pt x="19589" y="16517"/>
                    <a:pt x="19684" y="16464"/>
                    <a:pt x="19780" y="16464"/>
                  </a:cubicBezTo>
                  <a:cubicBezTo>
                    <a:pt x="19813" y="16464"/>
                    <a:pt x="19845" y="16470"/>
                    <a:pt x="19877" y="16483"/>
                  </a:cubicBezTo>
                  <a:cubicBezTo>
                    <a:pt x="20180" y="16474"/>
                    <a:pt x="20493" y="16358"/>
                    <a:pt x="20716" y="16135"/>
                  </a:cubicBezTo>
                  <a:cubicBezTo>
                    <a:pt x="20963" y="16135"/>
                    <a:pt x="21197" y="16048"/>
                    <a:pt x="21441" y="16048"/>
                  </a:cubicBezTo>
                  <a:cubicBezTo>
                    <a:pt x="21478" y="16048"/>
                    <a:pt x="21516" y="16050"/>
                    <a:pt x="21554" y="16055"/>
                  </a:cubicBezTo>
                  <a:cubicBezTo>
                    <a:pt x="21652" y="16065"/>
                    <a:pt x="21750" y="16072"/>
                    <a:pt x="21846" y="16072"/>
                  </a:cubicBezTo>
                  <a:cubicBezTo>
                    <a:pt x="21926" y="16072"/>
                    <a:pt x="22004" y="16067"/>
                    <a:pt x="22081" y="16055"/>
                  </a:cubicBezTo>
                  <a:cubicBezTo>
                    <a:pt x="22147" y="16061"/>
                    <a:pt x="22218" y="16091"/>
                    <a:pt x="22281" y="16091"/>
                  </a:cubicBezTo>
                  <a:cubicBezTo>
                    <a:pt x="22318" y="16091"/>
                    <a:pt x="22354" y="16080"/>
                    <a:pt x="22384" y="16046"/>
                  </a:cubicBezTo>
                  <a:cubicBezTo>
                    <a:pt x="22423" y="16030"/>
                    <a:pt x="22457" y="16023"/>
                    <a:pt x="22489" y="16023"/>
                  </a:cubicBezTo>
                  <a:cubicBezTo>
                    <a:pt x="22581" y="16023"/>
                    <a:pt x="22647" y="16085"/>
                    <a:pt x="22714" y="16171"/>
                  </a:cubicBezTo>
                  <a:cubicBezTo>
                    <a:pt x="22866" y="16153"/>
                    <a:pt x="23071" y="16180"/>
                    <a:pt x="23178" y="16037"/>
                  </a:cubicBezTo>
                  <a:cubicBezTo>
                    <a:pt x="23318" y="15980"/>
                    <a:pt x="23466" y="15960"/>
                    <a:pt x="23616" y="15960"/>
                  </a:cubicBezTo>
                  <a:cubicBezTo>
                    <a:pt x="23885" y="15960"/>
                    <a:pt x="24163" y="16023"/>
                    <a:pt x="24427" y="16046"/>
                  </a:cubicBezTo>
                  <a:cubicBezTo>
                    <a:pt x="24433" y="16047"/>
                    <a:pt x="24439" y="16048"/>
                    <a:pt x="24444" y="16048"/>
                  </a:cubicBezTo>
                  <a:cubicBezTo>
                    <a:pt x="24547" y="16048"/>
                    <a:pt x="24584" y="15903"/>
                    <a:pt x="24685" y="15903"/>
                  </a:cubicBezTo>
                  <a:cubicBezTo>
                    <a:pt x="24780" y="15885"/>
                    <a:pt x="24879" y="15839"/>
                    <a:pt x="24976" y="15839"/>
                  </a:cubicBezTo>
                  <a:cubicBezTo>
                    <a:pt x="25016" y="15839"/>
                    <a:pt x="25057" y="15847"/>
                    <a:pt x="25096" y="15868"/>
                  </a:cubicBezTo>
                  <a:cubicBezTo>
                    <a:pt x="25173" y="15905"/>
                    <a:pt x="25254" y="15918"/>
                    <a:pt x="25335" y="15918"/>
                  </a:cubicBezTo>
                  <a:cubicBezTo>
                    <a:pt x="25507" y="15918"/>
                    <a:pt x="25685" y="15859"/>
                    <a:pt x="25854" y="15841"/>
                  </a:cubicBezTo>
                  <a:cubicBezTo>
                    <a:pt x="25993" y="15827"/>
                    <a:pt x="26134" y="15827"/>
                    <a:pt x="26275" y="15827"/>
                  </a:cubicBezTo>
                  <a:cubicBezTo>
                    <a:pt x="26486" y="15827"/>
                    <a:pt x="26698" y="15827"/>
                    <a:pt x="26907" y="15779"/>
                  </a:cubicBezTo>
                  <a:lnTo>
                    <a:pt x="26898" y="15734"/>
                  </a:lnTo>
                  <a:cubicBezTo>
                    <a:pt x="27166" y="15609"/>
                    <a:pt x="27487" y="15707"/>
                    <a:pt x="27745" y="15564"/>
                  </a:cubicBezTo>
                  <a:cubicBezTo>
                    <a:pt x="27811" y="15570"/>
                    <a:pt x="27878" y="15605"/>
                    <a:pt x="27938" y="15605"/>
                  </a:cubicBezTo>
                  <a:cubicBezTo>
                    <a:pt x="27968" y="15605"/>
                    <a:pt x="27996" y="15597"/>
                    <a:pt x="28022" y="15573"/>
                  </a:cubicBezTo>
                  <a:cubicBezTo>
                    <a:pt x="28052" y="15547"/>
                    <a:pt x="28086" y="15538"/>
                    <a:pt x="28122" y="15538"/>
                  </a:cubicBezTo>
                  <a:cubicBezTo>
                    <a:pt x="28202" y="15538"/>
                    <a:pt x="28290" y="15584"/>
                    <a:pt x="28363" y="15584"/>
                  </a:cubicBezTo>
                  <a:cubicBezTo>
                    <a:pt x="28409" y="15584"/>
                    <a:pt x="28449" y="15565"/>
                    <a:pt x="28477" y="15502"/>
                  </a:cubicBezTo>
                  <a:cubicBezTo>
                    <a:pt x="28511" y="15481"/>
                    <a:pt x="28546" y="15474"/>
                    <a:pt x="28581" y="15474"/>
                  </a:cubicBezTo>
                  <a:cubicBezTo>
                    <a:pt x="28661" y="15474"/>
                    <a:pt x="28741" y="15512"/>
                    <a:pt x="28817" y="15512"/>
                  </a:cubicBezTo>
                  <a:cubicBezTo>
                    <a:pt x="28838" y="15512"/>
                    <a:pt x="28858" y="15509"/>
                    <a:pt x="28878" y="15502"/>
                  </a:cubicBezTo>
                  <a:cubicBezTo>
                    <a:pt x="28932" y="15442"/>
                    <a:pt x="28995" y="15425"/>
                    <a:pt x="29063" y="15425"/>
                  </a:cubicBezTo>
                  <a:cubicBezTo>
                    <a:pt x="29165" y="15425"/>
                    <a:pt x="29278" y="15465"/>
                    <a:pt x="29383" y="15465"/>
                  </a:cubicBezTo>
                  <a:cubicBezTo>
                    <a:pt x="29418" y="15465"/>
                    <a:pt x="29452" y="15460"/>
                    <a:pt x="29485" y="15448"/>
                  </a:cubicBezTo>
                  <a:cubicBezTo>
                    <a:pt x="29772" y="15425"/>
                    <a:pt x="30052" y="15272"/>
                    <a:pt x="30338" y="15272"/>
                  </a:cubicBezTo>
                  <a:cubicBezTo>
                    <a:pt x="30372" y="15272"/>
                    <a:pt x="30406" y="15274"/>
                    <a:pt x="30440" y="15279"/>
                  </a:cubicBezTo>
                  <a:cubicBezTo>
                    <a:pt x="30633" y="15175"/>
                    <a:pt x="30848" y="15136"/>
                    <a:pt x="31064" y="15136"/>
                  </a:cubicBezTo>
                  <a:cubicBezTo>
                    <a:pt x="31127" y="15136"/>
                    <a:pt x="31189" y="15139"/>
                    <a:pt x="31251" y="15145"/>
                  </a:cubicBezTo>
                  <a:cubicBezTo>
                    <a:pt x="31277" y="15152"/>
                    <a:pt x="31302" y="15155"/>
                    <a:pt x="31327" y="15155"/>
                  </a:cubicBezTo>
                  <a:cubicBezTo>
                    <a:pt x="31490" y="15155"/>
                    <a:pt x="31634" y="15020"/>
                    <a:pt x="31804" y="15020"/>
                  </a:cubicBezTo>
                  <a:cubicBezTo>
                    <a:pt x="31858" y="14949"/>
                    <a:pt x="31903" y="14878"/>
                    <a:pt x="31947" y="14806"/>
                  </a:cubicBezTo>
                  <a:cubicBezTo>
                    <a:pt x="32019" y="14779"/>
                    <a:pt x="32090" y="14744"/>
                    <a:pt x="32161" y="14708"/>
                  </a:cubicBezTo>
                  <a:cubicBezTo>
                    <a:pt x="32224" y="14701"/>
                    <a:pt x="32276" y="14650"/>
                    <a:pt x="32339" y="14650"/>
                  </a:cubicBezTo>
                  <a:cubicBezTo>
                    <a:pt x="32356" y="14650"/>
                    <a:pt x="32374" y="14654"/>
                    <a:pt x="32393" y="14663"/>
                  </a:cubicBezTo>
                  <a:cubicBezTo>
                    <a:pt x="32590" y="14721"/>
                    <a:pt x="32779" y="14808"/>
                    <a:pt x="32988" y="14808"/>
                  </a:cubicBezTo>
                  <a:cubicBezTo>
                    <a:pt x="33007" y="14808"/>
                    <a:pt x="33026" y="14808"/>
                    <a:pt x="33044" y="14806"/>
                  </a:cubicBezTo>
                  <a:cubicBezTo>
                    <a:pt x="33089" y="14753"/>
                    <a:pt x="33187" y="14654"/>
                    <a:pt x="33241" y="14601"/>
                  </a:cubicBezTo>
                  <a:cubicBezTo>
                    <a:pt x="33294" y="14627"/>
                    <a:pt x="33334" y="14638"/>
                    <a:pt x="33363" y="14638"/>
                  </a:cubicBezTo>
                  <a:cubicBezTo>
                    <a:pt x="33465" y="14638"/>
                    <a:pt x="33443" y="14506"/>
                    <a:pt x="33464" y="14423"/>
                  </a:cubicBezTo>
                  <a:cubicBezTo>
                    <a:pt x="33499" y="14342"/>
                    <a:pt x="33544" y="14271"/>
                    <a:pt x="33580" y="14191"/>
                  </a:cubicBezTo>
                  <a:cubicBezTo>
                    <a:pt x="33705" y="14137"/>
                    <a:pt x="33714" y="13959"/>
                    <a:pt x="33785" y="13852"/>
                  </a:cubicBezTo>
                  <a:cubicBezTo>
                    <a:pt x="33892" y="13718"/>
                    <a:pt x="33865" y="13522"/>
                    <a:pt x="33981" y="13397"/>
                  </a:cubicBezTo>
                  <a:cubicBezTo>
                    <a:pt x="34070" y="13316"/>
                    <a:pt x="34061" y="13138"/>
                    <a:pt x="34142" y="13022"/>
                  </a:cubicBezTo>
                  <a:cubicBezTo>
                    <a:pt x="34186" y="12728"/>
                    <a:pt x="34338" y="12451"/>
                    <a:pt x="34285" y="12139"/>
                  </a:cubicBezTo>
                  <a:cubicBezTo>
                    <a:pt x="34383" y="12058"/>
                    <a:pt x="34356" y="11898"/>
                    <a:pt x="34409" y="11791"/>
                  </a:cubicBezTo>
                  <a:cubicBezTo>
                    <a:pt x="34516" y="11595"/>
                    <a:pt x="34445" y="11345"/>
                    <a:pt x="34588" y="11175"/>
                  </a:cubicBezTo>
                  <a:cubicBezTo>
                    <a:pt x="34704" y="11059"/>
                    <a:pt x="34704" y="10899"/>
                    <a:pt x="34686" y="10738"/>
                  </a:cubicBezTo>
                  <a:cubicBezTo>
                    <a:pt x="34784" y="10658"/>
                    <a:pt x="34784" y="10462"/>
                    <a:pt x="34811" y="10328"/>
                  </a:cubicBezTo>
                  <a:cubicBezTo>
                    <a:pt x="34927" y="10194"/>
                    <a:pt x="34909" y="9980"/>
                    <a:pt x="34954" y="9810"/>
                  </a:cubicBezTo>
                  <a:cubicBezTo>
                    <a:pt x="35078" y="9739"/>
                    <a:pt x="35043" y="9489"/>
                    <a:pt x="35123" y="9364"/>
                  </a:cubicBezTo>
                  <a:cubicBezTo>
                    <a:pt x="35355" y="9222"/>
                    <a:pt x="35641" y="9186"/>
                    <a:pt x="35890" y="9070"/>
                  </a:cubicBezTo>
                  <a:cubicBezTo>
                    <a:pt x="36095" y="9043"/>
                    <a:pt x="36310" y="9052"/>
                    <a:pt x="36506" y="8972"/>
                  </a:cubicBezTo>
                  <a:cubicBezTo>
                    <a:pt x="36818" y="8856"/>
                    <a:pt x="37193" y="8865"/>
                    <a:pt x="37478" y="8660"/>
                  </a:cubicBezTo>
                  <a:cubicBezTo>
                    <a:pt x="37576" y="8579"/>
                    <a:pt x="37773" y="8624"/>
                    <a:pt x="37826" y="8481"/>
                  </a:cubicBezTo>
                  <a:cubicBezTo>
                    <a:pt x="37915" y="8445"/>
                    <a:pt x="37969" y="8356"/>
                    <a:pt x="38040" y="8294"/>
                  </a:cubicBezTo>
                  <a:cubicBezTo>
                    <a:pt x="38046" y="8294"/>
                    <a:pt x="38052" y="8295"/>
                    <a:pt x="38058" y="8295"/>
                  </a:cubicBezTo>
                  <a:cubicBezTo>
                    <a:pt x="38233" y="8295"/>
                    <a:pt x="38311" y="8040"/>
                    <a:pt x="38406" y="7910"/>
                  </a:cubicBezTo>
                  <a:cubicBezTo>
                    <a:pt x="38531" y="7776"/>
                    <a:pt x="38513" y="7571"/>
                    <a:pt x="38638" y="7437"/>
                  </a:cubicBezTo>
                  <a:cubicBezTo>
                    <a:pt x="38754" y="7357"/>
                    <a:pt x="38700" y="7197"/>
                    <a:pt x="38718" y="7072"/>
                  </a:cubicBezTo>
                  <a:cubicBezTo>
                    <a:pt x="38834" y="6991"/>
                    <a:pt x="38915" y="6813"/>
                    <a:pt x="38879" y="6661"/>
                  </a:cubicBezTo>
                  <a:cubicBezTo>
                    <a:pt x="39120" y="6349"/>
                    <a:pt x="39111" y="5939"/>
                    <a:pt x="39271" y="5591"/>
                  </a:cubicBezTo>
                  <a:cubicBezTo>
                    <a:pt x="39316" y="5359"/>
                    <a:pt x="39378" y="5127"/>
                    <a:pt x="39432" y="4895"/>
                  </a:cubicBezTo>
                  <a:lnTo>
                    <a:pt x="39459" y="4904"/>
                  </a:lnTo>
                  <a:cubicBezTo>
                    <a:pt x="39539" y="4547"/>
                    <a:pt x="39700" y="4199"/>
                    <a:pt x="39726" y="3833"/>
                  </a:cubicBezTo>
                  <a:cubicBezTo>
                    <a:pt x="39798" y="3735"/>
                    <a:pt x="39824" y="3610"/>
                    <a:pt x="39824" y="3494"/>
                  </a:cubicBezTo>
                  <a:cubicBezTo>
                    <a:pt x="39905" y="3378"/>
                    <a:pt x="39949" y="3200"/>
                    <a:pt x="39958" y="3048"/>
                  </a:cubicBezTo>
                  <a:lnTo>
                    <a:pt x="39914" y="3048"/>
                  </a:lnTo>
                  <a:cubicBezTo>
                    <a:pt x="39896" y="2923"/>
                    <a:pt x="39807" y="2790"/>
                    <a:pt x="39682" y="2736"/>
                  </a:cubicBezTo>
                  <a:cubicBezTo>
                    <a:pt x="39682" y="2656"/>
                    <a:pt x="39646" y="2531"/>
                    <a:pt x="39548" y="2513"/>
                  </a:cubicBezTo>
                  <a:cubicBezTo>
                    <a:pt x="39441" y="2397"/>
                    <a:pt x="39191" y="2415"/>
                    <a:pt x="39022" y="2379"/>
                  </a:cubicBezTo>
                  <a:lnTo>
                    <a:pt x="39022" y="2344"/>
                  </a:lnTo>
                  <a:cubicBezTo>
                    <a:pt x="39009" y="2345"/>
                    <a:pt x="38996" y="2345"/>
                    <a:pt x="38984" y="2345"/>
                  </a:cubicBezTo>
                  <a:cubicBezTo>
                    <a:pt x="38829" y="2345"/>
                    <a:pt x="38699" y="2254"/>
                    <a:pt x="38550" y="2254"/>
                  </a:cubicBezTo>
                  <a:cubicBezTo>
                    <a:pt x="38543" y="2254"/>
                    <a:pt x="38537" y="2254"/>
                    <a:pt x="38531" y="2254"/>
                  </a:cubicBezTo>
                  <a:cubicBezTo>
                    <a:pt x="38490" y="2220"/>
                    <a:pt x="38447" y="2208"/>
                    <a:pt x="38402" y="2208"/>
                  </a:cubicBezTo>
                  <a:cubicBezTo>
                    <a:pt x="38298" y="2208"/>
                    <a:pt x="38186" y="2274"/>
                    <a:pt x="38074" y="2274"/>
                  </a:cubicBezTo>
                  <a:cubicBezTo>
                    <a:pt x="38036" y="2274"/>
                    <a:pt x="37998" y="2266"/>
                    <a:pt x="37960" y="2245"/>
                  </a:cubicBezTo>
                  <a:cubicBezTo>
                    <a:pt x="37407" y="2129"/>
                    <a:pt x="36854" y="1969"/>
                    <a:pt x="36283" y="1942"/>
                  </a:cubicBezTo>
                  <a:lnTo>
                    <a:pt x="36283" y="1897"/>
                  </a:lnTo>
                  <a:cubicBezTo>
                    <a:pt x="36163" y="1873"/>
                    <a:pt x="36044" y="1865"/>
                    <a:pt x="35925" y="1865"/>
                  </a:cubicBezTo>
                  <a:cubicBezTo>
                    <a:pt x="35681" y="1865"/>
                    <a:pt x="35437" y="1900"/>
                    <a:pt x="35191" y="1900"/>
                  </a:cubicBezTo>
                  <a:cubicBezTo>
                    <a:pt x="35157" y="1900"/>
                    <a:pt x="35122" y="1899"/>
                    <a:pt x="35087" y="1897"/>
                  </a:cubicBezTo>
                  <a:cubicBezTo>
                    <a:pt x="35061" y="1897"/>
                    <a:pt x="34998" y="1906"/>
                    <a:pt x="34971" y="1906"/>
                  </a:cubicBezTo>
                  <a:cubicBezTo>
                    <a:pt x="34762" y="1866"/>
                    <a:pt x="34556" y="1863"/>
                    <a:pt x="34351" y="1863"/>
                  </a:cubicBezTo>
                  <a:cubicBezTo>
                    <a:pt x="34317" y="1863"/>
                    <a:pt x="34283" y="1863"/>
                    <a:pt x="34249" y="1863"/>
                  </a:cubicBezTo>
                  <a:cubicBezTo>
                    <a:pt x="34130" y="1863"/>
                    <a:pt x="34011" y="1862"/>
                    <a:pt x="33892" y="1853"/>
                  </a:cubicBezTo>
                  <a:lnTo>
                    <a:pt x="33892" y="1808"/>
                  </a:lnTo>
                  <a:cubicBezTo>
                    <a:pt x="33785" y="1799"/>
                    <a:pt x="33562" y="1773"/>
                    <a:pt x="33455" y="1755"/>
                  </a:cubicBezTo>
                  <a:cubicBezTo>
                    <a:pt x="33446" y="1683"/>
                    <a:pt x="33446" y="1612"/>
                    <a:pt x="33446" y="1541"/>
                  </a:cubicBezTo>
                  <a:lnTo>
                    <a:pt x="33491" y="1541"/>
                  </a:lnTo>
                  <a:cubicBezTo>
                    <a:pt x="33482" y="1318"/>
                    <a:pt x="33580" y="1103"/>
                    <a:pt x="33580" y="880"/>
                  </a:cubicBezTo>
                  <a:cubicBezTo>
                    <a:pt x="33669" y="702"/>
                    <a:pt x="33660" y="425"/>
                    <a:pt x="33491" y="292"/>
                  </a:cubicBezTo>
                  <a:lnTo>
                    <a:pt x="33491" y="247"/>
                  </a:lnTo>
                  <a:lnTo>
                    <a:pt x="33446" y="256"/>
                  </a:lnTo>
                  <a:lnTo>
                    <a:pt x="33446" y="220"/>
                  </a:lnTo>
                  <a:cubicBezTo>
                    <a:pt x="33259" y="211"/>
                    <a:pt x="33071" y="176"/>
                    <a:pt x="32875" y="167"/>
                  </a:cubicBezTo>
                  <a:cubicBezTo>
                    <a:pt x="32835" y="107"/>
                    <a:pt x="32755" y="92"/>
                    <a:pt x="32666" y="92"/>
                  </a:cubicBezTo>
                  <a:cubicBezTo>
                    <a:pt x="32577" y="92"/>
                    <a:pt x="32479" y="107"/>
                    <a:pt x="32403" y="107"/>
                  </a:cubicBezTo>
                  <a:cubicBezTo>
                    <a:pt x="32387" y="107"/>
                    <a:pt x="32372" y="106"/>
                    <a:pt x="32358" y="104"/>
                  </a:cubicBezTo>
                  <a:cubicBezTo>
                    <a:pt x="32263" y="121"/>
                    <a:pt x="32169" y="128"/>
                    <a:pt x="32076" y="128"/>
                  </a:cubicBezTo>
                  <a:cubicBezTo>
                    <a:pt x="31780" y="128"/>
                    <a:pt x="31487" y="60"/>
                    <a:pt x="31189" y="33"/>
                  </a:cubicBezTo>
                  <a:lnTo>
                    <a:pt x="31189" y="33"/>
                  </a:lnTo>
                  <a:lnTo>
                    <a:pt x="31198" y="78"/>
                  </a:lnTo>
                  <a:cubicBezTo>
                    <a:pt x="31118" y="78"/>
                    <a:pt x="30948" y="69"/>
                    <a:pt x="30868" y="69"/>
                  </a:cubicBezTo>
                  <a:lnTo>
                    <a:pt x="30886" y="33"/>
                  </a:lnTo>
                  <a:lnTo>
                    <a:pt x="30886" y="33"/>
                  </a:lnTo>
                  <a:cubicBezTo>
                    <a:pt x="30839" y="55"/>
                    <a:pt x="30792" y="63"/>
                    <a:pt x="30746" y="63"/>
                  </a:cubicBezTo>
                  <a:cubicBezTo>
                    <a:pt x="30627" y="63"/>
                    <a:pt x="30508" y="12"/>
                    <a:pt x="30390" y="12"/>
                  </a:cubicBezTo>
                  <a:cubicBezTo>
                    <a:pt x="30350" y="12"/>
                    <a:pt x="30310" y="17"/>
                    <a:pt x="30270" y="33"/>
                  </a:cubicBezTo>
                  <a:cubicBezTo>
                    <a:pt x="29982" y="94"/>
                    <a:pt x="29693" y="135"/>
                    <a:pt x="29394" y="135"/>
                  </a:cubicBezTo>
                  <a:cubicBezTo>
                    <a:pt x="29341" y="135"/>
                    <a:pt x="29288" y="134"/>
                    <a:pt x="29235" y="131"/>
                  </a:cubicBezTo>
                  <a:cubicBezTo>
                    <a:pt x="29111" y="81"/>
                    <a:pt x="28975" y="61"/>
                    <a:pt x="28838" y="61"/>
                  </a:cubicBezTo>
                  <a:cubicBezTo>
                    <a:pt x="28659" y="61"/>
                    <a:pt x="28478" y="95"/>
                    <a:pt x="28316" y="140"/>
                  </a:cubicBezTo>
                  <a:cubicBezTo>
                    <a:pt x="28284" y="127"/>
                    <a:pt x="28251" y="100"/>
                    <a:pt x="28215" y="100"/>
                  </a:cubicBezTo>
                  <a:cubicBezTo>
                    <a:pt x="28202" y="100"/>
                    <a:pt x="28188" y="104"/>
                    <a:pt x="28174" y="113"/>
                  </a:cubicBezTo>
                  <a:cubicBezTo>
                    <a:pt x="28095" y="142"/>
                    <a:pt x="28016" y="152"/>
                    <a:pt x="27937" y="152"/>
                  </a:cubicBezTo>
                  <a:cubicBezTo>
                    <a:pt x="27675" y="152"/>
                    <a:pt x="27413" y="33"/>
                    <a:pt x="27151" y="33"/>
                  </a:cubicBezTo>
                  <a:cubicBezTo>
                    <a:pt x="27144" y="33"/>
                    <a:pt x="27137" y="33"/>
                    <a:pt x="27130" y="33"/>
                  </a:cubicBezTo>
                  <a:cubicBezTo>
                    <a:pt x="27017" y="23"/>
                    <a:pt x="26896" y="1"/>
                    <a:pt x="26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3;p38">
              <a:extLst>
                <a:ext uri="{FF2B5EF4-FFF2-40B4-BE49-F238E27FC236}">
                  <a16:creationId xmlns:a16="http://schemas.microsoft.com/office/drawing/2014/main" id="{B6D1CB57-5221-6642-98CE-B21587C10C2D}"/>
                </a:ext>
              </a:extLst>
            </p:cNvPr>
            <p:cNvSpPr/>
            <p:nvPr/>
          </p:nvSpPr>
          <p:spPr>
            <a:xfrm rot="10800000" flipH="1">
              <a:off x="2262231" y="1719818"/>
              <a:ext cx="412876" cy="278378"/>
            </a:xfrm>
            <a:custGeom>
              <a:avLst/>
              <a:gdLst/>
              <a:ahLst/>
              <a:cxnLst/>
              <a:rect l="l" t="t" r="r" b="b"/>
              <a:pathLst>
                <a:path w="39959" h="17644" extrusionOk="0">
                  <a:moveTo>
                    <a:pt x="26777" y="1"/>
                  </a:moveTo>
                  <a:cubicBezTo>
                    <a:pt x="26689" y="1"/>
                    <a:pt x="26603" y="13"/>
                    <a:pt x="26523" y="51"/>
                  </a:cubicBezTo>
                  <a:cubicBezTo>
                    <a:pt x="26464" y="137"/>
                    <a:pt x="26381" y="161"/>
                    <a:pt x="26290" y="161"/>
                  </a:cubicBezTo>
                  <a:cubicBezTo>
                    <a:pt x="26174" y="161"/>
                    <a:pt x="26044" y="122"/>
                    <a:pt x="25934" y="122"/>
                  </a:cubicBezTo>
                  <a:cubicBezTo>
                    <a:pt x="25909" y="124"/>
                    <a:pt x="25883" y="124"/>
                    <a:pt x="25857" y="124"/>
                  </a:cubicBezTo>
                  <a:cubicBezTo>
                    <a:pt x="25638" y="124"/>
                    <a:pt x="25422" y="75"/>
                    <a:pt x="25204" y="75"/>
                  </a:cubicBezTo>
                  <a:cubicBezTo>
                    <a:pt x="25147" y="75"/>
                    <a:pt x="25091" y="78"/>
                    <a:pt x="25033" y="86"/>
                  </a:cubicBezTo>
                  <a:lnTo>
                    <a:pt x="24989" y="78"/>
                  </a:lnTo>
                  <a:lnTo>
                    <a:pt x="25007" y="42"/>
                  </a:lnTo>
                  <a:cubicBezTo>
                    <a:pt x="24953" y="37"/>
                    <a:pt x="24900" y="34"/>
                    <a:pt x="24847" y="34"/>
                  </a:cubicBezTo>
                  <a:cubicBezTo>
                    <a:pt x="24627" y="34"/>
                    <a:pt x="24408" y="71"/>
                    <a:pt x="24192" y="71"/>
                  </a:cubicBezTo>
                  <a:cubicBezTo>
                    <a:pt x="24109" y="71"/>
                    <a:pt x="24027" y="65"/>
                    <a:pt x="23945" y="51"/>
                  </a:cubicBezTo>
                  <a:cubicBezTo>
                    <a:pt x="23825" y="71"/>
                    <a:pt x="23709" y="126"/>
                    <a:pt x="23591" y="126"/>
                  </a:cubicBezTo>
                  <a:cubicBezTo>
                    <a:pt x="23552" y="126"/>
                    <a:pt x="23512" y="120"/>
                    <a:pt x="23472" y="104"/>
                  </a:cubicBezTo>
                  <a:cubicBezTo>
                    <a:pt x="23469" y="105"/>
                    <a:pt x="23466" y="105"/>
                    <a:pt x="23463" y="105"/>
                  </a:cubicBezTo>
                  <a:cubicBezTo>
                    <a:pt x="23400" y="105"/>
                    <a:pt x="23301" y="52"/>
                    <a:pt x="23237" y="52"/>
                  </a:cubicBezTo>
                  <a:cubicBezTo>
                    <a:pt x="23208" y="52"/>
                    <a:pt x="23186" y="63"/>
                    <a:pt x="23178" y="95"/>
                  </a:cubicBezTo>
                  <a:cubicBezTo>
                    <a:pt x="23155" y="85"/>
                    <a:pt x="23133" y="81"/>
                    <a:pt x="23112" y="81"/>
                  </a:cubicBezTo>
                  <a:cubicBezTo>
                    <a:pt x="23039" y="81"/>
                    <a:pt x="22972" y="128"/>
                    <a:pt x="22910" y="149"/>
                  </a:cubicBezTo>
                  <a:cubicBezTo>
                    <a:pt x="22660" y="149"/>
                    <a:pt x="22420" y="113"/>
                    <a:pt x="22170" y="95"/>
                  </a:cubicBezTo>
                  <a:cubicBezTo>
                    <a:pt x="22009" y="131"/>
                    <a:pt x="21866" y="229"/>
                    <a:pt x="21697" y="229"/>
                  </a:cubicBezTo>
                  <a:cubicBezTo>
                    <a:pt x="21629" y="215"/>
                    <a:pt x="21561" y="211"/>
                    <a:pt x="21494" y="211"/>
                  </a:cubicBezTo>
                  <a:cubicBezTo>
                    <a:pt x="21392" y="211"/>
                    <a:pt x="21290" y="220"/>
                    <a:pt x="21188" y="220"/>
                  </a:cubicBezTo>
                  <a:lnTo>
                    <a:pt x="21197" y="176"/>
                  </a:lnTo>
                  <a:cubicBezTo>
                    <a:pt x="21145" y="171"/>
                    <a:pt x="21092" y="169"/>
                    <a:pt x="21040" y="169"/>
                  </a:cubicBezTo>
                  <a:cubicBezTo>
                    <a:pt x="20774" y="169"/>
                    <a:pt x="20510" y="222"/>
                    <a:pt x="20240" y="222"/>
                  </a:cubicBezTo>
                  <a:cubicBezTo>
                    <a:pt x="20176" y="222"/>
                    <a:pt x="20112" y="219"/>
                    <a:pt x="20047" y="211"/>
                  </a:cubicBezTo>
                  <a:lnTo>
                    <a:pt x="20047" y="256"/>
                  </a:lnTo>
                  <a:cubicBezTo>
                    <a:pt x="19997" y="250"/>
                    <a:pt x="19947" y="247"/>
                    <a:pt x="19899" y="247"/>
                  </a:cubicBezTo>
                  <a:cubicBezTo>
                    <a:pt x="19677" y="247"/>
                    <a:pt x="19465" y="308"/>
                    <a:pt x="19253" y="381"/>
                  </a:cubicBezTo>
                  <a:cubicBezTo>
                    <a:pt x="19213" y="366"/>
                    <a:pt x="19174" y="360"/>
                    <a:pt x="19133" y="360"/>
                  </a:cubicBezTo>
                  <a:cubicBezTo>
                    <a:pt x="19100" y="360"/>
                    <a:pt x="19066" y="364"/>
                    <a:pt x="19030" y="372"/>
                  </a:cubicBezTo>
                  <a:cubicBezTo>
                    <a:pt x="18941" y="349"/>
                    <a:pt x="18853" y="340"/>
                    <a:pt x="18763" y="340"/>
                  </a:cubicBezTo>
                  <a:cubicBezTo>
                    <a:pt x="18545" y="340"/>
                    <a:pt x="18323" y="390"/>
                    <a:pt x="18102" y="390"/>
                  </a:cubicBezTo>
                  <a:cubicBezTo>
                    <a:pt x="18075" y="382"/>
                    <a:pt x="18049" y="378"/>
                    <a:pt x="18025" y="378"/>
                  </a:cubicBezTo>
                  <a:cubicBezTo>
                    <a:pt x="17911" y="378"/>
                    <a:pt x="17821" y="451"/>
                    <a:pt x="17718" y="488"/>
                  </a:cubicBezTo>
                  <a:cubicBezTo>
                    <a:pt x="17477" y="479"/>
                    <a:pt x="17236" y="452"/>
                    <a:pt x="17004" y="443"/>
                  </a:cubicBezTo>
                  <a:cubicBezTo>
                    <a:pt x="16933" y="479"/>
                    <a:pt x="16799" y="443"/>
                    <a:pt x="16773" y="524"/>
                  </a:cubicBezTo>
                  <a:cubicBezTo>
                    <a:pt x="16469" y="550"/>
                    <a:pt x="16148" y="550"/>
                    <a:pt x="15863" y="675"/>
                  </a:cubicBezTo>
                  <a:cubicBezTo>
                    <a:pt x="15775" y="667"/>
                    <a:pt x="15688" y="664"/>
                    <a:pt x="15601" y="664"/>
                  </a:cubicBezTo>
                  <a:cubicBezTo>
                    <a:pt x="15270" y="664"/>
                    <a:pt x="14939" y="709"/>
                    <a:pt x="14608" y="709"/>
                  </a:cubicBezTo>
                  <a:cubicBezTo>
                    <a:pt x="14535" y="709"/>
                    <a:pt x="14463" y="707"/>
                    <a:pt x="14391" y="702"/>
                  </a:cubicBezTo>
                  <a:lnTo>
                    <a:pt x="14391" y="747"/>
                  </a:lnTo>
                  <a:cubicBezTo>
                    <a:pt x="14373" y="747"/>
                    <a:pt x="14328" y="756"/>
                    <a:pt x="14310" y="756"/>
                  </a:cubicBezTo>
                  <a:cubicBezTo>
                    <a:pt x="14244" y="745"/>
                    <a:pt x="14177" y="741"/>
                    <a:pt x="14111" y="741"/>
                  </a:cubicBezTo>
                  <a:cubicBezTo>
                    <a:pt x="14008" y="741"/>
                    <a:pt x="13905" y="750"/>
                    <a:pt x="13802" y="756"/>
                  </a:cubicBezTo>
                  <a:cubicBezTo>
                    <a:pt x="13769" y="750"/>
                    <a:pt x="13735" y="746"/>
                    <a:pt x="13702" y="746"/>
                  </a:cubicBezTo>
                  <a:cubicBezTo>
                    <a:pt x="13635" y="746"/>
                    <a:pt x="13570" y="762"/>
                    <a:pt x="13516" y="809"/>
                  </a:cubicBezTo>
                  <a:cubicBezTo>
                    <a:pt x="13477" y="799"/>
                    <a:pt x="13437" y="795"/>
                    <a:pt x="13396" y="795"/>
                  </a:cubicBezTo>
                  <a:cubicBezTo>
                    <a:pt x="13257" y="795"/>
                    <a:pt x="13114" y="843"/>
                    <a:pt x="12971" y="843"/>
                  </a:cubicBezTo>
                  <a:cubicBezTo>
                    <a:pt x="12942" y="843"/>
                    <a:pt x="12912" y="841"/>
                    <a:pt x="12883" y="836"/>
                  </a:cubicBezTo>
                  <a:cubicBezTo>
                    <a:pt x="12848" y="841"/>
                    <a:pt x="12812" y="844"/>
                    <a:pt x="12775" y="844"/>
                  </a:cubicBezTo>
                  <a:cubicBezTo>
                    <a:pt x="12664" y="844"/>
                    <a:pt x="12547" y="825"/>
                    <a:pt x="12435" y="825"/>
                  </a:cubicBezTo>
                  <a:cubicBezTo>
                    <a:pt x="12346" y="825"/>
                    <a:pt x="12261" y="837"/>
                    <a:pt x="12187" y="880"/>
                  </a:cubicBezTo>
                  <a:cubicBezTo>
                    <a:pt x="11759" y="898"/>
                    <a:pt x="11331" y="943"/>
                    <a:pt x="10911" y="979"/>
                  </a:cubicBezTo>
                  <a:cubicBezTo>
                    <a:pt x="10858" y="977"/>
                    <a:pt x="10804" y="977"/>
                    <a:pt x="10751" y="977"/>
                  </a:cubicBezTo>
                  <a:cubicBezTo>
                    <a:pt x="10108" y="977"/>
                    <a:pt x="9466" y="1068"/>
                    <a:pt x="8824" y="1068"/>
                  </a:cubicBezTo>
                  <a:cubicBezTo>
                    <a:pt x="8762" y="1063"/>
                    <a:pt x="8700" y="1061"/>
                    <a:pt x="8638" y="1061"/>
                  </a:cubicBezTo>
                  <a:cubicBezTo>
                    <a:pt x="8103" y="1061"/>
                    <a:pt x="7568" y="1209"/>
                    <a:pt x="7034" y="1209"/>
                  </a:cubicBezTo>
                  <a:cubicBezTo>
                    <a:pt x="6881" y="1209"/>
                    <a:pt x="6728" y="1197"/>
                    <a:pt x="6576" y="1166"/>
                  </a:cubicBezTo>
                  <a:cubicBezTo>
                    <a:pt x="6518" y="1159"/>
                    <a:pt x="6460" y="1156"/>
                    <a:pt x="6401" y="1156"/>
                  </a:cubicBezTo>
                  <a:cubicBezTo>
                    <a:pt x="6189" y="1156"/>
                    <a:pt x="5973" y="1193"/>
                    <a:pt x="5762" y="1193"/>
                  </a:cubicBezTo>
                  <a:cubicBezTo>
                    <a:pt x="5745" y="1193"/>
                    <a:pt x="5727" y="1193"/>
                    <a:pt x="5710" y="1193"/>
                  </a:cubicBezTo>
                  <a:cubicBezTo>
                    <a:pt x="5621" y="1211"/>
                    <a:pt x="5496" y="1219"/>
                    <a:pt x="5452" y="1309"/>
                  </a:cubicBezTo>
                  <a:cubicBezTo>
                    <a:pt x="5336" y="1327"/>
                    <a:pt x="5220" y="1371"/>
                    <a:pt x="5113" y="1416"/>
                  </a:cubicBezTo>
                  <a:cubicBezTo>
                    <a:pt x="5032" y="1550"/>
                    <a:pt x="5113" y="1701"/>
                    <a:pt x="5113" y="1844"/>
                  </a:cubicBezTo>
                  <a:cubicBezTo>
                    <a:pt x="5077" y="2031"/>
                    <a:pt x="5131" y="2228"/>
                    <a:pt x="5148" y="2424"/>
                  </a:cubicBezTo>
                  <a:cubicBezTo>
                    <a:pt x="5027" y="2493"/>
                    <a:pt x="4914" y="2638"/>
                    <a:pt x="4761" y="2638"/>
                  </a:cubicBezTo>
                  <a:cubicBezTo>
                    <a:pt x="4756" y="2638"/>
                    <a:pt x="4751" y="2638"/>
                    <a:pt x="4747" y="2638"/>
                  </a:cubicBezTo>
                  <a:cubicBezTo>
                    <a:pt x="4730" y="2633"/>
                    <a:pt x="4713" y="2631"/>
                    <a:pt x="4696" y="2631"/>
                  </a:cubicBezTo>
                  <a:cubicBezTo>
                    <a:pt x="4595" y="2631"/>
                    <a:pt x="4509" y="2715"/>
                    <a:pt x="4417" y="2754"/>
                  </a:cubicBezTo>
                  <a:cubicBezTo>
                    <a:pt x="4319" y="2763"/>
                    <a:pt x="4230" y="2790"/>
                    <a:pt x="4140" y="2834"/>
                  </a:cubicBezTo>
                  <a:cubicBezTo>
                    <a:pt x="4042" y="2814"/>
                    <a:pt x="3924" y="2786"/>
                    <a:pt x="3814" y="2786"/>
                  </a:cubicBezTo>
                  <a:cubicBezTo>
                    <a:pt x="3685" y="2786"/>
                    <a:pt x="3565" y="2824"/>
                    <a:pt x="3498" y="2959"/>
                  </a:cubicBezTo>
                  <a:lnTo>
                    <a:pt x="3507" y="2995"/>
                  </a:lnTo>
                  <a:cubicBezTo>
                    <a:pt x="3364" y="2995"/>
                    <a:pt x="3070" y="3021"/>
                    <a:pt x="3034" y="3191"/>
                  </a:cubicBezTo>
                  <a:cubicBezTo>
                    <a:pt x="3028" y="3191"/>
                    <a:pt x="3022" y="3192"/>
                    <a:pt x="3016" y="3192"/>
                  </a:cubicBezTo>
                  <a:cubicBezTo>
                    <a:pt x="2952" y="3192"/>
                    <a:pt x="2860" y="3170"/>
                    <a:pt x="2786" y="3170"/>
                  </a:cubicBezTo>
                  <a:cubicBezTo>
                    <a:pt x="2729" y="3170"/>
                    <a:pt x="2683" y="3183"/>
                    <a:pt x="2668" y="3227"/>
                  </a:cubicBezTo>
                  <a:cubicBezTo>
                    <a:pt x="2664" y="3226"/>
                    <a:pt x="2659" y="3226"/>
                    <a:pt x="2654" y="3226"/>
                  </a:cubicBezTo>
                  <a:cubicBezTo>
                    <a:pt x="2563" y="3226"/>
                    <a:pt x="2494" y="3307"/>
                    <a:pt x="2401" y="3307"/>
                  </a:cubicBezTo>
                  <a:cubicBezTo>
                    <a:pt x="2368" y="3297"/>
                    <a:pt x="2337" y="3292"/>
                    <a:pt x="2308" y="3292"/>
                  </a:cubicBezTo>
                  <a:cubicBezTo>
                    <a:pt x="2063" y="3292"/>
                    <a:pt x="1957" y="3620"/>
                    <a:pt x="1713" y="3620"/>
                  </a:cubicBezTo>
                  <a:cubicBezTo>
                    <a:pt x="1708" y="3620"/>
                    <a:pt x="1702" y="3620"/>
                    <a:pt x="1696" y="3619"/>
                  </a:cubicBezTo>
                  <a:cubicBezTo>
                    <a:pt x="1682" y="3619"/>
                    <a:pt x="1668" y="3619"/>
                    <a:pt x="1655" y="3619"/>
                  </a:cubicBezTo>
                  <a:cubicBezTo>
                    <a:pt x="1339" y="3619"/>
                    <a:pt x="1033" y="3716"/>
                    <a:pt x="768" y="3887"/>
                  </a:cubicBezTo>
                  <a:cubicBezTo>
                    <a:pt x="616" y="3931"/>
                    <a:pt x="625" y="4101"/>
                    <a:pt x="581" y="4226"/>
                  </a:cubicBezTo>
                  <a:cubicBezTo>
                    <a:pt x="393" y="4253"/>
                    <a:pt x="188" y="4333"/>
                    <a:pt x="108" y="4511"/>
                  </a:cubicBezTo>
                  <a:lnTo>
                    <a:pt x="63" y="4502"/>
                  </a:lnTo>
                  <a:lnTo>
                    <a:pt x="63" y="4502"/>
                  </a:lnTo>
                  <a:cubicBezTo>
                    <a:pt x="1" y="4993"/>
                    <a:pt x="251" y="5439"/>
                    <a:pt x="295" y="5921"/>
                  </a:cubicBezTo>
                  <a:lnTo>
                    <a:pt x="340" y="5912"/>
                  </a:lnTo>
                  <a:lnTo>
                    <a:pt x="340" y="5912"/>
                  </a:lnTo>
                  <a:cubicBezTo>
                    <a:pt x="304" y="6072"/>
                    <a:pt x="313" y="6242"/>
                    <a:pt x="367" y="6403"/>
                  </a:cubicBezTo>
                  <a:cubicBezTo>
                    <a:pt x="501" y="6768"/>
                    <a:pt x="492" y="7161"/>
                    <a:pt x="625" y="7518"/>
                  </a:cubicBezTo>
                  <a:cubicBezTo>
                    <a:pt x="688" y="7562"/>
                    <a:pt x="643" y="7687"/>
                    <a:pt x="732" y="7687"/>
                  </a:cubicBezTo>
                  <a:cubicBezTo>
                    <a:pt x="741" y="7705"/>
                    <a:pt x="759" y="7750"/>
                    <a:pt x="768" y="7767"/>
                  </a:cubicBezTo>
                  <a:cubicBezTo>
                    <a:pt x="759" y="8240"/>
                    <a:pt x="938" y="8686"/>
                    <a:pt x="1214" y="9052"/>
                  </a:cubicBezTo>
                  <a:lnTo>
                    <a:pt x="1259" y="9052"/>
                  </a:lnTo>
                  <a:cubicBezTo>
                    <a:pt x="1286" y="9186"/>
                    <a:pt x="1321" y="9320"/>
                    <a:pt x="1410" y="9427"/>
                  </a:cubicBezTo>
                  <a:cubicBezTo>
                    <a:pt x="1509" y="9703"/>
                    <a:pt x="1571" y="9998"/>
                    <a:pt x="1616" y="10292"/>
                  </a:cubicBezTo>
                  <a:cubicBezTo>
                    <a:pt x="1785" y="10479"/>
                    <a:pt x="2062" y="10479"/>
                    <a:pt x="2267" y="10604"/>
                  </a:cubicBezTo>
                  <a:cubicBezTo>
                    <a:pt x="2267" y="10667"/>
                    <a:pt x="2249" y="10747"/>
                    <a:pt x="2329" y="10765"/>
                  </a:cubicBezTo>
                  <a:cubicBezTo>
                    <a:pt x="2329" y="10961"/>
                    <a:pt x="2294" y="11264"/>
                    <a:pt x="2445" y="11407"/>
                  </a:cubicBezTo>
                  <a:cubicBezTo>
                    <a:pt x="2427" y="11470"/>
                    <a:pt x="2445" y="11514"/>
                    <a:pt x="2490" y="11541"/>
                  </a:cubicBezTo>
                  <a:cubicBezTo>
                    <a:pt x="2472" y="11648"/>
                    <a:pt x="2570" y="11737"/>
                    <a:pt x="2579" y="11844"/>
                  </a:cubicBezTo>
                  <a:cubicBezTo>
                    <a:pt x="2615" y="12157"/>
                    <a:pt x="2597" y="12513"/>
                    <a:pt x="2793" y="12772"/>
                  </a:cubicBezTo>
                  <a:cubicBezTo>
                    <a:pt x="2802" y="12844"/>
                    <a:pt x="2793" y="12906"/>
                    <a:pt x="2829" y="12968"/>
                  </a:cubicBezTo>
                  <a:cubicBezTo>
                    <a:pt x="2981" y="13281"/>
                    <a:pt x="3025" y="13629"/>
                    <a:pt x="3114" y="13968"/>
                  </a:cubicBezTo>
                  <a:cubicBezTo>
                    <a:pt x="3088" y="14084"/>
                    <a:pt x="3177" y="14155"/>
                    <a:pt x="3248" y="14226"/>
                  </a:cubicBezTo>
                  <a:cubicBezTo>
                    <a:pt x="3266" y="14360"/>
                    <a:pt x="3436" y="14360"/>
                    <a:pt x="3525" y="14431"/>
                  </a:cubicBezTo>
                  <a:cubicBezTo>
                    <a:pt x="3650" y="14476"/>
                    <a:pt x="3783" y="14503"/>
                    <a:pt x="3908" y="14539"/>
                  </a:cubicBezTo>
                  <a:cubicBezTo>
                    <a:pt x="3985" y="14520"/>
                    <a:pt x="4065" y="14516"/>
                    <a:pt x="4145" y="14516"/>
                  </a:cubicBezTo>
                  <a:cubicBezTo>
                    <a:pt x="4215" y="14516"/>
                    <a:pt x="4286" y="14519"/>
                    <a:pt x="4356" y="14519"/>
                  </a:cubicBezTo>
                  <a:cubicBezTo>
                    <a:pt x="4475" y="14519"/>
                    <a:pt x="4592" y="14509"/>
                    <a:pt x="4702" y="14458"/>
                  </a:cubicBezTo>
                  <a:cubicBezTo>
                    <a:pt x="4755" y="14427"/>
                    <a:pt x="4809" y="14416"/>
                    <a:pt x="4865" y="14416"/>
                  </a:cubicBezTo>
                  <a:cubicBezTo>
                    <a:pt x="5006" y="14416"/>
                    <a:pt x="5155" y="14488"/>
                    <a:pt x="5301" y="14488"/>
                  </a:cubicBezTo>
                  <a:cubicBezTo>
                    <a:pt x="5343" y="14488"/>
                    <a:pt x="5384" y="14482"/>
                    <a:pt x="5425" y="14467"/>
                  </a:cubicBezTo>
                  <a:cubicBezTo>
                    <a:pt x="5486" y="14428"/>
                    <a:pt x="5550" y="14414"/>
                    <a:pt x="5615" y="14414"/>
                  </a:cubicBezTo>
                  <a:cubicBezTo>
                    <a:pt x="5768" y="14414"/>
                    <a:pt x="5929" y="14489"/>
                    <a:pt x="6085" y="14489"/>
                  </a:cubicBezTo>
                  <a:cubicBezTo>
                    <a:pt x="6106" y="14489"/>
                    <a:pt x="6127" y="14488"/>
                    <a:pt x="6148" y="14485"/>
                  </a:cubicBezTo>
                  <a:cubicBezTo>
                    <a:pt x="6387" y="14418"/>
                    <a:pt x="6639" y="14384"/>
                    <a:pt x="6886" y="14384"/>
                  </a:cubicBezTo>
                  <a:cubicBezTo>
                    <a:pt x="6998" y="14384"/>
                    <a:pt x="7109" y="14391"/>
                    <a:pt x="7218" y="14405"/>
                  </a:cubicBezTo>
                  <a:cubicBezTo>
                    <a:pt x="7324" y="14368"/>
                    <a:pt x="7434" y="14362"/>
                    <a:pt x="7546" y="14362"/>
                  </a:cubicBezTo>
                  <a:cubicBezTo>
                    <a:pt x="7610" y="14362"/>
                    <a:pt x="7675" y="14364"/>
                    <a:pt x="7739" y="14364"/>
                  </a:cubicBezTo>
                  <a:cubicBezTo>
                    <a:pt x="7837" y="14364"/>
                    <a:pt x="7935" y="14359"/>
                    <a:pt x="8030" y="14333"/>
                  </a:cubicBezTo>
                  <a:cubicBezTo>
                    <a:pt x="8042" y="14330"/>
                    <a:pt x="8053" y="14329"/>
                    <a:pt x="8065" y="14329"/>
                  </a:cubicBezTo>
                  <a:cubicBezTo>
                    <a:pt x="8125" y="14329"/>
                    <a:pt x="8184" y="14362"/>
                    <a:pt x="8244" y="14369"/>
                  </a:cubicBezTo>
                  <a:lnTo>
                    <a:pt x="8235" y="14414"/>
                  </a:lnTo>
                  <a:cubicBezTo>
                    <a:pt x="8380" y="14402"/>
                    <a:pt x="8521" y="14378"/>
                    <a:pt x="8660" y="14378"/>
                  </a:cubicBezTo>
                  <a:cubicBezTo>
                    <a:pt x="8745" y="14378"/>
                    <a:pt x="8829" y="14387"/>
                    <a:pt x="8913" y="14414"/>
                  </a:cubicBezTo>
                  <a:cubicBezTo>
                    <a:pt x="8868" y="14494"/>
                    <a:pt x="8752" y="14539"/>
                    <a:pt x="8744" y="14619"/>
                  </a:cubicBezTo>
                  <a:cubicBezTo>
                    <a:pt x="8949" y="14842"/>
                    <a:pt x="8761" y="15145"/>
                    <a:pt x="8877" y="15395"/>
                  </a:cubicBezTo>
                  <a:cubicBezTo>
                    <a:pt x="8860" y="15511"/>
                    <a:pt x="8895" y="15618"/>
                    <a:pt x="8913" y="15725"/>
                  </a:cubicBezTo>
                  <a:cubicBezTo>
                    <a:pt x="8924" y="15723"/>
                    <a:pt x="8934" y="15721"/>
                    <a:pt x="8943" y="15721"/>
                  </a:cubicBezTo>
                  <a:cubicBezTo>
                    <a:pt x="9039" y="15721"/>
                    <a:pt x="9079" y="15833"/>
                    <a:pt x="8949" y="15841"/>
                  </a:cubicBezTo>
                  <a:cubicBezTo>
                    <a:pt x="8895" y="15975"/>
                    <a:pt x="9091" y="15966"/>
                    <a:pt x="9091" y="16082"/>
                  </a:cubicBezTo>
                  <a:cubicBezTo>
                    <a:pt x="9190" y="16251"/>
                    <a:pt x="9154" y="16474"/>
                    <a:pt x="9332" y="16590"/>
                  </a:cubicBezTo>
                  <a:cubicBezTo>
                    <a:pt x="9599" y="16677"/>
                    <a:pt x="9776" y="16984"/>
                    <a:pt x="10070" y="16984"/>
                  </a:cubicBezTo>
                  <a:cubicBezTo>
                    <a:pt x="10110" y="16984"/>
                    <a:pt x="10153" y="16978"/>
                    <a:pt x="10198" y="16965"/>
                  </a:cubicBezTo>
                  <a:cubicBezTo>
                    <a:pt x="10251" y="17001"/>
                    <a:pt x="10305" y="17045"/>
                    <a:pt x="10367" y="17063"/>
                  </a:cubicBezTo>
                  <a:cubicBezTo>
                    <a:pt x="10387" y="17061"/>
                    <a:pt x="10407" y="17059"/>
                    <a:pt x="10426" y="17059"/>
                  </a:cubicBezTo>
                  <a:cubicBezTo>
                    <a:pt x="10718" y="17059"/>
                    <a:pt x="10927" y="17336"/>
                    <a:pt x="11223" y="17336"/>
                  </a:cubicBezTo>
                  <a:cubicBezTo>
                    <a:pt x="11247" y="17336"/>
                    <a:pt x="11271" y="17334"/>
                    <a:pt x="11295" y="17331"/>
                  </a:cubicBezTo>
                  <a:lnTo>
                    <a:pt x="11295" y="17366"/>
                  </a:lnTo>
                  <a:cubicBezTo>
                    <a:pt x="11325" y="17355"/>
                    <a:pt x="11352" y="17350"/>
                    <a:pt x="11377" y="17350"/>
                  </a:cubicBezTo>
                  <a:cubicBezTo>
                    <a:pt x="11523" y="17350"/>
                    <a:pt x="11595" y="17522"/>
                    <a:pt x="11732" y="17545"/>
                  </a:cubicBezTo>
                  <a:cubicBezTo>
                    <a:pt x="11803" y="17550"/>
                    <a:pt x="11876" y="17552"/>
                    <a:pt x="11948" y="17552"/>
                  </a:cubicBezTo>
                  <a:cubicBezTo>
                    <a:pt x="12030" y="17552"/>
                    <a:pt x="12113" y="17550"/>
                    <a:pt x="12196" y="17550"/>
                  </a:cubicBezTo>
                  <a:cubicBezTo>
                    <a:pt x="12402" y="17550"/>
                    <a:pt x="12605" y="17561"/>
                    <a:pt x="12794" y="17643"/>
                  </a:cubicBezTo>
                  <a:cubicBezTo>
                    <a:pt x="13017" y="17474"/>
                    <a:pt x="13338" y="17527"/>
                    <a:pt x="13561" y="17349"/>
                  </a:cubicBezTo>
                  <a:cubicBezTo>
                    <a:pt x="13661" y="17367"/>
                    <a:pt x="13761" y="17421"/>
                    <a:pt x="13867" y="17421"/>
                  </a:cubicBezTo>
                  <a:cubicBezTo>
                    <a:pt x="13912" y="17421"/>
                    <a:pt x="13959" y="17411"/>
                    <a:pt x="14007" y="17384"/>
                  </a:cubicBezTo>
                  <a:cubicBezTo>
                    <a:pt x="14123" y="17313"/>
                    <a:pt x="14275" y="17322"/>
                    <a:pt x="14417" y="17313"/>
                  </a:cubicBezTo>
                  <a:cubicBezTo>
                    <a:pt x="14460" y="17261"/>
                    <a:pt x="14516" y="17247"/>
                    <a:pt x="14575" y="17247"/>
                  </a:cubicBezTo>
                  <a:cubicBezTo>
                    <a:pt x="14640" y="17247"/>
                    <a:pt x="14709" y="17264"/>
                    <a:pt x="14774" y="17268"/>
                  </a:cubicBezTo>
                  <a:cubicBezTo>
                    <a:pt x="14997" y="17161"/>
                    <a:pt x="15238" y="17090"/>
                    <a:pt x="15479" y="17090"/>
                  </a:cubicBezTo>
                  <a:cubicBezTo>
                    <a:pt x="15586" y="17063"/>
                    <a:pt x="15648" y="16947"/>
                    <a:pt x="15756" y="16920"/>
                  </a:cubicBezTo>
                  <a:cubicBezTo>
                    <a:pt x="15804" y="16898"/>
                    <a:pt x="15855" y="16889"/>
                    <a:pt x="15908" y="16889"/>
                  </a:cubicBezTo>
                  <a:cubicBezTo>
                    <a:pt x="16022" y="16889"/>
                    <a:pt x="16143" y="16931"/>
                    <a:pt x="16246" y="16974"/>
                  </a:cubicBezTo>
                  <a:cubicBezTo>
                    <a:pt x="16289" y="16980"/>
                    <a:pt x="16521" y="17041"/>
                    <a:pt x="16645" y="17041"/>
                  </a:cubicBezTo>
                  <a:cubicBezTo>
                    <a:pt x="16702" y="17041"/>
                    <a:pt x="16736" y="17028"/>
                    <a:pt x="16719" y="16992"/>
                  </a:cubicBezTo>
                  <a:cubicBezTo>
                    <a:pt x="16823" y="16894"/>
                    <a:pt x="16956" y="16863"/>
                    <a:pt x="17091" y="16863"/>
                  </a:cubicBezTo>
                  <a:cubicBezTo>
                    <a:pt x="17164" y="16863"/>
                    <a:pt x="17238" y="16872"/>
                    <a:pt x="17308" y="16885"/>
                  </a:cubicBezTo>
                  <a:cubicBezTo>
                    <a:pt x="17341" y="16887"/>
                    <a:pt x="17375" y="16888"/>
                    <a:pt x="17408" y="16888"/>
                  </a:cubicBezTo>
                  <a:cubicBezTo>
                    <a:pt x="17678" y="16888"/>
                    <a:pt x="17948" y="16830"/>
                    <a:pt x="18218" y="16822"/>
                  </a:cubicBezTo>
                  <a:cubicBezTo>
                    <a:pt x="18318" y="16753"/>
                    <a:pt x="18425" y="16683"/>
                    <a:pt x="18556" y="16683"/>
                  </a:cubicBezTo>
                  <a:cubicBezTo>
                    <a:pt x="18577" y="16683"/>
                    <a:pt x="18598" y="16685"/>
                    <a:pt x="18619" y="16688"/>
                  </a:cubicBezTo>
                  <a:cubicBezTo>
                    <a:pt x="18667" y="16638"/>
                    <a:pt x="18722" y="16623"/>
                    <a:pt x="18781" y="16623"/>
                  </a:cubicBezTo>
                  <a:cubicBezTo>
                    <a:pt x="18872" y="16623"/>
                    <a:pt x="18971" y="16659"/>
                    <a:pt x="19063" y="16659"/>
                  </a:cubicBezTo>
                  <a:cubicBezTo>
                    <a:pt x="19101" y="16659"/>
                    <a:pt x="19138" y="16653"/>
                    <a:pt x="19172" y="16635"/>
                  </a:cubicBezTo>
                  <a:cubicBezTo>
                    <a:pt x="19199" y="16598"/>
                    <a:pt x="19231" y="16586"/>
                    <a:pt x="19265" y="16586"/>
                  </a:cubicBezTo>
                  <a:cubicBezTo>
                    <a:pt x="19325" y="16586"/>
                    <a:pt x="19393" y="16624"/>
                    <a:pt x="19452" y="16624"/>
                  </a:cubicBezTo>
                  <a:cubicBezTo>
                    <a:pt x="19480" y="16624"/>
                    <a:pt x="19506" y="16615"/>
                    <a:pt x="19529" y="16590"/>
                  </a:cubicBezTo>
                  <a:cubicBezTo>
                    <a:pt x="19589" y="16517"/>
                    <a:pt x="19684" y="16464"/>
                    <a:pt x="19780" y="16464"/>
                  </a:cubicBezTo>
                  <a:cubicBezTo>
                    <a:pt x="19813" y="16464"/>
                    <a:pt x="19845" y="16470"/>
                    <a:pt x="19877" y="16483"/>
                  </a:cubicBezTo>
                  <a:cubicBezTo>
                    <a:pt x="20180" y="16474"/>
                    <a:pt x="20493" y="16358"/>
                    <a:pt x="20716" y="16135"/>
                  </a:cubicBezTo>
                  <a:cubicBezTo>
                    <a:pt x="20963" y="16135"/>
                    <a:pt x="21197" y="16048"/>
                    <a:pt x="21441" y="16048"/>
                  </a:cubicBezTo>
                  <a:cubicBezTo>
                    <a:pt x="21478" y="16048"/>
                    <a:pt x="21516" y="16050"/>
                    <a:pt x="21554" y="16055"/>
                  </a:cubicBezTo>
                  <a:cubicBezTo>
                    <a:pt x="21652" y="16065"/>
                    <a:pt x="21750" y="16072"/>
                    <a:pt x="21846" y="16072"/>
                  </a:cubicBezTo>
                  <a:cubicBezTo>
                    <a:pt x="21926" y="16072"/>
                    <a:pt x="22004" y="16067"/>
                    <a:pt x="22081" y="16055"/>
                  </a:cubicBezTo>
                  <a:cubicBezTo>
                    <a:pt x="22147" y="16061"/>
                    <a:pt x="22218" y="16091"/>
                    <a:pt x="22281" y="16091"/>
                  </a:cubicBezTo>
                  <a:cubicBezTo>
                    <a:pt x="22318" y="16091"/>
                    <a:pt x="22354" y="16080"/>
                    <a:pt x="22384" y="16046"/>
                  </a:cubicBezTo>
                  <a:cubicBezTo>
                    <a:pt x="22423" y="16030"/>
                    <a:pt x="22457" y="16023"/>
                    <a:pt x="22489" y="16023"/>
                  </a:cubicBezTo>
                  <a:cubicBezTo>
                    <a:pt x="22581" y="16023"/>
                    <a:pt x="22647" y="16085"/>
                    <a:pt x="22714" y="16171"/>
                  </a:cubicBezTo>
                  <a:cubicBezTo>
                    <a:pt x="22866" y="16153"/>
                    <a:pt x="23071" y="16180"/>
                    <a:pt x="23178" y="16037"/>
                  </a:cubicBezTo>
                  <a:cubicBezTo>
                    <a:pt x="23318" y="15980"/>
                    <a:pt x="23466" y="15960"/>
                    <a:pt x="23616" y="15960"/>
                  </a:cubicBezTo>
                  <a:cubicBezTo>
                    <a:pt x="23885" y="15960"/>
                    <a:pt x="24163" y="16023"/>
                    <a:pt x="24427" y="16046"/>
                  </a:cubicBezTo>
                  <a:cubicBezTo>
                    <a:pt x="24433" y="16047"/>
                    <a:pt x="24439" y="16048"/>
                    <a:pt x="24444" y="16048"/>
                  </a:cubicBezTo>
                  <a:cubicBezTo>
                    <a:pt x="24547" y="16048"/>
                    <a:pt x="24584" y="15903"/>
                    <a:pt x="24685" y="15903"/>
                  </a:cubicBezTo>
                  <a:cubicBezTo>
                    <a:pt x="24780" y="15885"/>
                    <a:pt x="24879" y="15839"/>
                    <a:pt x="24976" y="15839"/>
                  </a:cubicBezTo>
                  <a:cubicBezTo>
                    <a:pt x="25016" y="15839"/>
                    <a:pt x="25057" y="15847"/>
                    <a:pt x="25096" y="15868"/>
                  </a:cubicBezTo>
                  <a:cubicBezTo>
                    <a:pt x="25173" y="15905"/>
                    <a:pt x="25254" y="15918"/>
                    <a:pt x="25335" y="15918"/>
                  </a:cubicBezTo>
                  <a:cubicBezTo>
                    <a:pt x="25507" y="15918"/>
                    <a:pt x="25685" y="15859"/>
                    <a:pt x="25854" y="15841"/>
                  </a:cubicBezTo>
                  <a:cubicBezTo>
                    <a:pt x="25993" y="15827"/>
                    <a:pt x="26134" y="15827"/>
                    <a:pt x="26275" y="15827"/>
                  </a:cubicBezTo>
                  <a:cubicBezTo>
                    <a:pt x="26486" y="15827"/>
                    <a:pt x="26698" y="15827"/>
                    <a:pt x="26907" y="15779"/>
                  </a:cubicBezTo>
                  <a:lnTo>
                    <a:pt x="26898" y="15734"/>
                  </a:lnTo>
                  <a:cubicBezTo>
                    <a:pt x="27166" y="15609"/>
                    <a:pt x="27487" y="15707"/>
                    <a:pt x="27745" y="15564"/>
                  </a:cubicBezTo>
                  <a:cubicBezTo>
                    <a:pt x="27811" y="15570"/>
                    <a:pt x="27878" y="15605"/>
                    <a:pt x="27938" y="15605"/>
                  </a:cubicBezTo>
                  <a:cubicBezTo>
                    <a:pt x="27968" y="15605"/>
                    <a:pt x="27996" y="15597"/>
                    <a:pt x="28022" y="15573"/>
                  </a:cubicBezTo>
                  <a:cubicBezTo>
                    <a:pt x="28052" y="15547"/>
                    <a:pt x="28086" y="15538"/>
                    <a:pt x="28122" y="15538"/>
                  </a:cubicBezTo>
                  <a:cubicBezTo>
                    <a:pt x="28202" y="15538"/>
                    <a:pt x="28290" y="15584"/>
                    <a:pt x="28363" y="15584"/>
                  </a:cubicBezTo>
                  <a:cubicBezTo>
                    <a:pt x="28409" y="15584"/>
                    <a:pt x="28449" y="15565"/>
                    <a:pt x="28477" y="15502"/>
                  </a:cubicBezTo>
                  <a:cubicBezTo>
                    <a:pt x="28511" y="15481"/>
                    <a:pt x="28546" y="15474"/>
                    <a:pt x="28581" y="15474"/>
                  </a:cubicBezTo>
                  <a:cubicBezTo>
                    <a:pt x="28661" y="15474"/>
                    <a:pt x="28741" y="15512"/>
                    <a:pt x="28817" y="15512"/>
                  </a:cubicBezTo>
                  <a:cubicBezTo>
                    <a:pt x="28838" y="15512"/>
                    <a:pt x="28858" y="15509"/>
                    <a:pt x="28878" y="15502"/>
                  </a:cubicBezTo>
                  <a:cubicBezTo>
                    <a:pt x="28932" y="15442"/>
                    <a:pt x="28995" y="15425"/>
                    <a:pt x="29063" y="15425"/>
                  </a:cubicBezTo>
                  <a:cubicBezTo>
                    <a:pt x="29165" y="15425"/>
                    <a:pt x="29278" y="15465"/>
                    <a:pt x="29383" y="15465"/>
                  </a:cubicBezTo>
                  <a:cubicBezTo>
                    <a:pt x="29418" y="15465"/>
                    <a:pt x="29452" y="15460"/>
                    <a:pt x="29485" y="15448"/>
                  </a:cubicBezTo>
                  <a:cubicBezTo>
                    <a:pt x="29772" y="15425"/>
                    <a:pt x="30052" y="15272"/>
                    <a:pt x="30338" y="15272"/>
                  </a:cubicBezTo>
                  <a:cubicBezTo>
                    <a:pt x="30372" y="15272"/>
                    <a:pt x="30406" y="15274"/>
                    <a:pt x="30440" y="15279"/>
                  </a:cubicBezTo>
                  <a:cubicBezTo>
                    <a:pt x="30633" y="15175"/>
                    <a:pt x="30848" y="15136"/>
                    <a:pt x="31064" y="15136"/>
                  </a:cubicBezTo>
                  <a:cubicBezTo>
                    <a:pt x="31127" y="15136"/>
                    <a:pt x="31189" y="15139"/>
                    <a:pt x="31251" y="15145"/>
                  </a:cubicBezTo>
                  <a:cubicBezTo>
                    <a:pt x="31277" y="15152"/>
                    <a:pt x="31302" y="15155"/>
                    <a:pt x="31327" y="15155"/>
                  </a:cubicBezTo>
                  <a:cubicBezTo>
                    <a:pt x="31490" y="15155"/>
                    <a:pt x="31634" y="15020"/>
                    <a:pt x="31804" y="15020"/>
                  </a:cubicBezTo>
                  <a:cubicBezTo>
                    <a:pt x="31858" y="14949"/>
                    <a:pt x="31903" y="14878"/>
                    <a:pt x="31947" y="14806"/>
                  </a:cubicBezTo>
                  <a:cubicBezTo>
                    <a:pt x="32019" y="14779"/>
                    <a:pt x="32090" y="14744"/>
                    <a:pt x="32161" y="14708"/>
                  </a:cubicBezTo>
                  <a:cubicBezTo>
                    <a:pt x="32224" y="14701"/>
                    <a:pt x="32276" y="14650"/>
                    <a:pt x="32339" y="14650"/>
                  </a:cubicBezTo>
                  <a:cubicBezTo>
                    <a:pt x="32356" y="14650"/>
                    <a:pt x="32374" y="14654"/>
                    <a:pt x="32393" y="14663"/>
                  </a:cubicBezTo>
                  <a:cubicBezTo>
                    <a:pt x="32590" y="14721"/>
                    <a:pt x="32779" y="14808"/>
                    <a:pt x="32988" y="14808"/>
                  </a:cubicBezTo>
                  <a:cubicBezTo>
                    <a:pt x="33007" y="14808"/>
                    <a:pt x="33026" y="14808"/>
                    <a:pt x="33044" y="14806"/>
                  </a:cubicBezTo>
                  <a:cubicBezTo>
                    <a:pt x="33089" y="14753"/>
                    <a:pt x="33187" y="14654"/>
                    <a:pt x="33241" y="14601"/>
                  </a:cubicBezTo>
                  <a:cubicBezTo>
                    <a:pt x="33294" y="14627"/>
                    <a:pt x="33334" y="14638"/>
                    <a:pt x="33363" y="14638"/>
                  </a:cubicBezTo>
                  <a:cubicBezTo>
                    <a:pt x="33465" y="14638"/>
                    <a:pt x="33443" y="14506"/>
                    <a:pt x="33464" y="14423"/>
                  </a:cubicBezTo>
                  <a:cubicBezTo>
                    <a:pt x="33499" y="14342"/>
                    <a:pt x="33544" y="14271"/>
                    <a:pt x="33580" y="14191"/>
                  </a:cubicBezTo>
                  <a:cubicBezTo>
                    <a:pt x="33705" y="14137"/>
                    <a:pt x="33714" y="13959"/>
                    <a:pt x="33785" y="13852"/>
                  </a:cubicBezTo>
                  <a:cubicBezTo>
                    <a:pt x="33892" y="13718"/>
                    <a:pt x="33865" y="13522"/>
                    <a:pt x="33981" y="13397"/>
                  </a:cubicBezTo>
                  <a:cubicBezTo>
                    <a:pt x="34070" y="13316"/>
                    <a:pt x="34061" y="13138"/>
                    <a:pt x="34142" y="13022"/>
                  </a:cubicBezTo>
                  <a:cubicBezTo>
                    <a:pt x="34186" y="12728"/>
                    <a:pt x="34338" y="12451"/>
                    <a:pt x="34285" y="12139"/>
                  </a:cubicBezTo>
                  <a:cubicBezTo>
                    <a:pt x="34383" y="12058"/>
                    <a:pt x="34356" y="11898"/>
                    <a:pt x="34409" y="11791"/>
                  </a:cubicBezTo>
                  <a:cubicBezTo>
                    <a:pt x="34516" y="11595"/>
                    <a:pt x="34445" y="11345"/>
                    <a:pt x="34588" y="11175"/>
                  </a:cubicBezTo>
                  <a:cubicBezTo>
                    <a:pt x="34704" y="11059"/>
                    <a:pt x="34704" y="10899"/>
                    <a:pt x="34686" y="10738"/>
                  </a:cubicBezTo>
                  <a:cubicBezTo>
                    <a:pt x="34784" y="10658"/>
                    <a:pt x="34784" y="10462"/>
                    <a:pt x="34811" y="10328"/>
                  </a:cubicBezTo>
                  <a:cubicBezTo>
                    <a:pt x="34927" y="10194"/>
                    <a:pt x="34909" y="9980"/>
                    <a:pt x="34954" y="9810"/>
                  </a:cubicBezTo>
                  <a:cubicBezTo>
                    <a:pt x="35078" y="9739"/>
                    <a:pt x="35043" y="9489"/>
                    <a:pt x="35123" y="9364"/>
                  </a:cubicBezTo>
                  <a:cubicBezTo>
                    <a:pt x="35355" y="9222"/>
                    <a:pt x="35641" y="9186"/>
                    <a:pt x="35890" y="9070"/>
                  </a:cubicBezTo>
                  <a:cubicBezTo>
                    <a:pt x="36095" y="9043"/>
                    <a:pt x="36310" y="9052"/>
                    <a:pt x="36506" y="8972"/>
                  </a:cubicBezTo>
                  <a:cubicBezTo>
                    <a:pt x="36818" y="8856"/>
                    <a:pt x="37193" y="8865"/>
                    <a:pt x="37478" y="8660"/>
                  </a:cubicBezTo>
                  <a:cubicBezTo>
                    <a:pt x="37576" y="8579"/>
                    <a:pt x="37773" y="8624"/>
                    <a:pt x="37826" y="8481"/>
                  </a:cubicBezTo>
                  <a:cubicBezTo>
                    <a:pt x="37915" y="8445"/>
                    <a:pt x="37969" y="8356"/>
                    <a:pt x="38040" y="8294"/>
                  </a:cubicBezTo>
                  <a:cubicBezTo>
                    <a:pt x="38046" y="8294"/>
                    <a:pt x="38052" y="8295"/>
                    <a:pt x="38058" y="8295"/>
                  </a:cubicBezTo>
                  <a:cubicBezTo>
                    <a:pt x="38233" y="8295"/>
                    <a:pt x="38311" y="8040"/>
                    <a:pt x="38406" y="7910"/>
                  </a:cubicBezTo>
                  <a:cubicBezTo>
                    <a:pt x="38531" y="7776"/>
                    <a:pt x="38513" y="7571"/>
                    <a:pt x="38638" y="7437"/>
                  </a:cubicBezTo>
                  <a:cubicBezTo>
                    <a:pt x="38754" y="7357"/>
                    <a:pt x="38700" y="7197"/>
                    <a:pt x="38718" y="7072"/>
                  </a:cubicBezTo>
                  <a:cubicBezTo>
                    <a:pt x="38834" y="6991"/>
                    <a:pt x="38915" y="6813"/>
                    <a:pt x="38879" y="6661"/>
                  </a:cubicBezTo>
                  <a:cubicBezTo>
                    <a:pt x="39120" y="6349"/>
                    <a:pt x="39111" y="5939"/>
                    <a:pt x="39271" y="5591"/>
                  </a:cubicBezTo>
                  <a:cubicBezTo>
                    <a:pt x="39316" y="5359"/>
                    <a:pt x="39378" y="5127"/>
                    <a:pt x="39432" y="4895"/>
                  </a:cubicBezTo>
                  <a:lnTo>
                    <a:pt x="39459" y="4904"/>
                  </a:lnTo>
                  <a:cubicBezTo>
                    <a:pt x="39539" y="4547"/>
                    <a:pt x="39700" y="4199"/>
                    <a:pt x="39726" y="3833"/>
                  </a:cubicBezTo>
                  <a:cubicBezTo>
                    <a:pt x="39798" y="3735"/>
                    <a:pt x="39824" y="3610"/>
                    <a:pt x="39824" y="3494"/>
                  </a:cubicBezTo>
                  <a:cubicBezTo>
                    <a:pt x="39905" y="3378"/>
                    <a:pt x="39949" y="3200"/>
                    <a:pt x="39958" y="3048"/>
                  </a:cubicBezTo>
                  <a:lnTo>
                    <a:pt x="39914" y="3048"/>
                  </a:lnTo>
                  <a:cubicBezTo>
                    <a:pt x="39896" y="2923"/>
                    <a:pt x="39807" y="2790"/>
                    <a:pt x="39682" y="2736"/>
                  </a:cubicBezTo>
                  <a:cubicBezTo>
                    <a:pt x="39682" y="2656"/>
                    <a:pt x="39646" y="2531"/>
                    <a:pt x="39548" y="2513"/>
                  </a:cubicBezTo>
                  <a:cubicBezTo>
                    <a:pt x="39441" y="2397"/>
                    <a:pt x="39191" y="2415"/>
                    <a:pt x="39022" y="2379"/>
                  </a:cubicBezTo>
                  <a:lnTo>
                    <a:pt x="39022" y="2344"/>
                  </a:lnTo>
                  <a:cubicBezTo>
                    <a:pt x="39009" y="2345"/>
                    <a:pt x="38996" y="2345"/>
                    <a:pt x="38984" y="2345"/>
                  </a:cubicBezTo>
                  <a:cubicBezTo>
                    <a:pt x="38829" y="2345"/>
                    <a:pt x="38699" y="2254"/>
                    <a:pt x="38550" y="2254"/>
                  </a:cubicBezTo>
                  <a:cubicBezTo>
                    <a:pt x="38543" y="2254"/>
                    <a:pt x="38537" y="2254"/>
                    <a:pt x="38531" y="2254"/>
                  </a:cubicBezTo>
                  <a:cubicBezTo>
                    <a:pt x="38490" y="2220"/>
                    <a:pt x="38447" y="2208"/>
                    <a:pt x="38402" y="2208"/>
                  </a:cubicBezTo>
                  <a:cubicBezTo>
                    <a:pt x="38298" y="2208"/>
                    <a:pt x="38186" y="2274"/>
                    <a:pt x="38074" y="2274"/>
                  </a:cubicBezTo>
                  <a:cubicBezTo>
                    <a:pt x="38036" y="2274"/>
                    <a:pt x="37998" y="2266"/>
                    <a:pt x="37960" y="2245"/>
                  </a:cubicBezTo>
                  <a:cubicBezTo>
                    <a:pt x="37407" y="2129"/>
                    <a:pt x="36854" y="1969"/>
                    <a:pt x="36283" y="1942"/>
                  </a:cubicBezTo>
                  <a:lnTo>
                    <a:pt x="36283" y="1897"/>
                  </a:lnTo>
                  <a:cubicBezTo>
                    <a:pt x="36163" y="1873"/>
                    <a:pt x="36044" y="1865"/>
                    <a:pt x="35925" y="1865"/>
                  </a:cubicBezTo>
                  <a:cubicBezTo>
                    <a:pt x="35681" y="1865"/>
                    <a:pt x="35437" y="1900"/>
                    <a:pt x="35191" y="1900"/>
                  </a:cubicBezTo>
                  <a:cubicBezTo>
                    <a:pt x="35157" y="1900"/>
                    <a:pt x="35122" y="1899"/>
                    <a:pt x="35087" y="1897"/>
                  </a:cubicBezTo>
                  <a:cubicBezTo>
                    <a:pt x="35061" y="1897"/>
                    <a:pt x="34998" y="1906"/>
                    <a:pt x="34971" y="1906"/>
                  </a:cubicBezTo>
                  <a:cubicBezTo>
                    <a:pt x="34762" y="1866"/>
                    <a:pt x="34556" y="1863"/>
                    <a:pt x="34351" y="1863"/>
                  </a:cubicBezTo>
                  <a:cubicBezTo>
                    <a:pt x="34317" y="1863"/>
                    <a:pt x="34283" y="1863"/>
                    <a:pt x="34249" y="1863"/>
                  </a:cubicBezTo>
                  <a:cubicBezTo>
                    <a:pt x="34130" y="1863"/>
                    <a:pt x="34011" y="1862"/>
                    <a:pt x="33892" y="1853"/>
                  </a:cubicBezTo>
                  <a:lnTo>
                    <a:pt x="33892" y="1808"/>
                  </a:lnTo>
                  <a:cubicBezTo>
                    <a:pt x="33785" y="1799"/>
                    <a:pt x="33562" y="1773"/>
                    <a:pt x="33455" y="1755"/>
                  </a:cubicBezTo>
                  <a:cubicBezTo>
                    <a:pt x="33446" y="1683"/>
                    <a:pt x="33446" y="1612"/>
                    <a:pt x="33446" y="1541"/>
                  </a:cubicBezTo>
                  <a:lnTo>
                    <a:pt x="33491" y="1541"/>
                  </a:lnTo>
                  <a:cubicBezTo>
                    <a:pt x="33482" y="1318"/>
                    <a:pt x="33580" y="1103"/>
                    <a:pt x="33580" y="880"/>
                  </a:cubicBezTo>
                  <a:cubicBezTo>
                    <a:pt x="33669" y="702"/>
                    <a:pt x="33660" y="425"/>
                    <a:pt x="33491" y="292"/>
                  </a:cubicBezTo>
                  <a:lnTo>
                    <a:pt x="33491" y="247"/>
                  </a:lnTo>
                  <a:lnTo>
                    <a:pt x="33446" y="256"/>
                  </a:lnTo>
                  <a:lnTo>
                    <a:pt x="33446" y="220"/>
                  </a:lnTo>
                  <a:cubicBezTo>
                    <a:pt x="33259" y="211"/>
                    <a:pt x="33071" y="176"/>
                    <a:pt x="32875" y="167"/>
                  </a:cubicBezTo>
                  <a:cubicBezTo>
                    <a:pt x="32835" y="107"/>
                    <a:pt x="32755" y="92"/>
                    <a:pt x="32666" y="92"/>
                  </a:cubicBezTo>
                  <a:cubicBezTo>
                    <a:pt x="32577" y="92"/>
                    <a:pt x="32479" y="107"/>
                    <a:pt x="32403" y="107"/>
                  </a:cubicBezTo>
                  <a:cubicBezTo>
                    <a:pt x="32387" y="107"/>
                    <a:pt x="32372" y="106"/>
                    <a:pt x="32358" y="104"/>
                  </a:cubicBezTo>
                  <a:cubicBezTo>
                    <a:pt x="32263" y="121"/>
                    <a:pt x="32169" y="128"/>
                    <a:pt x="32076" y="128"/>
                  </a:cubicBezTo>
                  <a:cubicBezTo>
                    <a:pt x="31780" y="128"/>
                    <a:pt x="31487" y="60"/>
                    <a:pt x="31189" y="33"/>
                  </a:cubicBezTo>
                  <a:lnTo>
                    <a:pt x="31189" y="33"/>
                  </a:lnTo>
                  <a:lnTo>
                    <a:pt x="31198" y="78"/>
                  </a:lnTo>
                  <a:cubicBezTo>
                    <a:pt x="31118" y="78"/>
                    <a:pt x="30948" y="69"/>
                    <a:pt x="30868" y="69"/>
                  </a:cubicBezTo>
                  <a:lnTo>
                    <a:pt x="30886" y="33"/>
                  </a:lnTo>
                  <a:lnTo>
                    <a:pt x="30886" y="33"/>
                  </a:lnTo>
                  <a:cubicBezTo>
                    <a:pt x="30839" y="55"/>
                    <a:pt x="30792" y="63"/>
                    <a:pt x="30746" y="63"/>
                  </a:cubicBezTo>
                  <a:cubicBezTo>
                    <a:pt x="30627" y="63"/>
                    <a:pt x="30508" y="12"/>
                    <a:pt x="30390" y="12"/>
                  </a:cubicBezTo>
                  <a:cubicBezTo>
                    <a:pt x="30350" y="12"/>
                    <a:pt x="30310" y="17"/>
                    <a:pt x="30270" y="33"/>
                  </a:cubicBezTo>
                  <a:cubicBezTo>
                    <a:pt x="29982" y="94"/>
                    <a:pt x="29693" y="135"/>
                    <a:pt x="29394" y="135"/>
                  </a:cubicBezTo>
                  <a:cubicBezTo>
                    <a:pt x="29341" y="135"/>
                    <a:pt x="29288" y="134"/>
                    <a:pt x="29235" y="131"/>
                  </a:cubicBezTo>
                  <a:cubicBezTo>
                    <a:pt x="29111" y="81"/>
                    <a:pt x="28975" y="61"/>
                    <a:pt x="28838" y="61"/>
                  </a:cubicBezTo>
                  <a:cubicBezTo>
                    <a:pt x="28659" y="61"/>
                    <a:pt x="28478" y="95"/>
                    <a:pt x="28316" y="140"/>
                  </a:cubicBezTo>
                  <a:cubicBezTo>
                    <a:pt x="28284" y="127"/>
                    <a:pt x="28251" y="100"/>
                    <a:pt x="28215" y="100"/>
                  </a:cubicBezTo>
                  <a:cubicBezTo>
                    <a:pt x="28202" y="100"/>
                    <a:pt x="28188" y="104"/>
                    <a:pt x="28174" y="113"/>
                  </a:cubicBezTo>
                  <a:cubicBezTo>
                    <a:pt x="28095" y="142"/>
                    <a:pt x="28016" y="152"/>
                    <a:pt x="27937" y="152"/>
                  </a:cubicBezTo>
                  <a:cubicBezTo>
                    <a:pt x="27675" y="152"/>
                    <a:pt x="27413" y="33"/>
                    <a:pt x="27151" y="33"/>
                  </a:cubicBezTo>
                  <a:cubicBezTo>
                    <a:pt x="27144" y="33"/>
                    <a:pt x="27137" y="33"/>
                    <a:pt x="27130" y="33"/>
                  </a:cubicBezTo>
                  <a:cubicBezTo>
                    <a:pt x="27017" y="23"/>
                    <a:pt x="26896" y="1"/>
                    <a:pt x="26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4;p38">
              <a:extLst>
                <a:ext uri="{FF2B5EF4-FFF2-40B4-BE49-F238E27FC236}">
                  <a16:creationId xmlns:a16="http://schemas.microsoft.com/office/drawing/2014/main" id="{906B6359-C1F5-3726-53ED-3A0AADDF279F}"/>
                </a:ext>
              </a:extLst>
            </p:cNvPr>
            <p:cNvSpPr/>
            <p:nvPr/>
          </p:nvSpPr>
          <p:spPr>
            <a:xfrm rot="-4141569" flipH="1">
              <a:off x="1800826" y="728519"/>
              <a:ext cx="360118" cy="297498"/>
            </a:xfrm>
            <a:custGeom>
              <a:avLst/>
              <a:gdLst/>
              <a:ahLst/>
              <a:cxnLst/>
              <a:rect l="l" t="t" r="r" b="b"/>
              <a:pathLst>
                <a:path w="8226" h="6795" extrusionOk="0">
                  <a:moveTo>
                    <a:pt x="6356" y="1"/>
                  </a:moveTo>
                  <a:cubicBezTo>
                    <a:pt x="6275" y="1"/>
                    <a:pt x="6221" y="67"/>
                    <a:pt x="6228" y="184"/>
                  </a:cubicBezTo>
                  <a:cubicBezTo>
                    <a:pt x="6237" y="309"/>
                    <a:pt x="6272" y="452"/>
                    <a:pt x="6326" y="568"/>
                  </a:cubicBezTo>
                  <a:cubicBezTo>
                    <a:pt x="6388" y="684"/>
                    <a:pt x="6477" y="791"/>
                    <a:pt x="6576" y="916"/>
                  </a:cubicBezTo>
                  <a:cubicBezTo>
                    <a:pt x="6379" y="951"/>
                    <a:pt x="6210" y="996"/>
                    <a:pt x="6040" y="1014"/>
                  </a:cubicBezTo>
                  <a:cubicBezTo>
                    <a:pt x="5630" y="1050"/>
                    <a:pt x="5229" y="1067"/>
                    <a:pt x="4827" y="1112"/>
                  </a:cubicBezTo>
                  <a:cubicBezTo>
                    <a:pt x="4229" y="1166"/>
                    <a:pt x="3641" y="1228"/>
                    <a:pt x="3052" y="1290"/>
                  </a:cubicBezTo>
                  <a:cubicBezTo>
                    <a:pt x="3007" y="1299"/>
                    <a:pt x="2971" y="1299"/>
                    <a:pt x="2927" y="1308"/>
                  </a:cubicBezTo>
                  <a:cubicBezTo>
                    <a:pt x="2392" y="1371"/>
                    <a:pt x="1847" y="1442"/>
                    <a:pt x="1312" y="1505"/>
                  </a:cubicBezTo>
                  <a:cubicBezTo>
                    <a:pt x="1009" y="1540"/>
                    <a:pt x="706" y="1558"/>
                    <a:pt x="411" y="1603"/>
                  </a:cubicBezTo>
                  <a:cubicBezTo>
                    <a:pt x="170" y="1638"/>
                    <a:pt x="45" y="1781"/>
                    <a:pt x="19" y="2022"/>
                  </a:cubicBezTo>
                  <a:cubicBezTo>
                    <a:pt x="10" y="2165"/>
                    <a:pt x="1" y="2316"/>
                    <a:pt x="28" y="2459"/>
                  </a:cubicBezTo>
                  <a:cubicBezTo>
                    <a:pt x="117" y="2878"/>
                    <a:pt x="233" y="3289"/>
                    <a:pt x="313" y="3708"/>
                  </a:cubicBezTo>
                  <a:cubicBezTo>
                    <a:pt x="465" y="4502"/>
                    <a:pt x="607" y="5296"/>
                    <a:pt x="741" y="6090"/>
                  </a:cubicBezTo>
                  <a:cubicBezTo>
                    <a:pt x="768" y="6286"/>
                    <a:pt x="750" y="6491"/>
                    <a:pt x="768" y="6688"/>
                  </a:cubicBezTo>
                  <a:cubicBezTo>
                    <a:pt x="777" y="6723"/>
                    <a:pt x="822" y="6759"/>
                    <a:pt x="857" y="6795"/>
                  </a:cubicBezTo>
                  <a:cubicBezTo>
                    <a:pt x="884" y="6768"/>
                    <a:pt x="929" y="6741"/>
                    <a:pt x="937" y="6705"/>
                  </a:cubicBezTo>
                  <a:cubicBezTo>
                    <a:pt x="964" y="6643"/>
                    <a:pt x="991" y="6572"/>
                    <a:pt x="982" y="6500"/>
                  </a:cubicBezTo>
                  <a:cubicBezTo>
                    <a:pt x="973" y="6135"/>
                    <a:pt x="973" y="5769"/>
                    <a:pt x="929" y="5403"/>
                  </a:cubicBezTo>
                  <a:cubicBezTo>
                    <a:pt x="893" y="5064"/>
                    <a:pt x="804" y="4725"/>
                    <a:pt x="759" y="4386"/>
                  </a:cubicBezTo>
                  <a:cubicBezTo>
                    <a:pt x="661" y="3744"/>
                    <a:pt x="572" y="3101"/>
                    <a:pt x="483" y="2459"/>
                  </a:cubicBezTo>
                  <a:cubicBezTo>
                    <a:pt x="456" y="2254"/>
                    <a:pt x="491" y="2209"/>
                    <a:pt x="706" y="2156"/>
                  </a:cubicBezTo>
                  <a:cubicBezTo>
                    <a:pt x="795" y="2138"/>
                    <a:pt x="893" y="2111"/>
                    <a:pt x="982" y="2111"/>
                  </a:cubicBezTo>
                  <a:cubicBezTo>
                    <a:pt x="1517" y="2093"/>
                    <a:pt x="2044" y="2040"/>
                    <a:pt x="2570" y="1968"/>
                  </a:cubicBezTo>
                  <a:cubicBezTo>
                    <a:pt x="3114" y="1897"/>
                    <a:pt x="3667" y="1852"/>
                    <a:pt x="4220" y="1817"/>
                  </a:cubicBezTo>
                  <a:cubicBezTo>
                    <a:pt x="4925" y="1772"/>
                    <a:pt x="5639" y="1754"/>
                    <a:pt x="6344" y="1710"/>
                  </a:cubicBezTo>
                  <a:cubicBezTo>
                    <a:pt x="6620" y="1692"/>
                    <a:pt x="6906" y="1674"/>
                    <a:pt x="7129" y="1451"/>
                  </a:cubicBezTo>
                  <a:cubicBezTo>
                    <a:pt x="7155" y="1424"/>
                    <a:pt x="7218" y="1433"/>
                    <a:pt x="7254" y="1415"/>
                  </a:cubicBezTo>
                  <a:cubicBezTo>
                    <a:pt x="7263" y="1442"/>
                    <a:pt x="7271" y="1469"/>
                    <a:pt x="7289" y="1487"/>
                  </a:cubicBezTo>
                  <a:cubicBezTo>
                    <a:pt x="7120" y="1603"/>
                    <a:pt x="6941" y="1719"/>
                    <a:pt x="6781" y="1844"/>
                  </a:cubicBezTo>
                  <a:cubicBezTo>
                    <a:pt x="6629" y="1959"/>
                    <a:pt x="6486" y="2075"/>
                    <a:pt x="6361" y="2218"/>
                  </a:cubicBezTo>
                  <a:cubicBezTo>
                    <a:pt x="6281" y="2316"/>
                    <a:pt x="6219" y="2450"/>
                    <a:pt x="6192" y="2584"/>
                  </a:cubicBezTo>
                  <a:cubicBezTo>
                    <a:pt x="6174" y="2646"/>
                    <a:pt x="6201" y="2771"/>
                    <a:pt x="6246" y="2798"/>
                  </a:cubicBezTo>
                  <a:cubicBezTo>
                    <a:pt x="6264" y="2811"/>
                    <a:pt x="6282" y="2817"/>
                    <a:pt x="6299" y="2817"/>
                  </a:cubicBezTo>
                  <a:cubicBezTo>
                    <a:pt x="6360" y="2817"/>
                    <a:pt x="6407" y="2740"/>
                    <a:pt x="6442" y="2691"/>
                  </a:cubicBezTo>
                  <a:cubicBezTo>
                    <a:pt x="6763" y="2272"/>
                    <a:pt x="7218" y="2040"/>
                    <a:pt x="7691" y="1835"/>
                  </a:cubicBezTo>
                  <a:cubicBezTo>
                    <a:pt x="7825" y="1772"/>
                    <a:pt x="7958" y="1719"/>
                    <a:pt x="8083" y="1647"/>
                  </a:cubicBezTo>
                  <a:cubicBezTo>
                    <a:pt x="8217" y="1567"/>
                    <a:pt x="8226" y="1478"/>
                    <a:pt x="8137" y="1353"/>
                  </a:cubicBezTo>
                  <a:cubicBezTo>
                    <a:pt x="8083" y="1281"/>
                    <a:pt x="8012" y="1219"/>
                    <a:pt x="7941" y="1166"/>
                  </a:cubicBezTo>
                  <a:cubicBezTo>
                    <a:pt x="7798" y="1058"/>
                    <a:pt x="7646" y="951"/>
                    <a:pt x="7494" y="862"/>
                  </a:cubicBezTo>
                  <a:cubicBezTo>
                    <a:pt x="7280" y="737"/>
                    <a:pt x="7102" y="559"/>
                    <a:pt x="6924" y="380"/>
                  </a:cubicBezTo>
                  <a:cubicBezTo>
                    <a:pt x="6790" y="247"/>
                    <a:pt x="6638" y="140"/>
                    <a:pt x="6477" y="41"/>
                  </a:cubicBezTo>
                  <a:cubicBezTo>
                    <a:pt x="6433" y="14"/>
                    <a:pt x="6392" y="1"/>
                    <a:pt x="6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15F0F95-211D-4AEB-75A2-63EF3F1F7E23}"/>
              </a:ext>
            </a:extLst>
          </p:cNvPr>
          <p:cNvSpPr txBox="1"/>
          <p:nvPr/>
        </p:nvSpPr>
        <p:spPr>
          <a:xfrm>
            <a:off x="2753108" y="1097853"/>
            <a:ext cx="5995345"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New Roman"/>
              </a:rPr>
              <a:t>Presenting "Fashion Sensei: Virtual Fashion Mentor" — your one-stop shop for all things stylish and sophisticated!</a:t>
            </a:r>
          </a:p>
          <a:p>
            <a:pPr algn="just"/>
            <a:r>
              <a:rPr lang="en-US" sz="1600" dirty="0">
                <a:latin typeface="Times New Roman"/>
              </a:rPr>
              <a:t>Fashion Sensei is not just another style technology, it's like having your own personal fashion advisor on the internet. Fashion Sensei is here to help you every step of the way, whether you're a fashion enthusiast who wants to perfect your aesthetic or someone who is just beginning their style adventure. </a:t>
            </a:r>
          </a:p>
          <a:p>
            <a:pPr algn="just"/>
            <a:endParaRPr lang="en-US" dirty="0"/>
          </a:p>
          <a:p>
            <a:pPr algn="just"/>
            <a:r>
              <a:rPr lang="en-US" sz="1600" dirty="0">
                <a:latin typeface="Times New Roman"/>
              </a:rPr>
              <a:t>Individuals interact with the system through a simple interface, where they input their style preferences, physique evaluations, and other design specifications. The system then processes this information and generates personalized fashion designs tailored to each individual's unique preferences and measurements.</a:t>
            </a:r>
          </a:p>
          <a:p>
            <a:pPr algn="just"/>
            <a:endParaRPr lang="en-US" sz="1600" dirty="0">
              <a:latin typeface="Times New Roman"/>
            </a:endParaRPr>
          </a:p>
          <a:p>
            <a:pPr algn="just"/>
            <a:endParaRPr lang="en-US" sz="1600" dirty="0">
              <a:latin typeface="Times New Roman"/>
            </a:endParaRPr>
          </a:p>
          <a:p>
            <a:pPr algn="just"/>
            <a:endParaRPr lang="en-US" sz="1600" dirty="0">
              <a:latin typeface="Times New Roman"/>
            </a:endParaRPr>
          </a:p>
          <a:p>
            <a:r>
              <a:rPr lang="en-US" sz="1600" dirty="0">
                <a:latin typeface="Times New Roman"/>
              </a:rPr>
              <a:t>       </a:t>
            </a:r>
          </a:p>
          <a:p>
            <a:pPr marL="342900" indent="-342900">
              <a:buFont typeface="Wingdings"/>
              <a:buChar char="q"/>
            </a:pPr>
            <a:endParaRPr lang="en-US" dirty="0">
              <a:latin typeface="Times New Roman"/>
            </a:endParaRPr>
          </a:p>
          <a:p>
            <a:br>
              <a:rPr lang="en-US" sz="1600" dirty="0">
                <a:latin typeface="Times New Roman"/>
              </a:rPr>
            </a:br>
            <a:br>
              <a:rPr lang="en-US" sz="1600" dirty="0">
                <a:latin typeface="Times New Roman"/>
              </a:rPr>
            </a:br>
            <a:br>
              <a:rPr lang="en-US" sz="1600" dirty="0">
                <a:latin typeface="Times New Roman"/>
              </a:rPr>
            </a:br>
            <a:endParaRPr lang="en-US" sz="1600" dirty="0">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1E5EBD-2F74-7922-3DDA-7FFA8DD00B99}"/>
              </a:ext>
            </a:extLst>
          </p:cNvPr>
          <p:cNvSpPr>
            <a:spLocks noGrp="1"/>
          </p:cNvSpPr>
          <p:nvPr>
            <p:ph type="body" idx="1"/>
          </p:nvPr>
        </p:nvSpPr>
        <p:spPr>
          <a:xfrm>
            <a:off x="523342" y="1147565"/>
            <a:ext cx="4669458" cy="3374430"/>
          </a:xfrm>
        </p:spPr>
        <p:txBody>
          <a:bodyPr/>
          <a:lstStyle/>
          <a:p>
            <a:pPr marL="285750" indent="-285750" algn="just">
              <a:buFont typeface="Wingdings"/>
              <a:buChar char="q"/>
            </a:pPr>
            <a:r>
              <a:rPr lang="en-US" sz="1600" dirty="0">
                <a:solidFill>
                  <a:srgbClr val="000000"/>
                </a:solidFill>
                <a:latin typeface="Times New Roman"/>
                <a:cs typeface="Arial"/>
                <a:sym typeface="Arial"/>
              </a:rPr>
              <a:t>Gather diverse image datasets of various clothing styles, patterns, and colors.</a:t>
            </a:r>
          </a:p>
          <a:p>
            <a:pPr marL="285750" indent="-285750" algn="just">
              <a:buFont typeface="Wingdings"/>
              <a:buChar char="q"/>
            </a:pPr>
            <a:r>
              <a:rPr lang="en-US" sz="1600" dirty="0">
                <a:solidFill>
                  <a:srgbClr val="000000"/>
                </a:solidFill>
                <a:latin typeface="Times New Roman"/>
                <a:cs typeface="Arial"/>
                <a:sym typeface="Arial"/>
              </a:rPr>
              <a:t>Develop a method for users to provide accurate measurements, such as user-friendly form.</a:t>
            </a:r>
          </a:p>
          <a:p>
            <a:pPr marL="285750" indent="-285750" algn="just">
              <a:buFont typeface="Wingdings"/>
              <a:buChar char="q"/>
            </a:pPr>
            <a:r>
              <a:rPr lang="en-US" sz="1600" dirty="0">
                <a:solidFill>
                  <a:srgbClr val="000000"/>
                </a:solidFill>
                <a:latin typeface="Times New Roman"/>
                <a:cs typeface="Arial"/>
                <a:sym typeface="Arial"/>
              </a:rPr>
              <a:t>Develop a style preference model that utilizes Computer Vision (CV) to analyze uploaded images for style, color, and pattern recognition.</a:t>
            </a:r>
          </a:p>
          <a:p>
            <a:pPr marL="285750" indent="-285750" algn="just">
              <a:buFont typeface="Wingdings"/>
              <a:buChar char="q"/>
            </a:pPr>
            <a:r>
              <a:rPr lang="en-US" sz="1600" dirty="0">
                <a:solidFill>
                  <a:srgbClr val="000000"/>
                </a:solidFill>
                <a:latin typeface="Times New Roman"/>
                <a:cs typeface="Arial"/>
                <a:sym typeface="Arial"/>
              </a:rPr>
              <a:t>Training the models on the curated dataset to learn patterns and correlations between fashion elements and user preferences.</a:t>
            </a:r>
          </a:p>
          <a:p>
            <a:pPr marL="285750" indent="-285750" algn="just">
              <a:buFont typeface="Wingdings"/>
              <a:buChar char="q"/>
            </a:pPr>
            <a:endParaRPr lang="en-US" sz="1200" dirty="0">
              <a:solidFill>
                <a:srgbClr val="212121"/>
              </a:solidFill>
              <a:latin typeface="Times New Roman"/>
            </a:endParaRPr>
          </a:p>
          <a:p>
            <a:endParaRPr lang="en-IN" dirty="0"/>
          </a:p>
        </p:txBody>
      </p:sp>
      <p:pic>
        <p:nvPicPr>
          <p:cNvPr id="1026" name="Picture 2" descr="Young stylish girl Women fashion Hand drawn illustration Sketch style  simple flat Stock Photo - Alamy">
            <a:extLst>
              <a:ext uri="{FF2B5EF4-FFF2-40B4-BE49-F238E27FC236}">
                <a16:creationId xmlns:a16="http://schemas.microsoft.com/office/drawing/2014/main" id="{DF1CD0CA-16BC-BAC5-EEC4-A5CC6EF93159}"/>
              </a:ext>
            </a:extLst>
          </p:cNvPr>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t="7191" b="7191"/>
          <a:stretch>
            <a:fillRect/>
          </a:stretch>
        </p:blipFill>
        <p:spPr bwMode="auto">
          <a:xfrm rot="21135894">
            <a:off x="5564981" y="518318"/>
            <a:ext cx="2846388" cy="3911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AB7F8AA-DD1E-A239-9DFF-C7A4A17CAA94}"/>
              </a:ext>
            </a:extLst>
          </p:cNvPr>
          <p:cNvSpPr txBox="1"/>
          <p:nvPr/>
        </p:nvSpPr>
        <p:spPr>
          <a:xfrm>
            <a:off x="400050" y="397410"/>
            <a:ext cx="4572000" cy="584775"/>
          </a:xfrm>
          <a:prstGeom prst="rect">
            <a:avLst/>
          </a:prstGeom>
          <a:noFill/>
        </p:spPr>
        <p:txBody>
          <a:bodyPr wrap="square">
            <a:spAutoFit/>
          </a:bodyPr>
          <a:lstStyle/>
          <a:p>
            <a:pPr marL="152400" indent="0">
              <a:buNone/>
            </a:pPr>
            <a:r>
              <a:rPr lang="en-US" sz="3200" b="1" dirty="0">
                <a:latin typeface="Times New Roman"/>
              </a:rPr>
              <a:t>Scope</a:t>
            </a:r>
          </a:p>
        </p:txBody>
      </p:sp>
    </p:spTree>
    <p:extLst>
      <p:ext uri="{BB962C8B-B14F-4D97-AF65-F5344CB8AC3E}">
        <p14:creationId xmlns:p14="http://schemas.microsoft.com/office/powerpoint/2010/main" val="316847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957;p41">
            <a:extLst>
              <a:ext uri="{FF2B5EF4-FFF2-40B4-BE49-F238E27FC236}">
                <a16:creationId xmlns:a16="http://schemas.microsoft.com/office/drawing/2014/main" id="{1E11B367-C252-954C-32D5-3A9AEEAA2EF0}"/>
              </a:ext>
            </a:extLst>
          </p:cNvPr>
          <p:cNvPicPr preferRelativeResize="0">
            <a:picLocks/>
          </p:cNvPicPr>
          <p:nvPr/>
        </p:nvPicPr>
        <p:blipFill rotWithShape="1">
          <a:blip r:embed="rId2"/>
          <a:srcRect l="10060" t="1134" r="22054" b="16563"/>
          <a:stretch/>
        </p:blipFill>
        <p:spPr>
          <a:xfrm rot="-180000">
            <a:off x="5967896" y="615821"/>
            <a:ext cx="2641967" cy="3573473"/>
          </a:xfrm>
          <a:prstGeom prst="rect">
            <a:avLst/>
          </a:prstGeom>
          <a:noFill/>
          <a:ln w="114300" cap="flat" cmpd="sng">
            <a:solidFill>
              <a:schemeClr val="lt1"/>
            </a:solidFill>
            <a:prstDash val="solid"/>
            <a:miter lim="8000"/>
            <a:headEnd type="none" w="sm" len="sm"/>
            <a:tailEnd type="none" w="sm" len="sm"/>
          </a:ln>
          <a:effectLst>
            <a:outerShdw dist="28575" dir="2400000" algn="bl" rotWithShape="0">
              <a:srgbClr val="000000">
                <a:alpha val="30000"/>
              </a:srgbClr>
            </a:outerShdw>
          </a:effectLst>
        </p:spPr>
      </p:pic>
      <p:sp>
        <p:nvSpPr>
          <p:cNvPr id="9" name="TextBox 8">
            <a:extLst>
              <a:ext uri="{FF2B5EF4-FFF2-40B4-BE49-F238E27FC236}">
                <a16:creationId xmlns:a16="http://schemas.microsoft.com/office/drawing/2014/main" id="{F9240388-FAF9-91C0-F834-7C5770420E56}"/>
              </a:ext>
            </a:extLst>
          </p:cNvPr>
          <p:cNvSpPr txBox="1"/>
          <p:nvPr/>
        </p:nvSpPr>
        <p:spPr>
          <a:xfrm>
            <a:off x="442436" y="706267"/>
            <a:ext cx="47123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rPr>
              <a:t>Motivation</a:t>
            </a:r>
          </a:p>
        </p:txBody>
      </p:sp>
      <p:sp>
        <p:nvSpPr>
          <p:cNvPr id="12" name="TextBox 11">
            <a:extLst>
              <a:ext uri="{FF2B5EF4-FFF2-40B4-BE49-F238E27FC236}">
                <a16:creationId xmlns:a16="http://schemas.microsoft.com/office/drawing/2014/main" id="{0A92FE1D-C4A4-A74E-C109-B93A0BA578BC}"/>
              </a:ext>
            </a:extLst>
          </p:cNvPr>
          <p:cNvSpPr txBox="1"/>
          <p:nvPr/>
        </p:nvSpPr>
        <p:spPr>
          <a:xfrm>
            <a:off x="356711" y="1369326"/>
            <a:ext cx="473685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New Roman"/>
                <a:cs typeface="Times New Roman"/>
              </a:rPr>
              <a:t>The motivation behind our project lies in addressing the limitations of traditional fashion design methods, which often fail to provide personalized clothing options that cater to individual style preferences and body measurements. We aim to empower users to express themselves through fashion in a more personalized, accessible, and enjoyable manner.</a:t>
            </a:r>
            <a:endParaRPr lang="en-US" dirty="0"/>
          </a:p>
        </p:txBody>
      </p:sp>
    </p:spTree>
    <p:extLst>
      <p:ext uri="{BB962C8B-B14F-4D97-AF65-F5344CB8AC3E}">
        <p14:creationId xmlns:p14="http://schemas.microsoft.com/office/powerpoint/2010/main" val="201826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9F2C-268E-657D-C73B-FD8712F596EE}"/>
              </a:ext>
            </a:extLst>
          </p:cNvPr>
          <p:cNvSpPr>
            <a:spLocks noGrp="1"/>
          </p:cNvSpPr>
          <p:nvPr>
            <p:ph type="title"/>
          </p:nvPr>
        </p:nvSpPr>
        <p:spPr>
          <a:xfrm>
            <a:off x="1002422" y="447729"/>
            <a:ext cx="6891147" cy="732878"/>
          </a:xfrm>
        </p:spPr>
        <p:txBody>
          <a:bodyPr/>
          <a:lstStyle/>
          <a:p>
            <a:pPr algn="just"/>
            <a:r>
              <a:rPr lang="en-US" sz="2800" b="1" dirty="0">
                <a:latin typeface="Times New Roman"/>
                <a:cs typeface="Times New Roman"/>
              </a:rPr>
              <a:t>Challenges</a:t>
            </a:r>
            <a:endParaRPr lang="en-US" sz="7200" b="1" dirty="0">
              <a:latin typeface="Times New Roman"/>
              <a:cs typeface="Times New Roman"/>
            </a:endParaRPr>
          </a:p>
        </p:txBody>
      </p:sp>
      <p:sp>
        <p:nvSpPr>
          <p:cNvPr id="3" name="TextBox 2">
            <a:extLst>
              <a:ext uri="{FF2B5EF4-FFF2-40B4-BE49-F238E27FC236}">
                <a16:creationId xmlns:a16="http://schemas.microsoft.com/office/drawing/2014/main" id="{E916B69A-A0C0-51DA-A791-5F553732B2CE}"/>
              </a:ext>
            </a:extLst>
          </p:cNvPr>
          <p:cNvSpPr txBox="1"/>
          <p:nvPr/>
        </p:nvSpPr>
        <p:spPr>
          <a:xfrm>
            <a:off x="1164980" y="1219932"/>
            <a:ext cx="6868990"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q"/>
            </a:pPr>
            <a:r>
              <a:rPr lang="en-US" sz="1600" dirty="0">
                <a:latin typeface="Times New Roman"/>
              </a:rPr>
              <a:t>Availability of large and diverse datasets of fashion images annotated with style preferences and body measurements can be limited.</a:t>
            </a:r>
            <a:endParaRPr lang="en-US" dirty="0"/>
          </a:p>
          <a:p>
            <a:pPr algn="just"/>
            <a:endParaRPr lang="en-US" sz="1600" dirty="0">
              <a:latin typeface="Times New Roman"/>
            </a:endParaRPr>
          </a:p>
          <a:p>
            <a:pPr marL="285750" indent="-285750" algn="just">
              <a:buFont typeface="Wingdings"/>
              <a:buChar char="q"/>
            </a:pPr>
            <a:r>
              <a:rPr lang="en-US" sz="1600" dirty="0">
                <a:latin typeface="Times New Roman"/>
              </a:rPr>
              <a:t>Designing and training machine learning models capable of generating personalized fashion designs requires sophisticated algorithms and significant computational resources.</a:t>
            </a:r>
          </a:p>
          <a:p>
            <a:pPr algn="just"/>
            <a:endParaRPr lang="en-US" sz="1600" dirty="0">
              <a:latin typeface="Times New Roman"/>
            </a:endParaRPr>
          </a:p>
          <a:p>
            <a:pPr marL="285750" indent="-285750" algn="just">
              <a:buFont typeface="Wingdings"/>
              <a:buChar char="q"/>
            </a:pPr>
            <a:r>
              <a:rPr lang="en-US" sz="1600" dirty="0">
                <a:latin typeface="Times New Roman"/>
              </a:rPr>
              <a:t>Ensuring that the generated fashion designs are diverse, creative, and aligned with individual style preferences.</a:t>
            </a:r>
          </a:p>
          <a:p>
            <a:pPr algn="just"/>
            <a:endParaRPr lang="en-US" sz="1600" dirty="0">
              <a:latin typeface="Times New Roman"/>
            </a:endParaRPr>
          </a:p>
          <a:p>
            <a:pPr marL="285750" indent="-285750" algn="just">
              <a:buFont typeface="Wingdings"/>
              <a:buChar char="q"/>
            </a:pPr>
            <a:r>
              <a:rPr lang="en-US" sz="1600" dirty="0">
                <a:latin typeface="Times New Roman"/>
              </a:rPr>
              <a:t>Defining appropriate metrics for evaluating the performance and effectiveness of the AI-powered fashion design system can be challenging.</a:t>
            </a:r>
          </a:p>
          <a:p>
            <a:pPr marL="285750" indent="-285750">
              <a:buFont typeface="Wingdings"/>
              <a:buChar char="q"/>
            </a:pPr>
            <a:endParaRPr lang="en-US" sz="1600" dirty="0">
              <a:latin typeface="Times New Roman"/>
            </a:endParaRPr>
          </a:p>
          <a:p>
            <a:endParaRPr lang="en-US" sz="1600" dirty="0">
              <a:latin typeface="Times New Roman"/>
            </a:endParaRPr>
          </a:p>
          <a:p>
            <a:pPr marL="285750" indent="-285750">
              <a:buFont typeface="Wingdings"/>
              <a:buChar char="q"/>
            </a:pPr>
            <a:endParaRPr lang="en-US" sz="1600" dirty="0">
              <a:latin typeface="Times New Roman"/>
            </a:endParaRPr>
          </a:p>
          <a:p>
            <a:pPr marL="285750" indent="-285750">
              <a:buFont typeface="Wingdings"/>
              <a:buChar char="q"/>
            </a:pPr>
            <a:endParaRPr lang="en-US" sz="1600" dirty="0">
              <a:latin typeface="Times New Roman"/>
            </a:endParaRPr>
          </a:p>
          <a:p>
            <a:pPr marL="285750" indent="-285750">
              <a:buFont typeface="Wingdings"/>
              <a:buChar char="q"/>
            </a:pPr>
            <a:endParaRPr lang="en-US" sz="1600" dirty="0">
              <a:latin typeface="Times New Roman"/>
            </a:endParaRPr>
          </a:p>
          <a:p>
            <a:pPr marL="285750" indent="-285750">
              <a:buFont typeface="Wingdings"/>
              <a:buChar char="q"/>
            </a:pPr>
            <a:endParaRPr lang="en-US" sz="1600" dirty="0">
              <a:latin typeface="Times New Roman"/>
            </a:endParaRPr>
          </a:p>
          <a:p>
            <a:pPr marL="285750" indent="-285750">
              <a:buFont typeface="Wingdings"/>
              <a:buChar char="q"/>
            </a:pPr>
            <a:endParaRPr lang="en-US" sz="1600" dirty="0">
              <a:latin typeface="Times New Roman"/>
            </a:endParaRPr>
          </a:p>
          <a:p>
            <a:pPr marL="285750" indent="-285750">
              <a:buFont typeface="Wingdings"/>
              <a:buChar char="q"/>
            </a:pPr>
            <a:endParaRPr lang="en-US" sz="1600" dirty="0">
              <a:latin typeface="Times New Roman"/>
            </a:endParaRPr>
          </a:p>
          <a:p>
            <a:pPr marL="285750" indent="-285750">
              <a:buFont typeface="Wingdings"/>
              <a:buChar char="q"/>
            </a:pPr>
            <a:endParaRPr lang="en-US" sz="1600" dirty="0">
              <a:latin typeface="Times New Roman"/>
            </a:endParaRPr>
          </a:p>
          <a:p>
            <a:pPr marL="285750" indent="-285750">
              <a:buFont typeface="Wingdings"/>
              <a:buChar char="q"/>
            </a:pPr>
            <a:endParaRPr lang="en-US" sz="1600" dirty="0">
              <a:latin typeface="Times New Roman"/>
            </a:endParaRPr>
          </a:p>
        </p:txBody>
      </p:sp>
    </p:spTree>
    <p:extLst>
      <p:ext uri="{BB962C8B-B14F-4D97-AF65-F5344CB8AC3E}">
        <p14:creationId xmlns:p14="http://schemas.microsoft.com/office/powerpoint/2010/main" val="32950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155E3CD-1CA0-E222-DACC-CCD1CDA5991E}"/>
              </a:ext>
            </a:extLst>
          </p:cNvPr>
          <p:cNvGraphicFramePr/>
          <p:nvPr>
            <p:extLst>
              <p:ext uri="{D42A27DB-BD31-4B8C-83A1-F6EECF244321}">
                <p14:modId xmlns:p14="http://schemas.microsoft.com/office/powerpoint/2010/main" val="19440886"/>
              </p:ext>
            </p:extLst>
          </p:nvPr>
        </p:nvGraphicFramePr>
        <p:xfrm>
          <a:off x="169355" y="290034"/>
          <a:ext cx="8805428" cy="4668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37" name="Google Shape;708;p35">
            <a:extLst>
              <a:ext uri="{FF2B5EF4-FFF2-40B4-BE49-F238E27FC236}">
                <a16:creationId xmlns:a16="http://schemas.microsoft.com/office/drawing/2014/main" id="{4C8033A7-5427-9536-6AB6-5269CB40072D}"/>
              </a:ext>
            </a:extLst>
          </p:cNvPr>
          <p:cNvSpPr txBox="1">
            <a:spLocks noGrp="1"/>
          </p:cNvSpPr>
          <p:nvPr/>
        </p:nvSpPr>
        <p:spPr>
          <a:xfrm>
            <a:off x="3475803" y="2175612"/>
            <a:ext cx="2208206" cy="1316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300"/>
              <a:buFont typeface="Syne"/>
              <a:buNone/>
              <a:defRPr sz="3300" b="0" i="0" u="none" strike="noStrike" cap="none">
                <a:solidFill>
                  <a:schemeClr val="dk1"/>
                </a:solidFill>
                <a:latin typeface="Syne"/>
                <a:ea typeface="Syne"/>
                <a:cs typeface="Syne"/>
                <a:sym typeface="Syne"/>
              </a:defRPr>
            </a:lvl9pPr>
          </a:lstStyle>
          <a:p>
            <a:pPr algn="ctr"/>
            <a:r>
              <a:rPr lang="en-US" sz="3200" b="1" dirty="0">
                <a:latin typeface="Times New Roman"/>
                <a:cs typeface="Calibri"/>
              </a:rPr>
              <a:t>Technology Stack</a:t>
            </a:r>
            <a:endParaRPr lang="en-US" sz="3200" b="1" dirty="0">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39"/>
          <p:cNvSpPr txBox="1">
            <a:spLocks noGrp="1"/>
          </p:cNvSpPr>
          <p:nvPr>
            <p:ph type="title"/>
          </p:nvPr>
        </p:nvSpPr>
        <p:spPr>
          <a:xfrm>
            <a:off x="747214" y="247514"/>
            <a:ext cx="7704000" cy="639935"/>
          </a:xfrm>
          <a:prstGeom prst="rect">
            <a:avLst/>
          </a:prstGeom>
        </p:spPr>
        <p:txBody>
          <a:bodyPr spcFirstLastPara="1" wrap="square" lIns="91425" tIns="91425" rIns="91425" bIns="91425" anchor="t" anchorCtr="0">
            <a:noAutofit/>
          </a:bodyPr>
          <a:lstStyle/>
          <a:p>
            <a:r>
              <a:rPr lang="en" sz="3600" b="1" dirty="0">
                <a:latin typeface="Times New Roman"/>
                <a:cs typeface="Calibri"/>
              </a:rPr>
              <a:t>Architecture</a:t>
            </a:r>
            <a:endParaRPr lang="en-US" sz="3600" b="1" dirty="0">
              <a:latin typeface="Times New Roman"/>
            </a:endParaRPr>
          </a:p>
        </p:txBody>
      </p:sp>
      <p:pic>
        <p:nvPicPr>
          <p:cNvPr id="2" name="Picture 1" descr="A diagram of a model&#10;&#10;Description automatically generated">
            <a:extLst>
              <a:ext uri="{FF2B5EF4-FFF2-40B4-BE49-F238E27FC236}">
                <a16:creationId xmlns:a16="http://schemas.microsoft.com/office/drawing/2014/main" id="{1DFA3A1C-E875-38A3-8037-B0AF134E0CB8}"/>
              </a:ext>
            </a:extLst>
          </p:cNvPr>
          <p:cNvPicPr>
            <a:picLocks noChangeAspect="1"/>
          </p:cNvPicPr>
          <p:nvPr/>
        </p:nvPicPr>
        <p:blipFill>
          <a:blip r:embed="rId3"/>
          <a:stretch>
            <a:fillRect/>
          </a:stretch>
        </p:blipFill>
        <p:spPr>
          <a:xfrm>
            <a:off x="1034372" y="1027606"/>
            <a:ext cx="5459073" cy="3648316"/>
          </a:xfrm>
          <a:prstGeom prst="rect">
            <a:avLst/>
          </a:prstGeom>
        </p:spPr>
      </p:pic>
      <p:grpSp>
        <p:nvGrpSpPr>
          <p:cNvPr id="1018" name="Google Shape;751;p38">
            <a:extLst>
              <a:ext uri="{FF2B5EF4-FFF2-40B4-BE49-F238E27FC236}">
                <a16:creationId xmlns:a16="http://schemas.microsoft.com/office/drawing/2014/main" id="{D91116F6-82A1-631D-DA09-08F8EF9B6CEF}"/>
              </a:ext>
            </a:extLst>
          </p:cNvPr>
          <p:cNvGrpSpPr/>
          <p:nvPr/>
        </p:nvGrpSpPr>
        <p:grpSpPr>
          <a:xfrm>
            <a:off x="6847640" y="538466"/>
            <a:ext cx="1894786" cy="4064497"/>
            <a:chOff x="780321" y="539400"/>
            <a:chExt cx="1894786" cy="4064497"/>
          </a:xfrm>
        </p:grpSpPr>
        <p:grpSp>
          <p:nvGrpSpPr>
            <p:cNvPr id="940" name="Google Shape;752;p38">
              <a:extLst>
                <a:ext uri="{FF2B5EF4-FFF2-40B4-BE49-F238E27FC236}">
                  <a16:creationId xmlns:a16="http://schemas.microsoft.com/office/drawing/2014/main" id="{E43ED446-1948-9C58-3C1B-1E599AC8DB52}"/>
                </a:ext>
              </a:extLst>
            </p:cNvPr>
            <p:cNvGrpSpPr/>
            <p:nvPr/>
          </p:nvGrpSpPr>
          <p:grpSpPr>
            <a:xfrm>
              <a:off x="780321" y="539400"/>
              <a:ext cx="1316848" cy="4064497"/>
              <a:chOff x="713221" y="539400"/>
              <a:chExt cx="1316848" cy="4064497"/>
            </a:xfrm>
          </p:grpSpPr>
          <p:sp>
            <p:nvSpPr>
              <p:cNvPr id="961" name="Google Shape;753;p38">
                <a:extLst>
                  <a:ext uri="{FF2B5EF4-FFF2-40B4-BE49-F238E27FC236}">
                    <a16:creationId xmlns:a16="http://schemas.microsoft.com/office/drawing/2014/main" id="{F2B5B46D-02AD-9AB1-C1EF-64876834EF02}"/>
                  </a:ext>
                </a:extLst>
              </p:cNvPr>
              <p:cNvSpPr/>
              <p:nvPr/>
            </p:nvSpPr>
            <p:spPr>
              <a:xfrm>
                <a:off x="1061389" y="792930"/>
                <a:ext cx="445177" cy="294569"/>
              </a:xfrm>
              <a:custGeom>
                <a:avLst/>
                <a:gdLst/>
                <a:ahLst/>
                <a:cxnLst/>
                <a:rect l="l" t="t" r="r" b="b"/>
                <a:pathLst>
                  <a:path w="6228" h="4121" extrusionOk="0">
                    <a:moveTo>
                      <a:pt x="6015" y="1"/>
                    </a:moveTo>
                    <a:cubicBezTo>
                      <a:pt x="6004" y="1"/>
                      <a:pt x="5994" y="2"/>
                      <a:pt x="5987" y="2"/>
                    </a:cubicBezTo>
                    <a:cubicBezTo>
                      <a:pt x="5969" y="11"/>
                      <a:pt x="5960" y="11"/>
                      <a:pt x="5960" y="11"/>
                    </a:cubicBezTo>
                    <a:cubicBezTo>
                      <a:pt x="5960" y="11"/>
                      <a:pt x="5969" y="11"/>
                      <a:pt x="5996" y="2"/>
                    </a:cubicBezTo>
                    <a:cubicBezTo>
                      <a:pt x="6002" y="2"/>
                      <a:pt x="6010" y="1"/>
                      <a:pt x="6018" y="1"/>
                    </a:cubicBezTo>
                    <a:lnTo>
                      <a:pt x="6018" y="1"/>
                    </a:lnTo>
                    <a:cubicBezTo>
                      <a:pt x="6025" y="1"/>
                      <a:pt x="6032" y="2"/>
                      <a:pt x="6039" y="3"/>
                    </a:cubicBezTo>
                    <a:lnTo>
                      <a:pt x="6039" y="3"/>
                    </a:lnTo>
                    <a:cubicBezTo>
                      <a:pt x="6033" y="1"/>
                      <a:pt x="6027" y="1"/>
                      <a:pt x="6021" y="1"/>
                    </a:cubicBezTo>
                    <a:cubicBezTo>
                      <a:pt x="6020" y="1"/>
                      <a:pt x="6019" y="1"/>
                      <a:pt x="6018" y="1"/>
                    </a:cubicBezTo>
                    <a:lnTo>
                      <a:pt x="6018" y="1"/>
                    </a:lnTo>
                    <a:cubicBezTo>
                      <a:pt x="6017" y="1"/>
                      <a:pt x="6016" y="1"/>
                      <a:pt x="6015" y="1"/>
                    </a:cubicBezTo>
                    <a:close/>
                    <a:moveTo>
                      <a:pt x="6039" y="3"/>
                    </a:moveTo>
                    <a:cubicBezTo>
                      <a:pt x="6048" y="6"/>
                      <a:pt x="6058" y="11"/>
                      <a:pt x="6067" y="20"/>
                    </a:cubicBezTo>
                    <a:cubicBezTo>
                      <a:pt x="6094" y="47"/>
                      <a:pt x="6111" y="100"/>
                      <a:pt x="6129" y="145"/>
                    </a:cubicBezTo>
                    <a:cubicBezTo>
                      <a:pt x="6156" y="198"/>
                      <a:pt x="6174" y="261"/>
                      <a:pt x="6183" y="332"/>
                    </a:cubicBezTo>
                    <a:cubicBezTo>
                      <a:pt x="6183" y="475"/>
                      <a:pt x="6138" y="653"/>
                      <a:pt x="6058" y="841"/>
                    </a:cubicBezTo>
                    <a:cubicBezTo>
                      <a:pt x="5978" y="1028"/>
                      <a:pt x="5853" y="1224"/>
                      <a:pt x="5674" y="1403"/>
                    </a:cubicBezTo>
                    <a:cubicBezTo>
                      <a:pt x="5630" y="1447"/>
                      <a:pt x="5576" y="1492"/>
                      <a:pt x="5523" y="1537"/>
                    </a:cubicBezTo>
                    <a:cubicBezTo>
                      <a:pt x="5496" y="1554"/>
                      <a:pt x="5469" y="1581"/>
                      <a:pt x="5442" y="1617"/>
                    </a:cubicBezTo>
                    <a:cubicBezTo>
                      <a:pt x="5416" y="1653"/>
                      <a:pt x="5398" y="1706"/>
                      <a:pt x="5398" y="1751"/>
                    </a:cubicBezTo>
                    <a:cubicBezTo>
                      <a:pt x="5389" y="1840"/>
                      <a:pt x="5407" y="1902"/>
                      <a:pt x="5398" y="1965"/>
                    </a:cubicBezTo>
                    <a:cubicBezTo>
                      <a:pt x="5389" y="2027"/>
                      <a:pt x="5362" y="2090"/>
                      <a:pt x="5326" y="2161"/>
                    </a:cubicBezTo>
                    <a:cubicBezTo>
                      <a:pt x="5264" y="2286"/>
                      <a:pt x="5166" y="2420"/>
                      <a:pt x="5086" y="2554"/>
                    </a:cubicBezTo>
                    <a:cubicBezTo>
                      <a:pt x="4996" y="2696"/>
                      <a:pt x="4898" y="2830"/>
                      <a:pt x="4809" y="2982"/>
                    </a:cubicBezTo>
                    <a:cubicBezTo>
                      <a:pt x="4622" y="3267"/>
                      <a:pt x="4399" y="3553"/>
                      <a:pt x="4104" y="3749"/>
                    </a:cubicBezTo>
                    <a:cubicBezTo>
                      <a:pt x="3953" y="3838"/>
                      <a:pt x="3792" y="3901"/>
                      <a:pt x="3614" y="3910"/>
                    </a:cubicBezTo>
                    <a:cubicBezTo>
                      <a:pt x="3576" y="3913"/>
                      <a:pt x="3539" y="3915"/>
                      <a:pt x="3501" y="3915"/>
                    </a:cubicBezTo>
                    <a:cubicBezTo>
                      <a:pt x="3357" y="3915"/>
                      <a:pt x="3211" y="3889"/>
                      <a:pt x="3069" y="3847"/>
                    </a:cubicBezTo>
                    <a:cubicBezTo>
                      <a:pt x="2704" y="3731"/>
                      <a:pt x="2391" y="3508"/>
                      <a:pt x="2088" y="3285"/>
                    </a:cubicBezTo>
                    <a:cubicBezTo>
                      <a:pt x="1936" y="3178"/>
                      <a:pt x="1776" y="3071"/>
                      <a:pt x="1624" y="2973"/>
                    </a:cubicBezTo>
                    <a:cubicBezTo>
                      <a:pt x="1481" y="2866"/>
                      <a:pt x="1348" y="2759"/>
                      <a:pt x="1276" y="2634"/>
                    </a:cubicBezTo>
                    <a:cubicBezTo>
                      <a:pt x="1232" y="2562"/>
                      <a:pt x="1223" y="2500"/>
                      <a:pt x="1196" y="2411"/>
                    </a:cubicBezTo>
                    <a:cubicBezTo>
                      <a:pt x="1187" y="2366"/>
                      <a:pt x="1169" y="2322"/>
                      <a:pt x="1142" y="2277"/>
                    </a:cubicBezTo>
                    <a:cubicBezTo>
                      <a:pt x="1116" y="2232"/>
                      <a:pt x="1080" y="2188"/>
                      <a:pt x="1053" y="2161"/>
                    </a:cubicBezTo>
                    <a:cubicBezTo>
                      <a:pt x="982" y="2099"/>
                      <a:pt x="911" y="2054"/>
                      <a:pt x="848" y="2009"/>
                    </a:cubicBezTo>
                    <a:cubicBezTo>
                      <a:pt x="786" y="1965"/>
                      <a:pt x="723" y="1920"/>
                      <a:pt x="670" y="1867"/>
                    </a:cubicBezTo>
                    <a:cubicBezTo>
                      <a:pt x="456" y="1670"/>
                      <a:pt x="295" y="1430"/>
                      <a:pt x="197" y="1198"/>
                    </a:cubicBezTo>
                    <a:cubicBezTo>
                      <a:pt x="99" y="966"/>
                      <a:pt x="81" y="725"/>
                      <a:pt x="170" y="546"/>
                    </a:cubicBezTo>
                    <a:cubicBezTo>
                      <a:pt x="252" y="382"/>
                      <a:pt x="410" y="286"/>
                      <a:pt x="540" y="286"/>
                    </a:cubicBezTo>
                    <a:cubicBezTo>
                      <a:pt x="550" y="286"/>
                      <a:pt x="561" y="286"/>
                      <a:pt x="572" y="288"/>
                    </a:cubicBezTo>
                    <a:cubicBezTo>
                      <a:pt x="714" y="297"/>
                      <a:pt x="812" y="368"/>
                      <a:pt x="857" y="430"/>
                    </a:cubicBezTo>
                    <a:cubicBezTo>
                      <a:pt x="902" y="493"/>
                      <a:pt x="902" y="537"/>
                      <a:pt x="902" y="537"/>
                    </a:cubicBezTo>
                    <a:cubicBezTo>
                      <a:pt x="902" y="537"/>
                      <a:pt x="911" y="493"/>
                      <a:pt x="866" y="430"/>
                    </a:cubicBezTo>
                    <a:cubicBezTo>
                      <a:pt x="830" y="359"/>
                      <a:pt x="732" y="270"/>
                      <a:pt x="580" y="252"/>
                    </a:cubicBezTo>
                    <a:cubicBezTo>
                      <a:pt x="564" y="249"/>
                      <a:pt x="547" y="248"/>
                      <a:pt x="529" y="248"/>
                    </a:cubicBezTo>
                    <a:cubicBezTo>
                      <a:pt x="385" y="248"/>
                      <a:pt x="212" y="344"/>
                      <a:pt x="117" y="511"/>
                    </a:cubicBezTo>
                    <a:cubicBezTo>
                      <a:pt x="1" y="707"/>
                      <a:pt x="10" y="983"/>
                      <a:pt x="99" y="1233"/>
                    </a:cubicBezTo>
                    <a:cubicBezTo>
                      <a:pt x="188" y="1483"/>
                      <a:pt x="349" y="1751"/>
                      <a:pt x="572" y="1974"/>
                    </a:cubicBezTo>
                    <a:cubicBezTo>
                      <a:pt x="634" y="2027"/>
                      <a:pt x="688" y="2081"/>
                      <a:pt x="759" y="2134"/>
                    </a:cubicBezTo>
                    <a:cubicBezTo>
                      <a:pt x="821" y="2179"/>
                      <a:pt x="893" y="2223"/>
                      <a:pt x="937" y="2277"/>
                    </a:cubicBezTo>
                    <a:cubicBezTo>
                      <a:pt x="991" y="2331"/>
                      <a:pt x="1018" y="2375"/>
                      <a:pt x="1035" y="2455"/>
                    </a:cubicBezTo>
                    <a:cubicBezTo>
                      <a:pt x="1053" y="2527"/>
                      <a:pt x="1071" y="2634"/>
                      <a:pt x="1125" y="2714"/>
                    </a:cubicBezTo>
                    <a:cubicBezTo>
                      <a:pt x="1214" y="2893"/>
                      <a:pt x="1365" y="3017"/>
                      <a:pt x="1517" y="3125"/>
                    </a:cubicBezTo>
                    <a:cubicBezTo>
                      <a:pt x="1669" y="3232"/>
                      <a:pt x="1812" y="3330"/>
                      <a:pt x="1972" y="3446"/>
                    </a:cubicBezTo>
                    <a:cubicBezTo>
                      <a:pt x="2267" y="3669"/>
                      <a:pt x="2597" y="3910"/>
                      <a:pt x="3007" y="4043"/>
                    </a:cubicBezTo>
                    <a:cubicBezTo>
                      <a:pt x="3163" y="4093"/>
                      <a:pt x="3331" y="4120"/>
                      <a:pt x="3500" y="4120"/>
                    </a:cubicBezTo>
                    <a:cubicBezTo>
                      <a:pt x="3544" y="4120"/>
                      <a:pt x="3588" y="4118"/>
                      <a:pt x="3631" y="4115"/>
                    </a:cubicBezTo>
                    <a:cubicBezTo>
                      <a:pt x="3837" y="4097"/>
                      <a:pt x="4042" y="4026"/>
                      <a:pt x="4211" y="3910"/>
                    </a:cubicBezTo>
                    <a:cubicBezTo>
                      <a:pt x="4550" y="3687"/>
                      <a:pt x="4764" y="3365"/>
                      <a:pt x="4952" y="3080"/>
                    </a:cubicBezTo>
                    <a:cubicBezTo>
                      <a:pt x="5041" y="2928"/>
                      <a:pt x="5130" y="2786"/>
                      <a:pt x="5219" y="2643"/>
                    </a:cubicBezTo>
                    <a:cubicBezTo>
                      <a:pt x="5300" y="2500"/>
                      <a:pt x="5389" y="2366"/>
                      <a:pt x="5460" y="2215"/>
                    </a:cubicBezTo>
                    <a:cubicBezTo>
                      <a:pt x="5487" y="2143"/>
                      <a:pt x="5514" y="2063"/>
                      <a:pt x="5523" y="1983"/>
                    </a:cubicBezTo>
                    <a:cubicBezTo>
                      <a:pt x="5541" y="1893"/>
                      <a:pt x="5514" y="1813"/>
                      <a:pt x="5523" y="1760"/>
                    </a:cubicBezTo>
                    <a:cubicBezTo>
                      <a:pt x="5514" y="1661"/>
                      <a:pt x="5657" y="1581"/>
                      <a:pt x="5746" y="1474"/>
                    </a:cubicBezTo>
                    <a:cubicBezTo>
                      <a:pt x="5933" y="1278"/>
                      <a:pt x="6049" y="1064"/>
                      <a:pt x="6120" y="859"/>
                    </a:cubicBezTo>
                    <a:cubicBezTo>
                      <a:pt x="6192" y="662"/>
                      <a:pt x="6227" y="484"/>
                      <a:pt x="6210" y="332"/>
                    </a:cubicBezTo>
                    <a:cubicBezTo>
                      <a:pt x="6201" y="252"/>
                      <a:pt x="6174" y="189"/>
                      <a:pt x="6147" y="145"/>
                    </a:cubicBezTo>
                    <a:cubicBezTo>
                      <a:pt x="6120" y="91"/>
                      <a:pt x="6111" y="47"/>
                      <a:pt x="6076" y="20"/>
                    </a:cubicBezTo>
                    <a:cubicBezTo>
                      <a:pt x="6063" y="11"/>
                      <a:pt x="6051" y="6"/>
                      <a:pt x="6039"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754;p38">
                <a:extLst>
                  <a:ext uri="{FF2B5EF4-FFF2-40B4-BE49-F238E27FC236}">
                    <a16:creationId xmlns:a16="http://schemas.microsoft.com/office/drawing/2014/main" id="{733A7920-02FA-64F0-E88F-987D8750FBA3}"/>
                  </a:ext>
                </a:extLst>
              </p:cNvPr>
              <p:cNvSpPr/>
              <p:nvPr/>
            </p:nvSpPr>
            <p:spPr>
              <a:xfrm>
                <a:off x="1095841" y="1019442"/>
                <a:ext cx="103360" cy="179844"/>
              </a:xfrm>
              <a:custGeom>
                <a:avLst/>
                <a:gdLst/>
                <a:ahLst/>
                <a:cxnLst/>
                <a:rect l="l" t="t" r="r" b="b"/>
                <a:pathLst>
                  <a:path w="1446" h="2516" extrusionOk="0">
                    <a:moveTo>
                      <a:pt x="1285" y="0"/>
                    </a:moveTo>
                    <a:cubicBezTo>
                      <a:pt x="1285" y="0"/>
                      <a:pt x="1294" y="179"/>
                      <a:pt x="1294" y="464"/>
                    </a:cubicBezTo>
                    <a:cubicBezTo>
                      <a:pt x="1294" y="607"/>
                      <a:pt x="1285" y="785"/>
                      <a:pt x="1267" y="964"/>
                    </a:cubicBezTo>
                    <a:cubicBezTo>
                      <a:pt x="1240" y="1142"/>
                      <a:pt x="1169" y="1303"/>
                      <a:pt x="1053" y="1499"/>
                    </a:cubicBezTo>
                    <a:cubicBezTo>
                      <a:pt x="955" y="1686"/>
                      <a:pt x="857" y="1865"/>
                      <a:pt x="750" y="2016"/>
                    </a:cubicBezTo>
                    <a:cubicBezTo>
                      <a:pt x="652" y="2168"/>
                      <a:pt x="536" y="2275"/>
                      <a:pt x="420" y="2355"/>
                    </a:cubicBezTo>
                    <a:cubicBezTo>
                      <a:pt x="304" y="2427"/>
                      <a:pt x="197" y="2471"/>
                      <a:pt x="116" y="2480"/>
                    </a:cubicBezTo>
                    <a:cubicBezTo>
                      <a:pt x="45" y="2498"/>
                      <a:pt x="0" y="2507"/>
                      <a:pt x="0" y="2507"/>
                    </a:cubicBezTo>
                    <a:cubicBezTo>
                      <a:pt x="0" y="2507"/>
                      <a:pt x="36" y="2516"/>
                      <a:pt x="125" y="2516"/>
                    </a:cubicBezTo>
                    <a:cubicBezTo>
                      <a:pt x="206" y="2516"/>
                      <a:pt x="330" y="2507"/>
                      <a:pt x="464" y="2444"/>
                    </a:cubicBezTo>
                    <a:cubicBezTo>
                      <a:pt x="607" y="2382"/>
                      <a:pt x="759" y="2275"/>
                      <a:pt x="892" y="2123"/>
                    </a:cubicBezTo>
                    <a:cubicBezTo>
                      <a:pt x="1026" y="1972"/>
                      <a:pt x="1133" y="1784"/>
                      <a:pt x="1240" y="1597"/>
                    </a:cubicBezTo>
                    <a:cubicBezTo>
                      <a:pt x="1294" y="1499"/>
                      <a:pt x="1347" y="1401"/>
                      <a:pt x="1383" y="1294"/>
                    </a:cubicBezTo>
                    <a:cubicBezTo>
                      <a:pt x="1419" y="1187"/>
                      <a:pt x="1437" y="1080"/>
                      <a:pt x="1437" y="973"/>
                    </a:cubicBezTo>
                    <a:cubicBezTo>
                      <a:pt x="1446" y="776"/>
                      <a:pt x="1419" y="607"/>
                      <a:pt x="1401" y="464"/>
                    </a:cubicBezTo>
                    <a:cubicBezTo>
                      <a:pt x="1347" y="170"/>
                      <a:pt x="1285" y="0"/>
                      <a:pt x="1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755;p38">
                <a:extLst>
                  <a:ext uri="{FF2B5EF4-FFF2-40B4-BE49-F238E27FC236}">
                    <a16:creationId xmlns:a16="http://schemas.microsoft.com/office/drawing/2014/main" id="{78FD85F9-254D-61D4-E069-545855411E3B}"/>
                  </a:ext>
                </a:extLst>
              </p:cNvPr>
              <p:cNvSpPr/>
              <p:nvPr/>
            </p:nvSpPr>
            <p:spPr>
              <a:xfrm>
                <a:off x="1421065" y="991995"/>
                <a:ext cx="79772" cy="170980"/>
              </a:xfrm>
              <a:custGeom>
                <a:avLst/>
                <a:gdLst/>
                <a:ahLst/>
                <a:cxnLst/>
                <a:rect l="l" t="t" r="r" b="b"/>
                <a:pathLst>
                  <a:path w="1116" h="2392" extrusionOk="0">
                    <a:moveTo>
                      <a:pt x="27" y="1"/>
                    </a:moveTo>
                    <a:cubicBezTo>
                      <a:pt x="27" y="1"/>
                      <a:pt x="0" y="161"/>
                      <a:pt x="9" y="420"/>
                    </a:cubicBezTo>
                    <a:cubicBezTo>
                      <a:pt x="9" y="670"/>
                      <a:pt x="54" y="1026"/>
                      <a:pt x="134" y="1401"/>
                    </a:cubicBezTo>
                    <a:cubicBezTo>
                      <a:pt x="170" y="1588"/>
                      <a:pt x="232" y="1794"/>
                      <a:pt x="366" y="1936"/>
                    </a:cubicBezTo>
                    <a:cubicBezTo>
                      <a:pt x="500" y="2070"/>
                      <a:pt x="642" y="2133"/>
                      <a:pt x="749" y="2195"/>
                    </a:cubicBezTo>
                    <a:cubicBezTo>
                      <a:pt x="972" y="2320"/>
                      <a:pt x="1115" y="2391"/>
                      <a:pt x="1115" y="2391"/>
                    </a:cubicBezTo>
                    <a:cubicBezTo>
                      <a:pt x="1115" y="2391"/>
                      <a:pt x="999" y="2275"/>
                      <a:pt x="812" y="2115"/>
                    </a:cubicBezTo>
                    <a:cubicBezTo>
                      <a:pt x="714" y="2026"/>
                      <a:pt x="589" y="1936"/>
                      <a:pt x="500" y="1820"/>
                    </a:cubicBezTo>
                    <a:cubicBezTo>
                      <a:pt x="410" y="1713"/>
                      <a:pt x="375" y="1553"/>
                      <a:pt x="339" y="1357"/>
                    </a:cubicBezTo>
                    <a:cubicBezTo>
                      <a:pt x="250" y="982"/>
                      <a:pt x="161" y="652"/>
                      <a:pt x="107" y="402"/>
                    </a:cubicBezTo>
                    <a:cubicBezTo>
                      <a:pt x="54" y="161"/>
                      <a:pt x="27"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756;p38">
                <a:extLst>
                  <a:ext uri="{FF2B5EF4-FFF2-40B4-BE49-F238E27FC236}">
                    <a16:creationId xmlns:a16="http://schemas.microsoft.com/office/drawing/2014/main" id="{4C9E22A0-7FFC-622F-92F6-617E59F8E9A1}"/>
                  </a:ext>
                </a:extLst>
              </p:cNvPr>
              <p:cNvSpPr/>
              <p:nvPr/>
            </p:nvSpPr>
            <p:spPr>
              <a:xfrm>
                <a:off x="954887" y="1204497"/>
                <a:ext cx="490496" cy="1061978"/>
              </a:xfrm>
              <a:custGeom>
                <a:avLst/>
                <a:gdLst/>
                <a:ahLst/>
                <a:cxnLst/>
                <a:rect l="l" t="t" r="r" b="b"/>
                <a:pathLst>
                  <a:path w="6862" h="14857" extrusionOk="0">
                    <a:moveTo>
                      <a:pt x="6861" y="14780"/>
                    </a:moveTo>
                    <a:lnTo>
                      <a:pt x="6861" y="14780"/>
                    </a:lnTo>
                    <a:cubicBezTo>
                      <a:pt x="6854" y="14781"/>
                      <a:pt x="6848" y="14783"/>
                      <a:pt x="6841" y="14784"/>
                    </a:cubicBezTo>
                    <a:lnTo>
                      <a:pt x="6841" y="14784"/>
                    </a:lnTo>
                    <a:cubicBezTo>
                      <a:pt x="6840" y="14803"/>
                      <a:pt x="6838" y="14823"/>
                      <a:pt x="6834" y="14843"/>
                    </a:cubicBezTo>
                    <a:lnTo>
                      <a:pt x="6861" y="14780"/>
                    </a:lnTo>
                    <a:close/>
                    <a:moveTo>
                      <a:pt x="2991" y="0"/>
                    </a:moveTo>
                    <a:cubicBezTo>
                      <a:pt x="2970" y="0"/>
                      <a:pt x="2949" y="5"/>
                      <a:pt x="2927" y="16"/>
                    </a:cubicBezTo>
                    <a:cubicBezTo>
                      <a:pt x="2873" y="43"/>
                      <a:pt x="2847" y="96"/>
                      <a:pt x="2820" y="141"/>
                    </a:cubicBezTo>
                    <a:cubicBezTo>
                      <a:pt x="2731" y="293"/>
                      <a:pt x="2641" y="444"/>
                      <a:pt x="2552" y="596"/>
                    </a:cubicBezTo>
                    <a:cubicBezTo>
                      <a:pt x="2516" y="667"/>
                      <a:pt x="2472" y="748"/>
                      <a:pt x="2436" y="819"/>
                    </a:cubicBezTo>
                    <a:cubicBezTo>
                      <a:pt x="2222" y="1310"/>
                      <a:pt x="2329" y="1916"/>
                      <a:pt x="2704" y="2300"/>
                    </a:cubicBezTo>
                    <a:cubicBezTo>
                      <a:pt x="2838" y="2434"/>
                      <a:pt x="2998" y="2550"/>
                      <a:pt x="3087" y="2710"/>
                    </a:cubicBezTo>
                    <a:cubicBezTo>
                      <a:pt x="3123" y="2790"/>
                      <a:pt x="3150" y="2880"/>
                      <a:pt x="3168" y="2969"/>
                    </a:cubicBezTo>
                    <a:cubicBezTo>
                      <a:pt x="3293" y="3477"/>
                      <a:pt x="3409" y="3977"/>
                      <a:pt x="3533" y="4485"/>
                    </a:cubicBezTo>
                    <a:cubicBezTo>
                      <a:pt x="3623" y="4887"/>
                      <a:pt x="3721" y="5288"/>
                      <a:pt x="3739" y="5699"/>
                    </a:cubicBezTo>
                    <a:cubicBezTo>
                      <a:pt x="3765" y="6216"/>
                      <a:pt x="3667" y="6734"/>
                      <a:pt x="3560" y="7242"/>
                    </a:cubicBezTo>
                    <a:cubicBezTo>
                      <a:pt x="3516" y="7465"/>
                      <a:pt x="3462" y="7697"/>
                      <a:pt x="3355" y="7893"/>
                    </a:cubicBezTo>
                    <a:cubicBezTo>
                      <a:pt x="3230" y="8098"/>
                      <a:pt x="3034" y="8268"/>
                      <a:pt x="2864" y="8437"/>
                    </a:cubicBezTo>
                    <a:cubicBezTo>
                      <a:pt x="2267" y="9035"/>
                      <a:pt x="1830" y="9776"/>
                      <a:pt x="1607" y="10579"/>
                    </a:cubicBezTo>
                    <a:cubicBezTo>
                      <a:pt x="1428" y="11185"/>
                      <a:pt x="1366" y="11863"/>
                      <a:pt x="946" y="12336"/>
                    </a:cubicBezTo>
                    <a:cubicBezTo>
                      <a:pt x="732" y="12577"/>
                      <a:pt x="456" y="12746"/>
                      <a:pt x="259" y="13005"/>
                    </a:cubicBezTo>
                    <a:cubicBezTo>
                      <a:pt x="72" y="13255"/>
                      <a:pt x="1" y="13647"/>
                      <a:pt x="233" y="13861"/>
                    </a:cubicBezTo>
                    <a:cubicBezTo>
                      <a:pt x="349" y="13968"/>
                      <a:pt x="509" y="14004"/>
                      <a:pt x="670" y="14022"/>
                    </a:cubicBezTo>
                    <a:cubicBezTo>
                      <a:pt x="773" y="14034"/>
                      <a:pt x="881" y="14041"/>
                      <a:pt x="988" y="14041"/>
                    </a:cubicBezTo>
                    <a:cubicBezTo>
                      <a:pt x="1113" y="14041"/>
                      <a:pt x="1237" y="14032"/>
                      <a:pt x="1357" y="14013"/>
                    </a:cubicBezTo>
                    <a:cubicBezTo>
                      <a:pt x="1666" y="13962"/>
                      <a:pt x="1959" y="13852"/>
                      <a:pt x="2275" y="13852"/>
                    </a:cubicBezTo>
                    <a:cubicBezTo>
                      <a:pt x="2287" y="13852"/>
                      <a:pt x="2299" y="13852"/>
                      <a:pt x="2311" y="13853"/>
                    </a:cubicBezTo>
                    <a:cubicBezTo>
                      <a:pt x="2775" y="13861"/>
                      <a:pt x="3194" y="14129"/>
                      <a:pt x="3614" y="14325"/>
                    </a:cubicBezTo>
                    <a:cubicBezTo>
                      <a:pt x="4341" y="14676"/>
                      <a:pt x="5149" y="14856"/>
                      <a:pt x="5958" y="14856"/>
                    </a:cubicBezTo>
                    <a:cubicBezTo>
                      <a:pt x="6253" y="14856"/>
                      <a:pt x="6549" y="14832"/>
                      <a:pt x="6841" y="14784"/>
                    </a:cubicBezTo>
                    <a:lnTo>
                      <a:pt x="6841" y="14784"/>
                    </a:lnTo>
                    <a:cubicBezTo>
                      <a:pt x="6861" y="14387"/>
                      <a:pt x="6412" y="14103"/>
                      <a:pt x="6174" y="13754"/>
                    </a:cubicBezTo>
                    <a:cubicBezTo>
                      <a:pt x="5924" y="13380"/>
                      <a:pt x="5915" y="12862"/>
                      <a:pt x="5594" y="12550"/>
                    </a:cubicBezTo>
                    <a:cubicBezTo>
                      <a:pt x="5425" y="12389"/>
                      <a:pt x="5184" y="12282"/>
                      <a:pt x="5095" y="12077"/>
                    </a:cubicBezTo>
                    <a:cubicBezTo>
                      <a:pt x="4881" y="11595"/>
                      <a:pt x="5630" y="11060"/>
                      <a:pt x="5398" y="10587"/>
                    </a:cubicBezTo>
                    <a:cubicBezTo>
                      <a:pt x="5362" y="10516"/>
                      <a:pt x="5309" y="10454"/>
                      <a:pt x="5291" y="10373"/>
                    </a:cubicBezTo>
                    <a:cubicBezTo>
                      <a:pt x="5228" y="10124"/>
                      <a:pt x="5594" y="9963"/>
                      <a:pt x="5648" y="9704"/>
                    </a:cubicBezTo>
                    <a:cubicBezTo>
                      <a:pt x="5701" y="9446"/>
                      <a:pt x="5398" y="9240"/>
                      <a:pt x="5130" y="9196"/>
                    </a:cubicBezTo>
                    <a:cubicBezTo>
                      <a:pt x="4863" y="9151"/>
                      <a:pt x="4559" y="9178"/>
                      <a:pt x="4336" y="9026"/>
                    </a:cubicBezTo>
                    <a:cubicBezTo>
                      <a:pt x="4301" y="9008"/>
                      <a:pt x="4274" y="8982"/>
                      <a:pt x="4265" y="8946"/>
                    </a:cubicBezTo>
                    <a:cubicBezTo>
                      <a:pt x="4256" y="8901"/>
                      <a:pt x="4283" y="8857"/>
                      <a:pt x="4319" y="8821"/>
                    </a:cubicBezTo>
                    <a:cubicBezTo>
                      <a:pt x="4577" y="8536"/>
                      <a:pt x="5068" y="8491"/>
                      <a:pt x="5264" y="8170"/>
                    </a:cubicBezTo>
                    <a:cubicBezTo>
                      <a:pt x="5309" y="8081"/>
                      <a:pt x="5336" y="7982"/>
                      <a:pt x="5389" y="7902"/>
                    </a:cubicBezTo>
                    <a:cubicBezTo>
                      <a:pt x="5576" y="7608"/>
                      <a:pt x="6049" y="7510"/>
                      <a:pt x="6094" y="7171"/>
                    </a:cubicBezTo>
                    <a:cubicBezTo>
                      <a:pt x="6112" y="7064"/>
                      <a:pt x="6085" y="6957"/>
                      <a:pt x="6049" y="6858"/>
                    </a:cubicBezTo>
                    <a:cubicBezTo>
                      <a:pt x="5915" y="6386"/>
                      <a:pt x="5835" y="5913"/>
                      <a:pt x="5817" y="5422"/>
                    </a:cubicBezTo>
                    <a:cubicBezTo>
                      <a:pt x="5799" y="5146"/>
                      <a:pt x="5808" y="4869"/>
                      <a:pt x="5880" y="4601"/>
                    </a:cubicBezTo>
                    <a:cubicBezTo>
                      <a:pt x="5942" y="4396"/>
                      <a:pt x="6031" y="4200"/>
                      <a:pt x="6121" y="4013"/>
                    </a:cubicBezTo>
                    <a:cubicBezTo>
                      <a:pt x="6335" y="3495"/>
                      <a:pt x="6469" y="2951"/>
                      <a:pt x="6513" y="2398"/>
                    </a:cubicBezTo>
                    <a:cubicBezTo>
                      <a:pt x="6549" y="1997"/>
                      <a:pt x="6522" y="1550"/>
                      <a:pt x="6245" y="1238"/>
                    </a:cubicBezTo>
                    <a:cubicBezTo>
                      <a:pt x="5898" y="837"/>
                      <a:pt x="5282" y="810"/>
                      <a:pt x="4738" y="801"/>
                    </a:cubicBezTo>
                    <a:cubicBezTo>
                      <a:pt x="4203" y="783"/>
                      <a:pt x="3578" y="712"/>
                      <a:pt x="3284" y="266"/>
                    </a:cubicBezTo>
                    <a:cubicBezTo>
                      <a:pt x="3208" y="152"/>
                      <a:pt x="3107" y="0"/>
                      <a:pt x="2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757;p38">
                <a:extLst>
                  <a:ext uri="{FF2B5EF4-FFF2-40B4-BE49-F238E27FC236}">
                    <a16:creationId xmlns:a16="http://schemas.microsoft.com/office/drawing/2014/main" id="{B55F12B3-E118-7CFA-BA87-359159C59CEE}"/>
                  </a:ext>
                </a:extLst>
              </p:cNvPr>
              <p:cNvSpPr/>
              <p:nvPr/>
            </p:nvSpPr>
            <p:spPr>
              <a:xfrm>
                <a:off x="944094" y="2186882"/>
                <a:ext cx="603291" cy="2330034"/>
              </a:xfrm>
              <a:custGeom>
                <a:avLst/>
                <a:gdLst/>
                <a:ahLst/>
                <a:cxnLst/>
                <a:rect l="l" t="t" r="r" b="b"/>
                <a:pathLst>
                  <a:path w="8440" h="32597" extrusionOk="0">
                    <a:moveTo>
                      <a:pt x="1473" y="0"/>
                    </a:moveTo>
                    <a:cubicBezTo>
                      <a:pt x="1091" y="0"/>
                      <a:pt x="716" y="62"/>
                      <a:pt x="366" y="216"/>
                    </a:cubicBezTo>
                    <a:cubicBezTo>
                      <a:pt x="669" y="269"/>
                      <a:pt x="723" y="706"/>
                      <a:pt x="580" y="974"/>
                    </a:cubicBezTo>
                    <a:cubicBezTo>
                      <a:pt x="437" y="1241"/>
                      <a:pt x="179" y="1464"/>
                      <a:pt x="107" y="1759"/>
                    </a:cubicBezTo>
                    <a:cubicBezTo>
                      <a:pt x="0" y="2214"/>
                      <a:pt x="187" y="2125"/>
                      <a:pt x="89" y="2803"/>
                    </a:cubicBezTo>
                    <a:lnTo>
                      <a:pt x="2400" y="29414"/>
                    </a:lnTo>
                    <a:cubicBezTo>
                      <a:pt x="2213" y="29824"/>
                      <a:pt x="2391" y="30324"/>
                      <a:pt x="2703" y="30645"/>
                    </a:cubicBezTo>
                    <a:cubicBezTo>
                      <a:pt x="3015" y="30975"/>
                      <a:pt x="3435" y="31162"/>
                      <a:pt x="3854" y="31350"/>
                    </a:cubicBezTo>
                    <a:cubicBezTo>
                      <a:pt x="4541" y="31653"/>
                      <a:pt x="5237" y="31956"/>
                      <a:pt x="5924" y="32269"/>
                    </a:cubicBezTo>
                    <a:cubicBezTo>
                      <a:pt x="6284" y="32429"/>
                      <a:pt x="6674" y="32597"/>
                      <a:pt x="7066" y="32597"/>
                    </a:cubicBezTo>
                    <a:cubicBezTo>
                      <a:pt x="7111" y="32597"/>
                      <a:pt x="7155" y="32594"/>
                      <a:pt x="7199" y="32590"/>
                    </a:cubicBezTo>
                    <a:cubicBezTo>
                      <a:pt x="7066" y="31778"/>
                      <a:pt x="7984" y="31189"/>
                      <a:pt x="8225" y="30404"/>
                    </a:cubicBezTo>
                    <a:cubicBezTo>
                      <a:pt x="8439" y="29717"/>
                      <a:pt x="8083" y="28977"/>
                      <a:pt x="7654" y="28388"/>
                    </a:cubicBezTo>
                    <a:cubicBezTo>
                      <a:pt x="7226" y="27790"/>
                      <a:pt x="6700" y="27237"/>
                      <a:pt x="6512" y="26532"/>
                    </a:cubicBezTo>
                    <a:cubicBezTo>
                      <a:pt x="6352" y="25935"/>
                      <a:pt x="6459" y="25301"/>
                      <a:pt x="6468" y="24686"/>
                    </a:cubicBezTo>
                    <a:cubicBezTo>
                      <a:pt x="6486" y="23589"/>
                      <a:pt x="6182" y="22482"/>
                      <a:pt x="5611" y="21537"/>
                    </a:cubicBezTo>
                    <a:cubicBezTo>
                      <a:pt x="5397" y="21180"/>
                      <a:pt x="5139" y="20787"/>
                      <a:pt x="5246" y="20395"/>
                    </a:cubicBezTo>
                    <a:cubicBezTo>
                      <a:pt x="5299" y="20190"/>
                      <a:pt x="5442" y="20029"/>
                      <a:pt x="5558" y="19851"/>
                    </a:cubicBezTo>
                    <a:cubicBezTo>
                      <a:pt x="5834" y="19414"/>
                      <a:pt x="5933" y="18896"/>
                      <a:pt x="6022" y="18388"/>
                    </a:cubicBezTo>
                    <a:cubicBezTo>
                      <a:pt x="6120" y="17835"/>
                      <a:pt x="6218" y="17273"/>
                      <a:pt x="6191" y="16710"/>
                    </a:cubicBezTo>
                    <a:cubicBezTo>
                      <a:pt x="6120" y="15087"/>
                      <a:pt x="5032" y="13552"/>
                      <a:pt x="5281" y="11947"/>
                    </a:cubicBezTo>
                    <a:cubicBezTo>
                      <a:pt x="5335" y="11599"/>
                      <a:pt x="5442" y="11260"/>
                      <a:pt x="5388" y="10921"/>
                    </a:cubicBezTo>
                    <a:cubicBezTo>
                      <a:pt x="5299" y="10359"/>
                      <a:pt x="4782" y="9877"/>
                      <a:pt x="4898" y="9324"/>
                    </a:cubicBezTo>
                    <a:cubicBezTo>
                      <a:pt x="5103" y="8414"/>
                      <a:pt x="6691" y="8503"/>
                      <a:pt x="7021" y="7638"/>
                    </a:cubicBezTo>
                    <a:cubicBezTo>
                      <a:pt x="7298" y="6897"/>
                      <a:pt x="6432" y="6130"/>
                      <a:pt x="6620" y="5372"/>
                    </a:cubicBezTo>
                    <a:cubicBezTo>
                      <a:pt x="6709" y="5024"/>
                      <a:pt x="7003" y="4747"/>
                      <a:pt x="7048" y="4391"/>
                    </a:cubicBezTo>
                    <a:cubicBezTo>
                      <a:pt x="7137" y="3641"/>
                      <a:pt x="6057" y="2981"/>
                      <a:pt x="6396" y="2303"/>
                    </a:cubicBezTo>
                    <a:cubicBezTo>
                      <a:pt x="6521" y="2062"/>
                      <a:pt x="6807" y="1893"/>
                      <a:pt x="6816" y="1616"/>
                    </a:cubicBezTo>
                    <a:cubicBezTo>
                      <a:pt x="6834" y="1206"/>
                      <a:pt x="6245" y="1099"/>
                      <a:pt x="5826" y="1063"/>
                    </a:cubicBezTo>
                    <a:cubicBezTo>
                      <a:pt x="4889" y="992"/>
                      <a:pt x="4015" y="590"/>
                      <a:pt x="3122" y="305"/>
                    </a:cubicBezTo>
                    <a:cubicBezTo>
                      <a:pt x="2595" y="131"/>
                      <a:pt x="2027"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758;p38">
                <a:extLst>
                  <a:ext uri="{FF2B5EF4-FFF2-40B4-BE49-F238E27FC236}">
                    <a16:creationId xmlns:a16="http://schemas.microsoft.com/office/drawing/2014/main" id="{95ACAAA0-E5B8-30A4-7EBC-0C81F38C4D08}"/>
                  </a:ext>
                </a:extLst>
              </p:cNvPr>
              <p:cNvSpPr/>
              <p:nvPr/>
            </p:nvSpPr>
            <p:spPr>
              <a:xfrm>
                <a:off x="1111137" y="4290247"/>
                <a:ext cx="417086" cy="222374"/>
              </a:xfrm>
              <a:custGeom>
                <a:avLst/>
                <a:gdLst/>
                <a:ahLst/>
                <a:cxnLst/>
                <a:rect l="l" t="t" r="r" b="b"/>
                <a:pathLst>
                  <a:path w="5835" h="3111" extrusionOk="0">
                    <a:moveTo>
                      <a:pt x="241" y="1"/>
                    </a:moveTo>
                    <a:cubicBezTo>
                      <a:pt x="197" y="1"/>
                      <a:pt x="154" y="9"/>
                      <a:pt x="116" y="32"/>
                    </a:cubicBezTo>
                    <a:lnTo>
                      <a:pt x="99" y="41"/>
                    </a:lnTo>
                    <a:cubicBezTo>
                      <a:pt x="0" y="148"/>
                      <a:pt x="63" y="308"/>
                      <a:pt x="107" y="442"/>
                    </a:cubicBezTo>
                    <a:cubicBezTo>
                      <a:pt x="188" y="674"/>
                      <a:pt x="215" y="924"/>
                      <a:pt x="188" y="1165"/>
                    </a:cubicBezTo>
                    <a:cubicBezTo>
                      <a:pt x="179" y="1209"/>
                      <a:pt x="170" y="1263"/>
                      <a:pt x="206" y="1298"/>
                    </a:cubicBezTo>
                    <a:cubicBezTo>
                      <a:pt x="215" y="1316"/>
                      <a:pt x="241" y="1334"/>
                      <a:pt x="259" y="1343"/>
                    </a:cubicBezTo>
                    <a:cubicBezTo>
                      <a:pt x="705" y="1575"/>
                      <a:pt x="1160" y="1807"/>
                      <a:pt x="1624" y="1985"/>
                    </a:cubicBezTo>
                    <a:cubicBezTo>
                      <a:pt x="1865" y="2066"/>
                      <a:pt x="2097" y="2137"/>
                      <a:pt x="2329" y="2226"/>
                    </a:cubicBezTo>
                    <a:cubicBezTo>
                      <a:pt x="3114" y="2521"/>
                      <a:pt x="3854" y="2958"/>
                      <a:pt x="4675" y="3100"/>
                    </a:cubicBezTo>
                    <a:cubicBezTo>
                      <a:pt x="4701" y="3106"/>
                      <a:pt x="4727" y="3111"/>
                      <a:pt x="4751" y="3111"/>
                    </a:cubicBezTo>
                    <a:cubicBezTo>
                      <a:pt x="4768" y="3111"/>
                      <a:pt x="4785" y="3108"/>
                      <a:pt x="4800" y="3100"/>
                    </a:cubicBezTo>
                    <a:cubicBezTo>
                      <a:pt x="4827" y="3083"/>
                      <a:pt x="4845" y="3056"/>
                      <a:pt x="4862" y="3029"/>
                    </a:cubicBezTo>
                    <a:cubicBezTo>
                      <a:pt x="5148" y="2592"/>
                      <a:pt x="5433" y="2155"/>
                      <a:pt x="5719" y="1727"/>
                    </a:cubicBezTo>
                    <a:cubicBezTo>
                      <a:pt x="5781" y="1637"/>
                      <a:pt x="5835" y="1539"/>
                      <a:pt x="5835" y="1432"/>
                    </a:cubicBezTo>
                    <a:cubicBezTo>
                      <a:pt x="5835" y="1414"/>
                      <a:pt x="5835" y="1396"/>
                      <a:pt x="5826" y="1388"/>
                    </a:cubicBezTo>
                    <a:cubicBezTo>
                      <a:pt x="5817" y="1374"/>
                      <a:pt x="5801" y="1370"/>
                      <a:pt x="5785" y="1370"/>
                    </a:cubicBezTo>
                    <a:cubicBezTo>
                      <a:pt x="5768" y="1370"/>
                      <a:pt x="5750" y="1374"/>
                      <a:pt x="5737" y="1379"/>
                    </a:cubicBezTo>
                    <a:cubicBezTo>
                      <a:pt x="5639" y="1414"/>
                      <a:pt x="5549" y="1477"/>
                      <a:pt x="5451" y="1504"/>
                    </a:cubicBezTo>
                    <a:cubicBezTo>
                      <a:pt x="5300" y="1566"/>
                      <a:pt x="5121" y="1566"/>
                      <a:pt x="4952" y="1566"/>
                    </a:cubicBezTo>
                    <a:cubicBezTo>
                      <a:pt x="4514" y="1557"/>
                      <a:pt x="4068" y="1548"/>
                      <a:pt x="3649" y="1432"/>
                    </a:cubicBezTo>
                    <a:cubicBezTo>
                      <a:pt x="3310" y="1343"/>
                      <a:pt x="3007" y="1182"/>
                      <a:pt x="2695" y="1031"/>
                    </a:cubicBezTo>
                    <a:cubicBezTo>
                      <a:pt x="1972" y="674"/>
                      <a:pt x="1232" y="353"/>
                      <a:pt x="482" y="58"/>
                    </a:cubicBezTo>
                    <a:cubicBezTo>
                      <a:pt x="407" y="30"/>
                      <a:pt x="321" y="1"/>
                      <a:pt x="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759;p38">
                <a:extLst>
                  <a:ext uri="{FF2B5EF4-FFF2-40B4-BE49-F238E27FC236}">
                    <a16:creationId xmlns:a16="http://schemas.microsoft.com/office/drawing/2014/main" id="{2C4F23D2-9E6A-93B8-11AA-63DF991CDE25}"/>
                  </a:ext>
                </a:extLst>
              </p:cNvPr>
              <p:cNvSpPr/>
              <p:nvPr/>
            </p:nvSpPr>
            <p:spPr>
              <a:xfrm>
                <a:off x="924938" y="2353996"/>
                <a:ext cx="193282" cy="1881211"/>
              </a:xfrm>
              <a:custGeom>
                <a:avLst/>
                <a:gdLst/>
                <a:ahLst/>
                <a:cxnLst/>
                <a:rect l="l" t="t" r="r" b="b"/>
                <a:pathLst>
                  <a:path w="2704" h="26318" extrusionOk="0">
                    <a:moveTo>
                      <a:pt x="545" y="1"/>
                    </a:moveTo>
                    <a:cubicBezTo>
                      <a:pt x="0" y="759"/>
                      <a:pt x="27" y="1776"/>
                      <a:pt x="215" y="2686"/>
                    </a:cubicBezTo>
                    <a:cubicBezTo>
                      <a:pt x="411" y="3596"/>
                      <a:pt x="750" y="4479"/>
                      <a:pt x="750" y="5407"/>
                    </a:cubicBezTo>
                    <a:cubicBezTo>
                      <a:pt x="750" y="6549"/>
                      <a:pt x="224" y="7700"/>
                      <a:pt x="518" y="8806"/>
                    </a:cubicBezTo>
                    <a:cubicBezTo>
                      <a:pt x="634" y="9243"/>
                      <a:pt x="875" y="9644"/>
                      <a:pt x="1017" y="10073"/>
                    </a:cubicBezTo>
                    <a:cubicBezTo>
                      <a:pt x="1348" y="11054"/>
                      <a:pt x="1160" y="12115"/>
                      <a:pt x="973" y="13132"/>
                    </a:cubicBezTo>
                    <a:cubicBezTo>
                      <a:pt x="768" y="14257"/>
                      <a:pt x="554" y="15381"/>
                      <a:pt x="348" y="16505"/>
                    </a:cubicBezTo>
                    <a:cubicBezTo>
                      <a:pt x="286" y="16835"/>
                      <a:pt x="224" y="17174"/>
                      <a:pt x="250" y="17513"/>
                    </a:cubicBezTo>
                    <a:cubicBezTo>
                      <a:pt x="286" y="17878"/>
                      <a:pt x="420" y="18217"/>
                      <a:pt x="571" y="18548"/>
                    </a:cubicBezTo>
                    <a:cubicBezTo>
                      <a:pt x="839" y="19163"/>
                      <a:pt x="1178" y="19752"/>
                      <a:pt x="1553" y="20314"/>
                    </a:cubicBezTo>
                    <a:cubicBezTo>
                      <a:pt x="1812" y="20699"/>
                      <a:pt x="2105" y="21108"/>
                      <a:pt x="2311" y="21530"/>
                    </a:cubicBezTo>
                    <a:lnTo>
                      <a:pt x="2311" y="21530"/>
                    </a:lnTo>
                    <a:lnTo>
                      <a:pt x="545" y="1"/>
                    </a:lnTo>
                    <a:close/>
                    <a:moveTo>
                      <a:pt x="2311" y="21530"/>
                    </a:moveTo>
                    <a:lnTo>
                      <a:pt x="2444" y="23150"/>
                    </a:lnTo>
                    <a:lnTo>
                      <a:pt x="2444" y="23150"/>
                    </a:lnTo>
                    <a:cubicBezTo>
                      <a:pt x="2465" y="23100"/>
                      <a:pt x="2483" y="23050"/>
                      <a:pt x="2498" y="22999"/>
                    </a:cubicBezTo>
                    <a:cubicBezTo>
                      <a:pt x="2664" y="22502"/>
                      <a:pt x="2543" y="22007"/>
                      <a:pt x="2311" y="21530"/>
                    </a:cubicBezTo>
                    <a:close/>
                    <a:moveTo>
                      <a:pt x="2444" y="23150"/>
                    </a:moveTo>
                    <a:cubicBezTo>
                      <a:pt x="2366" y="23335"/>
                      <a:pt x="2256" y="23512"/>
                      <a:pt x="2186" y="23695"/>
                    </a:cubicBezTo>
                    <a:cubicBezTo>
                      <a:pt x="1856" y="24533"/>
                      <a:pt x="2373" y="25470"/>
                      <a:pt x="2704" y="26318"/>
                    </a:cubicBezTo>
                    <a:lnTo>
                      <a:pt x="2444" y="2315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760;p38">
                <a:extLst>
                  <a:ext uri="{FF2B5EF4-FFF2-40B4-BE49-F238E27FC236}">
                    <a16:creationId xmlns:a16="http://schemas.microsoft.com/office/drawing/2014/main" id="{1AF76533-420A-355D-BDCE-77EFDD37962C}"/>
                  </a:ext>
                </a:extLst>
              </p:cNvPr>
              <p:cNvSpPr/>
              <p:nvPr/>
            </p:nvSpPr>
            <p:spPr>
              <a:xfrm>
                <a:off x="713221" y="1028948"/>
                <a:ext cx="512798" cy="1757550"/>
              </a:xfrm>
              <a:custGeom>
                <a:avLst/>
                <a:gdLst/>
                <a:ahLst/>
                <a:cxnLst/>
                <a:rect l="l" t="t" r="r" b="b"/>
                <a:pathLst>
                  <a:path w="7174" h="24588" extrusionOk="0">
                    <a:moveTo>
                      <a:pt x="6665" y="1"/>
                    </a:moveTo>
                    <a:cubicBezTo>
                      <a:pt x="5559" y="536"/>
                      <a:pt x="4970" y="1152"/>
                      <a:pt x="4390" y="1990"/>
                    </a:cubicBezTo>
                    <a:lnTo>
                      <a:pt x="4363" y="2115"/>
                    </a:lnTo>
                    <a:cubicBezTo>
                      <a:pt x="3525" y="2526"/>
                      <a:pt x="2632" y="3052"/>
                      <a:pt x="1892" y="3605"/>
                    </a:cubicBezTo>
                    <a:cubicBezTo>
                      <a:pt x="1678" y="3766"/>
                      <a:pt x="1464" y="3935"/>
                      <a:pt x="1348" y="4167"/>
                    </a:cubicBezTo>
                    <a:cubicBezTo>
                      <a:pt x="1241" y="4390"/>
                      <a:pt x="1223" y="4649"/>
                      <a:pt x="1205" y="4899"/>
                    </a:cubicBezTo>
                    <a:cubicBezTo>
                      <a:pt x="1071" y="6959"/>
                      <a:pt x="384" y="9020"/>
                      <a:pt x="777" y="11054"/>
                    </a:cubicBezTo>
                    <a:cubicBezTo>
                      <a:pt x="866" y="11473"/>
                      <a:pt x="741" y="11866"/>
                      <a:pt x="768" y="12294"/>
                    </a:cubicBezTo>
                    <a:cubicBezTo>
                      <a:pt x="813" y="13195"/>
                      <a:pt x="830" y="14060"/>
                      <a:pt x="572" y="14926"/>
                    </a:cubicBezTo>
                    <a:cubicBezTo>
                      <a:pt x="188" y="16210"/>
                      <a:pt x="72" y="17450"/>
                      <a:pt x="19" y="18789"/>
                    </a:cubicBezTo>
                    <a:cubicBezTo>
                      <a:pt x="1" y="19199"/>
                      <a:pt x="27" y="19565"/>
                      <a:pt x="19" y="20011"/>
                    </a:cubicBezTo>
                    <a:cubicBezTo>
                      <a:pt x="1" y="20573"/>
                      <a:pt x="72" y="21054"/>
                      <a:pt x="99" y="21616"/>
                    </a:cubicBezTo>
                    <a:cubicBezTo>
                      <a:pt x="143" y="22616"/>
                      <a:pt x="81" y="23517"/>
                      <a:pt x="286" y="24587"/>
                    </a:cubicBezTo>
                    <a:cubicBezTo>
                      <a:pt x="611" y="24342"/>
                      <a:pt x="940" y="24246"/>
                      <a:pt x="1297" y="24246"/>
                    </a:cubicBezTo>
                    <a:cubicBezTo>
                      <a:pt x="1499" y="24246"/>
                      <a:pt x="1711" y="24277"/>
                      <a:pt x="1937" y="24328"/>
                    </a:cubicBezTo>
                    <a:cubicBezTo>
                      <a:pt x="2223" y="24400"/>
                      <a:pt x="2495" y="24521"/>
                      <a:pt x="2785" y="24521"/>
                    </a:cubicBezTo>
                    <a:cubicBezTo>
                      <a:pt x="2820" y="24521"/>
                      <a:pt x="2856" y="24520"/>
                      <a:pt x="2891" y="24516"/>
                    </a:cubicBezTo>
                    <a:cubicBezTo>
                      <a:pt x="3212" y="24480"/>
                      <a:pt x="3355" y="24239"/>
                      <a:pt x="3203" y="23954"/>
                    </a:cubicBezTo>
                    <a:cubicBezTo>
                      <a:pt x="3096" y="23758"/>
                      <a:pt x="2989" y="23597"/>
                      <a:pt x="2900" y="23401"/>
                    </a:cubicBezTo>
                    <a:cubicBezTo>
                      <a:pt x="2855" y="23311"/>
                      <a:pt x="2864" y="23204"/>
                      <a:pt x="2855" y="23106"/>
                    </a:cubicBezTo>
                    <a:cubicBezTo>
                      <a:pt x="2704" y="21518"/>
                      <a:pt x="2677" y="20020"/>
                      <a:pt x="2971" y="18262"/>
                    </a:cubicBezTo>
                    <a:cubicBezTo>
                      <a:pt x="3009" y="18327"/>
                      <a:pt x="3082" y="18356"/>
                      <a:pt x="3160" y="18356"/>
                    </a:cubicBezTo>
                    <a:cubicBezTo>
                      <a:pt x="3232" y="18356"/>
                      <a:pt x="3308" y="18332"/>
                      <a:pt x="3364" y="18289"/>
                    </a:cubicBezTo>
                    <a:cubicBezTo>
                      <a:pt x="3480" y="18200"/>
                      <a:pt x="3533" y="18057"/>
                      <a:pt x="3578" y="17914"/>
                    </a:cubicBezTo>
                    <a:cubicBezTo>
                      <a:pt x="3721" y="17522"/>
                      <a:pt x="3649" y="17147"/>
                      <a:pt x="3587" y="16737"/>
                    </a:cubicBezTo>
                    <a:cubicBezTo>
                      <a:pt x="3542" y="16478"/>
                      <a:pt x="3632" y="16184"/>
                      <a:pt x="3667" y="15925"/>
                    </a:cubicBezTo>
                    <a:cubicBezTo>
                      <a:pt x="3721" y="15559"/>
                      <a:pt x="4051" y="15309"/>
                      <a:pt x="4283" y="15033"/>
                    </a:cubicBezTo>
                    <a:cubicBezTo>
                      <a:pt x="5157" y="14016"/>
                      <a:pt x="4943" y="12410"/>
                      <a:pt x="5782" y="11366"/>
                    </a:cubicBezTo>
                    <a:cubicBezTo>
                      <a:pt x="5969" y="11134"/>
                      <a:pt x="6201" y="10947"/>
                      <a:pt x="6397" y="10715"/>
                    </a:cubicBezTo>
                    <a:cubicBezTo>
                      <a:pt x="6914" y="10117"/>
                      <a:pt x="7129" y="9323"/>
                      <a:pt x="7155" y="8538"/>
                    </a:cubicBezTo>
                    <a:cubicBezTo>
                      <a:pt x="7173" y="7762"/>
                      <a:pt x="7022" y="6986"/>
                      <a:pt x="6870" y="6219"/>
                    </a:cubicBezTo>
                    <a:cubicBezTo>
                      <a:pt x="6790" y="5844"/>
                      <a:pt x="6709" y="5461"/>
                      <a:pt x="6504" y="5139"/>
                    </a:cubicBezTo>
                    <a:cubicBezTo>
                      <a:pt x="6254" y="4747"/>
                      <a:pt x="5808" y="4444"/>
                      <a:pt x="5755" y="3989"/>
                    </a:cubicBezTo>
                    <a:cubicBezTo>
                      <a:pt x="5692" y="3516"/>
                      <a:pt x="5862" y="3462"/>
                      <a:pt x="5817" y="2989"/>
                    </a:cubicBezTo>
                    <a:cubicBezTo>
                      <a:pt x="5799" y="2775"/>
                      <a:pt x="6049" y="2347"/>
                      <a:pt x="6138" y="2151"/>
                    </a:cubicBezTo>
                    <a:cubicBezTo>
                      <a:pt x="6263" y="1901"/>
                      <a:pt x="6299" y="1375"/>
                      <a:pt x="6406" y="1125"/>
                    </a:cubicBezTo>
                    <a:cubicBezTo>
                      <a:pt x="6495" y="911"/>
                      <a:pt x="6558" y="964"/>
                      <a:pt x="6451" y="759"/>
                    </a:cubicBezTo>
                    <a:cubicBezTo>
                      <a:pt x="6352" y="554"/>
                      <a:pt x="6468" y="117"/>
                      <a:pt x="6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761;p38">
                <a:extLst>
                  <a:ext uri="{FF2B5EF4-FFF2-40B4-BE49-F238E27FC236}">
                    <a16:creationId xmlns:a16="http://schemas.microsoft.com/office/drawing/2014/main" id="{97507DF8-BC34-CB42-5951-1767F161D3E7}"/>
                  </a:ext>
                </a:extLst>
              </p:cNvPr>
              <p:cNvSpPr/>
              <p:nvPr/>
            </p:nvSpPr>
            <p:spPr>
              <a:xfrm>
                <a:off x="899420" y="1028948"/>
                <a:ext cx="327879" cy="621161"/>
              </a:xfrm>
              <a:custGeom>
                <a:avLst/>
                <a:gdLst/>
                <a:ahLst/>
                <a:cxnLst/>
                <a:rect l="l" t="t" r="r" b="b"/>
                <a:pathLst>
                  <a:path w="4587" h="8690" extrusionOk="0">
                    <a:moveTo>
                      <a:pt x="4131" y="1"/>
                    </a:moveTo>
                    <a:lnTo>
                      <a:pt x="4131" y="1"/>
                    </a:lnTo>
                    <a:cubicBezTo>
                      <a:pt x="4131" y="1"/>
                      <a:pt x="4095" y="10"/>
                      <a:pt x="4015" y="46"/>
                    </a:cubicBezTo>
                    <a:cubicBezTo>
                      <a:pt x="4095" y="19"/>
                      <a:pt x="4131" y="1"/>
                      <a:pt x="4131" y="1"/>
                    </a:cubicBezTo>
                    <a:close/>
                    <a:moveTo>
                      <a:pt x="4015" y="46"/>
                    </a:moveTo>
                    <a:lnTo>
                      <a:pt x="4015" y="46"/>
                    </a:lnTo>
                    <a:cubicBezTo>
                      <a:pt x="3935" y="72"/>
                      <a:pt x="3828" y="117"/>
                      <a:pt x="3676" y="188"/>
                    </a:cubicBezTo>
                    <a:cubicBezTo>
                      <a:pt x="3391" y="331"/>
                      <a:pt x="2980" y="563"/>
                      <a:pt x="2552" y="982"/>
                    </a:cubicBezTo>
                    <a:cubicBezTo>
                      <a:pt x="2338" y="1187"/>
                      <a:pt x="2124" y="1437"/>
                      <a:pt x="1928" y="1732"/>
                    </a:cubicBezTo>
                    <a:cubicBezTo>
                      <a:pt x="1731" y="2026"/>
                      <a:pt x="1544" y="2365"/>
                      <a:pt x="1357" y="2722"/>
                    </a:cubicBezTo>
                    <a:cubicBezTo>
                      <a:pt x="1169" y="3079"/>
                      <a:pt x="973" y="3453"/>
                      <a:pt x="714" y="3819"/>
                    </a:cubicBezTo>
                    <a:cubicBezTo>
                      <a:pt x="465" y="4194"/>
                      <a:pt x="161" y="4577"/>
                      <a:pt x="27" y="5077"/>
                    </a:cubicBezTo>
                    <a:lnTo>
                      <a:pt x="1" y="5148"/>
                    </a:lnTo>
                    <a:lnTo>
                      <a:pt x="72" y="5175"/>
                    </a:lnTo>
                    <a:cubicBezTo>
                      <a:pt x="564" y="5418"/>
                      <a:pt x="1138" y="5553"/>
                      <a:pt x="1730" y="5553"/>
                    </a:cubicBezTo>
                    <a:cubicBezTo>
                      <a:pt x="1939" y="5553"/>
                      <a:pt x="2150" y="5536"/>
                      <a:pt x="2361" y="5501"/>
                    </a:cubicBezTo>
                    <a:lnTo>
                      <a:pt x="2361" y="5501"/>
                    </a:lnTo>
                    <a:cubicBezTo>
                      <a:pt x="2285" y="5657"/>
                      <a:pt x="2209" y="5811"/>
                      <a:pt x="2133" y="5969"/>
                    </a:cubicBezTo>
                    <a:lnTo>
                      <a:pt x="2079" y="6085"/>
                    </a:lnTo>
                    <a:lnTo>
                      <a:pt x="2213" y="6112"/>
                    </a:lnTo>
                    <a:cubicBezTo>
                      <a:pt x="2418" y="6147"/>
                      <a:pt x="2615" y="6219"/>
                      <a:pt x="2802" y="6317"/>
                    </a:cubicBezTo>
                    <a:cubicBezTo>
                      <a:pt x="3203" y="6531"/>
                      <a:pt x="3542" y="6843"/>
                      <a:pt x="3846" y="7156"/>
                    </a:cubicBezTo>
                    <a:cubicBezTo>
                      <a:pt x="3997" y="7316"/>
                      <a:pt x="4140" y="7477"/>
                      <a:pt x="4229" y="7664"/>
                    </a:cubicBezTo>
                    <a:cubicBezTo>
                      <a:pt x="4327" y="7842"/>
                      <a:pt x="4363" y="8039"/>
                      <a:pt x="4309" y="8208"/>
                    </a:cubicBezTo>
                    <a:lnTo>
                      <a:pt x="4167" y="8690"/>
                    </a:lnTo>
                    <a:lnTo>
                      <a:pt x="4479" y="8297"/>
                    </a:lnTo>
                    <a:cubicBezTo>
                      <a:pt x="4541" y="8226"/>
                      <a:pt x="4568" y="8137"/>
                      <a:pt x="4577" y="8057"/>
                    </a:cubicBezTo>
                    <a:cubicBezTo>
                      <a:pt x="4586" y="7967"/>
                      <a:pt x="4577" y="7887"/>
                      <a:pt x="4559" y="7816"/>
                    </a:cubicBezTo>
                    <a:cubicBezTo>
                      <a:pt x="4524" y="7664"/>
                      <a:pt x="4470" y="7539"/>
                      <a:pt x="4425" y="7414"/>
                    </a:cubicBezTo>
                    <a:cubicBezTo>
                      <a:pt x="4327" y="7164"/>
                      <a:pt x="4265" y="6906"/>
                      <a:pt x="4229" y="6656"/>
                    </a:cubicBezTo>
                    <a:cubicBezTo>
                      <a:pt x="4185" y="6397"/>
                      <a:pt x="4185" y="6147"/>
                      <a:pt x="4167" y="5889"/>
                    </a:cubicBezTo>
                    <a:cubicBezTo>
                      <a:pt x="4158" y="5764"/>
                      <a:pt x="4140" y="5630"/>
                      <a:pt x="4104" y="5505"/>
                    </a:cubicBezTo>
                    <a:cubicBezTo>
                      <a:pt x="4069" y="5380"/>
                      <a:pt x="4006" y="5264"/>
                      <a:pt x="3935" y="5166"/>
                    </a:cubicBezTo>
                    <a:cubicBezTo>
                      <a:pt x="3792" y="4961"/>
                      <a:pt x="3631" y="4800"/>
                      <a:pt x="3524" y="4613"/>
                    </a:cubicBezTo>
                    <a:cubicBezTo>
                      <a:pt x="3408" y="4435"/>
                      <a:pt x="3328" y="4238"/>
                      <a:pt x="3275" y="4042"/>
                    </a:cubicBezTo>
                    <a:cubicBezTo>
                      <a:pt x="3168" y="3650"/>
                      <a:pt x="3185" y="3257"/>
                      <a:pt x="3266" y="2927"/>
                    </a:cubicBezTo>
                    <a:cubicBezTo>
                      <a:pt x="3355" y="2588"/>
                      <a:pt x="3551" y="2320"/>
                      <a:pt x="3587" y="2044"/>
                    </a:cubicBezTo>
                    <a:cubicBezTo>
                      <a:pt x="3596" y="1972"/>
                      <a:pt x="3605" y="1910"/>
                      <a:pt x="3623" y="1848"/>
                    </a:cubicBezTo>
                    <a:cubicBezTo>
                      <a:pt x="3631" y="1785"/>
                      <a:pt x="3649" y="1723"/>
                      <a:pt x="3658" y="1669"/>
                    </a:cubicBezTo>
                    <a:cubicBezTo>
                      <a:pt x="3694" y="1553"/>
                      <a:pt x="3712" y="1446"/>
                      <a:pt x="3739" y="1357"/>
                    </a:cubicBezTo>
                    <a:cubicBezTo>
                      <a:pt x="3846" y="991"/>
                      <a:pt x="3899" y="786"/>
                      <a:pt x="3899" y="786"/>
                    </a:cubicBezTo>
                    <a:lnTo>
                      <a:pt x="3899" y="786"/>
                    </a:lnTo>
                    <a:cubicBezTo>
                      <a:pt x="3899" y="786"/>
                      <a:pt x="3837" y="991"/>
                      <a:pt x="3721" y="1348"/>
                    </a:cubicBezTo>
                    <a:cubicBezTo>
                      <a:pt x="3685" y="1446"/>
                      <a:pt x="3658" y="1544"/>
                      <a:pt x="3623" y="1660"/>
                    </a:cubicBezTo>
                    <a:cubicBezTo>
                      <a:pt x="3614" y="1714"/>
                      <a:pt x="3587" y="1776"/>
                      <a:pt x="3578" y="1839"/>
                    </a:cubicBezTo>
                    <a:cubicBezTo>
                      <a:pt x="3560" y="1901"/>
                      <a:pt x="3551" y="1964"/>
                      <a:pt x="3542" y="2035"/>
                    </a:cubicBezTo>
                    <a:cubicBezTo>
                      <a:pt x="3498" y="2303"/>
                      <a:pt x="3292" y="2552"/>
                      <a:pt x="3194" y="2900"/>
                    </a:cubicBezTo>
                    <a:cubicBezTo>
                      <a:pt x="3096" y="3248"/>
                      <a:pt x="3069" y="3650"/>
                      <a:pt x="3168" y="4069"/>
                    </a:cubicBezTo>
                    <a:cubicBezTo>
                      <a:pt x="3212" y="4274"/>
                      <a:pt x="3292" y="4479"/>
                      <a:pt x="3408" y="4684"/>
                    </a:cubicBezTo>
                    <a:cubicBezTo>
                      <a:pt x="3524" y="4890"/>
                      <a:pt x="3694" y="5059"/>
                      <a:pt x="3819" y="5246"/>
                    </a:cubicBezTo>
                    <a:cubicBezTo>
                      <a:pt x="4104" y="5612"/>
                      <a:pt x="3970" y="6147"/>
                      <a:pt x="4060" y="6674"/>
                    </a:cubicBezTo>
                    <a:cubicBezTo>
                      <a:pt x="4084" y="6853"/>
                      <a:pt x="4119" y="7031"/>
                      <a:pt x="4167" y="7210"/>
                    </a:cubicBezTo>
                    <a:lnTo>
                      <a:pt x="4167" y="7210"/>
                    </a:lnTo>
                    <a:cubicBezTo>
                      <a:pt x="4112" y="7142"/>
                      <a:pt x="4055" y="7077"/>
                      <a:pt x="3997" y="7013"/>
                    </a:cubicBezTo>
                    <a:cubicBezTo>
                      <a:pt x="3676" y="6692"/>
                      <a:pt x="3328" y="6371"/>
                      <a:pt x="2900" y="6139"/>
                    </a:cubicBezTo>
                    <a:cubicBezTo>
                      <a:pt x="2735" y="6052"/>
                      <a:pt x="2558" y="5983"/>
                      <a:pt x="2379" y="5937"/>
                    </a:cubicBezTo>
                    <a:lnTo>
                      <a:pt x="2379" y="5937"/>
                    </a:lnTo>
                    <a:cubicBezTo>
                      <a:pt x="2466" y="5757"/>
                      <a:pt x="2552" y="5580"/>
                      <a:pt x="2632" y="5398"/>
                    </a:cubicBezTo>
                    <a:lnTo>
                      <a:pt x="2730" y="5211"/>
                    </a:lnTo>
                    <a:lnTo>
                      <a:pt x="2525" y="5255"/>
                    </a:lnTo>
                    <a:cubicBezTo>
                      <a:pt x="2244" y="5322"/>
                      <a:pt x="1960" y="5354"/>
                      <a:pt x="1681" y="5354"/>
                    </a:cubicBezTo>
                    <a:cubicBezTo>
                      <a:pt x="1161" y="5354"/>
                      <a:pt x="657" y="5244"/>
                      <a:pt x="218" y="5045"/>
                    </a:cubicBezTo>
                    <a:lnTo>
                      <a:pt x="218" y="5045"/>
                    </a:lnTo>
                    <a:cubicBezTo>
                      <a:pt x="345" y="4623"/>
                      <a:pt x="612" y="4262"/>
                      <a:pt x="839" y="3908"/>
                    </a:cubicBezTo>
                    <a:cubicBezTo>
                      <a:pt x="1098" y="3534"/>
                      <a:pt x="1294" y="3141"/>
                      <a:pt x="1473" y="2784"/>
                    </a:cubicBezTo>
                    <a:cubicBezTo>
                      <a:pt x="1651" y="2419"/>
                      <a:pt x="1821" y="2080"/>
                      <a:pt x="2008" y="1785"/>
                    </a:cubicBezTo>
                    <a:cubicBezTo>
                      <a:pt x="2195" y="1491"/>
                      <a:pt x="2391" y="1241"/>
                      <a:pt x="2597" y="1027"/>
                    </a:cubicBezTo>
                    <a:cubicBezTo>
                      <a:pt x="3007" y="608"/>
                      <a:pt x="3408" y="358"/>
                      <a:pt x="3685" y="206"/>
                    </a:cubicBezTo>
                    <a:cubicBezTo>
                      <a:pt x="3828" y="135"/>
                      <a:pt x="3944" y="81"/>
                      <a:pt x="4015" y="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762;p38">
                <a:extLst>
                  <a:ext uri="{FF2B5EF4-FFF2-40B4-BE49-F238E27FC236}">
                    <a16:creationId xmlns:a16="http://schemas.microsoft.com/office/drawing/2014/main" id="{23E2064F-6CDB-9AB2-E9D9-79754A1807F5}"/>
                  </a:ext>
                </a:extLst>
              </p:cNvPr>
              <p:cNvSpPr/>
              <p:nvPr/>
            </p:nvSpPr>
            <p:spPr>
              <a:xfrm>
                <a:off x="1428070" y="1001573"/>
                <a:ext cx="350752" cy="510224"/>
              </a:xfrm>
              <a:custGeom>
                <a:avLst/>
                <a:gdLst/>
                <a:ahLst/>
                <a:cxnLst/>
                <a:rect l="l" t="t" r="r" b="b"/>
                <a:pathLst>
                  <a:path w="4907" h="7138" extrusionOk="0">
                    <a:moveTo>
                      <a:pt x="295" y="0"/>
                    </a:moveTo>
                    <a:cubicBezTo>
                      <a:pt x="241" y="9"/>
                      <a:pt x="205" y="9"/>
                      <a:pt x="188" y="18"/>
                    </a:cubicBezTo>
                    <a:cubicBezTo>
                      <a:pt x="205" y="9"/>
                      <a:pt x="241" y="9"/>
                      <a:pt x="295" y="9"/>
                    </a:cubicBezTo>
                    <a:cubicBezTo>
                      <a:pt x="384" y="9"/>
                      <a:pt x="527" y="18"/>
                      <a:pt x="687" y="81"/>
                    </a:cubicBezTo>
                    <a:cubicBezTo>
                      <a:pt x="857" y="143"/>
                      <a:pt x="1053" y="259"/>
                      <a:pt x="1231" y="437"/>
                    </a:cubicBezTo>
                    <a:cubicBezTo>
                      <a:pt x="1410" y="616"/>
                      <a:pt x="1579" y="866"/>
                      <a:pt x="1713" y="1151"/>
                    </a:cubicBezTo>
                    <a:cubicBezTo>
                      <a:pt x="1981" y="1749"/>
                      <a:pt x="2329" y="2471"/>
                      <a:pt x="2730" y="3265"/>
                    </a:cubicBezTo>
                    <a:cubicBezTo>
                      <a:pt x="2935" y="3667"/>
                      <a:pt x="3167" y="4086"/>
                      <a:pt x="3453" y="4497"/>
                    </a:cubicBezTo>
                    <a:cubicBezTo>
                      <a:pt x="3702" y="4837"/>
                      <a:pt x="4003" y="5177"/>
                      <a:pt x="4376" y="5446"/>
                    </a:cubicBezTo>
                    <a:lnTo>
                      <a:pt x="4376" y="5446"/>
                    </a:lnTo>
                    <a:cubicBezTo>
                      <a:pt x="4009" y="5488"/>
                      <a:pt x="3630" y="5510"/>
                      <a:pt x="3242" y="5510"/>
                    </a:cubicBezTo>
                    <a:cubicBezTo>
                      <a:pt x="2817" y="5510"/>
                      <a:pt x="2383" y="5483"/>
                      <a:pt x="1945" y="5424"/>
                    </a:cubicBezTo>
                    <a:cubicBezTo>
                      <a:pt x="1847" y="5406"/>
                      <a:pt x="1749" y="5398"/>
                      <a:pt x="1659" y="5380"/>
                    </a:cubicBezTo>
                    <a:lnTo>
                      <a:pt x="1535" y="5362"/>
                    </a:lnTo>
                    <a:lnTo>
                      <a:pt x="1535" y="5487"/>
                    </a:lnTo>
                    <a:cubicBezTo>
                      <a:pt x="1535" y="5643"/>
                      <a:pt x="1540" y="5794"/>
                      <a:pt x="1543" y="5939"/>
                    </a:cubicBezTo>
                    <a:lnTo>
                      <a:pt x="1543" y="5939"/>
                    </a:lnTo>
                    <a:cubicBezTo>
                      <a:pt x="1540" y="5939"/>
                      <a:pt x="1537" y="5939"/>
                      <a:pt x="1534" y="5939"/>
                    </a:cubicBezTo>
                    <a:cubicBezTo>
                      <a:pt x="1381" y="5939"/>
                      <a:pt x="1235" y="5988"/>
                      <a:pt x="1115" y="6058"/>
                    </a:cubicBezTo>
                    <a:cubicBezTo>
                      <a:pt x="964" y="6147"/>
                      <a:pt x="830" y="6254"/>
                      <a:pt x="714" y="6361"/>
                    </a:cubicBezTo>
                    <a:cubicBezTo>
                      <a:pt x="680" y="6392"/>
                      <a:pt x="645" y="6422"/>
                      <a:pt x="611" y="6453"/>
                    </a:cubicBezTo>
                    <a:lnTo>
                      <a:pt x="611" y="6453"/>
                    </a:lnTo>
                    <a:cubicBezTo>
                      <a:pt x="728" y="6228"/>
                      <a:pt x="806" y="5987"/>
                      <a:pt x="874" y="5763"/>
                    </a:cubicBezTo>
                    <a:cubicBezTo>
                      <a:pt x="955" y="5540"/>
                      <a:pt x="1044" y="5335"/>
                      <a:pt x="1222" y="5201"/>
                    </a:cubicBezTo>
                    <a:cubicBezTo>
                      <a:pt x="1303" y="5139"/>
                      <a:pt x="1410" y="5076"/>
                      <a:pt x="1499" y="4987"/>
                    </a:cubicBezTo>
                    <a:cubicBezTo>
                      <a:pt x="1588" y="4898"/>
                      <a:pt x="1651" y="4791"/>
                      <a:pt x="1695" y="4684"/>
                    </a:cubicBezTo>
                    <a:cubicBezTo>
                      <a:pt x="1784" y="4470"/>
                      <a:pt x="1820" y="4256"/>
                      <a:pt x="1874" y="4050"/>
                    </a:cubicBezTo>
                    <a:cubicBezTo>
                      <a:pt x="1918" y="3854"/>
                      <a:pt x="1954" y="3649"/>
                      <a:pt x="1954" y="3453"/>
                    </a:cubicBezTo>
                    <a:cubicBezTo>
                      <a:pt x="1963" y="3248"/>
                      <a:pt x="1945" y="3060"/>
                      <a:pt x="1891" y="2882"/>
                    </a:cubicBezTo>
                    <a:cubicBezTo>
                      <a:pt x="1847" y="2703"/>
                      <a:pt x="1775" y="2543"/>
                      <a:pt x="1695" y="2400"/>
                    </a:cubicBezTo>
                    <a:cubicBezTo>
                      <a:pt x="1624" y="2248"/>
                      <a:pt x="1552" y="2115"/>
                      <a:pt x="1481" y="1990"/>
                    </a:cubicBezTo>
                    <a:cubicBezTo>
                      <a:pt x="1410" y="1865"/>
                      <a:pt x="1338" y="1749"/>
                      <a:pt x="1258" y="1642"/>
                    </a:cubicBezTo>
                    <a:cubicBezTo>
                      <a:pt x="1106" y="1428"/>
                      <a:pt x="910" y="1303"/>
                      <a:pt x="741" y="1249"/>
                    </a:cubicBezTo>
                    <a:cubicBezTo>
                      <a:pt x="571" y="1187"/>
                      <a:pt x="437" y="1169"/>
                      <a:pt x="339" y="1151"/>
                    </a:cubicBezTo>
                    <a:lnTo>
                      <a:pt x="339" y="1151"/>
                    </a:lnTo>
                    <a:cubicBezTo>
                      <a:pt x="428" y="1178"/>
                      <a:pt x="571" y="1205"/>
                      <a:pt x="732" y="1267"/>
                    </a:cubicBezTo>
                    <a:cubicBezTo>
                      <a:pt x="892" y="1330"/>
                      <a:pt x="1080" y="1454"/>
                      <a:pt x="1222" y="1669"/>
                    </a:cubicBezTo>
                    <a:cubicBezTo>
                      <a:pt x="1294" y="1776"/>
                      <a:pt x="1356" y="1892"/>
                      <a:pt x="1428" y="2016"/>
                    </a:cubicBezTo>
                    <a:cubicBezTo>
                      <a:pt x="1490" y="2150"/>
                      <a:pt x="1561" y="2284"/>
                      <a:pt x="1633" y="2436"/>
                    </a:cubicBezTo>
                    <a:cubicBezTo>
                      <a:pt x="1767" y="2721"/>
                      <a:pt x="1883" y="3060"/>
                      <a:pt x="1847" y="3444"/>
                    </a:cubicBezTo>
                    <a:cubicBezTo>
                      <a:pt x="1838" y="3631"/>
                      <a:pt x="1802" y="3827"/>
                      <a:pt x="1749" y="4024"/>
                    </a:cubicBezTo>
                    <a:cubicBezTo>
                      <a:pt x="1695" y="4229"/>
                      <a:pt x="1651" y="4443"/>
                      <a:pt x="1570" y="4630"/>
                    </a:cubicBezTo>
                    <a:cubicBezTo>
                      <a:pt x="1526" y="4728"/>
                      <a:pt x="1472" y="4818"/>
                      <a:pt x="1401" y="4880"/>
                    </a:cubicBezTo>
                    <a:cubicBezTo>
                      <a:pt x="1320" y="4951"/>
                      <a:pt x="1222" y="5005"/>
                      <a:pt x="1124" y="5076"/>
                    </a:cubicBezTo>
                    <a:cubicBezTo>
                      <a:pt x="910" y="5237"/>
                      <a:pt x="794" y="5478"/>
                      <a:pt x="714" y="5710"/>
                    </a:cubicBezTo>
                    <a:cubicBezTo>
                      <a:pt x="634" y="5951"/>
                      <a:pt x="562" y="6174"/>
                      <a:pt x="437" y="6388"/>
                    </a:cubicBezTo>
                    <a:cubicBezTo>
                      <a:pt x="330" y="6594"/>
                      <a:pt x="192" y="6785"/>
                      <a:pt x="38" y="6961"/>
                    </a:cubicBezTo>
                    <a:lnTo>
                      <a:pt x="38" y="6961"/>
                    </a:lnTo>
                    <a:cubicBezTo>
                      <a:pt x="25" y="6972"/>
                      <a:pt x="13" y="6983"/>
                      <a:pt x="0" y="6994"/>
                    </a:cubicBezTo>
                    <a:lnTo>
                      <a:pt x="4" y="6999"/>
                    </a:lnTo>
                    <a:lnTo>
                      <a:pt x="4" y="6999"/>
                    </a:lnTo>
                    <a:cubicBezTo>
                      <a:pt x="3" y="7000"/>
                      <a:pt x="2" y="7002"/>
                      <a:pt x="0" y="7003"/>
                    </a:cubicBezTo>
                    <a:lnTo>
                      <a:pt x="134" y="7137"/>
                    </a:lnTo>
                    <a:cubicBezTo>
                      <a:pt x="366" y="6932"/>
                      <a:pt x="598" y="6727"/>
                      <a:pt x="839" y="6513"/>
                    </a:cubicBezTo>
                    <a:cubicBezTo>
                      <a:pt x="964" y="6406"/>
                      <a:pt x="1080" y="6307"/>
                      <a:pt x="1213" y="6236"/>
                    </a:cubicBezTo>
                    <a:cubicBezTo>
                      <a:pt x="1317" y="6181"/>
                      <a:pt x="1426" y="6147"/>
                      <a:pt x="1532" y="6147"/>
                    </a:cubicBezTo>
                    <a:cubicBezTo>
                      <a:pt x="1563" y="6147"/>
                      <a:pt x="1594" y="6150"/>
                      <a:pt x="1624" y="6156"/>
                    </a:cubicBezTo>
                    <a:lnTo>
                      <a:pt x="1749" y="6183"/>
                    </a:lnTo>
                    <a:lnTo>
                      <a:pt x="1749" y="6049"/>
                    </a:lnTo>
                    <a:cubicBezTo>
                      <a:pt x="1749" y="5907"/>
                      <a:pt x="1749" y="5755"/>
                      <a:pt x="1744" y="5605"/>
                    </a:cubicBezTo>
                    <a:lnTo>
                      <a:pt x="1744" y="5605"/>
                    </a:lnTo>
                    <a:cubicBezTo>
                      <a:pt x="1798" y="5612"/>
                      <a:pt x="1854" y="5619"/>
                      <a:pt x="1909" y="5629"/>
                    </a:cubicBezTo>
                    <a:cubicBezTo>
                      <a:pt x="2336" y="5685"/>
                      <a:pt x="2759" y="5711"/>
                      <a:pt x="3172" y="5711"/>
                    </a:cubicBezTo>
                    <a:cubicBezTo>
                      <a:pt x="3683" y="5711"/>
                      <a:pt x="4179" y="5672"/>
                      <a:pt x="4648" y="5603"/>
                    </a:cubicBezTo>
                    <a:lnTo>
                      <a:pt x="4907" y="5558"/>
                    </a:lnTo>
                    <a:lnTo>
                      <a:pt x="4684" y="5424"/>
                    </a:lnTo>
                    <a:cubicBezTo>
                      <a:pt x="4238" y="5157"/>
                      <a:pt x="3881" y="4782"/>
                      <a:pt x="3595" y="4398"/>
                    </a:cubicBezTo>
                    <a:cubicBezTo>
                      <a:pt x="3301" y="4006"/>
                      <a:pt x="3069" y="3595"/>
                      <a:pt x="2855" y="3203"/>
                    </a:cubicBezTo>
                    <a:cubicBezTo>
                      <a:pt x="2641" y="2810"/>
                      <a:pt x="2453" y="2436"/>
                      <a:pt x="2275" y="2088"/>
                    </a:cubicBezTo>
                    <a:cubicBezTo>
                      <a:pt x="2186" y="1909"/>
                      <a:pt x="2097" y="1749"/>
                      <a:pt x="2016" y="1588"/>
                    </a:cubicBezTo>
                    <a:cubicBezTo>
                      <a:pt x="1936" y="1419"/>
                      <a:pt x="1865" y="1267"/>
                      <a:pt x="1784" y="1115"/>
                    </a:cubicBezTo>
                    <a:cubicBezTo>
                      <a:pt x="1633" y="830"/>
                      <a:pt x="1454" y="580"/>
                      <a:pt x="1267" y="402"/>
                    </a:cubicBezTo>
                    <a:cubicBezTo>
                      <a:pt x="1071" y="223"/>
                      <a:pt x="874" y="116"/>
                      <a:pt x="696" y="63"/>
                    </a:cubicBezTo>
                    <a:cubicBezTo>
                      <a:pt x="527" y="0"/>
                      <a:pt x="384" y="0"/>
                      <a:pt x="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763;p38">
                <a:extLst>
                  <a:ext uri="{FF2B5EF4-FFF2-40B4-BE49-F238E27FC236}">
                    <a16:creationId xmlns:a16="http://schemas.microsoft.com/office/drawing/2014/main" id="{45EB794C-422D-3463-5D17-E4120FFB9056}"/>
                  </a:ext>
                </a:extLst>
              </p:cNvPr>
              <p:cNvSpPr/>
              <p:nvPr/>
            </p:nvSpPr>
            <p:spPr>
              <a:xfrm>
                <a:off x="719582" y="1183911"/>
                <a:ext cx="298500" cy="1248684"/>
              </a:xfrm>
              <a:custGeom>
                <a:avLst/>
                <a:gdLst/>
                <a:ahLst/>
                <a:cxnLst/>
                <a:rect l="l" t="t" r="r" b="b"/>
                <a:pathLst>
                  <a:path w="4176" h="17469" extrusionOk="0">
                    <a:moveTo>
                      <a:pt x="4176" y="1"/>
                    </a:moveTo>
                    <a:cubicBezTo>
                      <a:pt x="4175" y="1"/>
                      <a:pt x="4121" y="28"/>
                      <a:pt x="4006" y="81"/>
                    </a:cubicBezTo>
                    <a:cubicBezTo>
                      <a:pt x="3890" y="135"/>
                      <a:pt x="3721" y="224"/>
                      <a:pt x="3516" y="340"/>
                    </a:cubicBezTo>
                    <a:cubicBezTo>
                      <a:pt x="3097" y="572"/>
                      <a:pt x="2499" y="946"/>
                      <a:pt x="1848" y="1526"/>
                    </a:cubicBezTo>
                    <a:cubicBezTo>
                      <a:pt x="1687" y="1669"/>
                      <a:pt x="1509" y="1812"/>
                      <a:pt x="1366" y="2008"/>
                    </a:cubicBezTo>
                    <a:cubicBezTo>
                      <a:pt x="1205" y="2204"/>
                      <a:pt x="1125" y="2463"/>
                      <a:pt x="1107" y="2722"/>
                    </a:cubicBezTo>
                    <a:cubicBezTo>
                      <a:pt x="1080" y="2980"/>
                      <a:pt x="1098" y="3248"/>
                      <a:pt x="1098" y="3516"/>
                    </a:cubicBezTo>
                    <a:cubicBezTo>
                      <a:pt x="1089" y="3783"/>
                      <a:pt x="1063" y="4051"/>
                      <a:pt x="1018" y="4327"/>
                    </a:cubicBezTo>
                    <a:cubicBezTo>
                      <a:pt x="929" y="4889"/>
                      <a:pt x="777" y="5460"/>
                      <a:pt x="661" y="6076"/>
                    </a:cubicBezTo>
                    <a:cubicBezTo>
                      <a:pt x="608" y="6388"/>
                      <a:pt x="563" y="6709"/>
                      <a:pt x="554" y="7030"/>
                    </a:cubicBezTo>
                    <a:cubicBezTo>
                      <a:pt x="545" y="7361"/>
                      <a:pt x="554" y="7682"/>
                      <a:pt x="572" y="8012"/>
                    </a:cubicBezTo>
                    <a:cubicBezTo>
                      <a:pt x="634" y="9323"/>
                      <a:pt x="563" y="10572"/>
                      <a:pt x="518" y="11705"/>
                    </a:cubicBezTo>
                    <a:cubicBezTo>
                      <a:pt x="500" y="11991"/>
                      <a:pt x="483" y="12267"/>
                      <a:pt x="447" y="12526"/>
                    </a:cubicBezTo>
                    <a:cubicBezTo>
                      <a:pt x="402" y="12793"/>
                      <a:pt x="340" y="13043"/>
                      <a:pt x="286" y="13293"/>
                    </a:cubicBezTo>
                    <a:cubicBezTo>
                      <a:pt x="233" y="13534"/>
                      <a:pt x="179" y="13775"/>
                      <a:pt x="135" y="14016"/>
                    </a:cubicBezTo>
                    <a:cubicBezTo>
                      <a:pt x="99" y="14248"/>
                      <a:pt x="72" y="14471"/>
                      <a:pt x="63" y="14685"/>
                    </a:cubicBezTo>
                    <a:cubicBezTo>
                      <a:pt x="1" y="15559"/>
                      <a:pt x="72" y="16255"/>
                      <a:pt x="144" y="16728"/>
                    </a:cubicBezTo>
                    <a:cubicBezTo>
                      <a:pt x="170" y="16968"/>
                      <a:pt x="206" y="17156"/>
                      <a:pt x="233" y="17281"/>
                    </a:cubicBezTo>
                    <a:cubicBezTo>
                      <a:pt x="251" y="17406"/>
                      <a:pt x="269" y="17468"/>
                      <a:pt x="269" y="17468"/>
                    </a:cubicBezTo>
                    <a:cubicBezTo>
                      <a:pt x="269" y="17468"/>
                      <a:pt x="260" y="17406"/>
                      <a:pt x="242" y="17281"/>
                    </a:cubicBezTo>
                    <a:cubicBezTo>
                      <a:pt x="224" y="17156"/>
                      <a:pt x="197" y="16968"/>
                      <a:pt x="170" y="16728"/>
                    </a:cubicBezTo>
                    <a:cubicBezTo>
                      <a:pt x="126" y="16246"/>
                      <a:pt x="81" y="15550"/>
                      <a:pt x="161" y="14703"/>
                    </a:cubicBezTo>
                    <a:cubicBezTo>
                      <a:pt x="188" y="14488"/>
                      <a:pt x="215" y="14265"/>
                      <a:pt x="260" y="14033"/>
                    </a:cubicBezTo>
                    <a:cubicBezTo>
                      <a:pt x="304" y="13802"/>
                      <a:pt x="358" y="13570"/>
                      <a:pt x="429" y="13329"/>
                    </a:cubicBezTo>
                    <a:cubicBezTo>
                      <a:pt x="492" y="13079"/>
                      <a:pt x="554" y="12820"/>
                      <a:pt x="599" y="12553"/>
                    </a:cubicBezTo>
                    <a:cubicBezTo>
                      <a:pt x="643" y="12285"/>
                      <a:pt x="670" y="11999"/>
                      <a:pt x="688" y="11714"/>
                    </a:cubicBezTo>
                    <a:cubicBezTo>
                      <a:pt x="759" y="10581"/>
                      <a:pt x="839" y="9323"/>
                      <a:pt x="777" y="8003"/>
                    </a:cubicBezTo>
                    <a:cubicBezTo>
                      <a:pt x="759" y="7673"/>
                      <a:pt x="750" y="7352"/>
                      <a:pt x="759" y="7039"/>
                    </a:cubicBezTo>
                    <a:cubicBezTo>
                      <a:pt x="768" y="6727"/>
                      <a:pt x="804" y="6415"/>
                      <a:pt x="857" y="6112"/>
                    </a:cubicBezTo>
                    <a:cubicBezTo>
                      <a:pt x="964" y="5505"/>
                      <a:pt x="1116" y="4925"/>
                      <a:pt x="1196" y="4354"/>
                    </a:cubicBezTo>
                    <a:cubicBezTo>
                      <a:pt x="1232" y="4069"/>
                      <a:pt x="1259" y="3792"/>
                      <a:pt x="1259" y="3516"/>
                    </a:cubicBezTo>
                    <a:cubicBezTo>
                      <a:pt x="1250" y="3239"/>
                      <a:pt x="1232" y="2980"/>
                      <a:pt x="1250" y="2739"/>
                    </a:cubicBezTo>
                    <a:cubicBezTo>
                      <a:pt x="1268" y="2490"/>
                      <a:pt x="1330" y="2267"/>
                      <a:pt x="1464" y="2079"/>
                    </a:cubicBezTo>
                    <a:cubicBezTo>
                      <a:pt x="1589" y="1901"/>
                      <a:pt x="1767" y="1749"/>
                      <a:pt x="1919" y="1598"/>
                    </a:cubicBezTo>
                    <a:cubicBezTo>
                      <a:pt x="2543" y="1018"/>
                      <a:pt x="3123" y="616"/>
                      <a:pt x="3534" y="366"/>
                    </a:cubicBezTo>
                    <a:cubicBezTo>
                      <a:pt x="3730" y="242"/>
                      <a:pt x="3899" y="152"/>
                      <a:pt x="4006" y="90"/>
                    </a:cubicBezTo>
                    <a:cubicBezTo>
                      <a:pt x="4121" y="28"/>
                      <a:pt x="4175" y="1"/>
                      <a:pt x="4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764;p38">
                <a:extLst>
                  <a:ext uri="{FF2B5EF4-FFF2-40B4-BE49-F238E27FC236}">
                    <a16:creationId xmlns:a16="http://schemas.microsoft.com/office/drawing/2014/main" id="{F89EC1B1-D7B5-5E83-642B-5A1AA7FEF762}"/>
                  </a:ext>
                </a:extLst>
              </p:cNvPr>
              <p:cNvSpPr/>
              <p:nvPr/>
            </p:nvSpPr>
            <p:spPr>
              <a:xfrm>
                <a:off x="1587465" y="1137380"/>
                <a:ext cx="442604" cy="1585355"/>
              </a:xfrm>
              <a:custGeom>
                <a:avLst/>
                <a:gdLst/>
                <a:ahLst/>
                <a:cxnLst/>
                <a:rect l="l" t="t" r="r" b="b"/>
                <a:pathLst>
                  <a:path w="6192" h="22179" extrusionOk="0">
                    <a:moveTo>
                      <a:pt x="0" y="0"/>
                    </a:moveTo>
                    <a:lnTo>
                      <a:pt x="0" y="0"/>
                    </a:lnTo>
                    <a:cubicBezTo>
                      <a:pt x="36" y="27"/>
                      <a:pt x="90" y="54"/>
                      <a:pt x="170" y="90"/>
                    </a:cubicBezTo>
                    <a:cubicBezTo>
                      <a:pt x="322" y="161"/>
                      <a:pt x="545" y="259"/>
                      <a:pt x="839" y="375"/>
                    </a:cubicBezTo>
                    <a:cubicBezTo>
                      <a:pt x="1142" y="482"/>
                      <a:pt x="1508" y="607"/>
                      <a:pt x="1927" y="768"/>
                    </a:cubicBezTo>
                    <a:cubicBezTo>
                      <a:pt x="2347" y="928"/>
                      <a:pt x="2811" y="1142"/>
                      <a:pt x="3239" y="1508"/>
                    </a:cubicBezTo>
                    <a:cubicBezTo>
                      <a:pt x="3444" y="1695"/>
                      <a:pt x="3640" y="1919"/>
                      <a:pt x="3774" y="2186"/>
                    </a:cubicBezTo>
                    <a:cubicBezTo>
                      <a:pt x="3845" y="2311"/>
                      <a:pt x="3890" y="2463"/>
                      <a:pt x="3935" y="2605"/>
                    </a:cubicBezTo>
                    <a:cubicBezTo>
                      <a:pt x="3961" y="2757"/>
                      <a:pt x="3979" y="2918"/>
                      <a:pt x="3988" y="3087"/>
                    </a:cubicBezTo>
                    <a:cubicBezTo>
                      <a:pt x="4015" y="3765"/>
                      <a:pt x="4202" y="4461"/>
                      <a:pt x="4399" y="5184"/>
                    </a:cubicBezTo>
                    <a:cubicBezTo>
                      <a:pt x="4782" y="6629"/>
                      <a:pt x="4961" y="8261"/>
                      <a:pt x="5041" y="9983"/>
                    </a:cubicBezTo>
                    <a:cubicBezTo>
                      <a:pt x="5085" y="10848"/>
                      <a:pt x="5112" y="11687"/>
                      <a:pt x="5139" y="12508"/>
                    </a:cubicBezTo>
                    <a:cubicBezTo>
                      <a:pt x="5166" y="13320"/>
                      <a:pt x="5228" y="14105"/>
                      <a:pt x="5157" y="14845"/>
                    </a:cubicBezTo>
                    <a:cubicBezTo>
                      <a:pt x="5077" y="15577"/>
                      <a:pt x="4907" y="16281"/>
                      <a:pt x="4898" y="16959"/>
                    </a:cubicBezTo>
                    <a:cubicBezTo>
                      <a:pt x="4880" y="17289"/>
                      <a:pt x="4916" y="17619"/>
                      <a:pt x="5005" y="17932"/>
                    </a:cubicBezTo>
                    <a:cubicBezTo>
                      <a:pt x="5085" y="18235"/>
                      <a:pt x="5228" y="18503"/>
                      <a:pt x="5335" y="18761"/>
                    </a:cubicBezTo>
                    <a:cubicBezTo>
                      <a:pt x="5451" y="19020"/>
                      <a:pt x="5531" y="19270"/>
                      <a:pt x="5567" y="19520"/>
                    </a:cubicBezTo>
                    <a:cubicBezTo>
                      <a:pt x="5612" y="19769"/>
                      <a:pt x="5621" y="20010"/>
                      <a:pt x="5630" y="20233"/>
                    </a:cubicBezTo>
                    <a:cubicBezTo>
                      <a:pt x="5630" y="20456"/>
                      <a:pt x="5639" y="20670"/>
                      <a:pt x="5656" y="20858"/>
                    </a:cubicBezTo>
                    <a:cubicBezTo>
                      <a:pt x="5674" y="21054"/>
                      <a:pt x="5701" y="21232"/>
                      <a:pt x="5746" y="21384"/>
                    </a:cubicBezTo>
                    <a:cubicBezTo>
                      <a:pt x="5826" y="21687"/>
                      <a:pt x="5951" y="21910"/>
                      <a:pt x="6058" y="22035"/>
                    </a:cubicBezTo>
                    <a:cubicBezTo>
                      <a:pt x="6111" y="22107"/>
                      <a:pt x="6156" y="22151"/>
                      <a:pt x="6192" y="22178"/>
                    </a:cubicBezTo>
                    <a:cubicBezTo>
                      <a:pt x="6165" y="22151"/>
                      <a:pt x="6120" y="22098"/>
                      <a:pt x="6067" y="22035"/>
                    </a:cubicBezTo>
                    <a:cubicBezTo>
                      <a:pt x="5969" y="21902"/>
                      <a:pt x="5853" y="21679"/>
                      <a:pt x="5781" y="21375"/>
                    </a:cubicBezTo>
                    <a:cubicBezTo>
                      <a:pt x="5746" y="21224"/>
                      <a:pt x="5719" y="21045"/>
                      <a:pt x="5701" y="20858"/>
                    </a:cubicBezTo>
                    <a:cubicBezTo>
                      <a:pt x="5692" y="20662"/>
                      <a:pt x="5692" y="20456"/>
                      <a:pt x="5692" y="20233"/>
                    </a:cubicBezTo>
                    <a:cubicBezTo>
                      <a:pt x="5692" y="20010"/>
                      <a:pt x="5692" y="19761"/>
                      <a:pt x="5656" y="19511"/>
                    </a:cubicBezTo>
                    <a:cubicBezTo>
                      <a:pt x="5621" y="19252"/>
                      <a:pt x="5540" y="18984"/>
                      <a:pt x="5433" y="18717"/>
                    </a:cubicBezTo>
                    <a:cubicBezTo>
                      <a:pt x="5326" y="18458"/>
                      <a:pt x="5192" y="18190"/>
                      <a:pt x="5121" y="17896"/>
                    </a:cubicBezTo>
                    <a:cubicBezTo>
                      <a:pt x="5050" y="17602"/>
                      <a:pt x="5023" y="17289"/>
                      <a:pt x="5032" y="16959"/>
                    </a:cubicBezTo>
                    <a:cubicBezTo>
                      <a:pt x="5059" y="16299"/>
                      <a:pt x="5237" y="15612"/>
                      <a:pt x="5326" y="14863"/>
                    </a:cubicBezTo>
                    <a:cubicBezTo>
                      <a:pt x="5416" y="14105"/>
                      <a:pt x="5353" y="13311"/>
                      <a:pt x="5335" y="12499"/>
                    </a:cubicBezTo>
                    <a:cubicBezTo>
                      <a:pt x="5317" y="11687"/>
                      <a:pt x="5291" y="10840"/>
                      <a:pt x="5246" y="9974"/>
                    </a:cubicBezTo>
                    <a:cubicBezTo>
                      <a:pt x="5166" y="8243"/>
                      <a:pt x="4969" y="6593"/>
                      <a:pt x="4568" y="5139"/>
                    </a:cubicBezTo>
                    <a:cubicBezTo>
                      <a:pt x="4363" y="4416"/>
                      <a:pt x="4167" y="3738"/>
                      <a:pt x="4131" y="3078"/>
                    </a:cubicBezTo>
                    <a:cubicBezTo>
                      <a:pt x="4113" y="2909"/>
                      <a:pt x="4095" y="2739"/>
                      <a:pt x="4060" y="2579"/>
                    </a:cubicBezTo>
                    <a:cubicBezTo>
                      <a:pt x="4015" y="2418"/>
                      <a:pt x="3961" y="2266"/>
                      <a:pt x="3881" y="2124"/>
                    </a:cubicBezTo>
                    <a:cubicBezTo>
                      <a:pt x="3729" y="1847"/>
                      <a:pt x="3524" y="1615"/>
                      <a:pt x="3301" y="1428"/>
                    </a:cubicBezTo>
                    <a:cubicBezTo>
                      <a:pt x="2855" y="1062"/>
                      <a:pt x="2373" y="857"/>
                      <a:pt x="1954" y="705"/>
                    </a:cubicBezTo>
                    <a:cubicBezTo>
                      <a:pt x="1526" y="554"/>
                      <a:pt x="1151" y="447"/>
                      <a:pt x="857" y="339"/>
                    </a:cubicBezTo>
                    <a:cubicBezTo>
                      <a:pt x="554" y="241"/>
                      <a:pt x="322" y="152"/>
                      <a:pt x="170" y="81"/>
                    </a:cubicBezTo>
                    <a:cubicBezTo>
                      <a:pt x="99" y="45"/>
                      <a:pt x="36" y="1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765;p38">
                <a:extLst>
                  <a:ext uri="{FF2B5EF4-FFF2-40B4-BE49-F238E27FC236}">
                    <a16:creationId xmlns:a16="http://schemas.microsoft.com/office/drawing/2014/main" id="{5F3613B0-B355-CF0F-F05F-F01A24EEA8E7}"/>
                  </a:ext>
                </a:extLst>
              </p:cNvPr>
              <p:cNvSpPr/>
              <p:nvPr/>
            </p:nvSpPr>
            <p:spPr>
              <a:xfrm>
                <a:off x="713864" y="2338700"/>
                <a:ext cx="237314" cy="456042"/>
              </a:xfrm>
              <a:custGeom>
                <a:avLst/>
                <a:gdLst/>
                <a:ahLst/>
                <a:cxnLst/>
                <a:rect l="l" t="t" r="r" b="b"/>
                <a:pathLst>
                  <a:path w="3320" h="6380" extrusionOk="0">
                    <a:moveTo>
                      <a:pt x="3283" y="1"/>
                    </a:moveTo>
                    <a:lnTo>
                      <a:pt x="3283" y="1"/>
                    </a:lnTo>
                    <a:cubicBezTo>
                      <a:pt x="3203" y="27"/>
                      <a:pt x="3087" y="90"/>
                      <a:pt x="2989" y="215"/>
                    </a:cubicBezTo>
                    <a:cubicBezTo>
                      <a:pt x="2882" y="340"/>
                      <a:pt x="2802" y="536"/>
                      <a:pt x="2775" y="768"/>
                    </a:cubicBezTo>
                    <a:cubicBezTo>
                      <a:pt x="2748" y="991"/>
                      <a:pt x="2748" y="1259"/>
                      <a:pt x="2739" y="1553"/>
                    </a:cubicBezTo>
                    <a:cubicBezTo>
                      <a:pt x="2730" y="1838"/>
                      <a:pt x="2722" y="2160"/>
                      <a:pt x="2713" y="2507"/>
                    </a:cubicBezTo>
                    <a:cubicBezTo>
                      <a:pt x="2704" y="2855"/>
                      <a:pt x="2686" y="3230"/>
                      <a:pt x="2713" y="3623"/>
                    </a:cubicBezTo>
                    <a:cubicBezTo>
                      <a:pt x="2730" y="3819"/>
                      <a:pt x="2766" y="4024"/>
                      <a:pt x="2829" y="4220"/>
                    </a:cubicBezTo>
                    <a:cubicBezTo>
                      <a:pt x="2855" y="4327"/>
                      <a:pt x="2900" y="4425"/>
                      <a:pt x="2891" y="4515"/>
                    </a:cubicBezTo>
                    <a:cubicBezTo>
                      <a:pt x="2891" y="4604"/>
                      <a:pt x="2811" y="4684"/>
                      <a:pt x="2784" y="4809"/>
                    </a:cubicBezTo>
                    <a:cubicBezTo>
                      <a:pt x="2757" y="4925"/>
                      <a:pt x="2793" y="5050"/>
                      <a:pt x="2838" y="5148"/>
                    </a:cubicBezTo>
                    <a:cubicBezTo>
                      <a:pt x="2891" y="5255"/>
                      <a:pt x="2953" y="5344"/>
                      <a:pt x="3016" y="5442"/>
                    </a:cubicBezTo>
                    <a:cubicBezTo>
                      <a:pt x="3078" y="5532"/>
                      <a:pt x="3150" y="5621"/>
                      <a:pt x="3185" y="5719"/>
                    </a:cubicBezTo>
                    <a:cubicBezTo>
                      <a:pt x="3228" y="5813"/>
                      <a:pt x="3230" y="5915"/>
                      <a:pt x="3183" y="5994"/>
                    </a:cubicBezTo>
                    <a:lnTo>
                      <a:pt x="3183" y="5994"/>
                    </a:lnTo>
                    <a:cubicBezTo>
                      <a:pt x="3034" y="6045"/>
                      <a:pt x="2874" y="6065"/>
                      <a:pt x="2707" y="6065"/>
                    </a:cubicBezTo>
                    <a:cubicBezTo>
                      <a:pt x="2500" y="6065"/>
                      <a:pt x="2284" y="6034"/>
                      <a:pt x="2070" y="5996"/>
                    </a:cubicBezTo>
                    <a:cubicBezTo>
                      <a:pt x="1787" y="5940"/>
                      <a:pt x="1504" y="5885"/>
                      <a:pt x="1221" y="5885"/>
                    </a:cubicBezTo>
                    <a:cubicBezTo>
                      <a:pt x="1183" y="5885"/>
                      <a:pt x="1145" y="5886"/>
                      <a:pt x="1107" y="5889"/>
                    </a:cubicBezTo>
                    <a:cubicBezTo>
                      <a:pt x="946" y="5897"/>
                      <a:pt x="786" y="5924"/>
                      <a:pt x="634" y="5978"/>
                    </a:cubicBezTo>
                    <a:cubicBezTo>
                      <a:pt x="515" y="6020"/>
                      <a:pt x="406" y="6084"/>
                      <a:pt x="314" y="6166"/>
                    </a:cubicBezTo>
                    <a:lnTo>
                      <a:pt x="314" y="6166"/>
                    </a:lnTo>
                    <a:cubicBezTo>
                      <a:pt x="176" y="4538"/>
                      <a:pt x="107" y="3121"/>
                      <a:pt x="63" y="2115"/>
                    </a:cubicBezTo>
                    <a:cubicBezTo>
                      <a:pt x="18" y="1081"/>
                      <a:pt x="10" y="456"/>
                      <a:pt x="10" y="456"/>
                    </a:cubicBezTo>
                    <a:lnTo>
                      <a:pt x="10" y="456"/>
                    </a:lnTo>
                    <a:cubicBezTo>
                      <a:pt x="10" y="456"/>
                      <a:pt x="1" y="1081"/>
                      <a:pt x="27" y="2115"/>
                    </a:cubicBezTo>
                    <a:cubicBezTo>
                      <a:pt x="45" y="3150"/>
                      <a:pt x="99" y="4604"/>
                      <a:pt x="224" y="6272"/>
                    </a:cubicBezTo>
                    <a:lnTo>
                      <a:pt x="233" y="6379"/>
                    </a:lnTo>
                    <a:lnTo>
                      <a:pt x="304" y="6299"/>
                    </a:lnTo>
                    <a:cubicBezTo>
                      <a:pt x="402" y="6201"/>
                      <a:pt x="527" y="6120"/>
                      <a:pt x="670" y="6076"/>
                    </a:cubicBezTo>
                    <a:cubicBezTo>
                      <a:pt x="804" y="6022"/>
                      <a:pt x="955" y="5996"/>
                      <a:pt x="1107" y="5987"/>
                    </a:cubicBezTo>
                    <a:cubicBezTo>
                      <a:pt x="1127" y="5986"/>
                      <a:pt x="1147" y="5986"/>
                      <a:pt x="1168" y="5986"/>
                    </a:cubicBezTo>
                    <a:cubicBezTo>
                      <a:pt x="1460" y="5986"/>
                      <a:pt x="1752" y="6044"/>
                      <a:pt x="2052" y="6094"/>
                    </a:cubicBezTo>
                    <a:cubicBezTo>
                      <a:pt x="2265" y="6132"/>
                      <a:pt x="2484" y="6166"/>
                      <a:pt x="2701" y="6166"/>
                    </a:cubicBezTo>
                    <a:cubicBezTo>
                      <a:pt x="2885" y="6166"/>
                      <a:pt x="3067" y="6141"/>
                      <a:pt x="3239" y="6076"/>
                    </a:cubicBezTo>
                    <a:lnTo>
                      <a:pt x="3257" y="6076"/>
                    </a:lnTo>
                    <a:lnTo>
                      <a:pt x="3266" y="6058"/>
                    </a:lnTo>
                    <a:cubicBezTo>
                      <a:pt x="3284" y="6031"/>
                      <a:pt x="3292" y="5996"/>
                      <a:pt x="3310" y="5969"/>
                    </a:cubicBezTo>
                    <a:cubicBezTo>
                      <a:pt x="3310" y="5933"/>
                      <a:pt x="3319" y="5897"/>
                      <a:pt x="3319" y="5871"/>
                    </a:cubicBezTo>
                    <a:cubicBezTo>
                      <a:pt x="3319" y="5799"/>
                      <a:pt x="3301" y="5737"/>
                      <a:pt x="3275" y="5683"/>
                    </a:cubicBezTo>
                    <a:cubicBezTo>
                      <a:pt x="3230" y="5567"/>
                      <a:pt x="3159" y="5478"/>
                      <a:pt x="3096" y="5389"/>
                    </a:cubicBezTo>
                    <a:cubicBezTo>
                      <a:pt x="3034" y="5291"/>
                      <a:pt x="2971" y="5202"/>
                      <a:pt x="2927" y="5112"/>
                    </a:cubicBezTo>
                    <a:cubicBezTo>
                      <a:pt x="2882" y="5014"/>
                      <a:pt x="2855" y="4916"/>
                      <a:pt x="2873" y="4827"/>
                    </a:cubicBezTo>
                    <a:cubicBezTo>
                      <a:pt x="2891" y="4738"/>
                      <a:pt x="2971" y="4648"/>
                      <a:pt x="2980" y="4515"/>
                    </a:cubicBezTo>
                    <a:cubicBezTo>
                      <a:pt x="2980" y="4390"/>
                      <a:pt x="2936" y="4292"/>
                      <a:pt x="2909" y="4202"/>
                    </a:cubicBezTo>
                    <a:cubicBezTo>
                      <a:pt x="2846" y="4006"/>
                      <a:pt x="2811" y="3810"/>
                      <a:pt x="2793" y="3614"/>
                    </a:cubicBezTo>
                    <a:cubicBezTo>
                      <a:pt x="2757" y="3230"/>
                      <a:pt x="2766" y="2855"/>
                      <a:pt x="2775" y="2507"/>
                    </a:cubicBezTo>
                    <a:cubicBezTo>
                      <a:pt x="2775" y="2168"/>
                      <a:pt x="2784" y="1847"/>
                      <a:pt x="2784" y="1553"/>
                    </a:cubicBezTo>
                    <a:cubicBezTo>
                      <a:pt x="2793" y="1259"/>
                      <a:pt x="2784" y="991"/>
                      <a:pt x="2802" y="768"/>
                    </a:cubicBezTo>
                    <a:cubicBezTo>
                      <a:pt x="2829" y="536"/>
                      <a:pt x="2900" y="349"/>
                      <a:pt x="2998" y="224"/>
                    </a:cubicBezTo>
                    <a:cubicBezTo>
                      <a:pt x="3096" y="99"/>
                      <a:pt x="3203" y="27"/>
                      <a:pt x="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766;p38">
                <a:extLst>
                  <a:ext uri="{FF2B5EF4-FFF2-40B4-BE49-F238E27FC236}">
                    <a16:creationId xmlns:a16="http://schemas.microsoft.com/office/drawing/2014/main" id="{4D2B2714-FC71-97FC-E622-67BC35ED894A}"/>
                  </a:ext>
                </a:extLst>
              </p:cNvPr>
              <p:cNvSpPr/>
              <p:nvPr/>
            </p:nvSpPr>
            <p:spPr>
              <a:xfrm>
                <a:off x="1738569" y="2112331"/>
                <a:ext cx="287707" cy="653041"/>
              </a:xfrm>
              <a:custGeom>
                <a:avLst/>
                <a:gdLst/>
                <a:ahLst/>
                <a:cxnLst/>
                <a:rect l="l" t="t" r="r" b="b"/>
                <a:pathLst>
                  <a:path w="4025" h="9136" extrusionOk="0">
                    <a:moveTo>
                      <a:pt x="27" y="1"/>
                    </a:moveTo>
                    <a:lnTo>
                      <a:pt x="27" y="1"/>
                    </a:lnTo>
                    <a:cubicBezTo>
                      <a:pt x="28" y="2"/>
                      <a:pt x="37" y="46"/>
                      <a:pt x="54" y="126"/>
                    </a:cubicBezTo>
                    <a:cubicBezTo>
                      <a:pt x="81" y="215"/>
                      <a:pt x="99" y="340"/>
                      <a:pt x="108" y="500"/>
                    </a:cubicBezTo>
                    <a:cubicBezTo>
                      <a:pt x="117" y="661"/>
                      <a:pt x="99" y="857"/>
                      <a:pt x="72" y="1089"/>
                    </a:cubicBezTo>
                    <a:cubicBezTo>
                      <a:pt x="54" y="1321"/>
                      <a:pt x="19" y="1580"/>
                      <a:pt x="10" y="1874"/>
                    </a:cubicBezTo>
                    <a:cubicBezTo>
                      <a:pt x="1" y="2160"/>
                      <a:pt x="36" y="2499"/>
                      <a:pt x="197" y="2802"/>
                    </a:cubicBezTo>
                    <a:cubicBezTo>
                      <a:pt x="349" y="3114"/>
                      <a:pt x="572" y="3409"/>
                      <a:pt x="705" y="3756"/>
                    </a:cubicBezTo>
                    <a:cubicBezTo>
                      <a:pt x="991" y="4461"/>
                      <a:pt x="1000" y="5353"/>
                      <a:pt x="625" y="6147"/>
                    </a:cubicBezTo>
                    <a:cubicBezTo>
                      <a:pt x="536" y="6352"/>
                      <a:pt x="447" y="6558"/>
                      <a:pt x="384" y="6772"/>
                    </a:cubicBezTo>
                    <a:cubicBezTo>
                      <a:pt x="322" y="6977"/>
                      <a:pt x="295" y="7200"/>
                      <a:pt x="313" y="7414"/>
                    </a:cubicBezTo>
                    <a:cubicBezTo>
                      <a:pt x="358" y="7833"/>
                      <a:pt x="420" y="8235"/>
                      <a:pt x="465" y="8609"/>
                    </a:cubicBezTo>
                    <a:cubicBezTo>
                      <a:pt x="482" y="8708"/>
                      <a:pt x="491" y="8797"/>
                      <a:pt x="509" y="8895"/>
                    </a:cubicBezTo>
                    <a:cubicBezTo>
                      <a:pt x="518" y="8948"/>
                      <a:pt x="554" y="9011"/>
                      <a:pt x="598" y="9038"/>
                    </a:cubicBezTo>
                    <a:cubicBezTo>
                      <a:pt x="652" y="9064"/>
                      <a:pt x="697" y="9073"/>
                      <a:pt x="741" y="9082"/>
                    </a:cubicBezTo>
                    <a:cubicBezTo>
                      <a:pt x="839" y="9100"/>
                      <a:pt x="929" y="9127"/>
                      <a:pt x="1018" y="9127"/>
                    </a:cubicBezTo>
                    <a:cubicBezTo>
                      <a:pt x="1107" y="9136"/>
                      <a:pt x="1196" y="9136"/>
                      <a:pt x="1276" y="9136"/>
                    </a:cubicBezTo>
                    <a:cubicBezTo>
                      <a:pt x="1624" y="9118"/>
                      <a:pt x="1937" y="9038"/>
                      <a:pt x="2213" y="8948"/>
                    </a:cubicBezTo>
                    <a:cubicBezTo>
                      <a:pt x="2499" y="8868"/>
                      <a:pt x="2739" y="8779"/>
                      <a:pt x="2963" y="8708"/>
                    </a:cubicBezTo>
                    <a:cubicBezTo>
                      <a:pt x="3186" y="8636"/>
                      <a:pt x="3373" y="8583"/>
                      <a:pt x="3533" y="8547"/>
                    </a:cubicBezTo>
                    <a:cubicBezTo>
                      <a:pt x="3685" y="8520"/>
                      <a:pt x="3810" y="8493"/>
                      <a:pt x="3899" y="8493"/>
                    </a:cubicBezTo>
                    <a:cubicBezTo>
                      <a:pt x="3980" y="8485"/>
                      <a:pt x="4024" y="8476"/>
                      <a:pt x="4024" y="8476"/>
                    </a:cubicBezTo>
                    <a:lnTo>
                      <a:pt x="4024" y="8476"/>
                    </a:lnTo>
                    <a:cubicBezTo>
                      <a:pt x="4024" y="8476"/>
                      <a:pt x="3979" y="8476"/>
                      <a:pt x="3899" y="8485"/>
                    </a:cubicBezTo>
                    <a:cubicBezTo>
                      <a:pt x="3810" y="8485"/>
                      <a:pt x="3685" y="8502"/>
                      <a:pt x="3525" y="8538"/>
                    </a:cubicBezTo>
                    <a:cubicBezTo>
                      <a:pt x="3364" y="8565"/>
                      <a:pt x="3177" y="8618"/>
                      <a:pt x="2954" y="8681"/>
                    </a:cubicBezTo>
                    <a:cubicBezTo>
                      <a:pt x="2731" y="8743"/>
                      <a:pt x="2481" y="8824"/>
                      <a:pt x="2204" y="8904"/>
                    </a:cubicBezTo>
                    <a:cubicBezTo>
                      <a:pt x="1928" y="8975"/>
                      <a:pt x="1615" y="9056"/>
                      <a:pt x="1276" y="9064"/>
                    </a:cubicBezTo>
                    <a:cubicBezTo>
                      <a:pt x="1196" y="9064"/>
                      <a:pt x="1107" y="9064"/>
                      <a:pt x="1018" y="9047"/>
                    </a:cubicBezTo>
                    <a:cubicBezTo>
                      <a:pt x="937" y="9047"/>
                      <a:pt x="848" y="9029"/>
                      <a:pt x="759" y="9011"/>
                    </a:cubicBezTo>
                    <a:cubicBezTo>
                      <a:pt x="714" y="9002"/>
                      <a:pt x="679" y="8984"/>
                      <a:pt x="643" y="8966"/>
                    </a:cubicBezTo>
                    <a:cubicBezTo>
                      <a:pt x="616" y="8948"/>
                      <a:pt x="598" y="8922"/>
                      <a:pt x="590" y="8877"/>
                    </a:cubicBezTo>
                    <a:cubicBezTo>
                      <a:pt x="581" y="8797"/>
                      <a:pt x="572" y="8699"/>
                      <a:pt x="554" y="8601"/>
                    </a:cubicBezTo>
                    <a:cubicBezTo>
                      <a:pt x="509" y="8226"/>
                      <a:pt x="456" y="7815"/>
                      <a:pt x="411" y="7405"/>
                    </a:cubicBezTo>
                    <a:cubicBezTo>
                      <a:pt x="402" y="7200"/>
                      <a:pt x="420" y="6995"/>
                      <a:pt x="482" y="6798"/>
                    </a:cubicBezTo>
                    <a:cubicBezTo>
                      <a:pt x="536" y="6593"/>
                      <a:pt x="634" y="6397"/>
                      <a:pt x="714" y="6192"/>
                    </a:cubicBezTo>
                    <a:cubicBezTo>
                      <a:pt x="902" y="5790"/>
                      <a:pt x="1009" y="5344"/>
                      <a:pt x="1009" y="4925"/>
                    </a:cubicBezTo>
                    <a:cubicBezTo>
                      <a:pt x="1018" y="4497"/>
                      <a:pt x="937" y="4087"/>
                      <a:pt x="786" y="3730"/>
                    </a:cubicBezTo>
                    <a:cubicBezTo>
                      <a:pt x="643" y="3364"/>
                      <a:pt x="411" y="3070"/>
                      <a:pt x="259" y="2775"/>
                    </a:cubicBezTo>
                    <a:cubicBezTo>
                      <a:pt x="99" y="2472"/>
                      <a:pt x="54" y="2160"/>
                      <a:pt x="54" y="1874"/>
                    </a:cubicBezTo>
                    <a:cubicBezTo>
                      <a:pt x="63" y="1580"/>
                      <a:pt x="90" y="1321"/>
                      <a:pt x="108" y="1089"/>
                    </a:cubicBezTo>
                    <a:cubicBezTo>
                      <a:pt x="126" y="857"/>
                      <a:pt x="135" y="661"/>
                      <a:pt x="117" y="500"/>
                    </a:cubicBezTo>
                    <a:cubicBezTo>
                      <a:pt x="108" y="340"/>
                      <a:pt x="81" y="215"/>
                      <a:pt x="63" y="126"/>
                    </a:cubicBezTo>
                    <a:cubicBezTo>
                      <a:pt x="37" y="46"/>
                      <a:pt x="28" y="2"/>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767;p38">
                <a:extLst>
                  <a:ext uri="{FF2B5EF4-FFF2-40B4-BE49-F238E27FC236}">
                    <a16:creationId xmlns:a16="http://schemas.microsoft.com/office/drawing/2014/main" id="{C7D329ED-58A9-0B52-71E5-7283D864BC06}"/>
                  </a:ext>
                </a:extLst>
              </p:cNvPr>
              <p:cNvSpPr/>
              <p:nvPr/>
            </p:nvSpPr>
            <p:spPr>
              <a:xfrm>
                <a:off x="903280" y="1501485"/>
                <a:ext cx="326521" cy="856473"/>
              </a:xfrm>
              <a:custGeom>
                <a:avLst/>
                <a:gdLst/>
                <a:ahLst/>
                <a:cxnLst/>
                <a:rect l="l" t="t" r="r" b="b"/>
                <a:pathLst>
                  <a:path w="4568" h="11982" extrusionOk="0">
                    <a:moveTo>
                      <a:pt x="402" y="0"/>
                    </a:moveTo>
                    <a:cubicBezTo>
                      <a:pt x="402" y="2"/>
                      <a:pt x="420" y="82"/>
                      <a:pt x="446" y="241"/>
                    </a:cubicBezTo>
                    <a:cubicBezTo>
                      <a:pt x="482" y="402"/>
                      <a:pt x="527" y="634"/>
                      <a:pt x="562" y="946"/>
                    </a:cubicBezTo>
                    <a:cubicBezTo>
                      <a:pt x="607" y="1249"/>
                      <a:pt x="642" y="1624"/>
                      <a:pt x="660" y="2052"/>
                    </a:cubicBezTo>
                    <a:cubicBezTo>
                      <a:pt x="669" y="2275"/>
                      <a:pt x="678" y="2507"/>
                      <a:pt x="669" y="2757"/>
                    </a:cubicBezTo>
                    <a:cubicBezTo>
                      <a:pt x="669" y="2998"/>
                      <a:pt x="669" y="3265"/>
                      <a:pt x="714" y="3551"/>
                    </a:cubicBezTo>
                    <a:cubicBezTo>
                      <a:pt x="767" y="3827"/>
                      <a:pt x="874" y="4095"/>
                      <a:pt x="990" y="4381"/>
                    </a:cubicBezTo>
                    <a:cubicBezTo>
                      <a:pt x="1097" y="4657"/>
                      <a:pt x="1213" y="4943"/>
                      <a:pt x="1258" y="5255"/>
                    </a:cubicBezTo>
                    <a:cubicBezTo>
                      <a:pt x="1276" y="5407"/>
                      <a:pt x="1267" y="5567"/>
                      <a:pt x="1231" y="5719"/>
                    </a:cubicBezTo>
                    <a:cubicBezTo>
                      <a:pt x="1205" y="5879"/>
                      <a:pt x="1142" y="6031"/>
                      <a:pt x="1071" y="6192"/>
                    </a:cubicBezTo>
                    <a:cubicBezTo>
                      <a:pt x="999" y="6343"/>
                      <a:pt x="928" y="6504"/>
                      <a:pt x="866" y="6673"/>
                    </a:cubicBezTo>
                    <a:cubicBezTo>
                      <a:pt x="803" y="6852"/>
                      <a:pt x="767" y="7039"/>
                      <a:pt x="741" y="7217"/>
                    </a:cubicBezTo>
                    <a:cubicBezTo>
                      <a:pt x="723" y="7405"/>
                      <a:pt x="705" y="7583"/>
                      <a:pt x="669" y="7762"/>
                    </a:cubicBezTo>
                    <a:cubicBezTo>
                      <a:pt x="642" y="7949"/>
                      <a:pt x="598" y="8127"/>
                      <a:pt x="553" y="8306"/>
                    </a:cubicBezTo>
                    <a:cubicBezTo>
                      <a:pt x="455" y="8672"/>
                      <a:pt x="339" y="9046"/>
                      <a:pt x="232" y="9430"/>
                    </a:cubicBezTo>
                    <a:cubicBezTo>
                      <a:pt x="134" y="9822"/>
                      <a:pt x="45" y="10224"/>
                      <a:pt x="27" y="10643"/>
                    </a:cubicBezTo>
                    <a:cubicBezTo>
                      <a:pt x="0" y="11062"/>
                      <a:pt x="45" y="11500"/>
                      <a:pt x="214" y="11910"/>
                    </a:cubicBezTo>
                    <a:lnTo>
                      <a:pt x="250" y="11981"/>
                    </a:lnTo>
                    <a:lnTo>
                      <a:pt x="321" y="11972"/>
                    </a:lnTo>
                    <a:cubicBezTo>
                      <a:pt x="357" y="11972"/>
                      <a:pt x="384" y="11972"/>
                      <a:pt x="411" y="11963"/>
                    </a:cubicBezTo>
                    <a:cubicBezTo>
                      <a:pt x="509" y="11955"/>
                      <a:pt x="598" y="11946"/>
                      <a:pt x="687" y="11937"/>
                    </a:cubicBezTo>
                    <a:lnTo>
                      <a:pt x="750" y="11937"/>
                    </a:lnTo>
                    <a:lnTo>
                      <a:pt x="767" y="11883"/>
                    </a:lnTo>
                    <a:cubicBezTo>
                      <a:pt x="946" y="11482"/>
                      <a:pt x="1026" y="11062"/>
                      <a:pt x="1026" y="10643"/>
                    </a:cubicBezTo>
                    <a:cubicBezTo>
                      <a:pt x="1017" y="10224"/>
                      <a:pt x="928" y="9831"/>
                      <a:pt x="999" y="9466"/>
                    </a:cubicBezTo>
                    <a:cubicBezTo>
                      <a:pt x="1071" y="9109"/>
                      <a:pt x="1294" y="8796"/>
                      <a:pt x="1526" y="8511"/>
                    </a:cubicBezTo>
                    <a:cubicBezTo>
                      <a:pt x="1758" y="8217"/>
                      <a:pt x="2007" y="7922"/>
                      <a:pt x="2159" y="7583"/>
                    </a:cubicBezTo>
                    <a:cubicBezTo>
                      <a:pt x="2239" y="7423"/>
                      <a:pt x="2311" y="7244"/>
                      <a:pt x="2355" y="7075"/>
                    </a:cubicBezTo>
                    <a:cubicBezTo>
                      <a:pt x="2400" y="6896"/>
                      <a:pt x="2427" y="6727"/>
                      <a:pt x="2445" y="6557"/>
                    </a:cubicBezTo>
                    <a:cubicBezTo>
                      <a:pt x="2489" y="6218"/>
                      <a:pt x="2552" y="5906"/>
                      <a:pt x="2676" y="5621"/>
                    </a:cubicBezTo>
                    <a:cubicBezTo>
                      <a:pt x="2926" y="5041"/>
                      <a:pt x="3301" y="4577"/>
                      <a:pt x="3676" y="4184"/>
                    </a:cubicBezTo>
                    <a:cubicBezTo>
                      <a:pt x="3854" y="3988"/>
                      <a:pt x="4050" y="3819"/>
                      <a:pt x="4202" y="3613"/>
                    </a:cubicBezTo>
                    <a:cubicBezTo>
                      <a:pt x="4354" y="3417"/>
                      <a:pt x="4452" y="3194"/>
                      <a:pt x="4487" y="2980"/>
                    </a:cubicBezTo>
                    <a:cubicBezTo>
                      <a:pt x="4541" y="2766"/>
                      <a:pt x="4550" y="2570"/>
                      <a:pt x="4559" y="2382"/>
                    </a:cubicBezTo>
                    <a:cubicBezTo>
                      <a:pt x="4568" y="2195"/>
                      <a:pt x="4568" y="2025"/>
                      <a:pt x="4559" y="1874"/>
                    </a:cubicBezTo>
                    <a:cubicBezTo>
                      <a:pt x="4550" y="1570"/>
                      <a:pt x="4523" y="1339"/>
                      <a:pt x="4505" y="1178"/>
                    </a:cubicBezTo>
                    <a:cubicBezTo>
                      <a:pt x="4487" y="1026"/>
                      <a:pt x="4470" y="946"/>
                      <a:pt x="4470" y="946"/>
                    </a:cubicBezTo>
                    <a:lnTo>
                      <a:pt x="4470" y="946"/>
                    </a:lnTo>
                    <a:cubicBezTo>
                      <a:pt x="4470" y="946"/>
                      <a:pt x="4479" y="1026"/>
                      <a:pt x="4496" y="1187"/>
                    </a:cubicBezTo>
                    <a:cubicBezTo>
                      <a:pt x="4514" y="1339"/>
                      <a:pt x="4532" y="1579"/>
                      <a:pt x="4532" y="1874"/>
                    </a:cubicBezTo>
                    <a:cubicBezTo>
                      <a:pt x="4532" y="2025"/>
                      <a:pt x="4523" y="2195"/>
                      <a:pt x="4505" y="2382"/>
                    </a:cubicBezTo>
                    <a:cubicBezTo>
                      <a:pt x="4496" y="2561"/>
                      <a:pt x="4479" y="2757"/>
                      <a:pt x="4425" y="2971"/>
                    </a:cubicBezTo>
                    <a:cubicBezTo>
                      <a:pt x="4380" y="3176"/>
                      <a:pt x="4291" y="3381"/>
                      <a:pt x="4131" y="3569"/>
                    </a:cubicBezTo>
                    <a:cubicBezTo>
                      <a:pt x="3988" y="3747"/>
                      <a:pt x="3792" y="3917"/>
                      <a:pt x="3595" y="4113"/>
                    </a:cubicBezTo>
                    <a:cubicBezTo>
                      <a:pt x="3221" y="4505"/>
                      <a:pt x="2819" y="4960"/>
                      <a:pt x="2552" y="5558"/>
                    </a:cubicBezTo>
                    <a:cubicBezTo>
                      <a:pt x="2409" y="5861"/>
                      <a:pt x="2337" y="6200"/>
                      <a:pt x="2293" y="6531"/>
                    </a:cubicBezTo>
                    <a:cubicBezTo>
                      <a:pt x="2248" y="6870"/>
                      <a:pt x="2168" y="7200"/>
                      <a:pt x="2007" y="7512"/>
                    </a:cubicBezTo>
                    <a:cubicBezTo>
                      <a:pt x="1856" y="7824"/>
                      <a:pt x="1624" y="8101"/>
                      <a:pt x="1383" y="8395"/>
                    </a:cubicBezTo>
                    <a:cubicBezTo>
                      <a:pt x="1142" y="8681"/>
                      <a:pt x="892" y="9011"/>
                      <a:pt x="803" y="9430"/>
                    </a:cubicBezTo>
                    <a:cubicBezTo>
                      <a:pt x="723" y="9849"/>
                      <a:pt x="821" y="10251"/>
                      <a:pt x="821" y="10643"/>
                    </a:cubicBezTo>
                    <a:cubicBezTo>
                      <a:pt x="821" y="11007"/>
                      <a:pt x="749" y="11388"/>
                      <a:pt x="604" y="11738"/>
                    </a:cubicBezTo>
                    <a:lnTo>
                      <a:pt x="604" y="11738"/>
                    </a:lnTo>
                    <a:cubicBezTo>
                      <a:pt x="536" y="11745"/>
                      <a:pt x="467" y="11752"/>
                      <a:pt x="393" y="11758"/>
                    </a:cubicBezTo>
                    <a:cubicBezTo>
                      <a:pt x="390" y="11758"/>
                      <a:pt x="386" y="11758"/>
                      <a:pt x="383" y="11759"/>
                    </a:cubicBezTo>
                    <a:lnTo>
                      <a:pt x="383" y="11759"/>
                    </a:lnTo>
                    <a:cubicBezTo>
                      <a:pt x="252" y="11404"/>
                      <a:pt x="207" y="11028"/>
                      <a:pt x="232" y="10652"/>
                    </a:cubicBezTo>
                    <a:cubicBezTo>
                      <a:pt x="250" y="10251"/>
                      <a:pt x="330" y="9867"/>
                      <a:pt x="428" y="9483"/>
                    </a:cubicBezTo>
                    <a:cubicBezTo>
                      <a:pt x="527" y="9100"/>
                      <a:pt x="642" y="8725"/>
                      <a:pt x="732" y="8359"/>
                    </a:cubicBezTo>
                    <a:cubicBezTo>
                      <a:pt x="776" y="8172"/>
                      <a:pt x="821" y="7985"/>
                      <a:pt x="848" y="7797"/>
                    </a:cubicBezTo>
                    <a:cubicBezTo>
                      <a:pt x="883" y="7610"/>
                      <a:pt x="901" y="7414"/>
                      <a:pt x="919" y="7244"/>
                    </a:cubicBezTo>
                    <a:cubicBezTo>
                      <a:pt x="937" y="7057"/>
                      <a:pt x="964" y="6896"/>
                      <a:pt x="1026" y="6727"/>
                    </a:cubicBezTo>
                    <a:cubicBezTo>
                      <a:pt x="1080" y="6566"/>
                      <a:pt x="1151" y="6415"/>
                      <a:pt x="1213" y="6254"/>
                    </a:cubicBezTo>
                    <a:cubicBezTo>
                      <a:pt x="1285" y="6093"/>
                      <a:pt x="1347" y="5924"/>
                      <a:pt x="1383" y="5754"/>
                    </a:cubicBezTo>
                    <a:cubicBezTo>
                      <a:pt x="1419" y="5576"/>
                      <a:pt x="1419" y="5407"/>
                      <a:pt x="1392" y="5237"/>
                    </a:cubicBezTo>
                    <a:cubicBezTo>
                      <a:pt x="1347" y="4898"/>
                      <a:pt x="1213" y="4604"/>
                      <a:pt x="1097" y="4327"/>
                    </a:cubicBezTo>
                    <a:cubicBezTo>
                      <a:pt x="981" y="4051"/>
                      <a:pt x="874" y="3792"/>
                      <a:pt x="821" y="3524"/>
                    </a:cubicBezTo>
                    <a:cubicBezTo>
                      <a:pt x="767" y="3265"/>
                      <a:pt x="758" y="2998"/>
                      <a:pt x="758" y="2757"/>
                    </a:cubicBezTo>
                    <a:cubicBezTo>
                      <a:pt x="750" y="2507"/>
                      <a:pt x="741" y="2275"/>
                      <a:pt x="732" y="2052"/>
                    </a:cubicBezTo>
                    <a:cubicBezTo>
                      <a:pt x="696" y="1615"/>
                      <a:pt x="651" y="1240"/>
                      <a:pt x="598" y="937"/>
                    </a:cubicBezTo>
                    <a:cubicBezTo>
                      <a:pt x="544" y="634"/>
                      <a:pt x="491" y="402"/>
                      <a:pt x="455" y="241"/>
                    </a:cubicBezTo>
                    <a:cubicBezTo>
                      <a:pt x="420" y="82"/>
                      <a:pt x="402" y="2"/>
                      <a:pt x="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768;p38">
                <a:extLst>
                  <a:ext uri="{FF2B5EF4-FFF2-40B4-BE49-F238E27FC236}">
                    <a16:creationId xmlns:a16="http://schemas.microsoft.com/office/drawing/2014/main" id="{56DC1BCF-742E-39FD-62AB-C9C8B97BD37D}"/>
                  </a:ext>
                </a:extLst>
              </p:cNvPr>
              <p:cNvSpPr/>
              <p:nvPr/>
            </p:nvSpPr>
            <p:spPr>
              <a:xfrm>
                <a:off x="1421065" y="1500842"/>
                <a:ext cx="418372" cy="945752"/>
              </a:xfrm>
              <a:custGeom>
                <a:avLst/>
                <a:gdLst/>
                <a:ahLst/>
                <a:cxnLst/>
                <a:rect l="l" t="t" r="r" b="b"/>
                <a:pathLst>
                  <a:path w="5853" h="13231" extrusionOk="0">
                    <a:moveTo>
                      <a:pt x="303" y="0"/>
                    </a:moveTo>
                    <a:lnTo>
                      <a:pt x="303" y="0"/>
                    </a:lnTo>
                    <a:cubicBezTo>
                      <a:pt x="303" y="1"/>
                      <a:pt x="268" y="420"/>
                      <a:pt x="187" y="1178"/>
                    </a:cubicBezTo>
                    <a:cubicBezTo>
                      <a:pt x="143" y="1562"/>
                      <a:pt x="98" y="2026"/>
                      <a:pt x="45" y="2561"/>
                    </a:cubicBezTo>
                    <a:cubicBezTo>
                      <a:pt x="18" y="2837"/>
                      <a:pt x="0" y="3123"/>
                      <a:pt x="18" y="3435"/>
                    </a:cubicBezTo>
                    <a:cubicBezTo>
                      <a:pt x="36" y="3747"/>
                      <a:pt x="89" y="4068"/>
                      <a:pt x="134" y="4407"/>
                    </a:cubicBezTo>
                    <a:cubicBezTo>
                      <a:pt x="232" y="5077"/>
                      <a:pt x="277" y="5826"/>
                      <a:pt x="277" y="6620"/>
                    </a:cubicBezTo>
                    <a:cubicBezTo>
                      <a:pt x="277" y="7423"/>
                      <a:pt x="232" y="8279"/>
                      <a:pt x="232" y="9180"/>
                    </a:cubicBezTo>
                    <a:cubicBezTo>
                      <a:pt x="223" y="10090"/>
                      <a:pt x="259" y="11045"/>
                      <a:pt x="455" y="12017"/>
                    </a:cubicBezTo>
                    <a:cubicBezTo>
                      <a:pt x="509" y="12267"/>
                      <a:pt x="562" y="12508"/>
                      <a:pt x="642" y="12749"/>
                    </a:cubicBezTo>
                    <a:lnTo>
                      <a:pt x="696" y="12927"/>
                    </a:lnTo>
                    <a:cubicBezTo>
                      <a:pt x="714" y="12989"/>
                      <a:pt x="723" y="13061"/>
                      <a:pt x="785" y="13141"/>
                    </a:cubicBezTo>
                    <a:cubicBezTo>
                      <a:pt x="821" y="13177"/>
                      <a:pt x="874" y="13204"/>
                      <a:pt x="919" y="13212"/>
                    </a:cubicBezTo>
                    <a:cubicBezTo>
                      <a:pt x="964" y="13230"/>
                      <a:pt x="999" y="13230"/>
                      <a:pt x="1035" y="13230"/>
                    </a:cubicBezTo>
                    <a:cubicBezTo>
                      <a:pt x="1106" y="13230"/>
                      <a:pt x="1169" y="13221"/>
                      <a:pt x="1231" y="13221"/>
                    </a:cubicBezTo>
                    <a:cubicBezTo>
                      <a:pt x="1740" y="13186"/>
                      <a:pt x="2257" y="13150"/>
                      <a:pt x="2774" y="13088"/>
                    </a:cubicBezTo>
                    <a:cubicBezTo>
                      <a:pt x="3542" y="13007"/>
                      <a:pt x="4291" y="12900"/>
                      <a:pt x="4996" y="12784"/>
                    </a:cubicBezTo>
                    <a:lnTo>
                      <a:pt x="5067" y="12775"/>
                    </a:lnTo>
                    <a:lnTo>
                      <a:pt x="5076" y="12704"/>
                    </a:lnTo>
                    <a:cubicBezTo>
                      <a:pt x="5112" y="12579"/>
                      <a:pt x="5103" y="12445"/>
                      <a:pt x="5076" y="12320"/>
                    </a:cubicBezTo>
                    <a:cubicBezTo>
                      <a:pt x="5049" y="12204"/>
                      <a:pt x="5005" y="12088"/>
                      <a:pt x="4951" y="11990"/>
                    </a:cubicBezTo>
                    <a:cubicBezTo>
                      <a:pt x="4853" y="11776"/>
                      <a:pt x="4746" y="11589"/>
                      <a:pt x="4666" y="11393"/>
                    </a:cubicBezTo>
                    <a:cubicBezTo>
                      <a:pt x="4496" y="11000"/>
                      <a:pt x="4362" y="10581"/>
                      <a:pt x="4309" y="10179"/>
                    </a:cubicBezTo>
                    <a:cubicBezTo>
                      <a:pt x="4300" y="10081"/>
                      <a:pt x="4300" y="9983"/>
                      <a:pt x="4327" y="9903"/>
                    </a:cubicBezTo>
                    <a:cubicBezTo>
                      <a:pt x="4354" y="9822"/>
                      <a:pt x="4407" y="9751"/>
                      <a:pt x="4478" y="9689"/>
                    </a:cubicBezTo>
                    <a:cubicBezTo>
                      <a:pt x="4550" y="9617"/>
                      <a:pt x="4639" y="9555"/>
                      <a:pt x="4710" y="9466"/>
                    </a:cubicBezTo>
                    <a:cubicBezTo>
                      <a:pt x="4791" y="9376"/>
                      <a:pt x="4844" y="9278"/>
                      <a:pt x="4880" y="9171"/>
                    </a:cubicBezTo>
                    <a:cubicBezTo>
                      <a:pt x="4951" y="8966"/>
                      <a:pt x="4960" y="8752"/>
                      <a:pt x="4942" y="8547"/>
                    </a:cubicBezTo>
                    <a:cubicBezTo>
                      <a:pt x="4924" y="8342"/>
                      <a:pt x="4871" y="8145"/>
                      <a:pt x="4826" y="7958"/>
                    </a:cubicBezTo>
                    <a:cubicBezTo>
                      <a:pt x="4630" y="7218"/>
                      <a:pt x="4728" y="6486"/>
                      <a:pt x="4800" y="5808"/>
                    </a:cubicBezTo>
                    <a:cubicBezTo>
                      <a:pt x="4871" y="5130"/>
                      <a:pt x="4942" y="4506"/>
                      <a:pt x="5005" y="3935"/>
                    </a:cubicBezTo>
                    <a:cubicBezTo>
                      <a:pt x="5032" y="3649"/>
                      <a:pt x="5058" y="3373"/>
                      <a:pt x="5094" y="3123"/>
                    </a:cubicBezTo>
                    <a:cubicBezTo>
                      <a:pt x="5112" y="2998"/>
                      <a:pt x="5147" y="2882"/>
                      <a:pt x="5210" y="2784"/>
                    </a:cubicBezTo>
                    <a:cubicBezTo>
                      <a:pt x="5272" y="2686"/>
                      <a:pt x="5371" y="2623"/>
                      <a:pt x="5478" y="2596"/>
                    </a:cubicBezTo>
                    <a:cubicBezTo>
                      <a:pt x="5585" y="2570"/>
                      <a:pt x="5701" y="2552"/>
                      <a:pt x="5790" y="2463"/>
                    </a:cubicBezTo>
                    <a:cubicBezTo>
                      <a:pt x="5825" y="2427"/>
                      <a:pt x="5852" y="2365"/>
                      <a:pt x="5852" y="2311"/>
                    </a:cubicBezTo>
                    <a:cubicBezTo>
                      <a:pt x="5852" y="2257"/>
                      <a:pt x="5843" y="2204"/>
                      <a:pt x="5825" y="2159"/>
                    </a:cubicBezTo>
                    <a:cubicBezTo>
                      <a:pt x="5781" y="2070"/>
                      <a:pt x="5727" y="1990"/>
                      <a:pt x="5674" y="1918"/>
                    </a:cubicBezTo>
                    <a:cubicBezTo>
                      <a:pt x="5620" y="1847"/>
                      <a:pt x="5576" y="1776"/>
                      <a:pt x="5540" y="1713"/>
                    </a:cubicBezTo>
                    <a:cubicBezTo>
                      <a:pt x="5379" y="1437"/>
                      <a:pt x="5317" y="1196"/>
                      <a:pt x="5281" y="1035"/>
                    </a:cubicBezTo>
                    <a:cubicBezTo>
                      <a:pt x="5263" y="955"/>
                      <a:pt x="5263" y="893"/>
                      <a:pt x="5255" y="848"/>
                    </a:cubicBezTo>
                    <a:lnTo>
                      <a:pt x="5255" y="848"/>
                    </a:lnTo>
                    <a:cubicBezTo>
                      <a:pt x="5255" y="893"/>
                      <a:pt x="5263" y="955"/>
                      <a:pt x="5272" y="1035"/>
                    </a:cubicBezTo>
                    <a:cubicBezTo>
                      <a:pt x="5299" y="1196"/>
                      <a:pt x="5362" y="1446"/>
                      <a:pt x="5513" y="1722"/>
                    </a:cubicBezTo>
                    <a:cubicBezTo>
                      <a:pt x="5549" y="1794"/>
                      <a:pt x="5594" y="1865"/>
                      <a:pt x="5647" y="1936"/>
                    </a:cubicBezTo>
                    <a:cubicBezTo>
                      <a:pt x="5701" y="2008"/>
                      <a:pt x="5754" y="2088"/>
                      <a:pt x="5790" y="2177"/>
                    </a:cubicBezTo>
                    <a:cubicBezTo>
                      <a:pt x="5817" y="2257"/>
                      <a:pt x="5825" y="2365"/>
                      <a:pt x="5754" y="2436"/>
                    </a:cubicBezTo>
                    <a:cubicBezTo>
                      <a:pt x="5683" y="2498"/>
                      <a:pt x="5576" y="2516"/>
                      <a:pt x="5460" y="2543"/>
                    </a:cubicBezTo>
                    <a:cubicBezTo>
                      <a:pt x="5353" y="2570"/>
                      <a:pt x="5228" y="2641"/>
                      <a:pt x="5156" y="2748"/>
                    </a:cubicBezTo>
                    <a:cubicBezTo>
                      <a:pt x="5085" y="2855"/>
                      <a:pt x="5049" y="2980"/>
                      <a:pt x="5023" y="3105"/>
                    </a:cubicBezTo>
                    <a:cubicBezTo>
                      <a:pt x="4978" y="3373"/>
                      <a:pt x="4951" y="3640"/>
                      <a:pt x="4916" y="3926"/>
                    </a:cubicBezTo>
                    <a:cubicBezTo>
                      <a:pt x="4844" y="4497"/>
                      <a:pt x="4764" y="5121"/>
                      <a:pt x="4675" y="5799"/>
                    </a:cubicBezTo>
                    <a:cubicBezTo>
                      <a:pt x="4639" y="6138"/>
                      <a:pt x="4585" y="6486"/>
                      <a:pt x="4577" y="6852"/>
                    </a:cubicBezTo>
                    <a:cubicBezTo>
                      <a:pt x="4550" y="7218"/>
                      <a:pt x="4577" y="7610"/>
                      <a:pt x="4675" y="7994"/>
                    </a:cubicBezTo>
                    <a:cubicBezTo>
                      <a:pt x="4710" y="8181"/>
                      <a:pt x="4764" y="8368"/>
                      <a:pt x="4782" y="8556"/>
                    </a:cubicBezTo>
                    <a:cubicBezTo>
                      <a:pt x="4800" y="8743"/>
                      <a:pt x="4782" y="8939"/>
                      <a:pt x="4719" y="9118"/>
                    </a:cubicBezTo>
                    <a:cubicBezTo>
                      <a:pt x="4684" y="9198"/>
                      <a:pt x="4639" y="9287"/>
                      <a:pt x="4577" y="9350"/>
                    </a:cubicBezTo>
                    <a:cubicBezTo>
                      <a:pt x="4523" y="9421"/>
                      <a:pt x="4443" y="9483"/>
                      <a:pt x="4362" y="9555"/>
                    </a:cubicBezTo>
                    <a:cubicBezTo>
                      <a:pt x="4282" y="9626"/>
                      <a:pt x="4193" y="9724"/>
                      <a:pt x="4157" y="9849"/>
                    </a:cubicBezTo>
                    <a:cubicBezTo>
                      <a:pt x="4122" y="9965"/>
                      <a:pt x="4113" y="10081"/>
                      <a:pt x="4122" y="10197"/>
                    </a:cubicBezTo>
                    <a:cubicBezTo>
                      <a:pt x="4148" y="10420"/>
                      <a:pt x="4202" y="10625"/>
                      <a:pt x="4264" y="10839"/>
                    </a:cubicBezTo>
                    <a:cubicBezTo>
                      <a:pt x="4327" y="11054"/>
                      <a:pt x="4398" y="11259"/>
                      <a:pt x="4487" y="11473"/>
                    </a:cubicBezTo>
                    <a:cubicBezTo>
                      <a:pt x="4568" y="11678"/>
                      <a:pt x="4684" y="11874"/>
                      <a:pt x="4773" y="12071"/>
                    </a:cubicBezTo>
                    <a:cubicBezTo>
                      <a:pt x="4851" y="12243"/>
                      <a:pt x="4916" y="12423"/>
                      <a:pt x="4894" y="12591"/>
                    </a:cubicBezTo>
                    <a:lnTo>
                      <a:pt x="4894" y="12591"/>
                    </a:lnTo>
                    <a:cubicBezTo>
                      <a:pt x="4209" y="12710"/>
                      <a:pt x="3491" y="12805"/>
                      <a:pt x="2748" y="12882"/>
                    </a:cubicBezTo>
                    <a:cubicBezTo>
                      <a:pt x="2239" y="12936"/>
                      <a:pt x="1722" y="12981"/>
                      <a:pt x="1222" y="13016"/>
                    </a:cubicBezTo>
                    <a:lnTo>
                      <a:pt x="1035" y="13025"/>
                    </a:lnTo>
                    <a:cubicBezTo>
                      <a:pt x="981" y="13025"/>
                      <a:pt x="946" y="13016"/>
                      <a:pt x="937" y="13007"/>
                    </a:cubicBezTo>
                    <a:cubicBezTo>
                      <a:pt x="919" y="12989"/>
                      <a:pt x="901" y="12927"/>
                      <a:pt x="883" y="12865"/>
                    </a:cubicBezTo>
                    <a:lnTo>
                      <a:pt x="830" y="12695"/>
                    </a:lnTo>
                    <a:cubicBezTo>
                      <a:pt x="749" y="12454"/>
                      <a:pt x="705" y="12213"/>
                      <a:pt x="651" y="11981"/>
                    </a:cubicBezTo>
                    <a:cubicBezTo>
                      <a:pt x="455" y="11027"/>
                      <a:pt x="410" y="10081"/>
                      <a:pt x="401" y="9180"/>
                    </a:cubicBezTo>
                    <a:cubicBezTo>
                      <a:pt x="401" y="8288"/>
                      <a:pt x="428" y="7423"/>
                      <a:pt x="410" y="6620"/>
                    </a:cubicBezTo>
                    <a:cubicBezTo>
                      <a:pt x="401" y="5817"/>
                      <a:pt x="348" y="5068"/>
                      <a:pt x="241" y="4390"/>
                    </a:cubicBezTo>
                    <a:cubicBezTo>
                      <a:pt x="178" y="4051"/>
                      <a:pt x="125" y="3738"/>
                      <a:pt x="107" y="3435"/>
                    </a:cubicBezTo>
                    <a:cubicBezTo>
                      <a:pt x="80" y="3132"/>
                      <a:pt x="89" y="2837"/>
                      <a:pt x="107" y="2570"/>
                    </a:cubicBezTo>
                    <a:cubicBezTo>
                      <a:pt x="152" y="2026"/>
                      <a:pt x="187" y="1562"/>
                      <a:pt x="214" y="1187"/>
                    </a:cubicBezTo>
                    <a:cubicBezTo>
                      <a:pt x="277" y="420"/>
                      <a:pt x="303" y="1"/>
                      <a:pt x="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769;p38">
                <a:extLst>
                  <a:ext uri="{FF2B5EF4-FFF2-40B4-BE49-F238E27FC236}">
                    <a16:creationId xmlns:a16="http://schemas.microsoft.com/office/drawing/2014/main" id="{BBF6CB00-A091-54E2-B729-E07B7F1331C6}"/>
                  </a:ext>
                </a:extLst>
              </p:cNvPr>
              <p:cNvSpPr/>
              <p:nvPr/>
            </p:nvSpPr>
            <p:spPr>
              <a:xfrm>
                <a:off x="1630852" y="1636649"/>
                <a:ext cx="184990" cy="86705"/>
              </a:xfrm>
              <a:custGeom>
                <a:avLst/>
                <a:gdLst/>
                <a:ahLst/>
                <a:cxnLst/>
                <a:rect l="l" t="t" r="r" b="b"/>
                <a:pathLst>
                  <a:path w="2588" h="1213" extrusionOk="0">
                    <a:moveTo>
                      <a:pt x="0" y="1"/>
                    </a:moveTo>
                    <a:cubicBezTo>
                      <a:pt x="0" y="1"/>
                      <a:pt x="9" y="1"/>
                      <a:pt x="27" y="18"/>
                    </a:cubicBezTo>
                    <a:cubicBezTo>
                      <a:pt x="45" y="27"/>
                      <a:pt x="71" y="45"/>
                      <a:pt x="107" y="72"/>
                    </a:cubicBezTo>
                    <a:cubicBezTo>
                      <a:pt x="170" y="117"/>
                      <a:pt x="268" y="197"/>
                      <a:pt x="357" y="313"/>
                    </a:cubicBezTo>
                    <a:cubicBezTo>
                      <a:pt x="455" y="429"/>
                      <a:pt x="544" y="572"/>
                      <a:pt x="616" y="759"/>
                    </a:cubicBezTo>
                    <a:cubicBezTo>
                      <a:pt x="642" y="848"/>
                      <a:pt x="669" y="937"/>
                      <a:pt x="687" y="1053"/>
                    </a:cubicBezTo>
                    <a:cubicBezTo>
                      <a:pt x="687" y="1080"/>
                      <a:pt x="696" y="1116"/>
                      <a:pt x="723" y="1143"/>
                    </a:cubicBezTo>
                    <a:cubicBezTo>
                      <a:pt x="749" y="1178"/>
                      <a:pt x="785" y="1196"/>
                      <a:pt x="821" y="1205"/>
                    </a:cubicBezTo>
                    <a:cubicBezTo>
                      <a:pt x="842" y="1210"/>
                      <a:pt x="862" y="1212"/>
                      <a:pt x="881" y="1212"/>
                    </a:cubicBezTo>
                    <a:cubicBezTo>
                      <a:pt x="929" y="1212"/>
                      <a:pt x="973" y="1200"/>
                      <a:pt x="1017" y="1187"/>
                    </a:cubicBezTo>
                    <a:cubicBezTo>
                      <a:pt x="1436" y="991"/>
                      <a:pt x="1820" y="866"/>
                      <a:pt x="2114" y="795"/>
                    </a:cubicBezTo>
                    <a:cubicBezTo>
                      <a:pt x="2257" y="768"/>
                      <a:pt x="2382" y="741"/>
                      <a:pt x="2462" y="732"/>
                    </a:cubicBezTo>
                    <a:cubicBezTo>
                      <a:pt x="2543" y="714"/>
                      <a:pt x="2587" y="714"/>
                      <a:pt x="2587" y="714"/>
                    </a:cubicBezTo>
                    <a:lnTo>
                      <a:pt x="2462" y="714"/>
                    </a:lnTo>
                    <a:cubicBezTo>
                      <a:pt x="2373" y="714"/>
                      <a:pt x="2257" y="723"/>
                      <a:pt x="2105" y="750"/>
                    </a:cubicBezTo>
                    <a:cubicBezTo>
                      <a:pt x="1802" y="786"/>
                      <a:pt x="1392" y="893"/>
                      <a:pt x="981" y="1089"/>
                    </a:cubicBezTo>
                    <a:cubicBezTo>
                      <a:pt x="942" y="1102"/>
                      <a:pt x="908" y="1110"/>
                      <a:pt x="878" y="1110"/>
                    </a:cubicBezTo>
                    <a:cubicBezTo>
                      <a:pt x="867" y="1110"/>
                      <a:pt x="857" y="1109"/>
                      <a:pt x="848" y="1107"/>
                    </a:cubicBezTo>
                    <a:cubicBezTo>
                      <a:pt x="812" y="1098"/>
                      <a:pt x="794" y="1080"/>
                      <a:pt x="776" y="1027"/>
                    </a:cubicBezTo>
                    <a:cubicBezTo>
                      <a:pt x="758" y="928"/>
                      <a:pt x="732" y="812"/>
                      <a:pt x="696" y="723"/>
                    </a:cubicBezTo>
                    <a:cubicBezTo>
                      <a:pt x="616" y="536"/>
                      <a:pt x="500" y="384"/>
                      <a:pt x="402" y="277"/>
                    </a:cubicBezTo>
                    <a:cubicBezTo>
                      <a:pt x="286" y="170"/>
                      <a:pt x="187" y="99"/>
                      <a:pt x="116" y="54"/>
                    </a:cubicBezTo>
                    <a:cubicBezTo>
                      <a:pt x="80" y="36"/>
                      <a:pt x="45" y="18"/>
                      <a:pt x="27" y="10"/>
                    </a:cubicBezTo>
                    <a:cubicBezTo>
                      <a:pt x="9" y="1"/>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770;p38">
                <a:extLst>
                  <a:ext uri="{FF2B5EF4-FFF2-40B4-BE49-F238E27FC236}">
                    <a16:creationId xmlns:a16="http://schemas.microsoft.com/office/drawing/2014/main" id="{3057B3D3-8AF8-DE2B-1FD3-8A2C4C41AF45}"/>
                  </a:ext>
                </a:extLst>
              </p:cNvPr>
              <p:cNvSpPr/>
              <p:nvPr/>
            </p:nvSpPr>
            <p:spPr>
              <a:xfrm>
                <a:off x="971470" y="1649444"/>
                <a:ext cx="216227" cy="123232"/>
              </a:xfrm>
              <a:custGeom>
                <a:avLst/>
                <a:gdLst/>
                <a:ahLst/>
                <a:cxnLst/>
                <a:rect l="l" t="t" r="r" b="b"/>
                <a:pathLst>
                  <a:path w="3025" h="1724" extrusionOk="0">
                    <a:moveTo>
                      <a:pt x="1" y="0"/>
                    </a:moveTo>
                    <a:cubicBezTo>
                      <a:pt x="1" y="0"/>
                      <a:pt x="10" y="9"/>
                      <a:pt x="27" y="27"/>
                    </a:cubicBezTo>
                    <a:cubicBezTo>
                      <a:pt x="54" y="54"/>
                      <a:pt x="81" y="80"/>
                      <a:pt x="117" y="125"/>
                    </a:cubicBezTo>
                    <a:cubicBezTo>
                      <a:pt x="179" y="205"/>
                      <a:pt x="277" y="330"/>
                      <a:pt x="366" y="500"/>
                    </a:cubicBezTo>
                    <a:cubicBezTo>
                      <a:pt x="465" y="660"/>
                      <a:pt x="563" y="865"/>
                      <a:pt x="670" y="1097"/>
                    </a:cubicBezTo>
                    <a:cubicBezTo>
                      <a:pt x="723" y="1213"/>
                      <a:pt x="777" y="1338"/>
                      <a:pt x="857" y="1463"/>
                    </a:cubicBezTo>
                    <a:cubicBezTo>
                      <a:pt x="893" y="1526"/>
                      <a:pt x="937" y="1579"/>
                      <a:pt x="1000" y="1633"/>
                    </a:cubicBezTo>
                    <a:cubicBezTo>
                      <a:pt x="1062" y="1686"/>
                      <a:pt x="1143" y="1722"/>
                      <a:pt x="1232" y="1722"/>
                    </a:cubicBezTo>
                    <a:cubicBezTo>
                      <a:pt x="1241" y="1723"/>
                      <a:pt x="1251" y="1723"/>
                      <a:pt x="1260" y="1723"/>
                    </a:cubicBezTo>
                    <a:cubicBezTo>
                      <a:pt x="1338" y="1723"/>
                      <a:pt x="1408" y="1691"/>
                      <a:pt x="1464" y="1659"/>
                    </a:cubicBezTo>
                    <a:cubicBezTo>
                      <a:pt x="1526" y="1615"/>
                      <a:pt x="1589" y="1579"/>
                      <a:pt x="1642" y="1534"/>
                    </a:cubicBezTo>
                    <a:cubicBezTo>
                      <a:pt x="1758" y="1454"/>
                      <a:pt x="1865" y="1383"/>
                      <a:pt x="1972" y="1303"/>
                    </a:cubicBezTo>
                    <a:cubicBezTo>
                      <a:pt x="2177" y="1160"/>
                      <a:pt x="2365" y="1026"/>
                      <a:pt x="2516" y="910"/>
                    </a:cubicBezTo>
                    <a:cubicBezTo>
                      <a:pt x="2829" y="687"/>
                      <a:pt x="3025" y="544"/>
                      <a:pt x="3025" y="544"/>
                    </a:cubicBezTo>
                    <a:lnTo>
                      <a:pt x="3025" y="544"/>
                    </a:lnTo>
                    <a:cubicBezTo>
                      <a:pt x="3025" y="544"/>
                      <a:pt x="2820" y="669"/>
                      <a:pt x="2490" y="865"/>
                    </a:cubicBezTo>
                    <a:cubicBezTo>
                      <a:pt x="2329" y="972"/>
                      <a:pt x="2133" y="1097"/>
                      <a:pt x="1919" y="1231"/>
                    </a:cubicBezTo>
                    <a:cubicBezTo>
                      <a:pt x="1812" y="1303"/>
                      <a:pt x="1705" y="1374"/>
                      <a:pt x="1589" y="1454"/>
                    </a:cubicBezTo>
                    <a:cubicBezTo>
                      <a:pt x="1473" y="1526"/>
                      <a:pt x="1357" y="1624"/>
                      <a:pt x="1232" y="1624"/>
                    </a:cubicBezTo>
                    <a:cubicBezTo>
                      <a:pt x="1107" y="1615"/>
                      <a:pt x="1009" y="1517"/>
                      <a:pt x="937" y="1410"/>
                    </a:cubicBezTo>
                    <a:cubicBezTo>
                      <a:pt x="866" y="1294"/>
                      <a:pt x="804" y="1169"/>
                      <a:pt x="750" y="1062"/>
                    </a:cubicBezTo>
                    <a:cubicBezTo>
                      <a:pt x="634" y="839"/>
                      <a:pt x="518" y="633"/>
                      <a:pt x="411" y="473"/>
                    </a:cubicBezTo>
                    <a:cubicBezTo>
                      <a:pt x="304" y="303"/>
                      <a:pt x="197" y="187"/>
                      <a:pt x="126" y="107"/>
                    </a:cubicBezTo>
                    <a:cubicBezTo>
                      <a:pt x="90" y="71"/>
                      <a:pt x="54" y="45"/>
                      <a:pt x="36" y="27"/>
                    </a:cubicBezTo>
                    <a:cubicBezTo>
                      <a:pt x="10" y="9"/>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771;p38">
                <a:extLst>
                  <a:ext uri="{FF2B5EF4-FFF2-40B4-BE49-F238E27FC236}">
                    <a16:creationId xmlns:a16="http://schemas.microsoft.com/office/drawing/2014/main" id="{A61DE1BC-E37C-F3DA-CF85-20F3E1764485}"/>
                  </a:ext>
                </a:extLst>
              </p:cNvPr>
              <p:cNvSpPr/>
              <p:nvPr/>
            </p:nvSpPr>
            <p:spPr>
              <a:xfrm>
                <a:off x="1469527" y="1708270"/>
                <a:ext cx="62545" cy="22659"/>
              </a:xfrm>
              <a:custGeom>
                <a:avLst/>
                <a:gdLst/>
                <a:ahLst/>
                <a:cxnLst/>
                <a:rect l="l" t="t" r="r" b="b"/>
                <a:pathLst>
                  <a:path w="875" h="317" extrusionOk="0">
                    <a:moveTo>
                      <a:pt x="508" y="0"/>
                    </a:moveTo>
                    <a:cubicBezTo>
                      <a:pt x="479" y="0"/>
                      <a:pt x="449" y="2"/>
                      <a:pt x="419" y="7"/>
                    </a:cubicBezTo>
                    <a:cubicBezTo>
                      <a:pt x="170" y="33"/>
                      <a:pt x="0" y="212"/>
                      <a:pt x="0" y="212"/>
                    </a:cubicBezTo>
                    <a:cubicBezTo>
                      <a:pt x="0" y="212"/>
                      <a:pt x="167" y="316"/>
                      <a:pt x="371" y="316"/>
                    </a:cubicBezTo>
                    <a:cubicBezTo>
                      <a:pt x="399" y="316"/>
                      <a:pt x="427" y="314"/>
                      <a:pt x="455" y="310"/>
                    </a:cubicBezTo>
                    <a:cubicBezTo>
                      <a:pt x="696" y="283"/>
                      <a:pt x="874" y="96"/>
                      <a:pt x="874" y="96"/>
                    </a:cubicBezTo>
                    <a:cubicBezTo>
                      <a:pt x="874" y="96"/>
                      <a:pt x="710"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772;p38">
                <a:extLst>
                  <a:ext uri="{FF2B5EF4-FFF2-40B4-BE49-F238E27FC236}">
                    <a16:creationId xmlns:a16="http://schemas.microsoft.com/office/drawing/2014/main" id="{912B8074-EC69-ABA6-1F7D-AC9C3302E4B4}"/>
                  </a:ext>
                </a:extLst>
              </p:cNvPr>
              <p:cNvSpPr/>
              <p:nvPr/>
            </p:nvSpPr>
            <p:spPr>
              <a:xfrm>
                <a:off x="1472028" y="1923488"/>
                <a:ext cx="72767" cy="22588"/>
              </a:xfrm>
              <a:custGeom>
                <a:avLst/>
                <a:gdLst/>
                <a:ahLst/>
                <a:cxnLst/>
                <a:rect l="l" t="t" r="r" b="b"/>
                <a:pathLst>
                  <a:path w="1018" h="316" extrusionOk="0">
                    <a:moveTo>
                      <a:pt x="550" y="1"/>
                    </a:moveTo>
                    <a:cubicBezTo>
                      <a:pt x="534" y="1"/>
                      <a:pt x="517" y="1"/>
                      <a:pt x="500" y="2"/>
                    </a:cubicBezTo>
                    <a:cubicBezTo>
                      <a:pt x="224" y="20"/>
                      <a:pt x="1" y="189"/>
                      <a:pt x="1" y="189"/>
                    </a:cubicBezTo>
                    <a:cubicBezTo>
                      <a:pt x="1" y="189"/>
                      <a:pt x="214" y="316"/>
                      <a:pt x="470" y="316"/>
                    </a:cubicBezTo>
                    <a:cubicBezTo>
                      <a:pt x="486" y="316"/>
                      <a:pt x="502" y="315"/>
                      <a:pt x="518" y="314"/>
                    </a:cubicBezTo>
                    <a:cubicBezTo>
                      <a:pt x="804" y="296"/>
                      <a:pt x="1018" y="127"/>
                      <a:pt x="1018" y="127"/>
                    </a:cubicBezTo>
                    <a:cubicBezTo>
                      <a:pt x="1018" y="127"/>
                      <a:pt x="812"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773;p38">
                <a:extLst>
                  <a:ext uri="{FF2B5EF4-FFF2-40B4-BE49-F238E27FC236}">
                    <a16:creationId xmlns:a16="http://schemas.microsoft.com/office/drawing/2014/main" id="{12197F5A-7F34-CB3C-361F-1AAB1B4035C8}"/>
                  </a:ext>
                </a:extLst>
              </p:cNvPr>
              <p:cNvSpPr/>
              <p:nvPr/>
            </p:nvSpPr>
            <p:spPr>
              <a:xfrm>
                <a:off x="1498189" y="2130987"/>
                <a:ext cx="72767" cy="23374"/>
              </a:xfrm>
              <a:custGeom>
                <a:avLst/>
                <a:gdLst/>
                <a:ahLst/>
                <a:cxnLst/>
                <a:rect l="l" t="t" r="r" b="b"/>
                <a:pathLst>
                  <a:path w="1018" h="327" extrusionOk="0">
                    <a:moveTo>
                      <a:pt x="601" y="0"/>
                    </a:moveTo>
                    <a:cubicBezTo>
                      <a:pt x="562" y="0"/>
                      <a:pt x="522" y="2"/>
                      <a:pt x="482" y="7"/>
                    </a:cubicBezTo>
                    <a:cubicBezTo>
                      <a:pt x="339" y="34"/>
                      <a:pt x="215" y="97"/>
                      <a:pt x="125" y="150"/>
                    </a:cubicBezTo>
                    <a:cubicBezTo>
                      <a:pt x="45" y="213"/>
                      <a:pt x="0" y="266"/>
                      <a:pt x="0" y="266"/>
                    </a:cubicBezTo>
                    <a:cubicBezTo>
                      <a:pt x="0" y="266"/>
                      <a:pt x="63" y="284"/>
                      <a:pt x="161" y="302"/>
                    </a:cubicBezTo>
                    <a:cubicBezTo>
                      <a:pt x="230" y="314"/>
                      <a:pt x="318" y="327"/>
                      <a:pt x="410" y="327"/>
                    </a:cubicBezTo>
                    <a:cubicBezTo>
                      <a:pt x="448" y="327"/>
                      <a:pt x="488" y="325"/>
                      <a:pt x="527" y="320"/>
                    </a:cubicBezTo>
                    <a:cubicBezTo>
                      <a:pt x="670" y="293"/>
                      <a:pt x="786" y="239"/>
                      <a:pt x="875" y="195"/>
                    </a:cubicBezTo>
                    <a:cubicBezTo>
                      <a:pt x="964" y="141"/>
                      <a:pt x="1017" y="105"/>
                      <a:pt x="1017" y="105"/>
                    </a:cubicBezTo>
                    <a:cubicBezTo>
                      <a:pt x="1017" y="105"/>
                      <a:pt x="964" y="70"/>
                      <a:pt x="866" y="34"/>
                    </a:cubicBezTo>
                    <a:cubicBezTo>
                      <a:pt x="795" y="15"/>
                      <a:pt x="701"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774;p38">
                <a:extLst>
                  <a:ext uri="{FF2B5EF4-FFF2-40B4-BE49-F238E27FC236}">
                    <a16:creationId xmlns:a16="http://schemas.microsoft.com/office/drawing/2014/main" id="{2798F9BB-EBC1-0A0C-836F-9236A5A91F57}"/>
                  </a:ext>
                </a:extLst>
              </p:cNvPr>
              <p:cNvSpPr/>
              <p:nvPr/>
            </p:nvSpPr>
            <p:spPr>
              <a:xfrm>
                <a:off x="1511555" y="2363789"/>
                <a:ext cx="82988" cy="24446"/>
              </a:xfrm>
              <a:custGeom>
                <a:avLst/>
                <a:gdLst/>
                <a:ahLst/>
                <a:cxnLst/>
                <a:rect l="l" t="t" r="r" b="b"/>
                <a:pathLst>
                  <a:path w="1161" h="342" extrusionOk="0">
                    <a:moveTo>
                      <a:pt x="45" y="283"/>
                    </a:moveTo>
                    <a:cubicBezTo>
                      <a:pt x="45" y="283"/>
                      <a:pt x="45" y="284"/>
                      <a:pt x="45" y="285"/>
                    </a:cubicBezTo>
                    <a:lnTo>
                      <a:pt x="45" y="285"/>
                    </a:lnTo>
                    <a:cubicBezTo>
                      <a:pt x="43" y="283"/>
                      <a:pt x="41" y="283"/>
                      <a:pt x="45" y="283"/>
                    </a:cubicBezTo>
                    <a:close/>
                    <a:moveTo>
                      <a:pt x="33" y="281"/>
                    </a:moveTo>
                    <a:cubicBezTo>
                      <a:pt x="37" y="281"/>
                      <a:pt x="40" y="284"/>
                      <a:pt x="42" y="287"/>
                    </a:cubicBezTo>
                    <a:lnTo>
                      <a:pt x="42" y="287"/>
                    </a:lnTo>
                    <a:cubicBezTo>
                      <a:pt x="41" y="287"/>
                      <a:pt x="39" y="286"/>
                      <a:pt x="37" y="283"/>
                    </a:cubicBezTo>
                    <a:lnTo>
                      <a:pt x="28" y="283"/>
                    </a:lnTo>
                    <a:cubicBezTo>
                      <a:pt x="29" y="281"/>
                      <a:pt x="31" y="281"/>
                      <a:pt x="33" y="281"/>
                    </a:cubicBezTo>
                    <a:close/>
                    <a:moveTo>
                      <a:pt x="728" y="0"/>
                    </a:moveTo>
                    <a:cubicBezTo>
                      <a:pt x="667" y="0"/>
                      <a:pt x="602" y="5"/>
                      <a:pt x="536" y="15"/>
                    </a:cubicBezTo>
                    <a:cubicBezTo>
                      <a:pt x="376" y="51"/>
                      <a:pt x="233" y="114"/>
                      <a:pt x="135" y="167"/>
                    </a:cubicBezTo>
                    <a:cubicBezTo>
                      <a:pt x="108" y="185"/>
                      <a:pt x="81" y="194"/>
                      <a:pt x="63" y="203"/>
                    </a:cubicBezTo>
                    <a:cubicBezTo>
                      <a:pt x="45" y="221"/>
                      <a:pt x="10" y="230"/>
                      <a:pt x="1" y="265"/>
                    </a:cubicBezTo>
                    <a:cubicBezTo>
                      <a:pt x="1" y="274"/>
                      <a:pt x="1" y="283"/>
                      <a:pt x="1" y="292"/>
                    </a:cubicBezTo>
                    <a:cubicBezTo>
                      <a:pt x="10" y="301"/>
                      <a:pt x="19" y="310"/>
                      <a:pt x="19" y="310"/>
                    </a:cubicBezTo>
                    <a:cubicBezTo>
                      <a:pt x="37" y="310"/>
                      <a:pt x="37" y="301"/>
                      <a:pt x="45" y="301"/>
                    </a:cubicBezTo>
                    <a:cubicBezTo>
                      <a:pt x="47" y="299"/>
                      <a:pt x="47" y="297"/>
                      <a:pt x="48" y="295"/>
                    </a:cubicBezTo>
                    <a:lnTo>
                      <a:pt x="48" y="295"/>
                    </a:lnTo>
                    <a:cubicBezTo>
                      <a:pt x="58" y="303"/>
                      <a:pt x="106" y="311"/>
                      <a:pt x="161" y="319"/>
                    </a:cubicBezTo>
                    <a:cubicBezTo>
                      <a:pt x="229" y="330"/>
                      <a:pt x="318" y="341"/>
                      <a:pt x="415" y="341"/>
                    </a:cubicBezTo>
                    <a:cubicBezTo>
                      <a:pt x="472" y="341"/>
                      <a:pt x="531" y="337"/>
                      <a:pt x="590" y="328"/>
                    </a:cubicBezTo>
                    <a:cubicBezTo>
                      <a:pt x="920" y="274"/>
                      <a:pt x="1161" y="69"/>
                      <a:pt x="1161" y="69"/>
                    </a:cubicBezTo>
                    <a:cubicBezTo>
                      <a:pt x="1161" y="69"/>
                      <a:pt x="972"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775;p38">
                <a:extLst>
                  <a:ext uri="{FF2B5EF4-FFF2-40B4-BE49-F238E27FC236}">
                    <a16:creationId xmlns:a16="http://schemas.microsoft.com/office/drawing/2014/main" id="{911CBF74-3467-0A06-191D-8B37DE7DF43D}"/>
                  </a:ext>
                </a:extLst>
              </p:cNvPr>
              <p:cNvSpPr/>
              <p:nvPr/>
            </p:nvSpPr>
            <p:spPr>
              <a:xfrm>
                <a:off x="1154524" y="1097853"/>
                <a:ext cx="341817" cy="178557"/>
              </a:xfrm>
              <a:custGeom>
                <a:avLst/>
                <a:gdLst/>
                <a:ahLst/>
                <a:cxnLst/>
                <a:rect l="l" t="t" r="r" b="b"/>
                <a:pathLst>
                  <a:path w="4782" h="2498" extrusionOk="0">
                    <a:moveTo>
                      <a:pt x="4077" y="0"/>
                    </a:moveTo>
                    <a:cubicBezTo>
                      <a:pt x="4077" y="0"/>
                      <a:pt x="4104" y="9"/>
                      <a:pt x="4148" y="27"/>
                    </a:cubicBezTo>
                    <a:cubicBezTo>
                      <a:pt x="4193" y="45"/>
                      <a:pt x="4246" y="81"/>
                      <a:pt x="4318" y="134"/>
                    </a:cubicBezTo>
                    <a:cubicBezTo>
                      <a:pt x="4443" y="250"/>
                      <a:pt x="4603" y="473"/>
                      <a:pt x="4594" y="777"/>
                    </a:cubicBezTo>
                    <a:cubicBezTo>
                      <a:pt x="4585" y="1071"/>
                      <a:pt x="4416" y="1410"/>
                      <a:pt x="4113" y="1660"/>
                    </a:cubicBezTo>
                    <a:cubicBezTo>
                      <a:pt x="3809" y="1918"/>
                      <a:pt x="3390" y="2097"/>
                      <a:pt x="2935" y="2159"/>
                    </a:cubicBezTo>
                    <a:cubicBezTo>
                      <a:pt x="2746" y="2185"/>
                      <a:pt x="2556" y="2195"/>
                      <a:pt x="2371" y="2195"/>
                    </a:cubicBezTo>
                    <a:cubicBezTo>
                      <a:pt x="2103" y="2195"/>
                      <a:pt x="1843" y="2173"/>
                      <a:pt x="1606" y="2141"/>
                    </a:cubicBezTo>
                    <a:cubicBezTo>
                      <a:pt x="1195" y="2088"/>
                      <a:pt x="839" y="1972"/>
                      <a:pt x="589" y="1802"/>
                    </a:cubicBezTo>
                    <a:cubicBezTo>
                      <a:pt x="330" y="1633"/>
                      <a:pt x="178" y="1419"/>
                      <a:pt x="98" y="1267"/>
                    </a:cubicBezTo>
                    <a:cubicBezTo>
                      <a:pt x="54" y="1187"/>
                      <a:pt x="36" y="1116"/>
                      <a:pt x="18" y="1071"/>
                    </a:cubicBezTo>
                    <a:cubicBezTo>
                      <a:pt x="9" y="1027"/>
                      <a:pt x="0" y="1009"/>
                      <a:pt x="0" y="1008"/>
                    </a:cubicBezTo>
                    <a:lnTo>
                      <a:pt x="0" y="1008"/>
                    </a:lnTo>
                    <a:cubicBezTo>
                      <a:pt x="0" y="1009"/>
                      <a:pt x="9" y="1027"/>
                      <a:pt x="9" y="1080"/>
                    </a:cubicBezTo>
                    <a:cubicBezTo>
                      <a:pt x="18" y="1124"/>
                      <a:pt x="27" y="1196"/>
                      <a:pt x="54" y="1285"/>
                    </a:cubicBezTo>
                    <a:cubicBezTo>
                      <a:pt x="107" y="1455"/>
                      <a:pt x="232" y="1704"/>
                      <a:pt x="491" y="1927"/>
                    </a:cubicBezTo>
                    <a:cubicBezTo>
                      <a:pt x="749" y="2150"/>
                      <a:pt x="1124" y="2320"/>
                      <a:pt x="1561" y="2400"/>
                    </a:cubicBezTo>
                    <a:cubicBezTo>
                      <a:pt x="1842" y="2459"/>
                      <a:pt x="2142" y="2498"/>
                      <a:pt x="2461" y="2498"/>
                    </a:cubicBezTo>
                    <a:cubicBezTo>
                      <a:pt x="2629" y="2498"/>
                      <a:pt x="2802" y="2487"/>
                      <a:pt x="2980" y="2463"/>
                    </a:cubicBezTo>
                    <a:cubicBezTo>
                      <a:pt x="3488" y="2391"/>
                      <a:pt x="3961" y="2177"/>
                      <a:pt x="4291" y="1856"/>
                    </a:cubicBezTo>
                    <a:cubicBezTo>
                      <a:pt x="4621" y="1535"/>
                      <a:pt x="4782" y="1116"/>
                      <a:pt x="4746" y="768"/>
                    </a:cubicBezTo>
                    <a:cubicBezTo>
                      <a:pt x="4728" y="589"/>
                      <a:pt x="4666" y="446"/>
                      <a:pt x="4594" y="330"/>
                    </a:cubicBezTo>
                    <a:cubicBezTo>
                      <a:pt x="4514" y="223"/>
                      <a:pt x="4425" y="143"/>
                      <a:pt x="4345" y="99"/>
                    </a:cubicBezTo>
                    <a:cubicBezTo>
                      <a:pt x="4264" y="45"/>
                      <a:pt x="4202" y="27"/>
                      <a:pt x="4148" y="9"/>
                    </a:cubicBezTo>
                    <a:cubicBezTo>
                      <a:pt x="4104" y="0"/>
                      <a:pt x="4077" y="0"/>
                      <a:pt x="4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776;p38">
                <a:extLst>
                  <a:ext uri="{FF2B5EF4-FFF2-40B4-BE49-F238E27FC236}">
                    <a16:creationId xmlns:a16="http://schemas.microsoft.com/office/drawing/2014/main" id="{C7CC54FE-6603-0AFA-DC08-DF3100E04318}"/>
                  </a:ext>
                </a:extLst>
              </p:cNvPr>
              <p:cNvSpPr/>
              <p:nvPr/>
            </p:nvSpPr>
            <p:spPr>
              <a:xfrm>
                <a:off x="932586" y="2355926"/>
                <a:ext cx="194569" cy="2044471"/>
              </a:xfrm>
              <a:custGeom>
                <a:avLst/>
                <a:gdLst/>
                <a:ahLst/>
                <a:cxnLst/>
                <a:rect l="l" t="t" r="r" b="b"/>
                <a:pathLst>
                  <a:path w="2722" h="28602" extrusionOk="0">
                    <a:moveTo>
                      <a:pt x="340" y="1"/>
                    </a:moveTo>
                    <a:lnTo>
                      <a:pt x="340" y="1"/>
                    </a:lnTo>
                    <a:cubicBezTo>
                      <a:pt x="339" y="1"/>
                      <a:pt x="313" y="99"/>
                      <a:pt x="268" y="295"/>
                    </a:cubicBezTo>
                    <a:cubicBezTo>
                      <a:pt x="232" y="482"/>
                      <a:pt x="179" y="777"/>
                      <a:pt x="134" y="1151"/>
                    </a:cubicBezTo>
                    <a:cubicBezTo>
                      <a:pt x="99" y="1526"/>
                      <a:pt x="72" y="1981"/>
                      <a:pt x="99" y="2516"/>
                    </a:cubicBezTo>
                    <a:cubicBezTo>
                      <a:pt x="117" y="3051"/>
                      <a:pt x="206" y="3658"/>
                      <a:pt x="357" y="4318"/>
                    </a:cubicBezTo>
                    <a:cubicBezTo>
                      <a:pt x="491" y="4970"/>
                      <a:pt x="679" y="5692"/>
                      <a:pt x="571" y="6468"/>
                    </a:cubicBezTo>
                    <a:cubicBezTo>
                      <a:pt x="527" y="6852"/>
                      <a:pt x="420" y="7244"/>
                      <a:pt x="348" y="7664"/>
                    </a:cubicBezTo>
                    <a:cubicBezTo>
                      <a:pt x="313" y="7878"/>
                      <a:pt x="295" y="8092"/>
                      <a:pt x="295" y="8315"/>
                    </a:cubicBezTo>
                    <a:cubicBezTo>
                      <a:pt x="295" y="8538"/>
                      <a:pt x="331" y="8761"/>
                      <a:pt x="384" y="8984"/>
                    </a:cubicBezTo>
                    <a:cubicBezTo>
                      <a:pt x="482" y="9430"/>
                      <a:pt x="643" y="9849"/>
                      <a:pt x="759" y="10295"/>
                    </a:cubicBezTo>
                    <a:cubicBezTo>
                      <a:pt x="884" y="10741"/>
                      <a:pt x="955" y="11205"/>
                      <a:pt x="973" y="11678"/>
                    </a:cubicBezTo>
                    <a:cubicBezTo>
                      <a:pt x="1000" y="12151"/>
                      <a:pt x="973" y="12642"/>
                      <a:pt x="893" y="13123"/>
                    </a:cubicBezTo>
                    <a:cubicBezTo>
                      <a:pt x="812" y="13614"/>
                      <a:pt x="661" y="14087"/>
                      <a:pt x="509" y="14577"/>
                    </a:cubicBezTo>
                    <a:cubicBezTo>
                      <a:pt x="357" y="15068"/>
                      <a:pt x="197" y="15559"/>
                      <a:pt x="108" y="16058"/>
                    </a:cubicBezTo>
                    <a:cubicBezTo>
                      <a:pt x="18" y="16558"/>
                      <a:pt x="1" y="17057"/>
                      <a:pt x="36" y="17548"/>
                    </a:cubicBezTo>
                    <a:cubicBezTo>
                      <a:pt x="108" y="18529"/>
                      <a:pt x="411" y="19448"/>
                      <a:pt x="866" y="20224"/>
                    </a:cubicBezTo>
                    <a:cubicBezTo>
                      <a:pt x="1089" y="20617"/>
                      <a:pt x="1357" y="20965"/>
                      <a:pt x="1642" y="21277"/>
                    </a:cubicBezTo>
                    <a:cubicBezTo>
                      <a:pt x="1785" y="21438"/>
                      <a:pt x="1936" y="21580"/>
                      <a:pt x="2052" y="21741"/>
                    </a:cubicBezTo>
                    <a:cubicBezTo>
                      <a:pt x="2168" y="21893"/>
                      <a:pt x="2266" y="22062"/>
                      <a:pt x="2293" y="22249"/>
                    </a:cubicBezTo>
                    <a:cubicBezTo>
                      <a:pt x="2320" y="22428"/>
                      <a:pt x="2293" y="22615"/>
                      <a:pt x="2240" y="22794"/>
                    </a:cubicBezTo>
                    <a:cubicBezTo>
                      <a:pt x="2195" y="22972"/>
                      <a:pt x="2124" y="23142"/>
                      <a:pt x="2052" y="23311"/>
                    </a:cubicBezTo>
                    <a:cubicBezTo>
                      <a:pt x="1981" y="23481"/>
                      <a:pt x="1910" y="23650"/>
                      <a:pt x="1874" y="23829"/>
                    </a:cubicBezTo>
                    <a:cubicBezTo>
                      <a:pt x="1829" y="23998"/>
                      <a:pt x="1812" y="24176"/>
                      <a:pt x="1812" y="24346"/>
                    </a:cubicBezTo>
                    <a:cubicBezTo>
                      <a:pt x="1820" y="24694"/>
                      <a:pt x="1901" y="25006"/>
                      <a:pt x="1990" y="25300"/>
                    </a:cubicBezTo>
                    <a:cubicBezTo>
                      <a:pt x="2070" y="25595"/>
                      <a:pt x="2151" y="25862"/>
                      <a:pt x="2222" y="26121"/>
                    </a:cubicBezTo>
                    <a:cubicBezTo>
                      <a:pt x="2356" y="26639"/>
                      <a:pt x="2454" y="27085"/>
                      <a:pt x="2525" y="27450"/>
                    </a:cubicBezTo>
                    <a:cubicBezTo>
                      <a:pt x="2605" y="27825"/>
                      <a:pt x="2650" y="28111"/>
                      <a:pt x="2677" y="28307"/>
                    </a:cubicBezTo>
                    <a:cubicBezTo>
                      <a:pt x="2704" y="28503"/>
                      <a:pt x="2721" y="28601"/>
                      <a:pt x="2721" y="28601"/>
                    </a:cubicBezTo>
                    <a:cubicBezTo>
                      <a:pt x="2721" y="28601"/>
                      <a:pt x="2713" y="28503"/>
                      <a:pt x="2686" y="28307"/>
                    </a:cubicBezTo>
                    <a:cubicBezTo>
                      <a:pt x="2659" y="28111"/>
                      <a:pt x="2623" y="27816"/>
                      <a:pt x="2561" y="27450"/>
                    </a:cubicBezTo>
                    <a:cubicBezTo>
                      <a:pt x="2498" y="27076"/>
                      <a:pt x="2409" y="26630"/>
                      <a:pt x="2284" y="26103"/>
                    </a:cubicBezTo>
                    <a:cubicBezTo>
                      <a:pt x="2222" y="25845"/>
                      <a:pt x="2142" y="25568"/>
                      <a:pt x="2070" y="25283"/>
                    </a:cubicBezTo>
                    <a:cubicBezTo>
                      <a:pt x="1990" y="24988"/>
                      <a:pt x="1919" y="24676"/>
                      <a:pt x="1919" y="24346"/>
                    </a:cubicBezTo>
                    <a:cubicBezTo>
                      <a:pt x="1919" y="24185"/>
                      <a:pt x="1936" y="24016"/>
                      <a:pt x="1981" y="23855"/>
                    </a:cubicBezTo>
                    <a:cubicBezTo>
                      <a:pt x="2026" y="23686"/>
                      <a:pt x="2088" y="23525"/>
                      <a:pt x="2168" y="23356"/>
                    </a:cubicBezTo>
                    <a:cubicBezTo>
                      <a:pt x="2240" y="23186"/>
                      <a:pt x="2311" y="23017"/>
                      <a:pt x="2374" y="22829"/>
                    </a:cubicBezTo>
                    <a:cubicBezTo>
                      <a:pt x="2427" y="22642"/>
                      <a:pt x="2463" y="22437"/>
                      <a:pt x="2427" y="22223"/>
                    </a:cubicBezTo>
                    <a:cubicBezTo>
                      <a:pt x="2400" y="22009"/>
                      <a:pt x="2293" y="21821"/>
                      <a:pt x="2177" y="21652"/>
                    </a:cubicBezTo>
                    <a:cubicBezTo>
                      <a:pt x="2052" y="21482"/>
                      <a:pt x="1901" y="21331"/>
                      <a:pt x="1758" y="21170"/>
                    </a:cubicBezTo>
                    <a:cubicBezTo>
                      <a:pt x="1481" y="20867"/>
                      <a:pt x="1232" y="20519"/>
                      <a:pt x="1018" y="20135"/>
                    </a:cubicBezTo>
                    <a:cubicBezTo>
                      <a:pt x="580" y="19377"/>
                      <a:pt x="295" y="18485"/>
                      <a:pt x="232" y="17530"/>
                    </a:cubicBezTo>
                    <a:cubicBezTo>
                      <a:pt x="197" y="17057"/>
                      <a:pt x="224" y="16576"/>
                      <a:pt x="313" y="16094"/>
                    </a:cubicBezTo>
                    <a:cubicBezTo>
                      <a:pt x="402" y="15612"/>
                      <a:pt x="554" y="15131"/>
                      <a:pt x="705" y="14640"/>
                    </a:cubicBezTo>
                    <a:cubicBezTo>
                      <a:pt x="857" y="14149"/>
                      <a:pt x="1009" y="13659"/>
                      <a:pt x="1089" y="13159"/>
                    </a:cubicBezTo>
                    <a:cubicBezTo>
                      <a:pt x="1178" y="12659"/>
                      <a:pt x="1205" y="12160"/>
                      <a:pt x="1169" y="11669"/>
                    </a:cubicBezTo>
                    <a:cubicBezTo>
                      <a:pt x="1142" y="11179"/>
                      <a:pt x="1071" y="10706"/>
                      <a:pt x="946" y="10251"/>
                    </a:cubicBezTo>
                    <a:cubicBezTo>
                      <a:pt x="821" y="9796"/>
                      <a:pt x="652" y="9368"/>
                      <a:pt x="554" y="8948"/>
                    </a:cubicBezTo>
                    <a:cubicBezTo>
                      <a:pt x="500" y="8734"/>
                      <a:pt x="464" y="8520"/>
                      <a:pt x="464" y="8315"/>
                    </a:cubicBezTo>
                    <a:cubicBezTo>
                      <a:pt x="456" y="8101"/>
                      <a:pt x="473" y="7896"/>
                      <a:pt x="509" y="7690"/>
                    </a:cubicBezTo>
                    <a:cubicBezTo>
                      <a:pt x="571" y="7280"/>
                      <a:pt x="670" y="6879"/>
                      <a:pt x="714" y="6486"/>
                    </a:cubicBezTo>
                    <a:cubicBezTo>
                      <a:pt x="759" y="6085"/>
                      <a:pt x="732" y="5692"/>
                      <a:pt x="679" y="5326"/>
                    </a:cubicBezTo>
                    <a:cubicBezTo>
                      <a:pt x="616" y="4961"/>
                      <a:pt x="536" y="4622"/>
                      <a:pt x="456" y="4292"/>
                    </a:cubicBezTo>
                    <a:cubicBezTo>
                      <a:pt x="286" y="3640"/>
                      <a:pt x="197" y="3043"/>
                      <a:pt x="161" y="2516"/>
                    </a:cubicBezTo>
                    <a:cubicBezTo>
                      <a:pt x="125" y="1981"/>
                      <a:pt x="143" y="1526"/>
                      <a:pt x="170" y="1151"/>
                    </a:cubicBezTo>
                    <a:cubicBezTo>
                      <a:pt x="197" y="777"/>
                      <a:pt x="241" y="491"/>
                      <a:pt x="277" y="295"/>
                    </a:cubicBezTo>
                    <a:cubicBezTo>
                      <a:pt x="322" y="99"/>
                      <a:pt x="340" y="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777;p38">
                <a:extLst>
                  <a:ext uri="{FF2B5EF4-FFF2-40B4-BE49-F238E27FC236}">
                    <a16:creationId xmlns:a16="http://schemas.microsoft.com/office/drawing/2014/main" id="{DF59C730-9F92-45D9-DF62-BEAE3C90E3E8}"/>
                  </a:ext>
                </a:extLst>
              </p:cNvPr>
              <p:cNvSpPr/>
              <p:nvPr/>
            </p:nvSpPr>
            <p:spPr>
              <a:xfrm>
                <a:off x="1124504" y="3340455"/>
                <a:ext cx="415227" cy="1180635"/>
              </a:xfrm>
              <a:custGeom>
                <a:avLst/>
                <a:gdLst/>
                <a:ahLst/>
                <a:cxnLst/>
                <a:rect l="l" t="t" r="r" b="b"/>
                <a:pathLst>
                  <a:path w="5809" h="16517" extrusionOk="0">
                    <a:moveTo>
                      <a:pt x="750" y="1"/>
                    </a:moveTo>
                    <a:cubicBezTo>
                      <a:pt x="750" y="1"/>
                      <a:pt x="839" y="313"/>
                      <a:pt x="1009" y="857"/>
                    </a:cubicBezTo>
                    <a:cubicBezTo>
                      <a:pt x="1187" y="1410"/>
                      <a:pt x="1437" y="2204"/>
                      <a:pt x="1838" y="3159"/>
                    </a:cubicBezTo>
                    <a:cubicBezTo>
                      <a:pt x="2231" y="4104"/>
                      <a:pt x="2793" y="5219"/>
                      <a:pt x="3614" y="6317"/>
                    </a:cubicBezTo>
                    <a:cubicBezTo>
                      <a:pt x="3810" y="6593"/>
                      <a:pt x="3997" y="6879"/>
                      <a:pt x="4104" y="7200"/>
                    </a:cubicBezTo>
                    <a:cubicBezTo>
                      <a:pt x="4229" y="7530"/>
                      <a:pt x="4283" y="7878"/>
                      <a:pt x="4319" y="8244"/>
                    </a:cubicBezTo>
                    <a:cubicBezTo>
                      <a:pt x="4381" y="8966"/>
                      <a:pt x="4327" y="9751"/>
                      <a:pt x="4443" y="10536"/>
                    </a:cubicBezTo>
                    <a:cubicBezTo>
                      <a:pt x="4550" y="11321"/>
                      <a:pt x="4756" y="12080"/>
                      <a:pt x="5032" y="12775"/>
                    </a:cubicBezTo>
                    <a:cubicBezTo>
                      <a:pt x="5104" y="12945"/>
                      <a:pt x="5175" y="13114"/>
                      <a:pt x="5255" y="13284"/>
                    </a:cubicBezTo>
                    <a:cubicBezTo>
                      <a:pt x="5336" y="13453"/>
                      <a:pt x="5416" y="13614"/>
                      <a:pt x="5487" y="13766"/>
                    </a:cubicBezTo>
                    <a:cubicBezTo>
                      <a:pt x="5559" y="13926"/>
                      <a:pt x="5612" y="14087"/>
                      <a:pt x="5621" y="14238"/>
                    </a:cubicBezTo>
                    <a:cubicBezTo>
                      <a:pt x="5630" y="14399"/>
                      <a:pt x="5576" y="14542"/>
                      <a:pt x="5505" y="14693"/>
                    </a:cubicBezTo>
                    <a:cubicBezTo>
                      <a:pt x="5344" y="14997"/>
                      <a:pt x="5193" y="15291"/>
                      <a:pt x="5050" y="15577"/>
                    </a:cubicBezTo>
                    <a:cubicBezTo>
                      <a:pt x="4970" y="15719"/>
                      <a:pt x="4898" y="15862"/>
                      <a:pt x="4827" y="15996"/>
                    </a:cubicBezTo>
                    <a:cubicBezTo>
                      <a:pt x="4791" y="16067"/>
                      <a:pt x="4756" y="16139"/>
                      <a:pt x="4720" y="16201"/>
                    </a:cubicBezTo>
                    <a:cubicBezTo>
                      <a:pt x="4684" y="16272"/>
                      <a:pt x="4658" y="16335"/>
                      <a:pt x="4613" y="16362"/>
                    </a:cubicBezTo>
                    <a:cubicBezTo>
                      <a:pt x="4596" y="16374"/>
                      <a:pt x="4574" y="16379"/>
                      <a:pt x="4549" y="16379"/>
                    </a:cubicBezTo>
                    <a:cubicBezTo>
                      <a:pt x="4468" y="16379"/>
                      <a:pt x="4350" y="16324"/>
                      <a:pt x="4247" y="16290"/>
                    </a:cubicBezTo>
                    <a:cubicBezTo>
                      <a:pt x="4113" y="16246"/>
                      <a:pt x="3980" y="16201"/>
                      <a:pt x="3846" y="16156"/>
                    </a:cubicBezTo>
                    <a:cubicBezTo>
                      <a:pt x="3578" y="16058"/>
                      <a:pt x="3328" y="15960"/>
                      <a:pt x="3087" y="15871"/>
                    </a:cubicBezTo>
                    <a:cubicBezTo>
                      <a:pt x="2133" y="15496"/>
                      <a:pt x="1366" y="15175"/>
                      <a:pt x="830" y="14961"/>
                    </a:cubicBezTo>
                    <a:cubicBezTo>
                      <a:pt x="295" y="14747"/>
                      <a:pt x="1" y="14622"/>
                      <a:pt x="1" y="14622"/>
                    </a:cubicBezTo>
                    <a:lnTo>
                      <a:pt x="1" y="14622"/>
                    </a:lnTo>
                    <a:cubicBezTo>
                      <a:pt x="1" y="14622"/>
                      <a:pt x="295" y="14756"/>
                      <a:pt x="813" y="14988"/>
                    </a:cubicBezTo>
                    <a:cubicBezTo>
                      <a:pt x="1339" y="15220"/>
                      <a:pt x="2097" y="15568"/>
                      <a:pt x="3052" y="15969"/>
                    </a:cubicBezTo>
                    <a:cubicBezTo>
                      <a:pt x="3293" y="16067"/>
                      <a:pt x="3542" y="16165"/>
                      <a:pt x="3801" y="16272"/>
                    </a:cubicBezTo>
                    <a:cubicBezTo>
                      <a:pt x="3935" y="16317"/>
                      <a:pt x="4069" y="16371"/>
                      <a:pt x="4203" y="16415"/>
                    </a:cubicBezTo>
                    <a:cubicBezTo>
                      <a:pt x="4274" y="16442"/>
                      <a:pt x="4345" y="16469"/>
                      <a:pt x="4417" y="16495"/>
                    </a:cubicBezTo>
                    <a:cubicBezTo>
                      <a:pt x="4454" y="16505"/>
                      <a:pt x="4502" y="16517"/>
                      <a:pt x="4553" y="16517"/>
                    </a:cubicBezTo>
                    <a:cubicBezTo>
                      <a:pt x="4598" y="16517"/>
                      <a:pt x="4647" y="16507"/>
                      <a:pt x="4693" y="16478"/>
                    </a:cubicBezTo>
                    <a:cubicBezTo>
                      <a:pt x="4782" y="16424"/>
                      <a:pt x="4818" y="16335"/>
                      <a:pt x="4854" y="16272"/>
                    </a:cubicBezTo>
                    <a:cubicBezTo>
                      <a:pt x="4889" y="16201"/>
                      <a:pt x="4925" y="16139"/>
                      <a:pt x="4961" y="16067"/>
                    </a:cubicBezTo>
                    <a:cubicBezTo>
                      <a:pt x="5032" y="15933"/>
                      <a:pt x="5113" y="15791"/>
                      <a:pt x="5184" y="15648"/>
                    </a:cubicBezTo>
                    <a:cubicBezTo>
                      <a:pt x="5336" y="15362"/>
                      <a:pt x="5496" y="15068"/>
                      <a:pt x="5657" y="14765"/>
                    </a:cubicBezTo>
                    <a:cubicBezTo>
                      <a:pt x="5737" y="14622"/>
                      <a:pt x="5808" y="14426"/>
                      <a:pt x="5799" y="14230"/>
                    </a:cubicBezTo>
                    <a:cubicBezTo>
                      <a:pt x="5799" y="14042"/>
                      <a:pt x="5737" y="13855"/>
                      <a:pt x="5657" y="13694"/>
                    </a:cubicBezTo>
                    <a:cubicBezTo>
                      <a:pt x="5585" y="13525"/>
                      <a:pt x="5505" y="13364"/>
                      <a:pt x="5425" y="13204"/>
                    </a:cubicBezTo>
                    <a:cubicBezTo>
                      <a:pt x="5353" y="13034"/>
                      <a:pt x="5282" y="12874"/>
                      <a:pt x="5220" y="12704"/>
                    </a:cubicBezTo>
                    <a:cubicBezTo>
                      <a:pt x="4952" y="12017"/>
                      <a:pt x="4756" y="11277"/>
                      <a:pt x="4649" y="10509"/>
                    </a:cubicBezTo>
                    <a:cubicBezTo>
                      <a:pt x="4542" y="9742"/>
                      <a:pt x="4577" y="8975"/>
                      <a:pt x="4515" y="8226"/>
                    </a:cubicBezTo>
                    <a:cubicBezTo>
                      <a:pt x="4479" y="7851"/>
                      <a:pt x="4417" y="7485"/>
                      <a:pt x="4283" y="7137"/>
                    </a:cubicBezTo>
                    <a:cubicBezTo>
                      <a:pt x="4158" y="6789"/>
                      <a:pt x="3962" y="6486"/>
                      <a:pt x="3757" y="6210"/>
                    </a:cubicBezTo>
                    <a:cubicBezTo>
                      <a:pt x="2927" y="5139"/>
                      <a:pt x="2356" y="4051"/>
                      <a:pt x="1937" y="3114"/>
                    </a:cubicBezTo>
                    <a:cubicBezTo>
                      <a:pt x="1508" y="2177"/>
                      <a:pt x="1232" y="1392"/>
                      <a:pt x="1045" y="848"/>
                    </a:cubicBezTo>
                    <a:cubicBezTo>
                      <a:pt x="857" y="304"/>
                      <a:pt x="750" y="1"/>
                      <a:pt x="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778;p38">
                <a:extLst>
                  <a:ext uri="{FF2B5EF4-FFF2-40B4-BE49-F238E27FC236}">
                    <a16:creationId xmlns:a16="http://schemas.microsoft.com/office/drawing/2014/main" id="{8EA83200-6942-388A-DC82-DE5181DBB4AC}"/>
                  </a:ext>
                </a:extLst>
              </p:cNvPr>
              <p:cNvSpPr/>
              <p:nvPr/>
            </p:nvSpPr>
            <p:spPr>
              <a:xfrm>
                <a:off x="1291619" y="2784433"/>
                <a:ext cx="109722" cy="982064"/>
              </a:xfrm>
              <a:custGeom>
                <a:avLst/>
                <a:gdLst/>
                <a:ahLst/>
                <a:cxnLst/>
                <a:rect l="l" t="t" r="r" b="b"/>
                <a:pathLst>
                  <a:path w="1535" h="13739" extrusionOk="0">
                    <a:moveTo>
                      <a:pt x="312" y="0"/>
                    </a:moveTo>
                    <a:cubicBezTo>
                      <a:pt x="294" y="18"/>
                      <a:pt x="268" y="45"/>
                      <a:pt x="250" y="90"/>
                    </a:cubicBezTo>
                    <a:cubicBezTo>
                      <a:pt x="196" y="170"/>
                      <a:pt x="134" y="295"/>
                      <a:pt x="80" y="464"/>
                    </a:cubicBezTo>
                    <a:cubicBezTo>
                      <a:pt x="36" y="634"/>
                      <a:pt x="0" y="857"/>
                      <a:pt x="9" y="1116"/>
                    </a:cubicBezTo>
                    <a:cubicBezTo>
                      <a:pt x="18" y="1365"/>
                      <a:pt x="71" y="1660"/>
                      <a:pt x="152" y="1963"/>
                    </a:cubicBezTo>
                    <a:cubicBezTo>
                      <a:pt x="232" y="2275"/>
                      <a:pt x="330" y="2605"/>
                      <a:pt x="393" y="2971"/>
                    </a:cubicBezTo>
                    <a:cubicBezTo>
                      <a:pt x="455" y="3337"/>
                      <a:pt x="464" y="3729"/>
                      <a:pt x="464" y="4149"/>
                    </a:cubicBezTo>
                    <a:cubicBezTo>
                      <a:pt x="464" y="4568"/>
                      <a:pt x="464" y="5014"/>
                      <a:pt x="544" y="5478"/>
                    </a:cubicBezTo>
                    <a:cubicBezTo>
                      <a:pt x="625" y="5951"/>
                      <a:pt x="839" y="6388"/>
                      <a:pt x="1017" y="6834"/>
                    </a:cubicBezTo>
                    <a:cubicBezTo>
                      <a:pt x="1097" y="7057"/>
                      <a:pt x="1169" y="7271"/>
                      <a:pt x="1213" y="7503"/>
                    </a:cubicBezTo>
                    <a:cubicBezTo>
                      <a:pt x="1249" y="7726"/>
                      <a:pt x="1276" y="7958"/>
                      <a:pt x="1294" y="8181"/>
                    </a:cubicBezTo>
                    <a:cubicBezTo>
                      <a:pt x="1329" y="8636"/>
                      <a:pt x="1347" y="9073"/>
                      <a:pt x="1356" y="9492"/>
                    </a:cubicBezTo>
                    <a:cubicBezTo>
                      <a:pt x="1365" y="10331"/>
                      <a:pt x="1320" y="11080"/>
                      <a:pt x="1258" y="11714"/>
                    </a:cubicBezTo>
                    <a:cubicBezTo>
                      <a:pt x="1195" y="12347"/>
                      <a:pt x="1106" y="12856"/>
                      <a:pt x="1044" y="13204"/>
                    </a:cubicBezTo>
                    <a:cubicBezTo>
                      <a:pt x="1017" y="13373"/>
                      <a:pt x="990" y="13507"/>
                      <a:pt x="972" y="13605"/>
                    </a:cubicBezTo>
                    <a:cubicBezTo>
                      <a:pt x="955" y="13694"/>
                      <a:pt x="946" y="13739"/>
                      <a:pt x="946" y="13739"/>
                    </a:cubicBezTo>
                    <a:cubicBezTo>
                      <a:pt x="946" y="13739"/>
                      <a:pt x="955" y="13694"/>
                      <a:pt x="981" y="13605"/>
                    </a:cubicBezTo>
                    <a:cubicBezTo>
                      <a:pt x="1008" y="13516"/>
                      <a:pt x="1035" y="13382"/>
                      <a:pt x="1080" y="13204"/>
                    </a:cubicBezTo>
                    <a:cubicBezTo>
                      <a:pt x="1160" y="12865"/>
                      <a:pt x="1267" y="12356"/>
                      <a:pt x="1356" y="11723"/>
                    </a:cubicBezTo>
                    <a:cubicBezTo>
                      <a:pt x="1454" y="11098"/>
                      <a:pt x="1517" y="10340"/>
                      <a:pt x="1526" y="9492"/>
                    </a:cubicBezTo>
                    <a:cubicBezTo>
                      <a:pt x="1534" y="9073"/>
                      <a:pt x="1526" y="8627"/>
                      <a:pt x="1490" y="8172"/>
                    </a:cubicBezTo>
                    <a:cubicBezTo>
                      <a:pt x="1472" y="7940"/>
                      <a:pt x="1454" y="7699"/>
                      <a:pt x="1410" y="7467"/>
                    </a:cubicBezTo>
                    <a:cubicBezTo>
                      <a:pt x="1374" y="7226"/>
                      <a:pt x="1294" y="6986"/>
                      <a:pt x="1204" y="6754"/>
                    </a:cubicBezTo>
                    <a:cubicBezTo>
                      <a:pt x="1026" y="6299"/>
                      <a:pt x="821" y="5879"/>
                      <a:pt x="741" y="5442"/>
                    </a:cubicBezTo>
                    <a:cubicBezTo>
                      <a:pt x="660" y="5005"/>
                      <a:pt x="651" y="4568"/>
                      <a:pt x="633" y="4149"/>
                    </a:cubicBezTo>
                    <a:cubicBezTo>
                      <a:pt x="625" y="3729"/>
                      <a:pt x="607" y="3319"/>
                      <a:pt x="535" y="2944"/>
                    </a:cubicBezTo>
                    <a:cubicBezTo>
                      <a:pt x="455" y="2570"/>
                      <a:pt x="339" y="2240"/>
                      <a:pt x="250" y="1936"/>
                    </a:cubicBezTo>
                    <a:cubicBezTo>
                      <a:pt x="161" y="1633"/>
                      <a:pt x="98" y="1356"/>
                      <a:pt x="71" y="1107"/>
                    </a:cubicBezTo>
                    <a:cubicBezTo>
                      <a:pt x="54" y="857"/>
                      <a:pt x="71" y="643"/>
                      <a:pt x="116" y="473"/>
                    </a:cubicBezTo>
                    <a:cubicBezTo>
                      <a:pt x="152" y="304"/>
                      <a:pt x="214" y="179"/>
                      <a:pt x="259" y="90"/>
                    </a:cubicBezTo>
                    <a:cubicBezTo>
                      <a:pt x="277" y="54"/>
                      <a:pt x="294" y="27"/>
                      <a:pt x="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779;p38">
                <a:extLst>
                  <a:ext uri="{FF2B5EF4-FFF2-40B4-BE49-F238E27FC236}">
                    <a16:creationId xmlns:a16="http://schemas.microsoft.com/office/drawing/2014/main" id="{D1F2FE77-334C-0AE5-F695-6B73427DB36E}"/>
                  </a:ext>
                </a:extLst>
              </p:cNvPr>
              <p:cNvSpPr/>
              <p:nvPr/>
            </p:nvSpPr>
            <p:spPr>
              <a:xfrm>
                <a:off x="1301768" y="2833538"/>
                <a:ext cx="55540" cy="343104"/>
              </a:xfrm>
              <a:custGeom>
                <a:avLst/>
                <a:gdLst/>
                <a:ahLst/>
                <a:cxnLst/>
                <a:rect l="l" t="t" r="r" b="b"/>
                <a:pathLst>
                  <a:path w="777" h="4800" extrusionOk="0">
                    <a:moveTo>
                      <a:pt x="465" y="0"/>
                    </a:moveTo>
                    <a:cubicBezTo>
                      <a:pt x="367" y="9"/>
                      <a:pt x="286" y="27"/>
                      <a:pt x="215" y="27"/>
                    </a:cubicBezTo>
                    <a:cubicBezTo>
                      <a:pt x="81" y="45"/>
                      <a:pt x="1" y="63"/>
                      <a:pt x="1" y="63"/>
                    </a:cubicBezTo>
                    <a:cubicBezTo>
                      <a:pt x="1" y="63"/>
                      <a:pt x="81" y="63"/>
                      <a:pt x="215" y="81"/>
                    </a:cubicBezTo>
                    <a:cubicBezTo>
                      <a:pt x="286" y="90"/>
                      <a:pt x="367" y="90"/>
                      <a:pt x="465" y="98"/>
                    </a:cubicBezTo>
                    <a:cubicBezTo>
                      <a:pt x="509" y="107"/>
                      <a:pt x="518" y="116"/>
                      <a:pt x="536" y="152"/>
                    </a:cubicBezTo>
                    <a:cubicBezTo>
                      <a:pt x="545" y="197"/>
                      <a:pt x="554" y="250"/>
                      <a:pt x="563" y="304"/>
                    </a:cubicBezTo>
                    <a:cubicBezTo>
                      <a:pt x="581" y="536"/>
                      <a:pt x="491" y="794"/>
                      <a:pt x="375" y="1098"/>
                    </a:cubicBezTo>
                    <a:cubicBezTo>
                      <a:pt x="251" y="1401"/>
                      <a:pt x="161" y="1767"/>
                      <a:pt x="144" y="2150"/>
                    </a:cubicBezTo>
                    <a:cubicBezTo>
                      <a:pt x="117" y="2543"/>
                      <a:pt x="144" y="2900"/>
                      <a:pt x="188" y="3230"/>
                    </a:cubicBezTo>
                    <a:cubicBezTo>
                      <a:pt x="233" y="3551"/>
                      <a:pt x="295" y="3836"/>
                      <a:pt x="349" y="4077"/>
                    </a:cubicBezTo>
                    <a:cubicBezTo>
                      <a:pt x="402" y="4318"/>
                      <a:pt x="456" y="4523"/>
                      <a:pt x="536" y="4639"/>
                    </a:cubicBezTo>
                    <a:cubicBezTo>
                      <a:pt x="581" y="4702"/>
                      <a:pt x="616" y="4737"/>
                      <a:pt x="643" y="4764"/>
                    </a:cubicBezTo>
                    <a:cubicBezTo>
                      <a:pt x="670" y="4791"/>
                      <a:pt x="688" y="4800"/>
                      <a:pt x="688" y="4800"/>
                    </a:cubicBezTo>
                    <a:cubicBezTo>
                      <a:pt x="688" y="4800"/>
                      <a:pt x="670" y="4782"/>
                      <a:pt x="652" y="4755"/>
                    </a:cubicBezTo>
                    <a:cubicBezTo>
                      <a:pt x="634" y="4728"/>
                      <a:pt x="607" y="4684"/>
                      <a:pt x="581" y="4621"/>
                    </a:cubicBezTo>
                    <a:cubicBezTo>
                      <a:pt x="536" y="4497"/>
                      <a:pt x="518" y="4300"/>
                      <a:pt x="500" y="4059"/>
                    </a:cubicBezTo>
                    <a:cubicBezTo>
                      <a:pt x="474" y="3569"/>
                      <a:pt x="402" y="2900"/>
                      <a:pt x="447" y="2177"/>
                    </a:cubicBezTo>
                    <a:cubicBezTo>
                      <a:pt x="474" y="1811"/>
                      <a:pt x="536" y="1481"/>
                      <a:pt x="625" y="1178"/>
                    </a:cubicBezTo>
                    <a:cubicBezTo>
                      <a:pt x="714" y="866"/>
                      <a:pt x="777" y="545"/>
                      <a:pt x="714" y="286"/>
                    </a:cubicBezTo>
                    <a:cubicBezTo>
                      <a:pt x="706" y="250"/>
                      <a:pt x="697" y="214"/>
                      <a:pt x="688" y="188"/>
                    </a:cubicBezTo>
                    <a:cubicBezTo>
                      <a:pt x="679" y="161"/>
                      <a:pt x="670" y="125"/>
                      <a:pt x="643" y="98"/>
                    </a:cubicBezTo>
                    <a:cubicBezTo>
                      <a:pt x="625" y="72"/>
                      <a:pt x="599" y="36"/>
                      <a:pt x="563" y="18"/>
                    </a:cubicBezTo>
                    <a:cubicBezTo>
                      <a:pt x="527" y="0"/>
                      <a:pt x="491"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780;p38">
                <a:extLst>
                  <a:ext uri="{FF2B5EF4-FFF2-40B4-BE49-F238E27FC236}">
                    <a16:creationId xmlns:a16="http://schemas.microsoft.com/office/drawing/2014/main" id="{146B865B-2CA1-D7AC-62D6-68BC4DF1A508}"/>
                  </a:ext>
                </a:extLst>
              </p:cNvPr>
              <p:cNvSpPr/>
              <p:nvPr/>
            </p:nvSpPr>
            <p:spPr>
              <a:xfrm>
                <a:off x="1172966" y="2252427"/>
                <a:ext cx="271767" cy="442175"/>
              </a:xfrm>
              <a:custGeom>
                <a:avLst/>
                <a:gdLst/>
                <a:ahLst/>
                <a:cxnLst/>
                <a:rect l="l" t="t" r="r" b="b"/>
                <a:pathLst>
                  <a:path w="3802" h="6186" extrusionOk="0">
                    <a:moveTo>
                      <a:pt x="1017" y="1"/>
                    </a:moveTo>
                    <a:cubicBezTo>
                      <a:pt x="755" y="1"/>
                      <a:pt x="478" y="7"/>
                      <a:pt x="188" y="21"/>
                    </a:cubicBezTo>
                    <a:lnTo>
                      <a:pt x="1" y="21"/>
                    </a:lnTo>
                    <a:lnTo>
                      <a:pt x="143" y="146"/>
                    </a:lnTo>
                    <a:cubicBezTo>
                      <a:pt x="340" y="324"/>
                      <a:pt x="491" y="574"/>
                      <a:pt x="572" y="860"/>
                    </a:cubicBezTo>
                    <a:cubicBezTo>
                      <a:pt x="670" y="1136"/>
                      <a:pt x="697" y="1449"/>
                      <a:pt x="697" y="1770"/>
                    </a:cubicBezTo>
                    <a:cubicBezTo>
                      <a:pt x="697" y="2091"/>
                      <a:pt x="679" y="2430"/>
                      <a:pt x="679" y="2787"/>
                    </a:cubicBezTo>
                    <a:cubicBezTo>
                      <a:pt x="688" y="3135"/>
                      <a:pt x="723" y="3491"/>
                      <a:pt x="786" y="3848"/>
                    </a:cubicBezTo>
                    <a:cubicBezTo>
                      <a:pt x="866" y="4366"/>
                      <a:pt x="991" y="4865"/>
                      <a:pt x="1116" y="5338"/>
                    </a:cubicBezTo>
                    <a:cubicBezTo>
                      <a:pt x="1152" y="5454"/>
                      <a:pt x="1178" y="5579"/>
                      <a:pt x="1214" y="5695"/>
                    </a:cubicBezTo>
                    <a:cubicBezTo>
                      <a:pt x="1232" y="5748"/>
                      <a:pt x="1241" y="5811"/>
                      <a:pt x="1259" y="5864"/>
                    </a:cubicBezTo>
                    <a:cubicBezTo>
                      <a:pt x="1276" y="5927"/>
                      <a:pt x="1285" y="5971"/>
                      <a:pt x="1321" y="6052"/>
                    </a:cubicBezTo>
                    <a:cubicBezTo>
                      <a:pt x="1339" y="6087"/>
                      <a:pt x="1366" y="6132"/>
                      <a:pt x="1410" y="6159"/>
                    </a:cubicBezTo>
                    <a:cubicBezTo>
                      <a:pt x="1455" y="6186"/>
                      <a:pt x="1508" y="6186"/>
                      <a:pt x="1544" y="6186"/>
                    </a:cubicBezTo>
                    <a:cubicBezTo>
                      <a:pt x="1624" y="6186"/>
                      <a:pt x="1669" y="6168"/>
                      <a:pt x="1731" y="6159"/>
                    </a:cubicBezTo>
                    <a:cubicBezTo>
                      <a:pt x="1847" y="6141"/>
                      <a:pt x="1963" y="6114"/>
                      <a:pt x="2070" y="6079"/>
                    </a:cubicBezTo>
                    <a:cubicBezTo>
                      <a:pt x="2293" y="6016"/>
                      <a:pt x="2516" y="5909"/>
                      <a:pt x="2668" y="5722"/>
                    </a:cubicBezTo>
                    <a:cubicBezTo>
                      <a:pt x="2740" y="5624"/>
                      <a:pt x="2793" y="5516"/>
                      <a:pt x="2820" y="5401"/>
                    </a:cubicBezTo>
                    <a:cubicBezTo>
                      <a:pt x="2838" y="5293"/>
                      <a:pt x="2838" y="5186"/>
                      <a:pt x="2829" y="5079"/>
                    </a:cubicBezTo>
                    <a:cubicBezTo>
                      <a:pt x="2802" y="4678"/>
                      <a:pt x="2748" y="4303"/>
                      <a:pt x="2704" y="3964"/>
                    </a:cubicBezTo>
                    <a:cubicBezTo>
                      <a:pt x="2597" y="3295"/>
                      <a:pt x="2472" y="2751"/>
                      <a:pt x="2374" y="2385"/>
                    </a:cubicBezTo>
                    <a:cubicBezTo>
                      <a:pt x="2276" y="2020"/>
                      <a:pt x="2213" y="1815"/>
                      <a:pt x="2213" y="1814"/>
                    </a:cubicBezTo>
                    <a:lnTo>
                      <a:pt x="2213" y="1814"/>
                    </a:lnTo>
                    <a:cubicBezTo>
                      <a:pt x="2213" y="1815"/>
                      <a:pt x="2267" y="2020"/>
                      <a:pt x="2347" y="2394"/>
                    </a:cubicBezTo>
                    <a:cubicBezTo>
                      <a:pt x="2418" y="2769"/>
                      <a:pt x="2525" y="3304"/>
                      <a:pt x="2597" y="3982"/>
                    </a:cubicBezTo>
                    <a:cubicBezTo>
                      <a:pt x="2632" y="4321"/>
                      <a:pt x="2668" y="4687"/>
                      <a:pt x="2686" y="5088"/>
                    </a:cubicBezTo>
                    <a:cubicBezTo>
                      <a:pt x="2695" y="5186"/>
                      <a:pt x="2686" y="5285"/>
                      <a:pt x="2668" y="5374"/>
                    </a:cubicBezTo>
                    <a:cubicBezTo>
                      <a:pt x="2650" y="5463"/>
                      <a:pt x="2606" y="5543"/>
                      <a:pt x="2543" y="5624"/>
                    </a:cubicBezTo>
                    <a:cubicBezTo>
                      <a:pt x="2427" y="5766"/>
                      <a:pt x="2231" y="5855"/>
                      <a:pt x="2026" y="5909"/>
                    </a:cubicBezTo>
                    <a:cubicBezTo>
                      <a:pt x="1919" y="5945"/>
                      <a:pt x="1812" y="5963"/>
                      <a:pt x="1696" y="5980"/>
                    </a:cubicBezTo>
                    <a:cubicBezTo>
                      <a:pt x="1642" y="5989"/>
                      <a:pt x="1580" y="6007"/>
                      <a:pt x="1544" y="6007"/>
                    </a:cubicBezTo>
                    <a:cubicBezTo>
                      <a:pt x="1499" y="5998"/>
                      <a:pt x="1508" y="5998"/>
                      <a:pt x="1491" y="5971"/>
                    </a:cubicBezTo>
                    <a:cubicBezTo>
                      <a:pt x="1473" y="5936"/>
                      <a:pt x="1464" y="5864"/>
                      <a:pt x="1446" y="5811"/>
                    </a:cubicBezTo>
                    <a:cubicBezTo>
                      <a:pt x="1428" y="5757"/>
                      <a:pt x="1410" y="5695"/>
                      <a:pt x="1401" y="5641"/>
                    </a:cubicBezTo>
                    <a:cubicBezTo>
                      <a:pt x="1366" y="5525"/>
                      <a:pt x="1339" y="5409"/>
                      <a:pt x="1303" y="5285"/>
                    </a:cubicBezTo>
                    <a:cubicBezTo>
                      <a:pt x="1187" y="4812"/>
                      <a:pt x="1071" y="4321"/>
                      <a:pt x="991" y="3813"/>
                    </a:cubicBezTo>
                    <a:cubicBezTo>
                      <a:pt x="929" y="3465"/>
                      <a:pt x="893" y="3117"/>
                      <a:pt x="884" y="2778"/>
                    </a:cubicBezTo>
                    <a:cubicBezTo>
                      <a:pt x="875" y="2439"/>
                      <a:pt x="893" y="2100"/>
                      <a:pt x="893" y="1770"/>
                    </a:cubicBezTo>
                    <a:cubicBezTo>
                      <a:pt x="884" y="1440"/>
                      <a:pt x="848" y="1101"/>
                      <a:pt x="741" y="797"/>
                    </a:cubicBezTo>
                    <a:cubicBezTo>
                      <a:pt x="654" y="558"/>
                      <a:pt x="526" y="331"/>
                      <a:pt x="357" y="153"/>
                    </a:cubicBezTo>
                    <a:lnTo>
                      <a:pt x="357" y="153"/>
                    </a:lnTo>
                    <a:cubicBezTo>
                      <a:pt x="835" y="126"/>
                      <a:pt x="1276" y="115"/>
                      <a:pt x="1670" y="115"/>
                    </a:cubicBezTo>
                    <a:cubicBezTo>
                      <a:pt x="2111" y="115"/>
                      <a:pt x="2494" y="128"/>
                      <a:pt x="2811" y="146"/>
                    </a:cubicBezTo>
                    <a:cubicBezTo>
                      <a:pt x="3123" y="164"/>
                      <a:pt x="3373" y="182"/>
                      <a:pt x="3542" y="191"/>
                    </a:cubicBezTo>
                    <a:cubicBezTo>
                      <a:pt x="3712" y="209"/>
                      <a:pt x="3801" y="217"/>
                      <a:pt x="3801" y="217"/>
                    </a:cubicBezTo>
                    <a:cubicBezTo>
                      <a:pt x="3801" y="217"/>
                      <a:pt x="3712" y="209"/>
                      <a:pt x="3542" y="182"/>
                    </a:cubicBezTo>
                    <a:cubicBezTo>
                      <a:pt x="3373" y="155"/>
                      <a:pt x="3132" y="128"/>
                      <a:pt x="2811" y="93"/>
                    </a:cubicBezTo>
                    <a:cubicBezTo>
                      <a:pt x="2353" y="47"/>
                      <a:pt x="1741" y="1"/>
                      <a:pt x="1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781;p38">
                <a:extLst>
                  <a:ext uri="{FF2B5EF4-FFF2-40B4-BE49-F238E27FC236}">
                    <a16:creationId xmlns:a16="http://schemas.microsoft.com/office/drawing/2014/main" id="{42AFA340-FD57-1655-DF3B-3018E7F76A36}"/>
                  </a:ext>
                </a:extLst>
              </p:cNvPr>
              <p:cNvSpPr/>
              <p:nvPr/>
            </p:nvSpPr>
            <p:spPr>
              <a:xfrm>
                <a:off x="961892" y="2180878"/>
                <a:ext cx="336814" cy="71194"/>
              </a:xfrm>
              <a:custGeom>
                <a:avLst/>
                <a:gdLst/>
                <a:ahLst/>
                <a:cxnLst/>
                <a:rect l="l" t="t" r="r" b="b"/>
                <a:pathLst>
                  <a:path w="4712" h="996" extrusionOk="0">
                    <a:moveTo>
                      <a:pt x="2196" y="0"/>
                    </a:moveTo>
                    <a:cubicBezTo>
                      <a:pt x="2090" y="0"/>
                      <a:pt x="1988" y="17"/>
                      <a:pt x="1901" y="41"/>
                    </a:cubicBezTo>
                    <a:cubicBezTo>
                      <a:pt x="1732" y="77"/>
                      <a:pt x="1589" y="139"/>
                      <a:pt x="1455" y="175"/>
                    </a:cubicBezTo>
                    <a:cubicBezTo>
                      <a:pt x="1321" y="219"/>
                      <a:pt x="1205" y="237"/>
                      <a:pt x="1080" y="246"/>
                    </a:cubicBezTo>
                    <a:cubicBezTo>
                      <a:pt x="1039" y="249"/>
                      <a:pt x="998" y="250"/>
                      <a:pt x="958" y="250"/>
                    </a:cubicBezTo>
                    <a:cubicBezTo>
                      <a:pt x="878" y="250"/>
                      <a:pt x="801" y="246"/>
                      <a:pt x="724" y="246"/>
                    </a:cubicBezTo>
                    <a:cubicBezTo>
                      <a:pt x="575" y="243"/>
                      <a:pt x="445" y="242"/>
                      <a:pt x="338" y="242"/>
                    </a:cubicBezTo>
                    <a:cubicBezTo>
                      <a:pt x="124" y="242"/>
                      <a:pt x="1" y="246"/>
                      <a:pt x="1" y="246"/>
                    </a:cubicBezTo>
                    <a:cubicBezTo>
                      <a:pt x="1" y="246"/>
                      <a:pt x="269" y="317"/>
                      <a:pt x="706" y="398"/>
                    </a:cubicBezTo>
                    <a:cubicBezTo>
                      <a:pt x="813" y="424"/>
                      <a:pt x="938" y="442"/>
                      <a:pt x="1071" y="460"/>
                    </a:cubicBezTo>
                    <a:cubicBezTo>
                      <a:pt x="1107" y="462"/>
                      <a:pt x="1144" y="463"/>
                      <a:pt x="1181" y="463"/>
                    </a:cubicBezTo>
                    <a:cubicBezTo>
                      <a:pt x="1293" y="463"/>
                      <a:pt x="1410" y="453"/>
                      <a:pt x="1517" y="433"/>
                    </a:cubicBezTo>
                    <a:cubicBezTo>
                      <a:pt x="1746" y="386"/>
                      <a:pt x="1969" y="304"/>
                      <a:pt x="2175" y="304"/>
                    </a:cubicBezTo>
                    <a:cubicBezTo>
                      <a:pt x="2243" y="304"/>
                      <a:pt x="2310" y="313"/>
                      <a:pt x="2374" y="335"/>
                    </a:cubicBezTo>
                    <a:cubicBezTo>
                      <a:pt x="2508" y="380"/>
                      <a:pt x="2642" y="460"/>
                      <a:pt x="2784" y="532"/>
                    </a:cubicBezTo>
                    <a:cubicBezTo>
                      <a:pt x="2936" y="612"/>
                      <a:pt x="3079" y="683"/>
                      <a:pt x="3221" y="737"/>
                    </a:cubicBezTo>
                    <a:cubicBezTo>
                      <a:pt x="3498" y="844"/>
                      <a:pt x="3766" y="906"/>
                      <a:pt x="3989" y="951"/>
                    </a:cubicBezTo>
                    <a:cubicBezTo>
                      <a:pt x="4212" y="986"/>
                      <a:pt x="4390" y="995"/>
                      <a:pt x="4515" y="995"/>
                    </a:cubicBezTo>
                    <a:cubicBezTo>
                      <a:pt x="4640" y="995"/>
                      <a:pt x="4711" y="986"/>
                      <a:pt x="4711" y="986"/>
                    </a:cubicBezTo>
                    <a:cubicBezTo>
                      <a:pt x="4711" y="986"/>
                      <a:pt x="4649" y="978"/>
                      <a:pt x="4524" y="942"/>
                    </a:cubicBezTo>
                    <a:cubicBezTo>
                      <a:pt x="4399" y="915"/>
                      <a:pt x="4229" y="871"/>
                      <a:pt x="4024" y="799"/>
                    </a:cubicBezTo>
                    <a:cubicBezTo>
                      <a:pt x="3819" y="719"/>
                      <a:pt x="3578" y="630"/>
                      <a:pt x="3328" y="496"/>
                    </a:cubicBezTo>
                    <a:cubicBezTo>
                      <a:pt x="3195" y="433"/>
                      <a:pt x="3070" y="362"/>
                      <a:pt x="2936" y="273"/>
                    </a:cubicBezTo>
                    <a:cubicBezTo>
                      <a:pt x="2802" y="193"/>
                      <a:pt x="2650" y="94"/>
                      <a:pt x="2463" y="41"/>
                    </a:cubicBezTo>
                    <a:cubicBezTo>
                      <a:pt x="2377" y="12"/>
                      <a:pt x="2285" y="0"/>
                      <a:pt x="2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782;p38">
                <a:extLst>
                  <a:ext uri="{FF2B5EF4-FFF2-40B4-BE49-F238E27FC236}">
                    <a16:creationId xmlns:a16="http://schemas.microsoft.com/office/drawing/2014/main" id="{3C578FE2-66BA-2BD8-E60F-320870A43765}"/>
                  </a:ext>
                </a:extLst>
              </p:cNvPr>
              <p:cNvSpPr/>
              <p:nvPr/>
            </p:nvSpPr>
            <p:spPr>
              <a:xfrm>
                <a:off x="1010997" y="2199033"/>
                <a:ext cx="72123" cy="93210"/>
              </a:xfrm>
              <a:custGeom>
                <a:avLst/>
                <a:gdLst/>
                <a:ahLst/>
                <a:cxnLst/>
                <a:rect l="l" t="t" r="r" b="b"/>
                <a:pathLst>
                  <a:path w="1009" h="1304" extrusionOk="0">
                    <a:moveTo>
                      <a:pt x="1009" y="1"/>
                    </a:moveTo>
                    <a:cubicBezTo>
                      <a:pt x="1009" y="1"/>
                      <a:pt x="982" y="37"/>
                      <a:pt x="946" y="99"/>
                    </a:cubicBezTo>
                    <a:cubicBezTo>
                      <a:pt x="902" y="162"/>
                      <a:pt x="848" y="251"/>
                      <a:pt x="804" y="376"/>
                    </a:cubicBezTo>
                    <a:cubicBezTo>
                      <a:pt x="759" y="501"/>
                      <a:pt x="715" y="652"/>
                      <a:pt x="688" y="831"/>
                    </a:cubicBezTo>
                    <a:cubicBezTo>
                      <a:pt x="688" y="866"/>
                      <a:pt x="679" y="920"/>
                      <a:pt x="679" y="964"/>
                    </a:cubicBezTo>
                    <a:lnTo>
                      <a:pt x="675" y="991"/>
                    </a:lnTo>
                    <a:lnTo>
                      <a:pt x="281" y="991"/>
                    </a:lnTo>
                    <a:cubicBezTo>
                      <a:pt x="315" y="837"/>
                      <a:pt x="340" y="692"/>
                      <a:pt x="358" y="572"/>
                    </a:cubicBezTo>
                    <a:cubicBezTo>
                      <a:pt x="393" y="313"/>
                      <a:pt x="402" y="153"/>
                      <a:pt x="402" y="153"/>
                    </a:cubicBezTo>
                    <a:lnTo>
                      <a:pt x="402" y="153"/>
                    </a:lnTo>
                    <a:cubicBezTo>
                      <a:pt x="402" y="153"/>
                      <a:pt x="322" y="295"/>
                      <a:pt x="206" y="527"/>
                    </a:cubicBezTo>
                    <a:cubicBezTo>
                      <a:pt x="152" y="643"/>
                      <a:pt x="90" y="777"/>
                      <a:pt x="28" y="938"/>
                    </a:cubicBezTo>
                    <a:cubicBezTo>
                      <a:pt x="19" y="964"/>
                      <a:pt x="10" y="991"/>
                      <a:pt x="1" y="1027"/>
                    </a:cubicBezTo>
                    <a:cubicBezTo>
                      <a:pt x="1" y="1063"/>
                      <a:pt x="1" y="1107"/>
                      <a:pt x="28" y="1161"/>
                    </a:cubicBezTo>
                    <a:cubicBezTo>
                      <a:pt x="54" y="1223"/>
                      <a:pt x="117" y="1259"/>
                      <a:pt x="161" y="1277"/>
                    </a:cubicBezTo>
                    <a:cubicBezTo>
                      <a:pt x="206" y="1294"/>
                      <a:pt x="242" y="1294"/>
                      <a:pt x="268" y="1294"/>
                    </a:cubicBezTo>
                    <a:cubicBezTo>
                      <a:pt x="358" y="1294"/>
                      <a:pt x="456" y="1303"/>
                      <a:pt x="554" y="1303"/>
                    </a:cubicBezTo>
                    <a:lnTo>
                      <a:pt x="697" y="1303"/>
                    </a:lnTo>
                    <a:cubicBezTo>
                      <a:pt x="715" y="1294"/>
                      <a:pt x="750" y="1303"/>
                      <a:pt x="813" y="1286"/>
                    </a:cubicBezTo>
                    <a:cubicBezTo>
                      <a:pt x="866" y="1268"/>
                      <a:pt x="938" y="1196"/>
                      <a:pt x="955" y="1143"/>
                    </a:cubicBezTo>
                    <a:cubicBezTo>
                      <a:pt x="973" y="1089"/>
                      <a:pt x="964" y="1054"/>
                      <a:pt x="964" y="1027"/>
                    </a:cubicBezTo>
                    <a:lnTo>
                      <a:pt x="955" y="956"/>
                    </a:lnTo>
                    <a:cubicBezTo>
                      <a:pt x="955" y="920"/>
                      <a:pt x="955" y="875"/>
                      <a:pt x="955" y="840"/>
                    </a:cubicBezTo>
                    <a:cubicBezTo>
                      <a:pt x="946" y="679"/>
                      <a:pt x="946" y="536"/>
                      <a:pt x="955" y="411"/>
                    </a:cubicBezTo>
                    <a:cubicBezTo>
                      <a:pt x="964" y="286"/>
                      <a:pt x="982" y="179"/>
                      <a:pt x="991" y="108"/>
                    </a:cubicBezTo>
                    <a:cubicBezTo>
                      <a:pt x="1000" y="46"/>
                      <a:pt x="1009" y="1"/>
                      <a:pt x="1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783;p38">
                <a:extLst>
                  <a:ext uri="{FF2B5EF4-FFF2-40B4-BE49-F238E27FC236}">
                    <a16:creationId xmlns:a16="http://schemas.microsoft.com/office/drawing/2014/main" id="{C88300DE-70EB-F4E3-8B83-0568419E0556}"/>
                  </a:ext>
                </a:extLst>
              </p:cNvPr>
              <p:cNvSpPr/>
              <p:nvPr/>
            </p:nvSpPr>
            <p:spPr>
              <a:xfrm>
                <a:off x="1574098" y="2436267"/>
                <a:ext cx="162045" cy="1063051"/>
              </a:xfrm>
              <a:custGeom>
                <a:avLst/>
                <a:gdLst/>
                <a:ahLst/>
                <a:cxnLst/>
                <a:rect l="l" t="t" r="r" b="b"/>
                <a:pathLst>
                  <a:path w="2267" h="14872" extrusionOk="0">
                    <a:moveTo>
                      <a:pt x="1463" y="1"/>
                    </a:moveTo>
                    <a:lnTo>
                      <a:pt x="1463" y="1"/>
                    </a:lnTo>
                    <a:cubicBezTo>
                      <a:pt x="1463" y="1"/>
                      <a:pt x="1445" y="45"/>
                      <a:pt x="1401" y="143"/>
                    </a:cubicBezTo>
                    <a:cubicBezTo>
                      <a:pt x="1365" y="250"/>
                      <a:pt x="1329" y="402"/>
                      <a:pt x="1303" y="598"/>
                    </a:cubicBezTo>
                    <a:cubicBezTo>
                      <a:pt x="1285" y="803"/>
                      <a:pt x="1285" y="1044"/>
                      <a:pt x="1311" y="1330"/>
                    </a:cubicBezTo>
                    <a:cubicBezTo>
                      <a:pt x="1338" y="1615"/>
                      <a:pt x="1392" y="1936"/>
                      <a:pt x="1445" y="2293"/>
                    </a:cubicBezTo>
                    <a:cubicBezTo>
                      <a:pt x="1499" y="2641"/>
                      <a:pt x="1543" y="3034"/>
                      <a:pt x="1499" y="3444"/>
                    </a:cubicBezTo>
                    <a:cubicBezTo>
                      <a:pt x="1454" y="3854"/>
                      <a:pt x="1303" y="4283"/>
                      <a:pt x="1240" y="4764"/>
                    </a:cubicBezTo>
                    <a:cubicBezTo>
                      <a:pt x="1169" y="5237"/>
                      <a:pt x="1178" y="5746"/>
                      <a:pt x="1231" y="6263"/>
                    </a:cubicBezTo>
                    <a:cubicBezTo>
                      <a:pt x="1294" y="6789"/>
                      <a:pt x="1401" y="7316"/>
                      <a:pt x="1535" y="7842"/>
                    </a:cubicBezTo>
                    <a:cubicBezTo>
                      <a:pt x="1784" y="8913"/>
                      <a:pt x="2061" y="9921"/>
                      <a:pt x="2088" y="10848"/>
                    </a:cubicBezTo>
                    <a:cubicBezTo>
                      <a:pt x="2097" y="11312"/>
                      <a:pt x="2007" y="11758"/>
                      <a:pt x="1766" y="12080"/>
                    </a:cubicBezTo>
                    <a:cubicBezTo>
                      <a:pt x="1526" y="12401"/>
                      <a:pt x="1160" y="12570"/>
                      <a:pt x="874" y="12793"/>
                    </a:cubicBezTo>
                    <a:cubicBezTo>
                      <a:pt x="580" y="13025"/>
                      <a:pt x="375" y="13293"/>
                      <a:pt x="250" y="13552"/>
                    </a:cubicBezTo>
                    <a:cubicBezTo>
                      <a:pt x="116" y="13810"/>
                      <a:pt x="54" y="14051"/>
                      <a:pt x="27" y="14256"/>
                    </a:cubicBezTo>
                    <a:cubicBezTo>
                      <a:pt x="0" y="14453"/>
                      <a:pt x="9" y="14613"/>
                      <a:pt x="18" y="14720"/>
                    </a:cubicBezTo>
                    <a:cubicBezTo>
                      <a:pt x="27" y="14818"/>
                      <a:pt x="36" y="14872"/>
                      <a:pt x="36" y="14872"/>
                    </a:cubicBezTo>
                    <a:cubicBezTo>
                      <a:pt x="36" y="14872"/>
                      <a:pt x="36" y="14818"/>
                      <a:pt x="27" y="14711"/>
                    </a:cubicBezTo>
                    <a:cubicBezTo>
                      <a:pt x="27" y="14613"/>
                      <a:pt x="27" y="14453"/>
                      <a:pt x="63" y="14256"/>
                    </a:cubicBezTo>
                    <a:cubicBezTo>
                      <a:pt x="98" y="14060"/>
                      <a:pt x="170" y="13828"/>
                      <a:pt x="303" y="13578"/>
                    </a:cubicBezTo>
                    <a:cubicBezTo>
                      <a:pt x="446" y="13337"/>
                      <a:pt x="651" y="13088"/>
                      <a:pt x="937" y="12882"/>
                    </a:cubicBezTo>
                    <a:cubicBezTo>
                      <a:pt x="1080" y="12775"/>
                      <a:pt x="1240" y="12686"/>
                      <a:pt x="1401" y="12579"/>
                    </a:cubicBezTo>
                    <a:cubicBezTo>
                      <a:pt x="1570" y="12472"/>
                      <a:pt x="1740" y="12338"/>
                      <a:pt x="1882" y="12169"/>
                    </a:cubicBezTo>
                    <a:cubicBezTo>
                      <a:pt x="2159" y="11812"/>
                      <a:pt x="2266" y="11330"/>
                      <a:pt x="2266" y="10848"/>
                    </a:cubicBezTo>
                    <a:cubicBezTo>
                      <a:pt x="2257" y="9876"/>
                      <a:pt x="1989" y="8859"/>
                      <a:pt x="1731" y="7798"/>
                    </a:cubicBezTo>
                    <a:cubicBezTo>
                      <a:pt x="1606" y="7271"/>
                      <a:pt x="1490" y="6745"/>
                      <a:pt x="1427" y="6245"/>
                    </a:cubicBezTo>
                    <a:cubicBezTo>
                      <a:pt x="1365" y="5737"/>
                      <a:pt x="1356" y="5246"/>
                      <a:pt x="1410" y="4782"/>
                    </a:cubicBezTo>
                    <a:cubicBezTo>
                      <a:pt x="1463" y="4327"/>
                      <a:pt x="1606" y="3890"/>
                      <a:pt x="1642" y="3453"/>
                    </a:cubicBezTo>
                    <a:cubicBezTo>
                      <a:pt x="1677" y="3025"/>
                      <a:pt x="1615" y="2632"/>
                      <a:pt x="1552" y="2275"/>
                    </a:cubicBezTo>
                    <a:cubicBezTo>
                      <a:pt x="1481" y="1919"/>
                      <a:pt x="1419" y="1606"/>
                      <a:pt x="1374" y="1321"/>
                    </a:cubicBezTo>
                    <a:cubicBezTo>
                      <a:pt x="1338" y="1044"/>
                      <a:pt x="1320" y="803"/>
                      <a:pt x="1338" y="598"/>
                    </a:cubicBezTo>
                    <a:cubicBezTo>
                      <a:pt x="1356" y="402"/>
                      <a:pt x="1383" y="250"/>
                      <a:pt x="1410" y="152"/>
                    </a:cubicBezTo>
                    <a:cubicBezTo>
                      <a:pt x="1445" y="54"/>
                      <a:pt x="1463" y="1"/>
                      <a:pt x="1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784;p38">
                <a:extLst>
                  <a:ext uri="{FF2B5EF4-FFF2-40B4-BE49-F238E27FC236}">
                    <a16:creationId xmlns:a16="http://schemas.microsoft.com/office/drawing/2014/main" id="{C2E6F99F-C12A-68BD-B72D-1289A4107A57}"/>
                  </a:ext>
                </a:extLst>
              </p:cNvPr>
              <p:cNvSpPr/>
              <p:nvPr/>
            </p:nvSpPr>
            <p:spPr>
              <a:xfrm>
                <a:off x="1438219" y="3334737"/>
                <a:ext cx="239887" cy="1179134"/>
              </a:xfrm>
              <a:custGeom>
                <a:avLst/>
                <a:gdLst/>
                <a:ahLst/>
                <a:cxnLst/>
                <a:rect l="l" t="t" r="r" b="b"/>
                <a:pathLst>
                  <a:path w="3356" h="16496" extrusionOk="0">
                    <a:moveTo>
                      <a:pt x="3346" y="0"/>
                    </a:moveTo>
                    <a:cubicBezTo>
                      <a:pt x="3346" y="0"/>
                      <a:pt x="3337" y="241"/>
                      <a:pt x="3320" y="696"/>
                    </a:cubicBezTo>
                    <a:cubicBezTo>
                      <a:pt x="3302" y="1142"/>
                      <a:pt x="3275" y="1793"/>
                      <a:pt x="3177" y="2587"/>
                    </a:cubicBezTo>
                    <a:cubicBezTo>
                      <a:pt x="3132" y="2980"/>
                      <a:pt x="3061" y="3408"/>
                      <a:pt x="2945" y="3863"/>
                    </a:cubicBezTo>
                    <a:cubicBezTo>
                      <a:pt x="2847" y="4318"/>
                      <a:pt x="2668" y="4809"/>
                      <a:pt x="2668" y="5362"/>
                    </a:cubicBezTo>
                    <a:cubicBezTo>
                      <a:pt x="2642" y="6450"/>
                      <a:pt x="3141" y="7565"/>
                      <a:pt x="3025" y="8770"/>
                    </a:cubicBezTo>
                    <a:cubicBezTo>
                      <a:pt x="2989" y="9376"/>
                      <a:pt x="2856" y="9956"/>
                      <a:pt x="2749" y="10518"/>
                    </a:cubicBezTo>
                    <a:cubicBezTo>
                      <a:pt x="2633" y="11089"/>
                      <a:pt x="2534" y="11642"/>
                      <a:pt x="2526" y="12177"/>
                    </a:cubicBezTo>
                    <a:cubicBezTo>
                      <a:pt x="2508" y="12713"/>
                      <a:pt x="2534" y="13221"/>
                      <a:pt x="2472" y="13676"/>
                    </a:cubicBezTo>
                    <a:cubicBezTo>
                      <a:pt x="2463" y="13792"/>
                      <a:pt x="2436" y="13899"/>
                      <a:pt x="2410" y="14006"/>
                    </a:cubicBezTo>
                    <a:cubicBezTo>
                      <a:pt x="2374" y="14113"/>
                      <a:pt x="2329" y="14211"/>
                      <a:pt x="2285" y="14310"/>
                    </a:cubicBezTo>
                    <a:cubicBezTo>
                      <a:pt x="2240" y="14408"/>
                      <a:pt x="2178" y="14488"/>
                      <a:pt x="2124" y="14577"/>
                    </a:cubicBezTo>
                    <a:cubicBezTo>
                      <a:pt x="2071" y="14666"/>
                      <a:pt x="2017" y="14747"/>
                      <a:pt x="1955" y="14827"/>
                    </a:cubicBezTo>
                    <a:cubicBezTo>
                      <a:pt x="1464" y="15451"/>
                      <a:pt x="947" y="15862"/>
                      <a:pt x="590" y="16120"/>
                    </a:cubicBezTo>
                    <a:cubicBezTo>
                      <a:pt x="402" y="16254"/>
                      <a:pt x="260" y="16344"/>
                      <a:pt x="153" y="16406"/>
                    </a:cubicBezTo>
                    <a:cubicBezTo>
                      <a:pt x="54" y="16459"/>
                      <a:pt x="1" y="16495"/>
                      <a:pt x="1" y="16495"/>
                    </a:cubicBezTo>
                    <a:cubicBezTo>
                      <a:pt x="1" y="16495"/>
                      <a:pt x="54" y="16468"/>
                      <a:pt x="161" y="16415"/>
                    </a:cubicBezTo>
                    <a:cubicBezTo>
                      <a:pt x="260" y="16352"/>
                      <a:pt x="420" y="16272"/>
                      <a:pt x="608" y="16147"/>
                    </a:cubicBezTo>
                    <a:cubicBezTo>
                      <a:pt x="795" y="16022"/>
                      <a:pt x="1018" y="15862"/>
                      <a:pt x="1268" y="15657"/>
                    </a:cubicBezTo>
                    <a:cubicBezTo>
                      <a:pt x="1509" y="15451"/>
                      <a:pt x="1776" y="15202"/>
                      <a:pt x="2035" y="14889"/>
                    </a:cubicBezTo>
                    <a:cubicBezTo>
                      <a:pt x="2097" y="14818"/>
                      <a:pt x="2160" y="14729"/>
                      <a:pt x="2222" y="14640"/>
                    </a:cubicBezTo>
                    <a:cubicBezTo>
                      <a:pt x="2276" y="14550"/>
                      <a:pt x="2347" y="14461"/>
                      <a:pt x="2392" y="14363"/>
                    </a:cubicBezTo>
                    <a:cubicBezTo>
                      <a:pt x="2445" y="14265"/>
                      <a:pt x="2490" y="14158"/>
                      <a:pt x="2534" y="14051"/>
                    </a:cubicBezTo>
                    <a:cubicBezTo>
                      <a:pt x="2570" y="13935"/>
                      <a:pt x="2597" y="13819"/>
                      <a:pt x="2615" y="13694"/>
                    </a:cubicBezTo>
                    <a:cubicBezTo>
                      <a:pt x="2695" y="13221"/>
                      <a:pt x="2677" y="12713"/>
                      <a:pt x="2695" y="12186"/>
                    </a:cubicBezTo>
                    <a:cubicBezTo>
                      <a:pt x="2722" y="11669"/>
                      <a:pt x="2820" y="11125"/>
                      <a:pt x="2936" y="10563"/>
                    </a:cubicBezTo>
                    <a:cubicBezTo>
                      <a:pt x="3061" y="10001"/>
                      <a:pt x="3195" y="9412"/>
                      <a:pt x="3239" y="8787"/>
                    </a:cubicBezTo>
                    <a:cubicBezTo>
                      <a:pt x="3257" y="8475"/>
                      <a:pt x="3257" y="8163"/>
                      <a:pt x="3221" y="7860"/>
                    </a:cubicBezTo>
                    <a:cubicBezTo>
                      <a:pt x="3186" y="7565"/>
                      <a:pt x="3132" y="7271"/>
                      <a:pt x="3070" y="6985"/>
                    </a:cubicBezTo>
                    <a:cubicBezTo>
                      <a:pt x="2954" y="6423"/>
                      <a:pt x="2838" y="5879"/>
                      <a:pt x="2838" y="5362"/>
                    </a:cubicBezTo>
                    <a:cubicBezTo>
                      <a:pt x="2829" y="4844"/>
                      <a:pt x="2989" y="4363"/>
                      <a:pt x="3088" y="3899"/>
                    </a:cubicBezTo>
                    <a:cubicBezTo>
                      <a:pt x="3186" y="3435"/>
                      <a:pt x="3239" y="2998"/>
                      <a:pt x="3284" y="2596"/>
                    </a:cubicBezTo>
                    <a:cubicBezTo>
                      <a:pt x="3355" y="1793"/>
                      <a:pt x="3346" y="1142"/>
                      <a:pt x="3355" y="696"/>
                    </a:cubicBezTo>
                    <a:cubicBezTo>
                      <a:pt x="3346" y="241"/>
                      <a:pt x="3346"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785;p38">
                <a:extLst>
                  <a:ext uri="{FF2B5EF4-FFF2-40B4-BE49-F238E27FC236}">
                    <a16:creationId xmlns:a16="http://schemas.microsoft.com/office/drawing/2014/main" id="{A858B0B1-F9DC-9F9D-4F3D-C3698EF2C456}"/>
                  </a:ext>
                </a:extLst>
              </p:cNvPr>
              <p:cNvSpPr/>
              <p:nvPr/>
            </p:nvSpPr>
            <p:spPr>
              <a:xfrm>
                <a:off x="1092625" y="4399607"/>
                <a:ext cx="268550" cy="204290"/>
              </a:xfrm>
              <a:custGeom>
                <a:avLst/>
                <a:gdLst/>
                <a:ahLst/>
                <a:cxnLst/>
                <a:rect l="l" t="t" r="r" b="b"/>
                <a:pathLst>
                  <a:path w="3757" h="2858" extrusionOk="0">
                    <a:moveTo>
                      <a:pt x="465" y="0"/>
                    </a:moveTo>
                    <a:lnTo>
                      <a:pt x="465" y="0"/>
                    </a:lnTo>
                    <a:cubicBezTo>
                      <a:pt x="464" y="1"/>
                      <a:pt x="456" y="28"/>
                      <a:pt x="447" y="72"/>
                    </a:cubicBezTo>
                    <a:cubicBezTo>
                      <a:pt x="438" y="125"/>
                      <a:pt x="420" y="197"/>
                      <a:pt x="420" y="295"/>
                    </a:cubicBezTo>
                    <a:cubicBezTo>
                      <a:pt x="411" y="393"/>
                      <a:pt x="420" y="509"/>
                      <a:pt x="456" y="643"/>
                    </a:cubicBezTo>
                    <a:cubicBezTo>
                      <a:pt x="491" y="785"/>
                      <a:pt x="581" y="928"/>
                      <a:pt x="598" y="1071"/>
                    </a:cubicBezTo>
                    <a:cubicBezTo>
                      <a:pt x="616" y="1142"/>
                      <a:pt x="598" y="1196"/>
                      <a:pt x="563" y="1276"/>
                    </a:cubicBezTo>
                    <a:cubicBezTo>
                      <a:pt x="518" y="1347"/>
                      <a:pt x="465" y="1428"/>
                      <a:pt x="420" y="1517"/>
                    </a:cubicBezTo>
                    <a:cubicBezTo>
                      <a:pt x="322" y="1686"/>
                      <a:pt x="215" y="1874"/>
                      <a:pt x="99" y="2070"/>
                    </a:cubicBezTo>
                    <a:cubicBezTo>
                      <a:pt x="72" y="2115"/>
                      <a:pt x="36" y="2159"/>
                      <a:pt x="10" y="2257"/>
                    </a:cubicBezTo>
                    <a:cubicBezTo>
                      <a:pt x="1" y="2311"/>
                      <a:pt x="1" y="2382"/>
                      <a:pt x="36" y="2436"/>
                    </a:cubicBezTo>
                    <a:cubicBezTo>
                      <a:pt x="72" y="2498"/>
                      <a:pt x="126" y="2534"/>
                      <a:pt x="170" y="2552"/>
                    </a:cubicBezTo>
                    <a:cubicBezTo>
                      <a:pt x="259" y="2587"/>
                      <a:pt x="313" y="2596"/>
                      <a:pt x="366" y="2605"/>
                    </a:cubicBezTo>
                    <a:cubicBezTo>
                      <a:pt x="429" y="2623"/>
                      <a:pt x="482" y="2632"/>
                      <a:pt x="545" y="2650"/>
                    </a:cubicBezTo>
                    <a:cubicBezTo>
                      <a:pt x="786" y="2703"/>
                      <a:pt x="1036" y="2757"/>
                      <a:pt x="1294" y="2793"/>
                    </a:cubicBezTo>
                    <a:cubicBezTo>
                      <a:pt x="1567" y="2835"/>
                      <a:pt x="1840" y="2857"/>
                      <a:pt x="2104" y="2857"/>
                    </a:cubicBezTo>
                    <a:cubicBezTo>
                      <a:pt x="2340" y="2857"/>
                      <a:pt x="2569" y="2839"/>
                      <a:pt x="2784" y="2802"/>
                    </a:cubicBezTo>
                    <a:cubicBezTo>
                      <a:pt x="2900" y="2784"/>
                      <a:pt x="3016" y="2757"/>
                      <a:pt x="3123" y="2730"/>
                    </a:cubicBezTo>
                    <a:cubicBezTo>
                      <a:pt x="3221" y="2694"/>
                      <a:pt x="3328" y="2659"/>
                      <a:pt x="3426" y="2605"/>
                    </a:cubicBezTo>
                    <a:cubicBezTo>
                      <a:pt x="3525" y="2552"/>
                      <a:pt x="3623" y="2480"/>
                      <a:pt x="3676" y="2382"/>
                    </a:cubicBezTo>
                    <a:cubicBezTo>
                      <a:pt x="3739" y="2284"/>
                      <a:pt x="3756" y="2168"/>
                      <a:pt x="3748" y="2079"/>
                    </a:cubicBezTo>
                    <a:cubicBezTo>
                      <a:pt x="3739" y="1981"/>
                      <a:pt x="3712" y="1900"/>
                      <a:pt x="3694" y="1829"/>
                    </a:cubicBezTo>
                    <a:cubicBezTo>
                      <a:pt x="3676" y="1749"/>
                      <a:pt x="3658" y="1686"/>
                      <a:pt x="3640" y="1615"/>
                    </a:cubicBezTo>
                    <a:cubicBezTo>
                      <a:pt x="3605" y="1490"/>
                      <a:pt x="3578" y="1374"/>
                      <a:pt x="3551" y="1285"/>
                    </a:cubicBezTo>
                    <a:cubicBezTo>
                      <a:pt x="3498" y="1098"/>
                      <a:pt x="3471" y="1000"/>
                      <a:pt x="3471" y="999"/>
                    </a:cubicBezTo>
                    <a:lnTo>
                      <a:pt x="3471" y="999"/>
                    </a:lnTo>
                    <a:cubicBezTo>
                      <a:pt x="3471" y="1000"/>
                      <a:pt x="3480" y="1107"/>
                      <a:pt x="3498" y="1294"/>
                    </a:cubicBezTo>
                    <a:cubicBezTo>
                      <a:pt x="3516" y="1392"/>
                      <a:pt x="3525" y="1499"/>
                      <a:pt x="3542" y="1642"/>
                    </a:cubicBezTo>
                    <a:cubicBezTo>
                      <a:pt x="3560" y="1767"/>
                      <a:pt x="3596" y="1927"/>
                      <a:pt x="3596" y="2079"/>
                    </a:cubicBezTo>
                    <a:cubicBezTo>
                      <a:pt x="3596" y="2231"/>
                      <a:pt x="3498" y="2347"/>
                      <a:pt x="3337" y="2418"/>
                    </a:cubicBezTo>
                    <a:cubicBezTo>
                      <a:pt x="3177" y="2480"/>
                      <a:pt x="2962" y="2516"/>
                      <a:pt x="2748" y="2543"/>
                    </a:cubicBezTo>
                    <a:cubicBezTo>
                      <a:pt x="2609" y="2557"/>
                      <a:pt x="2464" y="2564"/>
                      <a:pt x="2314" y="2564"/>
                    </a:cubicBezTo>
                    <a:cubicBezTo>
                      <a:pt x="2004" y="2564"/>
                      <a:pt x="1676" y="2534"/>
                      <a:pt x="1339" y="2480"/>
                    </a:cubicBezTo>
                    <a:cubicBezTo>
                      <a:pt x="1089" y="2445"/>
                      <a:pt x="839" y="2400"/>
                      <a:pt x="607" y="2355"/>
                    </a:cubicBezTo>
                    <a:cubicBezTo>
                      <a:pt x="545" y="2347"/>
                      <a:pt x="482" y="2338"/>
                      <a:pt x="429" y="2329"/>
                    </a:cubicBezTo>
                    <a:cubicBezTo>
                      <a:pt x="366" y="2311"/>
                      <a:pt x="304" y="2302"/>
                      <a:pt x="286" y="2293"/>
                    </a:cubicBezTo>
                    <a:cubicBezTo>
                      <a:pt x="284" y="2293"/>
                      <a:pt x="283" y="2293"/>
                      <a:pt x="282" y="2292"/>
                    </a:cubicBezTo>
                    <a:lnTo>
                      <a:pt x="282" y="2292"/>
                    </a:lnTo>
                    <a:cubicBezTo>
                      <a:pt x="290" y="2267"/>
                      <a:pt x="311" y="2227"/>
                      <a:pt x="331" y="2186"/>
                    </a:cubicBezTo>
                    <a:cubicBezTo>
                      <a:pt x="429" y="1990"/>
                      <a:pt x="518" y="1793"/>
                      <a:pt x="607" y="1615"/>
                    </a:cubicBezTo>
                    <a:cubicBezTo>
                      <a:pt x="652" y="1526"/>
                      <a:pt x="688" y="1446"/>
                      <a:pt x="732" y="1347"/>
                    </a:cubicBezTo>
                    <a:cubicBezTo>
                      <a:pt x="777" y="1258"/>
                      <a:pt x="786" y="1124"/>
                      <a:pt x="750" y="1035"/>
                    </a:cubicBezTo>
                    <a:cubicBezTo>
                      <a:pt x="697" y="848"/>
                      <a:pt x="598" y="741"/>
                      <a:pt x="554" y="616"/>
                    </a:cubicBezTo>
                    <a:cubicBezTo>
                      <a:pt x="500" y="491"/>
                      <a:pt x="474" y="384"/>
                      <a:pt x="465" y="295"/>
                    </a:cubicBezTo>
                    <a:cubicBezTo>
                      <a:pt x="456" y="197"/>
                      <a:pt x="456" y="125"/>
                      <a:pt x="456" y="72"/>
                    </a:cubicBezTo>
                    <a:cubicBezTo>
                      <a:pt x="456" y="28"/>
                      <a:pt x="464" y="1"/>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786;p38">
                <a:extLst>
                  <a:ext uri="{FF2B5EF4-FFF2-40B4-BE49-F238E27FC236}">
                    <a16:creationId xmlns:a16="http://schemas.microsoft.com/office/drawing/2014/main" id="{5F60F347-9922-3A25-1815-7602BE0A37CB}"/>
                  </a:ext>
                </a:extLst>
              </p:cNvPr>
              <p:cNvSpPr/>
              <p:nvPr/>
            </p:nvSpPr>
            <p:spPr>
              <a:xfrm>
                <a:off x="1118142" y="4510540"/>
                <a:ext cx="231524" cy="48892"/>
              </a:xfrm>
              <a:custGeom>
                <a:avLst/>
                <a:gdLst/>
                <a:ahLst/>
                <a:cxnLst/>
                <a:rect l="l" t="t" r="r" b="b"/>
                <a:pathLst>
                  <a:path w="3239" h="684" extrusionOk="0">
                    <a:moveTo>
                      <a:pt x="3239" y="1"/>
                    </a:moveTo>
                    <a:cubicBezTo>
                      <a:pt x="3239" y="1"/>
                      <a:pt x="3194" y="18"/>
                      <a:pt x="3114" y="54"/>
                    </a:cubicBezTo>
                    <a:cubicBezTo>
                      <a:pt x="3034" y="90"/>
                      <a:pt x="2927" y="143"/>
                      <a:pt x="2784" y="206"/>
                    </a:cubicBezTo>
                    <a:cubicBezTo>
                      <a:pt x="2641" y="259"/>
                      <a:pt x="2481" y="322"/>
                      <a:pt x="2293" y="357"/>
                    </a:cubicBezTo>
                    <a:cubicBezTo>
                      <a:pt x="2210" y="374"/>
                      <a:pt x="2122" y="381"/>
                      <a:pt x="2028" y="381"/>
                    </a:cubicBezTo>
                    <a:cubicBezTo>
                      <a:pt x="1920" y="381"/>
                      <a:pt x="1806" y="372"/>
                      <a:pt x="1687" y="357"/>
                    </a:cubicBezTo>
                    <a:cubicBezTo>
                      <a:pt x="1473" y="340"/>
                      <a:pt x="1249" y="304"/>
                      <a:pt x="1044" y="277"/>
                    </a:cubicBezTo>
                    <a:cubicBezTo>
                      <a:pt x="839" y="259"/>
                      <a:pt x="661" y="241"/>
                      <a:pt x="500" y="241"/>
                    </a:cubicBezTo>
                    <a:cubicBezTo>
                      <a:pt x="197" y="224"/>
                      <a:pt x="1" y="224"/>
                      <a:pt x="1" y="224"/>
                    </a:cubicBezTo>
                    <a:lnTo>
                      <a:pt x="1" y="224"/>
                    </a:lnTo>
                    <a:cubicBezTo>
                      <a:pt x="1" y="224"/>
                      <a:pt x="179" y="295"/>
                      <a:pt x="473" y="393"/>
                    </a:cubicBezTo>
                    <a:cubicBezTo>
                      <a:pt x="625" y="438"/>
                      <a:pt x="803" y="491"/>
                      <a:pt x="1000" y="536"/>
                    </a:cubicBezTo>
                    <a:cubicBezTo>
                      <a:pt x="1196" y="589"/>
                      <a:pt x="1410" y="643"/>
                      <a:pt x="1660" y="670"/>
                    </a:cubicBezTo>
                    <a:cubicBezTo>
                      <a:pt x="1738" y="678"/>
                      <a:pt x="1816" y="683"/>
                      <a:pt x="1894" y="683"/>
                    </a:cubicBezTo>
                    <a:cubicBezTo>
                      <a:pt x="2058" y="683"/>
                      <a:pt x="2220" y="662"/>
                      <a:pt x="2365" y="607"/>
                    </a:cubicBezTo>
                    <a:cubicBezTo>
                      <a:pt x="2570" y="536"/>
                      <a:pt x="2739" y="429"/>
                      <a:pt x="2864" y="340"/>
                    </a:cubicBezTo>
                    <a:cubicBezTo>
                      <a:pt x="2989" y="241"/>
                      <a:pt x="3078" y="152"/>
                      <a:pt x="3141" y="99"/>
                    </a:cubicBezTo>
                    <a:cubicBezTo>
                      <a:pt x="3203" y="36"/>
                      <a:pt x="3239" y="1"/>
                      <a:pt x="3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787;p38">
                <a:extLst>
                  <a:ext uri="{FF2B5EF4-FFF2-40B4-BE49-F238E27FC236}">
                    <a16:creationId xmlns:a16="http://schemas.microsoft.com/office/drawing/2014/main" id="{80F1105E-31BF-72B5-56D2-13E4777DF745}"/>
                  </a:ext>
                </a:extLst>
              </p:cNvPr>
              <p:cNvSpPr/>
              <p:nvPr/>
            </p:nvSpPr>
            <p:spPr>
              <a:xfrm>
                <a:off x="1114354" y="4292820"/>
                <a:ext cx="396643" cy="114797"/>
              </a:xfrm>
              <a:custGeom>
                <a:avLst/>
                <a:gdLst/>
                <a:ahLst/>
                <a:cxnLst/>
                <a:rect l="l" t="t" r="r" b="b"/>
                <a:pathLst>
                  <a:path w="5549" h="1606" extrusionOk="0">
                    <a:moveTo>
                      <a:pt x="104" y="1"/>
                    </a:moveTo>
                    <a:cubicBezTo>
                      <a:pt x="36" y="1"/>
                      <a:pt x="0" y="5"/>
                      <a:pt x="0" y="5"/>
                    </a:cubicBezTo>
                    <a:cubicBezTo>
                      <a:pt x="0" y="5"/>
                      <a:pt x="80" y="13"/>
                      <a:pt x="223" y="49"/>
                    </a:cubicBezTo>
                    <a:cubicBezTo>
                      <a:pt x="366" y="85"/>
                      <a:pt x="580" y="138"/>
                      <a:pt x="812" y="245"/>
                    </a:cubicBezTo>
                    <a:cubicBezTo>
                      <a:pt x="1053" y="344"/>
                      <a:pt x="1302" y="513"/>
                      <a:pt x="1606" y="709"/>
                    </a:cubicBezTo>
                    <a:cubicBezTo>
                      <a:pt x="1909" y="897"/>
                      <a:pt x="2266" y="1075"/>
                      <a:pt x="2658" y="1218"/>
                    </a:cubicBezTo>
                    <a:cubicBezTo>
                      <a:pt x="3435" y="1512"/>
                      <a:pt x="4193" y="1601"/>
                      <a:pt x="4728" y="1601"/>
                    </a:cubicBezTo>
                    <a:cubicBezTo>
                      <a:pt x="4773" y="1604"/>
                      <a:pt x="4816" y="1605"/>
                      <a:pt x="4858" y="1605"/>
                    </a:cubicBezTo>
                    <a:cubicBezTo>
                      <a:pt x="4942" y="1605"/>
                      <a:pt x="5020" y="1601"/>
                      <a:pt x="5085" y="1601"/>
                    </a:cubicBezTo>
                    <a:cubicBezTo>
                      <a:pt x="5201" y="1592"/>
                      <a:pt x="5290" y="1575"/>
                      <a:pt x="5370" y="1548"/>
                    </a:cubicBezTo>
                    <a:cubicBezTo>
                      <a:pt x="5522" y="1494"/>
                      <a:pt x="5549" y="1396"/>
                      <a:pt x="5549" y="1396"/>
                    </a:cubicBezTo>
                    <a:lnTo>
                      <a:pt x="5549" y="1396"/>
                    </a:lnTo>
                    <a:cubicBezTo>
                      <a:pt x="5549" y="1396"/>
                      <a:pt x="5531" y="1414"/>
                      <a:pt x="5504" y="1441"/>
                    </a:cubicBezTo>
                    <a:cubicBezTo>
                      <a:pt x="5478" y="1468"/>
                      <a:pt x="5424" y="1494"/>
                      <a:pt x="5353" y="1503"/>
                    </a:cubicBezTo>
                    <a:cubicBezTo>
                      <a:pt x="5324" y="1509"/>
                      <a:pt x="5292" y="1511"/>
                      <a:pt x="5256" y="1511"/>
                    </a:cubicBezTo>
                    <a:cubicBezTo>
                      <a:pt x="5125" y="1511"/>
                      <a:pt x="4948" y="1478"/>
                      <a:pt x="4737" y="1450"/>
                    </a:cubicBezTo>
                    <a:cubicBezTo>
                      <a:pt x="4220" y="1369"/>
                      <a:pt x="3506" y="1209"/>
                      <a:pt x="2766" y="932"/>
                    </a:cubicBezTo>
                    <a:cubicBezTo>
                      <a:pt x="2391" y="790"/>
                      <a:pt x="2043" y="638"/>
                      <a:pt x="1740" y="477"/>
                    </a:cubicBezTo>
                    <a:cubicBezTo>
                      <a:pt x="1427" y="317"/>
                      <a:pt x="1133" y="165"/>
                      <a:pt x="865" y="94"/>
                    </a:cubicBezTo>
                    <a:cubicBezTo>
                      <a:pt x="598" y="22"/>
                      <a:pt x="384" y="13"/>
                      <a:pt x="232" y="5"/>
                    </a:cubicBezTo>
                    <a:cubicBezTo>
                      <a:pt x="181" y="2"/>
                      <a:pt x="139"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788;p38">
                <a:extLst>
                  <a:ext uri="{FF2B5EF4-FFF2-40B4-BE49-F238E27FC236}">
                    <a16:creationId xmlns:a16="http://schemas.microsoft.com/office/drawing/2014/main" id="{B6975ED6-223C-7BC4-915D-D17FF0C7988B}"/>
                  </a:ext>
                </a:extLst>
              </p:cNvPr>
              <p:cNvSpPr/>
              <p:nvPr/>
            </p:nvSpPr>
            <p:spPr>
              <a:xfrm>
                <a:off x="1234222" y="2274585"/>
                <a:ext cx="63832" cy="53038"/>
              </a:xfrm>
              <a:custGeom>
                <a:avLst/>
                <a:gdLst/>
                <a:ahLst/>
                <a:cxnLst/>
                <a:rect l="l" t="t" r="r" b="b"/>
                <a:pathLst>
                  <a:path w="893" h="742" extrusionOk="0">
                    <a:moveTo>
                      <a:pt x="492" y="112"/>
                    </a:moveTo>
                    <a:lnTo>
                      <a:pt x="492" y="112"/>
                    </a:lnTo>
                    <a:cubicBezTo>
                      <a:pt x="530" y="132"/>
                      <a:pt x="571" y="164"/>
                      <a:pt x="598" y="211"/>
                    </a:cubicBezTo>
                    <a:cubicBezTo>
                      <a:pt x="634" y="264"/>
                      <a:pt x="625" y="353"/>
                      <a:pt x="589" y="389"/>
                    </a:cubicBezTo>
                    <a:cubicBezTo>
                      <a:pt x="571" y="416"/>
                      <a:pt x="544" y="425"/>
                      <a:pt x="509" y="434"/>
                    </a:cubicBezTo>
                    <a:cubicBezTo>
                      <a:pt x="501" y="436"/>
                      <a:pt x="494" y="437"/>
                      <a:pt x="486" y="437"/>
                    </a:cubicBezTo>
                    <a:cubicBezTo>
                      <a:pt x="468" y="437"/>
                      <a:pt x="448" y="431"/>
                      <a:pt x="411" y="425"/>
                    </a:cubicBezTo>
                    <a:cubicBezTo>
                      <a:pt x="357" y="407"/>
                      <a:pt x="312" y="380"/>
                      <a:pt x="295" y="371"/>
                    </a:cubicBezTo>
                    <a:cubicBezTo>
                      <a:pt x="286" y="371"/>
                      <a:pt x="277" y="362"/>
                      <a:pt x="277" y="327"/>
                    </a:cubicBezTo>
                    <a:cubicBezTo>
                      <a:pt x="268" y="273"/>
                      <a:pt x="339" y="193"/>
                      <a:pt x="402" y="157"/>
                    </a:cubicBezTo>
                    <a:cubicBezTo>
                      <a:pt x="432" y="135"/>
                      <a:pt x="463" y="120"/>
                      <a:pt x="492" y="112"/>
                    </a:cubicBezTo>
                    <a:close/>
                    <a:moveTo>
                      <a:pt x="408" y="1"/>
                    </a:moveTo>
                    <a:cubicBezTo>
                      <a:pt x="389" y="1"/>
                      <a:pt x="369" y="2"/>
                      <a:pt x="348" y="6"/>
                    </a:cubicBezTo>
                    <a:cubicBezTo>
                      <a:pt x="295" y="14"/>
                      <a:pt x="241" y="32"/>
                      <a:pt x="179" y="68"/>
                    </a:cubicBezTo>
                    <a:cubicBezTo>
                      <a:pt x="116" y="104"/>
                      <a:pt x="54" y="166"/>
                      <a:pt x="18" y="264"/>
                    </a:cubicBezTo>
                    <a:cubicBezTo>
                      <a:pt x="9" y="309"/>
                      <a:pt x="0" y="353"/>
                      <a:pt x="0" y="407"/>
                    </a:cubicBezTo>
                    <a:cubicBezTo>
                      <a:pt x="9" y="469"/>
                      <a:pt x="36" y="523"/>
                      <a:pt x="72" y="568"/>
                    </a:cubicBezTo>
                    <a:cubicBezTo>
                      <a:pt x="152" y="657"/>
                      <a:pt x="241" y="692"/>
                      <a:pt x="312" y="719"/>
                    </a:cubicBezTo>
                    <a:cubicBezTo>
                      <a:pt x="353" y="733"/>
                      <a:pt x="404" y="742"/>
                      <a:pt x="457" y="742"/>
                    </a:cubicBezTo>
                    <a:cubicBezTo>
                      <a:pt x="511" y="742"/>
                      <a:pt x="567" y="733"/>
                      <a:pt x="616" y="710"/>
                    </a:cubicBezTo>
                    <a:cubicBezTo>
                      <a:pt x="705" y="675"/>
                      <a:pt x="785" y="603"/>
                      <a:pt x="821" y="514"/>
                    </a:cubicBezTo>
                    <a:cubicBezTo>
                      <a:pt x="892" y="336"/>
                      <a:pt x="812" y="166"/>
                      <a:pt x="705" y="104"/>
                    </a:cubicBezTo>
                    <a:cubicBezTo>
                      <a:pt x="656" y="68"/>
                      <a:pt x="610" y="50"/>
                      <a:pt x="567" y="44"/>
                    </a:cubicBezTo>
                    <a:lnTo>
                      <a:pt x="567" y="44"/>
                    </a:lnTo>
                    <a:cubicBezTo>
                      <a:pt x="529" y="19"/>
                      <a:pt x="474" y="1"/>
                      <a:pt x="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789;p38">
                <a:extLst>
                  <a:ext uri="{FF2B5EF4-FFF2-40B4-BE49-F238E27FC236}">
                    <a16:creationId xmlns:a16="http://schemas.microsoft.com/office/drawing/2014/main" id="{3F436D03-6E63-3080-AFA7-7748174E197A}"/>
                  </a:ext>
                </a:extLst>
              </p:cNvPr>
              <p:cNvSpPr/>
              <p:nvPr/>
            </p:nvSpPr>
            <p:spPr>
              <a:xfrm>
                <a:off x="1327286" y="808298"/>
                <a:ext cx="95068" cy="27520"/>
              </a:xfrm>
              <a:custGeom>
                <a:avLst/>
                <a:gdLst/>
                <a:ahLst/>
                <a:cxnLst/>
                <a:rect l="l" t="t" r="r" b="b"/>
                <a:pathLst>
                  <a:path w="1330" h="385" extrusionOk="0">
                    <a:moveTo>
                      <a:pt x="672" y="0"/>
                    </a:moveTo>
                    <a:cubicBezTo>
                      <a:pt x="654" y="0"/>
                      <a:pt x="635" y="0"/>
                      <a:pt x="616" y="1"/>
                    </a:cubicBezTo>
                    <a:cubicBezTo>
                      <a:pt x="402" y="1"/>
                      <a:pt x="224" y="108"/>
                      <a:pt x="126" y="206"/>
                    </a:cubicBezTo>
                    <a:cubicBezTo>
                      <a:pt x="81" y="260"/>
                      <a:pt x="45" y="305"/>
                      <a:pt x="27" y="331"/>
                    </a:cubicBezTo>
                    <a:cubicBezTo>
                      <a:pt x="10" y="367"/>
                      <a:pt x="1" y="385"/>
                      <a:pt x="1" y="385"/>
                    </a:cubicBezTo>
                    <a:cubicBezTo>
                      <a:pt x="1" y="385"/>
                      <a:pt x="18" y="376"/>
                      <a:pt x="54" y="358"/>
                    </a:cubicBezTo>
                    <a:cubicBezTo>
                      <a:pt x="81" y="340"/>
                      <a:pt x="126" y="313"/>
                      <a:pt x="188" y="296"/>
                    </a:cubicBezTo>
                    <a:cubicBezTo>
                      <a:pt x="304" y="251"/>
                      <a:pt x="456" y="206"/>
                      <a:pt x="634" y="206"/>
                    </a:cubicBezTo>
                    <a:cubicBezTo>
                      <a:pt x="812" y="206"/>
                      <a:pt x="991" y="189"/>
                      <a:pt x="1125" y="171"/>
                    </a:cubicBezTo>
                    <a:cubicBezTo>
                      <a:pt x="1250" y="144"/>
                      <a:pt x="1330" y="126"/>
                      <a:pt x="1330" y="126"/>
                    </a:cubicBezTo>
                    <a:cubicBezTo>
                      <a:pt x="1330" y="126"/>
                      <a:pt x="1250" y="99"/>
                      <a:pt x="1125" y="64"/>
                    </a:cubicBezTo>
                    <a:cubicBezTo>
                      <a:pt x="1011" y="39"/>
                      <a:pt x="860" y="0"/>
                      <a:pt x="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790;p38">
                <a:extLst>
                  <a:ext uri="{FF2B5EF4-FFF2-40B4-BE49-F238E27FC236}">
                    <a16:creationId xmlns:a16="http://schemas.microsoft.com/office/drawing/2014/main" id="{11062FAA-6950-785F-AD85-D3A17EC7B78D}"/>
                  </a:ext>
                </a:extLst>
              </p:cNvPr>
              <p:cNvSpPr/>
              <p:nvPr/>
            </p:nvSpPr>
            <p:spPr>
              <a:xfrm>
                <a:off x="1329216" y="819162"/>
                <a:ext cx="81058" cy="23445"/>
              </a:xfrm>
              <a:custGeom>
                <a:avLst/>
                <a:gdLst/>
                <a:ahLst/>
                <a:cxnLst/>
                <a:rect l="l" t="t" r="r" b="b"/>
                <a:pathLst>
                  <a:path w="1134" h="328" extrusionOk="0">
                    <a:moveTo>
                      <a:pt x="1133" y="1"/>
                    </a:moveTo>
                    <a:cubicBezTo>
                      <a:pt x="1133" y="1"/>
                      <a:pt x="1116" y="19"/>
                      <a:pt x="1089" y="46"/>
                    </a:cubicBezTo>
                    <a:cubicBezTo>
                      <a:pt x="1062" y="72"/>
                      <a:pt x="1026" y="99"/>
                      <a:pt x="973" y="135"/>
                    </a:cubicBezTo>
                    <a:cubicBezTo>
                      <a:pt x="878" y="186"/>
                      <a:pt x="753" y="231"/>
                      <a:pt x="603" y="231"/>
                    </a:cubicBezTo>
                    <a:cubicBezTo>
                      <a:pt x="570" y="231"/>
                      <a:pt x="536" y="229"/>
                      <a:pt x="500" y="224"/>
                    </a:cubicBezTo>
                    <a:cubicBezTo>
                      <a:pt x="414" y="214"/>
                      <a:pt x="326" y="205"/>
                      <a:pt x="243" y="205"/>
                    </a:cubicBezTo>
                    <a:cubicBezTo>
                      <a:pt x="194" y="205"/>
                      <a:pt x="146" y="208"/>
                      <a:pt x="102" y="217"/>
                    </a:cubicBezTo>
                    <a:lnTo>
                      <a:pt x="102" y="217"/>
                    </a:lnTo>
                    <a:cubicBezTo>
                      <a:pt x="123" y="172"/>
                      <a:pt x="151" y="136"/>
                      <a:pt x="170" y="117"/>
                    </a:cubicBezTo>
                    <a:cubicBezTo>
                      <a:pt x="206" y="81"/>
                      <a:pt x="232" y="63"/>
                      <a:pt x="232" y="63"/>
                    </a:cubicBezTo>
                    <a:lnTo>
                      <a:pt x="232" y="63"/>
                    </a:lnTo>
                    <a:cubicBezTo>
                      <a:pt x="232" y="63"/>
                      <a:pt x="206" y="72"/>
                      <a:pt x="161" y="99"/>
                    </a:cubicBezTo>
                    <a:cubicBezTo>
                      <a:pt x="116" y="126"/>
                      <a:pt x="63" y="170"/>
                      <a:pt x="18" y="260"/>
                    </a:cubicBezTo>
                    <a:lnTo>
                      <a:pt x="0" y="313"/>
                    </a:lnTo>
                    <a:lnTo>
                      <a:pt x="63" y="295"/>
                    </a:lnTo>
                    <a:cubicBezTo>
                      <a:pt x="88" y="291"/>
                      <a:pt x="115" y="289"/>
                      <a:pt x="144" y="289"/>
                    </a:cubicBezTo>
                    <a:cubicBezTo>
                      <a:pt x="241" y="289"/>
                      <a:pt x="361" y="308"/>
                      <a:pt x="491" y="322"/>
                    </a:cubicBezTo>
                    <a:cubicBezTo>
                      <a:pt x="527" y="325"/>
                      <a:pt x="562" y="327"/>
                      <a:pt x="597" y="327"/>
                    </a:cubicBezTo>
                    <a:cubicBezTo>
                      <a:pt x="667" y="327"/>
                      <a:pt x="732" y="319"/>
                      <a:pt x="785" y="295"/>
                    </a:cubicBezTo>
                    <a:cubicBezTo>
                      <a:pt x="875" y="269"/>
                      <a:pt x="946" y="224"/>
                      <a:pt x="1000" y="179"/>
                    </a:cubicBezTo>
                    <a:cubicBezTo>
                      <a:pt x="1053" y="135"/>
                      <a:pt x="1080" y="81"/>
                      <a:pt x="1107" y="54"/>
                    </a:cubicBezTo>
                    <a:cubicBezTo>
                      <a:pt x="1124" y="19"/>
                      <a:pt x="1133" y="1"/>
                      <a:pt x="1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791;p38">
                <a:extLst>
                  <a:ext uri="{FF2B5EF4-FFF2-40B4-BE49-F238E27FC236}">
                    <a16:creationId xmlns:a16="http://schemas.microsoft.com/office/drawing/2014/main" id="{7BE94EC5-A33A-1B63-4A8D-DF4015D25DC8}"/>
                  </a:ext>
                </a:extLst>
              </p:cNvPr>
              <p:cNvSpPr/>
              <p:nvPr/>
            </p:nvSpPr>
            <p:spPr>
              <a:xfrm>
                <a:off x="1154524" y="824881"/>
                <a:ext cx="98857" cy="33310"/>
              </a:xfrm>
              <a:custGeom>
                <a:avLst/>
                <a:gdLst/>
                <a:ahLst/>
                <a:cxnLst/>
                <a:rect l="l" t="t" r="r" b="b"/>
                <a:pathLst>
                  <a:path w="1383" h="466" extrusionOk="0">
                    <a:moveTo>
                      <a:pt x="678" y="1"/>
                    </a:moveTo>
                    <a:cubicBezTo>
                      <a:pt x="666" y="1"/>
                      <a:pt x="654" y="1"/>
                      <a:pt x="642" y="1"/>
                    </a:cubicBezTo>
                    <a:cubicBezTo>
                      <a:pt x="526" y="1"/>
                      <a:pt x="401" y="46"/>
                      <a:pt x="321" y="108"/>
                    </a:cubicBezTo>
                    <a:cubicBezTo>
                      <a:pt x="250" y="171"/>
                      <a:pt x="187" y="233"/>
                      <a:pt x="143" y="287"/>
                    </a:cubicBezTo>
                    <a:cubicBezTo>
                      <a:pt x="45" y="385"/>
                      <a:pt x="0" y="465"/>
                      <a:pt x="0" y="465"/>
                    </a:cubicBezTo>
                    <a:cubicBezTo>
                      <a:pt x="0" y="465"/>
                      <a:pt x="80" y="429"/>
                      <a:pt x="205" y="367"/>
                    </a:cubicBezTo>
                    <a:cubicBezTo>
                      <a:pt x="268" y="331"/>
                      <a:pt x="339" y="296"/>
                      <a:pt x="419" y="260"/>
                    </a:cubicBezTo>
                    <a:cubicBezTo>
                      <a:pt x="491" y="224"/>
                      <a:pt x="562" y="206"/>
                      <a:pt x="651" y="206"/>
                    </a:cubicBezTo>
                    <a:cubicBezTo>
                      <a:pt x="839" y="206"/>
                      <a:pt x="1026" y="215"/>
                      <a:pt x="1160" y="233"/>
                    </a:cubicBezTo>
                    <a:cubicBezTo>
                      <a:pt x="1294" y="260"/>
                      <a:pt x="1383" y="278"/>
                      <a:pt x="1383" y="278"/>
                    </a:cubicBezTo>
                    <a:cubicBezTo>
                      <a:pt x="1383" y="278"/>
                      <a:pt x="1320" y="206"/>
                      <a:pt x="1195" y="135"/>
                    </a:cubicBezTo>
                    <a:cubicBezTo>
                      <a:pt x="1077" y="76"/>
                      <a:pt x="894"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792;p38">
                <a:extLst>
                  <a:ext uri="{FF2B5EF4-FFF2-40B4-BE49-F238E27FC236}">
                    <a16:creationId xmlns:a16="http://schemas.microsoft.com/office/drawing/2014/main" id="{B1064CBC-0B7D-DF3D-FA8B-636403F54E6B}"/>
                  </a:ext>
                </a:extLst>
              </p:cNvPr>
              <p:cNvSpPr/>
              <p:nvPr/>
            </p:nvSpPr>
            <p:spPr>
              <a:xfrm>
                <a:off x="1172322" y="834530"/>
                <a:ext cx="78557" cy="26948"/>
              </a:xfrm>
              <a:custGeom>
                <a:avLst/>
                <a:gdLst/>
                <a:ahLst/>
                <a:cxnLst/>
                <a:rect l="l" t="t" r="r" b="b"/>
                <a:pathLst>
                  <a:path w="1099" h="377" extrusionOk="0">
                    <a:moveTo>
                      <a:pt x="1032" y="185"/>
                    </a:moveTo>
                    <a:lnTo>
                      <a:pt x="1032" y="185"/>
                    </a:lnTo>
                    <a:cubicBezTo>
                      <a:pt x="1033" y="188"/>
                      <a:pt x="1033" y="190"/>
                      <a:pt x="1031" y="190"/>
                    </a:cubicBezTo>
                    <a:cubicBezTo>
                      <a:pt x="1030" y="190"/>
                      <a:pt x="1028" y="189"/>
                      <a:pt x="1027" y="187"/>
                    </a:cubicBezTo>
                    <a:lnTo>
                      <a:pt x="1032" y="185"/>
                    </a:lnTo>
                    <a:close/>
                    <a:moveTo>
                      <a:pt x="839" y="0"/>
                    </a:moveTo>
                    <a:lnTo>
                      <a:pt x="839" y="0"/>
                    </a:lnTo>
                    <a:cubicBezTo>
                      <a:pt x="839" y="0"/>
                      <a:pt x="866" y="27"/>
                      <a:pt x="902" y="62"/>
                    </a:cubicBezTo>
                    <a:cubicBezTo>
                      <a:pt x="929" y="80"/>
                      <a:pt x="946" y="98"/>
                      <a:pt x="982" y="125"/>
                    </a:cubicBezTo>
                    <a:cubicBezTo>
                      <a:pt x="991" y="143"/>
                      <a:pt x="1009" y="152"/>
                      <a:pt x="1018" y="170"/>
                    </a:cubicBezTo>
                    <a:cubicBezTo>
                      <a:pt x="1018" y="170"/>
                      <a:pt x="1018" y="170"/>
                      <a:pt x="1018" y="170"/>
                    </a:cubicBezTo>
                    <a:lnTo>
                      <a:pt x="1018" y="170"/>
                    </a:lnTo>
                    <a:cubicBezTo>
                      <a:pt x="967" y="170"/>
                      <a:pt x="910" y="172"/>
                      <a:pt x="848" y="178"/>
                    </a:cubicBezTo>
                    <a:cubicBezTo>
                      <a:pt x="768" y="196"/>
                      <a:pt x="706" y="232"/>
                      <a:pt x="625" y="259"/>
                    </a:cubicBezTo>
                    <a:cubicBezTo>
                      <a:pt x="536" y="285"/>
                      <a:pt x="438" y="285"/>
                      <a:pt x="349" y="285"/>
                    </a:cubicBezTo>
                    <a:cubicBezTo>
                      <a:pt x="327" y="288"/>
                      <a:pt x="306" y="289"/>
                      <a:pt x="285" y="289"/>
                    </a:cubicBezTo>
                    <a:cubicBezTo>
                      <a:pt x="227" y="289"/>
                      <a:pt x="171" y="281"/>
                      <a:pt x="126" y="268"/>
                    </a:cubicBezTo>
                    <a:cubicBezTo>
                      <a:pt x="72" y="250"/>
                      <a:pt x="28" y="214"/>
                      <a:pt x="28" y="178"/>
                    </a:cubicBezTo>
                    <a:cubicBezTo>
                      <a:pt x="19" y="143"/>
                      <a:pt x="37" y="125"/>
                      <a:pt x="37" y="125"/>
                    </a:cubicBezTo>
                    <a:lnTo>
                      <a:pt x="37" y="125"/>
                    </a:lnTo>
                    <a:cubicBezTo>
                      <a:pt x="37" y="125"/>
                      <a:pt x="19" y="134"/>
                      <a:pt x="10" y="178"/>
                    </a:cubicBezTo>
                    <a:cubicBezTo>
                      <a:pt x="1" y="223"/>
                      <a:pt x="45" y="285"/>
                      <a:pt x="108" y="312"/>
                    </a:cubicBezTo>
                    <a:cubicBezTo>
                      <a:pt x="170" y="357"/>
                      <a:pt x="260" y="366"/>
                      <a:pt x="349" y="375"/>
                    </a:cubicBezTo>
                    <a:cubicBezTo>
                      <a:pt x="384" y="375"/>
                      <a:pt x="423" y="376"/>
                      <a:pt x="463" y="376"/>
                    </a:cubicBezTo>
                    <a:cubicBezTo>
                      <a:pt x="524" y="376"/>
                      <a:pt x="588" y="373"/>
                      <a:pt x="652" y="357"/>
                    </a:cubicBezTo>
                    <a:cubicBezTo>
                      <a:pt x="741" y="330"/>
                      <a:pt x="804" y="294"/>
                      <a:pt x="866" y="277"/>
                    </a:cubicBezTo>
                    <a:cubicBezTo>
                      <a:pt x="938" y="259"/>
                      <a:pt x="1000" y="250"/>
                      <a:pt x="1062" y="241"/>
                    </a:cubicBezTo>
                    <a:lnTo>
                      <a:pt x="1080" y="232"/>
                    </a:lnTo>
                    <a:lnTo>
                      <a:pt x="1089" y="223"/>
                    </a:lnTo>
                    <a:cubicBezTo>
                      <a:pt x="1098" y="205"/>
                      <a:pt x="1098" y="170"/>
                      <a:pt x="1089" y="161"/>
                    </a:cubicBezTo>
                    <a:cubicBezTo>
                      <a:pt x="1080" y="143"/>
                      <a:pt x="1071" y="134"/>
                      <a:pt x="1062" y="125"/>
                    </a:cubicBezTo>
                    <a:cubicBezTo>
                      <a:pt x="1036" y="107"/>
                      <a:pt x="1018" y="98"/>
                      <a:pt x="1009" y="89"/>
                    </a:cubicBezTo>
                    <a:cubicBezTo>
                      <a:pt x="973" y="71"/>
                      <a:pt x="938" y="54"/>
                      <a:pt x="920" y="45"/>
                    </a:cubicBezTo>
                    <a:cubicBezTo>
                      <a:pt x="866" y="18"/>
                      <a:pt x="839"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793;p38">
                <a:extLst>
                  <a:ext uri="{FF2B5EF4-FFF2-40B4-BE49-F238E27FC236}">
                    <a16:creationId xmlns:a16="http://schemas.microsoft.com/office/drawing/2014/main" id="{2539F72B-7F1C-185E-6BCE-CF9B86B18DA5}"/>
                  </a:ext>
                </a:extLst>
              </p:cNvPr>
              <p:cNvSpPr/>
              <p:nvPr/>
            </p:nvSpPr>
            <p:spPr>
              <a:xfrm>
                <a:off x="1258453" y="918659"/>
                <a:ext cx="83560" cy="19157"/>
              </a:xfrm>
              <a:custGeom>
                <a:avLst/>
                <a:gdLst/>
                <a:ahLst/>
                <a:cxnLst/>
                <a:rect l="l" t="t" r="r" b="b"/>
                <a:pathLst>
                  <a:path w="1169" h="268" extrusionOk="0">
                    <a:moveTo>
                      <a:pt x="1168" y="53"/>
                    </a:moveTo>
                    <a:lnTo>
                      <a:pt x="1168" y="53"/>
                    </a:lnTo>
                    <a:cubicBezTo>
                      <a:pt x="1169" y="55"/>
                      <a:pt x="1169" y="56"/>
                      <a:pt x="1169" y="56"/>
                    </a:cubicBezTo>
                    <a:cubicBezTo>
                      <a:pt x="1169" y="56"/>
                      <a:pt x="1169" y="55"/>
                      <a:pt x="1169" y="54"/>
                    </a:cubicBezTo>
                    <a:cubicBezTo>
                      <a:pt x="1169" y="54"/>
                      <a:pt x="1169" y="54"/>
                      <a:pt x="1168" y="53"/>
                    </a:cubicBezTo>
                    <a:close/>
                    <a:moveTo>
                      <a:pt x="990" y="1"/>
                    </a:moveTo>
                    <a:cubicBezTo>
                      <a:pt x="919" y="10"/>
                      <a:pt x="848" y="36"/>
                      <a:pt x="776" y="90"/>
                    </a:cubicBezTo>
                    <a:cubicBezTo>
                      <a:pt x="741" y="108"/>
                      <a:pt x="714" y="143"/>
                      <a:pt x="678" y="152"/>
                    </a:cubicBezTo>
                    <a:cubicBezTo>
                      <a:pt x="665" y="161"/>
                      <a:pt x="651" y="166"/>
                      <a:pt x="640" y="166"/>
                    </a:cubicBezTo>
                    <a:cubicBezTo>
                      <a:pt x="629" y="166"/>
                      <a:pt x="620" y="161"/>
                      <a:pt x="616" y="152"/>
                    </a:cubicBezTo>
                    <a:cubicBezTo>
                      <a:pt x="607" y="152"/>
                      <a:pt x="598" y="134"/>
                      <a:pt x="589" y="117"/>
                    </a:cubicBezTo>
                    <a:cubicBezTo>
                      <a:pt x="571" y="99"/>
                      <a:pt x="544" y="81"/>
                      <a:pt x="527" y="81"/>
                    </a:cubicBezTo>
                    <a:cubicBezTo>
                      <a:pt x="500" y="70"/>
                      <a:pt x="477" y="66"/>
                      <a:pt x="456" y="66"/>
                    </a:cubicBezTo>
                    <a:cubicBezTo>
                      <a:pt x="440" y="66"/>
                      <a:pt x="425" y="68"/>
                      <a:pt x="411" y="72"/>
                    </a:cubicBezTo>
                    <a:cubicBezTo>
                      <a:pt x="348" y="72"/>
                      <a:pt x="286" y="81"/>
                      <a:pt x="241" y="99"/>
                    </a:cubicBezTo>
                    <a:cubicBezTo>
                      <a:pt x="134" y="125"/>
                      <a:pt x="54" y="161"/>
                      <a:pt x="9" y="188"/>
                    </a:cubicBezTo>
                    <a:lnTo>
                      <a:pt x="0" y="197"/>
                    </a:lnTo>
                    <a:cubicBezTo>
                      <a:pt x="18" y="211"/>
                      <a:pt x="32" y="215"/>
                      <a:pt x="41" y="215"/>
                    </a:cubicBezTo>
                    <a:cubicBezTo>
                      <a:pt x="56" y="215"/>
                      <a:pt x="63" y="206"/>
                      <a:pt x="63" y="206"/>
                    </a:cubicBezTo>
                    <a:lnTo>
                      <a:pt x="63" y="206"/>
                    </a:lnTo>
                    <a:cubicBezTo>
                      <a:pt x="63" y="206"/>
                      <a:pt x="58" y="207"/>
                      <a:pt x="52" y="207"/>
                    </a:cubicBezTo>
                    <a:cubicBezTo>
                      <a:pt x="46" y="207"/>
                      <a:pt x="38" y="206"/>
                      <a:pt x="31" y="201"/>
                    </a:cubicBezTo>
                    <a:lnTo>
                      <a:pt x="31" y="201"/>
                    </a:lnTo>
                    <a:cubicBezTo>
                      <a:pt x="77" y="185"/>
                      <a:pt x="153" y="169"/>
                      <a:pt x="250" y="161"/>
                    </a:cubicBezTo>
                    <a:lnTo>
                      <a:pt x="411" y="161"/>
                    </a:lnTo>
                    <a:cubicBezTo>
                      <a:pt x="446" y="161"/>
                      <a:pt x="473" y="161"/>
                      <a:pt x="491" y="170"/>
                    </a:cubicBezTo>
                    <a:cubicBezTo>
                      <a:pt x="500" y="179"/>
                      <a:pt x="500" y="179"/>
                      <a:pt x="509" y="188"/>
                    </a:cubicBezTo>
                    <a:cubicBezTo>
                      <a:pt x="518" y="197"/>
                      <a:pt x="527" y="215"/>
                      <a:pt x="544" y="233"/>
                    </a:cubicBezTo>
                    <a:cubicBezTo>
                      <a:pt x="574" y="258"/>
                      <a:pt x="607" y="267"/>
                      <a:pt x="639" y="267"/>
                    </a:cubicBezTo>
                    <a:cubicBezTo>
                      <a:pt x="675" y="267"/>
                      <a:pt x="708" y="256"/>
                      <a:pt x="732" y="241"/>
                    </a:cubicBezTo>
                    <a:cubicBezTo>
                      <a:pt x="776" y="215"/>
                      <a:pt x="803" y="179"/>
                      <a:pt x="830" y="152"/>
                    </a:cubicBezTo>
                    <a:cubicBezTo>
                      <a:pt x="883" y="108"/>
                      <a:pt x="946" y="72"/>
                      <a:pt x="999" y="54"/>
                    </a:cubicBezTo>
                    <a:cubicBezTo>
                      <a:pt x="1039" y="41"/>
                      <a:pt x="1073" y="33"/>
                      <a:pt x="1103" y="33"/>
                    </a:cubicBezTo>
                    <a:cubicBezTo>
                      <a:pt x="1113" y="33"/>
                      <a:pt x="1124" y="34"/>
                      <a:pt x="1133" y="36"/>
                    </a:cubicBezTo>
                    <a:cubicBezTo>
                      <a:pt x="1156" y="36"/>
                      <a:pt x="1165" y="49"/>
                      <a:pt x="1168" y="53"/>
                    </a:cubicBezTo>
                    <a:lnTo>
                      <a:pt x="1168" y="53"/>
                    </a:lnTo>
                    <a:cubicBezTo>
                      <a:pt x="1166" y="46"/>
                      <a:pt x="1159" y="25"/>
                      <a:pt x="1133" y="18"/>
                    </a:cubicBezTo>
                    <a:cubicBezTo>
                      <a:pt x="1097" y="1"/>
                      <a:pt x="1053" y="1"/>
                      <a:pt x="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794;p38">
                <a:extLst>
                  <a:ext uri="{FF2B5EF4-FFF2-40B4-BE49-F238E27FC236}">
                    <a16:creationId xmlns:a16="http://schemas.microsoft.com/office/drawing/2014/main" id="{C9A89303-52F7-5198-52BD-7511742942A0}"/>
                  </a:ext>
                </a:extLst>
              </p:cNvPr>
              <p:cNvSpPr/>
              <p:nvPr/>
            </p:nvSpPr>
            <p:spPr>
              <a:xfrm>
                <a:off x="1246302" y="969694"/>
                <a:ext cx="132738" cy="26233"/>
              </a:xfrm>
              <a:custGeom>
                <a:avLst/>
                <a:gdLst/>
                <a:ahLst/>
                <a:cxnLst/>
                <a:rect l="l" t="t" r="r" b="b"/>
                <a:pathLst>
                  <a:path w="1857" h="367" extrusionOk="0">
                    <a:moveTo>
                      <a:pt x="1285" y="0"/>
                    </a:moveTo>
                    <a:cubicBezTo>
                      <a:pt x="1223" y="0"/>
                      <a:pt x="1151" y="0"/>
                      <a:pt x="1080" y="27"/>
                    </a:cubicBezTo>
                    <a:cubicBezTo>
                      <a:pt x="1044" y="36"/>
                      <a:pt x="1009" y="45"/>
                      <a:pt x="973" y="63"/>
                    </a:cubicBezTo>
                    <a:cubicBezTo>
                      <a:pt x="937" y="81"/>
                      <a:pt x="920" y="89"/>
                      <a:pt x="911" y="89"/>
                    </a:cubicBezTo>
                    <a:cubicBezTo>
                      <a:pt x="884" y="89"/>
                      <a:pt x="830" y="72"/>
                      <a:pt x="750" y="63"/>
                    </a:cubicBezTo>
                    <a:cubicBezTo>
                      <a:pt x="720" y="55"/>
                      <a:pt x="690" y="52"/>
                      <a:pt x="660" y="52"/>
                    </a:cubicBezTo>
                    <a:cubicBezTo>
                      <a:pt x="620" y="52"/>
                      <a:pt x="581" y="58"/>
                      <a:pt x="545" y="63"/>
                    </a:cubicBezTo>
                    <a:cubicBezTo>
                      <a:pt x="411" y="89"/>
                      <a:pt x="313" y="143"/>
                      <a:pt x="233" y="188"/>
                    </a:cubicBezTo>
                    <a:cubicBezTo>
                      <a:pt x="161" y="241"/>
                      <a:pt x="99" y="286"/>
                      <a:pt x="63" y="313"/>
                    </a:cubicBezTo>
                    <a:cubicBezTo>
                      <a:pt x="27" y="348"/>
                      <a:pt x="1" y="366"/>
                      <a:pt x="1" y="366"/>
                    </a:cubicBezTo>
                    <a:cubicBezTo>
                      <a:pt x="1" y="366"/>
                      <a:pt x="27" y="357"/>
                      <a:pt x="81" y="339"/>
                    </a:cubicBezTo>
                    <a:cubicBezTo>
                      <a:pt x="126" y="330"/>
                      <a:pt x="197" y="304"/>
                      <a:pt x="277" y="286"/>
                    </a:cubicBezTo>
                    <a:cubicBezTo>
                      <a:pt x="358" y="259"/>
                      <a:pt x="456" y="241"/>
                      <a:pt x="563" y="241"/>
                    </a:cubicBezTo>
                    <a:cubicBezTo>
                      <a:pt x="578" y="239"/>
                      <a:pt x="593" y="237"/>
                      <a:pt x="608" y="237"/>
                    </a:cubicBezTo>
                    <a:cubicBezTo>
                      <a:pt x="643" y="237"/>
                      <a:pt x="677" y="244"/>
                      <a:pt x="714" y="250"/>
                    </a:cubicBezTo>
                    <a:cubicBezTo>
                      <a:pt x="755" y="258"/>
                      <a:pt x="818" y="296"/>
                      <a:pt x="909" y="296"/>
                    </a:cubicBezTo>
                    <a:cubicBezTo>
                      <a:pt x="918" y="296"/>
                      <a:pt x="928" y="295"/>
                      <a:pt x="937" y="295"/>
                    </a:cubicBezTo>
                    <a:cubicBezTo>
                      <a:pt x="1000" y="286"/>
                      <a:pt x="1036" y="259"/>
                      <a:pt x="1062" y="241"/>
                    </a:cubicBezTo>
                    <a:cubicBezTo>
                      <a:pt x="1089" y="232"/>
                      <a:pt x="1107" y="223"/>
                      <a:pt x="1134" y="214"/>
                    </a:cubicBezTo>
                    <a:cubicBezTo>
                      <a:pt x="1187" y="197"/>
                      <a:pt x="1232" y="179"/>
                      <a:pt x="1285" y="179"/>
                    </a:cubicBezTo>
                    <a:cubicBezTo>
                      <a:pt x="1339" y="174"/>
                      <a:pt x="1390" y="172"/>
                      <a:pt x="1439" y="172"/>
                    </a:cubicBezTo>
                    <a:cubicBezTo>
                      <a:pt x="1488" y="172"/>
                      <a:pt x="1535" y="174"/>
                      <a:pt x="1580" y="179"/>
                    </a:cubicBezTo>
                    <a:cubicBezTo>
                      <a:pt x="1660" y="188"/>
                      <a:pt x="1731" y="205"/>
                      <a:pt x="1785" y="214"/>
                    </a:cubicBezTo>
                    <a:cubicBezTo>
                      <a:pt x="1829" y="214"/>
                      <a:pt x="1856" y="223"/>
                      <a:pt x="1856" y="223"/>
                    </a:cubicBezTo>
                    <a:cubicBezTo>
                      <a:pt x="1856" y="223"/>
                      <a:pt x="1838" y="205"/>
                      <a:pt x="1794" y="179"/>
                    </a:cubicBezTo>
                    <a:cubicBezTo>
                      <a:pt x="1749" y="152"/>
                      <a:pt x="1687" y="116"/>
                      <a:pt x="1606" y="81"/>
                    </a:cubicBezTo>
                    <a:cubicBezTo>
                      <a:pt x="1517" y="45"/>
                      <a:pt x="1410" y="9"/>
                      <a:pt x="1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795;p38">
                <a:extLst>
                  <a:ext uri="{FF2B5EF4-FFF2-40B4-BE49-F238E27FC236}">
                    <a16:creationId xmlns:a16="http://schemas.microsoft.com/office/drawing/2014/main" id="{A7D167C7-FA26-5B88-251D-924DBB0B6712}"/>
                  </a:ext>
                </a:extLst>
              </p:cNvPr>
              <p:cNvSpPr/>
              <p:nvPr/>
            </p:nvSpPr>
            <p:spPr>
              <a:xfrm>
                <a:off x="1264814" y="993925"/>
                <a:ext cx="100143" cy="25447"/>
              </a:xfrm>
              <a:custGeom>
                <a:avLst/>
                <a:gdLst/>
                <a:ahLst/>
                <a:cxnLst/>
                <a:rect l="l" t="t" r="r" b="b"/>
                <a:pathLst>
                  <a:path w="1401" h="356" extrusionOk="0">
                    <a:moveTo>
                      <a:pt x="1401" y="0"/>
                    </a:moveTo>
                    <a:cubicBezTo>
                      <a:pt x="1401" y="0"/>
                      <a:pt x="1321" y="27"/>
                      <a:pt x="1196" y="54"/>
                    </a:cubicBezTo>
                    <a:cubicBezTo>
                      <a:pt x="1062" y="89"/>
                      <a:pt x="892" y="125"/>
                      <a:pt x="705" y="143"/>
                    </a:cubicBezTo>
                    <a:cubicBezTo>
                      <a:pt x="527" y="161"/>
                      <a:pt x="348" y="170"/>
                      <a:pt x="223" y="170"/>
                    </a:cubicBezTo>
                    <a:cubicBezTo>
                      <a:pt x="90" y="161"/>
                      <a:pt x="0" y="152"/>
                      <a:pt x="0" y="152"/>
                    </a:cubicBezTo>
                    <a:lnTo>
                      <a:pt x="0" y="152"/>
                    </a:lnTo>
                    <a:cubicBezTo>
                      <a:pt x="0" y="152"/>
                      <a:pt x="18" y="170"/>
                      <a:pt x="54" y="188"/>
                    </a:cubicBezTo>
                    <a:cubicBezTo>
                      <a:pt x="81" y="214"/>
                      <a:pt x="134" y="241"/>
                      <a:pt x="197" y="268"/>
                    </a:cubicBezTo>
                    <a:cubicBezTo>
                      <a:pt x="299" y="312"/>
                      <a:pt x="448" y="355"/>
                      <a:pt x="616" y="355"/>
                    </a:cubicBezTo>
                    <a:cubicBezTo>
                      <a:pt x="654" y="355"/>
                      <a:pt x="693" y="353"/>
                      <a:pt x="732" y="348"/>
                    </a:cubicBezTo>
                    <a:cubicBezTo>
                      <a:pt x="946" y="321"/>
                      <a:pt x="1124" y="232"/>
                      <a:pt x="1240" y="152"/>
                    </a:cubicBezTo>
                    <a:cubicBezTo>
                      <a:pt x="1294" y="107"/>
                      <a:pt x="1339" y="72"/>
                      <a:pt x="1356" y="45"/>
                    </a:cubicBezTo>
                    <a:cubicBezTo>
                      <a:pt x="1383" y="9"/>
                      <a:pt x="1401"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796;p38">
                <a:extLst>
                  <a:ext uri="{FF2B5EF4-FFF2-40B4-BE49-F238E27FC236}">
                    <a16:creationId xmlns:a16="http://schemas.microsoft.com/office/drawing/2014/main" id="{F2EA0713-0760-B492-6326-F850D6434CE8}"/>
                  </a:ext>
                </a:extLst>
              </p:cNvPr>
              <p:cNvSpPr/>
              <p:nvPr/>
            </p:nvSpPr>
            <p:spPr>
              <a:xfrm>
                <a:off x="1320281" y="759264"/>
                <a:ext cx="126948" cy="40744"/>
              </a:xfrm>
              <a:custGeom>
                <a:avLst/>
                <a:gdLst/>
                <a:ahLst/>
                <a:cxnLst/>
                <a:rect l="l" t="t" r="r" b="b"/>
                <a:pathLst>
                  <a:path w="1776" h="570" extrusionOk="0">
                    <a:moveTo>
                      <a:pt x="1026" y="0"/>
                    </a:moveTo>
                    <a:cubicBezTo>
                      <a:pt x="777" y="9"/>
                      <a:pt x="580" y="81"/>
                      <a:pt x="429" y="143"/>
                    </a:cubicBezTo>
                    <a:cubicBezTo>
                      <a:pt x="277" y="214"/>
                      <a:pt x="179" y="286"/>
                      <a:pt x="108" y="339"/>
                    </a:cubicBezTo>
                    <a:cubicBezTo>
                      <a:pt x="36" y="384"/>
                      <a:pt x="1" y="420"/>
                      <a:pt x="1" y="420"/>
                    </a:cubicBezTo>
                    <a:cubicBezTo>
                      <a:pt x="84" y="529"/>
                      <a:pt x="187" y="569"/>
                      <a:pt x="298" y="569"/>
                    </a:cubicBezTo>
                    <a:cubicBezTo>
                      <a:pt x="341" y="569"/>
                      <a:pt x="384" y="563"/>
                      <a:pt x="429" y="553"/>
                    </a:cubicBezTo>
                    <a:cubicBezTo>
                      <a:pt x="589" y="518"/>
                      <a:pt x="759" y="429"/>
                      <a:pt x="937" y="357"/>
                    </a:cubicBezTo>
                    <a:cubicBezTo>
                      <a:pt x="1100" y="292"/>
                      <a:pt x="1286" y="249"/>
                      <a:pt x="1446" y="249"/>
                    </a:cubicBezTo>
                    <a:cubicBezTo>
                      <a:pt x="1461" y="249"/>
                      <a:pt x="1476" y="249"/>
                      <a:pt x="1490" y="250"/>
                    </a:cubicBezTo>
                    <a:cubicBezTo>
                      <a:pt x="1571" y="250"/>
                      <a:pt x="1642" y="259"/>
                      <a:pt x="1696" y="268"/>
                    </a:cubicBezTo>
                    <a:cubicBezTo>
                      <a:pt x="1749" y="286"/>
                      <a:pt x="1776" y="295"/>
                      <a:pt x="1776" y="295"/>
                    </a:cubicBezTo>
                    <a:cubicBezTo>
                      <a:pt x="1562" y="72"/>
                      <a:pt x="1267" y="0"/>
                      <a:pt x="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797;p38">
                <a:extLst>
                  <a:ext uri="{FF2B5EF4-FFF2-40B4-BE49-F238E27FC236}">
                    <a16:creationId xmlns:a16="http://schemas.microsoft.com/office/drawing/2014/main" id="{E3E4F28C-5230-349F-7313-65E082388E0A}"/>
                  </a:ext>
                </a:extLst>
              </p:cNvPr>
              <p:cNvSpPr/>
              <p:nvPr/>
            </p:nvSpPr>
            <p:spPr>
              <a:xfrm>
                <a:off x="1141730" y="777134"/>
                <a:ext cx="118657" cy="45962"/>
              </a:xfrm>
              <a:custGeom>
                <a:avLst/>
                <a:gdLst/>
                <a:ahLst/>
                <a:cxnLst/>
                <a:rect l="l" t="t" r="r" b="b"/>
                <a:pathLst>
                  <a:path w="1660" h="643" extrusionOk="0">
                    <a:moveTo>
                      <a:pt x="1080" y="0"/>
                    </a:moveTo>
                    <a:cubicBezTo>
                      <a:pt x="964" y="0"/>
                      <a:pt x="830" y="9"/>
                      <a:pt x="705" y="45"/>
                    </a:cubicBezTo>
                    <a:cubicBezTo>
                      <a:pt x="465" y="125"/>
                      <a:pt x="286" y="286"/>
                      <a:pt x="170" y="419"/>
                    </a:cubicBezTo>
                    <a:cubicBezTo>
                      <a:pt x="63" y="544"/>
                      <a:pt x="1" y="642"/>
                      <a:pt x="1" y="642"/>
                    </a:cubicBezTo>
                    <a:cubicBezTo>
                      <a:pt x="250" y="526"/>
                      <a:pt x="465" y="446"/>
                      <a:pt x="652" y="410"/>
                    </a:cubicBezTo>
                    <a:cubicBezTo>
                      <a:pt x="731" y="395"/>
                      <a:pt x="804" y="390"/>
                      <a:pt x="874" y="390"/>
                    </a:cubicBezTo>
                    <a:cubicBezTo>
                      <a:pt x="969" y="390"/>
                      <a:pt x="1059" y="400"/>
                      <a:pt x="1151" y="410"/>
                    </a:cubicBezTo>
                    <a:cubicBezTo>
                      <a:pt x="1455" y="446"/>
                      <a:pt x="1642" y="446"/>
                      <a:pt x="1642" y="446"/>
                    </a:cubicBezTo>
                    <a:cubicBezTo>
                      <a:pt x="1660" y="259"/>
                      <a:pt x="1553" y="143"/>
                      <a:pt x="1383" y="72"/>
                    </a:cubicBezTo>
                    <a:cubicBezTo>
                      <a:pt x="1294" y="36"/>
                      <a:pt x="1196" y="9"/>
                      <a:pt x="1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798;p38">
                <a:extLst>
                  <a:ext uri="{FF2B5EF4-FFF2-40B4-BE49-F238E27FC236}">
                    <a16:creationId xmlns:a16="http://schemas.microsoft.com/office/drawing/2014/main" id="{A35D6D7D-0348-4D40-72FC-E1704FED6ED5}"/>
                  </a:ext>
                </a:extLst>
              </p:cNvPr>
              <p:cNvSpPr/>
              <p:nvPr/>
            </p:nvSpPr>
            <p:spPr>
              <a:xfrm>
                <a:off x="1081831" y="539400"/>
                <a:ext cx="409080" cy="341460"/>
              </a:xfrm>
              <a:custGeom>
                <a:avLst/>
                <a:gdLst/>
                <a:ahLst/>
                <a:cxnLst/>
                <a:rect l="l" t="t" r="r" b="b"/>
                <a:pathLst>
                  <a:path w="5723" h="4777" extrusionOk="0">
                    <a:moveTo>
                      <a:pt x="3210" y="0"/>
                    </a:moveTo>
                    <a:cubicBezTo>
                      <a:pt x="3111" y="0"/>
                      <a:pt x="3010" y="4"/>
                      <a:pt x="2908" y="8"/>
                    </a:cubicBezTo>
                    <a:cubicBezTo>
                      <a:pt x="2328" y="34"/>
                      <a:pt x="1722" y="61"/>
                      <a:pt x="1213" y="347"/>
                    </a:cubicBezTo>
                    <a:cubicBezTo>
                      <a:pt x="660" y="659"/>
                      <a:pt x="0" y="1426"/>
                      <a:pt x="18" y="2059"/>
                    </a:cubicBezTo>
                    <a:cubicBezTo>
                      <a:pt x="18" y="2238"/>
                      <a:pt x="54" y="2416"/>
                      <a:pt x="71" y="2595"/>
                    </a:cubicBezTo>
                    <a:cubicBezTo>
                      <a:pt x="107" y="2996"/>
                      <a:pt x="241" y="3389"/>
                      <a:pt x="205" y="3799"/>
                    </a:cubicBezTo>
                    <a:cubicBezTo>
                      <a:pt x="464" y="3960"/>
                      <a:pt x="749" y="4263"/>
                      <a:pt x="758" y="4566"/>
                    </a:cubicBezTo>
                    <a:cubicBezTo>
                      <a:pt x="758" y="4611"/>
                      <a:pt x="749" y="4664"/>
                      <a:pt x="767" y="4709"/>
                    </a:cubicBezTo>
                    <a:cubicBezTo>
                      <a:pt x="789" y="4745"/>
                      <a:pt x="823" y="4776"/>
                      <a:pt x="859" y="4776"/>
                    </a:cubicBezTo>
                    <a:cubicBezTo>
                      <a:pt x="867" y="4776"/>
                      <a:pt x="875" y="4775"/>
                      <a:pt x="883" y="4771"/>
                    </a:cubicBezTo>
                    <a:cubicBezTo>
                      <a:pt x="937" y="4530"/>
                      <a:pt x="732" y="4316"/>
                      <a:pt x="696" y="4075"/>
                    </a:cubicBezTo>
                    <a:cubicBezTo>
                      <a:pt x="678" y="3968"/>
                      <a:pt x="696" y="3870"/>
                      <a:pt x="696" y="3763"/>
                    </a:cubicBezTo>
                    <a:cubicBezTo>
                      <a:pt x="714" y="3487"/>
                      <a:pt x="660" y="3219"/>
                      <a:pt x="660" y="2943"/>
                    </a:cubicBezTo>
                    <a:cubicBezTo>
                      <a:pt x="651" y="2755"/>
                      <a:pt x="678" y="2559"/>
                      <a:pt x="705" y="2372"/>
                    </a:cubicBezTo>
                    <a:cubicBezTo>
                      <a:pt x="723" y="2202"/>
                      <a:pt x="758" y="2015"/>
                      <a:pt x="883" y="1899"/>
                    </a:cubicBezTo>
                    <a:cubicBezTo>
                      <a:pt x="1026" y="1747"/>
                      <a:pt x="1258" y="1738"/>
                      <a:pt x="1472" y="1729"/>
                    </a:cubicBezTo>
                    <a:cubicBezTo>
                      <a:pt x="2409" y="1711"/>
                      <a:pt x="3354" y="1694"/>
                      <a:pt x="4291" y="1667"/>
                    </a:cubicBezTo>
                    <a:cubicBezTo>
                      <a:pt x="4345" y="1667"/>
                      <a:pt x="4398" y="1667"/>
                      <a:pt x="4443" y="1685"/>
                    </a:cubicBezTo>
                    <a:cubicBezTo>
                      <a:pt x="4487" y="1711"/>
                      <a:pt x="4523" y="1747"/>
                      <a:pt x="4550" y="1792"/>
                    </a:cubicBezTo>
                    <a:cubicBezTo>
                      <a:pt x="4648" y="1943"/>
                      <a:pt x="4728" y="2104"/>
                      <a:pt x="4800" y="2273"/>
                    </a:cubicBezTo>
                    <a:cubicBezTo>
                      <a:pt x="4960" y="2657"/>
                      <a:pt x="5130" y="3059"/>
                      <a:pt x="5103" y="3478"/>
                    </a:cubicBezTo>
                    <a:cubicBezTo>
                      <a:pt x="5076" y="3861"/>
                      <a:pt x="4889" y="4263"/>
                      <a:pt x="5058" y="4611"/>
                    </a:cubicBezTo>
                    <a:cubicBezTo>
                      <a:pt x="5076" y="4504"/>
                      <a:pt x="5103" y="4397"/>
                      <a:pt x="5121" y="4290"/>
                    </a:cubicBezTo>
                    <a:cubicBezTo>
                      <a:pt x="5147" y="4147"/>
                      <a:pt x="5174" y="3995"/>
                      <a:pt x="5246" y="3861"/>
                    </a:cubicBezTo>
                    <a:cubicBezTo>
                      <a:pt x="5314" y="3734"/>
                      <a:pt x="5553" y="3614"/>
                      <a:pt x="5699" y="3564"/>
                    </a:cubicBezTo>
                    <a:lnTo>
                      <a:pt x="5699" y="3564"/>
                    </a:lnTo>
                    <a:cubicBezTo>
                      <a:pt x="5698" y="3566"/>
                      <a:pt x="5697" y="3567"/>
                      <a:pt x="5698" y="3567"/>
                    </a:cubicBezTo>
                    <a:cubicBezTo>
                      <a:pt x="5700" y="3567"/>
                      <a:pt x="5706" y="3564"/>
                      <a:pt x="5718" y="3558"/>
                    </a:cubicBezTo>
                    <a:lnTo>
                      <a:pt x="5718" y="3558"/>
                    </a:lnTo>
                    <a:cubicBezTo>
                      <a:pt x="5712" y="3560"/>
                      <a:pt x="5706" y="3562"/>
                      <a:pt x="5699" y="3564"/>
                    </a:cubicBezTo>
                    <a:lnTo>
                      <a:pt x="5699" y="3564"/>
                    </a:lnTo>
                    <a:cubicBezTo>
                      <a:pt x="5704" y="3556"/>
                      <a:pt x="5723" y="3532"/>
                      <a:pt x="5701" y="3505"/>
                    </a:cubicBezTo>
                    <a:cubicBezTo>
                      <a:pt x="5656" y="3460"/>
                      <a:pt x="5647" y="3398"/>
                      <a:pt x="5629" y="3335"/>
                    </a:cubicBezTo>
                    <a:cubicBezTo>
                      <a:pt x="5594" y="3210"/>
                      <a:pt x="5710" y="3094"/>
                      <a:pt x="5701" y="2969"/>
                    </a:cubicBezTo>
                    <a:cubicBezTo>
                      <a:pt x="5674" y="2755"/>
                      <a:pt x="5558" y="2541"/>
                      <a:pt x="5504" y="2336"/>
                    </a:cubicBezTo>
                    <a:cubicBezTo>
                      <a:pt x="5469" y="2166"/>
                      <a:pt x="5379" y="2006"/>
                      <a:pt x="5335" y="1836"/>
                    </a:cubicBezTo>
                    <a:cubicBezTo>
                      <a:pt x="5281" y="1685"/>
                      <a:pt x="5272" y="1524"/>
                      <a:pt x="5228" y="1364"/>
                    </a:cubicBezTo>
                    <a:cubicBezTo>
                      <a:pt x="5076" y="775"/>
                      <a:pt x="4255" y="141"/>
                      <a:pt x="3640" y="34"/>
                    </a:cubicBezTo>
                    <a:cubicBezTo>
                      <a:pt x="3497" y="8"/>
                      <a:pt x="3355"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799;p38">
                <a:extLst>
                  <a:ext uri="{FF2B5EF4-FFF2-40B4-BE49-F238E27FC236}">
                    <a16:creationId xmlns:a16="http://schemas.microsoft.com/office/drawing/2014/main" id="{F9E44EEB-DFB2-F43B-4D95-902D1017CAE2}"/>
                  </a:ext>
                </a:extLst>
              </p:cNvPr>
              <p:cNvSpPr/>
              <p:nvPr/>
            </p:nvSpPr>
            <p:spPr>
              <a:xfrm>
                <a:off x="1357235" y="814731"/>
                <a:ext cx="34525" cy="24947"/>
              </a:xfrm>
              <a:custGeom>
                <a:avLst/>
                <a:gdLst/>
                <a:ahLst/>
                <a:cxnLst/>
                <a:rect l="l" t="t" r="r" b="b"/>
                <a:pathLst>
                  <a:path w="483" h="349" extrusionOk="0">
                    <a:moveTo>
                      <a:pt x="358" y="0"/>
                    </a:moveTo>
                    <a:cubicBezTo>
                      <a:pt x="331" y="0"/>
                      <a:pt x="322" y="9"/>
                      <a:pt x="322" y="9"/>
                    </a:cubicBezTo>
                    <a:cubicBezTo>
                      <a:pt x="322" y="9"/>
                      <a:pt x="340" y="9"/>
                      <a:pt x="358" y="18"/>
                    </a:cubicBezTo>
                    <a:cubicBezTo>
                      <a:pt x="376" y="27"/>
                      <a:pt x="393" y="45"/>
                      <a:pt x="402" y="81"/>
                    </a:cubicBezTo>
                    <a:cubicBezTo>
                      <a:pt x="429" y="134"/>
                      <a:pt x="358" y="215"/>
                      <a:pt x="260" y="241"/>
                    </a:cubicBezTo>
                    <a:cubicBezTo>
                      <a:pt x="236" y="247"/>
                      <a:pt x="213" y="250"/>
                      <a:pt x="192" y="250"/>
                    </a:cubicBezTo>
                    <a:cubicBezTo>
                      <a:pt x="120" y="250"/>
                      <a:pt x="68" y="216"/>
                      <a:pt x="54" y="161"/>
                    </a:cubicBezTo>
                    <a:cubicBezTo>
                      <a:pt x="28" y="90"/>
                      <a:pt x="81" y="54"/>
                      <a:pt x="81" y="54"/>
                    </a:cubicBezTo>
                    <a:lnTo>
                      <a:pt x="81" y="54"/>
                    </a:lnTo>
                    <a:cubicBezTo>
                      <a:pt x="81" y="54"/>
                      <a:pt x="63" y="54"/>
                      <a:pt x="46" y="72"/>
                    </a:cubicBezTo>
                    <a:cubicBezTo>
                      <a:pt x="28" y="81"/>
                      <a:pt x="1" y="116"/>
                      <a:pt x="1" y="170"/>
                    </a:cubicBezTo>
                    <a:cubicBezTo>
                      <a:pt x="1" y="215"/>
                      <a:pt x="19" y="277"/>
                      <a:pt x="81" y="313"/>
                    </a:cubicBezTo>
                    <a:cubicBezTo>
                      <a:pt x="117" y="336"/>
                      <a:pt x="164" y="348"/>
                      <a:pt x="213" y="348"/>
                    </a:cubicBezTo>
                    <a:cubicBezTo>
                      <a:pt x="238" y="348"/>
                      <a:pt x="263" y="345"/>
                      <a:pt x="286" y="339"/>
                    </a:cubicBezTo>
                    <a:cubicBezTo>
                      <a:pt x="349" y="322"/>
                      <a:pt x="411" y="277"/>
                      <a:pt x="447" y="223"/>
                    </a:cubicBezTo>
                    <a:cubicBezTo>
                      <a:pt x="483" y="170"/>
                      <a:pt x="483" y="90"/>
                      <a:pt x="456" y="54"/>
                    </a:cubicBezTo>
                    <a:cubicBezTo>
                      <a:pt x="420" y="9"/>
                      <a:pt x="385"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800;p38">
                <a:extLst>
                  <a:ext uri="{FF2B5EF4-FFF2-40B4-BE49-F238E27FC236}">
                    <a16:creationId xmlns:a16="http://schemas.microsoft.com/office/drawing/2014/main" id="{9A7FEC07-9077-DF06-D822-D4B8EFEDAD4E}"/>
                  </a:ext>
                </a:extLst>
              </p:cNvPr>
              <p:cNvSpPr/>
              <p:nvPr/>
            </p:nvSpPr>
            <p:spPr>
              <a:xfrm>
                <a:off x="1189548" y="835102"/>
                <a:ext cx="34525" cy="24947"/>
              </a:xfrm>
              <a:custGeom>
                <a:avLst/>
                <a:gdLst/>
                <a:ahLst/>
                <a:cxnLst/>
                <a:rect l="l" t="t" r="r" b="b"/>
                <a:pathLst>
                  <a:path w="483" h="349" extrusionOk="0">
                    <a:moveTo>
                      <a:pt x="126" y="1"/>
                    </a:moveTo>
                    <a:cubicBezTo>
                      <a:pt x="99" y="1"/>
                      <a:pt x="63" y="10"/>
                      <a:pt x="36" y="54"/>
                    </a:cubicBezTo>
                    <a:cubicBezTo>
                      <a:pt x="1" y="90"/>
                      <a:pt x="1" y="170"/>
                      <a:pt x="36" y="224"/>
                    </a:cubicBezTo>
                    <a:cubicBezTo>
                      <a:pt x="72" y="277"/>
                      <a:pt x="135" y="322"/>
                      <a:pt x="197" y="340"/>
                    </a:cubicBezTo>
                    <a:cubicBezTo>
                      <a:pt x="221" y="346"/>
                      <a:pt x="246" y="349"/>
                      <a:pt x="270" y="349"/>
                    </a:cubicBezTo>
                    <a:cubicBezTo>
                      <a:pt x="319" y="349"/>
                      <a:pt x="366" y="337"/>
                      <a:pt x="402" y="313"/>
                    </a:cubicBezTo>
                    <a:cubicBezTo>
                      <a:pt x="465" y="277"/>
                      <a:pt x="482" y="215"/>
                      <a:pt x="482" y="170"/>
                    </a:cubicBezTo>
                    <a:cubicBezTo>
                      <a:pt x="482" y="117"/>
                      <a:pt x="456" y="81"/>
                      <a:pt x="438" y="72"/>
                    </a:cubicBezTo>
                    <a:cubicBezTo>
                      <a:pt x="420" y="54"/>
                      <a:pt x="402" y="54"/>
                      <a:pt x="402" y="54"/>
                    </a:cubicBezTo>
                    <a:lnTo>
                      <a:pt x="402" y="54"/>
                    </a:lnTo>
                    <a:cubicBezTo>
                      <a:pt x="402" y="54"/>
                      <a:pt x="456" y="90"/>
                      <a:pt x="429" y="162"/>
                    </a:cubicBezTo>
                    <a:cubicBezTo>
                      <a:pt x="415" y="217"/>
                      <a:pt x="364" y="251"/>
                      <a:pt x="296" y="251"/>
                    </a:cubicBezTo>
                    <a:cubicBezTo>
                      <a:pt x="276" y="251"/>
                      <a:pt x="255" y="248"/>
                      <a:pt x="233" y="242"/>
                    </a:cubicBezTo>
                    <a:cubicBezTo>
                      <a:pt x="126" y="215"/>
                      <a:pt x="54" y="135"/>
                      <a:pt x="81" y="81"/>
                    </a:cubicBezTo>
                    <a:cubicBezTo>
                      <a:pt x="90" y="46"/>
                      <a:pt x="108" y="28"/>
                      <a:pt x="126" y="19"/>
                    </a:cubicBezTo>
                    <a:cubicBezTo>
                      <a:pt x="152" y="10"/>
                      <a:pt x="161" y="10"/>
                      <a:pt x="161" y="10"/>
                    </a:cubicBezTo>
                    <a:cubicBezTo>
                      <a:pt x="161" y="10"/>
                      <a:pt x="152"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801;p38">
                <a:extLst>
                  <a:ext uri="{FF2B5EF4-FFF2-40B4-BE49-F238E27FC236}">
                    <a16:creationId xmlns:a16="http://schemas.microsoft.com/office/drawing/2014/main" id="{6D11FB6F-8173-383F-BAD2-DFDA6F5893EC}"/>
                  </a:ext>
                </a:extLst>
              </p:cNvPr>
              <p:cNvSpPr/>
              <p:nvPr/>
            </p:nvSpPr>
            <p:spPr>
              <a:xfrm>
                <a:off x="1081188" y="833672"/>
                <a:ext cx="48535" cy="80629"/>
              </a:xfrm>
              <a:custGeom>
                <a:avLst/>
                <a:gdLst/>
                <a:ahLst/>
                <a:cxnLst/>
                <a:rect l="l" t="t" r="r" b="b"/>
                <a:pathLst>
                  <a:path w="679" h="1128" extrusionOk="0">
                    <a:moveTo>
                      <a:pt x="211" y="1"/>
                    </a:moveTo>
                    <a:cubicBezTo>
                      <a:pt x="190" y="1"/>
                      <a:pt x="167" y="4"/>
                      <a:pt x="143" y="12"/>
                    </a:cubicBezTo>
                    <a:cubicBezTo>
                      <a:pt x="72" y="30"/>
                      <a:pt x="18" y="110"/>
                      <a:pt x="18" y="182"/>
                    </a:cubicBezTo>
                    <a:cubicBezTo>
                      <a:pt x="0" y="253"/>
                      <a:pt x="18" y="324"/>
                      <a:pt x="36" y="396"/>
                    </a:cubicBezTo>
                    <a:cubicBezTo>
                      <a:pt x="80" y="538"/>
                      <a:pt x="161" y="636"/>
                      <a:pt x="232" y="735"/>
                    </a:cubicBezTo>
                    <a:cubicBezTo>
                      <a:pt x="303" y="824"/>
                      <a:pt x="375" y="904"/>
                      <a:pt x="437" y="967"/>
                    </a:cubicBezTo>
                    <a:cubicBezTo>
                      <a:pt x="509" y="1020"/>
                      <a:pt x="562" y="1065"/>
                      <a:pt x="607" y="1091"/>
                    </a:cubicBezTo>
                    <a:cubicBezTo>
                      <a:pt x="651" y="1109"/>
                      <a:pt x="678" y="1127"/>
                      <a:pt x="678" y="1127"/>
                    </a:cubicBezTo>
                    <a:cubicBezTo>
                      <a:pt x="678" y="1127"/>
                      <a:pt x="589" y="1056"/>
                      <a:pt x="473" y="931"/>
                    </a:cubicBezTo>
                    <a:cubicBezTo>
                      <a:pt x="419" y="860"/>
                      <a:pt x="357" y="779"/>
                      <a:pt x="303" y="681"/>
                    </a:cubicBezTo>
                    <a:cubicBezTo>
                      <a:pt x="241" y="583"/>
                      <a:pt x="170" y="476"/>
                      <a:pt x="134" y="369"/>
                    </a:cubicBezTo>
                    <a:cubicBezTo>
                      <a:pt x="98" y="253"/>
                      <a:pt x="98" y="119"/>
                      <a:pt x="179" y="92"/>
                    </a:cubicBezTo>
                    <a:cubicBezTo>
                      <a:pt x="192" y="85"/>
                      <a:pt x="207" y="83"/>
                      <a:pt x="223" y="83"/>
                    </a:cubicBezTo>
                    <a:cubicBezTo>
                      <a:pt x="248" y="83"/>
                      <a:pt x="276" y="90"/>
                      <a:pt x="303" y="101"/>
                    </a:cubicBezTo>
                    <a:cubicBezTo>
                      <a:pt x="348" y="119"/>
                      <a:pt x="384" y="137"/>
                      <a:pt x="419" y="164"/>
                    </a:cubicBezTo>
                    <a:cubicBezTo>
                      <a:pt x="491" y="217"/>
                      <a:pt x="535" y="262"/>
                      <a:pt x="571" y="297"/>
                    </a:cubicBezTo>
                    <a:cubicBezTo>
                      <a:pt x="607" y="333"/>
                      <a:pt x="634" y="351"/>
                      <a:pt x="634" y="351"/>
                    </a:cubicBezTo>
                    <a:cubicBezTo>
                      <a:pt x="634" y="351"/>
                      <a:pt x="616" y="324"/>
                      <a:pt x="589" y="289"/>
                    </a:cubicBezTo>
                    <a:cubicBezTo>
                      <a:pt x="562" y="244"/>
                      <a:pt x="518" y="190"/>
                      <a:pt x="455" y="128"/>
                    </a:cubicBezTo>
                    <a:cubicBezTo>
                      <a:pt x="419" y="92"/>
                      <a:pt x="384" y="66"/>
                      <a:pt x="330" y="30"/>
                    </a:cubicBezTo>
                    <a:cubicBezTo>
                      <a:pt x="299" y="17"/>
                      <a:pt x="259"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802;p38">
                <a:extLst>
                  <a:ext uri="{FF2B5EF4-FFF2-40B4-BE49-F238E27FC236}">
                    <a16:creationId xmlns:a16="http://schemas.microsoft.com/office/drawing/2014/main" id="{1E27326D-06F6-C61B-F6EF-53D85B75AC90}"/>
                  </a:ext>
                </a:extLst>
              </p:cNvPr>
              <p:cNvSpPr/>
              <p:nvPr/>
            </p:nvSpPr>
            <p:spPr>
              <a:xfrm>
                <a:off x="1458019" y="808369"/>
                <a:ext cx="37670" cy="68263"/>
              </a:xfrm>
              <a:custGeom>
                <a:avLst/>
                <a:gdLst/>
                <a:ahLst/>
                <a:cxnLst/>
                <a:rect l="l" t="t" r="r" b="b"/>
                <a:pathLst>
                  <a:path w="527" h="955" extrusionOk="0">
                    <a:moveTo>
                      <a:pt x="402" y="0"/>
                    </a:moveTo>
                    <a:cubicBezTo>
                      <a:pt x="348" y="0"/>
                      <a:pt x="313" y="18"/>
                      <a:pt x="286" y="27"/>
                    </a:cubicBezTo>
                    <a:cubicBezTo>
                      <a:pt x="170" y="98"/>
                      <a:pt x="108" y="143"/>
                      <a:pt x="108" y="143"/>
                    </a:cubicBezTo>
                    <a:cubicBezTo>
                      <a:pt x="108" y="143"/>
                      <a:pt x="188" y="116"/>
                      <a:pt x="304" y="81"/>
                    </a:cubicBezTo>
                    <a:cubicBezTo>
                      <a:pt x="323" y="74"/>
                      <a:pt x="346" y="68"/>
                      <a:pt x="364" y="68"/>
                    </a:cubicBezTo>
                    <a:cubicBezTo>
                      <a:pt x="372" y="68"/>
                      <a:pt x="379" y="69"/>
                      <a:pt x="384" y="72"/>
                    </a:cubicBezTo>
                    <a:cubicBezTo>
                      <a:pt x="411" y="81"/>
                      <a:pt x="420" y="98"/>
                      <a:pt x="420" y="134"/>
                    </a:cubicBezTo>
                    <a:cubicBezTo>
                      <a:pt x="429" y="197"/>
                      <a:pt x="402" y="277"/>
                      <a:pt x="357" y="366"/>
                    </a:cubicBezTo>
                    <a:cubicBezTo>
                      <a:pt x="268" y="536"/>
                      <a:pt x="197" y="687"/>
                      <a:pt x="125" y="794"/>
                    </a:cubicBezTo>
                    <a:cubicBezTo>
                      <a:pt x="54" y="901"/>
                      <a:pt x="0" y="955"/>
                      <a:pt x="0" y="955"/>
                    </a:cubicBezTo>
                    <a:cubicBezTo>
                      <a:pt x="0" y="955"/>
                      <a:pt x="72" y="919"/>
                      <a:pt x="161" y="830"/>
                    </a:cubicBezTo>
                    <a:cubicBezTo>
                      <a:pt x="259" y="732"/>
                      <a:pt x="357" y="589"/>
                      <a:pt x="447" y="411"/>
                    </a:cubicBezTo>
                    <a:cubicBezTo>
                      <a:pt x="491" y="321"/>
                      <a:pt x="527" y="214"/>
                      <a:pt x="509" y="116"/>
                    </a:cubicBezTo>
                    <a:cubicBezTo>
                      <a:pt x="500" y="89"/>
                      <a:pt x="491" y="63"/>
                      <a:pt x="473" y="45"/>
                    </a:cubicBezTo>
                    <a:cubicBezTo>
                      <a:pt x="455" y="18"/>
                      <a:pt x="429" y="9"/>
                      <a:pt x="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803;p38">
                <a:extLst>
                  <a:ext uri="{FF2B5EF4-FFF2-40B4-BE49-F238E27FC236}">
                    <a16:creationId xmlns:a16="http://schemas.microsoft.com/office/drawing/2014/main" id="{9BB9333F-32E3-1A2F-8F0C-F401B443FA9B}"/>
                  </a:ext>
                </a:extLst>
              </p:cNvPr>
              <p:cNvSpPr/>
              <p:nvPr/>
            </p:nvSpPr>
            <p:spPr>
              <a:xfrm>
                <a:off x="740668" y="2770423"/>
                <a:ext cx="223232" cy="207506"/>
              </a:xfrm>
              <a:custGeom>
                <a:avLst/>
                <a:gdLst/>
                <a:ahLst/>
                <a:cxnLst/>
                <a:rect l="l" t="t" r="r" b="b"/>
                <a:pathLst>
                  <a:path w="3123" h="2903" extrusionOk="0">
                    <a:moveTo>
                      <a:pt x="54" y="0"/>
                    </a:moveTo>
                    <a:cubicBezTo>
                      <a:pt x="54" y="1"/>
                      <a:pt x="45" y="37"/>
                      <a:pt x="27" y="116"/>
                    </a:cubicBezTo>
                    <a:cubicBezTo>
                      <a:pt x="18" y="188"/>
                      <a:pt x="0" y="303"/>
                      <a:pt x="0" y="446"/>
                    </a:cubicBezTo>
                    <a:cubicBezTo>
                      <a:pt x="0" y="598"/>
                      <a:pt x="18" y="776"/>
                      <a:pt x="81" y="981"/>
                    </a:cubicBezTo>
                    <a:cubicBezTo>
                      <a:pt x="134" y="1187"/>
                      <a:pt x="268" y="1383"/>
                      <a:pt x="384" y="1615"/>
                    </a:cubicBezTo>
                    <a:cubicBezTo>
                      <a:pt x="500" y="1847"/>
                      <a:pt x="589" y="2123"/>
                      <a:pt x="732" y="2400"/>
                    </a:cubicBezTo>
                    <a:cubicBezTo>
                      <a:pt x="812" y="2534"/>
                      <a:pt x="892" y="2676"/>
                      <a:pt x="1008" y="2801"/>
                    </a:cubicBezTo>
                    <a:cubicBezTo>
                      <a:pt x="1044" y="2828"/>
                      <a:pt x="1080" y="2864"/>
                      <a:pt x="1124" y="2882"/>
                    </a:cubicBezTo>
                    <a:cubicBezTo>
                      <a:pt x="1157" y="2895"/>
                      <a:pt x="1194" y="2903"/>
                      <a:pt x="1230" y="2903"/>
                    </a:cubicBezTo>
                    <a:cubicBezTo>
                      <a:pt x="1243" y="2903"/>
                      <a:pt x="1255" y="2902"/>
                      <a:pt x="1267" y="2899"/>
                    </a:cubicBezTo>
                    <a:cubicBezTo>
                      <a:pt x="1356" y="2891"/>
                      <a:pt x="1437" y="2873"/>
                      <a:pt x="1526" y="2855"/>
                    </a:cubicBezTo>
                    <a:cubicBezTo>
                      <a:pt x="1865" y="2792"/>
                      <a:pt x="2222" y="2721"/>
                      <a:pt x="2587" y="2650"/>
                    </a:cubicBezTo>
                    <a:cubicBezTo>
                      <a:pt x="2686" y="2623"/>
                      <a:pt x="2775" y="2614"/>
                      <a:pt x="2873" y="2587"/>
                    </a:cubicBezTo>
                    <a:cubicBezTo>
                      <a:pt x="2926" y="2569"/>
                      <a:pt x="2971" y="2543"/>
                      <a:pt x="3016" y="2507"/>
                    </a:cubicBezTo>
                    <a:cubicBezTo>
                      <a:pt x="3060" y="2462"/>
                      <a:pt x="3096" y="2418"/>
                      <a:pt x="3105" y="2355"/>
                    </a:cubicBezTo>
                    <a:cubicBezTo>
                      <a:pt x="3123" y="2293"/>
                      <a:pt x="3105" y="2221"/>
                      <a:pt x="3060" y="2168"/>
                    </a:cubicBezTo>
                    <a:cubicBezTo>
                      <a:pt x="3016" y="2123"/>
                      <a:pt x="2953" y="2106"/>
                      <a:pt x="2900" y="2097"/>
                    </a:cubicBezTo>
                    <a:cubicBezTo>
                      <a:pt x="2861" y="2094"/>
                      <a:pt x="2825" y="2093"/>
                      <a:pt x="2791" y="2093"/>
                    </a:cubicBezTo>
                    <a:cubicBezTo>
                      <a:pt x="2722" y="2093"/>
                      <a:pt x="2659" y="2097"/>
                      <a:pt x="2587" y="2097"/>
                    </a:cubicBezTo>
                    <a:cubicBezTo>
                      <a:pt x="2391" y="2106"/>
                      <a:pt x="2195" y="2106"/>
                      <a:pt x="1999" y="2114"/>
                    </a:cubicBezTo>
                    <a:cubicBezTo>
                      <a:pt x="1945" y="2114"/>
                      <a:pt x="1900" y="2114"/>
                      <a:pt x="1883" y="2097"/>
                    </a:cubicBezTo>
                    <a:cubicBezTo>
                      <a:pt x="1865" y="2088"/>
                      <a:pt x="1838" y="2043"/>
                      <a:pt x="1820" y="1998"/>
                    </a:cubicBezTo>
                    <a:cubicBezTo>
                      <a:pt x="1785" y="1909"/>
                      <a:pt x="1749" y="1820"/>
                      <a:pt x="1704" y="1740"/>
                    </a:cubicBezTo>
                    <a:cubicBezTo>
                      <a:pt x="1633" y="1570"/>
                      <a:pt x="1579" y="1392"/>
                      <a:pt x="1651" y="1240"/>
                    </a:cubicBezTo>
                    <a:cubicBezTo>
                      <a:pt x="1677" y="1160"/>
                      <a:pt x="1731" y="1080"/>
                      <a:pt x="1767" y="999"/>
                    </a:cubicBezTo>
                    <a:cubicBezTo>
                      <a:pt x="1783" y="959"/>
                      <a:pt x="1799" y="916"/>
                      <a:pt x="1809" y="873"/>
                    </a:cubicBezTo>
                    <a:lnTo>
                      <a:pt x="1809" y="873"/>
                    </a:lnTo>
                    <a:cubicBezTo>
                      <a:pt x="1892" y="1019"/>
                      <a:pt x="1956" y="1168"/>
                      <a:pt x="1963" y="1312"/>
                    </a:cubicBezTo>
                    <a:cubicBezTo>
                      <a:pt x="1963" y="1410"/>
                      <a:pt x="1936" y="1499"/>
                      <a:pt x="1892" y="1579"/>
                    </a:cubicBezTo>
                    <a:cubicBezTo>
                      <a:pt x="1847" y="1659"/>
                      <a:pt x="1785" y="1758"/>
                      <a:pt x="1793" y="1865"/>
                    </a:cubicBezTo>
                    <a:lnTo>
                      <a:pt x="1793" y="1891"/>
                    </a:lnTo>
                    <a:lnTo>
                      <a:pt x="1820" y="1891"/>
                    </a:lnTo>
                    <a:cubicBezTo>
                      <a:pt x="1879" y="1904"/>
                      <a:pt x="1943" y="1913"/>
                      <a:pt x="2007" y="1913"/>
                    </a:cubicBezTo>
                    <a:cubicBezTo>
                      <a:pt x="2031" y="1913"/>
                      <a:pt x="2055" y="1912"/>
                      <a:pt x="2079" y="1909"/>
                    </a:cubicBezTo>
                    <a:cubicBezTo>
                      <a:pt x="2168" y="1909"/>
                      <a:pt x="2257" y="1882"/>
                      <a:pt x="2320" y="1829"/>
                    </a:cubicBezTo>
                    <a:cubicBezTo>
                      <a:pt x="2391" y="1775"/>
                      <a:pt x="2427" y="1686"/>
                      <a:pt x="2436" y="1615"/>
                    </a:cubicBezTo>
                    <a:cubicBezTo>
                      <a:pt x="2454" y="1535"/>
                      <a:pt x="2463" y="1463"/>
                      <a:pt x="2471" y="1401"/>
                    </a:cubicBezTo>
                    <a:cubicBezTo>
                      <a:pt x="2498" y="1115"/>
                      <a:pt x="2489" y="874"/>
                      <a:pt x="2463" y="669"/>
                    </a:cubicBezTo>
                    <a:cubicBezTo>
                      <a:pt x="2436" y="473"/>
                      <a:pt x="2400" y="321"/>
                      <a:pt x="2364" y="223"/>
                    </a:cubicBezTo>
                    <a:lnTo>
                      <a:pt x="2364" y="223"/>
                    </a:lnTo>
                    <a:cubicBezTo>
                      <a:pt x="2391" y="321"/>
                      <a:pt x="2418" y="473"/>
                      <a:pt x="2436" y="678"/>
                    </a:cubicBezTo>
                    <a:cubicBezTo>
                      <a:pt x="2463" y="874"/>
                      <a:pt x="2463" y="1115"/>
                      <a:pt x="2427" y="1392"/>
                    </a:cubicBezTo>
                    <a:cubicBezTo>
                      <a:pt x="2400" y="1526"/>
                      <a:pt x="2400" y="1695"/>
                      <a:pt x="2284" y="1784"/>
                    </a:cubicBezTo>
                    <a:cubicBezTo>
                      <a:pt x="2219" y="1834"/>
                      <a:pt x="2134" y="1851"/>
                      <a:pt x="2044" y="1851"/>
                    </a:cubicBezTo>
                    <a:cubicBezTo>
                      <a:pt x="1983" y="1851"/>
                      <a:pt x="1920" y="1843"/>
                      <a:pt x="1858" y="1834"/>
                    </a:cubicBezTo>
                    <a:lnTo>
                      <a:pt x="1858" y="1834"/>
                    </a:lnTo>
                    <a:cubicBezTo>
                      <a:pt x="1867" y="1764"/>
                      <a:pt x="1907" y="1693"/>
                      <a:pt x="1954" y="1615"/>
                    </a:cubicBezTo>
                    <a:cubicBezTo>
                      <a:pt x="2008" y="1535"/>
                      <a:pt x="2043" y="1419"/>
                      <a:pt x="2034" y="1312"/>
                    </a:cubicBezTo>
                    <a:cubicBezTo>
                      <a:pt x="2034" y="1089"/>
                      <a:pt x="1918" y="892"/>
                      <a:pt x="1811" y="696"/>
                    </a:cubicBezTo>
                    <a:lnTo>
                      <a:pt x="1686" y="482"/>
                    </a:lnTo>
                    <a:lnTo>
                      <a:pt x="1731" y="732"/>
                    </a:lnTo>
                    <a:cubicBezTo>
                      <a:pt x="1731" y="735"/>
                      <a:pt x="1732" y="737"/>
                      <a:pt x="1732" y="740"/>
                    </a:cubicBezTo>
                    <a:lnTo>
                      <a:pt x="1732" y="740"/>
                    </a:lnTo>
                    <a:lnTo>
                      <a:pt x="1731" y="741"/>
                    </a:lnTo>
                    <a:cubicBezTo>
                      <a:pt x="1732" y="742"/>
                      <a:pt x="1732" y="743"/>
                      <a:pt x="1733" y="743"/>
                    </a:cubicBezTo>
                    <a:lnTo>
                      <a:pt x="1733" y="743"/>
                    </a:lnTo>
                    <a:cubicBezTo>
                      <a:pt x="1751" y="891"/>
                      <a:pt x="1631" y="1031"/>
                      <a:pt x="1561" y="1205"/>
                    </a:cubicBezTo>
                    <a:cubicBezTo>
                      <a:pt x="1526" y="1294"/>
                      <a:pt x="1508" y="1401"/>
                      <a:pt x="1526" y="1499"/>
                    </a:cubicBezTo>
                    <a:cubicBezTo>
                      <a:pt x="1544" y="1597"/>
                      <a:pt x="1579" y="1686"/>
                      <a:pt x="1615" y="1775"/>
                    </a:cubicBezTo>
                    <a:cubicBezTo>
                      <a:pt x="1651" y="1865"/>
                      <a:pt x="1695" y="1954"/>
                      <a:pt x="1731" y="2043"/>
                    </a:cubicBezTo>
                    <a:cubicBezTo>
                      <a:pt x="1749" y="2079"/>
                      <a:pt x="1767" y="2141"/>
                      <a:pt x="1829" y="2186"/>
                    </a:cubicBezTo>
                    <a:cubicBezTo>
                      <a:pt x="1871" y="2210"/>
                      <a:pt x="1912" y="2214"/>
                      <a:pt x="1949" y="2214"/>
                    </a:cubicBezTo>
                    <a:cubicBezTo>
                      <a:pt x="1967" y="2214"/>
                      <a:pt x="1984" y="2213"/>
                      <a:pt x="1999" y="2213"/>
                    </a:cubicBezTo>
                    <a:cubicBezTo>
                      <a:pt x="2195" y="2213"/>
                      <a:pt x="2391" y="2204"/>
                      <a:pt x="2596" y="2204"/>
                    </a:cubicBezTo>
                    <a:cubicBezTo>
                      <a:pt x="2662" y="2204"/>
                      <a:pt x="2727" y="2200"/>
                      <a:pt x="2790" y="2200"/>
                    </a:cubicBezTo>
                    <a:cubicBezTo>
                      <a:pt x="2821" y="2200"/>
                      <a:pt x="2852" y="2201"/>
                      <a:pt x="2882" y="2204"/>
                    </a:cubicBezTo>
                    <a:cubicBezTo>
                      <a:pt x="2971" y="2213"/>
                      <a:pt x="3025" y="2257"/>
                      <a:pt x="3007" y="2337"/>
                    </a:cubicBezTo>
                    <a:cubicBezTo>
                      <a:pt x="2989" y="2409"/>
                      <a:pt x="2926" y="2462"/>
                      <a:pt x="2837" y="2489"/>
                    </a:cubicBezTo>
                    <a:cubicBezTo>
                      <a:pt x="2757" y="2516"/>
                      <a:pt x="2659" y="2534"/>
                      <a:pt x="2570" y="2552"/>
                    </a:cubicBezTo>
                    <a:cubicBezTo>
                      <a:pt x="2204" y="2623"/>
                      <a:pt x="1847" y="2703"/>
                      <a:pt x="1508" y="2775"/>
                    </a:cubicBezTo>
                    <a:cubicBezTo>
                      <a:pt x="1419" y="2784"/>
                      <a:pt x="1338" y="2810"/>
                      <a:pt x="1258" y="2819"/>
                    </a:cubicBezTo>
                    <a:cubicBezTo>
                      <a:pt x="1249" y="2820"/>
                      <a:pt x="1240" y="2821"/>
                      <a:pt x="1232" y="2821"/>
                    </a:cubicBezTo>
                    <a:cubicBezTo>
                      <a:pt x="1171" y="2821"/>
                      <a:pt x="1118" y="2794"/>
                      <a:pt x="1071" y="2739"/>
                    </a:cubicBezTo>
                    <a:cubicBezTo>
                      <a:pt x="955" y="2632"/>
                      <a:pt x="866" y="2498"/>
                      <a:pt x="794" y="2364"/>
                    </a:cubicBezTo>
                    <a:cubicBezTo>
                      <a:pt x="652" y="2097"/>
                      <a:pt x="553" y="1829"/>
                      <a:pt x="429" y="1597"/>
                    </a:cubicBezTo>
                    <a:cubicBezTo>
                      <a:pt x="304" y="1365"/>
                      <a:pt x="170" y="1169"/>
                      <a:pt x="107" y="973"/>
                    </a:cubicBezTo>
                    <a:cubicBezTo>
                      <a:pt x="45" y="776"/>
                      <a:pt x="18" y="598"/>
                      <a:pt x="18" y="446"/>
                    </a:cubicBezTo>
                    <a:cubicBezTo>
                      <a:pt x="9" y="303"/>
                      <a:pt x="18" y="188"/>
                      <a:pt x="36" y="116"/>
                    </a:cubicBezTo>
                    <a:cubicBezTo>
                      <a:pt x="45" y="37"/>
                      <a:pt x="54" y="1"/>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804;p38">
                <a:extLst>
                  <a:ext uri="{FF2B5EF4-FFF2-40B4-BE49-F238E27FC236}">
                    <a16:creationId xmlns:a16="http://schemas.microsoft.com/office/drawing/2014/main" id="{BA1A839C-939E-168C-E543-EE7DB607C8FC}"/>
                  </a:ext>
                </a:extLst>
              </p:cNvPr>
              <p:cNvSpPr/>
              <p:nvPr/>
            </p:nvSpPr>
            <p:spPr>
              <a:xfrm>
                <a:off x="787844" y="2859699"/>
                <a:ext cx="128235" cy="102860"/>
              </a:xfrm>
              <a:custGeom>
                <a:avLst/>
                <a:gdLst/>
                <a:ahLst/>
                <a:cxnLst/>
                <a:rect l="l" t="t" r="r" b="b"/>
                <a:pathLst>
                  <a:path w="1794" h="1439" extrusionOk="0">
                    <a:moveTo>
                      <a:pt x="0" y="0"/>
                    </a:moveTo>
                    <a:cubicBezTo>
                      <a:pt x="1" y="0"/>
                      <a:pt x="206" y="553"/>
                      <a:pt x="509" y="1222"/>
                    </a:cubicBezTo>
                    <a:cubicBezTo>
                      <a:pt x="527" y="1258"/>
                      <a:pt x="554" y="1303"/>
                      <a:pt x="580" y="1347"/>
                    </a:cubicBezTo>
                    <a:cubicBezTo>
                      <a:pt x="616" y="1392"/>
                      <a:pt x="670" y="1427"/>
                      <a:pt x="723" y="1427"/>
                    </a:cubicBezTo>
                    <a:cubicBezTo>
                      <a:pt x="772" y="1436"/>
                      <a:pt x="817" y="1439"/>
                      <a:pt x="859" y="1439"/>
                    </a:cubicBezTo>
                    <a:cubicBezTo>
                      <a:pt x="901" y="1439"/>
                      <a:pt x="942" y="1436"/>
                      <a:pt x="982" y="1436"/>
                    </a:cubicBezTo>
                    <a:cubicBezTo>
                      <a:pt x="1142" y="1427"/>
                      <a:pt x="1285" y="1419"/>
                      <a:pt x="1401" y="1419"/>
                    </a:cubicBezTo>
                    <a:cubicBezTo>
                      <a:pt x="1642" y="1401"/>
                      <a:pt x="1794" y="1392"/>
                      <a:pt x="1794" y="1392"/>
                    </a:cubicBezTo>
                    <a:cubicBezTo>
                      <a:pt x="1794" y="1392"/>
                      <a:pt x="1642" y="1374"/>
                      <a:pt x="1401" y="1365"/>
                    </a:cubicBezTo>
                    <a:cubicBezTo>
                      <a:pt x="1285" y="1356"/>
                      <a:pt x="1142" y="1347"/>
                      <a:pt x="982" y="1347"/>
                    </a:cubicBezTo>
                    <a:cubicBezTo>
                      <a:pt x="942" y="1343"/>
                      <a:pt x="899" y="1343"/>
                      <a:pt x="858" y="1343"/>
                    </a:cubicBezTo>
                    <a:cubicBezTo>
                      <a:pt x="817" y="1343"/>
                      <a:pt x="777" y="1343"/>
                      <a:pt x="741" y="1338"/>
                    </a:cubicBezTo>
                    <a:cubicBezTo>
                      <a:pt x="678" y="1320"/>
                      <a:pt x="643" y="1258"/>
                      <a:pt x="607" y="1178"/>
                    </a:cubicBezTo>
                    <a:cubicBezTo>
                      <a:pt x="295" y="509"/>
                      <a:pt x="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805;p38">
                <a:extLst>
                  <a:ext uri="{FF2B5EF4-FFF2-40B4-BE49-F238E27FC236}">
                    <a16:creationId xmlns:a16="http://schemas.microsoft.com/office/drawing/2014/main" id="{D92014F7-905A-86AE-A70A-7EC78485AA65}"/>
                  </a:ext>
                </a:extLst>
              </p:cNvPr>
              <p:cNvSpPr/>
              <p:nvPr/>
            </p:nvSpPr>
            <p:spPr>
              <a:xfrm>
                <a:off x="1769804" y="2760202"/>
                <a:ext cx="151895" cy="168764"/>
              </a:xfrm>
              <a:custGeom>
                <a:avLst/>
                <a:gdLst/>
                <a:ahLst/>
                <a:cxnLst/>
                <a:rect l="l" t="t" r="r" b="b"/>
                <a:pathLst>
                  <a:path w="2125" h="2361" extrusionOk="0">
                    <a:moveTo>
                      <a:pt x="420" y="0"/>
                    </a:moveTo>
                    <a:cubicBezTo>
                      <a:pt x="420" y="1"/>
                      <a:pt x="376" y="99"/>
                      <a:pt x="331" y="277"/>
                    </a:cubicBezTo>
                    <a:cubicBezTo>
                      <a:pt x="313" y="375"/>
                      <a:pt x="286" y="491"/>
                      <a:pt x="286" y="625"/>
                    </a:cubicBezTo>
                    <a:cubicBezTo>
                      <a:pt x="286" y="759"/>
                      <a:pt x="277" y="910"/>
                      <a:pt x="286" y="1089"/>
                    </a:cubicBezTo>
                    <a:cubicBezTo>
                      <a:pt x="286" y="1258"/>
                      <a:pt x="295" y="1446"/>
                      <a:pt x="295" y="1651"/>
                    </a:cubicBezTo>
                    <a:cubicBezTo>
                      <a:pt x="304" y="1695"/>
                      <a:pt x="304" y="1749"/>
                      <a:pt x="304" y="1802"/>
                    </a:cubicBezTo>
                    <a:cubicBezTo>
                      <a:pt x="304" y="1829"/>
                      <a:pt x="304" y="1865"/>
                      <a:pt x="322" y="1892"/>
                    </a:cubicBezTo>
                    <a:cubicBezTo>
                      <a:pt x="340" y="1927"/>
                      <a:pt x="367" y="1945"/>
                      <a:pt x="402" y="1963"/>
                    </a:cubicBezTo>
                    <a:cubicBezTo>
                      <a:pt x="425" y="1974"/>
                      <a:pt x="450" y="1979"/>
                      <a:pt x="477" y="1979"/>
                    </a:cubicBezTo>
                    <a:cubicBezTo>
                      <a:pt x="514" y="1979"/>
                      <a:pt x="553" y="1970"/>
                      <a:pt x="590" y="1954"/>
                    </a:cubicBezTo>
                    <a:cubicBezTo>
                      <a:pt x="643" y="1918"/>
                      <a:pt x="688" y="1865"/>
                      <a:pt x="715" y="1811"/>
                    </a:cubicBezTo>
                    <a:cubicBezTo>
                      <a:pt x="822" y="1597"/>
                      <a:pt x="893" y="1356"/>
                      <a:pt x="920" y="1098"/>
                    </a:cubicBezTo>
                    <a:cubicBezTo>
                      <a:pt x="938" y="973"/>
                      <a:pt x="938" y="839"/>
                      <a:pt x="946" y="705"/>
                    </a:cubicBezTo>
                    <a:cubicBezTo>
                      <a:pt x="946" y="608"/>
                      <a:pt x="957" y="510"/>
                      <a:pt x="996" y="421"/>
                    </a:cubicBezTo>
                    <a:lnTo>
                      <a:pt x="996" y="421"/>
                    </a:lnTo>
                    <a:cubicBezTo>
                      <a:pt x="1112" y="652"/>
                      <a:pt x="1129" y="940"/>
                      <a:pt x="1080" y="1214"/>
                    </a:cubicBezTo>
                    <a:cubicBezTo>
                      <a:pt x="1062" y="1356"/>
                      <a:pt x="1018" y="1499"/>
                      <a:pt x="982" y="1633"/>
                    </a:cubicBezTo>
                    <a:cubicBezTo>
                      <a:pt x="955" y="1713"/>
                      <a:pt x="946" y="1776"/>
                      <a:pt x="902" y="1802"/>
                    </a:cubicBezTo>
                    <a:cubicBezTo>
                      <a:pt x="857" y="1838"/>
                      <a:pt x="786" y="1874"/>
                      <a:pt x="723" y="1901"/>
                    </a:cubicBezTo>
                    <a:cubicBezTo>
                      <a:pt x="599" y="1963"/>
                      <a:pt x="474" y="2017"/>
                      <a:pt x="340" y="2061"/>
                    </a:cubicBezTo>
                    <a:cubicBezTo>
                      <a:pt x="277" y="2088"/>
                      <a:pt x="215" y="2106"/>
                      <a:pt x="153" y="2124"/>
                    </a:cubicBezTo>
                    <a:cubicBezTo>
                      <a:pt x="117" y="2141"/>
                      <a:pt x="81" y="2159"/>
                      <a:pt x="45" y="2186"/>
                    </a:cubicBezTo>
                    <a:cubicBezTo>
                      <a:pt x="37" y="2204"/>
                      <a:pt x="19" y="2222"/>
                      <a:pt x="10" y="2249"/>
                    </a:cubicBezTo>
                    <a:cubicBezTo>
                      <a:pt x="1" y="2275"/>
                      <a:pt x="1" y="2311"/>
                      <a:pt x="19" y="2329"/>
                    </a:cubicBezTo>
                    <a:lnTo>
                      <a:pt x="28" y="2347"/>
                    </a:lnTo>
                    <a:lnTo>
                      <a:pt x="45" y="2356"/>
                    </a:lnTo>
                    <a:cubicBezTo>
                      <a:pt x="80" y="2359"/>
                      <a:pt x="113" y="2361"/>
                      <a:pt x="146" y="2361"/>
                    </a:cubicBezTo>
                    <a:cubicBezTo>
                      <a:pt x="353" y="2361"/>
                      <a:pt x="535" y="2295"/>
                      <a:pt x="697" y="2249"/>
                    </a:cubicBezTo>
                    <a:cubicBezTo>
                      <a:pt x="902" y="2186"/>
                      <a:pt x="1089" y="2133"/>
                      <a:pt x="1268" y="2070"/>
                    </a:cubicBezTo>
                    <a:cubicBezTo>
                      <a:pt x="1446" y="1999"/>
                      <a:pt x="1580" y="1856"/>
                      <a:pt x="1651" y="1704"/>
                    </a:cubicBezTo>
                    <a:cubicBezTo>
                      <a:pt x="1732" y="1562"/>
                      <a:pt x="1776" y="1419"/>
                      <a:pt x="1803" y="1285"/>
                    </a:cubicBezTo>
                    <a:cubicBezTo>
                      <a:pt x="1865" y="1017"/>
                      <a:pt x="1919" y="812"/>
                      <a:pt x="1990" y="678"/>
                    </a:cubicBezTo>
                    <a:cubicBezTo>
                      <a:pt x="2026" y="616"/>
                      <a:pt x="2062" y="571"/>
                      <a:pt x="2079" y="545"/>
                    </a:cubicBezTo>
                    <a:cubicBezTo>
                      <a:pt x="2106" y="509"/>
                      <a:pt x="2124" y="500"/>
                      <a:pt x="2124" y="500"/>
                    </a:cubicBezTo>
                    <a:lnTo>
                      <a:pt x="2124" y="500"/>
                    </a:lnTo>
                    <a:cubicBezTo>
                      <a:pt x="2124" y="500"/>
                      <a:pt x="2106" y="509"/>
                      <a:pt x="2079" y="536"/>
                    </a:cubicBezTo>
                    <a:cubicBezTo>
                      <a:pt x="2053" y="571"/>
                      <a:pt x="2017" y="616"/>
                      <a:pt x="1981" y="678"/>
                    </a:cubicBezTo>
                    <a:cubicBezTo>
                      <a:pt x="1910" y="803"/>
                      <a:pt x="1839" y="1009"/>
                      <a:pt x="1776" y="1276"/>
                    </a:cubicBezTo>
                    <a:cubicBezTo>
                      <a:pt x="1740" y="1401"/>
                      <a:pt x="1696" y="1544"/>
                      <a:pt x="1616" y="1686"/>
                    </a:cubicBezTo>
                    <a:cubicBezTo>
                      <a:pt x="1535" y="1820"/>
                      <a:pt x="1410" y="1945"/>
                      <a:pt x="1241" y="2008"/>
                    </a:cubicBezTo>
                    <a:cubicBezTo>
                      <a:pt x="1071" y="2061"/>
                      <a:pt x="875" y="2115"/>
                      <a:pt x="679" y="2168"/>
                    </a:cubicBezTo>
                    <a:cubicBezTo>
                      <a:pt x="516" y="2213"/>
                      <a:pt x="342" y="2275"/>
                      <a:pt x="170" y="2275"/>
                    </a:cubicBezTo>
                    <a:cubicBezTo>
                      <a:pt x="145" y="2275"/>
                      <a:pt x="120" y="2274"/>
                      <a:pt x="95" y="2271"/>
                    </a:cubicBezTo>
                    <a:lnTo>
                      <a:pt x="95" y="2271"/>
                    </a:lnTo>
                    <a:cubicBezTo>
                      <a:pt x="97" y="2268"/>
                      <a:pt x="102" y="2264"/>
                      <a:pt x="108" y="2257"/>
                    </a:cubicBezTo>
                    <a:cubicBezTo>
                      <a:pt x="126" y="2240"/>
                      <a:pt x="153" y="2222"/>
                      <a:pt x="179" y="2213"/>
                    </a:cubicBezTo>
                    <a:cubicBezTo>
                      <a:pt x="242" y="2195"/>
                      <a:pt x="313" y="2177"/>
                      <a:pt x="376" y="2150"/>
                    </a:cubicBezTo>
                    <a:cubicBezTo>
                      <a:pt x="509" y="2106"/>
                      <a:pt x="634" y="2052"/>
                      <a:pt x="768" y="1990"/>
                    </a:cubicBezTo>
                    <a:cubicBezTo>
                      <a:pt x="831" y="1954"/>
                      <a:pt x="893" y="1936"/>
                      <a:pt x="964" y="1883"/>
                    </a:cubicBezTo>
                    <a:cubicBezTo>
                      <a:pt x="1000" y="1856"/>
                      <a:pt x="1027" y="1811"/>
                      <a:pt x="1045" y="1776"/>
                    </a:cubicBezTo>
                    <a:cubicBezTo>
                      <a:pt x="1062" y="1731"/>
                      <a:pt x="1062" y="1704"/>
                      <a:pt x="1080" y="1669"/>
                    </a:cubicBezTo>
                    <a:cubicBezTo>
                      <a:pt x="1125" y="1526"/>
                      <a:pt x="1161" y="1383"/>
                      <a:pt x="1187" y="1232"/>
                    </a:cubicBezTo>
                    <a:cubicBezTo>
                      <a:pt x="1241" y="910"/>
                      <a:pt x="1214" y="562"/>
                      <a:pt x="1036" y="295"/>
                    </a:cubicBezTo>
                    <a:lnTo>
                      <a:pt x="991" y="232"/>
                    </a:lnTo>
                    <a:lnTo>
                      <a:pt x="955" y="295"/>
                    </a:lnTo>
                    <a:cubicBezTo>
                      <a:pt x="866" y="420"/>
                      <a:pt x="848" y="571"/>
                      <a:pt x="848" y="705"/>
                    </a:cubicBezTo>
                    <a:cubicBezTo>
                      <a:pt x="839" y="839"/>
                      <a:pt x="848" y="964"/>
                      <a:pt x="831" y="1089"/>
                    </a:cubicBezTo>
                    <a:cubicBezTo>
                      <a:pt x="813" y="1339"/>
                      <a:pt x="741" y="1579"/>
                      <a:pt x="652" y="1776"/>
                    </a:cubicBezTo>
                    <a:cubicBezTo>
                      <a:pt x="625" y="1820"/>
                      <a:pt x="590" y="1865"/>
                      <a:pt x="554" y="1892"/>
                    </a:cubicBezTo>
                    <a:cubicBezTo>
                      <a:pt x="532" y="1903"/>
                      <a:pt x="503" y="1910"/>
                      <a:pt x="474" y="1910"/>
                    </a:cubicBezTo>
                    <a:cubicBezTo>
                      <a:pt x="456" y="1910"/>
                      <a:pt x="437" y="1907"/>
                      <a:pt x="420" y="1901"/>
                    </a:cubicBezTo>
                    <a:cubicBezTo>
                      <a:pt x="384" y="1883"/>
                      <a:pt x="367" y="1847"/>
                      <a:pt x="367" y="1802"/>
                    </a:cubicBezTo>
                    <a:cubicBezTo>
                      <a:pt x="367" y="1749"/>
                      <a:pt x="358" y="1695"/>
                      <a:pt x="358" y="1642"/>
                    </a:cubicBezTo>
                    <a:cubicBezTo>
                      <a:pt x="349" y="1446"/>
                      <a:pt x="331" y="1258"/>
                      <a:pt x="322" y="1080"/>
                    </a:cubicBezTo>
                    <a:cubicBezTo>
                      <a:pt x="313" y="910"/>
                      <a:pt x="313" y="759"/>
                      <a:pt x="313" y="625"/>
                    </a:cubicBezTo>
                    <a:cubicBezTo>
                      <a:pt x="304" y="491"/>
                      <a:pt x="331" y="375"/>
                      <a:pt x="340" y="286"/>
                    </a:cubicBezTo>
                    <a:cubicBezTo>
                      <a:pt x="384" y="99"/>
                      <a:pt x="420" y="1"/>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806;p38">
                <a:extLst>
                  <a:ext uri="{FF2B5EF4-FFF2-40B4-BE49-F238E27FC236}">
                    <a16:creationId xmlns:a16="http://schemas.microsoft.com/office/drawing/2014/main" id="{9F0092A4-E268-5C0F-14CE-D4EF0BDC8FD0}"/>
                  </a:ext>
                </a:extLst>
              </p:cNvPr>
              <p:cNvSpPr/>
              <p:nvPr/>
            </p:nvSpPr>
            <p:spPr>
              <a:xfrm>
                <a:off x="1773807" y="2737258"/>
                <a:ext cx="175912" cy="194569"/>
              </a:xfrm>
              <a:custGeom>
                <a:avLst/>
                <a:gdLst/>
                <a:ahLst/>
                <a:cxnLst/>
                <a:rect l="l" t="t" r="r" b="b"/>
                <a:pathLst>
                  <a:path w="2461" h="2722" extrusionOk="0">
                    <a:moveTo>
                      <a:pt x="7" y="2596"/>
                    </a:moveTo>
                    <a:cubicBezTo>
                      <a:pt x="8" y="2596"/>
                      <a:pt x="9" y="2597"/>
                      <a:pt x="9" y="2597"/>
                    </a:cubicBezTo>
                    <a:lnTo>
                      <a:pt x="9" y="2597"/>
                    </a:lnTo>
                    <a:cubicBezTo>
                      <a:pt x="9" y="2597"/>
                      <a:pt x="9" y="2596"/>
                      <a:pt x="7" y="2596"/>
                    </a:cubicBezTo>
                    <a:close/>
                    <a:moveTo>
                      <a:pt x="9" y="2597"/>
                    </a:moveTo>
                    <a:lnTo>
                      <a:pt x="9" y="2597"/>
                    </a:lnTo>
                    <a:cubicBezTo>
                      <a:pt x="9" y="2599"/>
                      <a:pt x="1" y="2605"/>
                      <a:pt x="1" y="2618"/>
                    </a:cubicBezTo>
                    <a:lnTo>
                      <a:pt x="1" y="2618"/>
                    </a:lnTo>
                    <a:cubicBezTo>
                      <a:pt x="1" y="2608"/>
                      <a:pt x="10" y="2600"/>
                      <a:pt x="9" y="2597"/>
                    </a:cubicBezTo>
                    <a:close/>
                    <a:moveTo>
                      <a:pt x="1" y="2618"/>
                    </a:moveTo>
                    <a:lnTo>
                      <a:pt x="1" y="2618"/>
                    </a:lnTo>
                    <a:cubicBezTo>
                      <a:pt x="1" y="2618"/>
                      <a:pt x="1" y="2619"/>
                      <a:pt x="1" y="2619"/>
                    </a:cubicBezTo>
                    <a:lnTo>
                      <a:pt x="1" y="2619"/>
                    </a:lnTo>
                    <a:cubicBezTo>
                      <a:pt x="1" y="2619"/>
                      <a:pt x="1" y="2618"/>
                      <a:pt x="1" y="2618"/>
                    </a:cubicBezTo>
                    <a:close/>
                    <a:moveTo>
                      <a:pt x="2371" y="0"/>
                    </a:moveTo>
                    <a:cubicBezTo>
                      <a:pt x="2372" y="1"/>
                      <a:pt x="2398" y="64"/>
                      <a:pt x="2407" y="170"/>
                    </a:cubicBezTo>
                    <a:cubicBezTo>
                      <a:pt x="2425" y="286"/>
                      <a:pt x="2425" y="446"/>
                      <a:pt x="2362" y="634"/>
                    </a:cubicBezTo>
                    <a:cubicBezTo>
                      <a:pt x="2309" y="821"/>
                      <a:pt x="2202" y="1035"/>
                      <a:pt x="2077" y="1267"/>
                    </a:cubicBezTo>
                    <a:cubicBezTo>
                      <a:pt x="2015" y="1383"/>
                      <a:pt x="1943" y="1508"/>
                      <a:pt x="1890" y="1642"/>
                    </a:cubicBezTo>
                    <a:cubicBezTo>
                      <a:pt x="1836" y="1776"/>
                      <a:pt x="1800" y="1936"/>
                      <a:pt x="1765" y="2079"/>
                    </a:cubicBezTo>
                    <a:cubicBezTo>
                      <a:pt x="1738" y="2222"/>
                      <a:pt x="1702" y="2373"/>
                      <a:pt x="1640" y="2480"/>
                    </a:cubicBezTo>
                    <a:cubicBezTo>
                      <a:pt x="1604" y="2534"/>
                      <a:pt x="1560" y="2552"/>
                      <a:pt x="1488" y="2561"/>
                    </a:cubicBezTo>
                    <a:cubicBezTo>
                      <a:pt x="1417" y="2570"/>
                      <a:pt x="1354" y="2587"/>
                      <a:pt x="1292" y="2596"/>
                    </a:cubicBezTo>
                    <a:cubicBezTo>
                      <a:pt x="1024" y="2632"/>
                      <a:pt x="792" y="2659"/>
                      <a:pt x="596" y="2668"/>
                    </a:cubicBezTo>
                    <a:cubicBezTo>
                      <a:pt x="391" y="2685"/>
                      <a:pt x="230" y="2685"/>
                      <a:pt x="123" y="2685"/>
                    </a:cubicBezTo>
                    <a:cubicBezTo>
                      <a:pt x="70" y="2685"/>
                      <a:pt x="25" y="2659"/>
                      <a:pt x="7" y="2632"/>
                    </a:cubicBezTo>
                    <a:cubicBezTo>
                      <a:pt x="3" y="2628"/>
                      <a:pt x="1" y="2623"/>
                      <a:pt x="1" y="2619"/>
                    </a:cubicBezTo>
                    <a:lnTo>
                      <a:pt x="1" y="2619"/>
                    </a:lnTo>
                    <a:cubicBezTo>
                      <a:pt x="1" y="2625"/>
                      <a:pt x="3" y="2632"/>
                      <a:pt x="7" y="2641"/>
                    </a:cubicBezTo>
                    <a:cubicBezTo>
                      <a:pt x="16" y="2668"/>
                      <a:pt x="61" y="2694"/>
                      <a:pt x="114" y="2694"/>
                    </a:cubicBezTo>
                    <a:cubicBezTo>
                      <a:pt x="230" y="2712"/>
                      <a:pt x="391" y="2721"/>
                      <a:pt x="596" y="2721"/>
                    </a:cubicBezTo>
                    <a:cubicBezTo>
                      <a:pt x="792" y="2721"/>
                      <a:pt x="1033" y="2712"/>
                      <a:pt x="1301" y="2685"/>
                    </a:cubicBezTo>
                    <a:cubicBezTo>
                      <a:pt x="1363" y="2677"/>
                      <a:pt x="1435" y="2668"/>
                      <a:pt x="1506" y="2650"/>
                    </a:cubicBezTo>
                    <a:cubicBezTo>
                      <a:pt x="1542" y="2650"/>
                      <a:pt x="1577" y="2641"/>
                      <a:pt x="1613" y="2623"/>
                    </a:cubicBezTo>
                    <a:cubicBezTo>
                      <a:pt x="1658" y="2605"/>
                      <a:pt x="1693" y="2578"/>
                      <a:pt x="1720" y="2543"/>
                    </a:cubicBezTo>
                    <a:cubicBezTo>
                      <a:pt x="1800" y="2400"/>
                      <a:pt x="1836" y="2248"/>
                      <a:pt x="1872" y="2106"/>
                    </a:cubicBezTo>
                    <a:cubicBezTo>
                      <a:pt x="1899" y="1954"/>
                      <a:pt x="1934" y="1811"/>
                      <a:pt x="1988" y="1677"/>
                    </a:cubicBezTo>
                    <a:cubicBezTo>
                      <a:pt x="2032" y="1553"/>
                      <a:pt x="2095" y="1428"/>
                      <a:pt x="2157" y="1303"/>
                    </a:cubicBezTo>
                    <a:cubicBezTo>
                      <a:pt x="2273" y="1071"/>
                      <a:pt x="2371" y="848"/>
                      <a:pt x="2416" y="643"/>
                    </a:cubicBezTo>
                    <a:cubicBezTo>
                      <a:pt x="2461" y="446"/>
                      <a:pt x="2452" y="277"/>
                      <a:pt x="2425" y="170"/>
                    </a:cubicBezTo>
                    <a:cubicBezTo>
                      <a:pt x="2398" y="64"/>
                      <a:pt x="2372" y="1"/>
                      <a:pt x="2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807;p38">
                <a:extLst>
                  <a:ext uri="{FF2B5EF4-FFF2-40B4-BE49-F238E27FC236}">
                    <a16:creationId xmlns:a16="http://schemas.microsoft.com/office/drawing/2014/main" id="{682DA791-EA5F-09E3-5284-5E7D077A9E01}"/>
                  </a:ext>
                </a:extLst>
              </p:cNvPr>
              <p:cNvSpPr/>
              <p:nvPr/>
            </p:nvSpPr>
            <p:spPr>
              <a:xfrm>
                <a:off x="1757081" y="2862415"/>
                <a:ext cx="44675" cy="33667"/>
              </a:xfrm>
              <a:custGeom>
                <a:avLst/>
                <a:gdLst/>
                <a:ahLst/>
                <a:cxnLst/>
                <a:rect l="l" t="t" r="r" b="b"/>
                <a:pathLst>
                  <a:path w="625" h="471" extrusionOk="0">
                    <a:moveTo>
                      <a:pt x="312" y="1"/>
                    </a:moveTo>
                    <a:cubicBezTo>
                      <a:pt x="289" y="1"/>
                      <a:pt x="264" y="5"/>
                      <a:pt x="232" y="16"/>
                    </a:cubicBezTo>
                    <a:cubicBezTo>
                      <a:pt x="188" y="25"/>
                      <a:pt x="125" y="51"/>
                      <a:pt x="72" y="96"/>
                    </a:cubicBezTo>
                    <a:cubicBezTo>
                      <a:pt x="54" y="105"/>
                      <a:pt x="45" y="114"/>
                      <a:pt x="27" y="132"/>
                    </a:cubicBezTo>
                    <a:cubicBezTo>
                      <a:pt x="18" y="141"/>
                      <a:pt x="18" y="149"/>
                      <a:pt x="9" y="167"/>
                    </a:cubicBezTo>
                    <a:cubicBezTo>
                      <a:pt x="0" y="185"/>
                      <a:pt x="0" y="203"/>
                      <a:pt x="9" y="230"/>
                    </a:cubicBezTo>
                    <a:cubicBezTo>
                      <a:pt x="27" y="265"/>
                      <a:pt x="54" y="274"/>
                      <a:pt x="72" y="283"/>
                    </a:cubicBezTo>
                    <a:lnTo>
                      <a:pt x="116" y="310"/>
                    </a:lnTo>
                    <a:cubicBezTo>
                      <a:pt x="223" y="364"/>
                      <a:pt x="322" y="390"/>
                      <a:pt x="402" y="408"/>
                    </a:cubicBezTo>
                    <a:lnTo>
                      <a:pt x="384" y="390"/>
                    </a:lnTo>
                    <a:lnTo>
                      <a:pt x="384" y="390"/>
                    </a:lnTo>
                    <a:cubicBezTo>
                      <a:pt x="447" y="453"/>
                      <a:pt x="518" y="471"/>
                      <a:pt x="562" y="471"/>
                    </a:cubicBezTo>
                    <a:cubicBezTo>
                      <a:pt x="607" y="471"/>
                      <a:pt x="625" y="462"/>
                      <a:pt x="625" y="462"/>
                    </a:cubicBezTo>
                    <a:cubicBezTo>
                      <a:pt x="625" y="462"/>
                      <a:pt x="598" y="462"/>
                      <a:pt x="562" y="444"/>
                    </a:cubicBezTo>
                    <a:cubicBezTo>
                      <a:pt x="527" y="435"/>
                      <a:pt x="473" y="399"/>
                      <a:pt x="446" y="346"/>
                    </a:cubicBezTo>
                    <a:lnTo>
                      <a:pt x="438" y="346"/>
                    </a:lnTo>
                    <a:lnTo>
                      <a:pt x="429" y="337"/>
                    </a:lnTo>
                    <a:cubicBezTo>
                      <a:pt x="348" y="301"/>
                      <a:pt x="259" y="265"/>
                      <a:pt x="170" y="221"/>
                    </a:cubicBezTo>
                    <a:lnTo>
                      <a:pt x="116" y="194"/>
                    </a:lnTo>
                    <a:lnTo>
                      <a:pt x="99" y="185"/>
                    </a:lnTo>
                    <a:cubicBezTo>
                      <a:pt x="107" y="176"/>
                      <a:pt x="116" y="167"/>
                      <a:pt x="134" y="158"/>
                    </a:cubicBezTo>
                    <a:cubicBezTo>
                      <a:pt x="170" y="114"/>
                      <a:pt x="215" y="87"/>
                      <a:pt x="250" y="60"/>
                    </a:cubicBezTo>
                    <a:cubicBezTo>
                      <a:pt x="331" y="16"/>
                      <a:pt x="393" y="7"/>
                      <a:pt x="393" y="7"/>
                    </a:cubicBezTo>
                    <a:lnTo>
                      <a:pt x="357" y="7"/>
                    </a:lnTo>
                    <a:cubicBezTo>
                      <a:pt x="343" y="3"/>
                      <a:pt x="328"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808;p38">
                <a:extLst>
                  <a:ext uri="{FF2B5EF4-FFF2-40B4-BE49-F238E27FC236}">
                    <a16:creationId xmlns:a16="http://schemas.microsoft.com/office/drawing/2014/main" id="{74431E75-DAFD-60D2-1E37-5F6E912D52C7}"/>
                  </a:ext>
                </a:extLst>
              </p:cNvPr>
              <p:cNvSpPr/>
              <p:nvPr/>
            </p:nvSpPr>
            <p:spPr>
              <a:xfrm>
                <a:off x="1813835" y="2892221"/>
                <a:ext cx="16655" cy="7720"/>
              </a:xfrm>
              <a:custGeom>
                <a:avLst/>
                <a:gdLst/>
                <a:ahLst/>
                <a:cxnLst/>
                <a:rect l="l" t="t" r="r" b="b"/>
                <a:pathLst>
                  <a:path w="233" h="108" extrusionOk="0">
                    <a:moveTo>
                      <a:pt x="116" y="0"/>
                    </a:moveTo>
                    <a:cubicBezTo>
                      <a:pt x="54" y="0"/>
                      <a:pt x="0" y="54"/>
                      <a:pt x="0" y="54"/>
                    </a:cubicBezTo>
                    <a:cubicBezTo>
                      <a:pt x="0" y="54"/>
                      <a:pt x="54" y="107"/>
                      <a:pt x="116" y="107"/>
                    </a:cubicBezTo>
                    <a:cubicBezTo>
                      <a:pt x="179" y="107"/>
                      <a:pt x="232" y="54"/>
                      <a:pt x="232" y="54"/>
                    </a:cubicBezTo>
                    <a:cubicBezTo>
                      <a:pt x="232" y="54"/>
                      <a:pt x="179"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809;p38">
                <a:extLst>
                  <a:ext uri="{FF2B5EF4-FFF2-40B4-BE49-F238E27FC236}">
                    <a16:creationId xmlns:a16="http://schemas.microsoft.com/office/drawing/2014/main" id="{97B85880-CCED-AF5E-F0BD-83F5BF8B9308}"/>
                  </a:ext>
                </a:extLst>
              </p:cNvPr>
              <p:cNvSpPr/>
              <p:nvPr/>
            </p:nvSpPr>
            <p:spPr>
              <a:xfrm>
                <a:off x="1829774" y="2860342"/>
                <a:ext cx="21730" cy="7720"/>
              </a:xfrm>
              <a:custGeom>
                <a:avLst/>
                <a:gdLst/>
                <a:ahLst/>
                <a:cxnLst/>
                <a:rect l="l" t="t" r="r" b="b"/>
                <a:pathLst>
                  <a:path w="304" h="108" extrusionOk="0">
                    <a:moveTo>
                      <a:pt x="143" y="0"/>
                    </a:moveTo>
                    <a:cubicBezTo>
                      <a:pt x="63" y="9"/>
                      <a:pt x="0" y="62"/>
                      <a:pt x="0" y="62"/>
                    </a:cubicBezTo>
                    <a:cubicBezTo>
                      <a:pt x="0" y="62"/>
                      <a:pt x="72" y="107"/>
                      <a:pt x="152" y="107"/>
                    </a:cubicBezTo>
                    <a:cubicBezTo>
                      <a:pt x="232" y="98"/>
                      <a:pt x="304" y="45"/>
                      <a:pt x="304" y="45"/>
                    </a:cubicBezTo>
                    <a:cubicBezTo>
                      <a:pt x="304" y="45"/>
                      <a:pt x="232"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810;p38">
              <a:extLst>
                <a:ext uri="{FF2B5EF4-FFF2-40B4-BE49-F238E27FC236}">
                  <a16:creationId xmlns:a16="http://schemas.microsoft.com/office/drawing/2014/main" id="{F3CB0941-503E-D417-08E1-2F62BCD4EB29}"/>
                </a:ext>
              </a:extLst>
            </p:cNvPr>
            <p:cNvSpPr/>
            <p:nvPr/>
          </p:nvSpPr>
          <p:spPr>
            <a:xfrm rot="-10469220">
              <a:off x="2249593" y="675352"/>
              <a:ext cx="407062" cy="257751"/>
            </a:xfrm>
            <a:custGeom>
              <a:avLst/>
              <a:gdLst/>
              <a:ahLst/>
              <a:cxnLst/>
              <a:rect l="l" t="t" r="r" b="b"/>
              <a:pathLst>
                <a:path w="41493" h="16693" extrusionOk="0">
                  <a:moveTo>
                    <a:pt x="17883" y="1"/>
                  </a:moveTo>
                  <a:cubicBezTo>
                    <a:pt x="17746" y="1"/>
                    <a:pt x="17639" y="116"/>
                    <a:pt x="17504" y="116"/>
                  </a:cubicBezTo>
                  <a:cubicBezTo>
                    <a:pt x="17470" y="116"/>
                    <a:pt x="17435" y="109"/>
                    <a:pt x="17396" y="90"/>
                  </a:cubicBezTo>
                  <a:cubicBezTo>
                    <a:pt x="17183" y="33"/>
                    <a:pt x="16964" y="14"/>
                    <a:pt x="16744" y="14"/>
                  </a:cubicBezTo>
                  <a:cubicBezTo>
                    <a:pt x="16551" y="14"/>
                    <a:pt x="16357" y="29"/>
                    <a:pt x="16165" y="46"/>
                  </a:cubicBezTo>
                  <a:cubicBezTo>
                    <a:pt x="16120" y="33"/>
                    <a:pt x="16077" y="28"/>
                    <a:pt x="16035" y="28"/>
                  </a:cubicBezTo>
                  <a:cubicBezTo>
                    <a:pt x="15867" y="28"/>
                    <a:pt x="15715" y="112"/>
                    <a:pt x="15559" y="162"/>
                  </a:cubicBezTo>
                  <a:cubicBezTo>
                    <a:pt x="15378" y="146"/>
                    <a:pt x="15211" y="68"/>
                    <a:pt x="15040" y="68"/>
                  </a:cubicBezTo>
                  <a:cubicBezTo>
                    <a:pt x="15016" y="68"/>
                    <a:pt x="14993" y="69"/>
                    <a:pt x="14970" y="73"/>
                  </a:cubicBezTo>
                  <a:cubicBezTo>
                    <a:pt x="14949" y="74"/>
                    <a:pt x="14928" y="75"/>
                    <a:pt x="14907" y="75"/>
                  </a:cubicBezTo>
                  <a:cubicBezTo>
                    <a:pt x="14736" y="75"/>
                    <a:pt x="14551" y="24"/>
                    <a:pt x="14379" y="24"/>
                  </a:cubicBezTo>
                  <a:cubicBezTo>
                    <a:pt x="14250" y="24"/>
                    <a:pt x="14128" y="53"/>
                    <a:pt x="14024" y="153"/>
                  </a:cubicBezTo>
                  <a:cubicBezTo>
                    <a:pt x="13825" y="83"/>
                    <a:pt x="13609" y="29"/>
                    <a:pt x="13396" y="29"/>
                  </a:cubicBezTo>
                  <a:cubicBezTo>
                    <a:pt x="13257" y="29"/>
                    <a:pt x="13120" y="52"/>
                    <a:pt x="12989" y="108"/>
                  </a:cubicBezTo>
                  <a:cubicBezTo>
                    <a:pt x="12964" y="110"/>
                    <a:pt x="12938" y="110"/>
                    <a:pt x="12912" y="110"/>
                  </a:cubicBezTo>
                  <a:cubicBezTo>
                    <a:pt x="12713" y="110"/>
                    <a:pt x="12510" y="76"/>
                    <a:pt x="12309" y="76"/>
                  </a:cubicBezTo>
                  <a:cubicBezTo>
                    <a:pt x="12181" y="76"/>
                    <a:pt x="12053" y="90"/>
                    <a:pt x="11928" y="135"/>
                  </a:cubicBezTo>
                  <a:cubicBezTo>
                    <a:pt x="11913" y="146"/>
                    <a:pt x="11896" y="149"/>
                    <a:pt x="11877" y="149"/>
                  </a:cubicBezTo>
                  <a:cubicBezTo>
                    <a:pt x="11822" y="149"/>
                    <a:pt x="11756" y="115"/>
                    <a:pt x="11707" y="115"/>
                  </a:cubicBezTo>
                  <a:cubicBezTo>
                    <a:pt x="11676" y="115"/>
                    <a:pt x="11651" y="130"/>
                    <a:pt x="11642" y="180"/>
                  </a:cubicBezTo>
                  <a:cubicBezTo>
                    <a:pt x="11616" y="171"/>
                    <a:pt x="11589" y="166"/>
                    <a:pt x="11562" y="166"/>
                  </a:cubicBezTo>
                  <a:cubicBezTo>
                    <a:pt x="11535" y="166"/>
                    <a:pt x="11509" y="171"/>
                    <a:pt x="11482" y="180"/>
                  </a:cubicBezTo>
                  <a:cubicBezTo>
                    <a:pt x="11418" y="204"/>
                    <a:pt x="11352" y="212"/>
                    <a:pt x="11286" y="212"/>
                  </a:cubicBezTo>
                  <a:cubicBezTo>
                    <a:pt x="11160" y="212"/>
                    <a:pt x="11032" y="184"/>
                    <a:pt x="10908" y="184"/>
                  </a:cubicBezTo>
                  <a:cubicBezTo>
                    <a:pt x="10813" y="184"/>
                    <a:pt x="10721" y="200"/>
                    <a:pt x="10634" y="260"/>
                  </a:cubicBezTo>
                  <a:cubicBezTo>
                    <a:pt x="10544" y="339"/>
                    <a:pt x="10442" y="363"/>
                    <a:pt x="10335" y="363"/>
                  </a:cubicBezTo>
                  <a:cubicBezTo>
                    <a:pt x="10170" y="363"/>
                    <a:pt x="9992" y="307"/>
                    <a:pt x="9824" y="307"/>
                  </a:cubicBezTo>
                  <a:cubicBezTo>
                    <a:pt x="9743" y="307"/>
                    <a:pt x="9665" y="320"/>
                    <a:pt x="9591" y="358"/>
                  </a:cubicBezTo>
                  <a:cubicBezTo>
                    <a:pt x="9543" y="392"/>
                    <a:pt x="9491" y="403"/>
                    <a:pt x="9437" y="403"/>
                  </a:cubicBezTo>
                  <a:cubicBezTo>
                    <a:pt x="9341" y="403"/>
                    <a:pt x="9239" y="368"/>
                    <a:pt x="9142" y="368"/>
                  </a:cubicBezTo>
                  <a:cubicBezTo>
                    <a:pt x="9080" y="368"/>
                    <a:pt x="9021" y="383"/>
                    <a:pt x="8966" y="429"/>
                  </a:cubicBezTo>
                  <a:cubicBezTo>
                    <a:pt x="8776" y="486"/>
                    <a:pt x="8578" y="502"/>
                    <a:pt x="8377" y="502"/>
                  </a:cubicBezTo>
                  <a:cubicBezTo>
                    <a:pt x="8163" y="502"/>
                    <a:pt x="7947" y="483"/>
                    <a:pt x="7735" y="474"/>
                  </a:cubicBezTo>
                  <a:cubicBezTo>
                    <a:pt x="7587" y="561"/>
                    <a:pt x="7473" y="724"/>
                    <a:pt x="7286" y="724"/>
                  </a:cubicBezTo>
                  <a:cubicBezTo>
                    <a:pt x="7281" y="724"/>
                    <a:pt x="7276" y="724"/>
                    <a:pt x="7271" y="724"/>
                  </a:cubicBezTo>
                  <a:cubicBezTo>
                    <a:pt x="7102" y="697"/>
                    <a:pt x="6914" y="724"/>
                    <a:pt x="6780" y="608"/>
                  </a:cubicBezTo>
                  <a:cubicBezTo>
                    <a:pt x="6656" y="644"/>
                    <a:pt x="6415" y="572"/>
                    <a:pt x="6379" y="724"/>
                  </a:cubicBezTo>
                  <a:cubicBezTo>
                    <a:pt x="6361" y="733"/>
                    <a:pt x="6334" y="760"/>
                    <a:pt x="6325" y="768"/>
                  </a:cubicBezTo>
                  <a:cubicBezTo>
                    <a:pt x="6111" y="822"/>
                    <a:pt x="5799" y="751"/>
                    <a:pt x="5683" y="983"/>
                  </a:cubicBezTo>
                  <a:cubicBezTo>
                    <a:pt x="5639" y="1223"/>
                    <a:pt x="5282" y="1018"/>
                    <a:pt x="5201" y="1250"/>
                  </a:cubicBezTo>
                  <a:cubicBezTo>
                    <a:pt x="5085" y="1589"/>
                    <a:pt x="5068" y="1973"/>
                    <a:pt x="5005" y="2330"/>
                  </a:cubicBezTo>
                  <a:lnTo>
                    <a:pt x="4961" y="2330"/>
                  </a:lnTo>
                  <a:cubicBezTo>
                    <a:pt x="4961" y="2419"/>
                    <a:pt x="4961" y="2597"/>
                    <a:pt x="4961" y="2678"/>
                  </a:cubicBezTo>
                  <a:cubicBezTo>
                    <a:pt x="4871" y="2722"/>
                    <a:pt x="4853" y="2829"/>
                    <a:pt x="4916" y="3008"/>
                  </a:cubicBezTo>
                  <a:cubicBezTo>
                    <a:pt x="4898" y="3213"/>
                    <a:pt x="4925" y="3418"/>
                    <a:pt x="4996" y="3614"/>
                  </a:cubicBezTo>
                  <a:cubicBezTo>
                    <a:pt x="4934" y="3864"/>
                    <a:pt x="4916" y="4132"/>
                    <a:pt x="4898" y="4390"/>
                  </a:cubicBezTo>
                  <a:cubicBezTo>
                    <a:pt x="4871" y="4515"/>
                    <a:pt x="4764" y="4560"/>
                    <a:pt x="4648" y="4578"/>
                  </a:cubicBezTo>
                  <a:cubicBezTo>
                    <a:pt x="4587" y="4619"/>
                    <a:pt x="4518" y="4631"/>
                    <a:pt x="4445" y="4631"/>
                  </a:cubicBezTo>
                  <a:cubicBezTo>
                    <a:pt x="4343" y="4631"/>
                    <a:pt x="4235" y="4606"/>
                    <a:pt x="4137" y="4606"/>
                  </a:cubicBezTo>
                  <a:cubicBezTo>
                    <a:pt x="4032" y="4606"/>
                    <a:pt x="3937" y="4634"/>
                    <a:pt x="3872" y="4747"/>
                  </a:cubicBezTo>
                  <a:cubicBezTo>
                    <a:pt x="3851" y="4746"/>
                    <a:pt x="3831" y="4745"/>
                    <a:pt x="3810" y="4745"/>
                  </a:cubicBezTo>
                  <a:cubicBezTo>
                    <a:pt x="3557" y="4745"/>
                    <a:pt x="3318" y="4842"/>
                    <a:pt x="3078" y="4917"/>
                  </a:cubicBezTo>
                  <a:cubicBezTo>
                    <a:pt x="2956" y="4884"/>
                    <a:pt x="2841" y="4844"/>
                    <a:pt x="2721" y="4844"/>
                  </a:cubicBezTo>
                  <a:cubicBezTo>
                    <a:pt x="2709" y="4844"/>
                    <a:pt x="2697" y="4845"/>
                    <a:pt x="2686" y="4845"/>
                  </a:cubicBezTo>
                  <a:cubicBezTo>
                    <a:pt x="2638" y="4814"/>
                    <a:pt x="2584" y="4802"/>
                    <a:pt x="2530" y="4802"/>
                  </a:cubicBezTo>
                  <a:cubicBezTo>
                    <a:pt x="2444" y="4802"/>
                    <a:pt x="2356" y="4834"/>
                    <a:pt x="2284" y="4872"/>
                  </a:cubicBezTo>
                  <a:cubicBezTo>
                    <a:pt x="1999" y="4917"/>
                    <a:pt x="1722" y="4988"/>
                    <a:pt x="1455" y="5086"/>
                  </a:cubicBezTo>
                  <a:cubicBezTo>
                    <a:pt x="1312" y="5140"/>
                    <a:pt x="1044" y="5068"/>
                    <a:pt x="955" y="5238"/>
                  </a:cubicBezTo>
                  <a:cubicBezTo>
                    <a:pt x="848" y="5291"/>
                    <a:pt x="866" y="5434"/>
                    <a:pt x="812" y="5523"/>
                  </a:cubicBezTo>
                  <a:cubicBezTo>
                    <a:pt x="714" y="5595"/>
                    <a:pt x="589" y="5648"/>
                    <a:pt x="562" y="5773"/>
                  </a:cubicBezTo>
                  <a:cubicBezTo>
                    <a:pt x="322" y="6157"/>
                    <a:pt x="322" y="6630"/>
                    <a:pt x="322" y="7067"/>
                  </a:cubicBezTo>
                  <a:cubicBezTo>
                    <a:pt x="250" y="7147"/>
                    <a:pt x="232" y="7263"/>
                    <a:pt x="286" y="7415"/>
                  </a:cubicBezTo>
                  <a:cubicBezTo>
                    <a:pt x="179" y="7539"/>
                    <a:pt x="232" y="7709"/>
                    <a:pt x="232" y="7861"/>
                  </a:cubicBezTo>
                  <a:lnTo>
                    <a:pt x="188" y="7852"/>
                  </a:lnTo>
                  <a:cubicBezTo>
                    <a:pt x="179" y="8128"/>
                    <a:pt x="179" y="8414"/>
                    <a:pt x="179" y="8690"/>
                  </a:cubicBezTo>
                  <a:cubicBezTo>
                    <a:pt x="63" y="8726"/>
                    <a:pt x="161" y="8967"/>
                    <a:pt x="134" y="9092"/>
                  </a:cubicBezTo>
                  <a:cubicBezTo>
                    <a:pt x="134" y="9110"/>
                    <a:pt x="143" y="9154"/>
                    <a:pt x="143" y="9172"/>
                  </a:cubicBezTo>
                  <a:cubicBezTo>
                    <a:pt x="90" y="9805"/>
                    <a:pt x="0" y="10466"/>
                    <a:pt x="259" y="11072"/>
                  </a:cubicBezTo>
                  <a:cubicBezTo>
                    <a:pt x="286" y="11456"/>
                    <a:pt x="322" y="11839"/>
                    <a:pt x="295" y="12223"/>
                  </a:cubicBezTo>
                  <a:cubicBezTo>
                    <a:pt x="509" y="12669"/>
                    <a:pt x="1107" y="12678"/>
                    <a:pt x="1463" y="12981"/>
                  </a:cubicBezTo>
                  <a:cubicBezTo>
                    <a:pt x="1517" y="12955"/>
                    <a:pt x="1568" y="12943"/>
                    <a:pt x="1617" y="12943"/>
                  </a:cubicBezTo>
                  <a:cubicBezTo>
                    <a:pt x="1700" y="12943"/>
                    <a:pt x="1778" y="12976"/>
                    <a:pt x="1856" y="13026"/>
                  </a:cubicBezTo>
                  <a:cubicBezTo>
                    <a:pt x="2284" y="12999"/>
                    <a:pt x="2712" y="12919"/>
                    <a:pt x="3132" y="12883"/>
                  </a:cubicBezTo>
                  <a:cubicBezTo>
                    <a:pt x="3141" y="13008"/>
                    <a:pt x="3141" y="13142"/>
                    <a:pt x="3132" y="13276"/>
                  </a:cubicBezTo>
                  <a:lnTo>
                    <a:pt x="3096" y="13276"/>
                  </a:lnTo>
                  <a:cubicBezTo>
                    <a:pt x="3034" y="13534"/>
                    <a:pt x="3069" y="13802"/>
                    <a:pt x="3078" y="14061"/>
                  </a:cubicBezTo>
                  <a:cubicBezTo>
                    <a:pt x="2935" y="14462"/>
                    <a:pt x="3007" y="14890"/>
                    <a:pt x="3096" y="15292"/>
                  </a:cubicBezTo>
                  <a:cubicBezTo>
                    <a:pt x="3248" y="15649"/>
                    <a:pt x="3051" y="16068"/>
                    <a:pt x="3248" y="16416"/>
                  </a:cubicBezTo>
                  <a:cubicBezTo>
                    <a:pt x="3408" y="16692"/>
                    <a:pt x="3756" y="16657"/>
                    <a:pt x="4024" y="16675"/>
                  </a:cubicBezTo>
                  <a:cubicBezTo>
                    <a:pt x="4064" y="16682"/>
                    <a:pt x="4103" y="16685"/>
                    <a:pt x="4142" y="16685"/>
                  </a:cubicBezTo>
                  <a:cubicBezTo>
                    <a:pt x="4423" y="16685"/>
                    <a:pt x="4674" y="16521"/>
                    <a:pt x="4959" y="16521"/>
                  </a:cubicBezTo>
                  <a:cubicBezTo>
                    <a:pt x="4977" y="16521"/>
                    <a:pt x="4996" y="16521"/>
                    <a:pt x="5014" y="16523"/>
                  </a:cubicBezTo>
                  <a:cubicBezTo>
                    <a:pt x="5020" y="16523"/>
                    <a:pt x="5026" y="16523"/>
                    <a:pt x="5031" y="16523"/>
                  </a:cubicBezTo>
                  <a:cubicBezTo>
                    <a:pt x="5304" y="16523"/>
                    <a:pt x="5545" y="16326"/>
                    <a:pt x="5826" y="16326"/>
                  </a:cubicBezTo>
                  <a:cubicBezTo>
                    <a:pt x="5832" y="16326"/>
                    <a:pt x="5838" y="16326"/>
                    <a:pt x="5844" y="16327"/>
                  </a:cubicBezTo>
                  <a:cubicBezTo>
                    <a:pt x="6279" y="16201"/>
                    <a:pt x="6731" y="16075"/>
                    <a:pt x="7191" y="16075"/>
                  </a:cubicBezTo>
                  <a:cubicBezTo>
                    <a:pt x="7220" y="16075"/>
                    <a:pt x="7250" y="16076"/>
                    <a:pt x="7280" y="16077"/>
                  </a:cubicBezTo>
                  <a:cubicBezTo>
                    <a:pt x="7309" y="16087"/>
                    <a:pt x="7338" y="16091"/>
                    <a:pt x="7366" y="16091"/>
                  </a:cubicBezTo>
                  <a:cubicBezTo>
                    <a:pt x="7496" y="16091"/>
                    <a:pt x="7615" y="16002"/>
                    <a:pt x="7747" y="16002"/>
                  </a:cubicBezTo>
                  <a:cubicBezTo>
                    <a:pt x="7761" y="16002"/>
                    <a:pt x="7775" y="16003"/>
                    <a:pt x="7788" y="16005"/>
                  </a:cubicBezTo>
                  <a:cubicBezTo>
                    <a:pt x="7845" y="16025"/>
                    <a:pt x="7901" y="16033"/>
                    <a:pt x="7955" y="16033"/>
                  </a:cubicBezTo>
                  <a:cubicBezTo>
                    <a:pt x="8177" y="16033"/>
                    <a:pt x="8387" y="15904"/>
                    <a:pt x="8609" y="15890"/>
                  </a:cubicBezTo>
                  <a:cubicBezTo>
                    <a:pt x="8626" y="15891"/>
                    <a:pt x="8642" y="15892"/>
                    <a:pt x="8659" y="15892"/>
                  </a:cubicBezTo>
                  <a:cubicBezTo>
                    <a:pt x="8861" y="15892"/>
                    <a:pt x="9038" y="15770"/>
                    <a:pt x="9241" y="15770"/>
                  </a:cubicBezTo>
                  <a:cubicBezTo>
                    <a:pt x="9277" y="15770"/>
                    <a:pt x="9313" y="15774"/>
                    <a:pt x="9350" y="15782"/>
                  </a:cubicBezTo>
                  <a:cubicBezTo>
                    <a:pt x="9375" y="15788"/>
                    <a:pt x="9400" y="15791"/>
                    <a:pt x="9425" y="15791"/>
                  </a:cubicBezTo>
                  <a:cubicBezTo>
                    <a:pt x="9602" y="15791"/>
                    <a:pt x="9764" y="15662"/>
                    <a:pt x="9940" y="15662"/>
                  </a:cubicBezTo>
                  <a:cubicBezTo>
                    <a:pt x="9972" y="15662"/>
                    <a:pt x="10004" y="15666"/>
                    <a:pt x="10037" y="15675"/>
                  </a:cubicBezTo>
                  <a:cubicBezTo>
                    <a:pt x="10153" y="15666"/>
                    <a:pt x="10260" y="15649"/>
                    <a:pt x="10367" y="15631"/>
                  </a:cubicBezTo>
                  <a:cubicBezTo>
                    <a:pt x="10902" y="15622"/>
                    <a:pt x="11446" y="15533"/>
                    <a:pt x="11964" y="15399"/>
                  </a:cubicBezTo>
                  <a:cubicBezTo>
                    <a:pt x="12276" y="15399"/>
                    <a:pt x="12588" y="15345"/>
                    <a:pt x="12900" y="15310"/>
                  </a:cubicBezTo>
                  <a:cubicBezTo>
                    <a:pt x="12958" y="15315"/>
                    <a:pt x="13015" y="15318"/>
                    <a:pt x="13073" y="15318"/>
                  </a:cubicBezTo>
                  <a:cubicBezTo>
                    <a:pt x="13599" y="15318"/>
                    <a:pt x="14112" y="15110"/>
                    <a:pt x="14638" y="15110"/>
                  </a:cubicBezTo>
                  <a:cubicBezTo>
                    <a:pt x="14710" y="15110"/>
                    <a:pt x="14782" y="15114"/>
                    <a:pt x="14854" y="15122"/>
                  </a:cubicBezTo>
                  <a:cubicBezTo>
                    <a:pt x="14938" y="15087"/>
                    <a:pt x="15033" y="15063"/>
                    <a:pt x="15127" y="15063"/>
                  </a:cubicBezTo>
                  <a:cubicBezTo>
                    <a:pt x="15152" y="15063"/>
                    <a:pt x="15177" y="15065"/>
                    <a:pt x="15202" y="15069"/>
                  </a:cubicBezTo>
                  <a:cubicBezTo>
                    <a:pt x="15216" y="15069"/>
                    <a:pt x="15229" y="15069"/>
                    <a:pt x="15243" y="15069"/>
                  </a:cubicBezTo>
                  <a:cubicBezTo>
                    <a:pt x="15933" y="15069"/>
                    <a:pt x="16598" y="14855"/>
                    <a:pt x="17280" y="14846"/>
                  </a:cubicBezTo>
                  <a:cubicBezTo>
                    <a:pt x="17289" y="14837"/>
                    <a:pt x="17312" y="14835"/>
                    <a:pt x="17343" y="14835"/>
                  </a:cubicBezTo>
                  <a:cubicBezTo>
                    <a:pt x="17372" y="14835"/>
                    <a:pt x="17407" y="14837"/>
                    <a:pt x="17443" y="14837"/>
                  </a:cubicBezTo>
                  <a:cubicBezTo>
                    <a:pt x="17534" y="14837"/>
                    <a:pt x="17628" y="14826"/>
                    <a:pt x="17628" y="14748"/>
                  </a:cubicBezTo>
                  <a:lnTo>
                    <a:pt x="17664" y="14739"/>
                  </a:lnTo>
                  <a:cubicBezTo>
                    <a:pt x="17748" y="14749"/>
                    <a:pt x="17831" y="14753"/>
                    <a:pt x="17915" y="14753"/>
                  </a:cubicBezTo>
                  <a:cubicBezTo>
                    <a:pt x="18117" y="14753"/>
                    <a:pt x="18319" y="14728"/>
                    <a:pt x="18521" y="14703"/>
                  </a:cubicBezTo>
                  <a:cubicBezTo>
                    <a:pt x="18578" y="14699"/>
                    <a:pt x="18637" y="14698"/>
                    <a:pt x="18695" y="14698"/>
                  </a:cubicBezTo>
                  <a:cubicBezTo>
                    <a:pt x="18844" y="14698"/>
                    <a:pt x="18995" y="14706"/>
                    <a:pt x="19145" y="14706"/>
                  </a:cubicBezTo>
                  <a:cubicBezTo>
                    <a:pt x="19368" y="14706"/>
                    <a:pt x="19589" y="14688"/>
                    <a:pt x="19796" y="14596"/>
                  </a:cubicBezTo>
                  <a:cubicBezTo>
                    <a:pt x="20181" y="14513"/>
                    <a:pt x="20573" y="14507"/>
                    <a:pt x="20965" y="14507"/>
                  </a:cubicBezTo>
                  <a:cubicBezTo>
                    <a:pt x="21036" y="14507"/>
                    <a:pt x="21108" y="14507"/>
                    <a:pt x="21179" y="14507"/>
                  </a:cubicBezTo>
                  <a:cubicBezTo>
                    <a:pt x="21246" y="14484"/>
                    <a:pt x="21312" y="14477"/>
                    <a:pt x="21377" y="14477"/>
                  </a:cubicBezTo>
                  <a:cubicBezTo>
                    <a:pt x="21529" y="14477"/>
                    <a:pt x="21678" y="14519"/>
                    <a:pt x="21832" y="14519"/>
                  </a:cubicBezTo>
                  <a:cubicBezTo>
                    <a:pt x="21875" y="14519"/>
                    <a:pt x="21919" y="14516"/>
                    <a:pt x="21964" y="14507"/>
                  </a:cubicBezTo>
                  <a:cubicBezTo>
                    <a:pt x="22357" y="14435"/>
                    <a:pt x="22758" y="14489"/>
                    <a:pt x="23151" y="14409"/>
                  </a:cubicBezTo>
                  <a:cubicBezTo>
                    <a:pt x="23252" y="14435"/>
                    <a:pt x="23354" y="14446"/>
                    <a:pt x="23457" y="14446"/>
                  </a:cubicBezTo>
                  <a:cubicBezTo>
                    <a:pt x="23830" y="14446"/>
                    <a:pt x="24207" y="14303"/>
                    <a:pt x="24578" y="14275"/>
                  </a:cubicBezTo>
                  <a:cubicBezTo>
                    <a:pt x="24846" y="14346"/>
                    <a:pt x="25131" y="14319"/>
                    <a:pt x="25399" y="14337"/>
                  </a:cubicBezTo>
                  <a:cubicBezTo>
                    <a:pt x="25496" y="14293"/>
                    <a:pt x="25592" y="14280"/>
                    <a:pt x="25690" y="14280"/>
                  </a:cubicBezTo>
                  <a:cubicBezTo>
                    <a:pt x="25833" y="14280"/>
                    <a:pt x="25977" y="14308"/>
                    <a:pt x="26122" y="14308"/>
                  </a:cubicBezTo>
                  <a:cubicBezTo>
                    <a:pt x="26178" y="14308"/>
                    <a:pt x="26234" y="14304"/>
                    <a:pt x="26291" y="14293"/>
                  </a:cubicBezTo>
                  <a:cubicBezTo>
                    <a:pt x="26626" y="14201"/>
                    <a:pt x="26970" y="14178"/>
                    <a:pt x="27315" y="14178"/>
                  </a:cubicBezTo>
                  <a:cubicBezTo>
                    <a:pt x="27540" y="14178"/>
                    <a:pt x="27764" y="14187"/>
                    <a:pt x="27986" y="14195"/>
                  </a:cubicBezTo>
                  <a:cubicBezTo>
                    <a:pt x="28036" y="14208"/>
                    <a:pt x="28087" y="14214"/>
                    <a:pt x="28138" y="14214"/>
                  </a:cubicBezTo>
                  <a:cubicBezTo>
                    <a:pt x="28279" y="14214"/>
                    <a:pt x="28421" y="14174"/>
                    <a:pt x="28563" y="14174"/>
                  </a:cubicBezTo>
                  <a:cubicBezTo>
                    <a:pt x="28632" y="14174"/>
                    <a:pt x="28702" y="14184"/>
                    <a:pt x="28771" y="14212"/>
                  </a:cubicBezTo>
                  <a:cubicBezTo>
                    <a:pt x="29074" y="14096"/>
                    <a:pt x="29413" y="14230"/>
                    <a:pt x="29707" y="14070"/>
                  </a:cubicBezTo>
                  <a:cubicBezTo>
                    <a:pt x="29750" y="14094"/>
                    <a:pt x="29795" y="14104"/>
                    <a:pt x="29842" y="14104"/>
                  </a:cubicBezTo>
                  <a:cubicBezTo>
                    <a:pt x="29912" y="14104"/>
                    <a:pt x="29985" y="14082"/>
                    <a:pt x="30055" y="14061"/>
                  </a:cubicBezTo>
                  <a:cubicBezTo>
                    <a:pt x="30115" y="14084"/>
                    <a:pt x="30176" y="14093"/>
                    <a:pt x="30239" y="14093"/>
                  </a:cubicBezTo>
                  <a:cubicBezTo>
                    <a:pt x="30416" y="14093"/>
                    <a:pt x="30602" y="14020"/>
                    <a:pt x="30787" y="14007"/>
                  </a:cubicBezTo>
                  <a:lnTo>
                    <a:pt x="30787" y="14061"/>
                  </a:lnTo>
                  <a:cubicBezTo>
                    <a:pt x="30804" y="14061"/>
                    <a:pt x="30821" y="14061"/>
                    <a:pt x="30837" y="14061"/>
                  </a:cubicBezTo>
                  <a:cubicBezTo>
                    <a:pt x="31377" y="14061"/>
                    <a:pt x="31916" y="13934"/>
                    <a:pt x="32455" y="13934"/>
                  </a:cubicBezTo>
                  <a:cubicBezTo>
                    <a:pt x="32488" y="13934"/>
                    <a:pt x="32521" y="13935"/>
                    <a:pt x="32553" y="13936"/>
                  </a:cubicBezTo>
                  <a:cubicBezTo>
                    <a:pt x="32604" y="13957"/>
                    <a:pt x="32654" y="13965"/>
                    <a:pt x="32704" y="13965"/>
                  </a:cubicBezTo>
                  <a:cubicBezTo>
                    <a:pt x="32881" y="13965"/>
                    <a:pt x="33058" y="13864"/>
                    <a:pt x="33240" y="13864"/>
                  </a:cubicBezTo>
                  <a:cubicBezTo>
                    <a:pt x="33246" y="13864"/>
                    <a:pt x="33252" y="13864"/>
                    <a:pt x="33258" y="13864"/>
                  </a:cubicBezTo>
                  <a:cubicBezTo>
                    <a:pt x="33425" y="13880"/>
                    <a:pt x="33600" y="13909"/>
                    <a:pt x="33773" y="13909"/>
                  </a:cubicBezTo>
                  <a:cubicBezTo>
                    <a:pt x="33905" y="13909"/>
                    <a:pt x="34035" y="13892"/>
                    <a:pt x="34159" y="13838"/>
                  </a:cubicBezTo>
                  <a:cubicBezTo>
                    <a:pt x="34632" y="13775"/>
                    <a:pt x="35123" y="13775"/>
                    <a:pt x="35604" y="13748"/>
                  </a:cubicBezTo>
                  <a:cubicBezTo>
                    <a:pt x="35952" y="13641"/>
                    <a:pt x="36318" y="13677"/>
                    <a:pt x="36666" y="13588"/>
                  </a:cubicBezTo>
                  <a:cubicBezTo>
                    <a:pt x="37317" y="13499"/>
                    <a:pt x="37968" y="13472"/>
                    <a:pt x="38593" y="13294"/>
                  </a:cubicBezTo>
                  <a:cubicBezTo>
                    <a:pt x="38611" y="13286"/>
                    <a:pt x="38629" y="13283"/>
                    <a:pt x="38647" y="13283"/>
                  </a:cubicBezTo>
                  <a:cubicBezTo>
                    <a:pt x="38712" y="13283"/>
                    <a:pt x="38777" y="13321"/>
                    <a:pt x="38839" y="13321"/>
                  </a:cubicBezTo>
                  <a:cubicBezTo>
                    <a:pt x="38861" y="13321"/>
                    <a:pt x="38883" y="13316"/>
                    <a:pt x="38905" y="13302"/>
                  </a:cubicBezTo>
                  <a:cubicBezTo>
                    <a:pt x="39298" y="13115"/>
                    <a:pt x="39895" y="13169"/>
                    <a:pt x="40074" y="12696"/>
                  </a:cubicBezTo>
                  <a:cubicBezTo>
                    <a:pt x="40288" y="12571"/>
                    <a:pt x="40288" y="12285"/>
                    <a:pt x="40386" y="12080"/>
                  </a:cubicBezTo>
                  <a:cubicBezTo>
                    <a:pt x="40484" y="11804"/>
                    <a:pt x="40386" y="11465"/>
                    <a:pt x="40555" y="11215"/>
                  </a:cubicBezTo>
                  <a:cubicBezTo>
                    <a:pt x="40841" y="10519"/>
                    <a:pt x="41153" y="9841"/>
                    <a:pt x="41367" y="9118"/>
                  </a:cubicBezTo>
                  <a:cubicBezTo>
                    <a:pt x="41296" y="8869"/>
                    <a:pt x="41492" y="8610"/>
                    <a:pt x="41287" y="8396"/>
                  </a:cubicBezTo>
                  <a:cubicBezTo>
                    <a:pt x="41251" y="8253"/>
                    <a:pt x="41118" y="8244"/>
                    <a:pt x="41002" y="8235"/>
                  </a:cubicBezTo>
                  <a:cubicBezTo>
                    <a:pt x="40466" y="7986"/>
                    <a:pt x="39886" y="7861"/>
                    <a:pt x="39307" y="7825"/>
                  </a:cubicBezTo>
                  <a:cubicBezTo>
                    <a:pt x="38780" y="7629"/>
                    <a:pt x="38227" y="7575"/>
                    <a:pt x="37692" y="7468"/>
                  </a:cubicBezTo>
                  <a:cubicBezTo>
                    <a:pt x="37624" y="7492"/>
                    <a:pt x="37556" y="7501"/>
                    <a:pt x="37487" y="7501"/>
                  </a:cubicBezTo>
                  <a:cubicBezTo>
                    <a:pt x="37256" y="7501"/>
                    <a:pt x="37021" y="7396"/>
                    <a:pt x="36786" y="7396"/>
                  </a:cubicBezTo>
                  <a:cubicBezTo>
                    <a:pt x="36779" y="7396"/>
                    <a:pt x="36771" y="7397"/>
                    <a:pt x="36764" y="7397"/>
                  </a:cubicBezTo>
                  <a:cubicBezTo>
                    <a:pt x="36666" y="7334"/>
                    <a:pt x="36719" y="7200"/>
                    <a:pt x="36693" y="7102"/>
                  </a:cubicBezTo>
                  <a:cubicBezTo>
                    <a:pt x="36773" y="6924"/>
                    <a:pt x="36880" y="6754"/>
                    <a:pt x="36889" y="6558"/>
                  </a:cubicBezTo>
                  <a:cubicBezTo>
                    <a:pt x="37058" y="6148"/>
                    <a:pt x="37148" y="5711"/>
                    <a:pt x="37317" y="5300"/>
                  </a:cubicBezTo>
                  <a:cubicBezTo>
                    <a:pt x="37478" y="4997"/>
                    <a:pt x="37469" y="4658"/>
                    <a:pt x="37567" y="4337"/>
                  </a:cubicBezTo>
                  <a:cubicBezTo>
                    <a:pt x="37692" y="3980"/>
                    <a:pt x="37629" y="3587"/>
                    <a:pt x="37638" y="3222"/>
                  </a:cubicBezTo>
                  <a:lnTo>
                    <a:pt x="37594" y="3222"/>
                  </a:lnTo>
                  <a:cubicBezTo>
                    <a:pt x="37576" y="2874"/>
                    <a:pt x="37201" y="2793"/>
                    <a:pt x="37058" y="2526"/>
                  </a:cubicBezTo>
                  <a:cubicBezTo>
                    <a:pt x="36987" y="2392"/>
                    <a:pt x="36818" y="2401"/>
                    <a:pt x="36719" y="2321"/>
                  </a:cubicBezTo>
                  <a:cubicBezTo>
                    <a:pt x="36505" y="2169"/>
                    <a:pt x="36220" y="2223"/>
                    <a:pt x="35997" y="2107"/>
                  </a:cubicBezTo>
                  <a:cubicBezTo>
                    <a:pt x="35783" y="1991"/>
                    <a:pt x="35542" y="1973"/>
                    <a:pt x="35310" y="1910"/>
                  </a:cubicBezTo>
                  <a:cubicBezTo>
                    <a:pt x="34891" y="1840"/>
                    <a:pt x="34497" y="1642"/>
                    <a:pt x="34071" y="1642"/>
                  </a:cubicBezTo>
                  <a:cubicBezTo>
                    <a:pt x="34062" y="1642"/>
                    <a:pt x="34052" y="1642"/>
                    <a:pt x="34043" y="1643"/>
                  </a:cubicBezTo>
                  <a:cubicBezTo>
                    <a:pt x="34043" y="1594"/>
                    <a:pt x="34006" y="1582"/>
                    <a:pt x="33959" y="1582"/>
                  </a:cubicBezTo>
                  <a:cubicBezTo>
                    <a:pt x="33915" y="1582"/>
                    <a:pt x="33863" y="1592"/>
                    <a:pt x="33824" y="1592"/>
                  </a:cubicBezTo>
                  <a:cubicBezTo>
                    <a:pt x="33812" y="1592"/>
                    <a:pt x="33802" y="1591"/>
                    <a:pt x="33793" y="1589"/>
                  </a:cubicBezTo>
                  <a:cubicBezTo>
                    <a:pt x="33787" y="1552"/>
                    <a:pt x="33764" y="1532"/>
                    <a:pt x="33721" y="1532"/>
                  </a:cubicBezTo>
                  <a:cubicBezTo>
                    <a:pt x="33702" y="1532"/>
                    <a:pt x="33678" y="1536"/>
                    <a:pt x="33651" y="1545"/>
                  </a:cubicBezTo>
                  <a:lnTo>
                    <a:pt x="33651" y="1491"/>
                  </a:lnTo>
                  <a:cubicBezTo>
                    <a:pt x="33632" y="1490"/>
                    <a:pt x="33614" y="1490"/>
                    <a:pt x="33596" y="1490"/>
                  </a:cubicBezTo>
                  <a:cubicBezTo>
                    <a:pt x="33412" y="1490"/>
                    <a:pt x="33241" y="1528"/>
                    <a:pt x="33062" y="1545"/>
                  </a:cubicBezTo>
                  <a:cubicBezTo>
                    <a:pt x="32848" y="1536"/>
                    <a:pt x="32634" y="1482"/>
                    <a:pt x="32419" y="1482"/>
                  </a:cubicBezTo>
                  <a:cubicBezTo>
                    <a:pt x="32219" y="1382"/>
                    <a:pt x="32011" y="1321"/>
                    <a:pt x="31787" y="1321"/>
                  </a:cubicBezTo>
                  <a:cubicBezTo>
                    <a:pt x="31772" y="1321"/>
                    <a:pt x="31757" y="1321"/>
                    <a:pt x="31741" y="1322"/>
                  </a:cubicBezTo>
                  <a:cubicBezTo>
                    <a:pt x="31411" y="1152"/>
                    <a:pt x="31010" y="1179"/>
                    <a:pt x="30644" y="1099"/>
                  </a:cubicBezTo>
                  <a:cubicBezTo>
                    <a:pt x="30473" y="1037"/>
                    <a:pt x="30274" y="1012"/>
                    <a:pt x="30082" y="1012"/>
                  </a:cubicBezTo>
                  <a:cubicBezTo>
                    <a:pt x="30025" y="1012"/>
                    <a:pt x="29968" y="1014"/>
                    <a:pt x="29913" y="1018"/>
                  </a:cubicBezTo>
                  <a:cubicBezTo>
                    <a:pt x="29815" y="947"/>
                    <a:pt x="29690" y="902"/>
                    <a:pt x="29556" y="902"/>
                  </a:cubicBezTo>
                  <a:cubicBezTo>
                    <a:pt x="29525" y="904"/>
                    <a:pt x="29493" y="905"/>
                    <a:pt x="29462" y="905"/>
                  </a:cubicBezTo>
                  <a:cubicBezTo>
                    <a:pt x="29147" y="905"/>
                    <a:pt x="28838" y="828"/>
                    <a:pt x="28521" y="804"/>
                  </a:cubicBezTo>
                  <a:cubicBezTo>
                    <a:pt x="28409" y="826"/>
                    <a:pt x="28298" y="834"/>
                    <a:pt x="28188" y="834"/>
                  </a:cubicBezTo>
                  <a:cubicBezTo>
                    <a:pt x="27673" y="834"/>
                    <a:pt x="27168" y="643"/>
                    <a:pt x="26646" y="643"/>
                  </a:cubicBezTo>
                  <a:cubicBezTo>
                    <a:pt x="26581" y="643"/>
                    <a:pt x="26517" y="646"/>
                    <a:pt x="26451" y="652"/>
                  </a:cubicBezTo>
                  <a:cubicBezTo>
                    <a:pt x="25992" y="644"/>
                    <a:pt x="25540" y="472"/>
                    <a:pt x="25082" y="472"/>
                  </a:cubicBezTo>
                  <a:cubicBezTo>
                    <a:pt x="25051" y="472"/>
                    <a:pt x="25020" y="472"/>
                    <a:pt x="24988" y="474"/>
                  </a:cubicBezTo>
                  <a:cubicBezTo>
                    <a:pt x="24462" y="305"/>
                    <a:pt x="23882" y="456"/>
                    <a:pt x="23382" y="233"/>
                  </a:cubicBezTo>
                  <a:cubicBezTo>
                    <a:pt x="23362" y="222"/>
                    <a:pt x="23342" y="217"/>
                    <a:pt x="23323" y="217"/>
                  </a:cubicBezTo>
                  <a:cubicBezTo>
                    <a:pt x="23265" y="217"/>
                    <a:pt x="23210" y="256"/>
                    <a:pt x="23151" y="269"/>
                  </a:cubicBezTo>
                  <a:cubicBezTo>
                    <a:pt x="23066" y="301"/>
                    <a:pt x="22981" y="312"/>
                    <a:pt x="22895" y="312"/>
                  </a:cubicBezTo>
                  <a:cubicBezTo>
                    <a:pt x="22667" y="312"/>
                    <a:pt x="22433" y="231"/>
                    <a:pt x="22203" y="231"/>
                  </a:cubicBezTo>
                  <a:cubicBezTo>
                    <a:pt x="22180" y="231"/>
                    <a:pt x="22157" y="231"/>
                    <a:pt x="22134" y="233"/>
                  </a:cubicBezTo>
                  <a:cubicBezTo>
                    <a:pt x="22102" y="249"/>
                    <a:pt x="22070" y="254"/>
                    <a:pt x="22039" y="254"/>
                  </a:cubicBezTo>
                  <a:cubicBezTo>
                    <a:pt x="21966" y="254"/>
                    <a:pt x="21893" y="225"/>
                    <a:pt x="21820" y="225"/>
                  </a:cubicBezTo>
                  <a:cubicBezTo>
                    <a:pt x="21799" y="225"/>
                    <a:pt x="21779" y="227"/>
                    <a:pt x="21759" y="233"/>
                  </a:cubicBezTo>
                  <a:cubicBezTo>
                    <a:pt x="21402" y="197"/>
                    <a:pt x="21036" y="206"/>
                    <a:pt x="20679" y="126"/>
                  </a:cubicBezTo>
                  <a:cubicBezTo>
                    <a:pt x="19922" y="81"/>
                    <a:pt x="19164" y="11"/>
                    <a:pt x="18406" y="11"/>
                  </a:cubicBezTo>
                  <a:cubicBezTo>
                    <a:pt x="18263" y="11"/>
                    <a:pt x="18120" y="13"/>
                    <a:pt x="17976" y="19"/>
                  </a:cubicBezTo>
                  <a:cubicBezTo>
                    <a:pt x="17943" y="6"/>
                    <a:pt x="17913" y="1"/>
                    <a:pt x="17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811;p38">
              <a:extLst>
                <a:ext uri="{FF2B5EF4-FFF2-40B4-BE49-F238E27FC236}">
                  <a16:creationId xmlns:a16="http://schemas.microsoft.com/office/drawing/2014/main" id="{ED1B3DEA-118A-E263-640D-027EF0B7632E}"/>
                </a:ext>
              </a:extLst>
            </p:cNvPr>
            <p:cNvSpPr/>
            <p:nvPr/>
          </p:nvSpPr>
          <p:spPr>
            <a:xfrm rot="-228261">
              <a:off x="2249842" y="1372268"/>
              <a:ext cx="406490" cy="257928"/>
            </a:xfrm>
            <a:custGeom>
              <a:avLst/>
              <a:gdLst/>
              <a:ahLst/>
              <a:cxnLst/>
              <a:rect l="l" t="t" r="r" b="b"/>
              <a:pathLst>
                <a:path w="41493" h="16693" extrusionOk="0">
                  <a:moveTo>
                    <a:pt x="17883" y="1"/>
                  </a:moveTo>
                  <a:cubicBezTo>
                    <a:pt x="17746" y="1"/>
                    <a:pt x="17639" y="116"/>
                    <a:pt x="17504" y="116"/>
                  </a:cubicBezTo>
                  <a:cubicBezTo>
                    <a:pt x="17470" y="116"/>
                    <a:pt x="17435" y="109"/>
                    <a:pt x="17396" y="90"/>
                  </a:cubicBezTo>
                  <a:cubicBezTo>
                    <a:pt x="17183" y="33"/>
                    <a:pt x="16964" y="14"/>
                    <a:pt x="16744" y="14"/>
                  </a:cubicBezTo>
                  <a:cubicBezTo>
                    <a:pt x="16551" y="14"/>
                    <a:pt x="16357" y="29"/>
                    <a:pt x="16165" y="46"/>
                  </a:cubicBezTo>
                  <a:cubicBezTo>
                    <a:pt x="16120" y="33"/>
                    <a:pt x="16077" y="28"/>
                    <a:pt x="16035" y="28"/>
                  </a:cubicBezTo>
                  <a:cubicBezTo>
                    <a:pt x="15867" y="28"/>
                    <a:pt x="15715" y="112"/>
                    <a:pt x="15559" y="162"/>
                  </a:cubicBezTo>
                  <a:cubicBezTo>
                    <a:pt x="15378" y="146"/>
                    <a:pt x="15211" y="68"/>
                    <a:pt x="15040" y="68"/>
                  </a:cubicBezTo>
                  <a:cubicBezTo>
                    <a:pt x="15016" y="68"/>
                    <a:pt x="14993" y="69"/>
                    <a:pt x="14970" y="73"/>
                  </a:cubicBezTo>
                  <a:cubicBezTo>
                    <a:pt x="14949" y="74"/>
                    <a:pt x="14928" y="75"/>
                    <a:pt x="14907" y="75"/>
                  </a:cubicBezTo>
                  <a:cubicBezTo>
                    <a:pt x="14736" y="75"/>
                    <a:pt x="14551" y="24"/>
                    <a:pt x="14379" y="24"/>
                  </a:cubicBezTo>
                  <a:cubicBezTo>
                    <a:pt x="14250" y="24"/>
                    <a:pt x="14128" y="53"/>
                    <a:pt x="14024" y="153"/>
                  </a:cubicBezTo>
                  <a:cubicBezTo>
                    <a:pt x="13825" y="83"/>
                    <a:pt x="13609" y="29"/>
                    <a:pt x="13396" y="29"/>
                  </a:cubicBezTo>
                  <a:cubicBezTo>
                    <a:pt x="13257" y="29"/>
                    <a:pt x="13120" y="52"/>
                    <a:pt x="12989" y="108"/>
                  </a:cubicBezTo>
                  <a:cubicBezTo>
                    <a:pt x="12964" y="110"/>
                    <a:pt x="12938" y="110"/>
                    <a:pt x="12912" y="110"/>
                  </a:cubicBezTo>
                  <a:cubicBezTo>
                    <a:pt x="12713" y="110"/>
                    <a:pt x="12510" y="76"/>
                    <a:pt x="12309" y="76"/>
                  </a:cubicBezTo>
                  <a:cubicBezTo>
                    <a:pt x="12181" y="76"/>
                    <a:pt x="12053" y="90"/>
                    <a:pt x="11928" y="135"/>
                  </a:cubicBezTo>
                  <a:cubicBezTo>
                    <a:pt x="11913" y="146"/>
                    <a:pt x="11896" y="149"/>
                    <a:pt x="11877" y="149"/>
                  </a:cubicBezTo>
                  <a:cubicBezTo>
                    <a:pt x="11822" y="149"/>
                    <a:pt x="11756" y="115"/>
                    <a:pt x="11707" y="115"/>
                  </a:cubicBezTo>
                  <a:cubicBezTo>
                    <a:pt x="11676" y="115"/>
                    <a:pt x="11651" y="130"/>
                    <a:pt x="11642" y="180"/>
                  </a:cubicBezTo>
                  <a:cubicBezTo>
                    <a:pt x="11616" y="171"/>
                    <a:pt x="11589" y="166"/>
                    <a:pt x="11562" y="166"/>
                  </a:cubicBezTo>
                  <a:cubicBezTo>
                    <a:pt x="11535" y="166"/>
                    <a:pt x="11509" y="171"/>
                    <a:pt x="11482" y="180"/>
                  </a:cubicBezTo>
                  <a:cubicBezTo>
                    <a:pt x="11418" y="204"/>
                    <a:pt x="11352" y="212"/>
                    <a:pt x="11286" y="212"/>
                  </a:cubicBezTo>
                  <a:cubicBezTo>
                    <a:pt x="11160" y="212"/>
                    <a:pt x="11032" y="184"/>
                    <a:pt x="10908" y="184"/>
                  </a:cubicBezTo>
                  <a:cubicBezTo>
                    <a:pt x="10813" y="184"/>
                    <a:pt x="10721" y="200"/>
                    <a:pt x="10634" y="260"/>
                  </a:cubicBezTo>
                  <a:cubicBezTo>
                    <a:pt x="10544" y="339"/>
                    <a:pt x="10442" y="363"/>
                    <a:pt x="10335" y="363"/>
                  </a:cubicBezTo>
                  <a:cubicBezTo>
                    <a:pt x="10170" y="363"/>
                    <a:pt x="9992" y="307"/>
                    <a:pt x="9824" y="307"/>
                  </a:cubicBezTo>
                  <a:cubicBezTo>
                    <a:pt x="9743" y="307"/>
                    <a:pt x="9665" y="320"/>
                    <a:pt x="9591" y="358"/>
                  </a:cubicBezTo>
                  <a:cubicBezTo>
                    <a:pt x="9543" y="392"/>
                    <a:pt x="9491" y="403"/>
                    <a:pt x="9437" y="403"/>
                  </a:cubicBezTo>
                  <a:cubicBezTo>
                    <a:pt x="9341" y="403"/>
                    <a:pt x="9239" y="368"/>
                    <a:pt x="9142" y="368"/>
                  </a:cubicBezTo>
                  <a:cubicBezTo>
                    <a:pt x="9080" y="368"/>
                    <a:pt x="9021" y="383"/>
                    <a:pt x="8966" y="429"/>
                  </a:cubicBezTo>
                  <a:cubicBezTo>
                    <a:pt x="8776" y="486"/>
                    <a:pt x="8578" y="502"/>
                    <a:pt x="8377" y="502"/>
                  </a:cubicBezTo>
                  <a:cubicBezTo>
                    <a:pt x="8163" y="502"/>
                    <a:pt x="7947" y="483"/>
                    <a:pt x="7735" y="474"/>
                  </a:cubicBezTo>
                  <a:cubicBezTo>
                    <a:pt x="7587" y="561"/>
                    <a:pt x="7473" y="724"/>
                    <a:pt x="7286" y="724"/>
                  </a:cubicBezTo>
                  <a:cubicBezTo>
                    <a:pt x="7281" y="724"/>
                    <a:pt x="7276" y="724"/>
                    <a:pt x="7271" y="724"/>
                  </a:cubicBezTo>
                  <a:cubicBezTo>
                    <a:pt x="7102" y="697"/>
                    <a:pt x="6914" y="724"/>
                    <a:pt x="6780" y="608"/>
                  </a:cubicBezTo>
                  <a:cubicBezTo>
                    <a:pt x="6656" y="644"/>
                    <a:pt x="6415" y="572"/>
                    <a:pt x="6379" y="724"/>
                  </a:cubicBezTo>
                  <a:cubicBezTo>
                    <a:pt x="6361" y="733"/>
                    <a:pt x="6334" y="760"/>
                    <a:pt x="6325" y="768"/>
                  </a:cubicBezTo>
                  <a:cubicBezTo>
                    <a:pt x="6111" y="822"/>
                    <a:pt x="5799" y="751"/>
                    <a:pt x="5683" y="983"/>
                  </a:cubicBezTo>
                  <a:cubicBezTo>
                    <a:pt x="5639" y="1223"/>
                    <a:pt x="5282" y="1018"/>
                    <a:pt x="5201" y="1250"/>
                  </a:cubicBezTo>
                  <a:cubicBezTo>
                    <a:pt x="5085" y="1589"/>
                    <a:pt x="5068" y="1973"/>
                    <a:pt x="5005" y="2330"/>
                  </a:cubicBezTo>
                  <a:lnTo>
                    <a:pt x="4961" y="2330"/>
                  </a:lnTo>
                  <a:cubicBezTo>
                    <a:pt x="4961" y="2419"/>
                    <a:pt x="4961" y="2597"/>
                    <a:pt x="4961" y="2678"/>
                  </a:cubicBezTo>
                  <a:cubicBezTo>
                    <a:pt x="4871" y="2722"/>
                    <a:pt x="4853" y="2829"/>
                    <a:pt x="4916" y="3008"/>
                  </a:cubicBezTo>
                  <a:cubicBezTo>
                    <a:pt x="4898" y="3213"/>
                    <a:pt x="4925" y="3418"/>
                    <a:pt x="4996" y="3614"/>
                  </a:cubicBezTo>
                  <a:cubicBezTo>
                    <a:pt x="4934" y="3864"/>
                    <a:pt x="4916" y="4132"/>
                    <a:pt x="4898" y="4390"/>
                  </a:cubicBezTo>
                  <a:cubicBezTo>
                    <a:pt x="4871" y="4515"/>
                    <a:pt x="4764" y="4560"/>
                    <a:pt x="4648" y="4578"/>
                  </a:cubicBezTo>
                  <a:cubicBezTo>
                    <a:pt x="4587" y="4619"/>
                    <a:pt x="4518" y="4631"/>
                    <a:pt x="4445" y="4631"/>
                  </a:cubicBezTo>
                  <a:cubicBezTo>
                    <a:pt x="4343" y="4631"/>
                    <a:pt x="4235" y="4606"/>
                    <a:pt x="4137" y="4606"/>
                  </a:cubicBezTo>
                  <a:cubicBezTo>
                    <a:pt x="4032" y="4606"/>
                    <a:pt x="3937" y="4634"/>
                    <a:pt x="3872" y="4747"/>
                  </a:cubicBezTo>
                  <a:cubicBezTo>
                    <a:pt x="3851" y="4746"/>
                    <a:pt x="3831" y="4745"/>
                    <a:pt x="3810" y="4745"/>
                  </a:cubicBezTo>
                  <a:cubicBezTo>
                    <a:pt x="3557" y="4745"/>
                    <a:pt x="3318" y="4842"/>
                    <a:pt x="3078" y="4917"/>
                  </a:cubicBezTo>
                  <a:cubicBezTo>
                    <a:pt x="2956" y="4884"/>
                    <a:pt x="2841" y="4844"/>
                    <a:pt x="2721" y="4844"/>
                  </a:cubicBezTo>
                  <a:cubicBezTo>
                    <a:pt x="2709" y="4844"/>
                    <a:pt x="2697" y="4845"/>
                    <a:pt x="2686" y="4845"/>
                  </a:cubicBezTo>
                  <a:cubicBezTo>
                    <a:pt x="2638" y="4814"/>
                    <a:pt x="2584" y="4802"/>
                    <a:pt x="2530" y="4802"/>
                  </a:cubicBezTo>
                  <a:cubicBezTo>
                    <a:pt x="2444" y="4802"/>
                    <a:pt x="2356" y="4834"/>
                    <a:pt x="2284" y="4872"/>
                  </a:cubicBezTo>
                  <a:cubicBezTo>
                    <a:pt x="1999" y="4917"/>
                    <a:pt x="1722" y="4988"/>
                    <a:pt x="1455" y="5086"/>
                  </a:cubicBezTo>
                  <a:cubicBezTo>
                    <a:pt x="1312" y="5140"/>
                    <a:pt x="1044" y="5068"/>
                    <a:pt x="955" y="5238"/>
                  </a:cubicBezTo>
                  <a:cubicBezTo>
                    <a:pt x="848" y="5291"/>
                    <a:pt x="866" y="5434"/>
                    <a:pt x="812" y="5523"/>
                  </a:cubicBezTo>
                  <a:cubicBezTo>
                    <a:pt x="714" y="5595"/>
                    <a:pt x="589" y="5648"/>
                    <a:pt x="562" y="5773"/>
                  </a:cubicBezTo>
                  <a:cubicBezTo>
                    <a:pt x="322" y="6157"/>
                    <a:pt x="322" y="6630"/>
                    <a:pt x="322" y="7067"/>
                  </a:cubicBezTo>
                  <a:cubicBezTo>
                    <a:pt x="250" y="7147"/>
                    <a:pt x="232" y="7263"/>
                    <a:pt x="286" y="7415"/>
                  </a:cubicBezTo>
                  <a:cubicBezTo>
                    <a:pt x="179" y="7539"/>
                    <a:pt x="232" y="7709"/>
                    <a:pt x="232" y="7861"/>
                  </a:cubicBezTo>
                  <a:lnTo>
                    <a:pt x="188" y="7852"/>
                  </a:lnTo>
                  <a:cubicBezTo>
                    <a:pt x="179" y="8128"/>
                    <a:pt x="179" y="8414"/>
                    <a:pt x="179" y="8690"/>
                  </a:cubicBezTo>
                  <a:cubicBezTo>
                    <a:pt x="63" y="8726"/>
                    <a:pt x="161" y="8967"/>
                    <a:pt x="134" y="9092"/>
                  </a:cubicBezTo>
                  <a:cubicBezTo>
                    <a:pt x="134" y="9110"/>
                    <a:pt x="143" y="9154"/>
                    <a:pt x="143" y="9172"/>
                  </a:cubicBezTo>
                  <a:cubicBezTo>
                    <a:pt x="90" y="9805"/>
                    <a:pt x="0" y="10466"/>
                    <a:pt x="259" y="11072"/>
                  </a:cubicBezTo>
                  <a:cubicBezTo>
                    <a:pt x="286" y="11456"/>
                    <a:pt x="322" y="11839"/>
                    <a:pt x="295" y="12223"/>
                  </a:cubicBezTo>
                  <a:cubicBezTo>
                    <a:pt x="509" y="12669"/>
                    <a:pt x="1107" y="12678"/>
                    <a:pt x="1463" y="12981"/>
                  </a:cubicBezTo>
                  <a:cubicBezTo>
                    <a:pt x="1517" y="12955"/>
                    <a:pt x="1568" y="12943"/>
                    <a:pt x="1617" y="12943"/>
                  </a:cubicBezTo>
                  <a:cubicBezTo>
                    <a:pt x="1700" y="12943"/>
                    <a:pt x="1778" y="12976"/>
                    <a:pt x="1856" y="13026"/>
                  </a:cubicBezTo>
                  <a:cubicBezTo>
                    <a:pt x="2284" y="12999"/>
                    <a:pt x="2712" y="12919"/>
                    <a:pt x="3132" y="12883"/>
                  </a:cubicBezTo>
                  <a:cubicBezTo>
                    <a:pt x="3141" y="13008"/>
                    <a:pt x="3141" y="13142"/>
                    <a:pt x="3132" y="13276"/>
                  </a:cubicBezTo>
                  <a:lnTo>
                    <a:pt x="3096" y="13276"/>
                  </a:lnTo>
                  <a:cubicBezTo>
                    <a:pt x="3034" y="13534"/>
                    <a:pt x="3069" y="13802"/>
                    <a:pt x="3078" y="14061"/>
                  </a:cubicBezTo>
                  <a:cubicBezTo>
                    <a:pt x="2935" y="14462"/>
                    <a:pt x="3007" y="14890"/>
                    <a:pt x="3096" y="15292"/>
                  </a:cubicBezTo>
                  <a:cubicBezTo>
                    <a:pt x="3248" y="15649"/>
                    <a:pt x="3051" y="16068"/>
                    <a:pt x="3248" y="16416"/>
                  </a:cubicBezTo>
                  <a:cubicBezTo>
                    <a:pt x="3408" y="16692"/>
                    <a:pt x="3756" y="16657"/>
                    <a:pt x="4024" y="16675"/>
                  </a:cubicBezTo>
                  <a:cubicBezTo>
                    <a:pt x="4064" y="16682"/>
                    <a:pt x="4103" y="16685"/>
                    <a:pt x="4142" y="16685"/>
                  </a:cubicBezTo>
                  <a:cubicBezTo>
                    <a:pt x="4423" y="16685"/>
                    <a:pt x="4674" y="16521"/>
                    <a:pt x="4959" y="16521"/>
                  </a:cubicBezTo>
                  <a:cubicBezTo>
                    <a:pt x="4977" y="16521"/>
                    <a:pt x="4996" y="16521"/>
                    <a:pt x="5014" y="16523"/>
                  </a:cubicBezTo>
                  <a:cubicBezTo>
                    <a:pt x="5020" y="16523"/>
                    <a:pt x="5026" y="16523"/>
                    <a:pt x="5031" y="16523"/>
                  </a:cubicBezTo>
                  <a:cubicBezTo>
                    <a:pt x="5304" y="16523"/>
                    <a:pt x="5545" y="16326"/>
                    <a:pt x="5826" y="16326"/>
                  </a:cubicBezTo>
                  <a:cubicBezTo>
                    <a:pt x="5832" y="16326"/>
                    <a:pt x="5838" y="16326"/>
                    <a:pt x="5844" y="16327"/>
                  </a:cubicBezTo>
                  <a:cubicBezTo>
                    <a:pt x="6279" y="16201"/>
                    <a:pt x="6731" y="16075"/>
                    <a:pt x="7191" y="16075"/>
                  </a:cubicBezTo>
                  <a:cubicBezTo>
                    <a:pt x="7220" y="16075"/>
                    <a:pt x="7250" y="16076"/>
                    <a:pt x="7280" y="16077"/>
                  </a:cubicBezTo>
                  <a:cubicBezTo>
                    <a:pt x="7309" y="16087"/>
                    <a:pt x="7338" y="16091"/>
                    <a:pt x="7366" y="16091"/>
                  </a:cubicBezTo>
                  <a:cubicBezTo>
                    <a:pt x="7496" y="16091"/>
                    <a:pt x="7615" y="16002"/>
                    <a:pt x="7747" y="16002"/>
                  </a:cubicBezTo>
                  <a:cubicBezTo>
                    <a:pt x="7761" y="16002"/>
                    <a:pt x="7775" y="16003"/>
                    <a:pt x="7788" y="16005"/>
                  </a:cubicBezTo>
                  <a:cubicBezTo>
                    <a:pt x="7845" y="16025"/>
                    <a:pt x="7901" y="16033"/>
                    <a:pt x="7955" y="16033"/>
                  </a:cubicBezTo>
                  <a:cubicBezTo>
                    <a:pt x="8177" y="16033"/>
                    <a:pt x="8387" y="15904"/>
                    <a:pt x="8609" y="15890"/>
                  </a:cubicBezTo>
                  <a:cubicBezTo>
                    <a:pt x="8626" y="15891"/>
                    <a:pt x="8642" y="15892"/>
                    <a:pt x="8659" y="15892"/>
                  </a:cubicBezTo>
                  <a:cubicBezTo>
                    <a:pt x="8861" y="15892"/>
                    <a:pt x="9038" y="15770"/>
                    <a:pt x="9241" y="15770"/>
                  </a:cubicBezTo>
                  <a:cubicBezTo>
                    <a:pt x="9277" y="15770"/>
                    <a:pt x="9313" y="15774"/>
                    <a:pt x="9350" y="15782"/>
                  </a:cubicBezTo>
                  <a:cubicBezTo>
                    <a:pt x="9375" y="15788"/>
                    <a:pt x="9400" y="15791"/>
                    <a:pt x="9425" y="15791"/>
                  </a:cubicBezTo>
                  <a:cubicBezTo>
                    <a:pt x="9602" y="15791"/>
                    <a:pt x="9764" y="15662"/>
                    <a:pt x="9940" y="15662"/>
                  </a:cubicBezTo>
                  <a:cubicBezTo>
                    <a:pt x="9972" y="15662"/>
                    <a:pt x="10004" y="15666"/>
                    <a:pt x="10037" y="15675"/>
                  </a:cubicBezTo>
                  <a:cubicBezTo>
                    <a:pt x="10153" y="15666"/>
                    <a:pt x="10260" y="15649"/>
                    <a:pt x="10367" y="15631"/>
                  </a:cubicBezTo>
                  <a:cubicBezTo>
                    <a:pt x="10902" y="15622"/>
                    <a:pt x="11446" y="15533"/>
                    <a:pt x="11964" y="15399"/>
                  </a:cubicBezTo>
                  <a:cubicBezTo>
                    <a:pt x="12276" y="15399"/>
                    <a:pt x="12588" y="15345"/>
                    <a:pt x="12900" y="15310"/>
                  </a:cubicBezTo>
                  <a:cubicBezTo>
                    <a:pt x="12958" y="15315"/>
                    <a:pt x="13015" y="15318"/>
                    <a:pt x="13073" y="15318"/>
                  </a:cubicBezTo>
                  <a:cubicBezTo>
                    <a:pt x="13599" y="15318"/>
                    <a:pt x="14112" y="15110"/>
                    <a:pt x="14638" y="15110"/>
                  </a:cubicBezTo>
                  <a:cubicBezTo>
                    <a:pt x="14710" y="15110"/>
                    <a:pt x="14782" y="15114"/>
                    <a:pt x="14854" y="15122"/>
                  </a:cubicBezTo>
                  <a:cubicBezTo>
                    <a:pt x="14938" y="15087"/>
                    <a:pt x="15033" y="15063"/>
                    <a:pt x="15127" y="15063"/>
                  </a:cubicBezTo>
                  <a:cubicBezTo>
                    <a:pt x="15152" y="15063"/>
                    <a:pt x="15177" y="15065"/>
                    <a:pt x="15202" y="15069"/>
                  </a:cubicBezTo>
                  <a:cubicBezTo>
                    <a:pt x="15216" y="15069"/>
                    <a:pt x="15229" y="15069"/>
                    <a:pt x="15243" y="15069"/>
                  </a:cubicBezTo>
                  <a:cubicBezTo>
                    <a:pt x="15933" y="15069"/>
                    <a:pt x="16598" y="14855"/>
                    <a:pt x="17280" y="14846"/>
                  </a:cubicBezTo>
                  <a:cubicBezTo>
                    <a:pt x="17289" y="14837"/>
                    <a:pt x="17312" y="14835"/>
                    <a:pt x="17343" y="14835"/>
                  </a:cubicBezTo>
                  <a:cubicBezTo>
                    <a:pt x="17372" y="14835"/>
                    <a:pt x="17407" y="14837"/>
                    <a:pt x="17443" y="14837"/>
                  </a:cubicBezTo>
                  <a:cubicBezTo>
                    <a:pt x="17534" y="14837"/>
                    <a:pt x="17628" y="14826"/>
                    <a:pt x="17628" y="14748"/>
                  </a:cubicBezTo>
                  <a:lnTo>
                    <a:pt x="17664" y="14739"/>
                  </a:lnTo>
                  <a:cubicBezTo>
                    <a:pt x="17748" y="14749"/>
                    <a:pt x="17831" y="14753"/>
                    <a:pt x="17915" y="14753"/>
                  </a:cubicBezTo>
                  <a:cubicBezTo>
                    <a:pt x="18117" y="14753"/>
                    <a:pt x="18319" y="14728"/>
                    <a:pt x="18521" y="14703"/>
                  </a:cubicBezTo>
                  <a:cubicBezTo>
                    <a:pt x="18578" y="14699"/>
                    <a:pt x="18637" y="14698"/>
                    <a:pt x="18695" y="14698"/>
                  </a:cubicBezTo>
                  <a:cubicBezTo>
                    <a:pt x="18844" y="14698"/>
                    <a:pt x="18995" y="14706"/>
                    <a:pt x="19145" y="14706"/>
                  </a:cubicBezTo>
                  <a:cubicBezTo>
                    <a:pt x="19368" y="14706"/>
                    <a:pt x="19589" y="14688"/>
                    <a:pt x="19796" y="14596"/>
                  </a:cubicBezTo>
                  <a:cubicBezTo>
                    <a:pt x="20181" y="14513"/>
                    <a:pt x="20573" y="14507"/>
                    <a:pt x="20965" y="14507"/>
                  </a:cubicBezTo>
                  <a:cubicBezTo>
                    <a:pt x="21036" y="14507"/>
                    <a:pt x="21108" y="14507"/>
                    <a:pt x="21179" y="14507"/>
                  </a:cubicBezTo>
                  <a:cubicBezTo>
                    <a:pt x="21246" y="14484"/>
                    <a:pt x="21312" y="14477"/>
                    <a:pt x="21377" y="14477"/>
                  </a:cubicBezTo>
                  <a:cubicBezTo>
                    <a:pt x="21529" y="14477"/>
                    <a:pt x="21678" y="14519"/>
                    <a:pt x="21832" y="14519"/>
                  </a:cubicBezTo>
                  <a:cubicBezTo>
                    <a:pt x="21875" y="14519"/>
                    <a:pt x="21919" y="14516"/>
                    <a:pt x="21964" y="14507"/>
                  </a:cubicBezTo>
                  <a:cubicBezTo>
                    <a:pt x="22357" y="14435"/>
                    <a:pt x="22758" y="14489"/>
                    <a:pt x="23151" y="14409"/>
                  </a:cubicBezTo>
                  <a:cubicBezTo>
                    <a:pt x="23252" y="14435"/>
                    <a:pt x="23354" y="14446"/>
                    <a:pt x="23457" y="14446"/>
                  </a:cubicBezTo>
                  <a:cubicBezTo>
                    <a:pt x="23830" y="14446"/>
                    <a:pt x="24207" y="14303"/>
                    <a:pt x="24578" y="14275"/>
                  </a:cubicBezTo>
                  <a:cubicBezTo>
                    <a:pt x="24846" y="14346"/>
                    <a:pt x="25131" y="14319"/>
                    <a:pt x="25399" y="14337"/>
                  </a:cubicBezTo>
                  <a:cubicBezTo>
                    <a:pt x="25496" y="14293"/>
                    <a:pt x="25592" y="14280"/>
                    <a:pt x="25690" y="14280"/>
                  </a:cubicBezTo>
                  <a:cubicBezTo>
                    <a:pt x="25833" y="14280"/>
                    <a:pt x="25977" y="14308"/>
                    <a:pt x="26122" y="14308"/>
                  </a:cubicBezTo>
                  <a:cubicBezTo>
                    <a:pt x="26178" y="14308"/>
                    <a:pt x="26234" y="14304"/>
                    <a:pt x="26291" y="14293"/>
                  </a:cubicBezTo>
                  <a:cubicBezTo>
                    <a:pt x="26626" y="14201"/>
                    <a:pt x="26970" y="14178"/>
                    <a:pt x="27315" y="14178"/>
                  </a:cubicBezTo>
                  <a:cubicBezTo>
                    <a:pt x="27540" y="14178"/>
                    <a:pt x="27764" y="14187"/>
                    <a:pt x="27986" y="14195"/>
                  </a:cubicBezTo>
                  <a:cubicBezTo>
                    <a:pt x="28036" y="14208"/>
                    <a:pt x="28087" y="14214"/>
                    <a:pt x="28138" y="14214"/>
                  </a:cubicBezTo>
                  <a:cubicBezTo>
                    <a:pt x="28279" y="14214"/>
                    <a:pt x="28421" y="14174"/>
                    <a:pt x="28563" y="14174"/>
                  </a:cubicBezTo>
                  <a:cubicBezTo>
                    <a:pt x="28632" y="14174"/>
                    <a:pt x="28702" y="14184"/>
                    <a:pt x="28771" y="14212"/>
                  </a:cubicBezTo>
                  <a:cubicBezTo>
                    <a:pt x="29074" y="14096"/>
                    <a:pt x="29413" y="14230"/>
                    <a:pt x="29707" y="14070"/>
                  </a:cubicBezTo>
                  <a:cubicBezTo>
                    <a:pt x="29750" y="14094"/>
                    <a:pt x="29795" y="14104"/>
                    <a:pt x="29842" y="14104"/>
                  </a:cubicBezTo>
                  <a:cubicBezTo>
                    <a:pt x="29912" y="14104"/>
                    <a:pt x="29985" y="14082"/>
                    <a:pt x="30055" y="14061"/>
                  </a:cubicBezTo>
                  <a:cubicBezTo>
                    <a:pt x="30115" y="14084"/>
                    <a:pt x="30176" y="14093"/>
                    <a:pt x="30239" y="14093"/>
                  </a:cubicBezTo>
                  <a:cubicBezTo>
                    <a:pt x="30416" y="14093"/>
                    <a:pt x="30602" y="14020"/>
                    <a:pt x="30787" y="14007"/>
                  </a:cubicBezTo>
                  <a:lnTo>
                    <a:pt x="30787" y="14061"/>
                  </a:lnTo>
                  <a:cubicBezTo>
                    <a:pt x="30804" y="14061"/>
                    <a:pt x="30821" y="14061"/>
                    <a:pt x="30837" y="14061"/>
                  </a:cubicBezTo>
                  <a:cubicBezTo>
                    <a:pt x="31377" y="14061"/>
                    <a:pt x="31916" y="13934"/>
                    <a:pt x="32455" y="13934"/>
                  </a:cubicBezTo>
                  <a:cubicBezTo>
                    <a:pt x="32488" y="13934"/>
                    <a:pt x="32521" y="13935"/>
                    <a:pt x="32553" y="13936"/>
                  </a:cubicBezTo>
                  <a:cubicBezTo>
                    <a:pt x="32604" y="13957"/>
                    <a:pt x="32654" y="13965"/>
                    <a:pt x="32704" y="13965"/>
                  </a:cubicBezTo>
                  <a:cubicBezTo>
                    <a:pt x="32881" y="13965"/>
                    <a:pt x="33058" y="13864"/>
                    <a:pt x="33240" y="13864"/>
                  </a:cubicBezTo>
                  <a:cubicBezTo>
                    <a:pt x="33246" y="13864"/>
                    <a:pt x="33252" y="13864"/>
                    <a:pt x="33258" y="13864"/>
                  </a:cubicBezTo>
                  <a:cubicBezTo>
                    <a:pt x="33425" y="13880"/>
                    <a:pt x="33600" y="13909"/>
                    <a:pt x="33773" y="13909"/>
                  </a:cubicBezTo>
                  <a:cubicBezTo>
                    <a:pt x="33905" y="13909"/>
                    <a:pt x="34035" y="13892"/>
                    <a:pt x="34159" y="13838"/>
                  </a:cubicBezTo>
                  <a:cubicBezTo>
                    <a:pt x="34632" y="13775"/>
                    <a:pt x="35123" y="13775"/>
                    <a:pt x="35604" y="13748"/>
                  </a:cubicBezTo>
                  <a:cubicBezTo>
                    <a:pt x="35952" y="13641"/>
                    <a:pt x="36318" y="13677"/>
                    <a:pt x="36666" y="13588"/>
                  </a:cubicBezTo>
                  <a:cubicBezTo>
                    <a:pt x="37317" y="13499"/>
                    <a:pt x="37968" y="13472"/>
                    <a:pt x="38593" y="13294"/>
                  </a:cubicBezTo>
                  <a:cubicBezTo>
                    <a:pt x="38611" y="13286"/>
                    <a:pt x="38629" y="13283"/>
                    <a:pt x="38647" y="13283"/>
                  </a:cubicBezTo>
                  <a:cubicBezTo>
                    <a:pt x="38712" y="13283"/>
                    <a:pt x="38777" y="13321"/>
                    <a:pt x="38839" y="13321"/>
                  </a:cubicBezTo>
                  <a:cubicBezTo>
                    <a:pt x="38861" y="13321"/>
                    <a:pt x="38883" y="13316"/>
                    <a:pt x="38905" y="13302"/>
                  </a:cubicBezTo>
                  <a:cubicBezTo>
                    <a:pt x="39298" y="13115"/>
                    <a:pt x="39895" y="13169"/>
                    <a:pt x="40074" y="12696"/>
                  </a:cubicBezTo>
                  <a:cubicBezTo>
                    <a:pt x="40288" y="12571"/>
                    <a:pt x="40288" y="12285"/>
                    <a:pt x="40386" y="12080"/>
                  </a:cubicBezTo>
                  <a:cubicBezTo>
                    <a:pt x="40484" y="11804"/>
                    <a:pt x="40386" y="11465"/>
                    <a:pt x="40555" y="11215"/>
                  </a:cubicBezTo>
                  <a:cubicBezTo>
                    <a:pt x="40841" y="10519"/>
                    <a:pt x="41153" y="9841"/>
                    <a:pt x="41367" y="9118"/>
                  </a:cubicBezTo>
                  <a:cubicBezTo>
                    <a:pt x="41296" y="8869"/>
                    <a:pt x="41492" y="8610"/>
                    <a:pt x="41287" y="8396"/>
                  </a:cubicBezTo>
                  <a:cubicBezTo>
                    <a:pt x="41251" y="8253"/>
                    <a:pt x="41118" y="8244"/>
                    <a:pt x="41002" y="8235"/>
                  </a:cubicBezTo>
                  <a:cubicBezTo>
                    <a:pt x="40466" y="7986"/>
                    <a:pt x="39886" y="7861"/>
                    <a:pt x="39307" y="7825"/>
                  </a:cubicBezTo>
                  <a:cubicBezTo>
                    <a:pt x="38780" y="7629"/>
                    <a:pt x="38227" y="7575"/>
                    <a:pt x="37692" y="7468"/>
                  </a:cubicBezTo>
                  <a:cubicBezTo>
                    <a:pt x="37624" y="7492"/>
                    <a:pt x="37556" y="7501"/>
                    <a:pt x="37487" y="7501"/>
                  </a:cubicBezTo>
                  <a:cubicBezTo>
                    <a:pt x="37256" y="7501"/>
                    <a:pt x="37021" y="7396"/>
                    <a:pt x="36786" y="7396"/>
                  </a:cubicBezTo>
                  <a:cubicBezTo>
                    <a:pt x="36779" y="7396"/>
                    <a:pt x="36771" y="7397"/>
                    <a:pt x="36764" y="7397"/>
                  </a:cubicBezTo>
                  <a:cubicBezTo>
                    <a:pt x="36666" y="7334"/>
                    <a:pt x="36719" y="7200"/>
                    <a:pt x="36693" y="7102"/>
                  </a:cubicBezTo>
                  <a:cubicBezTo>
                    <a:pt x="36773" y="6924"/>
                    <a:pt x="36880" y="6754"/>
                    <a:pt x="36889" y="6558"/>
                  </a:cubicBezTo>
                  <a:cubicBezTo>
                    <a:pt x="37058" y="6148"/>
                    <a:pt x="37148" y="5711"/>
                    <a:pt x="37317" y="5300"/>
                  </a:cubicBezTo>
                  <a:cubicBezTo>
                    <a:pt x="37478" y="4997"/>
                    <a:pt x="37469" y="4658"/>
                    <a:pt x="37567" y="4337"/>
                  </a:cubicBezTo>
                  <a:cubicBezTo>
                    <a:pt x="37692" y="3980"/>
                    <a:pt x="37629" y="3587"/>
                    <a:pt x="37638" y="3222"/>
                  </a:cubicBezTo>
                  <a:lnTo>
                    <a:pt x="37594" y="3222"/>
                  </a:lnTo>
                  <a:cubicBezTo>
                    <a:pt x="37576" y="2874"/>
                    <a:pt x="37201" y="2793"/>
                    <a:pt x="37058" y="2526"/>
                  </a:cubicBezTo>
                  <a:cubicBezTo>
                    <a:pt x="36987" y="2392"/>
                    <a:pt x="36818" y="2401"/>
                    <a:pt x="36719" y="2321"/>
                  </a:cubicBezTo>
                  <a:cubicBezTo>
                    <a:pt x="36505" y="2169"/>
                    <a:pt x="36220" y="2223"/>
                    <a:pt x="35997" y="2107"/>
                  </a:cubicBezTo>
                  <a:cubicBezTo>
                    <a:pt x="35783" y="1991"/>
                    <a:pt x="35542" y="1973"/>
                    <a:pt x="35310" y="1910"/>
                  </a:cubicBezTo>
                  <a:cubicBezTo>
                    <a:pt x="34891" y="1840"/>
                    <a:pt x="34497" y="1642"/>
                    <a:pt x="34071" y="1642"/>
                  </a:cubicBezTo>
                  <a:cubicBezTo>
                    <a:pt x="34062" y="1642"/>
                    <a:pt x="34052" y="1642"/>
                    <a:pt x="34043" y="1643"/>
                  </a:cubicBezTo>
                  <a:cubicBezTo>
                    <a:pt x="34043" y="1594"/>
                    <a:pt x="34006" y="1582"/>
                    <a:pt x="33959" y="1582"/>
                  </a:cubicBezTo>
                  <a:cubicBezTo>
                    <a:pt x="33915" y="1582"/>
                    <a:pt x="33863" y="1592"/>
                    <a:pt x="33824" y="1592"/>
                  </a:cubicBezTo>
                  <a:cubicBezTo>
                    <a:pt x="33812" y="1592"/>
                    <a:pt x="33802" y="1591"/>
                    <a:pt x="33793" y="1589"/>
                  </a:cubicBezTo>
                  <a:cubicBezTo>
                    <a:pt x="33787" y="1552"/>
                    <a:pt x="33764" y="1532"/>
                    <a:pt x="33721" y="1532"/>
                  </a:cubicBezTo>
                  <a:cubicBezTo>
                    <a:pt x="33702" y="1532"/>
                    <a:pt x="33678" y="1536"/>
                    <a:pt x="33651" y="1545"/>
                  </a:cubicBezTo>
                  <a:lnTo>
                    <a:pt x="33651" y="1491"/>
                  </a:lnTo>
                  <a:cubicBezTo>
                    <a:pt x="33632" y="1490"/>
                    <a:pt x="33614" y="1490"/>
                    <a:pt x="33596" y="1490"/>
                  </a:cubicBezTo>
                  <a:cubicBezTo>
                    <a:pt x="33412" y="1490"/>
                    <a:pt x="33241" y="1528"/>
                    <a:pt x="33062" y="1545"/>
                  </a:cubicBezTo>
                  <a:cubicBezTo>
                    <a:pt x="32848" y="1536"/>
                    <a:pt x="32634" y="1482"/>
                    <a:pt x="32419" y="1482"/>
                  </a:cubicBezTo>
                  <a:cubicBezTo>
                    <a:pt x="32219" y="1382"/>
                    <a:pt x="32011" y="1321"/>
                    <a:pt x="31787" y="1321"/>
                  </a:cubicBezTo>
                  <a:cubicBezTo>
                    <a:pt x="31772" y="1321"/>
                    <a:pt x="31757" y="1321"/>
                    <a:pt x="31741" y="1322"/>
                  </a:cubicBezTo>
                  <a:cubicBezTo>
                    <a:pt x="31411" y="1152"/>
                    <a:pt x="31010" y="1179"/>
                    <a:pt x="30644" y="1099"/>
                  </a:cubicBezTo>
                  <a:cubicBezTo>
                    <a:pt x="30473" y="1037"/>
                    <a:pt x="30274" y="1012"/>
                    <a:pt x="30082" y="1012"/>
                  </a:cubicBezTo>
                  <a:cubicBezTo>
                    <a:pt x="30025" y="1012"/>
                    <a:pt x="29968" y="1014"/>
                    <a:pt x="29913" y="1018"/>
                  </a:cubicBezTo>
                  <a:cubicBezTo>
                    <a:pt x="29815" y="947"/>
                    <a:pt x="29690" y="902"/>
                    <a:pt x="29556" y="902"/>
                  </a:cubicBezTo>
                  <a:cubicBezTo>
                    <a:pt x="29525" y="904"/>
                    <a:pt x="29493" y="905"/>
                    <a:pt x="29462" y="905"/>
                  </a:cubicBezTo>
                  <a:cubicBezTo>
                    <a:pt x="29147" y="905"/>
                    <a:pt x="28838" y="828"/>
                    <a:pt x="28521" y="804"/>
                  </a:cubicBezTo>
                  <a:cubicBezTo>
                    <a:pt x="28409" y="826"/>
                    <a:pt x="28298" y="834"/>
                    <a:pt x="28188" y="834"/>
                  </a:cubicBezTo>
                  <a:cubicBezTo>
                    <a:pt x="27673" y="834"/>
                    <a:pt x="27168" y="643"/>
                    <a:pt x="26646" y="643"/>
                  </a:cubicBezTo>
                  <a:cubicBezTo>
                    <a:pt x="26581" y="643"/>
                    <a:pt x="26517" y="646"/>
                    <a:pt x="26451" y="652"/>
                  </a:cubicBezTo>
                  <a:cubicBezTo>
                    <a:pt x="25992" y="644"/>
                    <a:pt x="25540" y="472"/>
                    <a:pt x="25082" y="472"/>
                  </a:cubicBezTo>
                  <a:cubicBezTo>
                    <a:pt x="25051" y="472"/>
                    <a:pt x="25020" y="472"/>
                    <a:pt x="24988" y="474"/>
                  </a:cubicBezTo>
                  <a:cubicBezTo>
                    <a:pt x="24462" y="305"/>
                    <a:pt x="23882" y="456"/>
                    <a:pt x="23382" y="233"/>
                  </a:cubicBezTo>
                  <a:cubicBezTo>
                    <a:pt x="23362" y="222"/>
                    <a:pt x="23342" y="217"/>
                    <a:pt x="23323" y="217"/>
                  </a:cubicBezTo>
                  <a:cubicBezTo>
                    <a:pt x="23265" y="217"/>
                    <a:pt x="23210" y="256"/>
                    <a:pt x="23151" y="269"/>
                  </a:cubicBezTo>
                  <a:cubicBezTo>
                    <a:pt x="23066" y="301"/>
                    <a:pt x="22981" y="312"/>
                    <a:pt x="22895" y="312"/>
                  </a:cubicBezTo>
                  <a:cubicBezTo>
                    <a:pt x="22667" y="312"/>
                    <a:pt x="22433" y="231"/>
                    <a:pt x="22203" y="231"/>
                  </a:cubicBezTo>
                  <a:cubicBezTo>
                    <a:pt x="22180" y="231"/>
                    <a:pt x="22157" y="231"/>
                    <a:pt x="22134" y="233"/>
                  </a:cubicBezTo>
                  <a:cubicBezTo>
                    <a:pt x="22102" y="249"/>
                    <a:pt x="22070" y="254"/>
                    <a:pt x="22039" y="254"/>
                  </a:cubicBezTo>
                  <a:cubicBezTo>
                    <a:pt x="21966" y="254"/>
                    <a:pt x="21893" y="225"/>
                    <a:pt x="21820" y="225"/>
                  </a:cubicBezTo>
                  <a:cubicBezTo>
                    <a:pt x="21799" y="225"/>
                    <a:pt x="21779" y="227"/>
                    <a:pt x="21759" y="233"/>
                  </a:cubicBezTo>
                  <a:cubicBezTo>
                    <a:pt x="21402" y="197"/>
                    <a:pt x="21036" y="206"/>
                    <a:pt x="20679" y="126"/>
                  </a:cubicBezTo>
                  <a:cubicBezTo>
                    <a:pt x="19922" y="81"/>
                    <a:pt x="19164" y="11"/>
                    <a:pt x="18406" y="11"/>
                  </a:cubicBezTo>
                  <a:cubicBezTo>
                    <a:pt x="18263" y="11"/>
                    <a:pt x="18120" y="13"/>
                    <a:pt x="17976" y="19"/>
                  </a:cubicBezTo>
                  <a:cubicBezTo>
                    <a:pt x="17943" y="6"/>
                    <a:pt x="17913" y="1"/>
                    <a:pt x="178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812;p38">
              <a:extLst>
                <a:ext uri="{FF2B5EF4-FFF2-40B4-BE49-F238E27FC236}">
                  <a16:creationId xmlns:a16="http://schemas.microsoft.com/office/drawing/2014/main" id="{91DF7D11-526E-6C18-8F32-6E888AD4DF63}"/>
                </a:ext>
              </a:extLst>
            </p:cNvPr>
            <p:cNvSpPr/>
            <p:nvPr/>
          </p:nvSpPr>
          <p:spPr>
            <a:xfrm>
              <a:off x="2262231" y="1013188"/>
              <a:ext cx="412876" cy="278378"/>
            </a:xfrm>
            <a:custGeom>
              <a:avLst/>
              <a:gdLst/>
              <a:ahLst/>
              <a:cxnLst/>
              <a:rect l="l" t="t" r="r" b="b"/>
              <a:pathLst>
                <a:path w="39959" h="17644" extrusionOk="0">
                  <a:moveTo>
                    <a:pt x="26777" y="1"/>
                  </a:moveTo>
                  <a:cubicBezTo>
                    <a:pt x="26689" y="1"/>
                    <a:pt x="26603" y="13"/>
                    <a:pt x="26523" y="51"/>
                  </a:cubicBezTo>
                  <a:cubicBezTo>
                    <a:pt x="26464" y="137"/>
                    <a:pt x="26381" y="161"/>
                    <a:pt x="26290" y="161"/>
                  </a:cubicBezTo>
                  <a:cubicBezTo>
                    <a:pt x="26174" y="161"/>
                    <a:pt x="26044" y="122"/>
                    <a:pt x="25934" y="122"/>
                  </a:cubicBezTo>
                  <a:cubicBezTo>
                    <a:pt x="25909" y="124"/>
                    <a:pt x="25883" y="124"/>
                    <a:pt x="25857" y="124"/>
                  </a:cubicBezTo>
                  <a:cubicBezTo>
                    <a:pt x="25638" y="124"/>
                    <a:pt x="25422" y="75"/>
                    <a:pt x="25204" y="75"/>
                  </a:cubicBezTo>
                  <a:cubicBezTo>
                    <a:pt x="25147" y="75"/>
                    <a:pt x="25091" y="78"/>
                    <a:pt x="25033" y="86"/>
                  </a:cubicBezTo>
                  <a:lnTo>
                    <a:pt x="24989" y="78"/>
                  </a:lnTo>
                  <a:lnTo>
                    <a:pt x="25007" y="42"/>
                  </a:lnTo>
                  <a:cubicBezTo>
                    <a:pt x="24953" y="37"/>
                    <a:pt x="24900" y="34"/>
                    <a:pt x="24847" y="34"/>
                  </a:cubicBezTo>
                  <a:cubicBezTo>
                    <a:pt x="24627" y="34"/>
                    <a:pt x="24408" y="71"/>
                    <a:pt x="24192" y="71"/>
                  </a:cubicBezTo>
                  <a:cubicBezTo>
                    <a:pt x="24109" y="71"/>
                    <a:pt x="24027" y="65"/>
                    <a:pt x="23945" y="51"/>
                  </a:cubicBezTo>
                  <a:cubicBezTo>
                    <a:pt x="23825" y="71"/>
                    <a:pt x="23709" y="126"/>
                    <a:pt x="23591" y="126"/>
                  </a:cubicBezTo>
                  <a:cubicBezTo>
                    <a:pt x="23552" y="126"/>
                    <a:pt x="23512" y="120"/>
                    <a:pt x="23472" y="104"/>
                  </a:cubicBezTo>
                  <a:cubicBezTo>
                    <a:pt x="23469" y="105"/>
                    <a:pt x="23466" y="105"/>
                    <a:pt x="23463" y="105"/>
                  </a:cubicBezTo>
                  <a:cubicBezTo>
                    <a:pt x="23400" y="105"/>
                    <a:pt x="23301" y="52"/>
                    <a:pt x="23237" y="52"/>
                  </a:cubicBezTo>
                  <a:cubicBezTo>
                    <a:pt x="23208" y="52"/>
                    <a:pt x="23186" y="63"/>
                    <a:pt x="23178" y="95"/>
                  </a:cubicBezTo>
                  <a:cubicBezTo>
                    <a:pt x="23155" y="85"/>
                    <a:pt x="23133" y="81"/>
                    <a:pt x="23112" y="81"/>
                  </a:cubicBezTo>
                  <a:cubicBezTo>
                    <a:pt x="23039" y="81"/>
                    <a:pt x="22972" y="128"/>
                    <a:pt x="22910" y="149"/>
                  </a:cubicBezTo>
                  <a:cubicBezTo>
                    <a:pt x="22660" y="149"/>
                    <a:pt x="22420" y="113"/>
                    <a:pt x="22170" y="95"/>
                  </a:cubicBezTo>
                  <a:cubicBezTo>
                    <a:pt x="22009" y="131"/>
                    <a:pt x="21866" y="229"/>
                    <a:pt x="21697" y="229"/>
                  </a:cubicBezTo>
                  <a:cubicBezTo>
                    <a:pt x="21629" y="215"/>
                    <a:pt x="21561" y="211"/>
                    <a:pt x="21494" y="211"/>
                  </a:cubicBezTo>
                  <a:cubicBezTo>
                    <a:pt x="21392" y="211"/>
                    <a:pt x="21290" y="220"/>
                    <a:pt x="21188" y="220"/>
                  </a:cubicBezTo>
                  <a:lnTo>
                    <a:pt x="21197" y="176"/>
                  </a:lnTo>
                  <a:cubicBezTo>
                    <a:pt x="21145" y="171"/>
                    <a:pt x="21092" y="169"/>
                    <a:pt x="21040" y="169"/>
                  </a:cubicBezTo>
                  <a:cubicBezTo>
                    <a:pt x="20774" y="169"/>
                    <a:pt x="20510" y="222"/>
                    <a:pt x="20240" y="222"/>
                  </a:cubicBezTo>
                  <a:cubicBezTo>
                    <a:pt x="20176" y="222"/>
                    <a:pt x="20112" y="219"/>
                    <a:pt x="20047" y="211"/>
                  </a:cubicBezTo>
                  <a:lnTo>
                    <a:pt x="20047" y="256"/>
                  </a:lnTo>
                  <a:cubicBezTo>
                    <a:pt x="19997" y="250"/>
                    <a:pt x="19947" y="247"/>
                    <a:pt x="19899" y="247"/>
                  </a:cubicBezTo>
                  <a:cubicBezTo>
                    <a:pt x="19677" y="247"/>
                    <a:pt x="19465" y="308"/>
                    <a:pt x="19253" y="381"/>
                  </a:cubicBezTo>
                  <a:cubicBezTo>
                    <a:pt x="19213" y="366"/>
                    <a:pt x="19174" y="360"/>
                    <a:pt x="19133" y="360"/>
                  </a:cubicBezTo>
                  <a:cubicBezTo>
                    <a:pt x="19100" y="360"/>
                    <a:pt x="19066" y="364"/>
                    <a:pt x="19030" y="372"/>
                  </a:cubicBezTo>
                  <a:cubicBezTo>
                    <a:pt x="18941" y="349"/>
                    <a:pt x="18853" y="340"/>
                    <a:pt x="18763" y="340"/>
                  </a:cubicBezTo>
                  <a:cubicBezTo>
                    <a:pt x="18545" y="340"/>
                    <a:pt x="18323" y="390"/>
                    <a:pt x="18102" y="390"/>
                  </a:cubicBezTo>
                  <a:cubicBezTo>
                    <a:pt x="18075" y="382"/>
                    <a:pt x="18049" y="378"/>
                    <a:pt x="18025" y="378"/>
                  </a:cubicBezTo>
                  <a:cubicBezTo>
                    <a:pt x="17911" y="378"/>
                    <a:pt x="17821" y="451"/>
                    <a:pt x="17718" y="488"/>
                  </a:cubicBezTo>
                  <a:cubicBezTo>
                    <a:pt x="17477" y="479"/>
                    <a:pt x="17236" y="452"/>
                    <a:pt x="17004" y="443"/>
                  </a:cubicBezTo>
                  <a:cubicBezTo>
                    <a:pt x="16933" y="479"/>
                    <a:pt x="16799" y="443"/>
                    <a:pt x="16773" y="524"/>
                  </a:cubicBezTo>
                  <a:cubicBezTo>
                    <a:pt x="16469" y="550"/>
                    <a:pt x="16148" y="550"/>
                    <a:pt x="15863" y="675"/>
                  </a:cubicBezTo>
                  <a:cubicBezTo>
                    <a:pt x="15775" y="667"/>
                    <a:pt x="15688" y="664"/>
                    <a:pt x="15601" y="664"/>
                  </a:cubicBezTo>
                  <a:cubicBezTo>
                    <a:pt x="15270" y="664"/>
                    <a:pt x="14939" y="709"/>
                    <a:pt x="14608" y="709"/>
                  </a:cubicBezTo>
                  <a:cubicBezTo>
                    <a:pt x="14535" y="709"/>
                    <a:pt x="14463" y="707"/>
                    <a:pt x="14391" y="702"/>
                  </a:cubicBezTo>
                  <a:lnTo>
                    <a:pt x="14391" y="747"/>
                  </a:lnTo>
                  <a:cubicBezTo>
                    <a:pt x="14373" y="747"/>
                    <a:pt x="14328" y="756"/>
                    <a:pt x="14310" y="756"/>
                  </a:cubicBezTo>
                  <a:cubicBezTo>
                    <a:pt x="14244" y="745"/>
                    <a:pt x="14177" y="741"/>
                    <a:pt x="14111" y="741"/>
                  </a:cubicBezTo>
                  <a:cubicBezTo>
                    <a:pt x="14008" y="741"/>
                    <a:pt x="13905" y="750"/>
                    <a:pt x="13802" y="756"/>
                  </a:cubicBezTo>
                  <a:cubicBezTo>
                    <a:pt x="13769" y="750"/>
                    <a:pt x="13735" y="746"/>
                    <a:pt x="13702" y="746"/>
                  </a:cubicBezTo>
                  <a:cubicBezTo>
                    <a:pt x="13635" y="746"/>
                    <a:pt x="13570" y="762"/>
                    <a:pt x="13516" y="809"/>
                  </a:cubicBezTo>
                  <a:cubicBezTo>
                    <a:pt x="13477" y="799"/>
                    <a:pt x="13437" y="795"/>
                    <a:pt x="13396" y="795"/>
                  </a:cubicBezTo>
                  <a:cubicBezTo>
                    <a:pt x="13257" y="795"/>
                    <a:pt x="13114" y="843"/>
                    <a:pt x="12971" y="843"/>
                  </a:cubicBezTo>
                  <a:cubicBezTo>
                    <a:pt x="12942" y="843"/>
                    <a:pt x="12912" y="841"/>
                    <a:pt x="12883" y="836"/>
                  </a:cubicBezTo>
                  <a:cubicBezTo>
                    <a:pt x="12848" y="841"/>
                    <a:pt x="12812" y="844"/>
                    <a:pt x="12775" y="844"/>
                  </a:cubicBezTo>
                  <a:cubicBezTo>
                    <a:pt x="12664" y="844"/>
                    <a:pt x="12547" y="825"/>
                    <a:pt x="12435" y="825"/>
                  </a:cubicBezTo>
                  <a:cubicBezTo>
                    <a:pt x="12346" y="825"/>
                    <a:pt x="12261" y="837"/>
                    <a:pt x="12187" y="880"/>
                  </a:cubicBezTo>
                  <a:cubicBezTo>
                    <a:pt x="11759" y="898"/>
                    <a:pt x="11331" y="943"/>
                    <a:pt x="10911" y="979"/>
                  </a:cubicBezTo>
                  <a:cubicBezTo>
                    <a:pt x="10858" y="977"/>
                    <a:pt x="10804" y="977"/>
                    <a:pt x="10751" y="977"/>
                  </a:cubicBezTo>
                  <a:cubicBezTo>
                    <a:pt x="10108" y="977"/>
                    <a:pt x="9466" y="1068"/>
                    <a:pt x="8824" y="1068"/>
                  </a:cubicBezTo>
                  <a:cubicBezTo>
                    <a:pt x="8762" y="1063"/>
                    <a:pt x="8700" y="1061"/>
                    <a:pt x="8638" y="1061"/>
                  </a:cubicBezTo>
                  <a:cubicBezTo>
                    <a:pt x="8103" y="1061"/>
                    <a:pt x="7568" y="1209"/>
                    <a:pt x="7034" y="1209"/>
                  </a:cubicBezTo>
                  <a:cubicBezTo>
                    <a:pt x="6881" y="1209"/>
                    <a:pt x="6728" y="1197"/>
                    <a:pt x="6576" y="1166"/>
                  </a:cubicBezTo>
                  <a:cubicBezTo>
                    <a:pt x="6518" y="1159"/>
                    <a:pt x="6460" y="1156"/>
                    <a:pt x="6401" y="1156"/>
                  </a:cubicBezTo>
                  <a:cubicBezTo>
                    <a:pt x="6189" y="1156"/>
                    <a:pt x="5973" y="1193"/>
                    <a:pt x="5762" y="1193"/>
                  </a:cubicBezTo>
                  <a:cubicBezTo>
                    <a:pt x="5745" y="1193"/>
                    <a:pt x="5727" y="1193"/>
                    <a:pt x="5710" y="1193"/>
                  </a:cubicBezTo>
                  <a:cubicBezTo>
                    <a:pt x="5621" y="1211"/>
                    <a:pt x="5496" y="1219"/>
                    <a:pt x="5452" y="1309"/>
                  </a:cubicBezTo>
                  <a:cubicBezTo>
                    <a:pt x="5336" y="1327"/>
                    <a:pt x="5220" y="1371"/>
                    <a:pt x="5113" y="1416"/>
                  </a:cubicBezTo>
                  <a:cubicBezTo>
                    <a:pt x="5032" y="1550"/>
                    <a:pt x="5113" y="1701"/>
                    <a:pt x="5113" y="1844"/>
                  </a:cubicBezTo>
                  <a:cubicBezTo>
                    <a:pt x="5077" y="2031"/>
                    <a:pt x="5131" y="2228"/>
                    <a:pt x="5148" y="2424"/>
                  </a:cubicBezTo>
                  <a:cubicBezTo>
                    <a:pt x="5027" y="2493"/>
                    <a:pt x="4914" y="2638"/>
                    <a:pt x="4761" y="2638"/>
                  </a:cubicBezTo>
                  <a:cubicBezTo>
                    <a:pt x="4756" y="2638"/>
                    <a:pt x="4751" y="2638"/>
                    <a:pt x="4747" y="2638"/>
                  </a:cubicBezTo>
                  <a:cubicBezTo>
                    <a:pt x="4730" y="2633"/>
                    <a:pt x="4713" y="2631"/>
                    <a:pt x="4696" y="2631"/>
                  </a:cubicBezTo>
                  <a:cubicBezTo>
                    <a:pt x="4595" y="2631"/>
                    <a:pt x="4509" y="2715"/>
                    <a:pt x="4417" y="2754"/>
                  </a:cubicBezTo>
                  <a:cubicBezTo>
                    <a:pt x="4319" y="2763"/>
                    <a:pt x="4230" y="2790"/>
                    <a:pt x="4140" y="2834"/>
                  </a:cubicBezTo>
                  <a:cubicBezTo>
                    <a:pt x="4042" y="2814"/>
                    <a:pt x="3924" y="2786"/>
                    <a:pt x="3814" y="2786"/>
                  </a:cubicBezTo>
                  <a:cubicBezTo>
                    <a:pt x="3685" y="2786"/>
                    <a:pt x="3565" y="2824"/>
                    <a:pt x="3498" y="2959"/>
                  </a:cubicBezTo>
                  <a:lnTo>
                    <a:pt x="3507" y="2995"/>
                  </a:lnTo>
                  <a:cubicBezTo>
                    <a:pt x="3364" y="2995"/>
                    <a:pt x="3070" y="3021"/>
                    <a:pt x="3034" y="3191"/>
                  </a:cubicBezTo>
                  <a:cubicBezTo>
                    <a:pt x="3028" y="3191"/>
                    <a:pt x="3022" y="3192"/>
                    <a:pt x="3016" y="3192"/>
                  </a:cubicBezTo>
                  <a:cubicBezTo>
                    <a:pt x="2952" y="3192"/>
                    <a:pt x="2860" y="3170"/>
                    <a:pt x="2786" y="3170"/>
                  </a:cubicBezTo>
                  <a:cubicBezTo>
                    <a:pt x="2729" y="3170"/>
                    <a:pt x="2683" y="3183"/>
                    <a:pt x="2668" y="3227"/>
                  </a:cubicBezTo>
                  <a:cubicBezTo>
                    <a:pt x="2664" y="3226"/>
                    <a:pt x="2659" y="3226"/>
                    <a:pt x="2654" y="3226"/>
                  </a:cubicBezTo>
                  <a:cubicBezTo>
                    <a:pt x="2563" y="3226"/>
                    <a:pt x="2494" y="3307"/>
                    <a:pt x="2401" y="3307"/>
                  </a:cubicBezTo>
                  <a:cubicBezTo>
                    <a:pt x="2368" y="3297"/>
                    <a:pt x="2337" y="3292"/>
                    <a:pt x="2308" y="3292"/>
                  </a:cubicBezTo>
                  <a:cubicBezTo>
                    <a:pt x="2063" y="3292"/>
                    <a:pt x="1957" y="3620"/>
                    <a:pt x="1713" y="3620"/>
                  </a:cubicBezTo>
                  <a:cubicBezTo>
                    <a:pt x="1708" y="3620"/>
                    <a:pt x="1702" y="3620"/>
                    <a:pt x="1696" y="3619"/>
                  </a:cubicBezTo>
                  <a:cubicBezTo>
                    <a:pt x="1682" y="3619"/>
                    <a:pt x="1668" y="3619"/>
                    <a:pt x="1655" y="3619"/>
                  </a:cubicBezTo>
                  <a:cubicBezTo>
                    <a:pt x="1339" y="3619"/>
                    <a:pt x="1033" y="3716"/>
                    <a:pt x="768" y="3887"/>
                  </a:cubicBezTo>
                  <a:cubicBezTo>
                    <a:pt x="616" y="3931"/>
                    <a:pt x="625" y="4101"/>
                    <a:pt x="581" y="4226"/>
                  </a:cubicBezTo>
                  <a:cubicBezTo>
                    <a:pt x="393" y="4253"/>
                    <a:pt x="188" y="4333"/>
                    <a:pt x="108" y="4511"/>
                  </a:cubicBezTo>
                  <a:lnTo>
                    <a:pt x="63" y="4502"/>
                  </a:lnTo>
                  <a:lnTo>
                    <a:pt x="63" y="4502"/>
                  </a:lnTo>
                  <a:cubicBezTo>
                    <a:pt x="1" y="4993"/>
                    <a:pt x="251" y="5439"/>
                    <a:pt x="295" y="5921"/>
                  </a:cubicBezTo>
                  <a:lnTo>
                    <a:pt x="340" y="5912"/>
                  </a:lnTo>
                  <a:lnTo>
                    <a:pt x="340" y="5912"/>
                  </a:lnTo>
                  <a:cubicBezTo>
                    <a:pt x="304" y="6072"/>
                    <a:pt x="313" y="6242"/>
                    <a:pt x="367" y="6403"/>
                  </a:cubicBezTo>
                  <a:cubicBezTo>
                    <a:pt x="501" y="6768"/>
                    <a:pt x="492" y="7161"/>
                    <a:pt x="625" y="7518"/>
                  </a:cubicBezTo>
                  <a:cubicBezTo>
                    <a:pt x="688" y="7562"/>
                    <a:pt x="643" y="7687"/>
                    <a:pt x="732" y="7687"/>
                  </a:cubicBezTo>
                  <a:cubicBezTo>
                    <a:pt x="741" y="7705"/>
                    <a:pt x="759" y="7750"/>
                    <a:pt x="768" y="7767"/>
                  </a:cubicBezTo>
                  <a:cubicBezTo>
                    <a:pt x="759" y="8240"/>
                    <a:pt x="938" y="8686"/>
                    <a:pt x="1214" y="9052"/>
                  </a:cubicBezTo>
                  <a:lnTo>
                    <a:pt x="1259" y="9052"/>
                  </a:lnTo>
                  <a:cubicBezTo>
                    <a:pt x="1286" y="9186"/>
                    <a:pt x="1321" y="9320"/>
                    <a:pt x="1410" y="9427"/>
                  </a:cubicBezTo>
                  <a:cubicBezTo>
                    <a:pt x="1509" y="9703"/>
                    <a:pt x="1571" y="9998"/>
                    <a:pt x="1616" y="10292"/>
                  </a:cubicBezTo>
                  <a:cubicBezTo>
                    <a:pt x="1785" y="10479"/>
                    <a:pt x="2062" y="10479"/>
                    <a:pt x="2267" y="10604"/>
                  </a:cubicBezTo>
                  <a:cubicBezTo>
                    <a:pt x="2267" y="10667"/>
                    <a:pt x="2249" y="10747"/>
                    <a:pt x="2329" y="10765"/>
                  </a:cubicBezTo>
                  <a:cubicBezTo>
                    <a:pt x="2329" y="10961"/>
                    <a:pt x="2294" y="11264"/>
                    <a:pt x="2445" y="11407"/>
                  </a:cubicBezTo>
                  <a:cubicBezTo>
                    <a:pt x="2427" y="11470"/>
                    <a:pt x="2445" y="11514"/>
                    <a:pt x="2490" y="11541"/>
                  </a:cubicBezTo>
                  <a:cubicBezTo>
                    <a:pt x="2472" y="11648"/>
                    <a:pt x="2570" y="11737"/>
                    <a:pt x="2579" y="11844"/>
                  </a:cubicBezTo>
                  <a:cubicBezTo>
                    <a:pt x="2615" y="12157"/>
                    <a:pt x="2597" y="12513"/>
                    <a:pt x="2793" y="12772"/>
                  </a:cubicBezTo>
                  <a:cubicBezTo>
                    <a:pt x="2802" y="12844"/>
                    <a:pt x="2793" y="12906"/>
                    <a:pt x="2829" y="12968"/>
                  </a:cubicBezTo>
                  <a:cubicBezTo>
                    <a:pt x="2981" y="13281"/>
                    <a:pt x="3025" y="13629"/>
                    <a:pt x="3114" y="13968"/>
                  </a:cubicBezTo>
                  <a:cubicBezTo>
                    <a:pt x="3088" y="14084"/>
                    <a:pt x="3177" y="14155"/>
                    <a:pt x="3248" y="14226"/>
                  </a:cubicBezTo>
                  <a:cubicBezTo>
                    <a:pt x="3266" y="14360"/>
                    <a:pt x="3436" y="14360"/>
                    <a:pt x="3525" y="14431"/>
                  </a:cubicBezTo>
                  <a:cubicBezTo>
                    <a:pt x="3650" y="14476"/>
                    <a:pt x="3783" y="14503"/>
                    <a:pt x="3908" y="14539"/>
                  </a:cubicBezTo>
                  <a:cubicBezTo>
                    <a:pt x="3985" y="14520"/>
                    <a:pt x="4065" y="14516"/>
                    <a:pt x="4145" y="14516"/>
                  </a:cubicBezTo>
                  <a:cubicBezTo>
                    <a:pt x="4215" y="14516"/>
                    <a:pt x="4286" y="14519"/>
                    <a:pt x="4356" y="14519"/>
                  </a:cubicBezTo>
                  <a:cubicBezTo>
                    <a:pt x="4475" y="14519"/>
                    <a:pt x="4592" y="14509"/>
                    <a:pt x="4702" y="14458"/>
                  </a:cubicBezTo>
                  <a:cubicBezTo>
                    <a:pt x="4755" y="14427"/>
                    <a:pt x="4809" y="14416"/>
                    <a:pt x="4865" y="14416"/>
                  </a:cubicBezTo>
                  <a:cubicBezTo>
                    <a:pt x="5006" y="14416"/>
                    <a:pt x="5155" y="14488"/>
                    <a:pt x="5301" y="14488"/>
                  </a:cubicBezTo>
                  <a:cubicBezTo>
                    <a:pt x="5343" y="14488"/>
                    <a:pt x="5384" y="14482"/>
                    <a:pt x="5425" y="14467"/>
                  </a:cubicBezTo>
                  <a:cubicBezTo>
                    <a:pt x="5486" y="14428"/>
                    <a:pt x="5550" y="14414"/>
                    <a:pt x="5615" y="14414"/>
                  </a:cubicBezTo>
                  <a:cubicBezTo>
                    <a:pt x="5768" y="14414"/>
                    <a:pt x="5929" y="14489"/>
                    <a:pt x="6085" y="14489"/>
                  </a:cubicBezTo>
                  <a:cubicBezTo>
                    <a:pt x="6106" y="14489"/>
                    <a:pt x="6127" y="14488"/>
                    <a:pt x="6148" y="14485"/>
                  </a:cubicBezTo>
                  <a:cubicBezTo>
                    <a:pt x="6387" y="14418"/>
                    <a:pt x="6639" y="14384"/>
                    <a:pt x="6886" y="14384"/>
                  </a:cubicBezTo>
                  <a:cubicBezTo>
                    <a:pt x="6998" y="14384"/>
                    <a:pt x="7109" y="14391"/>
                    <a:pt x="7218" y="14405"/>
                  </a:cubicBezTo>
                  <a:cubicBezTo>
                    <a:pt x="7324" y="14368"/>
                    <a:pt x="7434" y="14362"/>
                    <a:pt x="7546" y="14362"/>
                  </a:cubicBezTo>
                  <a:cubicBezTo>
                    <a:pt x="7610" y="14362"/>
                    <a:pt x="7675" y="14364"/>
                    <a:pt x="7739" y="14364"/>
                  </a:cubicBezTo>
                  <a:cubicBezTo>
                    <a:pt x="7837" y="14364"/>
                    <a:pt x="7935" y="14359"/>
                    <a:pt x="8030" y="14333"/>
                  </a:cubicBezTo>
                  <a:cubicBezTo>
                    <a:pt x="8042" y="14330"/>
                    <a:pt x="8053" y="14329"/>
                    <a:pt x="8065" y="14329"/>
                  </a:cubicBezTo>
                  <a:cubicBezTo>
                    <a:pt x="8125" y="14329"/>
                    <a:pt x="8184" y="14362"/>
                    <a:pt x="8244" y="14369"/>
                  </a:cubicBezTo>
                  <a:lnTo>
                    <a:pt x="8235" y="14414"/>
                  </a:lnTo>
                  <a:cubicBezTo>
                    <a:pt x="8380" y="14402"/>
                    <a:pt x="8521" y="14378"/>
                    <a:pt x="8660" y="14378"/>
                  </a:cubicBezTo>
                  <a:cubicBezTo>
                    <a:pt x="8745" y="14378"/>
                    <a:pt x="8829" y="14387"/>
                    <a:pt x="8913" y="14414"/>
                  </a:cubicBezTo>
                  <a:cubicBezTo>
                    <a:pt x="8868" y="14494"/>
                    <a:pt x="8752" y="14539"/>
                    <a:pt x="8744" y="14619"/>
                  </a:cubicBezTo>
                  <a:cubicBezTo>
                    <a:pt x="8949" y="14842"/>
                    <a:pt x="8761" y="15145"/>
                    <a:pt x="8877" y="15395"/>
                  </a:cubicBezTo>
                  <a:cubicBezTo>
                    <a:pt x="8860" y="15511"/>
                    <a:pt x="8895" y="15618"/>
                    <a:pt x="8913" y="15725"/>
                  </a:cubicBezTo>
                  <a:cubicBezTo>
                    <a:pt x="8924" y="15723"/>
                    <a:pt x="8934" y="15721"/>
                    <a:pt x="8943" y="15721"/>
                  </a:cubicBezTo>
                  <a:cubicBezTo>
                    <a:pt x="9039" y="15721"/>
                    <a:pt x="9079" y="15833"/>
                    <a:pt x="8949" y="15841"/>
                  </a:cubicBezTo>
                  <a:cubicBezTo>
                    <a:pt x="8895" y="15975"/>
                    <a:pt x="9091" y="15966"/>
                    <a:pt x="9091" y="16082"/>
                  </a:cubicBezTo>
                  <a:cubicBezTo>
                    <a:pt x="9190" y="16251"/>
                    <a:pt x="9154" y="16474"/>
                    <a:pt x="9332" y="16590"/>
                  </a:cubicBezTo>
                  <a:cubicBezTo>
                    <a:pt x="9599" y="16677"/>
                    <a:pt x="9776" y="16984"/>
                    <a:pt x="10070" y="16984"/>
                  </a:cubicBezTo>
                  <a:cubicBezTo>
                    <a:pt x="10110" y="16984"/>
                    <a:pt x="10153" y="16978"/>
                    <a:pt x="10198" y="16965"/>
                  </a:cubicBezTo>
                  <a:cubicBezTo>
                    <a:pt x="10251" y="17001"/>
                    <a:pt x="10305" y="17045"/>
                    <a:pt x="10367" y="17063"/>
                  </a:cubicBezTo>
                  <a:cubicBezTo>
                    <a:pt x="10387" y="17061"/>
                    <a:pt x="10407" y="17059"/>
                    <a:pt x="10426" y="17059"/>
                  </a:cubicBezTo>
                  <a:cubicBezTo>
                    <a:pt x="10718" y="17059"/>
                    <a:pt x="10927" y="17336"/>
                    <a:pt x="11223" y="17336"/>
                  </a:cubicBezTo>
                  <a:cubicBezTo>
                    <a:pt x="11247" y="17336"/>
                    <a:pt x="11271" y="17334"/>
                    <a:pt x="11295" y="17331"/>
                  </a:cubicBezTo>
                  <a:lnTo>
                    <a:pt x="11295" y="17366"/>
                  </a:lnTo>
                  <a:cubicBezTo>
                    <a:pt x="11325" y="17355"/>
                    <a:pt x="11352" y="17350"/>
                    <a:pt x="11377" y="17350"/>
                  </a:cubicBezTo>
                  <a:cubicBezTo>
                    <a:pt x="11523" y="17350"/>
                    <a:pt x="11595" y="17522"/>
                    <a:pt x="11732" y="17545"/>
                  </a:cubicBezTo>
                  <a:cubicBezTo>
                    <a:pt x="11803" y="17550"/>
                    <a:pt x="11876" y="17552"/>
                    <a:pt x="11948" y="17552"/>
                  </a:cubicBezTo>
                  <a:cubicBezTo>
                    <a:pt x="12030" y="17552"/>
                    <a:pt x="12113" y="17550"/>
                    <a:pt x="12196" y="17550"/>
                  </a:cubicBezTo>
                  <a:cubicBezTo>
                    <a:pt x="12402" y="17550"/>
                    <a:pt x="12605" y="17561"/>
                    <a:pt x="12794" y="17643"/>
                  </a:cubicBezTo>
                  <a:cubicBezTo>
                    <a:pt x="13017" y="17474"/>
                    <a:pt x="13338" y="17527"/>
                    <a:pt x="13561" y="17349"/>
                  </a:cubicBezTo>
                  <a:cubicBezTo>
                    <a:pt x="13661" y="17367"/>
                    <a:pt x="13761" y="17421"/>
                    <a:pt x="13867" y="17421"/>
                  </a:cubicBezTo>
                  <a:cubicBezTo>
                    <a:pt x="13912" y="17421"/>
                    <a:pt x="13959" y="17411"/>
                    <a:pt x="14007" y="17384"/>
                  </a:cubicBezTo>
                  <a:cubicBezTo>
                    <a:pt x="14123" y="17313"/>
                    <a:pt x="14275" y="17322"/>
                    <a:pt x="14417" y="17313"/>
                  </a:cubicBezTo>
                  <a:cubicBezTo>
                    <a:pt x="14460" y="17261"/>
                    <a:pt x="14516" y="17247"/>
                    <a:pt x="14575" y="17247"/>
                  </a:cubicBezTo>
                  <a:cubicBezTo>
                    <a:pt x="14640" y="17247"/>
                    <a:pt x="14709" y="17264"/>
                    <a:pt x="14774" y="17268"/>
                  </a:cubicBezTo>
                  <a:cubicBezTo>
                    <a:pt x="14997" y="17161"/>
                    <a:pt x="15238" y="17090"/>
                    <a:pt x="15479" y="17090"/>
                  </a:cubicBezTo>
                  <a:cubicBezTo>
                    <a:pt x="15586" y="17063"/>
                    <a:pt x="15648" y="16947"/>
                    <a:pt x="15756" y="16920"/>
                  </a:cubicBezTo>
                  <a:cubicBezTo>
                    <a:pt x="15804" y="16898"/>
                    <a:pt x="15855" y="16889"/>
                    <a:pt x="15908" y="16889"/>
                  </a:cubicBezTo>
                  <a:cubicBezTo>
                    <a:pt x="16022" y="16889"/>
                    <a:pt x="16143" y="16931"/>
                    <a:pt x="16246" y="16974"/>
                  </a:cubicBezTo>
                  <a:cubicBezTo>
                    <a:pt x="16289" y="16980"/>
                    <a:pt x="16521" y="17041"/>
                    <a:pt x="16645" y="17041"/>
                  </a:cubicBezTo>
                  <a:cubicBezTo>
                    <a:pt x="16702" y="17041"/>
                    <a:pt x="16736" y="17028"/>
                    <a:pt x="16719" y="16992"/>
                  </a:cubicBezTo>
                  <a:cubicBezTo>
                    <a:pt x="16823" y="16894"/>
                    <a:pt x="16956" y="16863"/>
                    <a:pt x="17091" y="16863"/>
                  </a:cubicBezTo>
                  <a:cubicBezTo>
                    <a:pt x="17164" y="16863"/>
                    <a:pt x="17238" y="16872"/>
                    <a:pt x="17308" y="16885"/>
                  </a:cubicBezTo>
                  <a:cubicBezTo>
                    <a:pt x="17341" y="16887"/>
                    <a:pt x="17375" y="16888"/>
                    <a:pt x="17408" y="16888"/>
                  </a:cubicBezTo>
                  <a:cubicBezTo>
                    <a:pt x="17678" y="16888"/>
                    <a:pt x="17948" y="16830"/>
                    <a:pt x="18218" y="16822"/>
                  </a:cubicBezTo>
                  <a:cubicBezTo>
                    <a:pt x="18318" y="16753"/>
                    <a:pt x="18425" y="16683"/>
                    <a:pt x="18556" y="16683"/>
                  </a:cubicBezTo>
                  <a:cubicBezTo>
                    <a:pt x="18577" y="16683"/>
                    <a:pt x="18598" y="16685"/>
                    <a:pt x="18619" y="16688"/>
                  </a:cubicBezTo>
                  <a:cubicBezTo>
                    <a:pt x="18667" y="16638"/>
                    <a:pt x="18722" y="16623"/>
                    <a:pt x="18781" y="16623"/>
                  </a:cubicBezTo>
                  <a:cubicBezTo>
                    <a:pt x="18872" y="16623"/>
                    <a:pt x="18971" y="16659"/>
                    <a:pt x="19063" y="16659"/>
                  </a:cubicBezTo>
                  <a:cubicBezTo>
                    <a:pt x="19101" y="16659"/>
                    <a:pt x="19138" y="16653"/>
                    <a:pt x="19172" y="16635"/>
                  </a:cubicBezTo>
                  <a:cubicBezTo>
                    <a:pt x="19199" y="16598"/>
                    <a:pt x="19231" y="16586"/>
                    <a:pt x="19265" y="16586"/>
                  </a:cubicBezTo>
                  <a:cubicBezTo>
                    <a:pt x="19325" y="16586"/>
                    <a:pt x="19393" y="16624"/>
                    <a:pt x="19452" y="16624"/>
                  </a:cubicBezTo>
                  <a:cubicBezTo>
                    <a:pt x="19480" y="16624"/>
                    <a:pt x="19506" y="16615"/>
                    <a:pt x="19529" y="16590"/>
                  </a:cubicBezTo>
                  <a:cubicBezTo>
                    <a:pt x="19589" y="16517"/>
                    <a:pt x="19684" y="16464"/>
                    <a:pt x="19780" y="16464"/>
                  </a:cubicBezTo>
                  <a:cubicBezTo>
                    <a:pt x="19813" y="16464"/>
                    <a:pt x="19845" y="16470"/>
                    <a:pt x="19877" y="16483"/>
                  </a:cubicBezTo>
                  <a:cubicBezTo>
                    <a:pt x="20180" y="16474"/>
                    <a:pt x="20493" y="16358"/>
                    <a:pt x="20716" y="16135"/>
                  </a:cubicBezTo>
                  <a:cubicBezTo>
                    <a:pt x="20963" y="16135"/>
                    <a:pt x="21197" y="16048"/>
                    <a:pt x="21441" y="16048"/>
                  </a:cubicBezTo>
                  <a:cubicBezTo>
                    <a:pt x="21478" y="16048"/>
                    <a:pt x="21516" y="16050"/>
                    <a:pt x="21554" y="16055"/>
                  </a:cubicBezTo>
                  <a:cubicBezTo>
                    <a:pt x="21652" y="16065"/>
                    <a:pt x="21750" y="16072"/>
                    <a:pt x="21846" y="16072"/>
                  </a:cubicBezTo>
                  <a:cubicBezTo>
                    <a:pt x="21926" y="16072"/>
                    <a:pt x="22004" y="16067"/>
                    <a:pt x="22081" y="16055"/>
                  </a:cubicBezTo>
                  <a:cubicBezTo>
                    <a:pt x="22147" y="16061"/>
                    <a:pt x="22218" y="16091"/>
                    <a:pt x="22281" y="16091"/>
                  </a:cubicBezTo>
                  <a:cubicBezTo>
                    <a:pt x="22318" y="16091"/>
                    <a:pt x="22354" y="16080"/>
                    <a:pt x="22384" y="16046"/>
                  </a:cubicBezTo>
                  <a:cubicBezTo>
                    <a:pt x="22423" y="16030"/>
                    <a:pt x="22457" y="16023"/>
                    <a:pt x="22489" y="16023"/>
                  </a:cubicBezTo>
                  <a:cubicBezTo>
                    <a:pt x="22581" y="16023"/>
                    <a:pt x="22647" y="16085"/>
                    <a:pt x="22714" y="16171"/>
                  </a:cubicBezTo>
                  <a:cubicBezTo>
                    <a:pt x="22866" y="16153"/>
                    <a:pt x="23071" y="16180"/>
                    <a:pt x="23178" y="16037"/>
                  </a:cubicBezTo>
                  <a:cubicBezTo>
                    <a:pt x="23318" y="15980"/>
                    <a:pt x="23466" y="15960"/>
                    <a:pt x="23616" y="15960"/>
                  </a:cubicBezTo>
                  <a:cubicBezTo>
                    <a:pt x="23885" y="15960"/>
                    <a:pt x="24163" y="16023"/>
                    <a:pt x="24427" y="16046"/>
                  </a:cubicBezTo>
                  <a:cubicBezTo>
                    <a:pt x="24433" y="16047"/>
                    <a:pt x="24439" y="16048"/>
                    <a:pt x="24444" y="16048"/>
                  </a:cubicBezTo>
                  <a:cubicBezTo>
                    <a:pt x="24547" y="16048"/>
                    <a:pt x="24584" y="15903"/>
                    <a:pt x="24685" y="15903"/>
                  </a:cubicBezTo>
                  <a:cubicBezTo>
                    <a:pt x="24780" y="15885"/>
                    <a:pt x="24879" y="15839"/>
                    <a:pt x="24976" y="15839"/>
                  </a:cubicBezTo>
                  <a:cubicBezTo>
                    <a:pt x="25016" y="15839"/>
                    <a:pt x="25057" y="15847"/>
                    <a:pt x="25096" y="15868"/>
                  </a:cubicBezTo>
                  <a:cubicBezTo>
                    <a:pt x="25173" y="15905"/>
                    <a:pt x="25254" y="15918"/>
                    <a:pt x="25335" y="15918"/>
                  </a:cubicBezTo>
                  <a:cubicBezTo>
                    <a:pt x="25507" y="15918"/>
                    <a:pt x="25685" y="15859"/>
                    <a:pt x="25854" y="15841"/>
                  </a:cubicBezTo>
                  <a:cubicBezTo>
                    <a:pt x="25993" y="15827"/>
                    <a:pt x="26134" y="15827"/>
                    <a:pt x="26275" y="15827"/>
                  </a:cubicBezTo>
                  <a:cubicBezTo>
                    <a:pt x="26486" y="15827"/>
                    <a:pt x="26698" y="15827"/>
                    <a:pt x="26907" y="15779"/>
                  </a:cubicBezTo>
                  <a:lnTo>
                    <a:pt x="26898" y="15734"/>
                  </a:lnTo>
                  <a:cubicBezTo>
                    <a:pt x="27166" y="15609"/>
                    <a:pt x="27487" y="15707"/>
                    <a:pt x="27745" y="15564"/>
                  </a:cubicBezTo>
                  <a:cubicBezTo>
                    <a:pt x="27811" y="15570"/>
                    <a:pt x="27878" y="15605"/>
                    <a:pt x="27938" y="15605"/>
                  </a:cubicBezTo>
                  <a:cubicBezTo>
                    <a:pt x="27968" y="15605"/>
                    <a:pt x="27996" y="15597"/>
                    <a:pt x="28022" y="15573"/>
                  </a:cubicBezTo>
                  <a:cubicBezTo>
                    <a:pt x="28052" y="15547"/>
                    <a:pt x="28086" y="15538"/>
                    <a:pt x="28122" y="15538"/>
                  </a:cubicBezTo>
                  <a:cubicBezTo>
                    <a:pt x="28202" y="15538"/>
                    <a:pt x="28290" y="15584"/>
                    <a:pt x="28363" y="15584"/>
                  </a:cubicBezTo>
                  <a:cubicBezTo>
                    <a:pt x="28409" y="15584"/>
                    <a:pt x="28449" y="15565"/>
                    <a:pt x="28477" y="15502"/>
                  </a:cubicBezTo>
                  <a:cubicBezTo>
                    <a:pt x="28511" y="15481"/>
                    <a:pt x="28546" y="15474"/>
                    <a:pt x="28581" y="15474"/>
                  </a:cubicBezTo>
                  <a:cubicBezTo>
                    <a:pt x="28661" y="15474"/>
                    <a:pt x="28741" y="15512"/>
                    <a:pt x="28817" y="15512"/>
                  </a:cubicBezTo>
                  <a:cubicBezTo>
                    <a:pt x="28838" y="15512"/>
                    <a:pt x="28858" y="15509"/>
                    <a:pt x="28878" y="15502"/>
                  </a:cubicBezTo>
                  <a:cubicBezTo>
                    <a:pt x="28932" y="15442"/>
                    <a:pt x="28995" y="15425"/>
                    <a:pt x="29063" y="15425"/>
                  </a:cubicBezTo>
                  <a:cubicBezTo>
                    <a:pt x="29165" y="15425"/>
                    <a:pt x="29278" y="15465"/>
                    <a:pt x="29383" y="15465"/>
                  </a:cubicBezTo>
                  <a:cubicBezTo>
                    <a:pt x="29418" y="15465"/>
                    <a:pt x="29452" y="15460"/>
                    <a:pt x="29485" y="15448"/>
                  </a:cubicBezTo>
                  <a:cubicBezTo>
                    <a:pt x="29772" y="15425"/>
                    <a:pt x="30052" y="15272"/>
                    <a:pt x="30338" y="15272"/>
                  </a:cubicBezTo>
                  <a:cubicBezTo>
                    <a:pt x="30372" y="15272"/>
                    <a:pt x="30406" y="15274"/>
                    <a:pt x="30440" y="15279"/>
                  </a:cubicBezTo>
                  <a:cubicBezTo>
                    <a:pt x="30633" y="15175"/>
                    <a:pt x="30848" y="15136"/>
                    <a:pt x="31064" y="15136"/>
                  </a:cubicBezTo>
                  <a:cubicBezTo>
                    <a:pt x="31127" y="15136"/>
                    <a:pt x="31189" y="15139"/>
                    <a:pt x="31251" y="15145"/>
                  </a:cubicBezTo>
                  <a:cubicBezTo>
                    <a:pt x="31277" y="15152"/>
                    <a:pt x="31302" y="15155"/>
                    <a:pt x="31327" y="15155"/>
                  </a:cubicBezTo>
                  <a:cubicBezTo>
                    <a:pt x="31490" y="15155"/>
                    <a:pt x="31634" y="15020"/>
                    <a:pt x="31804" y="15020"/>
                  </a:cubicBezTo>
                  <a:cubicBezTo>
                    <a:pt x="31858" y="14949"/>
                    <a:pt x="31903" y="14878"/>
                    <a:pt x="31947" y="14806"/>
                  </a:cubicBezTo>
                  <a:cubicBezTo>
                    <a:pt x="32019" y="14779"/>
                    <a:pt x="32090" y="14744"/>
                    <a:pt x="32161" y="14708"/>
                  </a:cubicBezTo>
                  <a:cubicBezTo>
                    <a:pt x="32224" y="14701"/>
                    <a:pt x="32276" y="14650"/>
                    <a:pt x="32339" y="14650"/>
                  </a:cubicBezTo>
                  <a:cubicBezTo>
                    <a:pt x="32356" y="14650"/>
                    <a:pt x="32374" y="14654"/>
                    <a:pt x="32393" y="14663"/>
                  </a:cubicBezTo>
                  <a:cubicBezTo>
                    <a:pt x="32590" y="14721"/>
                    <a:pt x="32779" y="14808"/>
                    <a:pt x="32988" y="14808"/>
                  </a:cubicBezTo>
                  <a:cubicBezTo>
                    <a:pt x="33007" y="14808"/>
                    <a:pt x="33026" y="14808"/>
                    <a:pt x="33044" y="14806"/>
                  </a:cubicBezTo>
                  <a:cubicBezTo>
                    <a:pt x="33089" y="14753"/>
                    <a:pt x="33187" y="14654"/>
                    <a:pt x="33241" y="14601"/>
                  </a:cubicBezTo>
                  <a:cubicBezTo>
                    <a:pt x="33294" y="14627"/>
                    <a:pt x="33334" y="14638"/>
                    <a:pt x="33363" y="14638"/>
                  </a:cubicBezTo>
                  <a:cubicBezTo>
                    <a:pt x="33465" y="14638"/>
                    <a:pt x="33443" y="14506"/>
                    <a:pt x="33464" y="14423"/>
                  </a:cubicBezTo>
                  <a:cubicBezTo>
                    <a:pt x="33499" y="14342"/>
                    <a:pt x="33544" y="14271"/>
                    <a:pt x="33580" y="14191"/>
                  </a:cubicBezTo>
                  <a:cubicBezTo>
                    <a:pt x="33705" y="14137"/>
                    <a:pt x="33714" y="13959"/>
                    <a:pt x="33785" y="13852"/>
                  </a:cubicBezTo>
                  <a:cubicBezTo>
                    <a:pt x="33892" y="13718"/>
                    <a:pt x="33865" y="13522"/>
                    <a:pt x="33981" y="13397"/>
                  </a:cubicBezTo>
                  <a:cubicBezTo>
                    <a:pt x="34070" y="13316"/>
                    <a:pt x="34061" y="13138"/>
                    <a:pt x="34142" y="13022"/>
                  </a:cubicBezTo>
                  <a:cubicBezTo>
                    <a:pt x="34186" y="12728"/>
                    <a:pt x="34338" y="12451"/>
                    <a:pt x="34285" y="12139"/>
                  </a:cubicBezTo>
                  <a:cubicBezTo>
                    <a:pt x="34383" y="12058"/>
                    <a:pt x="34356" y="11898"/>
                    <a:pt x="34409" y="11791"/>
                  </a:cubicBezTo>
                  <a:cubicBezTo>
                    <a:pt x="34516" y="11595"/>
                    <a:pt x="34445" y="11345"/>
                    <a:pt x="34588" y="11175"/>
                  </a:cubicBezTo>
                  <a:cubicBezTo>
                    <a:pt x="34704" y="11059"/>
                    <a:pt x="34704" y="10899"/>
                    <a:pt x="34686" y="10738"/>
                  </a:cubicBezTo>
                  <a:cubicBezTo>
                    <a:pt x="34784" y="10658"/>
                    <a:pt x="34784" y="10462"/>
                    <a:pt x="34811" y="10328"/>
                  </a:cubicBezTo>
                  <a:cubicBezTo>
                    <a:pt x="34927" y="10194"/>
                    <a:pt x="34909" y="9980"/>
                    <a:pt x="34954" y="9810"/>
                  </a:cubicBezTo>
                  <a:cubicBezTo>
                    <a:pt x="35078" y="9739"/>
                    <a:pt x="35043" y="9489"/>
                    <a:pt x="35123" y="9364"/>
                  </a:cubicBezTo>
                  <a:cubicBezTo>
                    <a:pt x="35355" y="9222"/>
                    <a:pt x="35641" y="9186"/>
                    <a:pt x="35890" y="9070"/>
                  </a:cubicBezTo>
                  <a:cubicBezTo>
                    <a:pt x="36095" y="9043"/>
                    <a:pt x="36310" y="9052"/>
                    <a:pt x="36506" y="8972"/>
                  </a:cubicBezTo>
                  <a:cubicBezTo>
                    <a:pt x="36818" y="8856"/>
                    <a:pt x="37193" y="8865"/>
                    <a:pt x="37478" y="8660"/>
                  </a:cubicBezTo>
                  <a:cubicBezTo>
                    <a:pt x="37576" y="8579"/>
                    <a:pt x="37773" y="8624"/>
                    <a:pt x="37826" y="8481"/>
                  </a:cubicBezTo>
                  <a:cubicBezTo>
                    <a:pt x="37915" y="8445"/>
                    <a:pt x="37969" y="8356"/>
                    <a:pt x="38040" y="8294"/>
                  </a:cubicBezTo>
                  <a:cubicBezTo>
                    <a:pt x="38046" y="8294"/>
                    <a:pt x="38052" y="8295"/>
                    <a:pt x="38058" y="8295"/>
                  </a:cubicBezTo>
                  <a:cubicBezTo>
                    <a:pt x="38233" y="8295"/>
                    <a:pt x="38311" y="8040"/>
                    <a:pt x="38406" y="7910"/>
                  </a:cubicBezTo>
                  <a:cubicBezTo>
                    <a:pt x="38531" y="7776"/>
                    <a:pt x="38513" y="7571"/>
                    <a:pt x="38638" y="7437"/>
                  </a:cubicBezTo>
                  <a:cubicBezTo>
                    <a:pt x="38754" y="7357"/>
                    <a:pt x="38700" y="7197"/>
                    <a:pt x="38718" y="7072"/>
                  </a:cubicBezTo>
                  <a:cubicBezTo>
                    <a:pt x="38834" y="6991"/>
                    <a:pt x="38915" y="6813"/>
                    <a:pt x="38879" y="6661"/>
                  </a:cubicBezTo>
                  <a:cubicBezTo>
                    <a:pt x="39120" y="6349"/>
                    <a:pt x="39111" y="5939"/>
                    <a:pt x="39271" y="5591"/>
                  </a:cubicBezTo>
                  <a:cubicBezTo>
                    <a:pt x="39316" y="5359"/>
                    <a:pt x="39378" y="5127"/>
                    <a:pt x="39432" y="4895"/>
                  </a:cubicBezTo>
                  <a:lnTo>
                    <a:pt x="39459" y="4904"/>
                  </a:lnTo>
                  <a:cubicBezTo>
                    <a:pt x="39539" y="4547"/>
                    <a:pt x="39700" y="4199"/>
                    <a:pt x="39726" y="3833"/>
                  </a:cubicBezTo>
                  <a:cubicBezTo>
                    <a:pt x="39798" y="3735"/>
                    <a:pt x="39824" y="3610"/>
                    <a:pt x="39824" y="3494"/>
                  </a:cubicBezTo>
                  <a:cubicBezTo>
                    <a:pt x="39905" y="3378"/>
                    <a:pt x="39949" y="3200"/>
                    <a:pt x="39958" y="3048"/>
                  </a:cubicBezTo>
                  <a:lnTo>
                    <a:pt x="39914" y="3048"/>
                  </a:lnTo>
                  <a:cubicBezTo>
                    <a:pt x="39896" y="2923"/>
                    <a:pt x="39807" y="2790"/>
                    <a:pt x="39682" y="2736"/>
                  </a:cubicBezTo>
                  <a:cubicBezTo>
                    <a:pt x="39682" y="2656"/>
                    <a:pt x="39646" y="2531"/>
                    <a:pt x="39548" y="2513"/>
                  </a:cubicBezTo>
                  <a:cubicBezTo>
                    <a:pt x="39441" y="2397"/>
                    <a:pt x="39191" y="2415"/>
                    <a:pt x="39022" y="2379"/>
                  </a:cubicBezTo>
                  <a:lnTo>
                    <a:pt x="39022" y="2344"/>
                  </a:lnTo>
                  <a:cubicBezTo>
                    <a:pt x="39009" y="2345"/>
                    <a:pt x="38996" y="2345"/>
                    <a:pt x="38984" y="2345"/>
                  </a:cubicBezTo>
                  <a:cubicBezTo>
                    <a:pt x="38829" y="2345"/>
                    <a:pt x="38699" y="2254"/>
                    <a:pt x="38550" y="2254"/>
                  </a:cubicBezTo>
                  <a:cubicBezTo>
                    <a:pt x="38543" y="2254"/>
                    <a:pt x="38537" y="2254"/>
                    <a:pt x="38531" y="2254"/>
                  </a:cubicBezTo>
                  <a:cubicBezTo>
                    <a:pt x="38490" y="2220"/>
                    <a:pt x="38447" y="2208"/>
                    <a:pt x="38402" y="2208"/>
                  </a:cubicBezTo>
                  <a:cubicBezTo>
                    <a:pt x="38298" y="2208"/>
                    <a:pt x="38186" y="2274"/>
                    <a:pt x="38074" y="2274"/>
                  </a:cubicBezTo>
                  <a:cubicBezTo>
                    <a:pt x="38036" y="2274"/>
                    <a:pt x="37998" y="2266"/>
                    <a:pt x="37960" y="2245"/>
                  </a:cubicBezTo>
                  <a:cubicBezTo>
                    <a:pt x="37407" y="2129"/>
                    <a:pt x="36854" y="1969"/>
                    <a:pt x="36283" y="1942"/>
                  </a:cubicBezTo>
                  <a:lnTo>
                    <a:pt x="36283" y="1897"/>
                  </a:lnTo>
                  <a:cubicBezTo>
                    <a:pt x="36163" y="1873"/>
                    <a:pt x="36044" y="1865"/>
                    <a:pt x="35925" y="1865"/>
                  </a:cubicBezTo>
                  <a:cubicBezTo>
                    <a:pt x="35681" y="1865"/>
                    <a:pt x="35437" y="1900"/>
                    <a:pt x="35191" y="1900"/>
                  </a:cubicBezTo>
                  <a:cubicBezTo>
                    <a:pt x="35157" y="1900"/>
                    <a:pt x="35122" y="1899"/>
                    <a:pt x="35087" y="1897"/>
                  </a:cubicBezTo>
                  <a:cubicBezTo>
                    <a:pt x="35061" y="1897"/>
                    <a:pt x="34998" y="1906"/>
                    <a:pt x="34971" y="1906"/>
                  </a:cubicBezTo>
                  <a:cubicBezTo>
                    <a:pt x="34762" y="1866"/>
                    <a:pt x="34556" y="1863"/>
                    <a:pt x="34351" y="1863"/>
                  </a:cubicBezTo>
                  <a:cubicBezTo>
                    <a:pt x="34317" y="1863"/>
                    <a:pt x="34283" y="1863"/>
                    <a:pt x="34249" y="1863"/>
                  </a:cubicBezTo>
                  <a:cubicBezTo>
                    <a:pt x="34130" y="1863"/>
                    <a:pt x="34011" y="1862"/>
                    <a:pt x="33892" y="1853"/>
                  </a:cubicBezTo>
                  <a:lnTo>
                    <a:pt x="33892" y="1808"/>
                  </a:lnTo>
                  <a:cubicBezTo>
                    <a:pt x="33785" y="1799"/>
                    <a:pt x="33562" y="1773"/>
                    <a:pt x="33455" y="1755"/>
                  </a:cubicBezTo>
                  <a:cubicBezTo>
                    <a:pt x="33446" y="1683"/>
                    <a:pt x="33446" y="1612"/>
                    <a:pt x="33446" y="1541"/>
                  </a:cubicBezTo>
                  <a:lnTo>
                    <a:pt x="33491" y="1541"/>
                  </a:lnTo>
                  <a:cubicBezTo>
                    <a:pt x="33482" y="1318"/>
                    <a:pt x="33580" y="1103"/>
                    <a:pt x="33580" y="880"/>
                  </a:cubicBezTo>
                  <a:cubicBezTo>
                    <a:pt x="33669" y="702"/>
                    <a:pt x="33660" y="425"/>
                    <a:pt x="33491" y="292"/>
                  </a:cubicBezTo>
                  <a:lnTo>
                    <a:pt x="33491" y="247"/>
                  </a:lnTo>
                  <a:lnTo>
                    <a:pt x="33446" y="256"/>
                  </a:lnTo>
                  <a:lnTo>
                    <a:pt x="33446" y="220"/>
                  </a:lnTo>
                  <a:cubicBezTo>
                    <a:pt x="33259" y="211"/>
                    <a:pt x="33071" y="176"/>
                    <a:pt x="32875" y="167"/>
                  </a:cubicBezTo>
                  <a:cubicBezTo>
                    <a:pt x="32835" y="107"/>
                    <a:pt x="32755" y="92"/>
                    <a:pt x="32666" y="92"/>
                  </a:cubicBezTo>
                  <a:cubicBezTo>
                    <a:pt x="32577" y="92"/>
                    <a:pt x="32479" y="107"/>
                    <a:pt x="32403" y="107"/>
                  </a:cubicBezTo>
                  <a:cubicBezTo>
                    <a:pt x="32387" y="107"/>
                    <a:pt x="32372" y="106"/>
                    <a:pt x="32358" y="104"/>
                  </a:cubicBezTo>
                  <a:cubicBezTo>
                    <a:pt x="32263" y="121"/>
                    <a:pt x="32169" y="128"/>
                    <a:pt x="32076" y="128"/>
                  </a:cubicBezTo>
                  <a:cubicBezTo>
                    <a:pt x="31780" y="128"/>
                    <a:pt x="31487" y="60"/>
                    <a:pt x="31189" y="33"/>
                  </a:cubicBezTo>
                  <a:lnTo>
                    <a:pt x="31189" y="33"/>
                  </a:lnTo>
                  <a:lnTo>
                    <a:pt x="31198" y="78"/>
                  </a:lnTo>
                  <a:cubicBezTo>
                    <a:pt x="31118" y="78"/>
                    <a:pt x="30948" y="69"/>
                    <a:pt x="30868" y="69"/>
                  </a:cubicBezTo>
                  <a:lnTo>
                    <a:pt x="30886" y="33"/>
                  </a:lnTo>
                  <a:lnTo>
                    <a:pt x="30886" y="33"/>
                  </a:lnTo>
                  <a:cubicBezTo>
                    <a:pt x="30839" y="55"/>
                    <a:pt x="30792" y="63"/>
                    <a:pt x="30746" y="63"/>
                  </a:cubicBezTo>
                  <a:cubicBezTo>
                    <a:pt x="30627" y="63"/>
                    <a:pt x="30508" y="12"/>
                    <a:pt x="30390" y="12"/>
                  </a:cubicBezTo>
                  <a:cubicBezTo>
                    <a:pt x="30350" y="12"/>
                    <a:pt x="30310" y="17"/>
                    <a:pt x="30270" y="33"/>
                  </a:cubicBezTo>
                  <a:cubicBezTo>
                    <a:pt x="29982" y="94"/>
                    <a:pt x="29693" y="135"/>
                    <a:pt x="29394" y="135"/>
                  </a:cubicBezTo>
                  <a:cubicBezTo>
                    <a:pt x="29341" y="135"/>
                    <a:pt x="29288" y="134"/>
                    <a:pt x="29235" y="131"/>
                  </a:cubicBezTo>
                  <a:cubicBezTo>
                    <a:pt x="29111" y="81"/>
                    <a:pt x="28975" y="61"/>
                    <a:pt x="28838" y="61"/>
                  </a:cubicBezTo>
                  <a:cubicBezTo>
                    <a:pt x="28659" y="61"/>
                    <a:pt x="28478" y="95"/>
                    <a:pt x="28316" y="140"/>
                  </a:cubicBezTo>
                  <a:cubicBezTo>
                    <a:pt x="28284" y="127"/>
                    <a:pt x="28251" y="100"/>
                    <a:pt x="28215" y="100"/>
                  </a:cubicBezTo>
                  <a:cubicBezTo>
                    <a:pt x="28202" y="100"/>
                    <a:pt x="28188" y="104"/>
                    <a:pt x="28174" y="113"/>
                  </a:cubicBezTo>
                  <a:cubicBezTo>
                    <a:pt x="28095" y="142"/>
                    <a:pt x="28016" y="152"/>
                    <a:pt x="27937" y="152"/>
                  </a:cubicBezTo>
                  <a:cubicBezTo>
                    <a:pt x="27675" y="152"/>
                    <a:pt x="27413" y="33"/>
                    <a:pt x="27151" y="33"/>
                  </a:cubicBezTo>
                  <a:cubicBezTo>
                    <a:pt x="27144" y="33"/>
                    <a:pt x="27137" y="33"/>
                    <a:pt x="27130" y="33"/>
                  </a:cubicBezTo>
                  <a:cubicBezTo>
                    <a:pt x="27017" y="23"/>
                    <a:pt x="26896" y="1"/>
                    <a:pt x="26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813;p38">
              <a:extLst>
                <a:ext uri="{FF2B5EF4-FFF2-40B4-BE49-F238E27FC236}">
                  <a16:creationId xmlns:a16="http://schemas.microsoft.com/office/drawing/2014/main" id="{419BA52B-77CA-5898-ABB3-ACC707ACABF8}"/>
                </a:ext>
              </a:extLst>
            </p:cNvPr>
            <p:cNvSpPr/>
            <p:nvPr/>
          </p:nvSpPr>
          <p:spPr>
            <a:xfrm rot="10800000" flipH="1">
              <a:off x="2262231" y="1719818"/>
              <a:ext cx="412876" cy="278378"/>
            </a:xfrm>
            <a:custGeom>
              <a:avLst/>
              <a:gdLst/>
              <a:ahLst/>
              <a:cxnLst/>
              <a:rect l="l" t="t" r="r" b="b"/>
              <a:pathLst>
                <a:path w="39959" h="17644" extrusionOk="0">
                  <a:moveTo>
                    <a:pt x="26777" y="1"/>
                  </a:moveTo>
                  <a:cubicBezTo>
                    <a:pt x="26689" y="1"/>
                    <a:pt x="26603" y="13"/>
                    <a:pt x="26523" y="51"/>
                  </a:cubicBezTo>
                  <a:cubicBezTo>
                    <a:pt x="26464" y="137"/>
                    <a:pt x="26381" y="161"/>
                    <a:pt x="26290" y="161"/>
                  </a:cubicBezTo>
                  <a:cubicBezTo>
                    <a:pt x="26174" y="161"/>
                    <a:pt x="26044" y="122"/>
                    <a:pt x="25934" y="122"/>
                  </a:cubicBezTo>
                  <a:cubicBezTo>
                    <a:pt x="25909" y="124"/>
                    <a:pt x="25883" y="124"/>
                    <a:pt x="25857" y="124"/>
                  </a:cubicBezTo>
                  <a:cubicBezTo>
                    <a:pt x="25638" y="124"/>
                    <a:pt x="25422" y="75"/>
                    <a:pt x="25204" y="75"/>
                  </a:cubicBezTo>
                  <a:cubicBezTo>
                    <a:pt x="25147" y="75"/>
                    <a:pt x="25091" y="78"/>
                    <a:pt x="25033" y="86"/>
                  </a:cubicBezTo>
                  <a:lnTo>
                    <a:pt x="24989" y="78"/>
                  </a:lnTo>
                  <a:lnTo>
                    <a:pt x="25007" y="42"/>
                  </a:lnTo>
                  <a:cubicBezTo>
                    <a:pt x="24953" y="37"/>
                    <a:pt x="24900" y="34"/>
                    <a:pt x="24847" y="34"/>
                  </a:cubicBezTo>
                  <a:cubicBezTo>
                    <a:pt x="24627" y="34"/>
                    <a:pt x="24408" y="71"/>
                    <a:pt x="24192" y="71"/>
                  </a:cubicBezTo>
                  <a:cubicBezTo>
                    <a:pt x="24109" y="71"/>
                    <a:pt x="24027" y="65"/>
                    <a:pt x="23945" y="51"/>
                  </a:cubicBezTo>
                  <a:cubicBezTo>
                    <a:pt x="23825" y="71"/>
                    <a:pt x="23709" y="126"/>
                    <a:pt x="23591" y="126"/>
                  </a:cubicBezTo>
                  <a:cubicBezTo>
                    <a:pt x="23552" y="126"/>
                    <a:pt x="23512" y="120"/>
                    <a:pt x="23472" y="104"/>
                  </a:cubicBezTo>
                  <a:cubicBezTo>
                    <a:pt x="23469" y="105"/>
                    <a:pt x="23466" y="105"/>
                    <a:pt x="23463" y="105"/>
                  </a:cubicBezTo>
                  <a:cubicBezTo>
                    <a:pt x="23400" y="105"/>
                    <a:pt x="23301" y="52"/>
                    <a:pt x="23237" y="52"/>
                  </a:cubicBezTo>
                  <a:cubicBezTo>
                    <a:pt x="23208" y="52"/>
                    <a:pt x="23186" y="63"/>
                    <a:pt x="23178" y="95"/>
                  </a:cubicBezTo>
                  <a:cubicBezTo>
                    <a:pt x="23155" y="85"/>
                    <a:pt x="23133" y="81"/>
                    <a:pt x="23112" y="81"/>
                  </a:cubicBezTo>
                  <a:cubicBezTo>
                    <a:pt x="23039" y="81"/>
                    <a:pt x="22972" y="128"/>
                    <a:pt x="22910" y="149"/>
                  </a:cubicBezTo>
                  <a:cubicBezTo>
                    <a:pt x="22660" y="149"/>
                    <a:pt x="22420" y="113"/>
                    <a:pt x="22170" y="95"/>
                  </a:cubicBezTo>
                  <a:cubicBezTo>
                    <a:pt x="22009" y="131"/>
                    <a:pt x="21866" y="229"/>
                    <a:pt x="21697" y="229"/>
                  </a:cubicBezTo>
                  <a:cubicBezTo>
                    <a:pt x="21629" y="215"/>
                    <a:pt x="21561" y="211"/>
                    <a:pt x="21494" y="211"/>
                  </a:cubicBezTo>
                  <a:cubicBezTo>
                    <a:pt x="21392" y="211"/>
                    <a:pt x="21290" y="220"/>
                    <a:pt x="21188" y="220"/>
                  </a:cubicBezTo>
                  <a:lnTo>
                    <a:pt x="21197" y="176"/>
                  </a:lnTo>
                  <a:cubicBezTo>
                    <a:pt x="21145" y="171"/>
                    <a:pt x="21092" y="169"/>
                    <a:pt x="21040" y="169"/>
                  </a:cubicBezTo>
                  <a:cubicBezTo>
                    <a:pt x="20774" y="169"/>
                    <a:pt x="20510" y="222"/>
                    <a:pt x="20240" y="222"/>
                  </a:cubicBezTo>
                  <a:cubicBezTo>
                    <a:pt x="20176" y="222"/>
                    <a:pt x="20112" y="219"/>
                    <a:pt x="20047" y="211"/>
                  </a:cubicBezTo>
                  <a:lnTo>
                    <a:pt x="20047" y="256"/>
                  </a:lnTo>
                  <a:cubicBezTo>
                    <a:pt x="19997" y="250"/>
                    <a:pt x="19947" y="247"/>
                    <a:pt x="19899" y="247"/>
                  </a:cubicBezTo>
                  <a:cubicBezTo>
                    <a:pt x="19677" y="247"/>
                    <a:pt x="19465" y="308"/>
                    <a:pt x="19253" y="381"/>
                  </a:cubicBezTo>
                  <a:cubicBezTo>
                    <a:pt x="19213" y="366"/>
                    <a:pt x="19174" y="360"/>
                    <a:pt x="19133" y="360"/>
                  </a:cubicBezTo>
                  <a:cubicBezTo>
                    <a:pt x="19100" y="360"/>
                    <a:pt x="19066" y="364"/>
                    <a:pt x="19030" y="372"/>
                  </a:cubicBezTo>
                  <a:cubicBezTo>
                    <a:pt x="18941" y="349"/>
                    <a:pt x="18853" y="340"/>
                    <a:pt x="18763" y="340"/>
                  </a:cubicBezTo>
                  <a:cubicBezTo>
                    <a:pt x="18545" y="340"/>
                    <a:pt x="18323" y="390"/>
                    <a:pt x="18102" y="390"/>
                  </a:cubicBezTo>
                  <a:cubicBezTo>
                    <a:pt x="18075" y="382"/>
                    <a:pt x="18049" y="378"/>
                    <a:pt x="18025" y="378"/>
                  </a:cubicBezTo>
                  <a:cubicBezTo>
                    <a:pt x="17911" y="378"/>
                    <a:pt x="17821" y="451"/>
                    <a:pt x="17718" y="488"/>
                  </a:cubicBezTo>
                  <a:cubicBezTo>
                    <a:pt x="17477" y="479"/>
                    <a:pt x="17236" y="452"/>
                    <a:pt x="17004" y="443"/>
                  </a:cubicBezTo>
                  <a:cubicBezTo>
                    <a:pt x="16933" y="479"/>
                    <a:pt x="16799" y="443"/>
                    <a:pt x="16773" y="524"/>
                  </a:cubicBezTo>
                  <a:cubicBezTo>
                    <a:pt x="16469" y="550"/>
                    <a:pt x="16148" y="550"/>
                    <a:pt x="15863" y="675"/>
                  </a:cubicBezTo>
                  <a:cubicBezTo>
                    <a:pt x="15775" y="667"/>
                    <a:pt x="15688" y="664"/>
                    <a:pt x="15601" y="664"/>
                  </a:cubicBezTo>
                  <a:cubicBezTo>
                    <a:pt x="15270" y="664"/>
                    <a:pt x="14939" y="709"/>
                    <a:pt x="14608" y="709"/>
                  </a:cubicBezTo>
                  <a:cubicBezTo>
                    <a:pt x="14535" y="709"/>
                    <a:pt x="14463" y="707"/>
                    <a:pt x="14391" y="702"/>
                  </a:cubicBezTo>
                  <a:lnTo>
                    <a:pt x="14391" y="747"/>
                  </a:lnTo>
                  <a:cubicBezTo>
                    <a:pt x="14373" y="747"/>
                    <a:pt x="14328" y="756"/>
                    <a:pt x="14310" y="756"/>
                  </a:cubicBezTo>
                  <a:cubicBezTo>
                    <a:pt x="14244" y="745"/>
                    <a:pt x="14177" y="741"/>
                    <a:pt x="14111" y="741"/>
                  </a:cubicBezTo>
                  <a:cubicBezTo>
                    <a:pt x="14008" y="741"/>
                    <a:pt x="13905" y="750"/>
                    <a:pt x="13802" y="756"/>
                  </a:cubicBezTo>
                  <a:cubicBezTo>
                    <a:pt x="13769" y="750"/>
                    <a:pt x="13735" y="746"/>
                    <a:pt x="13702" y="746"/>
                  </a:cubicBezTo>
                  <a:cubicBezTo>
                    <a:pt x="13635" y="746"/>
                    <a:pt x="13570" y="762"/>
                    <a:pt x="13516" y="809"/>
                  </a:cubicBezTo>
                  <a:cubicBezTo>
                    <a:pt x="13477" y="799"/>
                    <a:pt x="13437" y="795"/>
                    <a:pt x="13396" y="795"/>
                  </a:cubicBezTo>
                  <a:cubicBezTo>
                    <a:pt x="13257" y="795"/>
                    <a:pt x="13114" y="843"/>
                    <a:pt x="12971" y="843"/>
                  </a:cubicBezTo>
                  <a:cubicBezTo>
                    <a:pt x="12942" y="843"/>
                    <a:pt x="12912" y="841"/>
                    <a:pt x="12883" y="836"/>
                  </a:cubicBezTo>
                  <a:cubicBezTo>
                    <a:pt x="12848" y="841"/>
                    <a:pt x="12812" y="844"/>
                    <a:pt x="12775" y="844"/>
                  </a:cubicBezTo>
                  <a:cubicBezTo>
                    <a:pt x="12664" y="844"/>
                    <a:pt x="12547" y="825"/>
                    <a:pt x="12435" y="825"/>
                  </a:cubicBezTo>
                  <a:cubicBezTo>
                    <a:pt x="12346" y="825"/>
                    <a:pt x="12261" y="837"/>
                    <a:pt x="12187" y="880"/>
                  </a:cubicBezTo>
                  <a:cubicBezTo>
                    <a:pt x="11759" y="898"/>
                    <a:pt x="11331" y="943"/>
                    <a:pt x="10911" y="979"/>
                  </a:cubicBezTo>
                  <a:cubicBezTo>
                    <a:pt x="10858" y="977"/>
                    <a:pt x="10804" y="977"/>
                    <a:pt x="10751" y="977"/>
                  </a:cubicBezTo>
                  <a:cubicBezTo>
                    <a:pt x="10108" y="977"/>
                    <a:pt x="9466" y="1068"/>
                    <a:pt x="8824" y="1068"/>
                  </a:cubicBezTo>
                  <a:cubicBezTo>
                    <a:pt x="8762" y="1063"/>
                    <a:pt x="8700" y="1061"/>
                    <a:pt x="8638" y="1061"/>
                  </a:cubicBezTo>
                  <a:cubicBezTo>
                    <a:pt x="8103" y="1061"/>
                    <a:pt x="7568" y="1209"/>
                    <a:pt x="7034" y="1209"/>
                  </a:cubicBezTo>
                  <a:cubicBezTo>
                    <a:pt x="6881" y="1209"/>
                    <a:pt x="6728" y="1197"/>
                    <a:pt x="6576" y="1166"/>
                  </a:cubicBezTo>
                  <a:cubicBezTo>
                    <a:pt x="6518" y="1159"/>
                    <a:pt x="6460" y="1156"/>
                    <a:pt x="6401" y="1156"/>
                  </a:cubicBezTo>
                  <a:cubicBezTo>
                    <a:pt x="6189" y="1156"/>
                    <a:pt x="5973" y="1193"/>
                    <a:pt x="5762" y="1193"/>
                  </a:cubicBezTo>
                  <a:cubicBezTo>
                    <a:pt x="5745" y="1193"/>
                    <a:pt x="5727" y="1193"/>
                    <a:pt x="5710" y="1193"/>
                  </a:cubicBezTo>
                  <a:cubicBezTo>
                    <a:pt x="5621" y="1211"/>
                    <a:pt x="5496" y="1219"/>
                    <a:pt x="5452" y="1309"/>
                  </a:cubicBezTo>
                  <a:cubicBezTo>
                    <a:pt x="5336" y="1327"/>
                    <a:pt x="5220" y="1371"/>
                    <a:pt x="5113" y="1416"/>
                  </a:cubicBezTo>
                  <a:cubicBezTo>
                    <a:pt x="5032" y="1550"/>
                    <a:pt x="5113" y="1701"/>
                    <a:pt x="5113" y="1844"/>
                  </a:cubicBezTo>
                  <a:cubicBezTo>
                    <a:pt x="5077" y="2031"/>
                    <a:pt x="5131" y="2228"/>
                    <a:pt x="5148" y="2424"/>
                  </a:cubicBezTo>
                  <a:cubicBezTo>
                    <a:pt x="5027" y="2493"/>
                    <a:pt x="4914" y="2638"/>
                    <a:pt x="4761" y="2638"/>
                  </a:cubicBezTo>
                  <a:cubicBezTo>
                    <a:pt x="4756" y="2638"/>
                    <a:pt x="4751" y="2638"/>
                    <a:pt x="4747" y="2638"/>
                  </a:cubicBezTo>
                  <a:cubicBezTo>
                    <a:pt x="4730" y="2633"/>
                    <a:pt x="4713" y="2631"/>
                    <a:pt x="4696" y="2631"/>
                  </a:cubicBezTo>
                  <a:cubicBezTo>
                    <a:pt x="4595" y="2631"/>
                    <a:pt x="4509" y="2715"/>
                    <a:pt x="4417" y="2754"/>
                  </a:cubicBezTo>
                  <a:cubicBezTo>
                    <a:pt x="4319" y="2763"/>
                    <a:pt x="4230" y="2790"/>
                    <a:pt x="4140" y="2834"/>
                  </a:cubicBezTo>
                  <a:cubicBezTo>
                    <a:pt x="4042" y="2814"/>
                    <a:pt x="3924" y="2786"/>
                    <a:pt x="3814" y="2786"/>
                  </a:cubicBezTo>
                  <a:cubicBezTo>
                    <a:pt x="3685" y="2786"/>
                    <a:pt x="3565" y="2824"/>
                    <a:pt x="3498" y="2959"/>
                  </a:cubicBezTo>
                  <a:lnTo>
                    <a:pt x="3507" y="2995"/>
                  </a:lnTo>
                  <a:cubicBezTo>
                    <a:pt x="3364" y="2995"/>
                    <a:pt x="3070" y="3021"/>
                    <a:pt x="3034" y="3191"/>
                  </a:cubicBezTo>
                  <a:cubicBezTo>
                    <a:pt x="3028" y="3191"/>
                    <a:pt x="3022" y="3192"/>
                    <a:pt x="3016" y="3192"/>
                  </a:cubicBezTo>
                  <a:cubicBezTo>
                    <a:pt x="2952" y="3192"/>
                    <a:pt x="2860" y="3170"/>
                    <a:pt x="2786" y="3170"/>
                  </a:cubicBezTo>
                  <a:cubicBezTo>
                    <a:pt x="2729" y="3170"/>
                    <a:pt x="2683" y="3183"/>
                    <a:pt x="2668" y="3227"/>
                  </a:cubicBezTo>
                  <a:cubicBezTo>
                    <a:pt x="2664" y="3226"/>
                    <a:pt x="2659" y="3226"/>
                    <a:pt x="2654" y="3226"/>
                  </a:cubicBezTo>
                  <a:cubicBezTo>
                    <a:pt x="2563" y="3226"/>
                    <a:pt x="2494" y="3307"/>
                    <a:pt x="2401" y="3307"/>
                  </a:cubicBezTo>
                  <a:cubicBezTo>
                    <a:pt x="2368" y="3297"/>
                    <a:pt x="2337" y="3292"/>
                    <a:pt x="2308" y="3292"/>
                  </a:cubicBezTo>
                  <a:cubicBezTo>
                    <a:pt x="2063" y="3292"/>
                    <a:pt x="1957" y="3620"/>
                    <a:pt x="1713" y="3620"/>
                  </a:cubicBezTo>
                  <a:cubicBezTo>
                    <a:pt x="1708" y="3620"/>
                    <a:pt x="1702" y="3620"/>
                    <a:pt x="1696" y="3619"/>
                  </a:cubicBezTo>
                  <a:cubicBezTo>
                    <a:pt x="1682" y="3619"/>
                    <a:pt x="1668" y="3619"/>
                    <a:pt x="1655" y="3619"/>
                  </a:cubicBezTo>
                  <a:cubicBezTo>
                    <a:pt x="1339" y="3619"/>
                    <a:pt x="1033" y="3716"/>
                    <a:pt x="768" y="3887"/>
                  </a:cubicBezTo>
                  <a:cubicBezTo>
                    <a:pt x="616" y="3931"/>
                    <a:pt x="625" y="4101"/>
                    <a:pt x="581" y="4226"/>
                  </a:cubicBezTo>
                  <a:cubicBezTo>
                    <a:pt x="393" y="4253"/>
                    <a:pt x="188" y="4333"/>
                    <a:pt x="108" y="4511"/>
                  </a:cubicBezTo>
                  <a:lnTo>
                    <a:pt x="63" y="4502"/>
                  </a:lnTo>
                  <a:lnTo>
                    <a:pt x="63" y="4502"/>
                  </a:lnTo>
                  <a:cubicBezTo>
                    <a:pt x="1" y="4993"/>
                    <a:pt x="251" y="5439"/>
                    <a:pt x="295" y="5921"/>
                  </a:cubicBezTo>
                  <a:lnTo>
                    <a:pt x="340" y="5912"/>
                  </a:lnTo>
                  <a:lnTo>
                    <a:pt x="340" y="5912"/>
                  </a:lnTo>
                  <a:cubicBezTo>
                    <a:pt x="304" y="6072"/>
                    <a:pt x="313" y="6242"/>
                    <a:pt x="367" y="6403"/>
                  </a:cubicBezTo>
                  <a:cubicBezTo>
                    <a:pt x="501" y="6768"/>
                    <a:pt x="492" y="7161"/>
                    <a:pt x="625" y="7518"/>
                  </a:cubicBezTo>
                  <a:cubicBezTo>
                    <a:pt x="688" y="7562"/>
                    <a:pt x="643" y="7687"/>
                    <a:pt x="732" y="7687"/>
                  </a:cubicBezTo>
                  <a:cubicBezTo>
                    <a:pt x="741" y="7705"/>
                    <a:pt x="759" y="7750"/>
                    <a:pt x="768" y="7767"/>
                  </a:cubicBezTo>
                  <a:cubicBezTo>
                    <a:pt x="759" y="8240"/>
                    <a:pt x="938" y="8686"/>
                    <a:pt x="1214" y="9052"/>
                  </a:cubicBezTo>
                  <a:lnTo>
                    <a:pt x="1259" y="9052"/>
                  </a:lnTo>
                  <a:cubicBezTo>
                    <a:pt x="1286" y="9186"/>
                    <a:pt x="1321" y="9320"/>
                    <a:pt x="1410" y="9427"/>
                  </a:cubicBezTo>
                  <a:cubicBezTo>
                    <a:pt x="1509" y="9703"/>
                    <a:pt x="1571" y="9998"/>
                    <a:pt x="1616" y="10292"/>
                  </a:cubicBezTo>
                  <a:cubicBezTo>
                    <a:pt x="1785" y="10479"/>
                    <a:pt x="2062" y="10479"/>
                    <a:pt x="2267" y="10604"/>
                  </a:cubicBezTo>
                  <a:cubicBezTo>
                    <a:pt x="2267" y="10667"/>
                    <a:pt x="2249" y="10747"/>
                    <a:pt x="2329" y="10765"/>
                  </a:cubicBezTo>
                  <a:cubicBezTo>
                    <a:pt x="2329" y="10961"/>
                    <a:pt x="2294" y="11264"/>
                    <a:pt x="2445" y="11407"/>
                  </a:cubicBezTo>
                  <a:cubicBezTo>
                    <a:pt x="2427" y="11470"/>
                    <a:pt x="2445" y="11514"/>
                    <a:pt x="2490" y="11541"/>
                  </a:cubicBezTo>
                  <a:cubicBezTo>
                    <a:pt x="2472" y="11648"/>
                    <a:pt x="2570" y="11737"/>
                    <a:pt x="2579" y="11844"/>
                  </a:cubicBezTo>
                  <a:cubicBezTo>
                    <a:pt x="2615" y="12157"/>
                    <a:pt x="2597" y="12513"/>
                    <a:pt x="2793" y="12772"/>
                  </a:cubicBezTo>
                  <a:cubicBezTo>
                    <a:pt x="2802" y="12844"/>
                    <a:pt x="2793" y="12906"/>
                    <a:pt x="2829" y="12968"/>
                  </a:cubicBezTo>
                  <a:cubicBezTo>
                    <a:pt x="2981" y="13281"/>
                    <a:pt x="3025" y="13629"/>
                    <a:pt x="3114" y="13968"/>
                  </a:cubicBezTo>
                  <a:cubicBezTo>
                    <a:pt x="3088" y="14084"/>
                    <a:pt x="3177" y="14155"/>
                    <a:pt x="3248" y="14226"/>
                  </a:cubicBezTo>
                  <a:cubicBezTo>
                    <a:pt x="3266" y="14360"/>
                    <a:pt x="3436" y="14360"/>
                    <a:pt x="3525" y="14431"/>
                  </a:cubicBezTo>
                  <a:cubicBezTo>
                    <a:pt x="3650" y="14476"/>
                    <a:pt x="3783" y="14503"/>
                    <a:pt x="3908" y="14539"/>
                  </a:cubicBezTo>
                  <a:cubicBezTo>
                    <a:pt x="3985" y="14520"/>
                    <a:pt x="4065" y="14516"/>
                    <a:pt x="4145" y="14516"/>
                  </a:cubicBezTo>
                  <a:cubicBezTo>
                    <a:pt x="4215" y="14516"/>
                    <a:pt x="4286" y="14519"/>
                    <a:pt x="4356" y="14519"/>
                  </a:cubicBezTo>
                  <a:cubicBezTo>
                    <a:pt x="4475" y="14519"/>
                    <a:pt x="4592" y="14509"/>
                    <a:pt x="4702" y="14458"/>
                  </a:cubicBezTo>
                  <a:cubicBezTo>
                    <a:pt x="4755" y="14427"/>
                    <a:pt x="4809" y="14416"/>
                    <a:pt x="4865" y="14416"/>
                  </a:cubicBezTo>
                  <a:cubicBezTo>
                    <a:pt x="5006" y="14416"/>
                    <a:pt x="5155" y="14488"/>
                    <a:pt x="5301" y="14488"/>
                  </a:cubicBezTo>
                  <a:cubicBezTo>
                    <a:pt x="5343" y="14488"/>
                    <a:pt x="5384" y="14482"/>
                    <a:pt x="5425" y="14467"/>
                  </a:cubicBezTo>
                  <a:cubicBezTo>
                    <a:pt x="5486" y="14428"/>
                    <a:pt x="5550" y="14414"/>
                    <a:pt x="5615" y="14414"/>
                  </a:cubicBezTo>
                  <a:cubicBezTo>
                    <a:pt x="5768" y="14414"/>
                    <a:pt x="5929" y="14489"/>
                    <a:pt x="6085" y="14489"/>
                  </a:cubicBezTo>
                  <a:cubicBezTo>
                    <a:pt x="6106" y="14489"/>
                    <a:pt x="6127" y="14488"/>
                    <a:pt x="6148" y="14485"/>
                  </a:cubicBezTo>
                  <a:cubicBezTo>
                    <a:pt x="6387" y="14418"/>
                    <a:pt x="6639" y="14384"/>
                    <a:pt x="6886" y="14384"/>
                  </a:cubicBezTo>
                  <a:cubicBezTo>
                    <a:pt x="6998" y="14384"/>
                    <a:pt x="7109" y="14391"/>
                    <a:pt x="7218" y="14405"/>
                  </a:cubicBezTo>
                  <a:cubicBezTo>
                    <a:pt x="7324" y="14368"/>
                    <a:pt x="7434" y="14362"/>
                    <a:pt x="7546" y="14362"/>
                  </a:cubicBezTo>
                  <a:cubicBezTo>
                    <a:pt x="7610" y="14362"/>
                    <a:pt x="7675" y="14364"/>
                    <a:pt x="7739" y="14364"/>
                  </a:cubicBezTo>
                  <a:cubicBezTo>
                    <a:pt x="7837" y="14364"/>
                    <a:pt x="7935" y="14359"/>
                    <a:pt x="8030" y="14333"/>
                  </a:cubicBezTo>
                  <a:cubicBezTo>
                    <a:pt x="8042" y="14330"/>
                    <a:pt x="8053" y="14329"/>
                    <a:pt x="8065" y="14329"/>
                  </a:cubicBezTo>
                  <a:cubicBezTo>
                    <a:pt x="8125" y="14329"/>
                    <a:pt x="8184" y="14362"/>
                    <a:pt x="8244" y="14369"/>
                  </a:cubicBezTo>
                  <a:lnTo>
                    <a:pt x="8235" y="14414"/>
                  </a:lnTo>
                  <a:cubicBezTo>
                    <a:pt x="8380" y="14402"/>
                    <a:pt x="8521" y="14378"/>
                    <a:pt x="8660" y="14378"/>
                  </a:cubicBezTo>
                  <a:cubicBezTo>
                    <a:pt x="8745" y="14378"/>
                    <a:pt x="8829" y="14387"/>
                    <a:pt x="8913" y="14414"/>
                  </a:cubicBezTo>
                  <a:cubicBezTo>
                    <a:pt x="8868" y="14494"/>
                    <a:pt x="8752" y="14539"/>
                    <a:pt x="8744" y="14619"/>
                  </a:cubicBezTo>
                  <a:cubicBezTo>
                    <a:pt x="8949" y="14842"/>
                    <a:pt x="8761" y="15145"/>
                    <a:pt x="8877" y="15395"/>
                  </a:cubicBezTo>
                  <a:cubicBezTo>
                    <a:pt x="8860" y="15511"/>
                    <a:pt x="8895" y="15618"/>
                    <a:pt x="8913" y="15725"/>
                  </a:cubicBezTo>
                  <a:cubicBezTo>
                    <a:pt x="8924" y="15723"/>
                    <a:pt x="8934" y="15721"/>
                    <a:pt x="8943" y="15721"/>
                  </a:cubicBezTo>
                  <a:cubicBezTo>
                    <a:pt x="9039" y="15721"/>
                    <a:pt x="9079" y="15833"/>
                    <a:pt x="8949" y="15841"/>
                  </a:cubicBezTo>
                  <a:cubicBezTo>
                    <a:pt x="8895" y="15975"/>
                    <a:pt x="9091" y="15966"/>
                    <a:pt x="9091" y="16082"/>
                  </a:cubicBezTo>
                  <a:cubicBezTo>
                    <a:pt x="9190" y="16251"/>
                    <a:pt x="9154" y="16474"/>
                    <a:pt x="9332" y="16590"/>
                  </a:cubicBezTo>
                  <a:cubicBezTo>
                    <a:pt x="9599" y="16677"/>
                    <a:pt x="9776" y="16984"/>
                    <a:pt x="10070" y="16984"/>
                  </a:cubicBezTo>
                  <a:cubicBezTo>
                    <a:pt x="10110" y="16984"/>
                    <a:pt x="10153" y="16978"/>
                    <a:pt x="10198" y="16965"/>
                  </a:cubicBezTo>
                  <a:cubicBezTo>
                    <a:pt x="10251" y="17001"/>
                    <a:pt x="10305" y="17045"/>
                    <a:pt x="10367" y="17063"/>
                  </a:cubicBezTo>
                  <a:cubicBezTo>
                    <a:pt x="10387" y="17061"/>
                    <a:pt x="10407" y="17059"/>
                    <a:pt x="10426" y="17059"/>
                  </a:cubicBezTo>
                  <a:cubicBezTo>
                    <a:pt x="10718" y="17059"/>
                    <a:pt x="10927" y="17336"/>
                    <a:pt x="11223" y="17336"/>
                  </a:cubicBezTo>
                  <a:cubicBezTo>
                    <a:pt x="11247" y="17336"/>
                    <a:pt x="11271" y="17334"/>
                    <a:pt x="11295" y="17331"/>
                  </a:cubicBezTo>
                  <a:lnTo>
                    <a:pt x="11295" y="17366"/>
                  </a:lnTo>
                  <a:cubicBezTo>
                    <a:pt x="11325" y="17355"/>
                    <a:pt x="11352" y="17350"/>
                    <a:pt x="11377" y="17350"/>
                  </a:cubicBezTo>
                  <a:cubicBezTo>
                    <a:pt x="11523" y="17350"/>
                    <a:pt x="11595" y="17522"/>
                    <a:pt x="11732" y="17545"/>
                  </a:cubicBezTo>
                  <a:cubicBezTo>
                    <a:pt x="11803" y="17550"/>
                    <a:pt x="11876" y="17552"/>
                    <a:pt x="11948" y="17552"/>
                  </a:cubicBezTo>
                  <a:cubicBezTo>
                    <a:pt x="12030" y="17552"/>
                    <a:pt x="12113" y="17550"/>
                    <a:pt x="12196" y="17550"/>
                  </a:cubicBezTo>
                  <a:cubicBezTo>
                    <a:pt x="12402" y="17550"/>
                    <a:pt x="12605" y="17561"/>
                    <a:pt x="12794" y="17643"/>
                  </a:cubicBezTo>
                  <a:cubicBezTo>
                    <a:pt x="13017" y="17474"/>
                    <a:pt x="13338" y="17527"/>
                    <a:pt x="13561" y="17349"/>
                  </a:cubicBezTo>
                  <a:cubicBezTo>
                    <a:pt x="13661" y="17367"/>
                    <a:pt x="13761" y="17421"/>
                    <a:pt x="13867" y="17421"/>
                  </a:cubicBezTo>
                  <a:cubicBezTo>
                    <a:pt x="13912" y="17421"/>
                    <a:pt x="13959" y="17411"/>
                    <a:pt x="14007" y="17384"/>
                  </a:cubicBezTo>
                  <a:cubicBezTo>
                    <a:pt x="14123" y="17313"/>
                    <a:pt x="14275" y="17322"/>
                    <a:pt x="14417" y="17313"/>
                  </a:cubicBezTo>
                  <a:cubicBezTo>
                    <a:pt x="14460" y="17261"/>
                    <a:pt x="14516" y="17247"/>
                    <a:pt x="14575" y="17247"/>
                  </a:cubicBezTo>
                  <a:cubicBezTo>
                    <a:pt x="14640" y="17247"/>
                    <a:pt x="14709" y="17264"/>
                    <a:pt x="14774" y="17268"/>
                  </a:cubicBezTo>
                  <a:cubicBezTo>
                    <a:pt x="14997" y="17161"/>
                    <a:pt x="15238" y="17090"/>
                    <a:pt x="15479" y="17090"/>
                  </a:cubicBezTo>
                  <a:cubicBezTo>
                    <a:pt x="15586" y="17063"/>
                    <a:pt x="15648" y="16947"/>
                    <a:pt x="15756" y="16920"/>
                  </a:cubicBezTo>
                  <a:cubicBezTo>
                    <a:pt x="15804" y="16898"/>
                    <a:pt x="15855" y="16889"/>
                    <a:pt x="15908" y="16889"/>
                  </a:cubicBezTo>
                  <a:cubicBezTo>
                    <a:pt x="16022" y="16889"/>
                    <a:pt x="16143" y="16931"/>
                    <a:pt x="16246" y="16974"/>
                  </a:cubicBezTo>
                  <a:cubicBezTo>
                    <a:pt x="16289" y="16980"/>
                    <a:pt x="16521" y="17041"/>
                    <a:pt x="16645" y="17041"/>
                  </a:cubicBezTo>
                  <a:cubicBezTo>
                    <a:pt x="16702" y="17041"/>
                    <a:pt x="16736" y="17028"/>
                    <a:pt x="16719" y="16992"/>
                  </a:cubicBezTo>
                  <a:cubicBezTo>
                    <a:pt x="16823" y="16894"/>
                    <a:pt x="16956" y="16863"/>
                    <a:pt x="17091" y="16863"/>
                  </a:cubicBezTo>
                  <a:cubicBezTo>
                    <a:pt x="17164" y="16863"/>
                    <a:pt x="17238" y="16872"/>
                    <a:pt x="17308" y="16885"/>
                  </a:cubicBezTo>
                  <a:cubicBezTo>
                    <a:pt x="17341" y="16887"/>
                    <a:pt x="17375" y="16888"/>
                    <a:pt x="17408" y="16888"/>
                  </a:cubicBezTo>
                  <a:cubicBezTo>
                    <a:pt x="17678" y="16888"/>
                    <a:pt x="17948" y="16830"/>
                    <a:pt x="18218" y="16822"/>
                  </a:cubicBezTo>
                  <a:cubicBezTo>
                    <a:pt x="18318" y="16753"/>
                    <a:pt x="18425" y="16683"/>
                    <a:pt x="18556" y="16683"/>
                  </a:cubicBezTo>
                  <a:cubicBezTo>
                    <a:pt x="18577" y="16683"/>
                    <a:pt x="18598" y="16685"/>
                    <a:pt x="18619" y="16688"/>
                  </a:cubicBezTo>
                  <a:cubicBezTo>
                    <a:pt x="18667" y="16638"/>
                    <a:pt x="18722" y="16623"/>
                    <a:pt x="18781" y="16623"/>
                  </a:cubicBezTo>
                  <a:cubicBezTo>
                    <a:pt x="18872" y="16623"/>
                    <a:pt x="18971" y="16659"/>
                    <a:pt x="19063" y="16659"/>
                  </a:cubicBezTo>
                  <a:cubicBezTo>
                    <a:pt x="19101" y="16659"/>
                    <a:pt x="19138" y="16653"/>
                    <a:pt x="19172" y="16635"/>
                  </a:cubicBezTo>
                  <a:cubicBezTo>
                    <a:pt x="19199" y="16598"/>
                    <a:pt x="19231" y="16586"/>
                    <a:pt x="19265" y="16586"/>
                  </a:cubicBezTo>
                  <a:cubicBezTo>
                    <a:pt x="19325" y="16586"/>
                    <a:pt x="19393" y="16624"/>
                    <a:pt x="19452" y="16624"/>
                  </a:cubicBezTo>
                  <a:cubicBezTo>
                    <a:pt x="19480" y="16624"/>
                    <a:pt x="19506" y="16615"/>
                    <a:pt x="19529" y="16590"/>
                  </a:cubicBezTo>
                  <a:cubicBezTo>
                    <a:pt x="19589" y="16517"/>
                    <a:pt x="19684" y="16464"/>
                    <a:pt x="19780" y="16464"/>
                  </a:cubicBezTo>
                  <a:cubicBezTo>
                    <a:pt x="19813" y="16464"/>
                    <a:pt x="19845" y="16470"/>
                    <a:pt x="19877" y="16483"/>
                  </a:cubicBezTo>
                  <a:cubicBezTo>
                    <a:pt x="20180" y="16474"/>
                    <a:pt x="20493" y="16358"/>
                    <a:pt x="20716" y="16135"/>
                  </a:cubicBezTo>
                  <a:cubicBezTo>
                    <a:pt x="20963" y="16135"/>
                    <a:pt x="21197" y="16048"/>
                    <a:pt x="21441" y="16048"/>
                  </a:cubicBezTo>
                  <a:cubicBezTo>
                    <a:pt x="21478" y="16048"/>
                    <a:pt x="21516" y="16050"/>
                    <a:pt x="21554" y="16055"/>
                  </a:cubicBezTo>
                  <a:cubicBezTo>
                    <a:pt x="21652" y="16065"/>
                    <a:pt x="21750" y="16072"/>
                    <a:pt x="21846" y="16072"/>
                  </a:cubicBezTo>
                  <a:cubicBezTo>
                    <a:pt x="21926" y="16072"/>
                    <a:pt x="22004" y="16067"/>
                    <a:pt x="22081" y="16055"/>
                  </a:cubicBezTo>
                  <a:cubicBezTo>
                    <a:pt x="22147" y="16061"/>
                    <a:pt x="22218" y="16091"/>
                    <a:pt x="22281" y="16091"/>
                  </a:cubicBezTo>
                  <a:cubicBezTo>
                    <a:pt x="22318" y="16091"/>
                    <a:pt x="22354" y="16080"/>
                    <a:pt x="22384" y="16046"/>
                  </a:cubicBezTo>
                  <a:cubicBezTo>
                    <a:pt x="22423" y="16030"/>
                    <a:pt x="22457" y="16023"/>
                    <a:pt x="22489" y="16023"/>
                  </a:cubicBezTo>
                  <a:cubicBezTo>
                    <a:pt x="22581" y="16023"/>
                    <a:pt x="22647" y="16085"/>
                    <a:pt x="22714" y="16171"/>
                  </a:cubicBezTo>
                  <a:cubicBezTo>
                    <a:pt x="22866" y="16153"/>
                    <a:pt x="23071" y="16180"/>
                    <a:pt x="23178" y="16037"/>
                  </a:cubicBezTo>
                  <a:cubicBezTo>
                    <a:pt x="23318" y="15980"/>
                    <a:pt x="23466" y="15960"/>
                    <a:pt x="23616" y="15960"/>
                  </a:cubicBezTo>
                  <a:cubicBezTo>
                    <a:pt x="23885" y="15960"/>
                    <a:pt x="24163" y="16023"/>
                    <a:pt x="24427" y="16046"/>
                  </a:cubicBezTo>
                  <a:cubicBezTo>
                    <a:pt x="24433" y="16047"/>
                    <a:pt x="24439" y="16048"/>
                    <a:pt x="24444" y="16048"/>
                  </a:cubicBezTo>
                  <a:cubicBezTo>
                    <a:pt x="24547" y="16048"/>
                    <a:pt x="24584" y="15903"/>
                    <a:pt x="24685" y="15903"/>
                  </a:cubicBezTo>
                  <a:cubicBezTo>
                    <a:pt x="24780" y="15885"/>
                    <a:pt x="24879" y="15839"/>
                    <a:pt x="24976" y="15839"/>
                  </a:cubicBezTo>
                  <a:cubicBezTo>
                    <a:pt x="25016" y="15839"/>
                    <a:pt x="25057" y="15847"/>
                    <a:pt x="25096" y="15868"/>
                  </a:cubicBezTo>
                  <a:cubicBezTo>
                    <a:pt x="25173" y="15905"/>
                    <a:pt x="25254" y="15918"/>
                    <a:pt x="25335" y="15918"/>
                  </a:cubicBezTo>
                  <a:cubicBezTo>
                    <a:pt x="25507" y="15918"/>
                    <a:pt x="25685" y="15859"/>
                    <a:pt x="25854" y="15841"/>
                  </a:cubicBezTo>
                  <a:cubicBezTo>
                    <a:pt x="25993" y="15827"/>
                    <a:pt x="26134" y="15827"/>
                    <a:pt x="26275" y="15827"/>
                  </a:cubicBezTo>
                  <a:cubicBezTo>
                    <a:pt x="26486" y="15827"/>
                    <a:pt x="26698" y="15827"/>
                    <a:pt x="26907" y="15779"/>
                  </a:cubicBezTo>
                  <a:lnTo>
                    <a:pt x="26898" y="15734"/>
                  </a:lnTo>
                  <a:cubicBezTo>
                    <a:pt x="27166" y="15609"/>
                    <a:pt x="27487" y="15707"/>
                    <a:pt x="27745" y="15564"/>
                  </a:cubicBezTo>
                  <a:cubicBezTo>
                    <a:pt x="27811" y="15570"/>
                    <a:pt x="27878" y="15605"/>
                    <a:pt x="27938" y="15605"/>
                  </a:cubicBezTo>
                  <a:cubicBezTo>
                    <a:pt x="27968" y="15605"/>
                    <a:pt x="27996" y="15597"/>
                    <a:pt x="28022" y="15573"/>
                  </a:cubicBezTo>
                  <a:cubicBezTo>
                    <a:pt x="28052" y="15547"/>
                    <a:pt x="28086" y="15538"/>
                    <a:pt x="28122" y="15538"/>
                  </a:cubicBezTo>
                  <a:cubicBezTo>
                    <a:pt x="28202" y="15538"/>
                    <a:pt x="28290" y="15584"/>
                    <a:pt x="28363" y="15584"/>
                  </a:cubicBezTo>
                  <a:cubicBezTo>
                    <a:pt x="28409" y="15584"/>
                    <a:pt x="28449" y="15565"/>
                    <a:pt x="28477" y="15502"/>
                  </a:cubicBezTo>
                  <a:cubicBezTo>
                    <a:pt x="28511" y="15481"/>
                    <a:pt x="28546" y="15474"/>
                    <a:pt x="28581" y="15474"/>
                  </a:cubicBezTo>
                  <a:cubicBezTo>
                    <a:pt x="28661" y="15474"/>
                    <a:pt x="28741" y="15512"/>
                    <a:pt x="28817" y="15512"/>
                  </a:cubicBezTo>
                  <a:cubicBezTo>
                    <a:pt x="28838" y="15512"/>
                    <a:pt x="28858" y="15509"/>
                    <a:pt x="28878" y="15502"/>
                  </a:cubicBezTo>
                  <a:cubicBezTo>
                    <a:pt x="28932" y="15442"/>
                    <a:pt x="28995" y="15425"/>
                    <a:pt x="29063" y="15425"/>
                  </a:cubicBezTo>
                  <a:cubicBezTo>
                    <a:pt x="29165" y="15425"/>
                    <a:pt x="29278" y="15465"/>
                    <a:pt x="29383" y="15465"/>
                  </a:cubicBezTo>
                  <a:cubicBezTo>
                    <a:pt x="29418" y="15465"/>
                    <a:pt x="29452" y="15460"/>
                    <a:pt x="29485" y="15448"/>
                  </a:cubicBezTo>
                  <a:cubicBezTo>
                    <a:pt x="29772" y="15425"/>
                    <a:pt x="30052" y="15272"/>
                    <a:pt x="30338" y="15272"/>
                  </a:cubicBezTo>
                  <a:cubicBezTo>
                    <a:pt x="30372" y="15272"/>
                    <a:pt x="30406" y="15274"/>
                    <a:pt x="30440" y="15279"/>
                  </a:cubicBezTo>
                  <a:cubicBezTo>
                    <a:pt x="30633" y="15175"/>
                    <a:pt x="30848" y="15136"/>
                    <a:pt x="31064" y="15136"/>
                  </a:cubicBezTo>
                  <a:cubicBezTo>
                    <a:pt x="31127" y="15136"/>
                    <a:pt x="31189" y="15139"/>
                    <a:pt x="31251" y="15145"/>
                  </a:cubicBezTo>
                  <a:cubicBezTo>
                    <a:pt x="31277" y="15152"/>
                    <a:pt x="31302" y="15155"/>
                    <a:pt x="31327" y="15155"/>
                  </a:cubicBezTo>
                  <a:cubicBezTo>
                    <a:pt x="31490" y="15155"/>
                    <a:pt x="31634" y="15020"/>
                    <a:pt x="31804" y="15020"/>
                  </a:cubicBezTo>
                  <a:cubicBezTo>
                    <a:pt x="31858" y="14949"/>
                    <a:pt x="31903" y="14878"/>
                    <a:pt x="31947" y="14806"/>
                  </a:cubicBezTo>
                  <a:cubicBezTo>
                    <a:pt x="32019" y="14779"/>
                    <a:pt x="32090" y="14744"/>
                    <a:pt x="32161" y="14708"/>
                  </a:cubicBezTo>
                  <a:cubicBezTo>
                    <a:pt x="32224" y="14701"/>
                    <a:pt x="32276" y="14650"/>
                    <a:pt x="32339" y="14650"/>
                  </a:cubicBezTo>
                  <a:cubicBezTo>
                    <a:pt x="32356" y="14650"/>
                    <a:pt x="32374" y="14654"/>
                    <a:pt x="32393" y="14663"/>
                  </a:cubicBezTo>
                  <a:cubicBezTo>
                    <a:pt x="32590" y="14721"/>
                    <a:pt x="32779" y="14808"/>
                    <a:pt x="32988" y="14808"/>
                  </a:cubicBezTo>
                  <a:cubicBezTo>
                    <a:pt x="33007" y="14808"/>
                    <a:pt x="33026" y="14808"/>
                    <a:pt x="33044" y="14806"/>
                  </a:cubicBezTo>
                  <a:cubicBezTo>
                    <a:pt x="33089" y="14753"/>
                    <a:pt x="33187" y="14654"/>
                    <a:pt x="33241" y="14601"/>
                  </a:cubicBezTo>
                  <a:cubicBezTo>
                    <a:pt x="33294" y="14627"/>
                    <a:pt x="33334" y="14638"/>
                    <a:pt x="33363" y="14638"/>
                  </a:cubicBezTo>
                  <a:cubicBezTo>
                    <a:pt x="33465" y="14638"/>
                    <a:pt x="33443" y="14506"/>
                    <a:pt x="33464" y="14423"/>
                  </a:cubicBezTo>
                  <a:cubicBezTo>
                    <a:pt x="33499" y="14342"/>
                    <a:pt x="33544" y="14271"/>
                    <a:pt x="33580" y="14191"/>
                  </a:cubicBezTo>
                  <a:cubicBezTo>
                    <a:pt x="33705" y="14137"/>
                    <a:pt x="33714" y="13959"/>
                    <a:pt x="33785" y="13852"/>
                  </a:cubicBezTo>
                  <a:cubicBezTo>
                    <a:pt x="33892" y="13718"/>
                    <a:pt x="33865" y="13522"/>
                    <a:pt x="33981" y="13397"/>
                  </a:cubicBezTo>
                  <a:cubicBezTo>
                    <a:pt x="34070" y="13316"/>
                    <a:pt x="34061" y="13138"/>
                    <a:pt x="34142" y="13022"/>
                  </a:cubicBezTo>
                  <a:cubicBezTo>
                    <a:pt x="34186" y="12728"/>
                    <a:pt x="34338" y="12451"/>
                    <a:pt x="34285" y="12139"/>
                  </a:cubicBezTo>
                  <a:cubicBezTo>
                    <a:pt x="34383" y="12058"/>
                    <a:pt x="34356" y="11898"/>
                    <a:pt x="34409" y="11791"/>
                  </a:cubicBezTo>
                  <a:cubicBezTo>
                    <a:pt x="34516" y="11595"/>
                    <a:pt x="34445" y="11345"/>
                    <a:pt x="34588" y="11175"/>
                  </a:cubicBezTo>
                  <a:cubicBezTo>
                    <a:pt x="34704" y="11059"/>
                    <a:pt x="34704" y="10899"/>
                    <a:pt x="34686" y="10738"/>
                  </a:cubicBezTo>
                  <a:cubicBezTo>
                    <a:pt x="34784" y="10658"/>
                    <a:pt x="34784" y="10462"/>
                    <a:pt x="34811" y="10328"/>
                  </a:cubicBezTo>
                  <a:cubicBezTo>
                    <a:pt x="34927" y="10194"/>
                    <a:pt x="34909" y="9980"/>
                    <a:pt x="34954" y="9810"/>
                  </a:cubicBezTo>
                  <a:cubicBezTo>
                    <a:pt x="35078" y="9739"/>
                    <a:pt x="35043" y="9489"/>
                    <a:pt x="35123" y="9364"/>
                  </a:cubicBezTo>
                  <a:cubicBezTo>
                    <a:pt x="35355" y="9222"/>
                    <a:pt x="35641" y="9186"/>
                    <a:pt x="35890" y="9070"/>
                  </a:cubicBezTo>
                  <a:cubicBezTo>
                    <a:pt x="36095" y="9043"/>
                    <a:pt x="36310" y="9052"/>
                    <a:pt x="36506" y="8972"/>
                  </a:cubicBezTo>
                  <a:cubicBezTo>
                    <a:pt x="36818" y="8856"/>
                    <a:pt x="37193" y="8865"/>
                    <a:pt x="37478" y="8660"/>
                  </a:cubicBezTo>
                  <a:cubicBezTo>
                    <a:pt x="37576" y="8579"/>
                    <a:pt x="37773" y="8624"/>
                    <a:pt x="37826" y="8481"/>
                  </a:cubicBezTo>
                  <a:cubicBezTo>
                    <a:pt x="37915" y="8445"/>
                    <a:pt x="37969" y="8356"/>
                    <a:pt x="38040" y="8294"/>
                  </a:cubicBezTo>
                  <a:cubicBezTo>
                    <a:pt x="38046" y="8294"/>
                    <a:pt x="38052" y="8295"/>
                    <a:pt x="38058" y="8295"/>
                  </a:cubicBezTo>
                  <a:cubicBezTo>
                    <a:pt x="38233" y="8295"/>
                    <a:pt x="38311" y="8040"/>
                    <a:pt x="38406" y="7910"/>
                  </a:cubicBezTo>
                  <a:cubicBezTo>
                    <a:pt x="38531" y="7776"/>
                    <a:pt x="38513" y="7571"/>
                    <a:pt x="38638" y="7437"/>
                  </a:cubicBezTo>
                  <a:cubicBezTo>
                    <a:pt x="38754" y="7357"/>
                    <a:pt x="38700" y="7197"/>
                    <a:pt x="38718" y="7072"/>
                  </a:cubicBezTo>
                  <a:cubicBezTo>
                    <a:pt x="38834" y="6991"/>
                    <a:pt x="38915" y="6813"/>
                    <a:pt x="38879" y="6661"/>
                  </a:cubicBezTo>
                  <a:cubicBezTo>
                    <a:pt x="39120" y="6349"/>
                    <a:pt x="39111" y="5939"/>
                    <a:pt x="39271" y="5591"/>
                  </a:cubicBezTo>
                  <a:cubicBezTo>
                    <a:pt x="39316" y="5359"/>
                    <a:pt x="39378" y="5127"/>
                    <a:pt x="39432" y="4895"/>
                  </a:cubicBezTo>
                  <a:lnTo>
                    <a:pt x="39459" y="4904"/>
                  </a:lnTo>
                  <a:cubicBezTo>
                    <a:pt x="39539" y="4547"/>
                    <a:pt x="39700" y="4199"/>
                    <a:pt x="39726" y="3833"/>
                  </a:cubicBezTo>
                  <a:cubicBezTo>
                    <a:pt x="39798" y="3735"/>
                    <a:pt x="39824" y="3610"/>
                    <a:pt x="39824" y="3494"/>
                  </a:cubicBezTo>
                  <a:cubicBezTo>
                    <a:pt x="39905" y="3378"/>
                    <a:pt x="39949" y="3200"/>
                    <a:pt x="39958" y="3048"/>
                  </a:cubicBezTo>
                  <a:lnTo>
                    <a:pt x="39914" y="3048"/>
                  </a:lnTo>
                  <a:cubicBezTo>
                    <a:pt x="39896" y="2923"/>
                    <a:pt x="39807" y="2790"/>
                    <a:pt x="39682" y="2736"/>
                  </a:cubicBezTo>
                  <a:cubicBezTo>
                    <a:pt x="39682" y="2656"/>
                    <a:pt x="39646" y="2531"/>
                    <a:pt x="39548" y="2513"/>
                  </a:cubicBezTo>
                  <a:cubicBezTo>
                    <a:pt x="39441" y="2397"/>
                    <a:pt x="39191" y="2415"/>
                    <a:pt x="39022" y="2379"/>
                  </a:cubicBezTo>
                  <a:lnTo>
                    <a:pt x="39022" y="2344"/>
                  </a:lnTo>
                  <a:cubicBezTo>
                    <a:pt x="39009" y="2345"/>
                    <a:pt x="38996" y="2345"/>
                    <a:pt x="38984" y="2345"/>
                  </a:cubicBezTo>
                  <a:cubicBezTo>
                    <a:pt x="38829" y="2345"/>
                    <a:pt x="38699" y="2254"/>
                    <a:pt x="38550" y="2254"/>
                  </a:cubicBezTo>
                  <a:cubicBezTo>
                    <a:pt x="38543" y="2254"/>
                    <a:pt x="38537" y="2254"/>
                    <a:pt x="38531" y="2254"/>
                  </a:cubicBezTo>
                  <a:cubicBezTo>
                    <a:pt x="38490" y="2220"/>
                    <a:pt x="38447" y="2208"/>
                    <a:pt x="38402" y="2208"/>
                  </a:cubicBezTo>
                  <a:cubicBezTo>
                    <a:pt x="38298" y="2208"/>
                    <a:pt x="38186" y="2274"/>
                    <a:pt x="38074" y="2274"/>
                  </a:cubicBezTo>
                  <a:cubicBezTo>
                    <a:pt x="38036" y="2274"/>
                    <a:pt x="37998" y="2266"/>
                    <a:pt x="37960" y="2245"/>
                  </a:cubicBezTo>
                  <a:cubicBezTo>
                    <a:pt x="37407" y="2129"/>
                    <a:pt x="36854" y="1969"/>
                    <a:pt x="36283" y="1942"/>
                  </a:cubicBezTo>
                  <a:lnTo>
                    <a:pt x="36283" y="1897"/>
                  </a:lnTo>
                  <a:cubicBezTo>
                    <a:pt x="36163" y="1873"/>
                    <a:pt x="36044" y="1865"/>
                    <a:pt x="35925" y="1865"/>
                  </a:cubicBezTo>
                  <a:cubicBezTo>
                    <a:pt x="35681" y="1865"/>
                    <a:pt x="35437" y="1900"/>
                    <a:pt x="35191" y="1900"/>
                  </a:cubicBezTo>
                  <a:cubicBezTo>
                    <a:pt x="35157" y="1900"/>
                    <a:pt x="35122" y="1899"/>
                    <a:pt x="35087" y="1897"/>
                  </a:cubicBezTo>
                  <a:cubicBezTo>
                    <a:pt x="35061" y="1897"/>
                    <a:pt x="34998" y="1906"/>
                    <a:pt x="34971" y="1906"/>
                  </a:cubicBezTo>
                  <a:cubicBezTo>
                    <a:pt x="34762" y="1866"/>
                    <a:pt x="34556" y="1863"/>
                    <a:pt x="34351" y="1863"/>
                  </a:cubicBezTo>
                  <a:cubicBezTo>
                    <a:pt x="34317" y="1863"/>
                    <a:pt x="34283" y="1863"/>
                    <a:pt x="34249" y="1863"/>
                  </a:cubicBezTo>
                  <a:cubicBezTo>
                    <a:pt x="34130" y="1863"/>
                    <a:pt x="34011" y="1862"/>
                    <a:pt x="33892" y="1853"/>
                  </a:cubicBezTo>
                  <a:lnTo>
                    <a:pt x="33892" y="1808"/>
                  </a:lnTo>
                  <a:cubicBezTo>
                    <a:pt x="33785" y="1799"/>
                    <a:pt x="33562" y="1773"/>
                    <a:pt x="33455" y="1755"/>
                  </a:cubicBezTo>
                  <a:cubicBezTo>
                    <a:pt x="33446" y="1683"/>
                    <a:pt x="33446" y="1612"/>
                    <a:pt x="33446" y="1541"/>
                  </a:cubicBezTo>
                  <a:lnTo>
                    <a:pt x="33491" y="1541"/>
                  </a:lnTo>
                  <a:cubicBezTo>
                    <a:pt x="33482" y="1318"/>
                    <a:pt x="33580" y="1103"/>
                    <a:pt x="33580" y="880"/>
                  </a:cubicBezTo>
                  <a:cubicBezTo>
                    <a:pt x="33669" y="702"/>
                    <a:pt x="33660" y="425"/>
                    <a:pt x="33491" y="292"/>
                  </a:cubicBezTo>
                  <a:lnTo>
                    <a:pt x="33491" y="247"/>
                  </a:lnTo>
                  <a:lnTo>
                    <a:pt x="33446" y="256"/>
                  </a:lnTo>
                  <a:lnTo>
                    <a:pt x="33446" y="220"/>
                  </a:lnTo>
                  <a:cubicBezTo>
                    <a:pt x="33259" y="211"/>
                    <a:pt x="33071" y="176"/>
                    <a:pt x="32875" y="167"/>
                  </a:cubicBezTo>
                  <a:cubicBezTo>
                    <a:pt x="32835" y="107"/>
                    <a:pt x="32755" y="92"/>
                    <a:pt x="32666" y="92"/>
                  </a:cubicBezTo>
                  <a:cubicBezTo>
                    <a:pt x="32577" y="92"/>
                    <a:pt x="32479" y="107"/>
                    <a:pt x="32403" y="107"/>
                  </a:cubicBezTo>
                  <a:cubicBezTo>
                    <a:pt x="32387" y="107"/>
                    <a:pt x="32372" y="106"/>
                    <a:pt x="32358" y="104"/>
                  </a:cubicBezTo>
                  <a:cubicBezTo>
                    <a:pt x="32263" y="121"/>
                    <a:pt x="32169" y="128"/>
                    <a:pt x="32076" y="128"/>
                  </a:cubicBezTo>
                  <a:cubicBezTo>
                    <a:pt x="31780" y="128"/>
                    <a:pt x="31487" y="60"/>
                    <a:pt x="31189" y="33"/>
                  </a:cubicBezTo>
                  <a:lnTo>
                    <a:pt x="31189" y="33"/>
                  </a:lnTo>
                  <a:lnTo>
                    <a:pt x="31198" y="78"/>
                  </a:lnTo>
                  <a:cubicBezTo>
                    <a:pt x="31118" y="78"/>
                    <a:pt x="30948" y="69"/>
                    <a:pt x="30868" y="69"/>
                  </a:cubicBezTo>
                  <a:lnTo>
                    <a:pt x="30886" y="33"/>
                  </a:lnTo>
                  <a:lnTo>
                    <a:pt x="30886" y="33"/>
                  </a:lnTo>
                  <a:cubicBezTo>
                    <a:pt x="30839" y="55"/>
                    <a:pt x="30792" y="63"/>
                    <a:pt x="30746" y="63"/>
                  </a:cubicBezTo>
                  <a:cubicBezTo>
                    <a:pt x="30627" y="63"/>
                    <a:pt x="30508" y="12"/>
                    <a:pt x="30390" y="12"/>
                  </a:cubicBezTo>
                  <a:cubicBezTo>
                    <a:pt x="30350" y="12"/>
                    <a:pt x="30310" y="17"/>
                    <a:pt x="30270" y="33"/>
                  </a:cubicBezTo>
                  <a:cubicBezTo>
                    <a:pt x="29982" y="94"/>
                    <a:pt x="29693" y="135"/>
                    <a:pt x="29394" y="135"/>
                  </a:cubicBezTo>
                  <a:cubicBezTo>
                    <a:pt x="29341" y="135"/>
                    <a:pt x="29288" y="134"/>
                    <a:pt x="29235" y="131"/>
                  </a:cubicBezTo>
                  <a:cubicBezTo>
                    <a:pt x="29111" y="81"/>
                    <a:pt x="28975" y="61"/>
                    <a:pt x="28838" y="61"/>
                  </a:cubicBezTo>
                  <a:cubicBezTo>
                    <a:pt x="28659" y="61"/>
                    <a:pt x="28478" y="95"/>
                    <a:pt x="28316" y="140"/>
                  </a:cubicBezTo>
                  <a:cubicBezTo>
                    <a:pt x="28284" y="127"/>
                    <a:pt x="28251" y="100"/>
                    <a:pt x="28215" y="100"/>
                  </a:cubicBezTo>
                  <a:cubicBezTo>
                    <a:pt x="28202" y="100"/>
                    <a:pt x="28188" y="104"/>
                    <a:pt x="28174" y="113"/>
                  </a:cubicBezTo>
                  <a:cubicBezTo>
                    <a:pt x="28095" y="142"/>
                    <a:pt x="28016" y="152"/>
                    <a:pt x="27937" y="152"/>
                  </a:cubicBezTo>
                  <a:cubicBezTo>
                    <a:pt x="27675" y="152"/>
                    <a:pt x="27413" y="33"/>
                    <a:pt x="27151" y="33"/>
                  </a:cubicBezTo>
                  <a:cubicBezTo>
                    <a:pt x="27144" y="33"/>
                    <a:pt x="27137" y="33"/>
                    <a:pt x="27130" y="33"/>
                  </a:cubicBezTo>
                  <a:cubicBezTo>
                    <a:pt x="27017" y="23"/>
                    <a:pt x="26896" y="1"/>
                    <a:pt x="26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814;p38">
              <a:extLst>
                <a:ext uri="{FF2B5EF4-FFF2-40B4-BE49-F238E27FC236}">
                  <a16:creationId xmlns:a16="http://schemas.microsoft.com/office/drawing/2014/main" id="{BD00C01D-0C8D-C9AF-38AE-40FB640C8F3D}"/>
                </a:ext>
              </a:extLst>
            </p:cNvPr>
            <p:cNvSpPr/>
            <p:nvPr/>
          </p:nvSpPr>
          <p:spPr>
            <a:xfrm rot="-4141569" flipH="1">
              <a:off x="1800826" y="728519"/>
              <a:ext cx="360118" cy="297498"/>
            </a:xfrm>
            <a:custGeom>
              <a:avLst/>
              <a:gdLst/>
              <a:ahLst/>
              <a:cxnLst/>
              <a:rect l="l" t="t" r="r" b="b"/>
              <a:pathLst>
                <a:path w="8226" h="6795" extrusionOk="0">
                  <a:moveTo>
                    <a:pt x="6356" y="1"/>
                  </a:moveTo>
                  <a:cubicBezTo>
                    <a:pt x="6275" y="1"/>
                    <a:pt x="6221" y="67"/>
                    <a:pt x="6228" y="184"/>
                  </a:cubicBezTo>
                  <a:cubicBezTo>
                    <a:pt x="6237" y="309"/>
                    <a:pt x="6272" y="452"/>
                    <a:pt x="6326" y="568"/>
                  </a:cubicBezTo>
                  <a:cubicBezTo>
                    <a:pt x="6388" y="684"/>
                    <a:pt x="6477" y="791"/>
                    <a:pt x="6576" y="916"/>
                  </a:cubicBezTo>
                  <a:cubicBezTo>
                    <a:pt x="6379" y="951"/>
                    <a:pt x="6210" y="996"/>
                    <a:pt x="6040" y="1014"/>
                  </a:cubicBezTo>
                  <a:cubicBezTo>
                    <a:pt x="5630" y="1050"/>
                    <a:pt x="5229" y="1067"/>
                    <a:pt x="4827" y="1112"/>
                  </a:cubicBezTo>
                  <a:cubicBezTo>
                    <a:pt x="4229" y="1166"/>
                    <a:pt x="3641" y="1228"/>
                    <a:pt x="3052" y="1290"/>
                  </a:cubicBezTo>
                  <a:cubicBezTo>
                    <a:pt x="3007" y="1299"/>
                    <a:pt x="2971" y="1299"/>
                    <a:pt x="2927" y="1308"/>
                  </a:cubicBezTo>
                  <a:cubicBezTo>
                    <a:pt x="2392" y="1371"/>
                    <a:pt x="1847" y="1442"/>
                    <a:pt x="1312" y="1505"/>
                  </a:cubicBezTo>
                  <a:cubicBezTo>
                    <a:pt x="1009" y="1540"/>
                    <a:pt x="706" y="1558"/>
                    <a:pt x="411" y="1603"/>
                  </a:cubicBezTo>
                  <a:cubicBezTo>
                    <a:pt x="170" y="1638"/>
                    <a:pt x="45" y="1781"/>
                    <a:pt x="19" y="2022"/>
                  </a:cubicBezTo>
                  <a:cubicBezTo>
                    <a:pt x="10" y="2165"/>
                    <a:pt x="1" y="2316"/>
                    <a:pt x="28" y="2459"/>
                  </a:cubicBezTo>
                  <a:cubicBezTo>
                    <a:pt x="117" y="2878"/>
                    <a:pt x="233" y="3289"/>
                    <a:pt x="313" y="3708"/>
                  </a:cubicBezTo>
                  <a:cubicBezTo>
                    <a:pt x="465" y="4502"/>
                    <a:pt x="607" y="5296"/>
                    <a:pt x="741" y="6090"/>
                  </a:cubicBezTo>
                  <a:cubicBezTo>
                    <a:pt x="768" y="6286"/>
                    <a:pt x="750" y="6491"/>
                    <a:pt x="768" y="6688"/>
                  </a:cubicBezTo>
                  <a:cubicBezTo>
                    <a:pt x="777" y="6723"/>
                    <a:pt x="822" y="6759"/>
                    <a:pt x="857" y="6795"/>
                  </a:cubicBezTo>
                  <a:cubicBezTo>
                    <a:pt x="884" y="6768"/>
                    <a:pt x="929" y="6741"/>
                    <a:pt x="937" y="6705"/>
                  </a:cubicBezTo>
                  <a:cubicBezTo>
                    <a:pt x="964" y="6643"/>
                    <a:pt x="991" y="6572"/>
                    <a:pt x="982" y="6500"/>
                  </a:cubicBezTo>
                  <a:cubicBezTo>
                    <a:pt x="973" y="6135"/>
                    <a:pt x="973" y="5769"/>
                    <a:pt x="929" y="5403"/>
                  </a:cubicBezTo>
                  <a:cubicBezTo>
                    <a:pt x="893" y="5064"/>
                    <a:pt x="804" y="4725"/>
                    <a:pt x="759" y="4386"/>
                  </a:cubicBezTo>
                  <a:cubicBezTo>
                    <a:pt x="661" y="3744"/>
                    <a:pt x="572" y="3101"/>
                    <a:pt x="483" y="2459"/>
                  </a:cubicBezTo>
                  <a:cubicBezTo>
                    <a:pt x="456" y="2254"/>
                    <a:pt x="491" y="2209"/>
                    <a:pt x="706" y="2156"/>
                  </a:cubicBezTo>
                  <a:cubicBezTo>
                    <a:pt x="795" y="2138"/>
                    <a:pt x="893" y="2111"/>
                    <a:pt x="982" y="2111"/>
                  </a:cubicBezTo>
                  <a:cubicBezTo>
                    <a:pt x="1517" y="2093"/>
                    <a:pt x="2044" y="2040"/>
                    <a:pt x="2570" y="1968"/>
                  </a:cubicBezTo>
                  <a:cubicBezTo>
                    <a:pt x="3114" y="1897"/>
                    <a:pt x="3667" y="1852"/>
                    <a:pt x="4220" y="1817"/>
                  </a:cubicBezTo>
                  <a:cubicBezTo>
                    <a:pt x="4925" y="1772"/>
                    <a:pt x="5639" y="1754"/>
                    <a:pt x="6344" y="1710"/>
                  </a:cubicBezTo>
                  <a:cubicBezTo>
                    <a:pt x="6620" y="1692"/>
                    <a:pt x="6906" y="1674"/>
                    <a:pt x="7129" y="1451"/>
                  </a:cubicBezTo>
                  <a:cubicBezTo>
                    <a:pt x="7155" y="1424"/>
                    <a:pt x="7218" y="1433"/>
                    <a:pt x="7254" y="1415"/>
                  </a:cubicBezTo>
                  <a:cubicBezTo>
                    <a:pt x="7263" y="1442"/>
                    <a:pt x="7271" y="1469"/>
                    <a:pt x="7289" y="1487"/>
                  </a:cubicBezTo>
                  <a:cubicBezTo>
                    <a:pt x="7120" y="1603"/>
                    <a:pt x="6941" y="1719"/>
                    <a:pt x="6781" y="1844"/>
                  </a:cubicBezTo>
                  <a:cubicBezTo>
                    <a:pt x="6629" y="1959"/>
                    <a:pt x="6486" y="2075"/>
                    <a:pt x="6361" y="2218"/>
                  </a:cubicBezTo>
                  <a:cubicBezTo>
                    <a:pt x="6281" y="2316"/>
                    <a:pt x="6219" y="2450"/>
                    <a:pt x="6192" y="2584"/>
                  </a:cubicBezTo>
                  <a:cubicBezTo>
                    <a:pt x="6174" y="2646"/>
                    <a:pt x="6201" y="2771"/>
                    <a:pt x="6246" y="2798"/>
                  </a:cubicBezTo>
                  <a:cubicBezTo>
                    <a:pt x="6264" y="2811"/>
                    <a:pt x="6282" y="2817"/>
                    <a:pt x="6299" y="2817"/>
                  </a:cubicBezTo>
                  <a:cubicBezTo>
                    <a:pt x="6360" y="2817"/>
                    <a:pt x="6407" y="2740"/>
                    <a:pt x="6442" y="2691"/>
                  </a:cubicBezTo>
                  <a:cubicBezTo>
                    <a:pt x="6763" y="2272"/>
                    <a:pt x="7218" y="2040"/>
                    <a:pt x="7691" y="1835"/>
                  </a:cubicBezTo>
                  <a:cubicBezTo>
                    <a:pt x="7825" y="1772"/>
                    <a:pt x="7958" y="1719"/>
                    <a:pt x="8083" y="1647"/>
                  </a:cubicBezTo>
                  <a:cubicBezTo>
                    <a:pt x="8217" y="1567"/>
                    <a:pt x="8226" y="1478"/>
                    <a:pt x="8137" y="1353"/>
                  </a:cubicBezTo>
                  <a:cubicBezTo>
                    <a:pt x="8083" y="1281"/>
                    <a:pt x="8012" y="1219"/>
                    <a:pt x="7941" y="1166"/>
                  </a:cubicBezTo>
                  <a:cubicBezTo>
                    <a:pt x="7798" y="1058"/>
                    <a:pt x="7646" y="951"/>
                    <a:pt x="7494" y="862"/>
                  </a:cubicBezTo>
                  <a:cubicBezTo>
                    <a:pt x="7280" y="737"/>
                    <a:pt x="7102" y="559"/>
                    <a:pt x="6924" y="380"/>
                  </a:cubicBezTo>
                  <a:cubicBezTo>
                    <a:pt x="6790" y="247"/>
                    <a:pt x="6638" y="140"/>
                    <a:pt x="6477" y="41"/>
                  </a:cubicBezTo>
                  <a:cubicBezTo>
                    <a:pt x="6433" y="14"/>
                    <a:pt x="6392" y="1"/>
                    <a:pt x="6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F437-625C-49B1-F0FD-F497E0D0EF4C}"/>
              </a:ext>
            </a:extLst>
          </p:cNvPr>
          <p:cNvSpPr>
            <a:spLocks noGrp="1"/>
          </p:cNvSpPr>
          <p:nvPr>
            <p:ph type="title"/>
          </p:nvPr>
        </p:nvSpPr>
        <p:spPr>
          <a:xfrm>
            <a:off x="405675" y="184666"/>
            <a:ext cx="7704000" cy="572700"/>
          </a:xfrm>
        </p:spPr>
        <p:txBody>
          <a:bodyPr/>
          <a:lstStyle/>
          <a:p>
            <a:r>
              <a:rPr lang="en-US" sz="3600" b="1" dirty="0">
                <a:latin typeface="Times New Roman"/>
                <a:cs typeface="Calibri"/>
              </a:rPr>
              <a:t>features</a:t>
            </a:r>
            <a:endParaRPr lang="en-IN" sz="3600" b="1" dirty="0">
              <a:latin typeface="Times New Roman"/>
              <a:cs typeface="Calibri"/>
            </a:endParaRPr>
          </a:p>
        </p:txBody>
      </p:sp>
      <p:sp>
        <p:nvSpPr>
          <p:cNvPr id="6" name="TextBox 5">
            <a:extLst>
              <a:ext uri="{FF2B5EF4-FFF2-40B4-BE49-F238E27FC236}">
                <a16:creationId xmlns:a16="http://schemas.microsoft.com/office/drawing/2014/main" id="{9A25A2A9-6CCB-1749-09CE-633979497EA0}"/>
              </a:ext>
            </a:extLst>
          </p:cNvPr>
          <p:cNvSpPr txBox="1"/>
          <p:nvPr/>
        </p:nvSpPr>
        <p:spPr>
          <a:xfrm>
            <a:off x="405675" y="1100266"/>
            <a:ext cx="8413010"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Arial" panose="020B0604020202020204" pitchFamily="34" charset="0"/>
              </a:rPr>
              <a:t>Personalized Design Creation: Based on a user's physical dimensions and preferred style, the system creates customized fashion designs. Users can input their choices to receive custom designs that suit their taste in color schemes, patterns, types of clothing, and more.</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Arial" panose="020B0604020202020204" pitchFamily="34" charset="0"/>
              </a:rPr>
              <a:t>Advanced Machine Learning Algorithms: The research makes use of sophisticated machine learning algorithms to examine large datasets that include a variety of fashion styles and trends. The technology can generate designs that complement users' body types and aesthetic choices because to these algorithms' ability to identify minute patterns and preferences.</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Font typeface="Wingdings" panose="05000000000000000000" pitchFamily="2" charset="2"/>
              <a:buChar char="q"/>
            </a:pPr>
            <a:r>
              <a:rPr lang="en-US" sz="1600" dirty="0">
                <a:solidFill>
                  <a:schemeClr val="tx1"/>
                </a:solidFill>
                <a:latin typeface="Arial" panose="020B0604020202020204" pitchFamily="34" charset="0"/>
              </a:rPr>
              <a:t>User-Friendly Interface: The interface is designed to be intuitive and user-friendly, allowing individuals to input their style choices, physique evaluations, and design specifications effortlessly. Users customize their preferences, and receive personalized design recommendations in a seamless manner.</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9959326"/>
      </p:ext>
    </p:extLst>
  </p:cSld>
  <p:clrMapOvr>
    <a:masterClrMapping/>
  </p:clrMapOvr>
</p:sld>
</file>

<file path=ppt/theme/theme1.xml><?xml version="1.0" encoding="utf-8"?>
<a:theme xmlns:a="http://schemas.openxmlformats.org/drawingml/2006/main" name="Men's Fashion Campaign by Slidesgo">
  <a:themeElements>
    <a:clrScheme name="Simple Light">
      <a:dk1>
        <a:srgbClr val="212121"/>
      </a:dk1>
      <a:lt1>
        <a:srgbClr val="F3F0EF"/>
      </a:lt1>
      <a:dk2>
        <a:srgbClr val="5C2727"/>
      </a:dk2>
      <a:lt2>
        <a:srgbClr val="9D4747"/>
      </a:lt2>
      <a:accent1>
        <a:srgbClr val="E56852"/>
      </a:accent1>
      <a:accent2>
        <a:srgbClr val="E4C9AB"/>
      </a:accent2>
      <a:accent3>
        <a:srgbClr val="A0D7EB"/>
      </a:accent3>
      <a:accent4>
        <a:srgbClr val="0D8EBE"/>
      </a:accent4>
      <a:accent5>
        <a:srgbClr val="8B9FDA"/>
      </a:accent5>
      <a:accent6>
        <a:srgbClr val="5E5E5E"/>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1238</Words>
  <Application>Microsoft Office PowerPoint</Application>
  <PresentationFormat>On-screen Show (16:9)</PresentationFormat>
  <Paragraphs>81</Paragraphs>
  <Slides>14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Ms Madi</vt:lpstr>
      <vt:lpstr>Syne</vt:lpstr>
      <vt:lpstr>Wingdings</vt:lpstr>
      <vt:lpstr>Roboto Condensed Light</vt:lpstr>
      <vt:lpstr>Times New Roman</vt:lpstr>
      <vt:lpstr>Lato</vt:lpstr>
      <vt:lpstr>Bookman Old Style</vt:lpstr>
      <vt:lpstr>Men's Fashion Campaign by Slidesgo</vt:lpstr>
      <vt:lpstr>Fashion Sensei: Virtual Fashion Mentor</vt:lpstr>
      <vt:lpstr>Abstract</vt:lpstr>
      <vt:lpstr>PowerPoint Presentation</vt:lpstr>
      <vt:lpstr>PowerPoint Presentation</vt:lpstr>
      <vt:lpstr>PowerPoint Presentation</vt:lpstr>
      <vt:lpstr>Challenges</vt:lpstr>
      <vt:lpstr>PowerPoint Presentation</vt:lpstr>
      <vt:lpstr>Architecture</vt:lpstr>
      <vt:lpstr>features</vt:lpstr>
      <vt:lpstr>PowerPoint Presentation</vt:lpstr>
      <vt:lpstr>Engineering Significance</vt:lpstr>
      <vt:lpstr>PowerPoint Presentation</vt:lpstr>
      <vt:lpstr>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Men's Fashion Campaign</dc:title>
  <dc:creator>KISHORE</dc:creator>
  <cp:lastModifiedBy>deepanshi kishore</cp:lastModifiedBy>
  <cp:revision>262</cp:revision>
  <dcterms:modified xsi:type="dcterms:W3CDTF">2024-05-08T20:08:36Z</dcterms:modified>
</cp:coreProperties>
</file>