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4620-9A9C-495F-910B-9849630C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8618-FA6B-4150-95A7-B050A1D7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1A7A-775D-4B18-B8B5-9EF7B752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F8F8-81DA-439A-B72D-5C14A175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5A51-78C1-4B28-8F0E-DE1A2445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1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58D-6937-4E58-8BBB-9ACED891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047C-7CA0-4106-81C4-BF2C52B3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EBB8-E56B-48AD-9AE9-A9A2E06C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6F29-A2CC-41D7-896E-0AD83B37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14CD-441D-45BE-8E2D-4ADB7648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BDD87-8ECF-47DD-A431-7B7AC1AD0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2CD23-13E6-4FAF-BE48-447DF042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A0E4-58C2-413F-8717-A1BEECD6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9D01-D1DB-4D24-B25F-76726D45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FF21-4357-4834-8622-A93F137C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4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2DB-A980-4A71-8220-3362268F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8961-26E0-4E52-A53A-D8105E1F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EA88-C541-4878-B9AE-552C51BB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19E7-D14F-40D9-A829-C3D1FD94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097E2-BB1D-4869-BED4-623F03A2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9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4FE6-6B3C-44CC-8013-6747633C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26CC-CAFE-4F02-AE39-A967F010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35EC-80DD-40FF-BACD-A3062E39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314A-737A-42AC-82F6-AA94721D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46CD-B776-471B-8E8D-B5AE17AA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B523-2948-4EB6-B919-29F818A6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90BD-BB3E-4C0B-96AB-C4C96697E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5E0C0-3B7E-4EA8-9692-F3D88DB7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419B-D3DC-48A1-A126-F1D87903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51D8-B59D-4EDB-B75E-2C4196F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136A-43A2-407C-82B5-906423F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2F10-6812-43B6-9A54-5B3C8A91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75DE-3E47-47AD-8D50-E2F63821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90E5-4366-41C5-A958-2BF9E330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D823E-9DDA-4927-86C7-19F24DD1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663C4-6011-46D2-A379-EF7D5EF5A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BE9A7-1D82-4AF1-B15A-6943CEE4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ED45F-5F92-4AC0-936E-DC84A073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9DEE9-F7EA-4842-A84B-697A8D6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684E-0F27-428E-ABD3-1689FDE3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4D98-8697-43C7-9F1A-21036AD1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B684-A7DC-4195-BF68-5AB77BFA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A1396-89D6-4AAF-B05C-C5C7458D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5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270D0-A42A-45AE-8C1A-420F128B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55B78-684B-4884-83E0-A14415A1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0C9A-DBB8-44AC-9B68-1EB972E8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E6A9-3FFA-477A-8213-BE031C58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B207-CD46-40CE-A4E8-2DB00AD8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A20BD-A15F-4195-A979-6D7F4EE0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7B36-CE6B-45F2-B14D-40404F8F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0058-6A40-4ADC-8430-97E80D3A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5421-7EFD-49D4-8B01-16AF55B2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833E-6D62-43EA-AA84-CA5CDA8C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9CDA-042B-41BB-81D9-BB3F045AB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F99B-2650-428A-B88F-5A9775AE8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4DDD-623B-414E-B560-06748D0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63F1-60C9-40EB-84C2-0E942B7A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CC59-9307-47C3-89C4-19E9BBB1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B9722-3DC4-4CBD-917B-3ABEADBB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26717-62A9-4317-9F7A-5E2B88C2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0B38-EC34-46E1-ABE7-E775D1F01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146C-DD6E-4CE4-8897-D961B591E4CD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314E1-189F-41FF-8A0E-B9E30378F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B725-8B34-4314-9FEE-B99A9EBD6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E95F-46C2-410D-8A50-B98E43B8D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5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087-2F59-4801-918B-B85B8410C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6795-40BE-4A59-AF66-E873AE70E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FE0866F0-C903-41D1-9C86-6EB6152B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5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Purnima Kulkarni</dc:creator>
  <cp:lastModifiedBy>Purnima Kulkarni</cp:lastModifiedBy>
  <cp:revision>1</cp:revision>
  <dcterms:created xsi:type="dcterms:W3CDTF">2021-08-12T11:22:03Z</dcterms:created>
  <dcterms:modified xsi:type="dcterms:W3CDTF">2021-08-12T11:22:38Z</dcterms:modified>
</cp:coreProperties>
</file>