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bd9ec8be7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2bd9ec8be7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bda3a76b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2bda3a76b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2bd9ec8be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2bd9ec8be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c9a260c6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2c9a260c6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2c48c70c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2c48c70c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2c9a260c6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2c9a260c6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2c48c70cf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2c48c70c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2c2472a75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2c2472a75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2c2472a75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2c2472a75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2c5623b6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2c5623b6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bda3a76b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bda3a76b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c9a260c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2c9a260c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2c9a260c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2c9a260c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c9a260c6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c9a260c6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bda3a76b0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bda3a76b0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bda3a76b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bda3a76b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c48c70cf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c48c70cf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c48c70cf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c48c70cf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bd9ec8be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bd9ec8be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c5623b69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2c5623b69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5 Project: Movies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Kirby Judd, Purnima Pathak, David Jolia, Anthony Youssef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607238" y="871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Kirby’s Graphs</a:t>
            </a:r>
            <a:endParaRPr/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413" y="812450"/>
            <a:ext cx="7999176" cy="351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250" y="292138"/>
            <a:ext cx="5669500" cy="455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3"/>
          <p:cNvSpPr txBox="1"/>
          <p:nvPr/>
        </p:nvSpPr>
        <p:spPr>
          <a:xfrm>
            <a:off x="6021975" y="3820700"/>
            <a:ext cx="12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 = </a:t>
            </a:r>
            <a:r>
              <a:rPr lang="en">
                <a:solidFill>
                  <a:srgbClr val="0D1117"/>
                </a:solidFill>
                <a:latin typeface="Calibri"/>
                <a:ea typeface="Calibri"/>
                <a:cs typeface="Calibri"/>
                <a:sym typeface="Calibri"/>
              </a:rPr>
              <a:t>0.742614</a:t>
            </a:r>
            <a:endParaRPr>
              <a:solidFill>
                <a:srgbClr val="0D111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875" y="2209950"/>
            <a:ext cx="7820226" cy="29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9600" y="3036100"/>
            <a:ext cx="2404800" cy="49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4"/>
          <p:cNvSpPr txBox="1"/>
          <p:nvPr/>
        </p:nvSpPr>
        <p:spPr>
          <a:xfrm>
            <a:off x="2434425" y="560850"/>
            <a:ext cx="42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Keywords Example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926" y="326275"/>
            <a:ext cx="6570150" cy="449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250" y="261550"/>
            <a:ext cx="4830399" cy="462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150" y="446850"/>
            <a:ext cx="5136450" cy="400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725" y="424550"/>
            <a:ext cx="5196549" cy="42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8"/>
          <p:cNvSpPr txBox="1"/>
          <p:nvPr/>
        </p:nvSpPr>
        <p:spPr>
          <a:xfrm>
            <a:off x="2831875" y="1821100"/>
            <a:ext cx="48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R-squared value = .13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type="title"/>
          </p:nvPr>
        </p:nvSpPr>
        <p:spPr>
          <a:xfrm>
            <a:off x="607238" y="871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Kirby’s Graphs</a:t>
            </a:r>
            <a:endParaRPr/>
          </a:p>
        </p:txBody>
      </p:sp>
      <p:pic>
        <p:nvPicPr>
          <p:cNvPr id="241" name="Google Shape;2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350" y="836725"/>
            <a:ext cx="8303299" cy="31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607238" y="871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Kirby’s Graphs</a:t>
            </a:r>
            <a:endParaRPr/>
          </a:p>
        </p:txBody>
      </p:sp>
      <p:pic>
        <p:nvPicPr>
          <p:cNvPr id="247" name="Google Shape;2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538" y="871100"/>
            <a:ext cx="8502925" cy="320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type="title"/>
          </p:nvPr>
        </p:nvSpPr>
        <p:spPr>
          <a:xfrm>
            <a:off x="607238" y="871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Kirby’s Graphs</a:t>
            </a:r>
            <a:endParaRPr/>
          </a:p>
        </p:txBody>
      </p:sp>
      <p:pic>
        <p:nvPicPr>
          <p:cNvPr id="253" name="Google Shape;2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175" y="871112"/>
            <a:ext cx="8529651" cy="327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a “</a:t>
            </a:r>
            <a:r>
              <a:rPr lang="en"/>
              <a:t>successful”</a:t>
            </a:r>
            <a:r>
              <a:rPr lang="en"/>
              <a:t> movie?</a:t>
            </a:r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1650150" y="3155850"/>
            <a:ext cx="608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and Limitations</a:t>
            </a:r>
            <a:endParaRPr/>
          </a:p>
        </p:txBody>
      </p:sp>
      <p:sp>
        <p:nvSpPr>
          <p:cNvPr id="259" name="Google Shape;259;p3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 </a:t>
            </a:r>
            <a:r>
              <a:rPr lang="en"/>
              <a:t>more than 1178 rows of data to get better representation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G-Rated movies were significantly lower than R-Rated movies in 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 runs from 1961 to 2015, could use more up to date data (2023)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65" name="Google Shape;265;p3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Box office revenue, ROI, and profitability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Oscar award wins and nominations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Movie Review Ratings (IMDb, Rotten Tomatoes, and Metacritic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Popularity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 Metrics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Financial Success </a:t>
            </a:r>
            <a:r>
              <a:rPr lang="en" sz="1600"/>
              <a:t>(Box Office Revenue $, Return on Investment (ROI), and Profitability)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Award Wins/Nominations</a:t>
            </a:r>
            <a:r>
              <a:rPr lang="en" sz="1600"/>
              <a:t> (Oscars)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Movie Review Ratings</a:t>
            </a:r>
            <a:r>
              <a:rPr lang="en" sz="1600"/>
              <a:t> (IMDb, Rotten Tomatoes, Metacritic)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Popularity</a:t>
            </a:r>
            <a:endParaRPr b="1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the Data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686138" y="1426750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Kaggle: </a:t>
            </a:r>
            <a:endParaRPr sz="17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5F6368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5F636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1287 movie data from </a:t>
            </a:r>
            <a:r>
              <a:rPr lang="en" sz="1200">
                <a:solidFill>
                  <a:srgbClr val="5F636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TMDB</a:t>
            </a:r>
            <a:r>
              <a:rPr lang="en" sz="1200">
                <a:solidFill>
                  <a:srgbClr val="5F636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(The Movie Database) from the year 1961 - 2015.</a:t>
            </a:r>
            <a:endParaRPr sz="1200">
              <a:solidFill>
                <a:srgbClr val="5F636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5F636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Columns include Movie ID, Budget, Revenue, Profit, Title, Cast, Directors, Popularity, Keywords, Runtime, Genres, Production Company, and Release Date</a:t>
            </a:r>
            <a:endParaRPr sz="1200">
              <a:solidFill>
                <a:srgbClr val="5F636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4572000" y="1426750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OMDB API</a:t>
            </a:r>
            <a:r>
              <a:rPr lang="en" sz="1700"/>
              <a:t>: </a:t>
            </a:r>
            <a:endParaRPr sz="17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5F6368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5F636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Used Movie IDs in Kaggle Data to create requests</a:t>
            </a:r>
            <a:r>
              <a:rPr lang="en" sz="1200">
                <a:solidFill>
                  <a:srgbClr val="5F636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5F636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5F636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Supplemented Kaggle Data with Awards, Ratings, Metascore, Imdb Rating, and Imdb Votes for each movie</a:t>
            </a:r>
            <a:endParaRPr sz="1200">
              <a:solidFill>
                <a:srgbClr val="5F636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962" y="3413438"/>
            <a:ext cx="756552" cy="75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8600" y="3294463"/>
            <a:ext cx="3188075" cy="123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5269" y="4060675"/>
            <a:ext cx="2609618" cy="7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83971" y="3534450"/>
            <a:ext cx="1009900" cy="50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2910" y="3365399"/>
            <a:ext cx="2177807" cy="50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the Data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819150" y="1541800"/>
            <a:ext cx="7505700" cy="30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Merge Kaggle and OMDB API data based on the movie 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2: Convert string data to appropriate data types, eg. Box Office revenue to type integer and Release date to datetime.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3: Parse through awards column and get appropriate values for each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STEP 4: Export Data as CSV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921350"/>
            <a:ext cx="3699601" cy="10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1275" y="2921350"/>
            <a:ext cx="3415575" cy="1159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200" y="300425"/>
            <a:ext cx="5314950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5588" y="393850"/>
            <a:ext cx="5512825" cy="435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2540100" y="1532050"/>
            <a:ext cx="20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R-squared value = 0.49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607238" y="871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Kirby’s Graphs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88" y="814150"/>
            <a:ext cx="7991435" cy="35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/>
        </p:nvSpPr>
        <p:spPr>
          <a:xfrm>
            <a:off x="2567950" y="964825"/>
            <a:ext cx="976500" cy="35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Toy Story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2549350" y="1266050"/>
            <a:ext cx="3618000" cy="35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Marvel Movies - “Iron Man”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2056400" y="1564250"/>
            <a:ext cx="3190200" cy="35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Silver Linings Playbook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2540050" y="1862450"/>
            <a:ext cx="1888200" cy="35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Titanic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2540050" y="2163675"/>
            <a:ext cx="1888200" cy="35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James Bond - “Skyfall”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2540050" y="2468150"/>
            <a:ext cx="1888200" cy="35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Avatar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2502825" y="2753800"/>
            <a:ext cx="1888200" cy="35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Lord of the Rings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2521450" y="3052000"/>
            <a:ext cx="1888200" cy="35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Schindler's List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2549350" y="3362525"/>
            <a:ext cx="1888200" cy="35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Fight Club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2526050" y="3651650"/>
            <a:ext cx="2213700" cy="35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Beowulf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607238" y="871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Kirby’s Graphs</a:t>
            </a:r>
            <a:endParaRPr/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88" y="814150"/>
            <a:ext cx="7991435" cy="35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