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bd9ec8be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bd9ec8be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bda3a76b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bda3a76b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d9ec8b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d9ec8b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48c70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48c70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9a260c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9a260c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48c70c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48c70c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2472a7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2472a7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2472a7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2472a7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c5623b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c5623b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9a260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9a260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bda3a76b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bda3a76b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c9a260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c9a260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9a260c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9a260c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bda3a76b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bda3a76b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bda3a76b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bda3a76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48c70c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48c70c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48c70c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c48c70c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bd9ec8be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bd9ec8b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5623b6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5623b6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Project: Movies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 Judd, Purnima Pathak, David Jolia, Anthony Youssef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13" y="812450"/>
            <a:ext cx="7999176" cy="35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50" y="292138"/>
            <a:ext cx="5669500" cy="45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26" y="326275"/>
            <a:ext cx="6570150" cy="44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50" y="261550"/>
            <a:ext cx="4830399" cy="4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50" y="446850"/>
            <a:ext cx="5136450" cy="40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25" y="424550"/>
            <a:ext cx="5196549" cy="42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0" y="836725"/>
            <a:ext cx="8303299" cy="3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38" y="871100"/>
            <a:ext cx="8502925" cy="32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75" y="871112"/>
            <a:ext cx="8529651" cy="32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Limitations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“</a:t>
            </a:r>
            <a:r>
              <a:rPr lang="en"/>
              <a:t>successful”</a:t>
            </a:r>
            <a:r>
              <a:rPr lang="en"/>
              <a:t> movie?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650150" y="3155850"/>
            <a:ext cx="60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Financial Success </a:t>
            </a:r>
            <a:r>
              <a:rPr lang="en" sz="1600"/>
              <a:t>(Box Office Revenue $, Return on Investment (ROI), and Profitability)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Award Wins/Nominations</a:t>
            </a:r>
            <a:r>
              <a:rPr lang="en" sz="1600"/>
              <a:t> (Oscars)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Movie Review Ratings</a:t>
            </a:r>
            <a:r>
              <a:rPr lang="en" sz="1600"/>
              <a:t> (IMDb, Rotten Tomatoes, Metacritic)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Popularity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686138" y="14267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Kaggle: </a:t>
            </a:r>
            <a:endParaRPr sz="17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1287 movie data from </a:t>
            </a: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TMDB</a:t>
            </a: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(The Movie Database) from the year 1961 - 2015.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Columns include Movie ID, Budget, Revenue, Profit, Title, Cast, Directors, Popularity, Keywords, Runtime, Genres, Production Company, and Release Date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000" y="14267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OMDB API</a:t>
            </a:r>
            <a:r>
              <a:rPr lang="en" sz="1700"/>
              <a:t>: </a:t>
            </a:r>
            <a:endParaRPr sz="17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Movie IDs in Kaggle Data to create requests</a:t>
            </a: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Supplemented Kaggle Data with Awards, Ratings, Metascore, Imdb Rating, and Imdb Votes for each movie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962" y="3413438"/>
            <a:ext cx="756552" cy="7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600" y="3294463"/>
            <a:ext cx="3188075" cy="12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269" y="4060675"/>
            <a:ext cx="2609618" cy="7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3971" y="3534450"/>
            <a:ext cx="1009900" cy="5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2910" y="3365399"/>
            <a:ext cx="2177807" cy="5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541800"/>
            <a:ext cx="75057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Merge Kaggle and OMDB API data based on the movie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Convert string data to appropriate data types, eg. Box Office revenue to type integer and Release date to datetime.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Parse through awards column and get appropriate values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4: Export Data as CSV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921350"/>
            <a:ext cx="3699601" cy="10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275" y="2921350"/>
            <a:ext cx="3415575" cy="115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00" y="300425"/>
            <a:ext cx="53149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588" y="393850"/>
            <a:ext cx="5512825" cy="4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88" y="814150"/>
            <a:ext cx="7991435" cy="35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2567950" y="964825"/>
            <a:ext cx="9765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 Story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549350" y="1266050"/>
            <a:ext cx="36180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Marvel Movies - “Iron Man”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056400" y="1564250"/>
            <a:ext cx="3190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Silver Linings Playbook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540050" y="186245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Titanic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540050" y="2163675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Bond - “Skyfall”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540050" y="246815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Avatar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502825" y="275380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Lord of the Rings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521450" y="305200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Schindler's List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2549350" y="3362525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Fight Club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526050" y="3651650"/>
            <a:ext cx="22137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Beowulf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88" y="814150"/>
            <a:ext cx="7991435" cy="35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