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35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96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9482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8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037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964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055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90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97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90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27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37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36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75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54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41C-4E5E-47FC-AE82-3D63666ED4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32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A41C-4E5E-47FC-AE82-3D63666ED4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AFEFE9-3DC0-4C81-AF93-5C7686DC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76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028FA5-D686-5990-C6CF-CEA480CB0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8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62B560-99E9-5F66-4349-FA7A04A0191C}"/>
              </a:ext>
            </a:extLst>
          </p:cNvPr>
          <p:cNvSpPr/>
          <p:nvPr/>
        </p:nvSpPr>
        <p:spPr>
          <a:xfrm>
            <a:off x="3421620" y="2674375"/>
            <a:ext cx="4375355" cy="57027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PRESEMTED BY:- PURNIMA SOLANKI</a:t>
            </a:r>
            <a:endParaRPr lang="en-IN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35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7F5B55-A9D6-4669-1B21-2FD132266479}"/>
              </a:ext>
            </a:extLst>
          </p:cNvPr>
          <p:cNvSpPr/>
          <p:nvPr/>
        </p:nvSpPr>
        <p:spPr>
          <a:xfrm>
            <a:off x="412956" y="2182762"/>
            <a:ext cx="9026012" cy="26448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THANKYOU</a:t>
            </a:r>
            <a:endParaRPr lang="en-IN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925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C40A028-1394-5C59-4FF8-D964775C48CA}"/>
              </a:ext>
            </a:extLst>
          </p:cNvPr>
          <p:cNvSpPr/>
          <p:nvPr/>
        </p:nvSpPr>
        <p:spPr>
          <a:xfrm>
            <a:off x="776746" y="344132"/>
            <a:ext cx="8593393" cy="7767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What is Culture?</a:t>
            </a:r>
            <a:endParaRPr lang="en-IN" sz="66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B26D98-2D89-3648-A4D5-0462FA0D6AAF}"/>
              </a:ext>
            </a:extLst>
          </p:cNvPr>
          <p:cNvSpPr/>
          <p:nvPr/>
        </p:nvSpPr>
        <p:spPr>
          <a:xfrm>
            <a:off x="776745" y="1917290"/>
            <a:ext cx="8593393" cy="1779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CULTURE, is a design for Living: The values, beliefs, behavior practices and material objects that organize people way of life and living.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D02DD2-C7E2-6404-B361-276FC5BA2947}"/>
              </a:ext>
            </a:extLst>
          </p:cNvPr>
          <p:cNvSpPr/>
          <p:nvPr/>
        </p:nvSpPr>
        <p:spPr>
          <a:xfrm>
            <a:off x="776745" y="4237702"/>
            <a:ext cx="8593393" cy="757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It is a bridge to the past as well as a guide to the Future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11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4C0D18-C856-BBFE-35DF-E66EDA689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"/>
          <a:stretch/>
        </p:blipFill>
        <p:spPr>
          <a:xfrm>
            <a:off x="747252" y="152400"/>
            <a:ext cx="8514735" cy="58256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653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5B7591-4084-B0B8-B11C-DA9CB83E5264}"/>
              </a:ext>
            </a:extLst>
          </p:cNvPr>
          <p:cNvSpPr/>
          <p:nvPr/>
        </p:nvSpPr>
        <p:spPr>
          <a:xfrm>
            <a:off x="786583" y="403126"/>
            <a:ext cx="8160772" cy="9537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Type of Culture</a:t>
            </a:r>
            <a:endParaRPr lang="en-IN" sz="6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AC1B5D-661E-87AB-1B8F-2A9168A505C7}"/>
              </a:ext>
            </a:extLst>
          </p:cNvPr>
          <p:cNvSpPr/>
          <p:nvPr/>
        </p:nvSpPr>
        <p:spPr>
          <a:xfrm>
            <a:off x="845575" y="1887790"/>
            <a:ext cx="4021394" cy="7079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Material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B12940-21B3-6FFF-BFCE-35E508FD6493}"/>
              </a:ext>
            </a:extLst>
          </p:cNvPr>
          <p:cNvSpPr/>
          <p:nvPr/>
        </p:nvSpPr>
        <p:spPr>
          <a:xfrm>
            <a:off x="845575" y="3018503"/>
            <a:ext cx="4021394" cy="7079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Non-Material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D6B9B-0B12-FE4B-5F7F-67CA3A02F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772" y="3106993"/>
            <a:ext cx="4825797" cy="272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FE28CF-D7D5-62AF-3224-0C97934BEBB6}"/>
              </a:ext>
            </a:extLst>
          </p:cNvPr>
          <p:cNvSpPr/>
          <p:nvPr/>
        </p:nvSpPr>
        <p:spPr>
          <a:xfrm>
            <a:off x="127820" y="304799"/>
            <a:ext cx="8406580" cy="835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Material Culture</a:t>
            </a:r>
            <a:endParaRPr lang="en-IN" sz="5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25E00-AC75-4EB3-BD79-179BB6D97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533" y="1455173"/>
            <a:ext cx="3549443" cy="50046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8DD799-5FB3-F99F-9161-C47078480602}"/>
              </a:ext>
            </a:extLst>
          </p:cNvPr>
          <p:cNvSpPr/>
          <p:nvPr/>
        </p:nvSpPr>
        <p:spPr>
          <a:xfrm>
            <a:off x="127820" y="1700981"/>
            <a:ext cx="5663380" cy="1356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The physical or Tangible (See To Touch) that me </a:t>
            </a:r>
            <a:r>
              <a:rPr lang="en-US" sz="2400" dirty="0">
                <a:solidFill>
                  <a:schemeClr val="bg1"/>
                </a:solidFill>
              </a:rPr>
              <a:t>mbers</a:t>
            </a:r>
            <a:r>
              <a:rPr lang="en-US" sz="2400" dirty="0"/>
              <a:t> of society makes, use and share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8C735E-0FAA-B888-6A41-5E04134E39BC}"/>
              </a:ext>
            </a:extLst>
          </p:cNvPr>
          <p:cNvSpPr/>
          <p:nvPr/>
        </p:nvSpPr>
        <p:spPr>
          <a:xfrm>
            <a:off x="137652" y="3765755"/>
            <a:ext cx="5653547" cy="835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Ex: Mobile Phone, Raw Materials etc..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943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1672BD-5982-164C-993B-A14FEA8E00FA}"/>
              </a:ext>
            </a:extLst>
          </p:cNvPr>
          <p:cNvSpPr/>
          <p:nvPr/>
        </p:nvSpPr>
        <p:spPr>
          <a:xfrm>
            <a:off x="599770" y="452283"/>
            <a:ext cx="7393857" cy="894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Non Material Culture</a:t>
            </a:r>
            <a:endParaRPr lang="en-IN" sz="4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BC8B10-C79C-4631-B872-D6F821668FE8}"/>
              </a:ext>
            </a:extLst>
          </p:cNvPr>
          <p:cNvSpPr/>
          <p:nvPr/>
        </p:nvSpPr>
        <p:spPr>
          <a:xfrm>
            <a:off x="599771" y="1848465"/>
            <a:ext cx="7393856" cy="14158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abstract or intangible human creations of so ciety that influences people behavior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785715-CF60-2E9E-5057-2CF4A3C3880D}"/>
              </a:ext>
            </a:extLst>
          </p:cNvPr>
          <p:cNvSpPr/>
          <p:nvPr/>
        </p:nvSpPr>
        <p:spPr>
          <a:xfrm>
            <a:off x="589939" y="3628103"/>
            <a:ext cx="7482346" cy="1042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Ex: Language, beliefs, values, rules of behavior, family patterns &amp; Political system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C78CB6-14CE-0408-9E9F-22A2BE085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134" y="4817809"/>
            <a:ext cx="2390775" cy="180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1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F41A6B-9F93-1B11-0835-4E7DAFF364A9}"/>
              </a:ext>
            </a:extLst>
          </p:cNvPr>
          <p:cNvSpPr/>
          <p:nvPr/>
        </p:nvSpPr>
        <p:spPr>
          <a:xfrm>
            <a:off x="491613" y="462115"/>
            <a:ext cx="7325033" cy="8259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is Corporate Culture?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EE8497-67E3-C42F-0407-40C9B63B6B22}"/>
              </a:ext>
            </a:extLst>
          </p:cNvPr>
          <p:cNvSpPr/>
          <p:nvPr/>
        </p:nvSpPr>
        <p:spPr>
          <a:xfrm>
            <a:off x="521111" y="2251587"/>
            <a:ext cx="7295535" cy="10225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"Culture is not about perks and parties. It's about what you believe and how you behave."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26B4F2-B98D-0162-6EAC-A07E5DA3B8F3}"/>
              </a:ext>
            </a:extLst>
          </p:cNvPr>
          <p:cNvSpPr/>
          <p:nvPr/>
        </p:nvSpPr>
        <p:spPr>
          <a:xfrm>
            <a:off x="521112" y="3765755"/>
            <a:ext cx="7295534" cy="8259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set of shared beliefs, values and practices….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D685D-6597-CFA2-4012-4F17B337C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101"/>
          <a:stretch/>
        </p:blipFill>
        <p:spPr>
          <a:xfrm>
            <a:off x="1730477" y="4975429"/>
            <a:ext cx="4650658" cy="139925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8046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BB6569-B48E-54C9-BC15-467843DF74E6}"/>
              </a:ext>
            </a:extLst>
          </p:cNvPr>
          <p:cNvSpPr/>
          <p:nvPr/>
        </p:nvSpPr>
        <p:spPr>
          <a:xfrm>
            <a:off x="285136" y="361337"/>
            <a:ext cx="7354530" cy="10348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Why Corporate Culture is Important? 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125BB-868B-409D-A126-7982DFF3977B}"/>
              </a:ext>
            </a:extLst>
          </p:cNvPr>
          <p:cNvSpPr/>
          <p:nvPr/>
        </p:nvSpPr>
        <p:spPr>
          <a:xfrm>
            <a:off x="285137" y="1897625"/>
            <a:ext cx="7354530" cy="29496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culture refers to the values and attitudes of employees in the business or organization…...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 healthy corporate culture values each employee in the organization regardless of his job duties, which results in employees working as a team to meet the company's and their own personal needs. 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CBEA3-2B71-DA5F-9E4D-1A0482872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640" y="5052092"/>
            <a:ext cx="4218040" cy="164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5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A6CF85-3591-980C-F86B-087FDBF0739A}"/>
              </a:ext>
            </a:extLst>
          </p:cNvPr>
          <p:cNvSpPr/>
          <p:nvPr/>
        </p:nvSpPr>
        <p:spPr>
          <a:xfrm>
            <a:off x="383458" y="309719"/>
            <a:ext cx="7649497" cy="7914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Development and Purpose of Culture 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5228FD-91DF-A7F7-994C-4D820194D044}"/>
              </a:ext>
            </a:extLst>
          </p:cNvPr>
          <p:cNvSpPr/>
          <p:nvPr/>
        </p:nvSpPr>
        <p:spPr>
          <a:xfrm>
            <a:off x="383459" y="1391264"/>
            <a:ext cx="7649496" cy="648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Provides sense of organizational identity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CEFC5D-828D-D3FF-FFED-0DD27196FC82}"/>
              </a:ext>
            </a:extLst>
          </p:cNvPr>
          <p:cNvSpPr/>
          <p:nvPr/>
        </p:nvSpPr>
        <p:spPr>
          <a:xfrm>
            <a:off x="383459" y="2310579"/>
            <a:ext cx="7649496" cy="648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Two critical purposes in organizations: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F72554-FB29-7CB2-1F4D-CDA9875C5784}"/>
              </a:ext>
            </a:extLst>
          </p:cNvPr>
          <p:cNvSpPr/>
          <p:nvPr/>
        </p:nvSpPr>
        <p:spPr>
          <a:xfrm>
            <a:off x="383458" y="3165986"/>
            <a:ext cx="7649496" cy="648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 To integrate members so they know how to relate to one another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4898C-00C4-7676-7B82-88EE67E70864}"/>
              </a:ext>
            </a:extLst>
          </p:cNvPr>
          <p:cNvSpPr/>
          <p:nvPr/>
        </p:nvSpPr>
        <p:spPr>
          <a:xfrm>
            <a:off x="383459" y="3814922"/>
            <a:ext cx="7649495" cy="648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 To help organization adapt to external environment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BB0EE3-B775-53F0-62EF-09535EC89D32}"/>
              </a:ext>
            </a:extLst>
          </p:cNvPr>
          <p:cNvSpPr/>
          <p:nvPr/>
        </p:nvSpPr>
        <p:spPr>
          <a:xfrm>
            <a:off x="383458" y="4621161"/>
            <a:ext cx="7728155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Collective identity and know how to work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Internal Integration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                           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together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How the organization meets goals and deals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External Adaption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                      with outsiders 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465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276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Suthar, Kushal</dc:creator>
  <cp:lastModifiedBy>Suthar, Kushal</cp:lastModifiedBy>
  <cp:revision>3</cp:revision>
  <dcterms:created xsi:type="dcterms:W3CDTF">2025-02-26T12:47:22Z</dcterms:created>
  <dcterms:modified xsi:type="dcterms:W3CDTF">2025-02-26T19:06:07Z</dcterms:modified>
</cp:coreProperties>
</file>