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B1F71-B7F0-4F9F-817F-B7135BBB9FD3}" v="2" dt="2023-12-04T10:15:26.798"/>
    <p1510:client id="{E9B058D3-C848-4C74-8A34-3733E2713B00}" v="381" dt="2023-12-04T10:04:35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7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4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5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68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6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6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9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544111"/>
          </a:xfrm>
        </p:spPr>
        <p:txBody>
          <a:bodyPr>
            <a:normAutofit/>
          </a:bodyPr>
          <a:lstStyle/>
          <a:p>
            <a:r>
              <a:rPr lang="en-GB" sz="7200" b="1" u="sng" dirty="0">
                <a:cs typeface="Calibri Light"/>
              </a:rPr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765" y="3273332"/>
            <a:ext cx="11370235" cy="292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6000" b="1" dirty="0">
                <a:cs typeface="Calibri"/>
              </a:rPr>
              <a:t>Hospital Mangement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DEB8-56EC-13DD-99F1-4B40571A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FAC3-ED54-FFA1-D8DC-A782B8C0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Name                 : Khadiza Islam Purno</a:t>
            </a:r>
          </a:p>
          <a:p>
            <a:r>
              <a:rPr lang="en-GB" dirty="0">
                <a:cs typeface="Calibri"/>
              </a:rPr>
              <a:t>Id                        : 221-35-960</a:t>
            </a:r>
          </a:p>
          <a:p>
            <a:r>
              <a:rPr lang="en-GB" dirty="0">
                <a:cs typeface="Calibri"/>
              </a:rPr>
              <a:t>Section               : D</a:t>
            </a:r>
          </a:p>
          <a:p>
            <a:r>
              <a:rPr lang="en-GB" dirty="0">
                <a:cs typeface="Calibri"/>
              </a:rPr>
              <a:t>Course Code.    :  SE221</a:t>
            </a:r>
          </a:p>
          <a:p>
            <a:r>
              <a:rPr lang="en-GB" dirty="0">
                <a:cs typeface="Calibri"/>
              </a:rPr>
              <a:t>Course Title.      :   Object Oriented Design   </a:t>
            </a:r>
          </a:p>
          <a:p>
            <a:r>
              <a:rPr lang="en-GB" dirty="0">
                <a:cs typeface="Calibri"/>
              </a:rPr>
              <a:t>Course Teacher :   Akash </a:t>
            </a:r>
            <a:r>
              <a:rPr lang="en-GB" dirty="0" err="1">
                <a:cs typeface="Calibri"/>
              </a:rPr>
              <a:t>Ghows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3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88E-49C8-F446-E77A-C19A5CAF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b="1">
                <a:ea typeface="+mj-lt"/>
                <a:cs typeface="+mj-lt"/>
              </a:rPr>
              <a:t>Hospital Mangement System</a:t>
            </a:r>
            <a:endParaRPr lang="en-GB" sz="6000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3434-099B-F836-0B2E-B67098EC2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507"/>
            <a:ext cx="10515600" cy="4067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                                            </a:t>
            </a:r>
            <a:r>
              <a:rPr lang="en-GB" sz="3600" b="1" dirty="0">
                <a:ea typeface="+mn-lt"/>
                <a:cs typeface="+mn-lt"/>
              </a:rPr>
              <a:t> Introduction</a:t>
            </a:r>
          </a:p>
          <a:p>
            <a:pPr marL="0" indent="0">
              <a:buNone/>
            </a:pPr>
            <a:endParaRPr lang="en-GB" sz="3600" b="1" dirty="0">
              <a:ea typeface="+mn-lt"/>
              <a:cs typeface="+mn-lt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The project aims to develop a comprehensive Hospital Management System using Java, providing a scalable and efficient solution for managing hospital processes, patient information, and administrative tasks.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B66B-ECB4-09B2-ED14-47D4E52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39345"/>
            <a:ext cx="10515600" cy="2610504"/>
          </a:xfrm>
        </p:spPr>
        <p:txBody>
          <a:bodyPr>
            <a:normAutofit/>
          </a:bodyPr>
          <a:lstStyle/>
          <a:p>
            <a:r>
              <a:rPr lang="en-GB" sz="6000" b="1" dirty="0">
                <a:ea typeface="+mj-lt"/>
                <a:cs typeface="+mj-lt"/>
              </a:rPr>
              <a:t>                     </a:t>
            </a:r>
            <a:r>
              <a:rPr lang="en-GB" sz="6000" b="1" u="sng" dirty="0">
                <a:ea typeface="+mj-lt"/>
                <a:cs typeface="+mj-lt"/>
              </a:rPr>
              <a:t>Features</a:t>
            </a:r>
            <a:endParaRPr lang="en-US" sz="6000" u="sng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9B75-5294-9B1B-CB7B-E33ED31C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5"/>
            <a:ext cx="10515600" cy="5367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b="1" dirty="0">
                <a:ea typeface="+mn-lt"/>
                <a:cs typeface="+mn-lt"/>
              </a:rPr>
              <a:t>Patient Management:</a:t>
            </a:r>
            <a:endParaRPr lang="en-GB" sz="2000">
              <a:cs typeface="Calibri" panose="020F0502020204030204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Admission and discharge automation.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Centralized database for secure storage of patient records.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Appointment System: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Online appointment scheduling for patients.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Staff tools for managing appointments efficiently.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Billing and Finance:</a:t>
            </a:r>
            <a:endParaRPr lang="en-GB" sz="2000" dirty="0">
              <a:cs typeface="Calibri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Integrated billing system for automated invoicing.</a:t>
            </a:r>
            <a:endParaRPr lang="en-GB" sz="2000" dirty="0">
              <a:cs typeface="Calibri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Payment tracking and financial transaction management.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Staff Administration: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Staff information management.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Duty schedules, leave requests, and performance tracking.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Pharmacy and Inventory: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Pharmacy management system for inventory control.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Automated reordering of medications.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Reporting and Analytics: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Robust reporting tools for hospital performance analysis.</a:t>
            </a:r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94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B7F3-66D7-7E90-6655-6C2276F5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                      </a:t>
            </a:r>
            <a:r>
              <a:rPr lang="en-GB" b="1" u="sng" dirty="0">
                <a:ea typeface="+mj-lt"/>
                <a:cs typeface="+mj-lt"/>
              </a:rPr>
              <a:t>Technology Stack</a:t>
            </a:r>
            <a:endParaRPr lang="en-US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0C34-8D7B-84F7-2CA6-BE085C2C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6095"/>
            <a:ext cx="10515600" cy="3200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800" b="1" dirty="0">
                <a:ea typeface="+mn-lt"/>
                <a:cs typeface="+mn-lt"/>
              </a:rPr>
              <a:t>     Programming Language:</a:t>
            </a:r>
            <a:r>
              <a:rPr lang="en-GB" sz="4800" dirty="0">
                <a:ea typeface="+mn-lt"/>
                <a:cs typeface="+mn-lt"/>
              </a:rPr>
              <a:t> Java</a:t>
            </a:r>
            <a:endParaRPr lang="en-GB" sz="4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69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5C0A-A7DE-FF35-7A92-157BC94E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9816"/>
            <a:ext cx="10515600" cy="2625445"/>
          </a:xfrm>
        </p:spPr>
        <p:txBody>
          <a:bodyPr>
            <a:normAutofit/>
          </a:bodyPr>
          <a:lstStyle/>
          <a:p>
            <a:r>
              <a:rPr lang="en-GB" sz="6000" b="1" dirty="0">
                <a:ea typeface="+mj-lt"/>
                <a:cs typeface="+mj-lt"/>
              </a:rPr>
              <a:t>             </a:t>
            </a:r>
            <a:r>
              <a:rPr lang="en-GB" sz="6000" b="1" u="sng" dirty="0">
                <a:ea typeface="+mj-lt"/>
                <a:cs typeface="+mj-lt"/>
              </a:rPr>
              <a:t>Methodology</a:t>
            </a:r>
            <a:endParaRPr lang="en-US" sz="6000" b="1" u="sng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877D-CCDF-4EA1-40CA-AF93B5D1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920"/>
            <a:ext cx="10515600" cy="54420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b="1" dirty="0">
                <a:ea typeface="+mn-lt"/>
                <a:cs typeface="+mn-lt"/>
              </a:rPr>
              <a:t>Requirements Analysis:</a:t>
            </a:r>
            <a:endParaRPr lang="en-GB" sz="2000">
              <a:cs typeface="Calibri" panose="020F0502020204030204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Gather hospital requirements through consultations.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System Design: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Develop a detailed design including architecture and database schema.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Development: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Utilize Java for backend logic and user interfaces.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Testing: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Conduct thorough testing, including unit and integration testing.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Training: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Provide training sessions for hospital staff.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Implementation: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Gradual deployment across hospital departments.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b="1" dirty="0">
                <a:ea typeface="+mn-lt"/>
                <a:cs typeface="+mn-lt"/>
              </a:rPr>
              <a:t>5. Deliverables: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Software: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Fully functional Hospital Management System coded in Java.</a:t>
            </a:r>
            <a:endParaRPr lang="en-GB" sz="2000" dirty="0">
              <a:cs typeface="Calibri"/>
            </a:endParaRPr>
          </a:p>
          <a:p>
            <a:r>
              <a:rPr lang="en-GB" sz="2000" b="1" dirty="0">
                <a:ea typeface="+mn-lt"/>
                <a:cs typeface="+mn-lt"/>
              </a:rPr>
              <a:t>Documentation: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User manuals and technical documentation</a:t>
            </a:r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49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CF57-9649-F0DB-9631-10BCFD3A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ea typeface="+mj-lt"/>
                <a:cs typeface="+mj-lt"/>
              </a:rPr>
              <a:t>    </a:t>
            </a:r>
            <a:r>
              <a:rPr lang="en-GB" sz="6000" b="1" u="sng" dirty="0">
                <a:ea typeface="+mj-lt"/>
                <a:cs typeface="+mj-lt"/>
              </a:rPr>
              <a:t>Timeline</a:t>
            </a:r>
            <a:endParaRPr lang="en-GB" sz="6000" b="1" u="sng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35BB-AE29-9D1E-D076-C2E07CDE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         </a:t>
            </a:r>
            <a:r>
              <a:rPr lang="en-GB" sz="3200" b="1" dirty="0">
                <a:ea typeface="+mn-lt"/>
                <a:cs typeface="+mn-lt"/>
              </a:rPr>
              <a:t> Project Duration:</a:t>
            </a:r>
            <a:r>
              <a:rPr lang="en-GB" sz="3200" dirty="0">
                <a:ea typeface="+mn-lt"/>
                <a:cs typeface="+mn-lt"/>
              </a:rPr>
              <a:t> 14 months</a:t>
            </a:r>
            <a:endParaRPr lang="en-GB" sz="2400" dirty="0" err="1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 dirty="0">
                <a:ea typeface="+mn-lt"/>
                <a:cs typeface="+mn-lt"/>
              </a:rPr>
              <a:t>    </a:t>
            </a:r>
            <a:r>
              <a:rPr lang="en-GB" sz="6000" b="1" dirty="0">
                <a:ea typeface="+mn-lt"/>
                <a:cs typeface="+mn-lt"/>
              </a:rPr>
              <a:t> </a:t>
            </a:r>
            <a:r>
              <a:rPr lang="en-GB" sz="6000" b="1" u="sng" dirty="0">
                <a:ea typeface="+mn-lt"/>
                <a:cs typeface="+mn-lt"/>
              </a:rPr>
              <a:t>Budget:</a:t>
            </a:r>
            <a:endParaRPr lang="en-GB" sz="2400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 dirty="0">
                <a:ea typeface="+mn-lt"/>
                <a:cs typeface="+mn-lt"/>
              </a:rPr>
              <a:t>        </a:t>
            </a:r>
            <a:r>
              <a:rPr lang="en-GB" b="1" dirty="0">
                <a:ea typeface="+mn-lt"/>
                <a:cs typeface="+mn-lt"/>
              </a:rPr>
              <a:t> </a:t>
            </a:r>
            <a:r>
              <a:rPr lang="en-GB" sz="2400" b="1" dirty="0">
                <a:ea typeface="+mn-lt"/>
                <a:cs typeface="+mn-lt"/>
              </a:rPr>
              <a:t>Estimated Cost:</a:t>
            </a:r>
            <a:r>
              <a:rPr lang="en-GB" sz="2400" dirty="0">
                <a:ea typeface="+mn-lt"/>
                <a:cs typeface="+mn-lt"/>
              </a:rPr>
              <a:t> 10 lakhs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20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8087-79A9-9CA6-0C5F-7A8655D1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ea typeface="+mj-lt"/>
                <a:cs typeface="+mj-lt"/>
              </a:rPr>
              <a:t>                  </a:t>
            </a:r>
            <a:r>
              <a:rPr lang="en-GB" sz="6000" b="1" u="sng" dirty="0">
                <a:ea typeface="+mj-lt"/>
                <a:cs typeface="+mj-lt"/>
              </a:rPr>
              <a:t>Conclusion</a:t>
            </a:r>
            <a:endParaRPr lang="en-US" sz="6000" b="1" u="sng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FCD1-FAB7-C086-2FFB-AA0689F0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7154"/>
            <a:ext cx="10515600" cy="3469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Hospital Management System, developed in Java, will modernize hospital operations, providing an efficient and user-friendly solution to enhance patient care and administrative workflows.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5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Presentation</vt:lpstr>
      <vt:lpstr>PowerPoint Presentation</vt:lpstr>
      <vt:lpstr>Hospital Mangement System </vt:lpstr>
      <vt:lpstr>                     Features</vt:lpstr>
      <vt:lpstr>                      Technology Stack</vt:lpstr>
      <vt:lpstr>             Methodology</vt:lpstr>
      <vt:lpstr>    Timeline</vt:lpstr>
      <vt:lpstr>                 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2023-12-04T09:41:07Z</dcterms:created>
  <dcterms:modified xsi:type="dcterms:W3CDTF">2023-12-04T10:15:28Z</dcterms:modified>
</cp:coreProperties>
</file>