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2B8A8-DAE4-4F41-8021-8729F461D78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C196B1-AEB6-44EA-92A2-A94C37D6FE10}">
      <dgm:prSet phldrT="[Text]"/>
      <dgm:spPr/>
      <dgm:t>
        <a:bodyPr/>
        <a:lstStyle/>
        <a:p>
          <a:r>
            <a:rPr lang="en-US" dirty="0"/>
            <a:t>Fine Tune Trained Model for Specific Use Case</a:t>
          </a:r>
          <a:endParaRPr lang="en-IN" dirty="0"/>
        </a:p>
      </dgm:t>
    </dgm:pt>
    <dgm:pt modelId="{47F2E406-4C89-4389-91AA-E90ACC917CBA}" type="parTrans" cxnId="{0104668B-FB03-4060-82C2-76D9B943A158}">
      <dgm:prSet/>
      <dgm:spPr/>
      <dgm:t>
        <a:bodyPr/>
        <a:lstStyle/>
        <a:p>
          <a:endParaRPr lang="en-IN"/>
        </a:p>
      </dgm:t>
    </dgm:pt>
    <dgm:pt modelId="{2F8B135D-FCC2-4560-83F4-0A2DD6005246}" type="sibTrans" cxnId="{0104668B-FB03-4060-82C2-76D9B943A158}">
      <dgm:prSet/>
      <dgm:spPr/>
      <dgm:t>
        <a:bodyPr/>
        <a:lstStyle/>
        <a:p>
          <a:endParaRPr lang="en-IN"/>
        </a:p>
      </dgm:t>
    </dgm:pt>
    <dgm:pt modelId="{75B672B0-F5D9-41BD-A031-EF8D729C9D2A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Final Language Model for test data</a:t>
          </a:r>
          <a:endParaRPr lang="en-IN" dirty="0">
            <a:solidFill>
              <a:schemeClr val="bg1"/>
            </a:solidFill>
          </a:endParaRPr>
        </a:p>
      </dgm:t>
    </dgm:pt>
    <dgm:pt modelId="{01F4044E-70EF-4C35-B22E-C2121F8BB138}" type="parTrans" cxnId="{307E62EC-7988-4626-9DD7-BBE189F6D48A}">
      <dgm:prSet/>
      <dgm:spPr/>
      <dgm:t>
        <a:bodyPr/>
        <a:lstStyle/>
        <a:p>
          <a:endParaRPr lang="en-IN"/>
        </a:p>
      </dgm:t>
    </dgm:pt>
    <dgm:pt modelId="{F9C77EBB-BB92-4D2D-8B3F-F51E642237BE}" type="sibTrans" cxnId="{307E62EC-7988-4626-9DD7-BBE189F6D48A}">
      <dgm:prSet/>
      <dgm:spPr/>
      <dgm:t>
        <a:bodyPr/>
        <a:lstStyle/>
        <a:p>
          <a:endParaRPr lang="en-IN"/>
        </a:p>
      </dgm:t>
    </dgm:pt>
    <dgm:pt modelId="{5688DBC5-CC96-4749-9481-07C118C8A10F}">
      <dgm:prSet phldrT="[Text]"/>
      <dgm:spPr/>
      <dgm:t>
        <a:bodyPr/>
        <a:lstStyle/>
        <a:p>
          <a:r>
            <a:rPr lang="en-US" dirty="0"/>
            <a:t>Pre trained Language Model</a:t>
          </a:r>
          <a:endParaRPr lang="en-IN" dirty="0"/>
        </a:p>
      </dgm:t>
    </dgm:pt>
    <dgm:pt modelId="{5AED731C-2500-431C-BF71-6BC732A99DC2}" type="parTrans" cxnId="{06428806-F900-47C7-B446-2966AFD51ABA}">
      <dgm:prSet/>
      <dgm:spPr/>
      <dgm:t>
        <a:bodyPr/>
        <a:lstStyle/>
        <a:p>
          <a:endParaRPr lang="en-IN"/>
        </a:p>
      </dgm:t>
    </dgm:pt>
    <dgm:pt modelId="{352467CC-99A1-444D-B7F6-349F9B24C015}" type="sibTrans" cxnId="{06428806-F900-47C7-B446-2966AFD51ABA}">
      <dgm:prSet/>
      <dgm:spPr/>
      <dgm:t>
        <a:bodyPr/>
        <a:lstStyle/>
        <a:p>
          <a:endParaRPr lang="en-IN"/>
        </a:p>
      </dgm:t>
    </dgm:pt>
    <dgm:pt modelId="{24F5265C-CE1E-4784-A6D4-A8B885465A9B}" type="pres">
      <dgm:prSet presAssocID="{4232B8A8-DAE4-4F41-8021-8729F461D7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030C371-3ED3-4B88-9B50-7DDF793410B5}" type="pres">
      <dgm:prSet presAssocID="{75B672B0-F5D9-41BD-A031-EF8D729C9D2A}" presName="Accent3" presStyleCnt="0"/>
      <dgm:spPr/>
    </dgm:pt>
    <dgm:pt modelId="{4FA4D47E-D021-483E-838D-1DC9EF98F8EF}" type="pres">
      <dgm:prSet presAssocID="{75B672B0-F5D9-41BD-A031-EF8D729C9D2A}" presName="Accent" presStyleLbl="node1" presStyleIdx="0" presStyleCnt="3"/>
      <dgm:spPr/>
    </dgm:pt>
    <dgm:pt modelId="{258DF494-0D13-4A3C-83BA-FFFC97F001A0}" type="pres">
      <dgm:prSet presAssocID="{75B672B0-F5D9-41BD-A031-EF8D729C9D2A}" presName="ParentBackground3" presStyleCnt="0"/>
      <dgm:spPr/>
    </dgm:pt>
    <dgm:pt modelId="{BFED254A-569A-476A-9FFD-16538105DC02}" type="pres">
      <dgm:prSet presAssocID="{75B672B0-F5D9-41BD-A031-EF8D729C9D2A}" presName="ParentBackground" presStyleLbl="fgAcc1" presStyleIdx="0" presStyleCnt="3"/>
      <dgm:spPr/>
    </dgm:pt>
    <dgm:pt modelId="{709B7F51-D762-4C60-BCA1-B1325ABD880B}" type="pres">
      <dgm:prSet presAssocID="{75B672B0-F5D9-41BD-A031-EF8D729C9D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D4AF728-7FB8-46F9-887E-35EE2066480F}" type="pres">
      <dgm:prSet presAssocID="{C4C196B1-AEB6-44EA-92A2-A94C37D6FE10}" presName="Accent2" presStyleCnt="0"/>
      <dgm:spPr/>
    </dgm:pt>
    <dgm:pt modelId="{84B96543-C72F-4259-BAEE-8325ECC971E1}" type="pres">
      <dgm:prSet presAssocID="{C4C196B1-AEB6-44EA-92A2-A94C37D6FE10}" presName="Accent" presStyleLbl="node1" presStyleIdx="1" presStyleCnt="3"/>
      <dgm:spPr/>
    </dgm:pt>
    <dgm:pt modelId="{58CE41C4-F50D-45EC-8426-71C40E0E958C}" type="pres">
      <dgm:prSet presAssocID="{C4C196B1-AEB6-44EA-92A2-A94C37D6FE10}" presName="ParentBackground2" presStyleCnt="0"/>
      <dgm:spPr/>
    </dgm:pt>
    <dgm:pt modelId="{758F10BC-3483-4C7E-A97D-CE04CC095050}" type="pres">
      <dgm:prSet presAssocID="{C4C196B1-AEB6-44EA-92A2-A94C37D6FE10}" presName="ParentBackground" presStyleLbl="fgAcc1" presStyleIdx="1" presStyleCnt="3"/>
      <dgm:spPr/>
    </dgm:pt>
    <dgm:pt modelId="{57BCCA79-E1D9-4A3D-B757-C58284A685CC}" type="pres">
      <dgm:prSet presAssocID="{C4C196B1-AEB6-44EA-92A2-A94C37D6FE1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97F50E1-472E-44A2-A077-50B4573D70EF}" type="pres">
      <dgm:prSet presAssocID="{5688DBC5-CC96-4749-9481-07C118C8A10F}" presName="Accent1" presStyleCnt="0"/>
      <dgm:spPr/>
    </dgm:pt>
    <dgm:pt modelId="{31E4FDA4-3B1F-4B57-909B-A78D565C0E38}" type="pres">
      <dgm:prSet presAssocID="{5688DBC5-CC96-4749-9481-07C118C8A10F}" presName="Accent" presStyleLbl="node1" presStyleIdx="2" presStyleCnt="3"/>
      <dgm:spPr/>
    </dgm:pt>
    <dgm:pt modelId="{1F5B0DD0-BA79-4484-BE45-B2CE59A2659B}" type="pres">
      <dgm:prSet presAssocID="{5688DBC5-CC96-4749-9481-07C118C8A10F}" presName="ParentBackground1" presStyleCnt="0"/>
      <dgm:spPr/>
    </dgm:pt>
    <dgm:pt modelId="{05C5CA23-4540-4BFD-9B47-6CA295EB4679}" type="pres">
      <dgm:prSet presAssocID="{5688DBC5-CC96-4749-9481-07C118C8A10F}" presName="ParentBackground" presStyleLbl="fgAcc1" presStyleIdx="2" presStyleCnt="3"/>
      <dgm:spPr/>
    </dgm:pt>
    <dgm:pt modelId="{B035FF4A-D766-47CC-BAF2-FA1B0F342AD2}" type="pres">
      <dgm:prSet presAssocID="{5688DBC5-CC96-4749-9481-07C118C8A10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4C9BC03-257B-432B-9FD5-A824D26CB8CD}" type="presOf" srcId="{4232B8A8-DAE4-4F41-8021-8729F461D78A}" destId="{24F5265C-CE1E-4784-A6D4-A8B885465A9B}" srcOrd="0" destOrd="0" presId="urn:microsoft.com/office/officeart/2011/layout/CircleProcess"/>
    <dgm:cxn modelId="{06428806-F900-47C7-B446-2966AFD51ABA}" srcId="{4232B8A8-DAE4-4F41-8021-8729F461D78A}" destId="{5688DBC5-CC96-4749-9481-07C118C8A10F}" srcOrd="0" destOrd="0" parTransId="{5AED731C-2500-431C-BF71-6BC732A99DC2}" sibTransId="{352467CC-99A1-444D-B7F6-349F9B24C015}"/>
    <dgm:cxn modelId="{D5A58B1F-7295-4F67-9DC0-209E6C987810}" type="presOf" srcId="{75B672B0-F5D9-41BD-A031-EF8D729C9D2A}" destId="{709B7F51-D762-4C60-BCA1-B1325ABD880B}" srcOrd="1" destOrd="0" presId="urn:microsoft.com/office/officeart/2011/layout/CircleProcess"/>
    <dgm:cxn modelId="{60479D3B-E8FD-44B7-BA54-B25477DA4F51}" type="presOf" srcId="{5688DBC5-CC96-4749-9481-07C118C8A10F}" destId="{B035FF4A-D766-47CC-BAF2-FA1B0F342AD2}" srcOrd="1" destOrd="0" presId="urn:microsoft.com/office/officeart/2011/layout/CircleProcess"/>
    <dgm:cxn modelId="{D88F0B6E-52A0-42BB-9001-09843803BA45}" type="presOf" srcId="{75B672B0-F5D9-41BD-A031-EF8D729C9D2A}" destId="{BFED254A-569A-476A-9FFD-16538105DC02}" srcOrd="0" destOrd="0" presId="urn:microsoft.com/office/officeart/2011/layout/CircleProcess"/>
    <dgm:cxn modelId="{409B0A75-AF35-44CF-AF7E-D69F70514F0D}" type="presOf" srcId="{C4C196B1-AEB6-44EA-92A2-A94C37D6FE10}" destId="{57BCCA79-E1D9-4A3D-B757-C58284A685CC}" srcOrd="1" destOrd="0" presId="urn:microsoft.com/office/officeart/2011/layout/CircleProcess"/>
    <dgm:cxn modelId="{0104668B-FB03-4060-82C2-76D9B943A158}" srcId="{4232B8A8-DAE4-4F41-8021-8729F461D78A}" destId="{C4C196B1-AEB6-44EA-92A2-A94C37D6FE10}" srcOrd="1" destOrd="0" parTransId="{47F2E406-4C89-4389-91AA-E90ACC917CBA}" sibTransId="{2F8B135D-FCC2-4560-83F4-0A2DD6005246}"/>
    <dgm:cxn modelId="{A2BD23A6-2C4E-4047-86A5-F19E1A6B80D0}" type="presOf" srcId="{5688DBC5-CC96-4749-9481-07C118C8A10F}" destId="{05C5CA23-4540-4BFD-9B47-6CA295EB4679}" srcOrd="0" destOrd="0" presId="urn:microsoft.com/office/officeart/2011/layout/CircleProcess"/>
    <dgm:cxn modelId="{5752A4C1-8F3E-44A9-9337-D67B4E34C10A}" type="presOf" srcId="{C4C196B1-AEB6-44EA-92A2-A94C37D6FE10}" destId="{758F10BC-3483-4C7E-A97D-CE04CC095050}" srcOrd="0" destOrd="0" presId="urn:microsoft.com/office/officeart/2011/layout/CircleProcess"/>
    <dgm:cxn modelId="{307E62EC-7988-4626-9DD7-BBE189F6D48A}" srcId="{4232B8A8-DAE4-4F41-8021-8729F461D78A}" destId="{75B672B0-F5D9-41BD-A031-EF8D729C9D2A}" srcOrd="2" destOrd="0" parTransId="{01F4044E-70EF-4C35-B22E-C2121F8BB138}" sibTransId="{F9C77EBB-BB92-4D2D-8B3F-F51E642237BE}"/>
    <dgm:cxn modelId="{1C9F1081-D798-42EA-BC26-51DC7C61B550}" type="presParOf" srcId="{24F5265C-CE1E-4784-A6D4-A8B885465A9B}" destId="{2030C371-3ED3-4B88-9B50-7DDF793410B5}" srcOrd="0" destOrd="0" presId="urn:microsoft.com/office/officeart/2011/layout/CircleProcess"/>
    <dgm:cxn modelId="{BFECBA6B-9957-4EFF-8CB3-DD60770A35C4}" type="presParOf" srcId="{2030C371-3ED3-4B88-9B50-7DDF793410B5}" destId="{4FA4D47E-D021-483E-838D-1DC9EF98F8EF}" srcOrd="0" destOrd="0" presId="urn:microsoft.com/office/officeart/2011/layout/CircleProcess"/>
    <dgm:cxn modelId="{91C8FAC0-103D-4877-B67D-5F77F68FD501}" type="presParOf" srcId="{24F5265C-CE1E-4784-A6D4-A8B885465A9B}" destId="{258DF494-0D13-4A3C-83BA-FFFC97F001A0}" srcOrd="1" destOrd="0" presId="urn:microsoft.com/office/officeart/2011/layout/CircleProcess"/>
    <dgm:cxn modelId="{04AFE0FC-1950-454A-9CDE-E65E41A557D3}" type="presParOf" srcId="{258DF494-0D13-4A3C-83BA-FFFC97F001A0}" destId="{BFED254A-569A-476A-9FFD-16538105DC02}" srcOrd="0" destOrd="0" presId="urn:microsoft.com/office/officeart/2011/layout/CircleProcess"/>
    <dgm:cxn modelId="{E4F2B5B9-BAED-40C1-8D44-425C2CD02541}" type="presParOf" srcId="{24F5265C-CE1E-4784-A6D4-A8B885465A9B}" destId="{709B7F51-D762-4C60-BCA1-B1325ABD880B}" srcOrd="2" destOrd="0" presId="urn:microsoft.com/office/officeart/2011/layout/CircleProcess"/>
    <dgm:cxn modelId="{FE36A201-F4A6-4F66-8C5F-B08F8B2588D2}" type="presParOf" srcId="{24F5265C-CE1E-4784-A6D4-A8B885465A9B}" destId="{CD4AF728-7FB8-46F9-887E-35EE2066480F}" srcOrd="3" destOrd="0" presId="urn:microsoft.com/office/officeart/2011/layout/CircleProcess"/>
    <dgm:cxn modelId="{182276C5-6993-4DF3-A945-B52120BD9EE4}" type="presParOf" srcId="{CD4AF728-7FB8-46F9-887E-35EE2066480F}" destId="{84B96543-C72F-4259-BAEE-8325ECC971E1}" srcOrd="0" destOrd="0" presId="urn:microsoft.com/office/officeart/2011/layout/CircleProcess"/>
    <dgm:cxn modelId="{3E36B084-81BA-4824-B66B-75B9A5F03064}" type="presParOf" srcId="{24F5265C-CE1E-4784-A6D4-A8B885465A9B}" destId="{58CE41C4-F50D-45EC-8426-71C40E0E958C}" srcOrd="4" destOrd="0" presId="urn:microsoft.com/office/officeart/2011/layout/CircleProcess"/>
    <dgm:cxn modelId="{3FFE1468-E1BA-49C2-B6B6-D46C649BC122}" type="presParOf" srcId="{58CE41C4-F50D-45EC-8426-71C40E0E958C}" destId="{758F10BC-3483-4C7E-A97D-CE04CC095050}" srcOrd="0" destOrd="0" presId="urn:microsoft.com/office/officeart/2011/layout/CircleProcess"/>
    <dgm:cxn modelId="{0510EA3F-AE53-4BC0-8811-77729C4E874B}" type="presParOf" srcId="{24F5265C-CE1E-4784-A6D4-A8B885465A9B}" destId="{57BCCA79-E1D9-4A3D-B757-C58284A685CC}" srcOrd="5" destOrd="0" presId="urn:microsoft.com/office/officeart/2011/layout/CircleProcess"/>
    <dgm:cxn modelId="{FBC94111-E28F-42E6-B54D-6BC538AEF454}" type="presParOf" srcId="{24F5265C-CE1E-4784-A6D4-A8B885465A9B}" destId="{B97F50E1-472E-44A2-A077-50B4573D70EF}" srcOrd="6" destOrd="0" presId="urn:microsoft.com/office/officeart/2011/layout/CircleProcess"/>
    <dgm:cxn modelId="{CF6F4A0D-E6E8-4F27-BC61-96C18400F032}" type="presParOf" srcId="{B97F50E1-472E-44A2-A077-50B4573D70EF}" destId="{31E4FDA4-3B1F-4B57-909B-A78D565C0E38}" srcOrd="0" destOrd="0" presId="urn:microsoft.com/office/officeart/2011/layout/CircleProcess"/>
    <dgm:cxn modelId="{3A150D20-1764-4D35-9A6E-317D0E7F6FE1}" type="presParOf" srcId="{24F5265C-CE1E-4784-A6D4-A8B885465A9B}" destId="{1F5B0DD0-BA79-4484-BE45-B2CE59A2659B}" srcOrd="7" destOrd="0" presId="urn:microsoft.com/office/officeart/2011/layout/CircleProcess"/>
    <dgm:cxn modelId="{8508F865-B019-4355-8BD8-E4CD9BE8381D}" type="presParOf" srcId="{1F5B0DD0-BA79-4484-BE45-B2CE59A2659B}" destId="{05C5CA23-4540-4BFD-9B47-6CA295EB4679}" srcOrd="0" destOrd="0" presId="urn:microsoft.com/office/officeart/2011/layout/CircleProcess"/>
    <dgm:cxn modelId="{187C4086-4E40-4528-AB69-D487D150A9D9}" type="presParOf" srcId="{24F5265C-CE1E-4784-A6D4-A8B885465A9B}" destId="{B035FF4A-D766-47CC-BAF2-FA1B0F342AD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C18C5-B3D9-4BE2-A451-5F693039A5B5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561242-A45D-4F93-9E00-5056DD98C149}">
      <dgm:prSet phldrT="[Text]" custT="1"/>
      <dgm:spPr/>
      <dgm:t>
        <a:bodyPr/>
        <a:lstStyle/>
        <a:p>
          <a:r>
            <a:rPr lang="en-US" sz="1600" dirty="0"/>
            <a:t>Trained on Wikipedia</a:t>
          </a:r>
          <a:endParaRPr lang="en-IN" sz="1600" dirty="0"/>
        </a:p>
      </dgm:t>
    </dgm:pt>
    <dgm:pt modelId="{3F43CEE6-8110-4F7D-A987-FC8541ED1951}" type="parTrans" cxnId="{BD25FB97-20FC-47F4-BC0C-CAE709BFA831}">
      <dgm:prSet/>
      <dgm:spPr/>
      <dgm:t>
        <a:bodyPr/>
        <a:lstStyle/>
        <a:p>
          <a:endParaRPr lang="en-IN"/>
        </a:p>
      </dgm:t>
    </dgm:pt>
    <dgm:pt modelId="{6FC9FD4E-5DC9-4B2F-875F-30C8776E295E}" type="sibTrans" cxnId="{BD25FB97-20FC-47F4-BC0C-CAE709BFA831}">
      <dgm:prSet/>
      <dgm:spPr/>
      <dgm:t>
        <a:bodyPr/>
        <a:lstStyle/>
        <a:p>
          <a:endParaRPr lang="en-IN"/>
        </a:p>
      </dgm:t>
    </dgm:pt>
    <dgm:pt modelId="{7A692B92-1F21-45C1-887F-645F37D4EA3C}">
      <dgm:prSet phldrT="[Text]" custT="1"/>
      <dgm:spPr/>
      <dgm:t>
        <a:bodyPr/>
        <a:lstStyle/>
        <a:p>
          <a:r>
            <a:rPr lang="en-US" sz="1600" dirty="0"/>
            <a:t>Trained on </a:t>
          </a:r>
          <a:r>
            <a:rPr lang="en-US" sz="1600" dirty="0" err="1"/>
            <a:t>BookCorpus</a:t>
          </a:r>
          <a:endParaRPr lang="en-IN" sz="1600" dirty="0"/>
        </a:p>
      </dgm:t>
    </dgm:pt>
    <dgm:pt modelId="{DFCE1B0E-B6F4-418F-AB27-EE85A153024C}" type="parTrans" cxnId="{35DED243-7B46-4D26-9D42-34970DBCF628}">
      <dgm:prSet/>
      <dgm:spPr/>
      <dgm:t>
        <a:bodyPr/>
        <a:lstStyle/>
        <a:p>
          <a:endParaRPr lang="en-IN"/>
        </a:p>
      </dgm:t>
    </dgm:pt>
    <dgm:pt modelId="{CC88DA71-18EF-44EC-A026-3B007F7CE4F4}" type="sibTrans" cxnId="{35DED243-7B46-4D26-9D42-34970DBCF628}">
      <dgm:prSet/>
      <dgm:spPr/>
      <dgm:t>
        <a:bodyPr/>
        <a:lstStyle/>
        <a:p>
          <a:endParaRPr lang="en-IN"/>
        </a:p>
      </dgm:t>
    </dgm:pt>
    <dgm:pt modelId="{8DF041F2-B174-48DE-B419-D627A6BD812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BERT Trained Model</a:t>
          </a:r>
        </a:p>
      </dgm:t>
    </dgm:pt>
    <dgm:pt modelId="{44D8B5C3-8E4B-4C66-B2E3-E80299D2796C}" type="parTrans" cxnId="{41582DB8-9C5B-4065-9932-2249C6FE89CA}">
      <dgm:prSet/>
      <dgm:spPr/>
      <dgm:t>
        <a:bodyPr/>
        <a:lstStyle/>
        <a:p>
          <a:endParaRPr lang="en-IN"/>
        </a:p>
      </dgm:t>
    </dgm:pt>
    <dgm:pt modelId="{AAAD8AFC-D17B-46C1-8740-A4680C2E2CBE}" type="sibTrans" cxnId="{41582DB8-9C5B-4065-9932-2249C6FE89CA}">
      <dgm:prSet/>
      <dgm:spPr/>
      <dgm:t>
        <a:bodyPr/>
        <a:lstStyle/>
        <a:p>
          <a:endParaRPr lang="en-IN"/>
        </a:p>
      </dgm:t>
    </dgm:pt>
    <dgm:pt modelId="{C3C5BE88-B769-4B82-B4A8-2AE26241E738}" type="pres">
      <dgm:prSet presAssocID="{39BC18C5-B3D9-4BE2-A451-5F693039A5B5}" presName="linearFlow" presStyleCnt="0">
        <dgm:presLayoutVars>
          <dgm:dir/>
          <dgm:resizeHandles val="exact"/>
        </dgm:presLayoutVars>
      </dgm:prSet>
      <dgm:spPr/>
    </dgm:pt>
    <dgm:pt modelId="{A84C8249-9402-4198-98AF-CF725C306E4B}" type="pres">
      <dgm:prSet presAssocID="{92561242-A45D-4F93-9E00-5056DD98C149}" presName="node" presStyleLbl="node1" presStyleIdx="0" presStyleCnt="3">
        <dgm:presLayoutVars>
          <dgm:bulletEnabled val="1"/>
        </dgm:presLayoutVars>
      </dgm:prSet>
      <dgm:spPr/>
    </dgm:pt>
    <dgm:pt modelId="{C513C7C9-CA9D-4EDF-8219-FA45E44F9B0E}" type="pres">
      <dgm:prSet presAssocID="{6FC9FD4E-5DC9-4B2F-875F-30C8776E295E}" presName="spacerL" presStyleCnt="0"/>
      <dgm:spPr/>
    </dgm:pt>
    <dgm:pt modelId="{51F88B9E-34D3-4E5B-B379-8FE6C0327E71}" type="pres">
      <dgm:prSet presAssocID="{6FC9FD4E-5DC9-4B2F-875F-30C8776E295E}" presName="sibTrans" presStyleLbl="sibTrans2D1" presStyleIdx="0" presStyleCnt="2"/>
      <dgm:spPr/>
    </dgm:pt>
    <dgm:pt modelId="{CAD5C873-1D9F-4E77-A998-20448257620C}" type="pres">
      <dgm:prSet presAssocID="{6FC9FD4E-5DC9-4B2F-875F-30C8776E295E}" presName="spacerR" presStyleCnt="0"/>
      <dgm:spPr/>
    </dgm:pt>
    <dgm:pt modelId="{229FB486-8E19-4DC7-A07C-66077C9CBD43}" type="pres">
      <dgm:prSet presAssocID="{7A692B92-1F21-45C1-887F-645F37D4EA3C}" presName="node" presStyleLbl="node1" presStyleIdx="1" presStyleCnt="3">
        <dgm:presLayoutVars>
          <dgm:bulletEnabled val="1"/>
        </dgm:presLayoutVars>
      </dgm:prSet>
      <dgm:spPr/>
    </dgm:pt>
    <dgm:pt modelId="{9F5EA9D0-9FA6-4B48-AC53-351ADB46AE16}" type="pres">
      <dgm:prSet presAssocID="{CC88DA71-18EF-44EC-A026-3B007F7CE4F4}" presName="spacerL" presStyleCnt="0"/>
      <dgm:spPr/>
    </dgm:pt>
    <dgm:pt modelId="{64B2C6BC-F470-4CDC-B6A3-AA67D7D10E84}" type="pres">
      <dgm:prSet presAssocID="{CC88DA71-18EF-44EC-A026-3B007F7CE4F4}" presName="sibTrans" presStyleLbl="sibTrans2D1" presStyleIdx="1" presStyleCnt="2"/>
      <dgm:spPr/>
    </dgm:pt>
    <dgm:pt modelId="{17A8CFCF-0FAB-4F4D-BF8F-EBC032812AE8}" type="pres">
      <dgm:prSet presAssocID="{CC88DA71-18EF-44EC-A026-3B007F7CE4F4}" presName="spacerR" presStyleCnt="0"/>
      <dgm:spPr/>
    </dgm:pt>
    <dgm:pt modelId="{2B35A370-80A1-44DE-B35C-D0DCED0325FC}" type="pres">
      <dgm:prSet presAssocID="{8DF041F2-B174-48DE-B419-D627A6BD8121}" presName="node" presStyleLbl="node1" presStyleIdx="2" presStyleCnt="3">
        <dgm:presLayoutVars>
          <dgm:bulletEnabled val="1"/>
        </dgm:presLayoutVars>
      </dgm:prSet>
      <dgm:spPr/>
    </dgm:pt>
  </dgm:ptLst>
  <dgm:cxnLst>
    <dgm:cxn modelId="{9821E02F-FD33-480B-A4D7-4F13FECC1BA0}" type="presOf" srcId="{7A692B92-1F21-45C1-887F-645F37D4EA3C}" destId="{229FB486-8E19-4DC7-A07C-66077C9CBD43}" srcOrd="0" destOrd="0" presId="urn:microsoft.com/office/officeart/2005/8/layout/equation1"/>
    <dgm:cxn modelId="{35DED243-7B46-4D26-9D42-34970DBCF628}" srcId="{39BC18C5-B3D9-4BE2-A451-5F693039A5B5}" destId="{7A692B92-1F21-45C1-887F-645F37D4EA3C}" srcOrd="1" destOrd="0" parTransId="{DFCE1B0E-B6F4-418F-AB27-EE85A153024C}" sibTransId="{CC88DA71-18EF-44EC-A026-3B007F7CE4F4}"/>
    <dgm:cxn modelId="{216E2B79-20DB-4B8A-B09D-06A5DCB06279}" type="presOf" srcId="{39BC18C5-B3D9-4BE2-A451-5F693039A5B5}" destId="{C3C5BE88-B769-4B82-B4A8-2AE26241E738}" srcOrd="0" destOrd="0" presId="urn:microsoft.com/office/officeart/2005/8/layout/equation1"/>
    <dgm:cxn modelId="{8C2DB67F-074D-4A68-AA50-F2933E71753A}" type="presOf" srcId="{CC88DA71-18EF-44EC-A026-3B007F7CE4F4}" destId="{64B2C6BC-F470-4CDC-B6A3-AA67D7D10E84}" srcOrd="0" destOrd="0" presId="urn:microsoft.com/office/officeart/2005/8/layout/equation1"/>
    <dgm:cxn modelId="{F2E0BD81-E94A-44C2-B2BD-2B3D3A960900}" type="presOf" srcId="{92561242-A45D-4F93-9E00-5056DD98C149}" destId="{A84C8249-9402-4198-98AF-CF725C306E4B}" srcOrd="0" destOrd="0" presId="urn:microsoft.com/office/officeart/2005/8/layout/equation1"/>
    <dgm:cxn modelId="{BD25FB97-20FC-47F4-BC0C-CAE709BFA831}" srcId="{39BC18C5-B3D9-4BE2-A451-5F693039A5B5}" destId="{92561242-A45D-4F93-9E00-5056DD98C149}" srcOrd="0" destOrd="0" parTransId="{3F43CEE6-8110-4F7D-A987-FC8541ED1951}" sibTransId="{6FC9FD4E-5DC9-4B2F-875F-30C8776E295E}"/>
    <dgm:cxn modelId="{567B02A3-92FD-444A-93C5-A613D406616E}" type="presOf" srcId="{8DF041F2-B174-48DE-B419-D627A6BD8121}" destId="{2B35A370-80A1-44DE-B35C-D0DCED0325FC}" srcOrd="0" destOrd="0" presId="urn:microsoft.com/office/officeart/2005/8/layout/equation1"/>
    <dgm:cxn modelId="{6158CBA4-9771-4CFF-9422-F6D7C48BC5E4}" type="presOf" srcId="{6FC9FD4E-5DC9-4B2F-875F-30C8776E295E}" destId="{51F88B9E-34D3-4E5B-B379-8FE6C0327E71}" srcOrd="0" destOrd="0" presId="urn:microsoft.com/office/officeart/2005/8/layout/equation1"/>
    <dgm:cxn modelId="{41582DB8-9C5B-4065-9932-2249C6FE89CA}" srcId="{39BC18C5-B3D9-4BE2-A451-5F693039A5B5}" destId="{8DF041F2-B174-48DE-B419-D627A6BD8121}" srcOrd="2" destOrd="0" parTransId="{44D8B5C3-8E4B-4C66-B2E3-E80299D2796C}" sibTransId="{AAAD8AFC-D17B-46C1-8740-A4680C2E2CBE}"/>
    <dgm:cxn modelId="{E30BED43-D76F-450A-9F26-807A3E8FFC64}" type="presParOf" srcId="{C3C5BE88-B769-4B82-B4A8-2AE26241E738}" destId="{A84C8249-9402-4198-98AF-CF725C306E4B}" srcOrd="0" destOrd="0" presId="urn:microsoft.com/office/officeart/2005/8/layout/equation1"/>
    <dgm:cxn modelId="{F45D92D4-8A04-4973-BC5D-1E89D3857D08}" type="presParOf" srcId="{C3C5BE88-B769-4B82-B4A8-2AE26241E738}" destId="{C513C7C9-CA9D-4EDF-8219-FA45E44F9B0E}" srcOrd="1" destOrd="0" presId="urn:microsoft.com/office/officeart/2005/8/layout/equation1"/>
    <dgm:cxn modelId="{BC2BC2A5-78C9-4796-8518-6CCBD3A6C1F3}" type="presParOf" srcId="{C3C5BE88-B769-4B82-B4A8-2AE26241E738}" destId="{51F88B9E-34D3-4E5B-B379-8FE6C0327E71}" srcOrd="2" destOrd="0" presId="urn:microsoft.com/office/officeart/2005/8/layout/equation1"/>
    <dgm:cxn modelId="{20BCFC20-F61D-4980-B414-479DB6DEBE41}" type="presParOf" srcId="{C3C5BE88-B769-4B82-B4A8-2AE26241E738}" destId="{CAD5C873-1D9F-4E77-A998-20448257620C}" srcOrd="3" destOrd="0" presId="urn:microsoft.com/office/officeart/2005/8/layout/equation1"/>
    <dgm:cxn modelId="{B1C630A3-8DEE-47CF-9FB4-F11523CDF148}" type="presParOf" srcId="{C3C5BE88-B769-4B82-B4A8-2AE26241E738}" destId="{229FB486-8E19-4DC7-A07C-66077C9CBD43}" srcOrd="4" destOrd="0" presId="urn:microsoft.com/office/officeart/2005/8/layout/equation1"/>
    <dgm:cxn modelId="{A51104A5-20FF-4C44-B64A-0E54F20B359B}" type="presParOf" srcId="{C3C5BE88-B769-4B82-B4A8-2AE26241E738}" destId="{9F5EA9D0-9FA6-4B48-AC53-351ADB46AE16}" srcOrd="5" destOrd="0" presId="urn:microsoft.com/office/officeart/2005/8/layout/equation1"/>
    <dgm:cxn modelId="{39C9F533-BA9B-4CAB-A0A1-E5FADB4E0B60}" type="presParOf" srcId="{C3C5BE88-B769-4B82-B4A8-2AE26241E738}" destId="{64B2C6BC-F470-4CDC-B6A3-AA67D7D10E84}" srcOrd="6" destOrd="0" presId="urn:microsoft.com/office/officeart/2005/8/layout/equation1"/>
    <dgm:cxn modelId="{8838EC58-636E-45C7-8912-FD5B5706D83B}" type="presParOf" srcId="{C3C5BE88-B769-4B82-B4A8-2AE26241E738}" destId="{17A8CFCF-0FAB-4F4D-BF8F-EBC032812AE8}" srcOrd="7" destOrd="0" presId="urn:microsoft.com/office/officeart/2005/8/layout/equation1"/>
    <dgm:cxn modelId="{62192D6F-3A55-4C5D-84AA-EB5742E8C81B}" type="presParOf" srcId="{C3C5BE88-B769-4B82-B4A8-2AE26241E738}" destId="{2B35A370-80A1-44DE-B35C-D0DCED0325F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C18C5-B3D9-4BE2-A451-5F693039A5B5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561242-A45D-4F93-9E00-5056DD98C14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BERT Trained Model</a:t>
          </a:r>
          <a:endParaRPr lang="en-IN" sz="1600" dirty="0">
            <a:solidFill>
              <a:schemeClr val="tx1"/>
            </a:solidFill>
          </a:endParaRPr>
        </a:p>
      </dgm:t>
    </dgm:pt>
    <dgm:pt modelId="{3F43CEE6-8110-4F7D-A987-FC8541ED1951}" type="parTrans" cxnId="{BD25FB97-20FC-47F4-BC0C-CAE709BFA831}">
      <dgm:prSet/>
      <dgm:spPr/>
      <dgm:t>
        <a:bodyPr/>
        <a:lstStyle/>
        <a:p>
          <a:endParaRPr lang="en-IN"/>
        </a:p>
      </dgm:t>
    </dgm:pt>
    <dgm:pt modelId="{6FC9FD4E-5DC9-4B2F-875F-30C8776E295E}" type="sibTrans" cxnId="{BD25FB97-20FC-47F4-BC0C-CAE709BFA831}">
      <dgm:prSet/>
      <dgm:spPr/>
      <dgm:t>
        <a:bodyPr/>
        <a:lstStyle/>
        <a:p>
          <a:endParaRPr lang="en-IN"/>
        </a:p>
      </dgm:t>
    </dgm:pt>
    <dgm:pt modelId="{8DF041F2-B174-48DE-B419-D627A6BD8121}">
      <dgm:prSet phldrT="[Text]" custT="1"/>
      <dgm:spPr/>
      <dgm:t>
        <a:bodyPr/>
        <a:lstStyle/>
        <a:p>
          <a:r>
            <a:rPr lang="en-US" sz="1600" dirty="0"/>
            <a:t>Trained on 1.8Million Reuters news articles</a:t>
          </a:r>
        </a:p>
      </dgm:t>
    </dgm:pt>
    <dgm:pt modelId="{44D8B5C3-8E4B-4C66-B2E3-E80299D2796C}" type="parTrans" cxnId="{41582DB8-9C5B-4065-9932-2249C6FE89CA}">
      <dgm:prSet/>
      <dgm:spPr/>
      <dgm:t>
        <a:bodyPr/>
        <a:lstStyle/>
        <a:p>
          <a:endParaRPr lang="en-IN"/>
        </a:p>
      </dgm:t>
    </dgm:pt>
    <dgm:pt modelId="{AAAD8AFC-D17B-46C1-8740-A4680C2E2CBE}" type="sibTrans" cxnId="{41582DB8-9C5B-4065-9932-2249C6FE89CA}">
      <dgm:prSet/>
      <dgm:spPr/>
      <dgm:t>
        <a:bodyPr/>
        <a:lstStyle/>
        <a:p>
          <a:endParaRPr lang="en-IN"/>
        </a:p>
      </dgm:t>
    </dgm:pt>
    <dgm:pt modelId="{AE4945DB-8F13-422D-AFDD-4925296F1DF4}">
      <dgm:prSet phldrT="[Text]" custT="1"/>
      <dgm:spPr/>
      <dgm:t>
        <a:bodyPr/>
        <a:lstStyle/>
        <a:p>
          <a:r>
            <a:rPr lang="en-US" sz="1600" dirty="0"/>
            <a:t>Sentiment analysis on Financial </a:t>
          </a:r>
          <a:r>
            <a:rPr lang="en-US" sz="1600" dirty="0" err="1"/>
            <a:t>Phrasebank</a:t>
          </a:r>
          <a:endParaRPr lang="en-US" sz="1600" dirty="0"/>
        </a:p>
      </dgm:t>
    </dgm:pt>
    <dgm:pt modelId="{A2A7901F-1FB4-4C97-B644-77E00ACF9120}" type="parTrans" cxnId="{E05F3BC9-9914-4FB5-BA87-63645AD3FE23}">
      <dgm:prSet/>
      <dgm:spPr/>
      <dgm:t>
        <a:bodyPr/>
        <a:lstStyle/>
        <a:p>
          <a:endParaRPr lang="en-IN"/>
        </a:p>
      </dgm:t>
    </dgm:pt>
    <dgm:pt modelId="{FF243B4D-CEB5-4CDD-8CB8-6B62EAC00D00}" type="sibTrans" cxnId="{E05F3BC9-9914-4FB5-BA87-63645AD3FE23}">
      <dgm:prSet/>
      <dgm:spPr/>
      <dgm:t>
        <a:bodyPr/>
        <a:lstStyle/>
        <a:p>
          <a:endParaRPr lang="en-IN"/>
        </a:p>
      </dgm:t>
    </dgm:pt>
    <dgm:pt modelId="{B01E523D-4E38-4C00-9412-6DB1BD28C401}">
      <dgm:prSet phldrT="[Text]" custT="1"/>
      <dgm:spPr/>
      <dgm:t>
        <a:bodyPr/>
        <a:lstStyle/>
        <a:p>
          <a:r>
            <a:rPr lang="en-US" sz="1600" dirty="0"/>
            <a:t>Sentiments of </a:t>
          </a:r>
          <a:r>
            <a:rPr lang="en-US" sz="1600" dirty="0" err="1"/>
            <a:t>PhraseBank</a:t>
          </a:r>
          <a:r>
            <a:rPr lang="en-US" sz="1600" dirty="0"/>
            <a:t> manually annotated</a:t>
          </a:r>
        </a:p>
      </dgm:t>
    </dgm:pt>
    <dgm:pt modelId="{29C7F65B-D08E-49A8-A75F-DDDE4CC53D3D}" type="parTrans" cxnId="{D85FBAD3-DB10-4D38-BD1E-25D3F389A57F}">
      <dgm:prSet/>
      <dgm:spPr/>
      <dgm:t>
        <a:bodyPr/>
        <a:lstStyle/>
        <a:p>
          <a:endParaRPr lang="en-IN"/>
        </a:p>
      </dgm:t>
    </dgm:pt>
    <dgm:pt modelId="{744E90FD-1675-4085-BB67-DEFEB7CBA569}" type="sibTrans" cxnId="{D85FBAD3-DB10-4D38-BD1E-25D3F389A57F}">
      <dgm:prSet/>
      <dgm:spPr/>
      <dgm:t>
        <a:bodyPr/>
        <a:lstStyle/>
        <a:p>
          <a:endParaRPr lang="en-IN"/>
        </a:p>
      </dgm:t>
    </dgm:pt>
    <dgm:pt modelId="{F82E074D-A5EF-4CDA-ACD1-CDE4B478258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 err="1"/>
            <a:t>FinBERT</a:t>
          </a:r>
          <a:r>
            <a:rPr lang="en-US" sz="1600" dirty="0"/>
            <a:t> Trained Model</a:t>
          </a:r>
          <a:endParaRPr lang="en-US" sz="1300" dirty="0"/>
        </a:p>
      </dgm:t>
    </dgm:pt>
    <dgm:pt modelId="{33322C4E-04CD-48A6-B6C4-81F29FF24711}" type="parTrans" cxnId="{EB92E87A-622A-456A-9EE5-4BFDCE54113F}">
      <dgm:prSet/>
      <dgm:spPr/>
      <dgm:t>
        <a:bodyPr/>
        <a:lstStyle/>
        <a:p>
          <a:endParaRPr lang="en-IN"/>
        </a:p>
      </dgm:t>
    </dgm:pt>
    <dgm:pt modelId="{CC62B3DF-825A-4C71-B8F5-E71CDD9CD586}" type="sibTrans" cxnId="{EB92E87A-622A-456A-9EE5-4BFDCE54113F}">
      <dgm:prSet/>
      <dgm:spPr/>
      <dgm:t>
        <a:bodyPr/>
        <a:lstStyle/>
        <a:p>
          <a:endParaRPr lang="en-IN"/>
        </a:p>
      </dgm:t>
    </dgm:pt>
    <dgm:pt modelId="{C3C5BE88-B769-4B82-B4A8-2AE26241E738}" type="pres">
      <dgm:prSet presAssocID="{39BC18C5-B3D9-4BE2-A451-5F693039A5B5}" presName="linearFlow" presStyleCnt="0">
        <dgm:presLayoutVars>
          <dgm:dir/>
          <dgm:resizeHandles val="exact"/>
        </dgm:presLayoutVars>
      </dgm:prSet>
      <dgm:spPr/>
    </dgm:pt>
    <dgm:pt modelId="{A84C8249-9402-4198-98AF-CF725C306E4B}" type="pres">
      <dgm:prSet presAssocID="{92561242-A45D-4F93-9E00-5056DD98C149}" presName="node" presStyleLbl="node1" presStyleIdx="0" presStyleCnt="5">
        <dgm:presLayoutVars>
          <dgm:bulletEnabled val="1"/>
        </dgm:presLayoutVars>
      </dgm:prSet>
      <dgm:spPr/>
    </dgm:pt>
    <dgm:pt modelId="{C513C7C9-CA9D-4EDF-8219-FA45E44F9B0E}" type="pres">
      <dgm:prSet presAssocID="{6FC9FD4E-5DC9-4B2F-875F-30C8776E295E}" presName="spacerL" presStyleCnt="0"/>
      <dgm:spPr/>
    </dgm:pt>
    <dgm:pt modelId="{51F88B9E-34D3-4E5B-B379-8FE6C0327E71}" type="pres">
      <dgm:prSet presAssocID="{6FC9FD4E-5DC9-4B2F-875F-30C8776E295E}" presName="sibTrans" presStyleLbl="sibTrans2D1" presStyleIdx="0" presStyleCnt="4"/>
      <dgm:spPr/>
    </dgm:pt>
    <dgm:pt modelId="{CAD5C873-1D9F-4E77-A998-20448257620C}" type="pres">
      <dgm:prSet presAssocID="{6FC9FD4E-5DC9-4B2F-875F-30C8776E295E}" presName="spacerR" presStyleCnt="0"/>
      <dgm:spPr/>
    </dgm:pt>
    <dgm:pt modelId="{2B35A370-80A1-44DE-B35C-D0DCED0325FC}" type="pres">
      <dgm:prSet presAssocID="{8DF041F2-B174-48DE-B419-D627A6BD8121}" presName="node" presStyleLbl="node1" presStyleIdx="1" presStyleCnt="5">
        <dgm:presLayoutVars>
          <dgm:bulletEnabled val="1"/>
        </dgm:presLayoutVars>
      </dgm:prSet>
      <dgm:spPr/>
    </dgm:pt>
    <dgm:pt modelId="{D3D83972-964F-48C4-A6AF-116B8C1A8E1D}" type="pres">
      <dgm:prSet presAssocID="{AAAD8AFC-D17B-46C1-8740-A4680C2E2CBE}" presName="spacerL" presStyleCnt="0"/>
      <dgm:spPr/>
    </dgm:pt>
    <dgm:pt modelId="{8F71A710-2270-42ED-A32B-F8499BF1164B}" type="pres">
      <dgm:prSet presAssocID="{AAAD8AFC-D17B-46C1-8740-A4680C2E2CBE}" presName="sibTrans" presStyleLbl="sibTrans2D1" presStyleIdx="1" presStyleCnt="4"/>
      <dgm:spPr/>
    </dgm:pt>
    <dgm:pt modelId="{3BFC2C18-5CAF-4A17-86E8-CF1C84941B23}" type="pres">
      <dgm:prSet presAssocID="{AAAD8AFC-D17B-46C1-8740-A4680C2E2CBE}" presName="spacerR" presStyleCnt="0"/>
      <dgm:spPr/>
    </dgm:pt>
    <dgm:pt modelId="{3F248536-DD66-4EE9-91A0-4EBA9123B2D4}" type="pres">
      <dgm:prSet presAssocID="{AE4945DB-8F13-422D-AFDD-4925296F1DF4}" presName="node" presStyleLbl="node1" presStyleIdx="2" presStyleCnt="5">
        <dgm:presLayoutVars>
          <dgm:bulletEnabled val="1"/>
        </dgm:presLayoutVars>
      </dgm:prSet>
      <dgm:spPr/>
    </dgm:pt>
    <dgm:pt modelId="{6C4892DC-B341-4DCF-AEE3-065DD929A6E8}" type="pres">
      <dgm:prSet presAssocID="{FF243B4D-CEB5-4CDD-8CB8-6B62EAC00D00}" presName="spacerL" presStyleCnt="0"/>
      <dgm:spPr/>
    </dgm:pt>
    <dgm:pt modelId="{26559692-359F-4698-B3A7-ECD8E6B9D48F}" type="pres">
      <dgm:prSet presAssocID="{FF243B4D-CEB5-4CDD-8CB8-6B62EAC00D00}" presName="sibTrans" presStyleLbl="sibTrans2D1" presStyleIdx="2" presStyleCnt="4"/>
      <dgm:spPr/>
    </dgm:pt>
    <dgm:pt modelId="{30CC7C9D-D1F2-4144-B8B9-D434F144F725}" type="pres">
      <dgm:prSet presAssocID="{FF243B4D-CEB5-4CDD-8CB8-6B62EAC00D00}" presName="spacerR" presStyleCnt="0"/>
      <dgm:spPr/>
    </dgm:pt>
    <dgm:pt modelId="{FF80476A-43C5-4A71-99EE-2EC93322FCBC}" type="pres">
      <dgm:prSet presAssocID="{B01E523D-4E38-4C00-9412-6DB1BD28C401}" presName="node" presStyleLbl="node1" presStyleIdx="3" presStyleCnt="5">
        <dgm:presLayoutVars>
          <dgm:bulletEnabled val="1"/>
        </dgm:presLayoutVars>
      </dgm:prSet>
      <dgm:spPr/>
    </dgm:pt>
    <dgm:pt modelId="{16426E4D-EACD-4A73-A63D-C5BBA6B55923}" type="pres">
      <dgm:prSet presAssocID="{744E90FD-1675-4085-BB67-DEFEB7CBA569}" presName="spacerL" presStyleCnt="0"/>
      <dgm:spPr/>
    </dgm:pt>
    <dgm:pt modelId="{7FAEAC9B-92D5-4482-AFD0-DDFAB6F4554C}" type="pres">
      <dgm:prSet presAssocID="{744E90FD-1675-4085-BB67-DEFEB7CBA569}" presName="sibTrans" presStyleLbl="sibTrans2D1" presStyleIdx="3" presStyleCnt="4"/>
      <dgm:spPr/>
    </dgm:pt>
    <dgm:pt modelId="{608EA0F5-FD2C-4050-A619-ECAA1F453618}" type="pres">
      <dgm:prSet presAssocID="{744E90FD-1675-4085-BB67-DEFEB7CBA569}" presName="spacerR" presStyleCnt="0"/>
      <dgm:spPr/>
    </dgm:pt>
    <dgm:pt modelId="{4B81D02B-7C41-4345-BB87-AF8B37EC50B3}" type="pres">
      <dgm:prSet presAssocID="{F82E074D-A5EF-4CDA-ACD1-CDE4B478258B}" presName="node" presStyleLbl="node1" presStyleIdx="4" presStyleCnt="5">
        <dgm:presLayoutVars>
          <dgm:bulletEnabled val="1"/>
        </dgm:presLayoutVars>
      </dgm:prSet>
      <dgm:spPr/>
    </dgm:pt>
  </dgm:ptLst>
  <dgm:cxnLst>
    <dgm:cxn modelId="{1725D61C-0F41-4795-9603-3EAFDD1324AF}" type="presOf" srcId="{AAAD8AFC-D17B-46C1-8740-A4680C2E2CBE}" destId="{8F71A710-2270-42ED-A32B-F8499BF1164B}" srcOrd="0" destOrd="0" presId="urn:microsoft.com/office/officeart/2005/8/layout/equation1"/>
    <dgm:cxn modelId="{028EE56B-3125-47D7-95FE-3A28007178C8}" type="presOf" srcId="{B01E523D-4E38-4C00-9412-6DB1BD28C401}" destId="{FF80476A-43C5-4A71-99EE-2EC93322FCBC}" srcOrd="0" destOrd="0" presId="urn:microsoft.com/office/officeart/2005/8/layout/equation1"/>
    <dgm:cxn modelId="{A11F1754-7CF7-437D-B711-AC5EB80451A2}" type="presOf" srcId="{FF243B4D-CEB5-4CDD-8CB8-6B62EAC00D00}" destId="{26559692-359F-4698-B3A7-ECD8E6B9D48F}" srcOrd="0" destOrd="0" presId="urn:microsoft.com/office/officeart/2005/8/layout/equation1"/>
    <dgm:cxn modelId="{216E2B79-20DB-4B8A-B09D-06A5DCB06279}" type="presOf" srcId="{39BC18C5-B3D9-4BE2-A451-5F693039A5B5}" destId="{C3C5BE88-B769-4B82-B4A8-2AE26241E738}" srcOrd="0" destOrd="0" presId="urn:microsoft.com/office/officeart/2005/8/layout/equation1"/>
    <dgm:cxn modelId="{EB92E87A-622A-456A-9EE5-4BFDCE54113F}" srcId="{39BC18C5-B3D9-4BE2-A451-5F693039A5B5}" destId="{F82E074D-A5EF-4CDA-ACD1-CDE4B478258B}" srcOrd="4" destOrd="0" parTransId="{33322C4E-04CD-48A6-B6C4-81F29FF24711}" sibTransId="{CC62B3DF-825A-4C71-B8F5-E71CDD9CD586}"/>
    <dgm:cxn modelId="{F2E0BD81-E94A-44C2-B2BD-2B3D3A960900}" type="presOf" srcId="{92561242-A45D-4F93-9E00-5056DD98C149}" destId="{A84C8249-9402-4198-98AF-CF725C306E4B}" srcOrd="0" destOrd="0" presId="urn:microsoft.com/office/officeart/2005/8/layout/equation1"/>
    <dgm:cxn modelId="{BD25FB97-20FC-47F4-BC0C-CAE709BFA831}" srcId="{39BC18C5-B3D9-4BE2-A451-5F693039A5B5}" destId="{92561242-A45D-4F93-9E00-5056DD98C149}" srcOrd="0" destOrd="0" parTransId="{3F43CEE6-8110-4F7D-A987-FC8541ED1951}" sibTransId="{6FC9FD4E-5DC9-4B2F-875F-30C8776E295E}"/>
    <dgm:cxn modelId="{567B02A3-92FD-444A-93C5-A613D406616E}" type="presOf" srcId="{8DF041F2-B174-48DE-B419-D627A6BD8121}" destId="{2B35A370-80A1-44DE-B35C-D0DCED0325FC}" srcOrd="0" destOrd="0" presId="urn:microsoft.com/office/officeart/2005/8/layout/equation1"/>
    <dgm:cxn modelId="{6158CBA4-9771-4CFF-9422-F6D7C48BC5E4}" type="presOf" srcId="{6FC9FD4E-5DC9-4B2F-875F-30C8776E295E}" destId="{51F88B9E-34D3-4E5B-B379-8FE6C0327E71}" srcOrd="0" destOrd="0" presId="urn:microsoft.com/office/officeart/2005/8/layout/equation1"/>
    <dgm:cxn modelId="{41582DB8-9C5B-4065-9932-2249C6FE89CA}" srcId="{39BC18C5-B3D9-4BE2-A451-5F693039A5B5}" destId="{8DF041F2-B174-48DE-B419-D627A6BD8121}" srcOrd="1" destOrd="0" parTransId="{44D8B5C3-8E4B-4C66-B2E3-E80299D2796C}" sibTransId="{AAAD8AFC-D17B-46C1-8740-A4680C2E2CBE}"/>
    <dgm:cxn modelId="{C67D5BBB-1865-4F25-9FB5-F243B249F660}" type="presOf" srcId="{744E90FD-1675-4085-BB67-DEFEB7CBA569}" destId="{7FAEAC9B-92D5-4482-AFD0-DDFAB6F4554C}" srcOrd="0" destOrd="0" presId="urn:microsoft.com/office/officeart/2005/8/layout/equation1"/>
    <dgm:cxn modelId="{E05F3BC9-9914-4FB5-BA87-63645AD3FE23}" srcId="{39BC18C5-B3D9-4BE2-A451-5F693039A5B5}" destId="{AE4945DB-8F13-422D-AFDD-4925296F1DF4}" srcOrd="2" destOrd="0" parTransId="{A2A7901F-1FB4-4C97-B644-77E00ACF9120}" sibTransId="{FF243B4D-CEB5-4CDD-8CB8-6B62EAC00D00}"/>
    <dgm:cxn modelId="{D85FBAD3-DB10-4D38-BD1E-25D3F389A57F}" srcId="{39BC18C5-B3D9-4BE2-A451-5F693039A5B5}" destId="{B01E523D-4E38-4C00-9412-6DB1BD28C401}" srcOrd="3" destOrd="0" parTransId="{29C7F65B-D08E-49A8-A75F-DDDE4CC53D3D}" sibTransId="{744E90FD-1675-4085-BB67-DEFEB7CBA569}"/>
    <dgm:cxn modelId="{AFF452EA-FEA5-4FEF-99C5-758D1E13CA78}" type="presOf" srcId="{AE4945DB-8F13-422D-AFDD-4925296F1DF4}" destId="{3F248536-DD66-4EE9-91A0-4EBA9123B2D4}" srcOrd="0" destOrd="0" presId="urn:microsoft.com/office/officeart/2005/8/layout/equation1"/>
    <dgm:cxn modelId="{C97687EB-7FEC-4A9A-8CB9-1A5D4C3B0BF5}" type="presOf" srcId="{F82E074D-A5EF-4CDA-ACD1-CDE4B478258B}" destId="{4B81D02B-7C41-4345-BB87-AF8B37EC50B3}" srcOrd="0" destOrd="0" presId="urn:microsoft.com/office/officeart/2005/8/layout/equation1"/>
    <dgm:cxn modelId="{E30BED43-D76F-450A-9F26-807A3E8FFC64}" type="presParOf" srcId="{C3C5BE88-B769-4B82-B4A8-2AE26241E738}" destId="{A84C8249-9402-4198-98AF-CF725C306E4B}" srcOrd="0" destOrd="0" presId="urn:microsoft.com/office/officeart/2005/8/layout/equation1"/>
    <dgm:cxn modelId="{F45D92D4-8A04-4973-BC5D-1E89D3857D08}" type="presParOf" srcId="{C3C5BE88-B769-4B82-B4A8-2AE26241E738}" destId="{C513C7C9-CA9D-4EDF-8219-FA45E44F9B0E}" srcOrd="1" destOrd="0" presId="urn:microsoft.com/office/officeart/2005/8/layout/equation1"/>
    <dgm:cxn modelId="{BC2BC2A5-78C9-4796-8518-6CCBD3A6C1F3}" type="presParOf" srcId="{C3C5BE88-B769-4B82-B4A8-2AE26241E738}" destId="{51F88B9E-34D3-4E5B-B379-8FE6C0327E71}" srcOrd="2" destOrd="0" presId="urn:microsoft.com/office/officeart/2005/8/layout/equation1"/>
    <dgm:cxn modelId="{20BCFC20-F61D-4980-B414-479DB6DEBE41}" type="presParOf" srcId="{C3C5BE88-B769-4B82-B4A8-2AE26241E738}" destId="{CAD5C873-1D9F-4E77-A998-20448257620C}" srcOrd="3" destOrd="0" presId="urn:microsoft.com/office/officeart/2005/8/layout/equation1"/>
    <dgm:cxn modelId="{62192D6F-3A55-4C5D-84AA-EB5742E8C81B}" type="presParOf" srcId="{C3C5BE88-B769-4B82-B4A8-2AE26241E738}" destId="{2B35A370-80A1-44DE-B35C-D0DCED0325FC}" srcOrd="4" destOrd="0" presId="urn:microsoft.com/office/officeart/2005/8/layout/equation1"/>
    <dgm:cxn modelId="{C1D4B5EB-B497-4BA9-A319-6FF07E037CDE}" type="presParOf" srcId="{C3C5BE88-B769-4B82-B4A8-2AE26241E738}" destId="{D3D83972-964F-48C4-A6AF-116B8C1A8E1D}" srcOrd="5" destOrd="0" presId="urn:microsoft.com/office/officeart/2005/8/layout/equation1"/>
    <dgm:cxn modelId="{6FA3BC4C-1607-4033-B45E-04559F9EDD8D}" type="presParOf" srcId="{C3C5BE88-B769-4B82-B4A8-2AE26241E738}" destId="{8F71A710-2270-42ED-A32B-F8499BF1164B}" srcOrd="6" destOrd="0" presId="urn:microsoft.com/office/officeart/2005/8/layout/equation1"/>
    <dgm:cxn modelId="{33D9F2F0-38E1-4306-8E88-126637C35975}" type="presParOf" srcId="{C3C5BE88-B769-4B82-B4A8-2AE26241E738}" destId="{3BFC2C18-5CAF-4A17-86E8-CF1C84941B23}" srcOrd="7" destOrd="0" presId="urn:microsoft.com/office/officeart/2005/8/layout/equation1"/>
    <dgm:cxn modelId="{CAE0966B-1E41-4B8D-A6BB-1FCF5BD83591}" type="presParOf" srcId="{C3C5BE88-B769-4B82-B4A8-2AE26241E738}" destId="{3F248536-DD66-4EE9-91A0-4EBA9123B2D4}" srcOrd="8" destOrd="0" presId="urn:microsoft.com/office/officeart/2005/8/layout/equation1"/>
    <dgm:cxn modelId="{8C6CE3A8-F56D-4160-8FCA-D203BC2F55DD}" type="presParOf" srcId="{C3C5BE88-B769-4B82-B4A8-2AE26241E738}" destId="{6C4892DC-B341-4DCF-AEE3-065DD929A6E8}" srcOrd="9" destOrd="0" presId="urn:microsoft.com/office/officeart/2005/8/layout/equation1"/>
    <dgm:cxn modelId="{E8083D4E-C6B8-4DAA-A7BA-5EF252FC41D4}" type="presParOf" srcId="{C3C5BE88-B769-4B82-B4A8-2AE26241E738}" destId="{26559692-359F-4698-B3A7-ECD8E6B9D48F}" srcOrd="10" destOrd="0" presId="urn:microsoft.com/office/officeart/2005/8/layout/equation1"/>
    <dgm:cxn modelId="{692A6C03-8C4E-4C5A-8B24-CCEB8E0043B3}" type="presParOf" srcId="{C3C5BE88-B769-4B82-B4A8-2AE26241E738}" destId="{30CC7C9D-D1F2-4144-B8B9-D434F144F725}" srcOrd="11" destOrd="0" presId="urn:microsoft.com/office/officeart/2005/8/layout/equation1"/>
    <dgm:cxn modelId="{1C6BAA84-17CA-4E79-8B42-D829850960EB}" type="presParOf" srcId="{C3C5BE88-B769-4B82-B4A8-2AE26241E738}" destId="{FF80476A-43C5-4A71-99EE-2EC93322FCBC}" srcOrd="12" destOrd="0" presId="urn:microsoft.com/office/officeart/2005/8/layout/equation1"/>
    <dgm:cxn modelId="{AE450469-FFD6-422D-9D56-D72AA0FD9F6F}" type="presParOf" srcId="{C3C5BE88-B769-4B82-B4A8-2AE26241E738}" destId="{16426E4D-EACD-4A73-A63D-C5BBA6B55923}" srcOrd="13" destOrd="0" presId="urn:microsoft.com/office/officeart/2005/8/layout/equation1"/>
    <dgm:cxn modelId="{BFF06E3D-80A8-40B2-9893-CEE34CC980CA}" type="presParOf" srcId="{C3C5BE88-B769-4B82-B4A8-2AE26241E738}" destId="{7FAEAC9B-92D5-4482-AFD0-DDFAB6F4554C}" srcOrd="14" destOrd="0" presId="urn:microsoft.com/office/officeart/2005/8/layout/equation1"/>
    <dgm:cxn modelId="{B4D41A15-5FC2-4F1A-B280-EA1CF660586F}" type="presParOf" srcId="{C3C5BE88-B769-4B82-B4A8-2AE26241E738}" destId="{608EA0F5-FD2C-4050-A619-ECAA1F453618}" srcOrd="15" destOrd="0" presId="urn:microsoft.com/office/officeart/2005/8/layout/equation1"/>
    <dgm:cxn modelId="{DD6D14C9-03B3-4DF5-8583-8E15DCBB5729}" type="presParOf" srcId="{C3C5BE88-B769-4B82-B4A8-2AE26241E738}" destId="{4B81D02B-7C41-4345-BB87-AF8B37EC50B3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CE216-0355-4575-85D9-19757D7D5AE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08CD9A-B103-4623-8A00-F071EE952282}">
      <dgm:prSet phldrT="[Text]" custT="1"/>
      <dgm:spPr/>
      <dgm:t>
        <a:bodyPr/>
        <a:lstStyle/>
        <a:p>
          <a:r>
            <a:rPr lang="en-US" sz="1100" dirty="0"/>
            <a:t>Financial Text Data</a:t>
          </a:r>
          <a:endParaRPr lang="en-IN" sz="1100" dirty="0"/>
        </a:p>
      </dgm:t>
    </dgm:pt>
    <dgm:pt modelId="{A364885C-8971-4273-898B-9F64BED7DAE4}" type="parTrans" cxnId="{8A677B37-7D62-4BFD-B2DB-8D8F0F76FBC8}">
      <dgm:prSet/>
      <dgm:spPr/>
      <dgm:t>
        <a:bodyPr/>
        <a:lstStyle/>
        <a:p>
          <a:endParaRPr lang="en-IN"/>
        </a:p>
      </dgm:t>
    </dgm:pt>
    <dgm:pt modelId="{DB4995ED-4077-4772-B386-8C47911AB420}" type="sibTrans" cxnId="{8A677B37-7D62-4BFD-B2DB-8D8F0F76FBC8}">
      <dgm:prSet/>
      <dgm:spPr/>
      <dgm:t>
        <a:bodyPr/>
        <a:lstStyle/>
        <a:p>
          <a:endParaRPr lang="en-IN"/>
        </a:p>
      </dgm:t>
    </dgm:pt>
    <dgm:pt modelId="{A2DAF099-2048-496E-8DC1-179232BB5111}">
      <dgm:prSet phldrT="[Text]" custT="1"/>
      <dgm:spPr/>
      <dgm:t>
        <a:bodyPr/>
        <a:lstStyle/>
        <a:p>
          <a:r>
            <a:rPr lang="en-US" sz="1400" dirty="0" err="1"/>
            <a:t>FinBERT</a:t>
          </a:r>
          <a:endParaRPr lang="en-IN" sz="1400" dirty="0"/>
        </a:p>
      </dgm:t>
    </dgm:pt>
    <dgm:pt modelId="{50370141-7C6F-4622-A2A8-0CF419A1D900}" type="parTrans" cxnId="{010FA853-4C95-41D5-9EFF-CDB30D7862A8}">
      <dgm:prSet/>
      <dgm:spPr/>
      <dgm:t>
        <a:bodyPr/>
        <a:lstStyle/>
        <a:p>
          <a:endParaRPr lang="en-IN"/>
        </a:p>
      </dgm:t>
    </dgm:pt>
    <dgm:pt modelId="{4601FBA1-D4C3-4138-B20B-1C9FCBB45B55}" type="sibTrans" cxnId="{010FA853-4C95-41D5-9EFF-CDB30D7862A8}">
      <dgm:prSet/>
      <dgm:spPr/>
      <dgm:t>
        <a:bodyPr/>
        <a:lstStyle/>
        <a:p>
          <a:endParaRPr lang="en-IN"/>
        </a:p>
      </dgm:t>
    </dgm:pt>
    <dgm:pt modelId="{1CE9F123-D6DE-42B9-AFDA-2F313E5B0FF4}">
      <dgm:prSet phldrT="[Text]" custT="1"/>
      <dgm:spPr/>
      <dgm:t>
        <a:bodyPr/>
        <a:lstStyle/>
        <a:p>
          <a:r>
            <a:rPr lang="en-US" sz="1100" dirty="0"/>
            <a:t>Bio Medical Text Data</a:t>
          </a:r>
          <a:endParaRPr lang="en-IN" sz="1100" dirty="0"/>
        </a:p>
      </dgm:t>
    </dgm:pt>
    <dgm:pt modelId="{DD630D47-45C2-4C93-9D42-87A240D02A77}" type="parTrans" cxnId="{B99B451A-D4DF-4766-B04B-561D2ED29156}">
      <dgm:prSet/>
      <dgm:spPr/>
      <dgm:t>
        <a:bodyPr/>
        <a:lstStyle/>
        <a:p>
          <a:endParaRPr lang="en-IN"/>
        </a:p>
      </dgm:t>
    </dgm:pt>
    <dgm:pt modelId="{4B970387-66E1-43B6-8FCE-EAAE51B50C33}" type="sibTrans" cxnId="{B99B451A-D4DF-4766-B04B-561D2ED29156}">
      <dgm:prSet/>
      <dgm:spPr/>
      <dgm:t>
        <a:bodyPr/>
        <a:lstStyle/>
        <a:p>
          <a:endParaRPr lang="en-IN"/>
        </a:p>
      </dgm:t>
    </dgm:pt>
    <dgm:pt modelId="{3D6072F0-2068-4F2A-9358-B567F0EF0EDD}">
      <dgm:prSet phldrT="[Text]" custT="1"/>
      <dgm:spPr/>
      <dgm:t>
        <a:bodyPr/>
        <a:lstStyle/>
        <a:p>
          <a:r>
            <a:rPr lang="en-US" sz="1400" dirty="0" err="1"/>
            <a:t>BioBERT</a:t>
          </a:r>
          <a:endParaRPr lang="en-IN" sz="1400" dirty="0"/>
        </a:p>
      </dgm:t>
    </dgm:pt>
    <dgm:pt modelId="{73DD2478-6B4A-49F7-B137-C311B1EC6A31}" type="parTrans" cxnId="{B186296D-5EA5-4152-B079-B02834D9BB18}">
      <dgm:prSet/>
      <dgm:spPr/>
      <dgm:t>
        <a:bodyPr/>
        <a:lstStyle/>
        <a:p>
          <a:endParaRPr lang="en-IN"/>
        </a:p>
      </dgm:t>
    </dgm:pt>
    <dgm:pt modelId="{7D7A6AE3-4649-40D1-89CD-7C2452D88B5A}" type="sibTrans" cxnId="{B186296D-5EA5-4152-B079-B02834D9BB18}">
      <dgm:prSet/>
      <dgm:spPr/>
      <dgm:t>
        <a:bodyPr/>
        <a:lstStyle/>
        <a:p>
          <a:endParaRPr lang="en-IN"/>
        </a:p>
      </dgm:t>
    </dgm:pt>
    <dgm:pt modelId="{B3DD95F2-E714-40DB-9D9F-5629E6F9DAFB}">
      <dgm:prSet phldrT="[Text]" custT="1"/>
      <dgm:spPr/>
      <dgm:t>
        <a:bodyPr/>
        <a:lstStyle/>
        <a:p>
          <a:r>
            <a:rPr lang="en-US" sz="1100" dirty="0"/>
            <a:t>Scientific Publications</a:t>
          </a:r>
          <a:endParaRPr lang="en-IN" sz="1100" dirty="0"/>
        </a:p>
      </dgm:t>
    </dgm:pt>
    <dgm:pt modelId="{4E5C6C85-3F8C-4122-AC24-52F5DEA47230}" type="parTrans" cxnId="{683F9ECB-2CDC-485D-98F2-F6E2E4E5995C}">
      <dgm:prSet/>
      <dgm:spPr/>
      <dgm:t>
        <a:bodyPr/>
        <a:lstStyle/>
        <a:p>
          <a:endParaRPr lang="en-IN"/>
        </a:p>
      </dgm:t>
    </dgm:pt>
    <dgm:pt modelId="{B3249A2A-FF83-4EDB-9D49-E92F77D79918}" type="sibTrans" cxnId="{683F9ECB-2CDC-485D-98F2-F6E2E4E5995C}">
      <dgm:prSet/>
      <dgm:spPr/>
      <dgm:t>
        <a:bodyPr/>
        <a:lstStyle/>
        <a:p>
          <a:endParaRPr lang="en-IN"/>
        </a:p>
      </dgm:t>
    </dgm:pt>
    <dgm:pt modelId="{1C13842A-6FC2-4D90-9EDB-3FD374DF13DE}">
      <dgm:prSet phldrT="[Text]" custT="1"/>
      <dgm:spPr/>
      <dgm:t>
        <a:bodyPr/>
        <a:lstStyle/>
        <a:p>
          <a:r>
            <a:rPr lang="en-US" sz="1400" dirty="0" err="1"/>
            <a:t>SciBERT</a:t>
          </a:r>
          <a:endParaRPr lang="en-IN" sz="1400" dirty="0"/>
        </a:p>
      </dgm:t>
    </dgm:pt>
    <dgm:pt modelId="{B651A81F-8857-429F-8C98-CE6EAD501C15}" type="parTrans" cxnId="{79FD65E3-282B-4D54-9F23-016E897CDBCC}">
      <dgm:prSet/>
      <dgm:spPr/>
      <dgm:t>
        <a:bodyPr/>
        <a:lstStyle/>
        <a:p>
          <a:endParaRPr lang="en-IN"/>
        </a:p>
      </dgm:t>
    </dgm:pt>
    <dgm:pt modelId="{2BE452B2-3E40-41DB-A9FC-64B6D461D224}" type="sibTrans" cxnId="{79FD65E3-282B-4D54-9F23-016E897CDBCC}">
      <dgm:prSet/>
      <dgm:spPr/>
      <dgm:t>
        <a:bodyPr/>
        <a:lstStyle/>
        <a:p>
          <a:endParaRPr lang="en-IN"/>
        </a:p>
      </dgm:t>
    </dgm:pt>
    <dgm:pt modelId="{13AD5EF1-2F8F-4A32-BA48-3B5382F923AE}">
      <dgm:prSet phldrT="[Text]" custT="1"/>
      <dgm:spPr/>
      <dgm:t>
        <a:bodyPr/>
        <a:lstStyle/>
        <a:p>
          <a:r>
            <a:rPr lang="en-US" sz="1100" dirty="0"/>
            <a:t>Clinical Notes</a:t>
          </a:r>
          <a:endParaRPr lang="en-IN" sz="1100" dirty="0"/>
        </a:p>
      </dgm:t>
    </dgm:pt>
    <dgm:pt modelId="{D5E7092F-8009-4044-B7C9-F1A6991D257C}" type="parTrans" cxnId="{0AEFD2F2-2247-49A3-A50D-431E3D761205}">
      <dgm:prSet/>
      <dgm:spPr/>
      <dgm:t>
        <a:bodyPr/>
        <a:lstStyle/>
        <a:p>
          <a:endParaRPr lang="en-IN"/>
        </a:p>
      </dgm:t>
    </dgm:pt>
    <dgm:pt modelId="{1143D8C3-E4AA-4E06-8D10-EFB13087B1AC}" type="sibTrans" cxnId="{0AEFD2F2-2247-49A3-A50D-431E3D761205}">
      <dgm:prSet/>
      <dgm:spPr/>
      <dgm:t>
        <a:bodyPr/>
        <a:lstStyle/>
        <a:p>
          <a:endParaRPr lang="en-IN"/>
        </a:p>
      </dgm:t>
    </dgm:pt>
    <dgm:pt modelId="{A0FB2E88-2AFA-452E-A859-BF4859BCB3B9}">
      <dgm:prSet phldrT="[Text]" custT="1"/>
      <dgm:spPr/>
      <dgm:t>
        <a:bodyPr/>
        <a:lstStyle/>
        <a:p>
          <a:r>
            <a:rPr lang="en-US" sz="1400" dirty="0" err="1"/>
            <a:t>ClinicalBERT</a:t>
          </a:r>
          <a:endParaRPr lang="en-IN" sz="1400" dirty="0"/>
        </a:p>
      </dgm:t>
    </dgm:pt>
    <dgm:pt modelId="{A9D86DE1-A0A8-45B5-8EA6-26DF4F4E0EF9}" type="parTrans" cxnId="{B449CFBC-A483-47E3-A17D-DA70442A197F}">
      <dgm:prSet/>
      <dgm:spPr/>
      <dgm:t>
        <a:bodyPr/>
        <a:lstStyle/>
        <a:p>
          <a:endParaRPr lang="en-IN"/>
        </a:p>
      </dgm:t>
    </dgm:pt>
    <dgm:pt modelId="{A200BF41-6887-41B9-9864-F4DB34DA3131}" type="sibTrans" cxnId="{B449CFBC-A483-47E3-A17D-DA70442A197F}">
      <dgm:prSet/>
      <dgm:spPr/>
      <dgm:t>
        <a:bodyPr/>
        <a:lstStyle/>
        <a:p>
          <a:endParaRPr lang="en-IN"/>
        </a:p>
      </dgm:t>
    </dgm:pt>
    <dgm:pt modelId="{2F934E9C-7FF4-4DA0-BD3D-480C97569E9B}">
      <dgm:prSet phldrT="[Text]" custT="1"/>
      <dgm:spPr/>
      <dgm:t>
        <a:bodyPr/>
        <a:lstStyle/>
        <a:p>
          <a:r>
            <a:rPr lang="en-US" sz="1100" dirty="0"/>
            <a:t>And many more</a:t>
          </a:r>
          <a:endParaRPr lang="en-IN" sz="1100" dirty="0"/>
        </a:p>
      </dgm:t>
    </dgm:pt>
    <dgm:pt modelId="{D24740BD-39B1-491F-97BC-6C8F639A23E4}" type="parTrans" cxnId="{AB09E6EC-59C7-4FAB-88E1-1C0A74D9095B}">
      <dgm:prSet/>
      <dgm:spPr/>
      <dgm:t>
        <a:bodyPr/>
        <a:lstStyle/>
        <a:p>
          <a:endParaRPr lang="en-IN"/>
        </a:p>
      </dgm:t>
    </dgm:pt>
    <dgm:pt modelId="{5646D270-1CBA-46A9-8976-B938DB0AFEFB}" type="sibTrans" cxnId="{AB09E6EC-59C7-4FAB-88E1-1C0A74D9095B}">
      <dgm:prSet/>
      <dgm:spPr/>
      <dgm:t>
        <a:bodyPr/>
        <a:lstStyle/>
        <a:p>
          <a:endParaRPr lang="en-IN"/>
        </a:p>
      </dgm:t>
    </dgm:pt>
    <dgm:pt modelId="{6005B4B4-9FC0-4FBC-9715-E814563F2DBA}">
      <dgm:prSet phldrT="[Text]" custT="1"/>
      <dgm:spPr/>
      <dgm:t>
        <a:bodyPr/>
        <a:lstStyle/>
        <a:p>
          <a:r>
            <a:rPr lang="en-US" sz="1400" dirty="0" err="1"/>
            <a:t>DomainXXBERT</a:t>
          </a:r>
          <a:endParaRPr lang="en-IN" sz="1400" dirty="0"/>
        </a:p>
      </dgm:t>
    </dgm:pt>
    <dgm:pt modelId="{A8359C35-F2FC-4881-89A1-B249C511D24F}" type="parTrans" cxnId="{1DDD57DE-D891-4502-AD79-5E2E5EEFEE62}">
      <dgm:prSet/>
      <dgm:spPr/>
      <dgm:t>
        <a:bodyPr/>
        <a:lstStyle/>
        <a:p>
          <a:endParaRPr lang="en-IN"/>
        </a:p>
      </dgm:t>
    </dgm:pt>
    <dgm:pt modelId="{3BC45BA3-4E97-4873-9308-1B45CABD8985}" type="sibTrans" cxnId="{1DDD57DE-D891-4502-AD79-5E2E5EEFEE62}">
      <dgm:prSet/>
      <dgm:spPr/>
      <dgm:t>
        <a:bodyPr/>
        <a:lstStyle/>
        <a:p>
          <a:endParaRPr lang="en-IN"/>
        </a:p>
      </dgm:t>
    </dgm:pt>
    <dgm:pt modelId="{09A03DA0-BAE2-4A4F-B2F3-1B50B01A6BE9}">
      <dgm:prSet phldrT="[Text]" custT="1"/>
      <dgm:spPr/>
      <dgm:t>
        <a:bodyPr/>
        <a:lstStyle/>
        <a:p>
          <a:r>
            <a:rPr lang="en-US" sz="1100" dirty="0"/>
            <a:t>YouTube videos</a:t>
          </a:r>
          <a:endParaRPr lang="en-IN" sz="1100" dirty="0"/>
        </a:p>
      </dgm:t>
    </dgm:pt>
    <dgm:pt modelId="{2833D49B-2D3E-4474-B884-DCD4EAB7D15A}" type="parTrans" cxnId="{A5DB1727-8A1B-43A6-8E7C-057F20A8A2F4}">
      <dgm:prSet/>
      <dgm:spPr/>
      <dgm:t>
        <a:bodyPr/>
        <a:lstStyle/>
        <a:p>
          <a:endParaRPr lang="en-IN"/>
        </a:p>
      </dgm:t>
    </dgm:pt>
    <dgm:pt modelId="{379572BF-EB3F-4E42-92C9-2D48780D1F8D}" type="sibTrans" cxnId="{A5DB1727-8A1B-43A6-8E7C-057F20A8A2F4}">
      <dgm:prSet/>
      <dgm:spPr/>
      <dgm:t>
        <a:bodyPr/>
        <a:lstStyle/>
        <a:p>
          <a:endParaRPr lang="en-IN"/>
        </a:p>
      </dgm:t>
    </dgm:pt>
    <dgm:pt modelId="{9E342B19-D86E-4402-8C9D-6E0F03499C4F}">
      <dgm:prSet phldrT="[Text]" custT="1"/>
      <dgm:spPr/>
      <dgm:t>
        <a:bodyPr/>
        <a:lstStyle/>
        <a:p>
          <a:r>
            <a:rPr lang="en-US" sz="1400" dirty="0" err="1"/>
            <a:t>VideoBERT</a:t>
          </a:r>
          <a:endParaRPr lang="en-IN" sz="1400" dirty="0"/>
        </a:p>
      </dgm:t>
    </dgm:pt>
    <dgm:pt modelId="{DF9A8F20-24F4-490A-AF2A-100E50C34301}" type="parTrans" cxnId="{3DFA1454-2409-484A-8FB3-B213ABD5B189}">
      <dgm:prSet/>
      <dgm:spPr/>
      <dgm:t>
        <a:bodyPr/>
        <a:lstStyle/>
        <a:p>
          <a:endParaRPr lang="en-IN"/>
        </a:p>
      </dgm:t>
    </dgm:pt>
    <dgm:pt modelId="{BE3D6E13-981C-4BF7-ADD3-147B31869B43}" type="sibTrans" cxnId="{3DFA1454-2409-484A-8FB3-B213ABD5B189}">
      <dgm:prSet/>
      <dgm:spPr/>
      <dgm:t>
        <a:bodyPr/>
        <a:lstStyle/>
        <a:p>
          <a:endParaRPr lang="en-IN"/>
        </a:p>
      </dgm:t>
    </dgm:pt>
    <dgm:pt modelId="{99734E82-E2E1-4BA5-8242-96DFC2492D27}" type="pres">
      <dgm:prSet presAssocID="{13ECE216-0355-4575-85D9-19757D7D5AE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AE9AB0C-C455-4DAC-A678-9F5F0F90E21C}" type="pres">
      <dgm:prSet presAssocID="{13ECE216-0355-4575-85D9-19757D7D5AE5}" presName="cycle" presStyleCnt="0"/>
      <dgm:spPr/>
    </dgm:pt>
    <dgm:pt modelId="{12225C4E-00F4-4B31-A367-121DB3E33D38}" type="pres">
      <dgm:prSet presAssocID="{13ECE216-0355-4575-85D9-19757D7D5AE5}" presName="centerShape" presStyleCnt="0"/>
      <dgm:spPr/>
    </dgm:pt>
    <dgm:pt modelId="{60FDF950-4479-433D-9EA6-E66D54DD9F0E}" type="pres">
      <dgm:prSet presAssocID="{13ECE216-0355-4575-85D9-19757D7D5AE5}" presName="connSite" presStyleLbl="node1" presStyleIdx="0" presStyleCnt="7"/>
      <dgm:spPr/>
    </dgm:pt>
    <dgm:pt modelId="{8F1641D4-6310-4918-842D-24A4E69791C3}" type="pres">
      <dgm:prSet presAssocID="{13ECE216-0355-4575-85D9-19757D7D5AE5}" presName="visibl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DDCF4B-73C4-456A-AD23-702A068CDD6A}" type="pres">
      <dgm:prSet presAssocID="{A364885C-8971-4273-898B-9F64BED7DAE4}" presName="Name25" presStyleLbl="parChTrans1D1" presStyleIdx="0" presStyleCnt="6"/>
      <dgm:spPr/>
    </dgm:pt>
    <dgm:pt modelId="{FDCAED4B-D4E8-474D-8E1A-33E516878C90}" type="pres">
      <dgm:prSet presAssocID="{3208CD9A-B103-4623-8A00-F071EE952282}" presName="node" presStyleCnt="0"/>
      <dgm:spPr/>
    </dgm:pt>
    <dgm:pt modelId="{84AE545E-A517-414A-893C-A2E2833E2343}" type="pres">
      <dgm:prSet presAssocID="{3208CD9A-B103-4623-8A00-F071EE952282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3A6D42F4-9BE6-48A8-BDA0-4793A62BBA7C}" type="pres">
      <dgm:prSet presAssocID="{3208CD9A-B103-4623-8A00-F071EE952282}" presName="childNode" presStyleLbl="revTx" presStyleIdx="0" presStyleCnt="6">
        <dgm:presLayoutVars>
          <dgm:bulletEnabled val="1"/>
        </dgm:presLayoutVars>
      </dgm:prSet>
      <dgm:spPr/>
    </dgm:pt>
    <dgm:pt modelId="{023289DE-A90D-4EE9-A2F7-19EDE5641D64}" type="pres">
      <dgm:prSet presAssocID="{DD630D47-45C2-4C93-9D42-87A240D02A77}" presName="Name25" presStyleLbl="parChTrans1D1" presStyleIdx="1" presStyleCnt="6"/>
      <dgm:spPr/>
    </dgm:pt>
    <dgm:pt modelId="{4D0B5A07-D676-427F-BF14-EE414E267706}" type="pres">
      <dgm:prSet presAssocID="{1CE9F123-D6DE-42B9-AFDA-2F313E5B0FF4}" presName="node" presStyleCnt="0"/>
      <dgm:spPr/>
    </dgm:pt>
    <dgm:pt modelId="{F741283E-857C-49B4-846D-A84B6AABD3E6}" type="pres">
      <dgm:prSet presAssocID="{1CE9F123-D6DE-42B9-AFDA-2F313E5B0FF4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5FD4B65A-2C3A-47A1-97BE-858E5EF671C0}" type="pres">
      <dgm:prSet presAssocID="{1CE9F123-D6DE-42B9-AFDA-2F313E5B0FF4}" presName="childNode" presStyleLbl="revTx" presStyleIdx="1" presStyleCnt="6">
        <dgm:presLayoutVars>
          <dgm:bulletEnabled val="1"/>
        </dgm:presLayoutVars>
      </dgm:prSet>
      <dgm:spPr/>
    </dgm:pt>
    <dgm:pt modelId="{305B6F58-44DD-44CD-8D1E-8896C4AE8A1E}" type="pres">
      <dgm:prSet presAssocID="{4E5C6C85-3F8C-4122-AC24-52F5DEA47230}" presName="Name25" presStyleLbl="parChTrans1D1" presStyleIdx="2" presStyleCnt="6"/>
      <dgm:spPr/>
    </dgm:pt>
    <dgm:pt modelId="{366FD878-8260-4551-B381-897A332D7B41}" type="pres">
      <dgm:prSet presAssocID="{B3DD95F2-E714-40DB-9D9F-5629E6F9DAFB}" presName="node" presStyleCnt="0"/>
      <dgm:spPr/>
    </dgm:pt>
    <dgm:pt modelId="{3160B344-CECD-4D01-9C36-A8DBAC97FDD1}" type="pres">
      <dgm:prSet presAssocID="{B3DD95F2-E714-40DB-9D9F-5629E6F9DAF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5F4F4307-16E3-4CE3-8A48-5B0CCE301E3F}" type="pres">
      <dgm:prSet presAssocID="{B3DD95F2-E714-40DB-9D9F-5629E6F9DAFB}" presName="childNode" presStyleLbl="revTx" presStyleIdx="2" presStyleCnt="6">
        <dgm:presLayoutVars>
          <dgm:bulletEnabled val="1"/>
        </dgm:presLayoutVars>
      </dgm:prSet>
      <dgm:spPr/>
    </dgm:pt>
    <dgm:pt modelId="{BB8EAD34-1C90-41FC-99D1-A37093BCC2C3}" type="pres">
      <dgm:prSet presAssocID="{D5E7092F-8009-4044-B7C9-F1A6991D257C}" presName="Name25" presStyleLbl="parChTrans1D1" presStyleIdx="3" presStyleCnt="6"/>
      <dgm:spPr/>
    </dgm:pt>
    <dgm:pt modelId="{8149843C-2E83-4E5B-815F-F06ADA09796B}" type="pres">
      <dgm:prSet presAssocID="{13AD5EF1-2F8F-4A32-BA48-3B5382F923AE}" presName="node" presStyleCnt="0"/>
      <dgm:spPr/>
    </dgm:pt>
    <dgm:pt modelId="{D8A2284D-D49A-4016-8BDA-CCFB6C3646D1}" type="pres">
      <dgm:prSet presAssocID="{13AD5EF1-2F8F-4A32-BA48-3B5382F923AE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56E77009-E66A-406E-9443-58EBA62B1AD5}" type="pres">
      <dgm:prSet presAssocID="{13AD5EF1-2F8F-4A32-BA48-3B5382F923AE}" presName="childNode" presStyleLbl="revTx" presStyleIdx="3" presStyleCnt="6">
        <dgm:presLayoutVars>
          <dgm:bulletEnabled val="1"/>
        </dgm:presLayoutVars>
      </dgm:prSet>
      <dgm:spPr/>
    </dgm:pt>
    <dgm:pt modelId="{47523820-728D-4995-8F94-76D4AB04CBEE}" type="pres">
      <dgm:prSet presAssocID="{2833D49B-2D3E-4474-B884-DCD4EAB7D15A}" presName="Name25" presStyleLbl="parChTrans1D1" presStyleIdx="4" presStyleCnt="6"/>
      <dgm:spPr/>
    </dgm:pt>
    <dgm:pt modelId="{C662EDC0-2A1A-4FF9-AF33-3B48F4009BC1}" type="pres">
      <dgm:prSet presAssocID="{09A03DA0-BAE2-4A4F-B2F3-1B50B01A6BE9}" presName="node" presStyleCnt="0"/>
      <dgm:spPr/>
    </dgm:pt>
    <dgm:pt modelId="{B3BC8A8E-3230-4DB6-A422-49C491A6FA8D}" type="pres">
      <dgm:prSet presAssocID="{09A03DA0-BAE2-4A4F-B2F3-1B50B01A6BE9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6A688A27-D3AB-413A-B4C0-1BD9D80641FF}" type="pres">
      <dgm:prSet presAssocID="{09A03DA0-BAE2-4A4F-B2F3-1B50B01A6BE9}" presName="childNode" presStyleLbl="revTx" presStyleIdx="4" presStyleCnt="6">
        <dgm:presLayoutVars>
          <dgm:bulletEnabled val="1"/>
        </dgm:presLayoutVars>
      </dgm:prSet>
      <dgm:spPr/>
    </dgm:pt>
    <dgm:pt modelId="{1C06DECE-B64B-437E-A01C-CF6243BA04DD}" type="pres">
      <dgm:prSet presAssocID="{D24740BD-39B1-491F-97BC-6C8F639A23E4}" presName="Name25" presStyleLbl="parChTrans1D1" presStyleIdx="5" presStyleCnt="6"/>
      <dgm:spPr/>
    </dgm:pt>
    <dgm:pt modelId="{1E357F65-AE83-417F-9DF0-AF0C274E49D0}" type="pres">
      <dgm:prSet presAssocID="{2F934E9C-7FF4-4DA0-BD3D-480C97569E9B}" presName="node" presStyleCnt="0"/>
      <dgm:spPr/>
    </dgm:pt>
    <dgm:pt modelId="{BB8B7A78-5694-4A29-9A29-B96A35794EEE}" type="pres">
      <dgm:prSet presAssocID="{2F934E9C-7FF4-4DA0-BD3D-480C97569E9B}" presName="parentNode" presStyleLbl="node1" presStyleIdx="6" presStyleCnt="7" custScaleX="121162">
        <dgm:presLayoutVars>
          <dgm:chMax val="1"/>
          <dgm:bulletEnabled val="1"/>
        </dgm:presLayoutVars>
      </dgm:prSet>
      <dgm:spPr/>
    </dgm:pt>
    <dgm:pt modelId="{FACA70C8-3C3A-439E-92F1-421A1A4A0D15}" type="pres">
      <dgm:prSet presAssocID="{2F934E9C-7FF4-4DA0-BD3D-480C97569E9B}" presName="childNode" presStyleLbl="revTx" presStyleIdx="5" presStyleCnt="6">
        <dgm:presLayoutVars>
          <dgm:bulletEnabled val="1"/>
        </dgm:presLayoutVars>
      </dgm:prSet>
      <dgm:spPr/>
    </dgm:pt>
  </dgm:ptLst>
  <dgm:cxnLst>
    <dgm:cxn modelId="{928F0200-3BC7-4779-A4BA-B1B730C54125}" type="presOf" srcId="{4E5C6C85-3F8C-4122-AC24-52F5DEA47230}" destId="{305B6F58-44DD-44CD-8D1E-8896C4AE8A1E}" srcOrd="0" destOrd="0" presId="urn:microsoft.com/office/officeart/2005/8/layout/radial2"/>
    <dgm:cxn modelId="{B99B451A-D4DF-4766-B04B-561D2ED29156}" srcId="{13ECE216-0355-4575-85D9-19757D7D5AE5}" destId="{1CE9F123-D6DE-42B9-AFDA-2F313E5B0FF4}" srcOrd="1" destOrd="0" parTransId="{DD630D47-45C2-4C93-9D42-87A240D02A77}" sibTransId="{4B970387-66E1-43B6-8FCE-EAAE51B50C33}"/>
    <dgm:cxn modelId="{A5DB1727-8A1B-43A6-8E7C-057F20A8A2F4}" srcId="{13ECE216-0355-4575-85D9-19757D7D5AE5}" destId="{09A03DA0-BAE2-4A4F-B2F3-1B50B01A6BE9}" srcOrd="4" destOrd="0" parTransId="{2833D49B-2D3E-4474-B884-DCD4EAB7D15A}" sibTransId="{379572BF-EB3F-4E42-92C9-2D48780D1F8D}"/>
    <dgm:cxn modelId="{8CBC2536-7117-469E-83EF-1BAEF0A6FF3A}" type="presOf" srcId="{A364885C-8971-4273-898B-9F64BED7DAE4}" destId="{09DDCF4B-73C4-456A-AD23-702A068CDD6A}" srcOrd="0" destOrd="0" presId="urn:microsoft.com/office/officeart/2005/8/layout/radial2"/>
    <dgm:cxn modelId="{8A677B37-7D62-4BFD-B2DB-8D8F0F76FBC8}" srcId="{13ECE216-0355-4575-85D9-19757D7D5AE5}" destId="{3208CD9A-B103-4623-8A00-F071EE952282}" srcOrd="0" destOrd="0" parTransId="{A364885C-8971-4273-898B-9F64BED7DAE4}" sibTransId="{DB4995ED-4077-4772-B386-8C47911AB420}"/>
    <dgm:cxn modelId="{E4225638-8E1A-4997-B67A-C01C3F41E9BD}" type="presOf" srcId="{DD630D47-45C2-4C93-9D42-87A240D02A77}" destId="{023289DE-A90D-4EE9-A2F7-19EDE5641D64}" srcOrd="0" destOrd="0" presId="urn:microsoft.com/office/officeart/2005/8/layout/radial2"/>
    <dgm:cxn modelId="{2609E438-B67E-4F98-BEBE-D959FABE6694}" type="presOf" srcId="{13ECE216-0355-4575-85D9-19757D7D5AE5}" destId="{99734E82-E2E1-4BA5-8242-96DFC2492D27}" srcOrd="0" destOrd="0" presId="urn:microsoft.com/office/officeart/2005/8/layout/radial2"/>
    <dgm:cxn modelId="{B186296D-5EA5-4152-B079-B02834D9BB18}" srcId="{1CE9F123-D6DE-42B9-AFDA-2F313E5B0FF4}" destId="{3D6072F0-2068-4F2A-9358-B567F0EF0EDD}" srcOrd="0" destOrd="0" parTransId="{73DD2478-6B4A-49F7-B137-C311B1EC6A31}" sibTransId="{7D7A6AE3-4649-40D1-89CD-7C2452D88B5A}"/>
    <dgm:cxn modelId="{77775170-5378-43CD-8579-0AD8C119FD17}" type="presOf" srcId="{3208CD9A-B103-4623-8A00-F071EE952282}" destId="{84AE545E-A517-414A-893C-A2E2833E2343}" srcOrd="0" destOrd="0" presId="urn:microsoft.com/office/officeart/2005/8/layout/radial2"/>
    <dgm:cxn modelId="{D7548772-40CD-4B33-9D71-E472D7B258AA}" type="presOf" srcId="{3D6072F0-2068-4F2A-9358-B567F0EF0EDD}" destId="{5FD4B65A-2C3A-47A1-97BE-858E5EF671C0}" srcOrd="0" destOrd="0" presId="urn:microsoft.com/office/officeart/2005/8/layout/radial2"/>
    <dgm:cxn modelId="{010FA853-4C95-41D5-9EFF-CDB30D7862A8}" srcId="{3208CD9A-B103-4623-8A00-F071EE952282}" destId="{A2DAF099-2048-496E-8DC1-179232BB5111}" srcOrd="0" destOrd="0" parTransId="{50370141-7C6F-4622-A2A8-0CF419A1D900}" sibTransId="{4601FBA1-D4C3-4138-B20B-1C9FCBB45B55}"/>
    <dgm:cxn modelId="{3DFA1454-2409-484A-8FB3-B213ABD5B189}" srcId="{09A03DA0-BAE2-4A4F-B2F3-1B50B01A6BE9}" destId="{9E342B19-D86E-4402-8C9D-6E0F03499C4F}" srcOrd="0" destOrd="0" parTransId="{DF9A8F20-24F4-490A-AF2A-100E50C34301}" sibTransId="{BE3D6E13-981C-4BF7-ADD3-147B31869B43}"/>
    <dgm:cxn modelId="{6E86E356-1325-462A-AF42-FEBDC9584C7D}" type="presOf" srcId="{2F934E9C-7FF4-4DA0-BD3D-480C97569E9B}" destId="{BB8B7A78-5694-4A29-9A29-B96A35794EEE}" srcOrd="0" destOrd="0" presId="urn:microsoft.com/office/officeart/2005/8/layout/radial2"/>
    <dgm:cxn modelId="{9F240C8F-87A8-4C5D-9AD7-5028394B5151}" type="presOf" srcId="{D24740BD-39B1-491F-97BC-6C8F639A23E4}" destId="{1C06DECE-B64B-437E-A01C-CF6243BA04DD}" srcOrd="0" destOrd="0" presId="urn:microsoft.com/office/officeart/2005/8/layout/radial2"/>
    <dgm:cxn modelId="{4922C68F-A99C-4627-AB68-B00BFEC92338}" type="presOf" srcId="{09A03DA0-BAE2-4A4F-B2F3-1B50B01A6BE9}" destId="{B3BC8A8E-3230-4DB6-A422-49C491A6FA8D}" srcOrd="0" destOrd="0" presId="urn:microsoft.com/office/officeart/2005/8/layout/radial2"/>
    <dgm:cxn modelId="{328AF397-3DBD-4699-81EC-38291ED22202}" type="presOf" srcId="{13AD5EF1-2F8F-4A32-BA48-3B5382F923AE}" destId="{D8A2284D-D49A-4016-8BDA-CCFB6C3646D1}" srcOrd="0" destOrd="0" presId="urn:microsoft.com/office/officeart/2005/8/layout/radial2"/>
    <dgm:cxn modelId="{7B279898-B4EE-450D-81C9-51D7E19592C2}" type="presOf" srcId="{1CE9F123-D6DE-42B9-AFDA-2F313E5B0FF4}" destId="{F741283E-857C-49B4-846D-A84B6AABD3E6}" srcOrd="0" destOrd="0" presId="urn:microsoft.com/office/officeart/2005/8/layout/radial2"/>
    <dgm:cxn modelId="{2320D8A0-88CD-4203-B341-F956FB7B4FB4}" type="presOf" srcId="{A0FB2E88-2AFA-452E-A859-BF4859BCB3B9}" destId="{56E77009-E66A-406E-9443-58EBA62B1AD5}" srcOrd="0" destOrd="0" presId="urn:microsoft.com/office/officeart/2005/8/layout/radial2"/>
    <dgm:cxn modelId="{7ED141A2-8E95-4137-811B-75FFB71F8CE6}" type="presOf" srcId="{9E342B19-D86E-4402-8C9D-6E0F03499C4F}" destId="{6A688A27-D3AB-413A-B4C0-1BD9D80641FF}" srcOrd="0" destOrd="0" presId="urn:microsoft.com/office/officeart/2005/8/layout/radial2"/>
    <dgm:cxn modelId="{AC0FEFA7-28E0-4E66-AF4B-D2FB527CA993}" type="presOf" srcId="{6005B4B4-9FC0-4FBC-9715-E814563F2DBA}" destId="{FACA70C8-3C3A-439E-92F1-421A1A4A0D15}" srcOrd="0" destOrd="0" presId="urn:microsoft.com/office/officeart/2005/8/layout/radial2"/>
    <dgm:cxn modelId="{056A45B3-5B32-4552-B3D4-2F28D49574D8}" type="presOf" srcId="{D5E7092F-8009-4044-B7C9-F1A6991D257C}" destId="{BB8EAD34-1C90-41FC-99D1-A37093BCC2C3}" srcOrd="0" destOrd="0" presId="urn:microsoft.com/office/officeart/2005/8/layout/radial2"/>
    <dgm:cxn modelId="{2A110CB8-215C-427C-A4B4-7B15BEE274A8}" type="presOf" srcId="{2833D49B-2D3E-4474-B884-DCD4EAB7D15A}" destId="{47523820-728D-4995-8F94-76D4AB04CBEE}" srcOrd="0" destOrd="0" presId="urn:microsoft.com/office/officeart/2005/8/layout/radial2"/>
    <dgm:cxn modelId="{969161B9-4C4E-47B6-B361-AF7937D95EC0}" type="presOf" srcId="{1C13842A-6FC2-4D90-9EDB-3FD374DF13DE}" destId="{5F4F4307-16E3-4CE3-8A48-5B0CCE301E3F}" srcOrd="0" destOrd="0" presId="urn:microsoft.com/office/officeart/2005/8/layout/radial2"/>
    <dgm:cxn modelId="{B449CFBC-A483-47E3-A17D-DA70442A197F}" srcId="{13AD5EF1-2F8F-4A32-BA48-3B5382F923AE}" destId="{A0FB2E88-2AFA-452E-A859-BF4859BCB3B9}" srcOrd="0" destOrd="0" parTransId="{A9D86DE1-A0A8-45B5-8EA6-26DF4F4E0EF9}" sibTransId="{A200BF41-6887-41B9-9864-F4DB34DA3131}"/>
    <dgm:cxn modelId="{0181A2C5-9208-49B9-8A4E-8296F6576B74}" type="presOf" srcId="{B3DD95F2-E714-40DB-9D9F-5629E6F9DAFB}" destId="{3160B344-CECD-4D01-9C36-A8DBAC97FDD1}" srcOrd="0" destOrd="0" presId="urn:microsoft.com/office/officeart/2005/8/layout/radial2"/>
    <dgm:cxn modelId="{683F9ECB-2CDC-485D-98F2-F6E2E4E5995C}" srcId="{13ECE216-0355-4575-85D9-19757D7D5AE5}" destId="{B3DD95F2-E714-40DB-9D9F-5629E6F9DAFB}" srcOrd="2" destOrd="0" parTransId="{4E5C6C85-3F8C-4122-AC24-52F5DEA47230}" sibTransId="{B3249A2A-FF83-4EDB-9D49-E92F77D79918}"/>
    <dgm:cxn modelId="{D89473CC-EAED-4A07-A180-ED568B461D67}" type="presOf" srcId="{A2DAF099-2048-496E-8DC1-179232BB5111}" destId="{3A6D42F4-9BE6-48A8-BDA0-4793A62BBA7C}" srcOrd="0" destOrd="0" presId="urn:microsoft.com/office/officeart/2005/8/layout/radial2"/>
    <dgm:cxn modelId="{1DDD57DE-D891-4502-AD79-5E2E5EEFEE62}" srcId="{2F934E9C-7FF4-4DA0-BD3D-480C97569E9B}" destId="{6005B4B4-9FC0-4FBC-9715-E814563F2DBA}" srcOrd="0" destOrd="0" parTransId="{A8359C35-F2FC-4881-89A1-B249C511D24F}" sibTransId="{3BC45BA3-4E97-4873-9308-1B45CABD8985}"/>
    <dgm:cxn modelId="{79FD65E3-282B-4D54-9F23-016E897CDBCC}" srcId="{B3DD95F2-E714-40DB-9D9F-5629E6F9DAFB}" destId="{1C13842A-6FC2-4D90-9EDB-3FD374DF13DE}" srcOrd="0" destOrd="0" parTransId="{B651A81F-8857-429F-8C98-CE6EAD501C15}" sibTransId="{2BE452B2-3E40-41DB-A9FC-64B6D461D224}"/>
    <dgm:cxn modelId="{AB09E6EC-59C7-4FAB-88E1-1C0A74D9095B}" srcId="{13ECE216-0355-4575-85D9-19757D7D5AE5}" destId="{2F934E9C-7FF4-4DA0-BD3D-480C97569E9B}" srcOrd="5" destOrd="0" parTransId="{D24740BD-39B1-491F-97BC-6C8F639A23E4}" sibTransId="{5646D270-1CBA-46A9-8976-B938DB0AFEFB}"/>
    <dgm:cxn modelId="{0AEFD2F2-2247-49A3-A50D-431E3D761205}" srcId="{13ECE216-0355-4575-85D9-19757D7D5AE5}" destId="{13AD5EF1-2F8F-4A32-BA48-3B5382F923AE}" srcOrd="3" destOrd="0" parTransId="{D5E7092F-8009-4044-B7C9-F1A6991D257C}" sibTransId="{1143D8C3-E4AA-4E06-8D10-EFB13087B1AC}"/>
    <dgm:cxn modelId="{049EE7DB-3D83-4204-9F89-E2DA41A05404}" type="presParOf" srcId="{99734E82-E2E1-4BA5-8242-96DFC2492D27}" destId="{BAE9AB0C-C455-4DAC-A678-9F5F0F90E21C}" srcOrd="0" destOrd="0" presId="urn:microsoft.com/office/officeart/2005/8/layout/radial2"/>
    <dgm:cxn modelId="{816CDBFC-9725-4D5B-A551-1D9DC7779787}" type="presParOf" srcId="{BAE9AB0C-C455-4DAC-A678-9F5F0F90E21C}" destId="{12225C4E-00F4-4B31-A367-121DB3E33D38}" srcOrd="0" destOrd="0" presId="urn:microsoft.com/office/officeart/2005/8/layout/radial2"/>
    <dgm:cxn modelId="{4441EE8E-0301-4196-87D8-2E4B9A9DA515}" type="presParOf" srcId="{12225C4E-00F4-4B31-A367-121DB3E33D38}" destId="{60FDF950-4479-433D-9EA6-E66D54DD9F0E}" srcOrd="0" destOrd="0" presId="urn:microsoft.com/office/officeart/2005/8/layout/radial2"/>
    <dgm:cxn modelId="{D97BF665-D02A-4A08-9A91-8E57E77BB395}" type="presParOf" srcId="{12225C4E-00F4-4B31-A367-121DB3E33D38}" destId="{8F1641D4-6310-4918-842D-24A4E69791C3}" srcOrd="1" destOrd="0" presId="urn:microsoft.com/office/officeart/2005/8/layout/radial2"/>
    <dgm:cxn modelId="{AF6BF343-A757-4FC5-B95A-04DE68CB2B2A}" type="presParOf" srcId="{BAE9AB0C-C455-4DAC-A678-9F5F0F90E21C}" destId="{09DDCF4B-73C4-456A-AD23-702A068CDD6A}" srcOrd="1" destOrd="0" presId="urn:microsoft.com/office/officeart/2005/8/layout/radial2"/>
    <dgm:cxn modelId="{0A52E519-B64A-4AB0-AF46-93CFF80E9FB8}" type="presParOf" srcId="{BAE9AB0C-C455-4DAC-A678-9F5F0F90E21C}" destId="{FDCAED4B-D4E8-474D-8E1A-33E516878C90}" srcOrd="2" destOrd="0" presId="urn:microsoft.com/office/officeart/2005/8/layout/radial2"/>
    <dgm:cxn modelId="{A7753CF6-050A-438C-A53C-35D2394C8A52}" type="presParOf" srcId="{FDCAED4B-D4E8-474D-8E1A-33E516878C90}" destId="{84AE545E-A517-414A-893C-A2E2833E2343}" srcOrd="0" destOrd="0" presId="urn:microsoft.com/office/officeart/2005/8/layout/radial2"/>
    <dgm:cxn modelId="{7379107A-97DD-45D7-831D-909E190C135D}" type="presParOf" srcId="{FDCAED4B-D4E8-474D-8E1A-33E516878C90}" destId="{3A6D42F4-9BE6-48A8-BDA0-4793A62BBA7C}" srcOrd="1" destOrd="0" presId="urn:microsoft.com/office/officeart/2005/8/layout/radial2"/>
    <dgm:cxn modelId="{6AB7CF06-92A1-4B31-84A5-5DFE79DA7818}" type="presParOf" srcId="{BAE9AB0C-C455-4DAC-A678-9F5F0F90E21C}" destId="{023289DE-A90D-4EE9-A2F7-19EDE5641D64}" srcOrd="3" destOrd="0" presId="urn:microsoft.com/office/officeart/2005/8/layout/radial2"/>
    <dgm:cxn modelId="{6D514007-AFA3-4813-A25B-A186053E38CC}" type="presParOf" srcId="{BAE9AB0C-C455-4DAC-A678-9F5F0F90E21C}" destId="{4D0B5A07-D676-427F-BF14-EE414E267706}" srcOrd="4" destOrd="0" presId="urn:microsoft.com/office/officeart/2005/8/layout/radial2"/>
    <dgm:cxn modelId="{A6F5689A-D60A-4E36-A0F5-3F779CF19756}" type="presParOf" srcId="{4D0B5A07-D676-427F-BF14-EE414E267706}" destId="{F741283E-857C-49B4-846D-A84B6AABD3E6}" srcOrd="0" destOrd="0" presId="urn:microsoft.com/office/officeart/2005/8/layout/radial2"/>
    <dgm:cxn modelId="{B2013DF6-6AE4-47E3-95C9-C35AEAD4D4EB}" type="presParOf" srcId="{4D0B5A07-D676-427F-BF14-EE414E267706}" destId="{5FD4B65A-2C3A-47A1-97BE-858E5EF671C0}" srcOrd="1" destOrd="0" presId="urn:microsoft.com/office/officeart/2005/8/layout/radial2"/>
    <dgm:cxn modelId="{B9271C7D-F929-4946-89A7-640F41D9D9CE}" type="presParOf" srcId="{BAE9AB0C-C455-4DAC-A678-9F5F0F90E21C}" destId="{305B6F58-44DD-44CD-8D1E-8896C4AE8A1E}" srcOrd="5" destOrd="0" presId="urn:microsoft.com/office/officeart/2005/8/layout/radial2"/>
    <dgm:cxn modelId="{98DEE8BD-B68C-45A0-AD37-4B56C3044F62}" type="presParOf" srcId="{BAE9AB0C-C455-4DAC-A678-9F5F0F90E21C}" destId="{366FD878-8260-4551-B381-897A332D7B41}" srcOrd="6" destOrd="0" presId="urn:microsoft.com/office/officeart/2005/8/layout/radial2"/>
    <dgm:cxn modelId="{3CD443FB-7ADB-4676-8CE2-F6C9C8EE618C}" type="presParOf" srcId="{366FD878-8260-4551-B381-897A332D7B41}" destId="{3160B344-CECD-4D01-9C36-A8DBAC97FDD1}" srcOrd="0" destOrd="0" presId="urn:microsoft.com/office/officeart/2005/8/layout/radial2"/>
    <dgm:cxn modelId="{569A2E91-7170-4599-951A-79E702520084}" type="presParOf" srcId="{366FD878-8260-4551-B381-897A332D7B41}" destId="{5F4F4307-16E3-4CE3-8A48-5B0CCE301E3F}" srcOrd="1" destOrd="0" presId="urn:microsoft.com/office/officeart/2005/8/layout/radial2"/>
    <dgm:cxn modelId="{FC130B00-4A83-40AF-BF90-71EB1A72EE00}" type="presParOf" srcId="{BAE9AB0C-C455-4DAC-A678-9F5F0F90E21C}" destId="{BB8EAD34-1C90-41FC-99D1-A37093BCC2C3}" srcOrd="7" destOrd="0" presId="urn:microsoft.com/office/officeart/2005/8/layout/radial2"/>
    <dgm:cxn modelId="{A7B1E3A3-775E-4560-A2A2-0D9A4517FF26}" type="presParOf" srcId="{BAE9AB0C-C455-4DAC-A678-9F5F0F90E21C}" destId="{8149843C-2E83-4E5B-815F-F06ADA09796B}" srcOrd="8" destOrd="0" presId="urn:microsoft.com/office/officeart/2005/8/layout/radial2"/>
    <dgm:cxn modelId="{1DFCB66F-7A7C-4D61-A98D-7DF0555DF6DF}" type="presParOf" srcId="{8149843C-2E83-4E5B-815F-F06ADA09796B}" destId="{D8A2284D-D49A-4016-8BDA-CCFB6C3646D1}" srcOrd="0" destOrd="0" presId="urn:microsoft.com/office/officeart/2005/8/layout/radial2"/>
    <dgm:cxn modelId="{0FFDF1F1-A6F5-4CC8-A515-3A9EB4F8A285}" type="presParOf" srcId="{8149843C-2E83-4E5B-815F-F06ADA09796B}" destId="{56E77009-E66A-406E-9443-58EBA62B1AD5}" srcOrd="1" destOrd="0" presId="urn:microsoft.com/office/officeart/2005/8/layout/radial2"/>
    <dgm:cxn modelId="{0A3661F1-1552-4DCF-92C5-EE9452941430}" type="presParOf" srcId="{BAE9AB0C-C455-4DAC-A678-9F5F0F90E21C}" destId="{47523820-728D-4995-8F94-76D4AB04CBEE}" srcOrd="9" destOrd="0" presId="urn:microsoft.com/office/officeart/2005/8/layout/radial2"/>
    <dgm:cxn modelId="{959B5DE1-3ABC-4FB4-838B-1C99CB970A23}" type="presParOf" srcId="{BAE9AB0C-C455-4DAC-A678-9F5F0F90E21C}" destId="{C662EDC0-2A1A-4FF9-AF33-3B48F4009BC1}" srcOrd="10" destOrd="0" presId="urn:microsoft.com/office/officeart/2005/8/layout/radial2"/>
    <dgm:cxn modelId="{C52DB310-7AF3-4312-8FC9-405CE6243E41}" type="presParOf" srcId="{C662EDC0-2A1A-4FF9-AF33-3B48F4009BC1}" destId="{B3BC8A8E-3230-4DB6-A422-49C491A6FA8D}" srcOrd="0" destOrd="0" presId="urn:microsoft.com/office/officeart/2005/8/layout/radial2"/>
    <dgm:cxn modelId="{BE290417-5E01-4AF8-A7F4-A968C5FCA94E}" type="presParOf" srcId="{C662EDC0-2A1A-4FF9-AF33-3B48F4009BC1}" destId="{6A688A27-D3AB-413A-B4C0-1BD9D80641FF}" srcOrd="1" destOrd="0" presId="urn:microsoft.com/office/officeart/2005/8/layout/radial2"/>
    <dgm:cxn modelId="{C8425869-B495-4CF0-B675-DFC332A79F8E}" type="presParOf" srcId="{BAE9AB0C-C455-4DAC-A678-9F5F0F90E21C}" destId="{1C06DECE-B64B-437E-A01C-CF6243BA04DD}" srcOrd="11" destOrd="0" presId="urn:microsoft.com/office/officeart/2005/8/layout/radial2"/>
    <dgm:cxn modelId="{39E8A071-ECA3-4680-AF9A-3551006B3C0E}" type="presParOf" srcId="{BAE9AB0C-C455-4DAC-A678-9F5F0F90E21C}" destId="{1E357F65-AE83-417F-9DF0-AF0C274E49D0}" srcOrd="12" destOrd="0" presId="urn:microsoft.com/office/officeart/2005/8/layout/radial2"/>
    <dgm:cxn modelId="{80F96503-BAEF-4503-9829-579A511159A7}" type="presParOf" srcId="{1E357F65-AE83-417F-9DF0-AF0C274E49D0}" destId="{BB8B7A78-5694-4A29-9A29-B96A35794EEE}" srcOrd="0" destOrd="0" presId="urn:microsoft.com/office/officeart/2005/8/layout/radial2"/>
    <dgm:cxn modelId="{9F26651A-4BDE-4D7C-A441-8439E778724B}" type="presParOf" srcId="{1E357F65-AE83-417F-9DF0-AF0C274E49D0}" destId="{FACA70C8-3C3A-439E-92F1-421A1A4A0D1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C4472-953E-4F19-AF39-5A223222C24D}" type="doc">
      <dgm:prSet loTypeId="urn:microsoft.com/office/officeart/2005/8/layout/equation2" loCatId="process" qsTypeId="urn:microsoft.com/office/officeart/2005/8/quickstyle/3d3" qsCatId="3D" csTypeId="urn:microsoft.com/office/officeart/2005/8/colors/accent2_4" csCatId="accent2" phldr="1"/>
      <dgm:spPr/>
    </dgm:pt>
    <dgm:pt modelId="{A12F81DA-51FD-4A19-BFFE-975A4CA3240B}">
      <dgm:prSet phldrT="[Text]"/>
      <dgm:spPr/>
      <dgm:t>
        <a:bodyPr/>
        <a:lstStyle/>
        <a:p>
          <a:r>
            <a:rPr lang="en-US" dirty="0"/>
            <a:t>BERT</a:t>
          </a:r>
          <a:endParaRPr lang="en-IN" dirty="0"/>
        </a:p>
      </dgm:t>
    </dgm:pt>
    <dgm:pt modelId="{E19BE2CD-C0DF-411D-86A0-C915C0764FE6}" type="parTrans" cxnId="{DB29FE80-A291-4375-BE0E-954800A4210D}">
      <dgm:prSet/>
      <dgm:spPr/>
      <dgm:t>
        <a:bodyPr/>
        <a:lstStyle/>
        <a:p>
          <a:endParaRPr lang="en-IN"/>
        </a:p>
      </dgm:t>
    </dgm:pt>
    <dgm:pt modelId="{25A0DF97-1DC0-49FF-ABC1-E0720F176E13}" type="sibTrans" cxnId="{DB29FE80-A291-4375-BE0E-954800A4210D}">
      <dgm:prSet/>
      <dgm:spPr/>
      <dgm:t>
        <a:bodyPr/>
        <a:lstStyle/>
        <a:p>
          <a:endParaRPr lang="en-IN"/>
        </a:p>
      </dgm:t>
    </dgm:pt>
    <dgm:pt modelId="{6D32AFC1-7494-446C-A27D-DC45F2BD2F66}" type="pres">
      <dgm:prSet presAssocID="{0D4C4472-953E-4F19-AF39-5A223222C24D}" presName="Name0" presStyleCnt="0">
        <dgm:presLayoutVars>
          <dgm:dir/>
          <dgm:resizeHandles val="exact"/>
        </dgm:presLayoutVars>
      </dgm:prSet>
      <dgm:spPr/>
    </dgm:pt>
    <dgm:pt modelId="{1C6EBFD5-97CF-4CE6-A918-58C1F49DADE5}" type="pres">
      <dgm:prSet presAssocID="{0D4C4472-953E-4F19-AF39-5A223222C24D}" presName="vNodes" presStyleCnt="0"/>
      <dgm:spPr/>
    </dgm:pt>
    <dgm:pt modelId="{D71033AB-548D-4B79-97E0-29C05EEDA56B}" type="pres">
      <dgm:prSet presAssocID="{0D4C4472-953E-4F19-AF39-5A223222C24D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C2777363-E338-4E68-8104-0106F0E109FF}" type="presOf" srcId="{0D4C4472-953E-4F19-AF39-5A223222C24D}" destId="{6D32AFC1-7494-446C-A27D-DC45F2BD2F66}" srcOrd="0" destOrd="0" presId="urn:microsoft.com/office/officeart/2005/8/layout/equation2"/>
    <dgm:cxn modelId="{DB29FE80-A291-4375-BE0E-954800A4210D}" srcId="{0D4C4472-953E-4F19-AF39-5A223222C24D}" destId="{A12F81DA-51FD-4A19-BFFE-975A4CA3240B}" srcOrd="0" destOrd="0" parTransId="{E19BE2CD-C0DF-411D-86A0-C915C0764FE6}" sibTransId="{25A0DF97-1DC0-49FF-ABC1-E0720F176E13}"/>
    <dgm:cxn modelId="{DE473DE7-427B-4286-A66E-D60F08644D34}" type="presOf" srcId="{A12F81DA-51FD-4A19-BFFE-975A4CA3240B}" destId="{D71033AB-548D-4B79-97E0-29C05EEDA56B}" srcOrd="0" destOrd="0" presId="urn:microsoft.com/office/officeart/2005/8/layout/equation2"/>
    <dgm:cxn modelId="{BA433146-1E14-4281-B14F-E4F95195A16E}" type="presParOf" srcId="{6D32AFC1-7494-446C-A27D-DC45F2BD2F66}" destId="{1C6EBFD5-97CF-4CE6-A918-58C1F49DADE5}" srcOrd="0" destOrd="0" presId="urn:microsoft.com/office/officeart/2005/8/layout/equation2"/>
    <dgm:cxn modelId="{B12D913D-F9BE-4D2E-8E6A-A6D602CEE842}" type="presParOf" srcId="{6D32AFC1-7494-446C-A27D-DC45F2BD2F66}" destId="{D71033AB-548D-4B79-97E0-29C05EEDA56B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D47E-D021-483E-838D-1DC9EF98F8EF}">
      <dsp:nvSpPr>
        <dsp:cNvPr id="0" name=""/>
        <dsp:cNvSpPr/>
      </dsp:nvSpPr>
      <dsp:spPr>
        <a:xfrm>
          <a:off x="6835687" y="936232"/>
          <a:ext cx="2480055" cy="2480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D254A-569A-476A-9FFD-16538105DC02}">
      <dsp:nvSpPr>
        <dsp:cNvPr id="0" name=""/>
        <dsp:cNvSpPr/>
      </dsp:nvSpPr>
      <dsp:spPr>
        <a:xfrm>
          <a:off x="6918032" y="1018930"/>
          <a:ext cx="2315364" cy="2315118"/>
        </a:xfrm>
        <a:prstGeom prst="ellipse">
          <a:avLst/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Final Language Model for test data</a:t>
          </a:r>
          <a:endParaRPr lang="en-IN" sz="2200" kern="1200" dirty="0">
            <a:solidFill>
              <a:schemeClr val="bg1"/>
            </a:solidFill>
          </a:endParaRPr>
        </a:p>
      </dsp:txBody>
      <dsp:txXfrm>
        <a:off x="7249029" y="1349723"/>
        <a:ext cx="1653370" cy="1653531"/>
      </dsp:txXfrm>
    </dsp:sp>
    <dsp:sp modelId="{84B96543-C72F-4259-BAEE-8325ECC971E1}">
      <dsp:nvSpPr>
        <dsp:cNvPr id="0" name=""/>
        <dsp:cNvSpPr/>
      </dsp:nvSpPr>
      <dsp:spPr>
        <a:xfrm rot="2700000">
          <a:off x="4275465" y="939230"/>
          <a:ext cx="2474082" cy="247408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F10BC-3483-4C7E-A97D-CE04CC095050}">
      <dsp:nvSpPr>
        <dsp:cNvPr id="0" name=""/>
        <dsp:cNvSpPr/>
      </dsp:nvSpPr>
      <dsp:spPr>
        <a:xfrm>
          <a:off x="4354823" y="1018930"/>
          <a:ext cx="2315364" cy="231511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Fine Tune Trained Model for Specific Use Case</a:t>
          </a:r>
          <a:endParaRPr lang="en-IN" sz="2200" kern="1200" dirty="0"/>
        </a:p>
      </dsp:txBody>
      <dsp:txXfrm>
        <a:off x="4685820" y="1349723"/>
        <a:ext cx="1653370" cy="1653531"/>
      </dsp:txXfrm>
    </dsp:sp>
    <dsp:sp modelId="{31E4FDA4-3B1F-4B57-909B-A78D565C0E38}">
      <dsp:nvSpPr>
        <dsp:cNvPr id="0" name=""/>
        <dsp:cNvSpPr/>
      </dsp:nvSpPr>
      <dsp:spPr>
        <a:xfrm rot="2700000">
          <a:off x="1712256" y="939230"/>
          <a:ext cx="2474082" cy="247408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5CA23-4540-4BFD-9B47-6CA295EB4679}">
      <dsp:nvSpPr>
        <dsp:cNvPr id="0" name=""/>
        <dsp:cNvSpPr/>
      </dsp:nvSpPr>
      <dsp:spPr>
        <a:xfrm>
          <a:off x="1791615" y="1018930"/>
          <a:ext cx="2315364" cy="231511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 trained Language Model</a:t>
          </a:r>
          <a:endParaRPr lang="en-IN" sz="2200" kern="1200" dirty="0"/>
        </a:p>
      </dsp:txBody>
      <dsp:txXfrm>
        <a:off x="2122612" y="1349723"/>
        <a:ext cx="1653370" cy="1653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8249-9402-4198-98AF-CF725C306E4B}">
      <dsp:nvSpPr>
        <dsp:cNvPr id="0" name=""/>
        <dsp:cNvSpPr/>
      </dsp:nvSpPr>
      <dsp:spPr>
        <a:xfrm>
          <a:off x="1129" y="59682"/>
          <a:ext cx="1497768" cy="1497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Trained on Wikipedia</a:t>
          </a:r>
          <a:endParaRPr lang="en-IN" sz="1600" kern="1200" dirty="0"/>
        </a:p>
      </dsp:txBody>
      <dsp:txXfrm>
        <a:off x="220472" y="279025"/>
        <a:ext cx="1059082" cy="1059082"/>
      </dsp:txXfrm>
    </dsp:sp>
    <dsp:sp modelId="{51F88B9E-34D3-4E5B-B379-8FE6C0327E71}">
      <dsp:nvSpPr>
        <dsp:cNvPr id="0" name=""/>
        <dsp:cNvSpPr/>
      </dsp:nvSpPr>
      <dsp:spPr>
        <a:xfrm>
          <a:off x="1620517" y="374213"/>
          <a:ext cx="868705" cy="8687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35664" y="706406"/>
        <a:ext cx="638411" cy="204319"/>
      </dsp:txXfrm>
    </dsp:sp>
    <dsp:sp modelId="{229FB486-8E19-4DC7-A07C-66077C9CBD43}">
      <dsp:nvSpPr>
        <dsp:cNvPr id="0" name=""/>
        <dsp:cNvSpPr/>
      </dsp:nvSpPr>
      <dsp:spPr>
        <a:xfrm>
          <a:off x="2610842" y="59682"/>
          <a:ext cx="1497768" cy="1497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Trained on </a:t>
          </a:r>
          <a:r>
            <a:rPr lang="en-US" sz="1600" kern="1200" dirty="0" err="1"/>
            <a:t>BookCorpus</a:t>
          </a:r>
          <a:endParaRPr lang="en-IN" sz="1600" kern="1200" dirty="0"/>
        </a:p>
      </dsp:txBody>
      <dsp:txXfrm>
        <a:off x="2830185" y="279025"/>
        <a:ext cx="1059082" cy="1059082"/>
      </dsp:txXfrm>
    </dsp:sp>
    <dsp:sp modelId="{64B2C6BC-F470-4CDC-B6A3-AA67D7D10E84}">
      <dsp:nvSpPr>
        <dsp:cNvPr id="0" name=""/>
        <dsp:cNvSpPr/>
      </dsp:nvSpPr>
      <dsp:spPr>
        <a:xfrm>
          <a:off x="4230230" y="374213"/>
          <a:ext cx="868705" cy="8687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4345377" y="553166"/>
        <a:ext cx="638411" cy="510799"/>
      </dsp:txXfrm>
    </dsp:sp>
    <dsp:sp modelId="{2B35A370-80A1-44DE-B35C-D0DCED0325FC}">
      <dsp:nvSpPr>
        <dsp:cNvPr id="0" name=""/>
        <dsp:cNvSpPr/>
      </dsp:nvSpPr>
      <dsp:spPr>
        <a:xfrm>
          <a:off x="5220555" y="59682"/>
          <a:ext cx="1497768" cy="149776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BERT Trained Model</a:t>
          </a:r>
        </a:p>
      </dsp:txBody>
      <dsp:txXfrm>
        <a:off x="5439898" y="279025"/>
        <a:ext cx="1059082" cy="1059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8249-9402-4198-98AF-CF725C306E4B}">
      <dsp:nvSpPr>
        <dsp:cNvPr id="0" name=""/>
        <dsp:cNvSpPr/>
      </dsp:nvSpPr>
      <dsp:spPr>
        <a:xfrm>
          <a:off x="10542" y="1754049"/>
          <a:ext cx="1424119" cy="142411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BERT Trained Model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219099" y="1962606"/>
        <a:ext cx="1007005" cy="1007005"/>
      </dsp:txXfrm>
    </dsp:sp>
    <dsp:sp modelId="{51F88B9E-34D3-4E5B-B379-8FE6C0327E71}">
      <dsp:nvSpPr>
        <dsp:cNvPr id="0" name=""/>
        <dsp:cNvSpPr/>
      </dsp:nvSpPr>
      <dsp:spPr>
        <a:xfrm>
          <a:off x="1550300" y="2053114"/>
          <a:ext cx="825989" cy="8259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659785" y="2368972"/>
        <a:ext cx="607019" cy="194273"/>
      </dsp:txXfrm>
    </dsp:sp>
    <dsp:sp modelId="{2B35A370-80A1-44DE-B35C-D0DCED0325FC}">
      <dsp:nvSpPr>
        <dsp:cNvPr id="0" name=""/>
        <dsp:cNvSpPr/>
      </dsp:nvSpPr>
      <dsp:spPr>
        <a:xfrm>
          <a:off x="2491928" y="1754049"/>
          <a:ext cx="1424119" cy="142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Trained on 1.8Million Reuters news articles</a:t>
          </a:r>
        </a:p>
      </dsp:txBody>
      <dsp:txXfrm>
        <a:off x="2700485" y="1962606"/>
        <a:ext cx="1007005" cy="1007005"/>
      </dsp:txXfrm>
    </dsp:sp>
    <dsp:sp modelId="{8F71A710-2270-42ED-A32B-F8499BF1164B}">
      <dsp:nvSpPr>
        <dsp:cNvPr id="0" name=""/>
        <dsp:cNvSpPr/>
      </dsp:nvSpPr>
      <dsp:spPr>
        <a:xfrm>
          <a:off x="4031686" y="2053114"/>
          <a:ext cx="825989" cy="8259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141171" y="2368972"/>
        <a:ext cx="607019" cy="194273"/>
      </dsp:txXfrm>
    </dsp:sp>
    <dsp:sp modelId="{3F248536-DD66-4EE9-91A0-4EBA9123B2D4}">
      <dsp:nvSpPr>
        <dsp:cNvPr id="0" name=""/>
        <dsp:cNvSpPr/>
      </dsp:nvSpPr>
      <dsp:spPr>
        <a:xfrm>
          <a:off x="4973314" y="1754049"/>
          <a:ext cx="1424119" cy="142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Sentiment analysis on Financial </a:t>
          </a:r>
          <a:r>
            <a:rPr lang="en-US" sz="1600" kern="1200" dirty="0" err="1"/>
            <a:t>Phrasebank</a:t>
          </a:r>
          <a:endParaRPr lang="en-US" sz="1600" kern="1200" dirty="0"/>
        </a:p>
      </dsp:txBody>
      <dsp:txXfrm>
        <a:off x="5181871" y="1962606"/>
        <a:ext cx="1007005" cy="1007005"/>
      </dsp:txXfrm>
    </dsp:sp>
    <dsp:sp modelId="{26559692-359F-4698-B3A7-ECD8E6B9D48F}">
      <dsp:nvSpPr>
        <dsp:cNvPr id="0" name=""/>
        <dsp:cNvSpPr/>
      </dsp:nvSpPr>
      <dsp:spPr>
        <a:xfrm>
          <a:off x="6513072" y="2053114"/>
          <a:ext cx="825989" cy="8259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622557" y="2368972"/>
        <a:ext cx="607019" cy="194273"/>
      </dsp:txXfrm>
    </dsp:sp>
    <dsp:sp modelId="{FF80476A-43C5-4A71-99EE-2EC93322FCBC}">
      <dsp:nvSpPr>
        <dsp:cNvPr id="0" name=""/>
        <dsp:cNvSpPr/>
      </dsp:nvSpPr>
      <dsp:spPr>
        <a:xfrm>
          <a:off x="7454700" y="1754049"/>
          <a:ext cx="1424119" cy="142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Sentiments of </a:t>
          </a:r>
          <a:r>
            <a:rPr lang="en-US" sz="1600" kern="1200" dirty="0" err="1"/>
            <a:t>PhraseBank</a:t>
          </a:r>
          <a:r>
            <a:rPr lang="en-US" sz="1600" kern="1200" dirty="0"/>
            <a:t> manually annotated</a:t>
          </a:r>
        </a:p>
      </dsp:txBody>
      <dsp:txXfrm>
        <a:off x="7663257" y="1962606"/>
        <a:ext cx="1007005" cy="1007005"/>
      </dsp:txXfrm>
    </dsp:sp>
    <dsp:sp modelId="{7FAEAC9B-92D5-4482-AFD0-DDFAB6F4554C}">
      <dsp:nvSpPr>
        <dsp:cNvPr id="0" name=""/>
        <dsp:cNvSpPr/>
      </dsp:nvSpPr>
      <dsp:spPr>
        <a:xfrm>
          <a:off x="8994458" y="2053114"/>
          <a:ext cx="825989" cy="8259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400" kern="1200"/>
        </a:p>
      </dsp:txBody>
      <dsp:txXfrm>
        <a:off x="9103943" y="2223268"/>
        <a:ext cx="607019" cy="485681"/>
      </dsp:txXfrm>
    </dsp:sp>
    <dsp:sp modelId="{4B81D02B-7C41-4345-BB87-AF8B37EC50B3}">
      <dsp:nvSpPr>
        <dsp:cNvPr id="0" name=""/>
        <dsp:cNvSpPr/>
      </dsp:nvSpPr>
      <dsp:spPr>
        <a:xfrm>
          <a:off x="9936086" y="1754049"/>
          <a:ext cx="1424119" cy="142411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FinBERT</a:t>
          </a:r>
          <a:r>
            <a:rPr lang="en-US" sz="1600" kern="1200" dirty="0"/>
            <a:t> Trained Model</a:t>
          </a:r>
          <a:endParaRPr lang="en-US" sz="1300" kern="1200" dirty="0"/>
        </a:p>
      </dsp:txBody>
      <dsp:txXfrm>
        <a:off x="10144643" y="1962606"/>
        <a:ext cx="1007005" cy="1007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DECE-B64B-437E-A01C-CF6243BA04DD}">
      <dsp:nvSpPr>
        <dsp:cNvPr id="0" name=""/>
        <dsp:cNvSpPr/>
      </dsp:nvSpPr>
      <dsp:spPr>
        <a:xfrm rot="3224615">
          <a:off x="2182963" y="3920322"/>
          <a:ext cx="1949288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949288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23820-728D-4995-8F94-76D4AB04CBEE}">
      <dsp:nvSpPr>
        <dsp:cNvPr id="0" name=""/>
        <dsp:cNvSpPr/>
      </dsp:nvSpPr>
      <dsp:spPr>
        <a:xfrm rot="1958988">
          <a:off x="2549811" y="3483417"/>
          <a:ext cx="1878456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878456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EAD34-1C90-41FC-99D1-A37093BCC2C3}">
      <dsp:nvSpPr>
        <dsp:cNvPr id="0" name=""/>
        <dsp:cNvSpPr/>
      </dsp:nvSpPr>
      <dsp:spPr>
        <a:xfrm rot="659661">
          <a:off x="2680948" y="2960239"/>
          <a:ext cx="1882579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882579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B6F58-44DD-44CD-8D1E-8896C4AE8A1E}">
      <dsp:nvSpPr>
        <dsp:cNvPr id="0" name=""/>
        <dsp:cNvSpPr/>
      </dsp:nvSpPr>
      <dsp:spPr>
        <a:xfrm rot="20940339">
          <a:off x="2680948" y="2430654"/>
          <a:ext cx="1882579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882579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289DE-A90D-4EE9-A2F7-19EDE5641D64}">
      <dsp:nvSpPr>
        <dsp:cNvPr id="0" name=""/>
        <dsp:cNvSpPr/>
      </dsp:nvSpPr>
      <dsp:spPr>
        <a:xfrm rot="19641012">
          <a:off x="2549811" y="1907476"/>
          <a:ext cx="1878456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878456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DCF4B-73C4-456A-AD23-702A068CDD6A}">
      <dsp:nvSpPr>
        <dsp:cNvPr id="0" name=""/>
        <dsp:cNvSpPr/>
      </dsp:nvSpPr>
      <dsp:spPr>
        <a:xfrm rot="18394382">
          <a:off x="2184475" y="1460716"/>
          <a:ext cx="1981792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981792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41D4-6310-4918-842D-24A4E69791C3}">
      <dsp:nvSpPr>
        <dsp:cNvPr id="0" name=""/>
        <dsp:cNvSpPr/>
      </dsp:nvSpPr>
      <dsp:spPr>
        <a:xfrm>
          <a:off x="1632218" y="2082271"/>
          <a:ext cx="1254124" cy="12541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E545E-A517-414A-893C-A2E2833E2343}">
      <dsp:nvSpPr>
        <dsp:cNvPr id="0" name=""/>
        <dsp:cNvSpPr/>
      </dsp:nvSpPr>
      <dsp:spPr>
        <a:xfrm>
          <a:off x="3613736" y="423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Financial Text Data</a:t>
          </a:r>
          <a:endParaRPr lang="en-IN" sz="1100" kern="1200" dirty="0"/>
        </a:p>
      </dsp:txBody>
      <dsp:txXfrm>
        <a:off x="3723933" y="110620"/>
        <a:ext cx="532081" cy="532081"/>
      </dsp:txXfrm>
    </dsp:sp>
    <dsp:sp modelId="{3A6D42F4-9BE6-48A8-BDA0-4793A62BBA7C}">
      <dsp:nvSpPr>
        <dsp:cNvPr id="0" name=""/>
        <dsp:cNvSpPr/>
      </dsp:nvSpPr>
      <dsp:spPr>
        <a:xfrm>
          <a:off x="4441459" y="423"/>
          <a:ext cx="1128712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FinBERT</a:t>
          </a:r>
          <a:endParaRPr lang="en-IN" sz="1400" kern="1200" dirty="0"/>
        </a:p>
      </dsp:txBody>
      <dsp:txXfrm>
        <a:off x="4441459" y="423"/>
        <a:ext cx="1128712" cy="752475"/>
      </dsp:txXfrm>
    </dsp:sp>
    <dsp:sp modelId="{F741283E-857C-49B4-846D-A84B6AABD3E6}">
      <dsp:nvSpPr>
        <dsp:cNvPr id="0" name=""/>
        <dsp:cNvSpPr/>
      </dsp:nvSpPr>
      <dsp:spPr>
        <a:xfrm>
          <a:off x="4220402" y="835427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 Medical Text Data</a:t>
          </a:r>
          <a:endParaRPr lang="en-IN" sz="1100" kern="1200" dirty="0"/>
        </a:p>
      </dsp:txBody>
      <dsp:txXfrm>
        <a:off x="4330599" y="945624"/>
        <a:ext cx="532081" cy="532081"/>
      </dsp:txXfrm>
    </dsp:sp>
    <dsp:sp modelId="{5FD4B65A-2C3A-47A1-97BE-858E5EF671C0}">
      <dsp:nvSpPr>
        <dsp:cNvPr id="0" name=""/>
        <dsp:cNvSpPr/>
      </dsp:nvSpPr>
      <dsp:spPr>
        <a:xfrm>
          <a:off x="5048125" y="835427"/>
          <a:ext cx="1128712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BioBERT</a:t>
          </a:r>
          <a:endParaRPr lang="en-IN" sz="1400" kern="1200" dirty="0"/>
        </a:p>
      </dsp:txBody>
      <dsp:txXfrm>
        <a:off x="5048125" y="835427"/>
        <a:ext cx="1128712" cy="752475"/>
      </dsp:txXfrm>
    </dsp:sp>
    <dsp:sp modelId="{3160B344-CECD-4D01-9C36-A8DBAC97FDD1}">
      <dsp:nvSpPr>
        <dsp:cNvPr id="0" name=""/>
        <dsp:cNvSpPr/>
      </dsp:nvSpPr>
      <dsp:spPr>
        <a:xfrm>
          <a:off x="4539346" y="1817034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Scientific Publications</a:t>
          </a:r>
          <a:endParaRPr lang="en-IN" sz="1100" kern="1200" dirty="0"/>
        </a:p>
      </dsp:txBody>
      <dsp:txXfrm>
        <a:off x="4649543" y="1927231"/>
        <a:ext cx="532081" cy="532081"/>
      </dsp:txXfrm>
    </dsp:sp>
    <dsp:sp modelId="{5F4F4307-16E3-4CE3-8A48-5B0CCE301E3F}">
      <dsp:nvSpPr>
        <dsp:cNvPr id="0" name=""/>
        <dsp:cNvSpPr/>
      </dsp:nvSpPr>
      <dsp:spPr>
        <a:xfrm>
          <a:off x="5367068" y="1817034"/>
          <a:ext cx="1128712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SciBERT</a:t>
          </a:r>
          <a:endParaRPr lang="en-IN" sz="1400" kern="1200" dirty="0"/>
        </a:p>
      </dsp:txBody>
      <dsp:txXfrm>
        <a:off x="5367068" y="1817034"/>
        <a:ext cx="1128712" cy="752475"/>
      </dsp:txXfrm>
    </dsp:sp>
    <dsp:sp modelId="{D8A2284D-D49A-4016-8BDA-CCFB6C3646D1}">
      <dsp:nvSpPr>
        <dsp:cNvPr id="0" name=""/>
        <dsp:cNvSpPr/>
      </dsp:nvSpPr>
      <dsp:spPr>
        <a:xfrm>
          <a:off x="4539346" y="2849157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Clinical Notes</a:t>
          </a:r>
          <a:endParaRPr lang="en-IN" sz="1100" kern="1200" dirty="0"/>
        </a:p>
      </dsp:txBody>
      <dsp:txXfrm>
        <a:off x="4649543" y="2959354"/>
        <a:ext cx="532081" cy="532081"/>
      </dsp:txXfrm>
    </dsp:sp>
    <dsp:sp modelId="{56E77009-E66A-406E-9443-58EBA62B1AD5}">
      <dsp:nvSpPr>
        <dsp:cNvPr id="0" name=""/>
        <dsp:cNvSpPr/>
      </dsp:nvSpPr>
      <dsp:spPr>
        <a:xfrm>
          <a:off x="5367068" y="2849157"/>
          <a:ext cx="1128712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ClinicalBERT</a:t>
          </a:r>
          <a:endParaRPr lang="en-IN" sz="1400" kern="1200" dirty="0"/>
        </a:p>
      </dsp:txBody>
      <dsp:txXfrm>
        <a:off x="5367068" y="2849157"/>
        <a:ext cx="1128712" cy="752475"/>
      </dsp:txXfrm>
    </dsp:sp>
    <dsp:sp modelId="{B3BC8A8E-3230-4DB6-A422-49C491A6FA8D}">
      <dsp:nvSpPr>
        <dsp:cNvPr id="0" name=""/>
        <dsp:cNvSpPr/>
      </dsp:nvSpPr>
      <dsp:spPr>
        <a:xfrm>
          <a:off x="4220402" y="3830764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YouTube videos</a:t>
          </a:r>
          <a:endParaRPr lang="en-IN" sz="1100" kern="1200" dirty="0"/>
        </a:p>
      </dsp:txBody>
      <dsp:txXfrm>
        <a:off x="4330599" y="3940961"/>
        <a:ext cx="532081" cy="532081"/>
      </dsp:txXfrm>
    </dsp:sp>
    <dsp:sp modelId="{6A688A27-D3AB-413A-B4C0-1BD9D80641FF}">
      <dsp:nvSpPr>
        <dsp:cNvPr id="0" name=""/>
        <dsp:cNvSpPr/>
      </dsp:nvSpPr>
      <dsp:spPr>
        <a:xfrm>
          <a:off x="5048125" y="3830764"/>
          <a:ext cx="1128712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VideoBERT</a:t>
          </a:r>
          <a:endParaRPr lang="en-IN" sz="1400" kern="1200" dirty="0"/>
        </a:p>
      </dsp:txBody>
      <dsp:txXfrm>
        <a:off x="5048125" y="3830764"/>
        <a:ext cx="1128712" cy="752475"/>
      </dsp:txXfrm>
    </dsp:sp>
    <dsp:sp modelId="{BB8B7A78-5694-4A29-9A29-B96A35794EEE}">
      <dsp:nvSpPr>
        <dsp:cNvPr id="0" name=""/>
        <dsp:cNvSpPr/>
      </dsp:nvSpPr>
      <dsp:spPr>
        <a:xfrm>
          <a:off x="3514212" y="4665768"/>
          <a:ext cx="911713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 many more</a:t>
          </a:r>
          <a:endParaRPr lang="en-IN" sz="1100" kern="1200" dirty="0"/>
        </a:p>
      </dsp:txBody>
      <dsp:txXfrm>
        <a:off x="3647729" y="4775965"/>
        <a:ext cx="644679" cy="532081"/>
      </dsp:txXfrm>
    </dsp:sp>
    <dsp:sp modelId="{FACA70C8-3C3A-439E-92F1-421A1A4A0D15}">
      <dsp:nvSpPr>
        <dsp:cNvPr id="0" name=""/>
        <dsp:cNvSpPr/>
      </dsp:nvSpPr>
      <dsp:spPr>
        <a:xfrm>
          <a:off x="4302125" y="4665768"/>
          <a:ext cx="1367570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DomainXXBERT</a:t>
          </a:r>
          <a:endParaRPr lang="en-IN" sz="1400" kern="1200" dirty="0"/>
        </a:p>
      </dsp:txBody>
      <dsp:txXfrm>
        <a:off x="4302125" y="4665768"/>
        <a:ext cx="1367570" cy="752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033AB-548D-4B79-97E0-29C05EEDA56B}">
      <dsp:nvSpPr>
        <dsp:cNvPr id="0" name=""/>
        <dsp:cNvSpPr/>
      </dsp:nvSpPr>
      <dsp:spPr>
        <a:xfrm>
          <a:off x="3083309" y="1178"/>
          <a:ext cx="4348981" cy="4348981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BERT</a:t>
          </a:r>
          <a:endParaRPr lang="en-IN" sz="6500" kern="1200" dirty="0"/>
        </a:p>
      </dsp:txBody>
      <dsp:txXfrm>
        <a:off x="3720203" y="638072"/>
        <a:ext cx="3075193" cy="307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037C-9CBC-42DD-88E1-64821608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597C-639B-47E9-8BC7-26D16180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5697-0512-4C62-BEEC-A87981A3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291C-8A9A-4ACB-86B3-1A8BF744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AEDD-ED83-41F8-A3A0-5272785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1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66C-64EF-4761-9AD2-94C44C5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76977-0B6B-487F-AA16-F856D191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2BE0-8CA2-4BB5-B580-1A70844B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4969-3150-4D68-9C63-5904B4C9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F224-EE1C-49F8-A877-8DD10BAE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7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F2EDA-9633-40F0-8F2A-5AEB6254D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AC05-8F5B-4495-87B1-AC1B7D2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A214-B8B0-4BC8-A297-B3237E8E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391C-7119-4665-81C8-6BC12935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916F-79DD-403D-99FC-92E6386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D8B4-EC5A-4003-AD1D-83C58EB5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90DD-24B9-47A0-B65C-D8883B5E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63B6-D1C3-458E-A832-6D47DB61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6DCF-A928-447D-871A-7278A7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5F25-6D57-4694-84AF-39C7F909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01A-AB61-493F-BCBA-747292E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197F-5C60-4A85-BFB4-CFFE4257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0B97-9AA9-4E3C-8FEB-86A60102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7E13-06A4-42FA-A075-CEEF8475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6B85-62A8-4AAA-88D3-CC7EC9DB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DD64-3FC1-46F3-8D5F-1BEC930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4F37-3637-4923-A13A-408179CA1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A5AE-2C35-4CCA-9D59-222B4405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1AA1-F0B4-4FA8-8F85-7462A43A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C50C-C860-43A5-A52A-B82A1B97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ED5A-CB73-431D-9764-9B2EF101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2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AE24-3B7D-4005-B129-974AB726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5848-ECBB-4CC4-9A7F-11E5B49D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9A9C0-E002-4DEB-B959-C043A840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19E6F-E460-4CAD-BF1A-0A9D2DF2C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95C-8281-4195-BB50-370815239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AF5E0-0965-4392-BE6E-79A9ED73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400D-1787-4369-BE5E-5C501FDE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A1EF-B387-4889-8B15-E719968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4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F734-7A00-4AAE-8D0F-00E96F8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F77A9-0219-442A-8406-2E6FD895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BD455-661E-4376-92E9-27CD64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F6A5F-1F47-49BD-999E-328225DE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9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7CBDD-375B-410A-AB3E-52007DD1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4742-927E-4B1B-B44F-55B4B0AA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89EB-13EC-4713-A8AB-86358160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0DA3-636F-4A07-9AE9-C780E46E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A62E-4FD8-42DD-AABC-CAAB1544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31440-7519-4316-84FA-0BED98DD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43F47-C856-4893-B51E-A16C4C70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7AD4D-D5D5-4268-B462-2202D1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4342-DFE3-4D4F-90C0-AE69C67E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2FF8-3666-4349-920E-71A78F11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B0B26-4BA2-4FD0-A1E5-7032F9AE3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80C-6AD7-4B5A-BE79-F30549BF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8C2C-1604-4766-9458-ABCF9CFB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E30C4-2DEC-4A07-A443-4875936E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49A8-7E2A-4141-A212-EF0794D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44285-F65B-46FC-A7A7-A78F0F62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307B-22C5-4877-9CEE-344015CA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A327-C3D4-45EA-883C-0E8EB313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CF9B-B8C6-44D0-B34B-771D03F3FB54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19DC-EC26-4623-9E27-7A6FD1408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EF72-B3D2-4DD7-B106-9A8F0C1D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DC78-041B-4D89-AA50-07F806823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9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6901BB-2627-4777-B793-262B03CBF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0240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40913A37-E528-44FB-B1C5-8C918789095B}"/>
              </a:ext>
            </a:extLst>
          </p:cNvPr>
          <p:cNvSpPr/>
          <p:nvPr/>
        </p:nvSpPr>
        <p:spPr>
          <a:xfrm>
            <a:off x="2868658" y="2222887"/>
            <a:ext cx="452127" cy="732751"/>
          </a:xfrm>
          <a:prstGeom prst="downArrow">
            <a:avLst>
              <a:gd name="adj1" fmla="val 50000"/>
              <a:gd name="adj2" fmla="val 58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C37A0-4D22-499B-ADC4-BDD3AC2F79B4}"/>
              </a:ext>
            </a:extLst>
          </p:cNvPr>
          <p:cNvSpPr/>
          <p:nvPr/>
        </p:nvSpPr>
        <p:spPr>
          <a:xfrm>
            <a:off x="1540933" y="1388533"/>
            <a:ext cx="1913467" cy="905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corpus like Wikipedia</a:t>
            </a:r>
            <a:endParaRPr lang="en-IN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B2F8C34-55D3-44F6-A674-B56CDCD0E90B}"/>
              </a:ext>
            </a:extLst>
          </p:cNvPr>
          <p:cNvSpPr/>
          <p:nvPr/>
        </p:nvSpPr>
        <p:spPr>
          <a:xfrm rot="5400000">
            <a:off x="2746236" y="3602148"/>
            <a:ext cx="452293" cy="399356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4D01-3E1D-4F29-BB7B-1D1376B6FB12}"/>
              </a:ext>
            </a:extLst>
          </p:cNvPr>
          <p:cNvSpPr txBox="1"/>
          <p:nvPr/>
        </p:nvSpPr>
        <p:spPr>
          <a:xfrm>
            <a:off x="3347410" y="5890948"/>
            <a:ext cx="12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Pretraining</a:t>
            </a:r>
            <a:endParaRPr lang="en-IN" dirty="0"/>
          </a:p>
        </p:txBody>
      </p:sp>
      <p:pic>
        <p:nvPicPr>
          <p:cNvPr id="1026" name="Picture 2" descr="English Wikipedia - Wikipedia">
            <a:extLst>
              <a:ext uri="{FF2B5EF4-FFF2-40B4-BE49-F238E27FC236}">
                <a16:creationId xmlns:a16="http://schemas.microsoft.com/office/drawing/2014/main" id="{127D4D02-4682-40A8-A1D4-EC1D06CD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9" y="1320561"/>
            <a:ext cx="1188727" cy="136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4AF0D640-FD82-49FE-A728-F0108F9532C9}"/>
              </a:ext>
            </a:extLst>
          </p:cNvPr>
          <p:cNvSpPr/>
          <p:nvPr/>
        </p:nvSpPr>
        <p:spPr>
          <a:xfrm rot="5400000">
            <a:off x="6240470" y="4417833"/>
            <a:ext cx="410730" cy="236680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9AEAE-6488-41B9-8DFE-B03FFFBD355C}"/>
              </a:ext>
            </a:extLst>
          </p:cNvPr>
          <p:cNvSpPr txBox="1"/>
          <p:nvPr/>
        </p:nvSpPr>
        <p:spPr>
          <a:xfrm>
            <a:off x="5915427" y="5872476"/>
            <a:ext cx="131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BA4B14-26BF-4605-886B-7CFB11F0C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124379"/>
              </p:ext>
            </p:extLst>
          </p:nvPr>
        </p:nvGraphicFramePr>
        <p:xfrm>
          <a:off x="3108037" y="1394691"/>
          <a:ext cx="6719454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8B200A5-6403-4DA0-A98A-2DD626FF3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092369"/>
              </p:ext>
            </p:extLst>
          </p:nvPr>
        </p:nvGraphicFramePr>
        <p:xfrm>
          <a:off x="410626" y="1634837"/>
          <a:ext cx="11370748" cy="493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13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3554C8-404A-44CB-AE4A-B0E1CA6DC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048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81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D94DC-19D7-48FE-8DAF-D97C84F0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62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E07567CC7814FBA713A581E8CEB18" ma:contentTypeVersion="14" ma:contentTypeDescription="Create a new document." ma:contentTypeScope="" ma:versionID="67613594a4c6519eec769a3e56b454f4">
  <xsd:schema xmlns:xsd="http://www.w3.org/2001/XMLSchema" xmlns:xs="http://www.w3.org/2001/XMLSchema" xmlns:p="http://schemas.microsoft.com/office/2006/metadata/properties" xmlns:ns3="249fb86e-f421-4518-bc7f-458a901fcd99" xmlns:ns4="d03aaee3-5880-47cc-8468-e6269efe3b66" targetNamespace="http://schemas.microsoft.com/office/2006/metadata/properties" ma:root="true" ma:fieldsID="d8998f84963d248ce59598d8e674f91a" ns3:_="" ns4:_="">
    <xsd:import namespace="249fb86e-f421-4518-bc7f-458a901fcd99"/>
    <xsd:import namespace="d03aaee3-5880-47cc-8468-e6269efe3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fb86e-f421-4518-bc7f-458a901fcd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aaee3-5880-47cc-8468-e6269efe3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505A0-39A2-4DA2-BB06-02D3479C6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fb86e-f421-4518-bc7f-458a901fcd99"/>
    <ds:schemaRef ds:uri="d03aaee3-5880-47cc-8468-e6269efe3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22F173-2F4B-4320-96EC-4475AC7350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09ADC-F6C2-4A0F-A191-52A88D796637}">
  <ds:schemaRefs>
    <ds:schemaRef ds:uri="http://purl.org/dc/elements/1.1/"/>
    <ds:schemaRef ds:uri="http://purl.org/dc/terms/"/>
    <ds:schemaRef ds:uri="http://schemas.microsoft.com/office/2006/documentManagement/types"/>
    <ds:schemaRef ds:uri="249fb86e-f421-4518-bc7f-458a901fcd99"/>
    <ds:schemaRef ds:uri="http://purl.org/dc/dcmitype/"/>
    <ds:schemaRef ds:uri="d03aaee3-5880-47cc-8468-e6269efe3b66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5</cp:revision>
  <dcterms:created xsi:type="dcterms:W3CDTF">2021-12-10T14:03:57Z</dcterms:created>
  <dcterms:modified xsi:type="dcterms:W3CDTF">2021-12-12T08:57:52Z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0x010100272E07567CC7814FBA713A581E8CEB18</vt:lpwstr>
  </property>
</Properties>
</file>