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Hub\Blogs\210211212_Which%20Chart\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gs\210211212_Which%20Chart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gs\210211212_Which%20Char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gs\210211212_Which%20Chart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gs\210211212_Which%20Chart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4"/>
          <c:order val="0"/>
          <c:tx>
            <c:strRef>
              <c:f>pie!$D$4</c:f>
              <c:strCache>
                <c:ptCount val="1"/>
                <c:pt idx="0">
                  <c:v>Sales in Ks</c:v>
                </c:pt>
              </c:strCache>
            </c:strRef>
          </c:tx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pie!$D$5:$D$8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A-4249-855A-C135A0FADFA2}"/>
            </c:ext>
          </c:extLst>
        </c:ser>
        <c:ser>
          <c:idx val="5"/>
          <c:order val="1"/>
          <c:tx>
            <c:strRef>
              <c:f>pie!$E$4</c:f>
              <c:strCache>
                <c:ptCount val="1"/>
                <c:pt idx="0">
                  <c:v>b1</c:v>
                </c:pt>
              </c:strCache>
            </c:strRef>
          </c:tx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pie!$E$5:$E$8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A-4249-855A-C135A0FADFA2}"/>
            </c:ext>
          </c:extLst>
        </c:ser>
        <c:ser>
          <c:idx val="6"/>
          <c:order val="2"/>
          <c:tx>
            <c:strRef>
              <c:f>pie!$D$4</c:f>
              <c:strCache>
                <c:ptCount val="1"/>
                <c:pt idx="0">
                  <c:v>Sales in 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8A-4249-855A-C135A0FADF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8A-4249-855A-C135A0FADF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8A-4249-855A-C135A0FADFA2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pie!$D$5:$D$8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8A-4249-855A-C135A0FADFA2}"/>
            </c:ext>
          </c:extLst>
        </c:ser>
        <c:ser>
          <c:idx val="7"/>
          <c:order val="3"/>
          <c:tx>
            <c:strRef>
              <c:f>pie!$E$4</c:f>
              <c:strCache>
                <c:ptCount val="1"/>
                <c:pt idx="0">
                  <c:v>b1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08A-4249-855A-C135A0FADF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08A-4249-855A-C135A0FADF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08A-4249-855A-C135A0FADFA2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pie!$E$5:$E$8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08A-4249-855A-C135A0FADFA2}"/>
            </c:ext>
          </c:extLst>
        </c:ser>
        <c:ser>
          <c:idx val="2"/>
          <c:order val="4"/>
          <c:tx>
            <c:strRef>
              <c:f>pie!$D$4</c:f>
              <c:strCache>
                <c:ptCount val="1"/>
                <c:pt idx="0">
                  <c:v>Sales in Ks</c:v>
                </c:pt>
              </c:strCache>
            </c:strRef>
          </c:tx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pie!$D$5:$D$8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08A-4249-855A-C135A0FADFA2}"/>
            </c:ext>
          </c:extLst>
        </c:ser>
        <c:ser>
          <c:idx val="3"/>
          <c:order val="5"/>
          <c:tx>
            <c:strRef>
              <c:f>pie!$E$4</c:f>
              <c:strCache>
                <c:ptCount val="1"/>
                <c:pt idx="0">
                  <c:v>b1</c:v>
                </c:pt>
              </c:strCache>
            </c:strRef>
          </c:tx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pie!$E$5:$E$8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08A-4249-855A-C135A0FADFA2}"/>
            </c:ext>
          </c:extLst>
        </c:ser>
        <c:ser>
          <c:idx val="0"/>
          <c:order val="6"/>
          <c:tx>
            <c:strRef>
              <c:f>pie!$D$4</c:f>
              <c:strCache>
                <c:ptCount val="1"/>
                <c:pt idx="0">
                  <c:v>Sales in 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08A-4249-855A-C135A0FADF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08A-4249-855A-C135A0FADF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08A-4249-855A-C135A0FADFA2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pie!$D$5:$D$8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08A-4249-855A-C135A0FADFA2}"/>
            </c:ext>
          </c:extLst>
        </c:ser>
        <c:ser>
          <c:idx val="1"/>
          <c:order val="7"/>
          <c:tx>
            <c:strRef>
              <c:f>pie!$E$4</c:f>
              <c:strCache>
                <c:ptCount val="1"/>
                <c:pt idx="0">
                  <c:v>b1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08A-4249-855A-C135A0FADF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08A-4249-855A-C135A0FADF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08A-4249-855A-C135A0FADFA2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pie!$E$5:$E$8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408A-4249-855A-C135A0FAD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pie!$D$4</c:f>
              <c:strCache>
                <c:ptCount val="1"/>
                <c:pt idx="0">
                  <c:v>Sales in 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E8-4111-899A-87D0DF18C2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E8-4111-899A-87D0DF18C2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E8-4111-899A-87D0DF18C2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E8-4111-899A-87D0DF18C220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pie!$D$5:$D$8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E8-4111-899A-87D0DF18C220}"/>
            </c:ext>
          </c:extLst>
        </c:ser>
        <c:ser>
          <c:idx val="1"/>
          <c:order val="1"/>
          <c:tx>
            <c:strRef>
              <c:f>pie!$E$4</c:f>
              <c:strCache>
                <c:ptCount val="1"/>
                <c:pt idx="0">
                  <c:v>b1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76E8-4111-899A-87D0DF18C2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76E8-4111-899A-87D0DF18C2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76E8-4111-899A-87D0DF18C2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76E8-4111-899A-87D0DF18C220}"/>
              </c:ext>
            </c:extLst>
          </c:dPt>
          <c:cat>
            <c:strRef>
              <c:f>pie!$C$5:$C$8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Grapes</c:v>
                </c:pt>
              </c:strCache>
            </c:strRef>
          </c:cat>
          <c:val>
            <c:numRef>
              <c:f>pie!$E$5:$E$8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6E8-4111-899A-87D0DF18C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in USD 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bar!$C$5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bar!$B$6:$B$12</c:f>
              <c:strCache>
                <c:ptCount val="7"/>
                <c:pt idx="0">
                  <c:v>Potato</c:v>
                </c:pt>
                <c:pt idx="1">
                  <c:v>Tomato</c:v>
                </c:pt>
                <c:pt idx="2">
                  <c:v>Okra</c:v>
                </c:pt>
                <c:pt idx="3">
                  <c:v>Cucumber</c:v>
                </c:pt>
                <c:pt idx="4">
                  <c:v>Carrot</c:v>
                </c:pt>
                <c:pt idx="5">
                  <c:v>Cauliflower</c:v>
                </c:pt>
                <c:pt idx="6">
                  <c:v>Cabage</c:v>
                </c:pt>
              </c:strCache>
            </c:strRef>
          </c:cat>
          <c:val>
            <c:numRef>
              <c:f>bar!$C$6:$C$12</c:f>
              <c:numCache>
                <c:formatCode>General</c:formatCode>
                <c:ptCount val="7"/>
                <c:pt idx="0">
                  <c:v>5</c:v>
                </c:pt>
                <c:pt idx="1">
                  <c:v>11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6-49B9-B7A9-0C8ACE681F27}"/>
            </c:ext>
          </c:extLst>
        </c:ser>
        <c:ser>
          <c:idx val="1"/>
          <c:order val="1"/>
          <c:tx>
            <c:strRef>
              <c:f>bar!$D$5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bar!$B$6:$B$12</c:f>
              <c:strCache>
                <c:ptCount val="7"/>
                <c:pt idx="0">
                  <c:v>Potato</c:v>
                </c:pt>
                <c:pt idx="1">
                  <c:v>Tomato</c:v>
                </c:pt>
                <c:pt idx="2">
                  <c:v>Okra</c:v>
                </c:pt>
                <c:pt idx="3">
                  <c:v>Cucumber</c:v>
                </c:pt>
                <c:pt idx="4">
                  <c:v>Carrot</c:v>
                </c:pt>
                <c:pt idx="5">
                  <c:v>Cauliflower</c:v>
                </c:pt>
                <c:pt idx="6">
                  <c:v>Cabage</c:v>
                </c:pt>
              </c:strCache>
            </c:strRef>
          </c:cat>
          <c:val>
            <c:numRef>
              <c:f>bar!$D$6:$D$12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7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6-49B9-B7A9-0C8ACE681F27}"/>
            </c:ext>
          </c:extLst>
        </c:ser>
        <c:ser>
          <c:idx val="2"/>
          <c:order val="2"/>
          <c:tx>
            <c:strRef>
              <c:f>bar!$E$5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bar!$B$6:$B$12</c:f>
              <c:strCache>
                <c:ptCount val="7"/>
                <c:pt idx="0">
                  <c:v>Potato</c:v>
                </c:pt>
                <c:pt idx="1">
                  <c:v>Tomato</c:v>
                </c:pt>
                <c:pt idx="2">
                  <c:v>Okra</c:v>
                </c:pt>
                <c:pt idx="3">
                  <c:v>Cucumber</c:v>
                </c:pt>
                <c:pt idx="4">
                  <c:v>Carrot</c:v>
                </c:pt>
                <c:pt idx="5">
                  <c:v>Cauliflower</c:v>
                </c:pt>
                <c:pt idx="6">
                  <c:v>Cabage</c:v>
                </c:pt>
              </c:strCache>
            </c:strRef>
          </c:cat>
          <c:val>
            <c:numRef>
              <c:f>bar!$E$6:$E$12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D6-49B9-B7A9-0C8ACE681F27}"/>
            </c:ext>
          </c:extLst>
        </c:ser>
        <c:ser>
          <c:idx val="3"/>
          <c:order val="3"/>
          <c:tx>
            <c:strRef>
              <c:f>bar!$F$5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bar!$B$6:$B$12</c:f>
              <c:strCache>
                <c:ptCount val="7"/>
                <c:pt idx="0">
                  <c:v>Potato</c:v>
                </c:pt>
                <c:pt idx="1">
                  <c:v>Tomato</c:v>
                </c:pt>
                <c:pt idx="2">
                  <c:v>Okra</c:v>
                </c:pt>
                <c:pt idx="3">
                  <c:v>Cucumber</c:v>
                </c:pt>
                <c:pt idx="4">
                  <c:v>Carrot</c:v>
                </c:pt>
                <c:pt idx="5">
                  <c:v>Cauliflower</c:v>
                </c:pt>
                <c:pt idx="6">
                  <c:v>Cabage</c:v>
                </c:pt>
              </c:strCache>
            </c:strRef>
          </c:cat>
          <c:val>
            <c:numRef>
              <c:f>bar!$F$6:$F$12</c:f>
              <c:numCache>
                <c:formatCode>General</c:formatCode>
                <c:ptCount val="7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8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D6-49B9-B7A9-0C8ACE681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6463"/>
        <c:axId val="9794799"/>
      </c:barChart>
      <c:catAx>
        <c:axId val="979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4799"/>
        <c:crosses val="autoZero"/>
        <c:auto val="1"/>
        <c:lblAlgn val="ctr"/>
        <c:lblOffset val="100"/>
        <c:noMultiLvlLbl val="0"/>
      </c:catAx>
      <c:valAx>
        <c:axId val="979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Sales in USD Ks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bar!$B$6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bar!$C$6:$F$6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9-47FA-80B9-3332EA0A2A8F}"/>
            </c:ext>
          </c:extLst>
        </c:ser>
        <c:ser>
          <c:idx val="1"/>
          <c:order val="1"/>
          <c:tx>
            <c:strRef>
              <c:f>bar!$B$7</c:f>
              <c:strCache>
                <c:ptCount val="1"/>
                <c:pt idx="0">
                  <c:v>Tomato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bar!$C$7:$F$7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09-47FA-80B9-3332EA0A2A8F}"/>
            </c:ext>
          </c:extLst>
        </c:ser>
        <c:ser>
          <c:idx val="2"/>
          <c:order val="2"/>
          <c:tx>
            <c:strRef>
              <c:f>bar!$B$8</c:f>
              <c:strCache>
                <c:ptCount val="1"/>
                <c:pt idx="0">
                  <c:v>Okra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bar!$C$8:$F$8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09-47FA-80B9-3332EA0A2A8F}"/>
            </c:ext>
          </c:extLst>
        </c:ser>
        <c:ser>
          <c:idx val="3"/>
          <c:order val="3"/>
          <c:tx>
            <c:strRef>
              <c:f>bar!$B$9</c:f>
              <c:strCache>
                <c:ptCount val="1"/>
                <c:pt idx="0">
                  <c:v>Cucumber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bar!$C$9:$F$9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09-47FA-80B9-3332EA0A2A8F}"/>
            </c:ext>
          </c:extLst>
        </c:ser>
        <c:ser>
          <c:idx val="4"/>
          <c:order val="4"/>
          <c:tx>
            <c:strRef>
              <c:f>bar!$B$10</c:f>
              <c:strCache>
                <c:ptCount val="1"/>
                <c:pt idx="0">
                  <c:v>Carrot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bar!$C$10:$F$10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09-47FA-80B9-3332EA0A2A8F}"/>
            </c:ext>
          </c:extLst>
        </c:ser>
        <c:ser>
          <c:idx val="5"/>
          <c:order val="5"/>
          <c:tx>
            <c:strRef>
              <c:f>bar!$B$11</c:f>
              <c:strCache>
                <c:ptCount val="1"/>
                <c:pt idx="0">
                  <c:v>Cauliflower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bar!$C$11:$F$11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09-47FA-80B9-3332EA0A2A8F}"/>
            </c:ext>
          </c:extLst>
        </c:ser>
        <c:ser>
          <c:idx val="6"/>
          <c:order val="6"/>
          <c:tx>
            <c:strRef>
              <c:f>bar!$B$12</c:f>
              <c:strCache>
                <c:ptCount val="1"/>
                <c:pt idx="0">
                  <c:v>Cabage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bar!$C$12:$F$12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09-47FA-80B9-3332EA0A2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436895"/>
        <c:axId val="275440639"/>
        <c:axId val="255251231"/>
      </c:bar3DChart>
      <c:catAx>
        <c:axId val="27543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40639"/>
        <c:crosses val="autoZero"/>
        <c:auto val="1"/>
        <c:lblAlgn val="ctr"/>
        <c:lblOffset val="100"/>
        <c:noMultiLvlLbl val="0"/>
      </c:catAx>
      <c:valAx>
        <c:axId val="27544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36895"/>
        <c:crosses val="autoZero"/>
        <c:crossBetween val="between"/>
      </c:valAx>
      <c:serAx>
        <c:axId val="2552512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40639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Sales in USD Ks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bar!$B$6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bar!$C$6:$F$6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E-4195-8DDD-75DB5FDF28D9}"/>
            </c:ext>
          </c:extLst>
        </c:ser>
        <c:ser>
          <c:idx val="1"/>
          <c:order val="1"/>
          <c:tx>
            <c:strRef>
              <c:f>bar!$B$7</c:f>
              <c:strCache>
                <c:ptCount val="1"/>
                <c:pt idx="0">
                  <c:v>Tomato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bar!$C$7:$F$7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E-4195-8DDD-75DB5FDF28D9}"/>
            </c:ext>
          </c:extLst>
        </c:ser>
        <c:ser>
          <c:idx val="2"/>
          <c:order val="2"/>
          <c:tx>
            <c:strRef>
              <c:f>bar!$B$8</c:f>
              <c:strCache>
                <c:ptCount val="1"/>
                <c:pt idx="0">
                  <c:v>Okra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bar!$C$8:$F$8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FE-4195-8DDD-75DB5FDF28D9}"/>
            </c:ext>
          </c:extLst>
        </c:ser>
        <c:ser>
          <c:idx val="3"/>
          <c:order val="3"/>
          <c:tx>
            <c:strRef>
              <c:f>bar!$B$9</c:f>
              <c:strCache>
                <c:ptCount val="1"/>
                <c:pt idx="0">
                  <c:v>Cucumber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bar!$C$9:$F$9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FE-4195-8DDD-75DB5FDF28D9}"/>
            </c:ext>
          </c:extLst>
        </c:ser>
        <c:ser>
          <c:idx val="4"/>
          <c:order val="4"/>
          <c:tx>
            <c:strRef>
              <c:f>bar!$B$10</c:f>
              <c:strCache>
                <c:ptCount val="1"/>
                <c:pt idx="0">
                  <c:v>Carrot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bar!$C$10:$F$10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FE-4195-8DDD-75DB5FDF28D9}"/>
            </c:ext>
          </c:extLst>
        </c:ser>
        <c:ser>
          <c:idx val="5"/>
          <c:order val="5"/>
          <c:tx>
            <c:strRef>
              <c:f>bar!$B$11</c:f>
              <c:strCache>
                <c:ptCount val="1"/>
                <c:pt idx="0">
                  <c:v>Cauliflower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bar!$C$11:$F$11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FE-4195-8DDD-75DB5FDF28D9}"/>
            </c:ext>
          </c:extLst>
        </c:ser>
        <c:ser>
          <c:idx val="6"/>
          <c:order val="6"/>
          <c:tx>
            <c:strRef>
              <c:f>bar!$B$12</c:f>
              <c:strCache>
                <c:ptCount val="1"/>
                <c:pt idx="0">
                  <c:v>Cabage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bar!$C$5:$F$5</c:f>
              <c:strCache>
                <c:ptCount val="4"/>
                <c:pt idx="0">
                  <c:v>India</c:v>
                </c:pt>
                <c:pt idx="1">
                  <c:v>US</c:v>
                </c:pt>
                <c:pt idx="2">
                  <c:v>UK</c:v>
                </c:pt>
                <c:pt idx="3">
                  <c:v>France</c:v>
                </c:pt>
              </c:strCache>
            </c:strRef>
          </c:cat>
          <c:val>
            <c:numRef>
              <c:f>bar!$C$12:$F$12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FE-4195-8DDD-75DB5FDF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436895"/>
        <c:axId val="275440639"/>
        <c:axId val="255251231"/>
      </c:bar3DChart>
      <c:catAx>
        <c:axId val="27543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40639"/>
        <c:crosses val="autoZero"/>
        <c:auto val="1"/>
        <c:lblAlgn val="ctr"/>
        <c:lblOffset val="100"/>
        <c:noMultiLvlLbl val="0"/>
      </c:catAx>
      <c:valAx>
        <c:axId val="27544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36895"/>
        <c:crosses val="autoZero"/>
        <c:crossBetween val="between"/>
      </c:valAx>
      <c:serAx>
        <c:axId val="2552512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40639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FD9A-D3DB-4101-A39F-312E9BBF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6E9F-CE9E-468E-BB39-E06D1681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5DA1-3F4B-4246-A249-0FDBC6FB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C4ED-6D0C-46AE-A0D2-1E9836CA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618C-67FE-434C-A4EF-BE786AFE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09A7-1775-494B-8F38-9C0C614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2375-7ABE-4DB5-BD9D-CB6A7F2BD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BC20-99E2-4057-AA12-66D33148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5F79-4B0F-4973-8393-2A0F4E2E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FAE-05E6-410B-BA31-19D53CE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1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1692D-F9B8-4EC6-9D83-4EA33CBA8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8E38-E35A-473F-A436-A4A31BDE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9720-A04B-462C-BBB3-04F1354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17AFA-3504-488D-8798-D277CB53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DA56-D7A1-4E68-A01C-0B7E5240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C78A-3B8A-4202-AB49-4D24431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C1CB-DB33-4653-97B4-F15E9D67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342F-4948-436B-BF2E-008346F7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E12E-2D35-4CF4-B761-43D3099E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BDD1-D485-48F5-9435-710261B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48A5-BAA2-49F2-87CD-3DB27C71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D5E9-F905-4F44-9A5B-E5A956A7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B0CB-8175-407D-A47D-89297FA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1768-F13D-4C71-8EAF-C4BB47BD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2916-C9D4-40E2-BD3E-361EC3CB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A88A-CB03-4351-B9CE-D4BEF914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56D3-1F20-43F8-B67E-FAA3D1324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192F5-6733-43AB-B54B-784420E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DEC3-2D80-4090-854E-1D91AF1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E263-F2EA-4CED-A3D0-663292E3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2568-D4CD-4173-8425-C7ED1E46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AEF3-A7F2-481A-B0EC-643F8A3C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1D23-0D04-42A5-B590-C2F8DE2D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9732B-565D-493F-9744-D649D7594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AF928-DDFC-432F-8BB6-00978ABE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77A40-1E51-4E6A-81F9-571B67601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F8AC-AAFA-4603-B08B-BEC15B5F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C71B7-138B-4F20-A02F-44727D3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18BB7-2957-4049-82B7-A15E2B6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0411-921B-41A5-8156-D3117CF3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46F3D-7740-453C-9947-2381E01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5700E-0A74-4F94-A185-9427F0B1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40C6D-FB8B-42EC-A344-E131BF38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9929-9290-4620-87EA-4F9A9144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C81E-E14B-4B2A-8B07-A81BF272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B1EE-466B-4C69-AFB9-3CCAE5A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93DF-35F1-4100-844B-77D2AD48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9A91-B6C1-4D63-8D91-6DE8F812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FA1D-4DB1-4002-A1E5-DC178E70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65C9-F745-43C5-869C-27FC2C3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09DB-EDDE-4BC8-B9C0-FD5ABC44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067D-410F-49AC-9632-FB1A24B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B39-D3A3-4E31-8DE2-01A72DEE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F2AB0-0966-44CB-994F-9D60AE8A3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238EF-6BF0-4C84-84CA-F81F0E26E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66C09-8608-4F1C-B47F-14B2C869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AA06-E8B6-44D5-949C-DD6B36F3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DB43-CD7C-467D-94C8-23FD8953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4B42F-8D86-4D5B-A749-E9DEB107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879A-D7CF-45F8-90CD-34687A9C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76F-AB91-4F4C-862E-5F1729C0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C29A-F3D2-47DB-A4B5-AB4A36B1F33D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BB8C-109F-4CE4-AB52-A8E20995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07CD-C4F1-40CB-8273-0F53CA28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0144-39BD-454E-9099-96305718D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6DB6-918E-4C87-B78C-9824F38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5FC24-9485-4596-B9FA-6EF4E4DA8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FBCAD-16DA-4862-B94B-9D8ACB4FFE77}"/>
              </a:ext>
            </a:extLst>
          </p:cNvPr>
          <p:cNvSpPr/>
          <p:nvPr/>
        </p:nvSpPr>
        <p:spPr>
          <a:xfrm rot="19224313">
            <a:off x="1900517" y="1532965"/>
            <a:ext cx="1219200" cy="332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0D7BA-5B39-475D-B8CC-67E41DB834DA}"/>
              </a:ext>
            </a:extLst>
          </p:cNvPr>
          <p:cNvSpPr/>
          <p:nvPr/>
        </p:nvSpPr>
        <p:spPr>
          <a:xfrm rot="13940311">
            <a:off x="3643433" y="3264683"/>
            <a:ext cx="1219200" cy="33259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30155-9A95-4565-8834-2F17A91A10C2}"/>
              </a:ext>
            </a:extLst>
          </p:cNvPr>
          <p:cNvSpPr/>
          <p:nvPr/>
        </p:nvSpPr>
        <p:spPr>
          <a:xfrm rot="19224313">
            <a:off x="7458635" y="1704282"/>
            <a:ext cx="1219200" cy="332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4C9C4-4EC2-4CF2-A66D-C70B5C0B6BC5}"/>
              </a:ext>
            </a:extLst>
          </p:cNvPr>
          <p:cNvSpPr/>
          <p:nvPr/>
        </p:nvSpPr>
        <p:spPr>
          <a:xfrm rot="13940311">
            <a:off x="7458635" y="1704282"/>
            <a:ext cx="1219200" cy="33259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98DD3AF-FC0E-4912-82D4-3D98CDE01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804339"/>
              </p:ext>
            </p:extLst>
          </p:nvPr>
        </p:nvGraphicFramePr>
        <p:xfrm>
          <a:off x="1428750" y="2047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C943AF3-513E-40C4-B167-C3D827A3C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883979"/>
              </p:ext>
            </p:extLst>
          </p:nvPr>
        </p:nvGraphicFramePr>
        <p:xfrm>
          <a:off x="619125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7F3E28-AAD0-4F94-84F2-87B8D3956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31995"/>
              </p:ext>
            </p:extLst>
          </p:nvPr>
        </p:nvGraphicFramePr>
        <p:xfrm>
          <a:off x="5280212" y="2466975"/>
          <a:ext cx="1219200" cy="11068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13085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6724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 in 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702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583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Oranges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285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Bananas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21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Grapes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32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7EB13F9-D1E9-4C03-8471-69A4CE0EB751}"/>
              </a:ext>
            </a:extLst>
          </p:cNvPr>
          <p:cNvGraphicFramePr>
            <a:graphicFrameLocks/>
          </p:cNvGraphicFramePr>
          <p:nvPr/>
        </p:nvGraphicFramePr>
        <p:xfrm>
          <a:off x="1357312" y="20645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CC3F19-5B33-43FE-9547-02E89551C915}"/>
              </a:ext>
            </a:extLst>
          </p:cNvPr>
          <p:cNvGraphicFramePr>
            <a:graphicFrameLocks/>
          </p:cNvGraphicFramePr>
          <p:nvPr/>
        </p:nvGraphicFramePr>
        <p:xfrm>
          <a:off x="6262687" y="2050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65F0F-A934-4AF3-915D-9C658F25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63532"/>
              </p:ext>
            </p:extLst>
          </p:nvPr>
        </p:nvGraphicFramePr>
        <p:xfrm>
          <a:off x="4572000" y="1048870"/>
          <a:ext cx="3048000" cy="16783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68551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7185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2372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441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79900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14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Potato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005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Tomato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529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Okra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854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Cucumber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035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Carrot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059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Cauliflower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870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Cabage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20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D300AA-7CAC-44E9-B796-FBA6AC76A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954282"/>
              </p:ext>
            </p:extLst>
          </p:nvPr>
        </p:nvGraphicFramePr>
        <p:xfrm>
          <a:off x="643467" y="806874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56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4</cp:revision>
  <dcterms:created xsi:type="dcterms:W3CDTF">2021-12-12T16:45:54Z</dcterms:created>
  <dcterms:modified xsi:type="dcterms:W3CDTF">2021-12-14T20:30:47Z</dcterms:modified>
</cp:coreProperties>
</file>