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9F30F4-0A4E-4DC7-A6EB-9BE7D6B4366E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6F56483-244F-498E-9032-91ECDCB2B4F5}">
      <dgm:prSet phldrT="[Text]"/>
      <dgm:spPr/>
      <dgm:t>
        <a:bodyPr/>
        <a:lstStyle/>
        <a:p>
          <a:r>
            <a:rPr lang="en-IN" dirty="0"/>
            <a:t>Secured Loans: Mortgages</a:t>
          </a:r>
        </a:p>
      </dgm:t>
    </dgm:pt>
    <dgm:pt modelId="{D1A62742-5133-4A1A-B6C2-9300C776C7EC}" type="parTrans" cxnId="{CE6D9C9E-A69E-42C7-B401-535986D8F083}">
      <dgm:prSet/>
      <dgm:spPr/>
      <dgm:t>
        <a:bodyPr/>
        <a:lstStyle/>
        <a:p>
          <a:endParaRPr lang="en-IN"/>
        </a:p>
      </dgm:t>
    </dgm:pt>
    <dgm:pt modelId="{85ED3B44-C383-405D-916E-71FF4B201C58}" type="sibTrans" cxnId="{CE6D9C9E-A69E-42C7-B401-535986D8F083}">
      <dgm:prSet/>
      <dgm:spPr/>
      <dgm:t>
        <a:bodyPr/>
        <a:lstStyle/>
        <a:p>
          <a:endParaRPr lang="en-IN"/>
        </a:p>
      </dgm:t>
    </dgm:pt>
    <dgm:pt modelId="{F5772570-AAD6-47D8-96D3-C720C89E945D}">
      <dgm:prSet phldrT="[Text]"/>
      <dgm:spPr/>
      <dgm:t>
        <a:bodyPr/>
        <a:lstStyle/>
        <a:p>
          <a:r>
            <a:rPr lang="en-IN" dirty="0"/>
            <a:t>Unsecured Loans: Loans</a:t>
          </a:r>
        </a:p>
      </dgm:t>
    </dgm:pt>
    <dgm:pt modelId="{38D5235F-D17A-42AF-AE2F-27158EB98B8C}" type="parTrans" cxnId="{913BBC4F-0395-4660-BA01-AA39685A3ACC}">
      <dgm:prSet/>
      <dgm:spPr/>
      <dgm:t>
        <a:bodyPr/>
        <a:lstStyle/>
        <a:p>
          <a:endParaRPr lang="en-IN"/>
        </a:p>
      </dgm:t>
    </dgm:pt>
    <dgm:pt modelId="{04451081-CC53-4BFF-AFA7-80BFFA098CD9}" type="sibTrans" cxnId="{913BBC4F-0395-4660-BA01-AA39685A3ACC}">
      <dgm:prSet/>
      <dgm:spPr/>
      <dgm:t>
        <a:bodyPr/>
        <a:lstStyle/>
        <a:p>
          <a:endParaRPr lang="en-IN"/>
        </a:p>
      </dgm:t>
    </dgm:pt>
    <dgm:pt modelId="{81CB0EAF-BC6D-4171-972E-4A6EF81C7597}">
      <dgm:prSet phldrT="[Text]"/>
      <dgm:spPr/>
      <dgm:t>
        <a:bodyPr/>
        <a:lstStyle/>
        <a:p>
          <a:r>
            <a:rPr lang="en-IN" dirty="0"/>
            <a:t>Have collateral attached</a:t>
          </a:r>
        </a:p>
      </dgm:t>
    </dgm:pt>
    <dgm:pt modelId="{F339048F-A2DD-469F-8CB9-34D05B6479B7}" type="parTrans" cxnId="{6ADB5636-7755-423B-AE92-BEA5CCE2B137}">
      <dgm:prSet/>
      <dgm:spPr/>
      <dgm:t>
        <a:bodyPr/>
        <a:lstStyle/>
        <a:p>
          <a:endParaRPr lang="en-IN"/>
        </a:p>
      </dgm:t>
    </dgm:pt>
    <dgm:pt modelId="{0BF0CE38-CE2C-4CE1-830F-FFB267F98FAA}" type="sibTrans" cxnId="{6ADB5636-7755-423B-AE92-BEA5CCE2B137}">
      <dgm:prSet/>
      <dgm:spPr/>
      <dgm:t>
        <a:bodyPr/>
        <a:lstStyle/>
        <a:p>
          <a:endParaRPr lang="en-IN"/>
        </a:p>
      </dgm:t>
    </dgm:pt>
    <dgm:pt modelId="{4AE9406B-7D08-45B5-92A2-FF22BF65AF3A}">
      <dgm:prSet phldrT="[Text]"/>
      <dgm:spPr/>
      <dgm:t>
        <a:bodyPr/>
        <a:lstStyle/>
        <a:p>
          <a:r>
            <a:rPr lang="en-IN" dirty="0"/>
            <a:t>No Collateral attached</a:t>
          </a:r>
        </a:p>
      </dgm:t>
    </dgm:pt>
    <dgm:pt modelId="{AEAB58BF-D6E3-4AB4-8A62-98C83EB682A1}" type="parTrans" cxnId="{2F2C437C-CAFB-4F9C-B939-4137CFD0F3D0}">
      <dgm:prSet/>
      <dgm:spPr/>
      <dgm:t>
        <a:bodyPr/>
        <a:lstStyle/>
        <a:p>
          <a:endParaRPr lang="en-IN"/>
        </a:p>
      </dgm:t>
    </dgm:pt>
    <dgm:pt modelId="{F19EB2D0-8760-46CC-9824-A8A6916FDCA3}" type="sibTrans" cxnId="{2F2C437C-CAFB-4F9C-B939-4137CFD0F3D0}">
      <dgm:prSet/>
      <dgm:spPr/>
      <dgm:t>
        <a:bodyPr/>
        <a:lstStyle/>
        <a:p>
          <a:endParaRPr lang="en-IN"/>
        </a:p>
      </dgm:t>
    </dgm:pt>
    <dgm:pt modelId="{5F0324FB-EC11-4549-959A-D183EB46BC4B}">
      <dgm:prSet phldrT="[Text]"/>
      <dgm:spPr/>
      <dgm:t>
        <a:bodyPr/>
        <a:lstStyle/>
        <a:p>
          <a:r>
            <a:rPr lang="en-IN" dirty="0"/>
            <a:t>Generally used for buying property</a:t>
          </a:r>
        </a:p>
      </dgm:t>
    </dgm:pt>
    <dgm:pt modelId="{54B71A2A-5EAE-4BA1-8E43-F26F44E146DC}" type="parTrans" cxnId="{D7329DBE-9FD4-40EB-8915-0B6842409253}">
      <dgm:prSet/>
      <dgm:spPr/>
      <dgm:t>
        <a:bodyPr/>
        <a:lstStyle/>
        <a:p>
          <a:endParaRPr lang="en-IN"/>
        </a:p>
      </dgm:t>
    </dgm:pt>
    <dgm:pt modelId="{CA1AC706-4142-4273-AD3C-E3ABBB933CA5}" type="sibTrans" cxnId="{D7329DBE-9FD4-40EB-8915-0B6842409253}">
      <dgm:prSet/>
      <dgm:spPr/>
      <dgm:t>
        <a:bodyPr/>
        <a:lstStyle/>
        <a:p>
          <a:endParaRPr lang="en-IN"/>
        </a:p>
      </dgm:t>
    </dgm:pt>
    <dgm:pt modelId="{8A051C28-46EB-4F1C-BA49-2105B5A161F9}">
      <dgm:prSet phldrT="[Text]"/>
      <dgm:spPr/>
      <dgm:t>
        <a:bodyPr/>
        <a:lstStyle/>
        <a:p>
          <a:r>
            <a:rPr lang="en-IN"/>
            <a:t>Lower </a:t>
          </a:r>
          <a:r>
            <a:rPr lang="en-IN" dirty="0"/>
            <a:t>interest rate</a:t>
          </a:r>
        </a:p>
      </dgm:t>
    </dgm:pt>
    <dgm:pt modelId="{0D29E278-88A4-4194-BEFE-CE8AEB8F42F6}" type="parTrans" cxnId="{BB428435-22EF-46A1-8A79-F8B00712EAD3}">
      <dgm:prSet/>
      <dgm:spPr/>
      <dgm:t>
        <a:bodyPr/>
        <a:lstStyle/>
        <a:p>
          <a:endParaRPr lang="en-IN"/>
        </a:p>
      </dgm:t>
    </dgm:pt>
    <dgm:pt modelId="{1B544A07-785E-41C8-809E-776644121D11}" type="sibTrans" cxnId="{BB428435-22EF-46A1-8A79-F8B00712EAD3}">
      <dgm:prSet/>
      <dgm:spPr/>
      <dgm:t>
        <a:bodyPr/>
        <a:lstStyle/>
        <a:p>
          <a:endParaRPr lang="en-IN"/>
        </a:p>
      </dgm:t>
    </dgm:pt>
    <dgm:pt modelId="{00127828-B625-4C46-B6D6-73324A449C4B}">
      <dgm:prSet phldrT="[Text]"/>
      <dgm:spPr/>
      <dgm:t>
        <a:bodyPr/>
        <a:lstStyle/>
        <a:p>
          <a:r>
            <a:rPr lang="en-IN"/>
            <a:t>Higher </a:t>
          </a:r>
          <a:r>
            <a:rPr lang="en-IN" dirty="0"/>
            <a:t>interest rate</a:t>
          </a:r>
        </a:p>
      </dgm:t>
    </dgm:pt>
    <dgm:pt modelId="{2048D416-6073-486E-9B30-3F2C2323EC47}" type="parTrans" cxnId="{30D33D28-3000-4B04-82F8-84B94F6000AC}">
      <dgm:prSet/>
      <dgm:spPr/>
      <dgm:t>
        <a:bodyPr/>
        <a:lstStyle/>
        <a:p>
          <a:endParaRPr lang="en-IN"/>
        </a:p>
      </dgm:t>
    </dgm:pt>
    <dgm:pt modelId="{52395B84-8F4A-4540-881E-36079C13EEC5}" type="sibTrans" cxnId="{30D33D28-3000-4B04-82F8-84B94F6000AC}">
      <dgm:prSet/>
      <dgm:spPr/>
      <dgm:t>
        <a:bodyPr/>
        <a:lstStyle/>
        <a:p>
          <a:endParaRPr lang="en-IN"/>
        </a:p>
      </dgm:t>
    </dgm:pt>
    <dgm:pt modelId="{8FAF4FF0-596A-4923-ABB1-CD3A819D6748}" type="pres">
      <dgm:prSet presAssocID="{749F30F4-0A4E-4DC7-A6EB-9BE7D6B4366E}" presName="theList" presStyleCnt="0">
        <dgm:presLayoutVars>
          <dgm:dir/>
          <dgm:animLvl val="lvl"/>
          <dgm:resizeHandles val="exact"/>
        </dgm:presLayoutVars>
      </dgm:prSet>
      <dgm:spPr/>
    </dgm:pt>
    <dgm:pt modelId="{19A62BE1-64CA-481A-8FC8-40830C61B1E7}" type="pres">
      <dgm:prSet presAssocID="{F6F56483-244F-498E-9032-91ECDCB2B4F5}" presName="compNode" presStyleCnt="0"/>
      <dgm:spPr/>
    </dgm:pt>
    <dgm:pt modelId="{F92AF7D4-C965-4F3D-9130-8F9B39DC884A}" type="pres">
      <dgm:prSet presAssocID="{F6F56483-244F-498E-9032-91ECDCB2B4F5}" presName="aNode" presStyleLbl="bgShp" presStyleIdx="0" presStyleCnt="2"/>
      <dgm:spPr/>
    </dgm:pt>
    <dgm:pt modelId="{D59D71D4-5317-4CE5-B47B-4F342413D821}" type="pres">
      <dgm:prSet presAssocID="{F6F56483-244F-498E-9032-91ECDCB2B4F5}" presName="textNode" presStyleLbl="bgShp" presStyleIdx="0" presStyleCnt="2"/>
      <dgm:spPr/>
    </dgm:pt>
    <dgm:pt modelId="{1484828C-44FD-4979-95C4-688B65080B60}" type="pres">
      <dgm:prSet presAssocID="{F6F56483-244F-498E-9032-91ECDCB2B4F5}" presName="compChildNode" presStyleCnt="0"/>
      <dgm:spPr/>
    </dgm:pt>
    <dgm:pt modelId="{98DAE143-E84C-41A4-BA15-B6F213022E65}" type="pres">
      <dgm:prSet presAssocID="{F6F56483-244F-498E-9032-91ECDCB2B4F5}" presName="theInnerList" presStyleCnt="0"/>
      <dgm:spPr/>
    </dgm:pt>
    <dgm:pt modelId="{ABA38975-08F0-481D-A74B-642B680635CB}" type="pres">
      <dgm:prSet presAssocID="{81CB0EAF-BC6D-4171-972E-4A6EF81C7597}" presName="childNode" presStyleLbl="node1" presStyleIdx="0" presStyleCnt="5">
        <dgm:presLayoutVars>
          <dgm:bulletEnabled val="1"/>
        </dgm:presLayoutVars>
      </dgm:prSet>
      <dgm:spPr/>
    </dgm:pt>
    <dgm:pt modelId="{20027F67-A6C6-44A2-9C9A-AEBA3C4BD267}" type="pres">
      <dgm:prSet presAssocID="{81CB0EAF-BC6D-4171-972E-4A6EF81C7597}" presName="aSpace2" presStyleCnt="0"/>
      <dgm:spPr/>
    </dgm:pt>
    <dgm:pt modelId="{F057C816-77D4-4114-B107-651221707635}" type="pres">
      <dgm:prSet presAssocID="{5F0324FB-EC11-4549-959A-D183EB46BC4B}" presName="childNode" presStyleLbl="node1" presStyleIdx="1" presStyleCnt="5">
        <dgm:presLayoutVars>
          <dgm:bulletEnabled val="1"/>
        </dgm:presLayoutVars>
      </dgm:prSet>
      <dgm:spPr/>
    </dgm:pt>
    <dgm:pt modelId="{84605744-B802-45FF-9F15-A81B3DB15169}" type="pres">
      <dgm:prSet presAssocID="{5F0324FB-EC11-4549-959A-D183EB46BC4B}" presName="aSpace2" presStyleCnt="0"/>
      <dgm:spPr/>
    </dgm:pt>
    <dgm:pt modelId="{3729B0A4-D484-413D-AF7F-F35F79E2637D}" type="pres">
      <dgm:prSet presAssocID="{8A051C28-46EB-4F1C-BA49-2105B5A161F9}" presName="childNode" presStyleLbl="node1" presStyleIdx="2" presStyleCnt="5">
        <dgm:presLayoutVars>
          <dgm:bulletEnabled val="1"/>
        </dgm:presLayoutVars>
      </dgm:prSet>
      <dgm:spPr/>
    </dgm:pt>
    <dgm:pt modelId="{732C3AC0-6CAE-4390-9A49-C8F41E5B2758}" type="pres">
      <dgm:prSet presAssocID="{F6F56483-244F-498E-9032-91ECDCB2B4F5}" presName="aSpace" presStyleCnt="0"/>
      <dgm:spPr/>
    </dgm:pt>
    <dgm:pt modelId="{BA1434B5-74E6-4C25-AEAE-7C49118F19FD}" type="pres">
      <dgm:prSet presAssocID="{F5772570-AAD6-47D8-96D3-C720C89E945D}" presName="compNode" presStyleCnt="0"/>
      <dgm:spPr/>
    </dgm:pt>
    <dgm:pt modelId="{DE02B56B-EA32-47F8-A283-8F2B4B5DA04B}" type="pres">
      <dgm:prSet presAssocID="{F5772570-AAD6-47D8-96D3-C720C89E945D}" presName="aNode" presStyleLbl="bgShp" presStyleIdx="1" presStyleCnt="2"/>
      <dgm:spPr/>
    </dgm:pt>
    <dgm:pt modelId="{782446E3-6136-425E-9A69-E68CC0C87143}" type="pres">
      <dgm:prSet presAssocID="{F5772570-AAD6-47D8-96D3-C720C89E945D}" presName="textNode" presStyleLbl="bgShp" presStyleIdx="1" presStyleCnt="2"/>
      <dgm:spPr/>
    </dgm:pt>
    <dgm:pt modelId="{0D58ED21-BD45-480C-847A-4538B9864A36}" type="pres">
      <dgm:prSet presAssocID="{F5772570-AAD6-47D8-96D3-C720C89E945D}" presName="compChildNode" presStyleCnt="0"/>
      <dgm:spPr/>
    </dgm:pt>
    <dgm:pt modelId="{F6F4145C-EC61-4184-A9E2-DF87F7C0A536}" type="pres">
      <dgm:prSet presAssocID="{F5772570-AAD6-47D8-96D3-C720C89E945D}" presName="theInnerList" presStyleCnt="0"/>
      <dgm:spPr/>
    </dgm:pt>
    <dgm:pt modelId="{17510E3C-27D0-4758-9F68-6501B1349F11}" type="pres">
      <dgm:prSet presAssocID="{4AE9406B-7D08-45B5-92A2-FF22BF65AF3A}" presName="childNode" presStyleLbl="node1" presStyleIdx="3" presStyleCnt="5">
        <dgm:presLayoutVars>
          <dgm:bulletEnabled val="1"/>
        </dgm:presLayoutVars>
      </dgm:prSet>
      <dgm:spPr/>
    </dgm:pt>
    <dgm:pt modelId="{833CF3C0-E68A-4257-86C1-D71D463056CB}" type="pres">
      <dgm:prSet presAssocID="{4AE9406B-7D08-45B5-92A2-FF22BF65AF3A}" presName="aSpace2" presStyleCnt="0"/>
      <dgm:spPr/>
    </dgm:pt>
    <dgm:pt modelId="{DECFA96E-1648-43BD-834D-8F166F2D8B80}" type="pres">
      <dgm:prSet presAssocID="{00127828-B625-4C46-B6D6-73324A449C4B}" presName="childNode" presStyleLbl="node1" presStyleIdx="4" presStyleCnt="5">
        <dgm:presLayoutVars>
          <dgm:bulletEnabled val="1"/>
        </dgm:presLayoutVars>
      </dgm:prSet>
      <dgm:spPr/>
    </dgm:pt>
  </dgm:ptLst>
  <dgm:cxnLst>
    <dgm:cxn modelId="{8BAA5822-35BC-4706-AB11-782BD03FD9C1}" type="presOf" srcId="{F5772570-AAD6-47D8-96D3-C720C89E945D}" destId="{782446E3-6136-425E-9A69-E68CC0C87143}" srcOrd="1" destOrd="0" presId="urn:microsoft.com/office/officeart/2005/8/layout/lProcess2"/>
    <dgm:cxn modelId="{9A42E822-8520-4D89-B7B3-53C45A6B1251}" type="presOf" srcId="{8A051C28-46EB-4F1C-BA49-2105B5A161F9}" destId="{3729B0A4-D484-413D-AF7F-F35F79E2637D}" srcOrd="0" destOrd="0" presId="urn:microsoft.com/office/officeart/2005/8/layout/lProcess2"/>
    <dgm:cxn modelId="{30D33D28-3000-4B04-82F8-84B94F6000AC}" srcId="{F5772570-AAD6-47D8-96D3-C720C89E945D}" destId="{00127828-B625-4C46-B6D6-73324A449C4B}" srcOrd="1" destOrd="0" parTransId="{2048D416-6073-486E-9B30-3F2C2323EC47}" sibTransId="{52395B84-8F4A-4540-881E-36079C13EEC5}"/>
    <dgm:cxn modelId="{BB428435-22EF-46A1-8A79-F8B00712EAD3}" srcId="{F6F56483-244F-498E-9032-91ECDCB2B4F5}" destId="{8A051C28-46EB-4F1C-BA49-2105B5A161F9}" srcOrd="2" destOrd="0" parTransId="{0D29E278-88A4-4194-BEFE-CE8AEB8F42F6}" sibTransId="{1B544A07-785E-41C8-809E-776644121D11}"/>
    <dgm:cxn modelId="{6ADB5636-7755-423B-AE92-BEA5CCE2B137}" srcId="{F6F56483-244F-498E-9032-91ECDCB2B4F5}" destId="{81CB0EAF-BC6D-4171-972E-4A6EF81C7597}" srcOrd="0" destOrd="0" parTransId="{F339048F-A2DD-469F-8CB9-34D05B6479B7}" sibTransId="{0BF0CE38-CE2C-4CE1-830F-FFB267F98FAA}"/>
    <dgm:cxn modelId="{913BBC4F-0395-4660-BA01-AA39685A3ACC}" srcId="{749F30F4-0A4E-4DC7-A6EB-9BE7D6B4366E}" destId="{F5772570-AAD6-47D8-96D3-C720C89E945D}" srcOrd="1" destOrd="0" parTransId="{38D5235F-D17A-42AF-AE2F-27158EB98B8C}" sibTransId="{04451081-CC53-4BFF-AFA7-80BFFA098CD9}"/>
    <dgm:cxn modelId="{FB5A9C71-11E2-4906-B1BB-1E7F3F0E7858}" type="presOf" srcId="{4AE9406B-7D08-45B5-92A2-FF22BF65AF3A}" destId="{17510E3C-27D0-4758-9F68-6501B1349F11}" srcOrd="0" destOrd="0" presId="urn:microsoft.com/office/officeart/2005/8/layout/lProcess2"/>
    <dgm:cxn modelId="{2F2C437C-CAFB-4F9C-B939-4137CFD0F3D0}" srcId="{F5772570-AAD6-47D8-96D3-C720C89E945D}" destId="{4AE9406B-7D08-45B5-92A2-FF22BF65AF3A}" srcOrd="0" destOrd="0" parTransId="{AEAB58BF-D6E3-4AB4-8A62-98C83EB682A1}" sibTransId="{F19EB2D0-8760-46CC-9824-A8A6916FDCA3}"/>
    <dgm:cxn modelId="{CE6D9C9E-A69E-42C7-B401-535986D8F083}" srcId="{749F30F4-0A4E-4DC7-A6EB-9BE7D6B4366E}" destId="{F6F56483-244F-498E-9032-91ECDCB2B4F5}" srcOrd="0" destOrd="0" parTransId="{D1A62742-5133-4A1A-B6C2-9300C776C7EC}" sibTransId="{85ED3B44-C383-405D-916E-71FF4B201C58}"/>
    <dgm:cxn modelId="{55B18AB5-53C7-45E0-B94E-BE2A58555DC9}" type="presOf" srcId="{00127828-B625-4C46-B6D6-73324A449C4B}" destId="{DECFA96E-1648-43BD-834D-8F166F2D8B80}" srcOrd="0" destOrd="0" presId="urn:microsoft.com/office/officeart/2005/8/layout/lProcess2"/>
    <dgm:cxn modelId="{AEF91CBA-3F46-4D6B-BC03-93FF38D567D5}" type="presOf" srcId="{F5772570-AAD6-47D8-96D3-C720C89E945D}" destId="{DE02B56B-EA32-47F8-A283-8F2B4B5DA04B}" srcOrd="0" destOrd="0" presId="urn:microsoft.com/office/officeart/2005/8/layout/lProcess2"/>
    <dgm:cxn modelId="{D7329DBE-9FD4-40EB-8915-0B6842409253}" srcId="{F6F56483-244F-498E-9032-91ECDCB2B4F5}" destId="{5F0324FB-EC11-4549-959A-D183EB46BC4B}" srcOrd="1" destOrd="0" parTransId="{54B71A2A-5EAE-4BA1-8E43-F26F44E146DC}" sibTransId="{CA1AC706-4142-4273-AD3C-E3ABBB933CA5}"/>
    <dgm:cxn modelId="{4F841ACC-123B-45E8-99D7-6F93E2CAE794}" type="presOf" srcId="{5F0324FB-EC11-4549-959A-D183EB46BC4B}" destId="{F057C816-77D4-4114-B107-651221707635}" srcOrd="0" destOrd="0" presId="urn:microsoft.com/office/officeart/2005/8/layout/lProcess2"/>
    <dgm:cxn modelId="{DAE453E0-62A7-4507-A4D9-2BE40B287F27}" type="presOf" srcId="{F6F56483-244F-498E-9032-91ECDCB2B4F5}" destId="{F92AF7D4-C965-4F3D-9130-8F9B39DC884A}" srcOrd="0" destOrd="0" presId="urn:microsoft.com/office/officeart/2005/8/layout/lProcess2"/>
    <dgm:cxn modelId="{8AA14AEA-247B-4C40-B98C-17CBD283CC4B}" type="presOf" srcId="{749F30F4-0A4E-4DC7-A6EB-9BE7D6B4366E}" destId="{8FAF4FF0-596A-4923-ABB1-CD3A819D6748}" srcOrd="0" destOrd="0" presId="urn:microsoft.com/office/officeart/2005/8/layout/lProcess2"/>
    <dgm:cxn modelId="{CCD70DEE-7C6A-431B-B889-EB2C7DCFE9F8}" type="presOf" srcId="{F6F56483-244F-498E-9032-91ECDCB2B4F5}" destId="{D59D71D4-5317-4CE5-B47B-4F342413D821}" srcOrd="1" destOrd="0" presId="urn:microsoft.com/office/officeart/2005/8/layout/lProcess2"/>
    <dgm:cxn modelId="{86749AEE-0BCA-4C43-82C5-3A5AABA657B8}" type="presOf" srcId="{81CB0EAF-BC6D-4171-972E-4A6EF81C7597}" destId="{ABA38975-08F0-481D-A74B-642B680635CB}" srcOrd="0" destOrd="0" presId="urn:microsoft.com/office/officeart/2005/8/layout/lProcess2"/>
    <dgm:cxn modelId="{384DE9B8-E849-4A3F-828C-3761AE8F5F86}" type="presParOf" srcId="{8FAF4FF0-596A-4923-ABB1-CD3A819D6748}" destId="{19A62BE1-64CA-481A-8FC8-40830C61B1E7}" srcOrd="0" destOrd="0" presId="urn:microsoft.com/office/officeart/2005/8/layout/lProcess2"/>
    <dgm:cxn modelId="{F67F7FD2-6D07-4B8E-8890-CA7AAB31C27C}" type="presParOf" srcId="{19A62BE1-64CA-481A-8FC8-40830C61B1E7}" destId="{F92AF7D4-C965-4F3D-9130-8F9B39DC884A}" srcOrd="0" destOrd="0" presId="urn:microsoft.com/office/officeart/2005/8/layout/lProcess2"/>
    <dgm:cxn modelId="{13B79D44-8AC8-4E66-9504-27586D92FA86}" type="presParOf" srcId="{19A62BE1-64CA-481A-8FC8-40830C61B1E7}" destId="{D59D71D4-5317-4CE5-B47B-4F342413D821}" srcOrd="1" destOrd="0" presId="urn:microsoft.com/office/officeart/2005/8/layout/lProcess2"/>
    <dgm:cxn modelId="{E8B124ED-8151-4597-B694-4C24C345AC72}" type="presParOf" srcId="{19A62BE1-64CA-481A-8FC8-40830C61B1E7}" destId="{1484828C-44FD-4979-95C4-688B65080B60}" srcOrd="2" destOrd="0" presId="urn:microsoft.com/office/officeart/2005/8/layout/lProcess2"/>
    <dgm:cxn modelId="{1B10F55E-A606-4B75-8D2D-530DE65D7EC0}" type="presParOf" srcId="{1484828C-44FD-4979-95C4-688B65080B60}" destId="{98DAE143-E84C-41A4-BA15-B6F213022E65}" srcOrd="0" destOrd="0" presId="urn:microsoft.com/office/officeart/2005/8/layout/lProcess2"/>
    <dgm:cxn modelId="{FCC25D5C-D2D9-467F-B466-B9E7C8AF5ED2}" type="presParOf" srcId="{98DAE143-E84C-41A4-BA15-B6F213022E65}" destId="{ABA38975-08F0-481D-A74B-642B680635CB}" srcOrd="0" destOrd="0" presId="urn:microsoft.com/office/officeart/2005/8/layout/lProcess2"/>
    <dgm:cxn modelId="{E3E81DF2-AF08-45C1-A4C8-4B4780B900BD}" type="presParOf" srcId="{98DAE143-E84C-41A4-BA15-B6F213022E65}" destId="{20027F67-A6C6-44A2-9C9A-AEBA3C4BD267}" srcOrd="1" destOrd="0" presId="urn:microsoft.com/office/officeart/2005/8/layout/lProcess2"/>
    <dgm:cxn modelId="{0F5D1C19-012A-4D33-BFF2-2F333AA00682}" type="presParOf" srcId="{98DAE143-E84C-41A4-BA15-B6F213022E65}" destId="{F057C816-77D4-4114-B107-651221707635}" srcOrd="2" destOrd="0" presId="urn:microsoft.com/office/officeart/2005/8/layout/lProcess2"/>
    <dgm:cxn modelId="{61BCA0B1-55F2-48DA-93F0-74754F264048}" type="presParOf" srcId="{98DAE143-E84C-41A4-BA15-B6F213022E65}" destId="{84605744-B802-45FF-9F15-A81B3DB15169}" srcOrd="3" destOrd="0" presId="urn:microsoft.com/office/officeart/2005/8/layout/lProcess2"/>
    <dgm:cxn modelId="{A4C0EBB6-C620-40C6-8DEB-ECB744C4767D}" type="presParOf" srcId="{98DAE143-E84C-41A4-BA15-B6F213022E65}" destId="{3729B0A4-D484-413D-AF7F-F35F79E2637D}" srcOrd="4" destOrd="0" presId="urn:microsoft.com/office/officeart/2005/8/layout/lProcess2"/>
    <dgm:cxn modelId="{F4E1FCD7-34E4-49AC-811B-DA474A052A4D}" type="presParOf" srcId="{8FAF4FF0-596A-4923-ABB1-CD3A819D6748}" destId="{732C3AC0-6CAE-4390-9A49-C8F41E5B2758}" srcOrd="1" destOrd="0" presId="urn:microsoft.com/office/officeart/2005/8/layout/lProcess2"/>
    <dgm:cxn modelId="{518DF4B6-F560-44A1-97FA-BC552ACE8ADF}" type="presParOf" srcId="{8FAF4FF0-596A-4923-ABB1-CD3A819D6748}" destId="{BA1434B5-74E6-4C25-AEAE-7C49118F19FD}" srcOrd="2" destOrd="0" presId="urn:microsoft.com/office/officeart/2005/8/layout/lProcess2"/>
    <dgm:cxn modelId="{FD93787E-F2EB-4C05-9EF4-964D3147AA63}" type="presParOf" srcId="{BA1434B5-74E6-4C25-AEAE-7C49118F19FD}" destId="{DE02B56B-EA32-47F8-A283-8F2B4B5DA04B}" srcOrd="0" destOrd="0" presId="urn:microsoft.com/office/officeart/2005/8/layout/lProcess2"/>
    <dgm:cxn modelId="{BF6DDB77-6AA4-4ACF-870C-5556FCE6D8C6}" type="presParOf" srcId="{BA1434B5-74E6-4C25-AEAE-7C49118F19FD}" destId="{782446E3-6136-425E-9A69-E68CC0C87143}" srcOrd="1" destOrd="0" presId="urn:microsoft.com/office/officeart/2005/8/layout/lProcess2"/>
    <dgm:cxn modelId="{CF678705-8B6B-404D-B44C-462E319958B3}" type="presParOf" srcId="{BA1434B5-74E6-4C25-AEAE-7C49118F19FD}" destId="{0D58ED21-BD45-480C-847A-4538B9864A36}" srcOrd="2" destOrd="0" presId="urn:microsoft.com/office/officeart/2005/8/layout/lProcess2"/>
    <dgm:cxn modelId="{C492B23D-CD42-41E2-907F-9FC892870AD0}" type="presParOf" srcId="{0D58ED21-BD45-480C-847A-4538B9864A36}" destId="{F6F4145C-EC61-4184-A9E2-DF87F7C0A536}" srcOrd="0" destOrd="0" presId="urn:microsoft.com/office/officeart/2005/8/layout/lProcess2"/>
    <dgm:cxn modelId="{DD7E059C-4D61-4EB8-9A97-C8744415802D}" type="presParOf" srcId="{F6F4145C-EC61-4184-A9E2-DF87F7C0A536}" destId="{17510E3C-27D0-4758-9F68-6501B1349F11}" srcOrd="0" destOrd="0" presId="urn:microsoft.com/office/officeart/2005/8/layout/lProcess2"/>
    <dgm:cxn modelId="{04126386-7897-4114-8DAD-657913B9B616}" type="presParOf" srcId="{F6F4145C-EC61-4184-A9E2-DF87F7C0A536}" destId="{833CF3C0-E68A-4257-86C1-D71D463056CB}" srcOrd="1" destOrd="0" presId="urn:microsoft.com/office/officeart/2005/8/layout/lProcess2"/>
    <dgm:cxn modelId="{FDE71093-19B3-43C6-A358-748BD9E46180}" type="presParOf" srcId="{F6F4145C-EC61-4184-A9E2-DF87F7C0A536}" destId="{DECFA96E-1648-43BD-834D-8F166F2D8B80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3312C1-59DC-425F-AC53-28F8CFA2D968}" type="doc">
      <dgm:prSet loTypeId="urn:microsoft.com/office/officeart/2005/8/layout/bProcess4" loCatId="process" qsTypeId="urn:microsoft.com/office/officeart/2005/8/quickstyle/simple1" qsCatId="simple" csTypeId="urn:microsoft.com/office/officeart/2005/8/colors/colorful1" csCatId="colorful" phldr="1"/>
      <dgm:spPr/>
    </dgm:pt>
    <dgm:pt modelId="{80955D08-4056-4B65-860B-D6609ABC5B12}">
      <dgm:prSet phldrT="[Text]" custT="1"/>
      <dgm:spPr/>
      <dgm:t>
        <a:bodyPr/>
        <a:lstStyle/>
        <a:p>
          <a:r>
            <a:rPr lang="en-IN" sz="3200" dirty="0">
              <a:solidFill>
                <a:schemeClr val="tx1"/>
              </a:solidFill>
            </a:rPr>
            <a:t>Pre qualification</a:t>
          </a:r>
        </a:p>
      </dgm:t>
    </dgm:pt>
    <dgm:pt modelId="{D5E29E2F-20C1-4416-B957-B1921BA22BDA}" type="parTrans" cxnId="{6A75DE18-6400-411C-86F3-504D1F716056}">
      <dgm:prSet/>
      <dgm:spPr/>
      <dgm:t>
        <a:bodyPr/>
        <a:lstStyle/>
        <a:p>
          <a:endParaRPr lang="en-IN"/>
        </a:p>
      </dgm:t>
    </dgm:pt>
    <dgm:pt modelId="{E51F620F-A94C-4ED8-BC9C-57473FBF0F8F}" type="sibTrans" cxnId="{6A75DE18-6400-411C-86F3-504D1F716056}">
      <dgm:prSet/>
      <dgm:spPr/>
      <dgm:t>
        <a:bodyPr/>
        <a:lstStyle/>
        <a:p>
          <a:endParaRPr lang="en-IN"/>
        </a:p>
      </dgm:t>
    </dgm:pt>
    <dgm:pt modelId="{656A76D9-0CA8-4C36-9FC6-43541C84677F}">
      <dgm:prSet phldrT="[Text]" custT="1"/>
      <dgm:spPr/>
      <dgm:t>
        <a:bodyPr/>
        <a:lstStyle/>
        <a:p>
          <a:r>
            <a:rPr lang="en-IN" sz="3200" dirty="0">
              <a:solidFill>
                <a:schemeClr val="tx1"/>
              </a:solidFill>
            </a:rPr>
            <a:t>Loan Application </a:t>
          </a:r>
        </a:p>
      </dgm:t>
    </dgm:pt>
    <dgm:pt modelId="{F5874F98-6BF2-43A9-AB52-ECC2F9D6143E}" type="parTrans" cxnId="{9A9E902B-3389-406B-8B93-A0BCDE332478}">
      <dgm:prSet/>
      <dgm:spPr/>
      <dgm:t>
        <a:bodyPr/>
        <a:lstStyle/>
        <a:p>
          <a:endParaRPr lang="en-IN"/>
        </a:p>
      </dgm:t>
    </dgm:pt>
    <dgm:pt modelId="{A38AE0B5-08CF-477D-85E9-9698B61DD8AC}" type="sibTrans" cxnId="{9A9E902B-3389-406B-8B93-A0BCDE332478}">
      <dgm:prSet/>
      <dgm:spPr/>
      <dgm:t>
        <a:bodyPr/>
        <a:lstStyle/>
        <a:p>
          <a:endParaRPr lang="en-IN"/>
        </a:p>
      </dgm:t>
    </dgm:pt>
    <dgm:pt modelId="{4C6050A8-3EBA-4635-A4AF-C37E97F651D2}">
      <dgm:prSet phldrT="[Text]" custT="1"/>
      <dgm:spPr/>
      <dgm:t>
        <a:bodyPr/>
        <a:lstStyle/>
        <a:p>
          <a:r>
            <a:rPr lang="en-IN" sz="3200" dirty="0">
              <a:solidFill>
                <a:schemeClr val="tx1"/>
              </a:solidFill>
            </a:rPr>
            <a:t>Application Processing </a:t>
          </a:r>
        </a:p>
      </dgm:t>
    </dgm:pt>
    <dgm:pt modelId="{F62B3E10-4966-495F-84B1-FA8AD7A17218}" type="parTrans" cxnId="{368A1FE1-4B02-408D-9075-5E864ECE5355}">
      <dgm:prSet/>
      <dgm:spPr/>
      <dgm:t>
        <a:bodyPr/>
        <a:lstStyle/>
        <a:p>
          <a:endParaRPr lang="en-IN"/>
        </a:p>
      </dgm:t>
    </dgm:pt>
    <dgm:pt modelId="{6FFC4EF1-02E6-4620-8E0B-244E7C65CF91}" type="sibTrans" cxnId="{368A1FE1-4B02-408D-9075-5E864ECE5355}">
      <dgm:prSet/>
      <dgm:spPr/>
      <dgm:t>
        <a:bodyPr/>
        <a:lstStyle/>
        <a:p>
          <a:endParaRPr lang="en-IN"/>
        </a:p>
      </dgm:t>
    </dgm:pt>
    <dgm:pt modelId="{BB7E0AA3-C357-475E-A02B-45C36D924BEA}">
      <dgm:prSet phldrT="[Text]" custT="1"/>
      <dgm:spPr/>
      <dgm:t>
        <a:bodyPr/>
        <a:lstStyle/>
        <a:p>
          <a:r>
            <a:rPr lang="en-IN" sz="3200" dirty="0">
              <a:solidFill>
                <a:schemeClr val="tx1"/>
              </a:solidFill>
            </a:rPr>
            <a:t>Underwriting</a:t>
          </a:r>
        </a:p>
      </dgm:t>
    </dgm:pt>
    <dgm:pt modelId="{CAAE8DDF-F863-462E-ACF7-D567E90E91C3}" type="parTrans" cxnId="{E4E36630-2132-4A8B-9B91-3D454D2FC12D}">
      <dgm:prSet/>
      <dgm:spPr/>
      <dgm:t>
        <a:bodyPr/>
        <a:lstStyle/>
        <a:p>
          <a:endParaRPr lang="en-IN"/>
        </a:p>
      </dgm:t>
    </dgm:pt>
    <dgm:pt modelId="{513DD926-BB23-4CA7-B7A2-8CBB7E3ACBD3}" type="sibTrans" cxnId="{E4E36630-2132-4A8B-9B91-3D454D2FC12D}">
      <dgm:prSet/>
      <dgm:spPr/>
      <dgm:t>
        <a:bodyPr/>
        <a:lstStyle/>
        <a:p>
          <a:endParaRPr lang="en-IN"/>
        </a:p>
      </dgm:t>
    </dgm:pt>
    <dgm:pt modelId="{ED7BB29F-708E-4000-BA2C-7263F6EBEB73}">
      <dgm:prSet phldrT="[Text]" custT="1"/>
      <dgm:spPr/>
      <dgm:t>
        <a:bodyPr/>
        <a:lstStyle/>
        <a:p>
          <a:r>
            <a:rPr lang="en-IN" sz="3200" dirty="0">
              <a:solidFill>
                <a:schemeClr val="tx1"/>
              </a:solidFill>
            </a:rPr>
            <a:t>Credit Decision</a:t>
          </a:r>
        </a:p>
      </dgm:t>
    </dgm:pt>
    <dgm:pt modelId="{8D4C6D87-833E-4E6D-80A5-6A3B248CC7FB}" type="parTrans" cxnId="{6F9DF7DD-5B74-43FC-A489-98520A9847BE}">
      <dgm:prSet/>
      <dgm:spPr/>
      <dgm:t>
        <a:bodyPr/>
        <a:lstStyle/>
        <a:p>
          <a:endParaRPr lang="en-IN"/>
        </a:p>
      </dgm:t>
    </dgm:pt>
    <dgm:pt modelId="{BA04328F-C229-4DD4-BB41-B1D2E9A5335A}" type="sibTrans" cxnId="{6F9DF7DD-5B74-43FC-A489-98520A9847BE}">
      <dgm:prSet/>
      <dgm:spPr/>
      <dgm:t>
        <a:bodyPr/>
        <a:lstStyle/>
        <a:p>
          <a:endParaRPr lang="en-IN"/>
        </a:p>
      </dgm:t>
    </dgm:pt>
    <dgm:pt modelId="{B0CD54E3-CFB6-4BBC-98E2-39574F6BADBC}">
      <dgm:prSet phldrT="[Text]" custT="1"/>
      <dgm:spPr/>
      <dgm:t>
        <a:bodyPr/>
        <a:lstStyle/>
        <a:p>
          <a:r>
            <a:rPr lang="en-IN" sz="3200">
              <a:solidFill>
                <a:schemeClr val="tx1"/>
              </a:solidFill>
            </a:rPr>
            <a:t>Pricing</a:t>
          </a:r>
          <a:endParaRPr lang="en-IN" sz="3200" dirty="0">
            <a:solidFill>
              <a:schemeClr val="tx1"/>
            </a:solidFill>
          </a:endParaRPr>
        </a:p>
      </dgm:t>
    </dgm:pt>
    <dgm:pt modelId="{140E0711-885C-4741-BFD4-EEC3BAE99B4B}" type="parTrans" cxnId="{A071BBFC-9298-4A1A-B1C9-42DAB6ADC5E2}">
      <dgm:prSet/>
      <dgm:spPr/>
      <dgm:t>
        <a:bodyPr/>
        <a:lstStyle/>
        <a:p>
          <a:endParaRPr lang="en-IN"/>
        </a:p>
      </dgm:t>
    </dgm:pt>
    <dgm:pt modelId="{23FDB0A1-C2F8-4B8A-87C3-EADE110F1E86}" type="sibTrans" cxnId="{A071BBFC-9298-4A1A-B1C9-42DAB6ADC5E2}">
      <dgm:prSet/>
      <dgm:spPr/>
      <dgm:t>
        <a:bodyPr/>
        <a:lstStyle/>
        <a:p>
          <a:endParaRPr lang="en-IN"/>
        </a:p>
      </dgm:t>
    </dgm:pt>
    <dgm:pt modelId="{76DFB4D9-1744-4C2F-9B7D-6DE72460E4E8}">
      <dgm:prSet phldrT="[Text]" custT="1"/>
      <dgm:spPr/>
      <dgm:t>
        <a:bodyPr/>
        <a:lstStyle/>
        <a:p>
          <a:r>
            <a:rPr lang="en-IN" sz="3200" dirty="0">
              <a:solidFill>
                <a:schemeClr val="tx1"/>
              </a:solidFill>
            </a:rPr>
            <a:t>Funding of Loan</a:t>
          </a:r>
        </a:p>
      </dgm:t>
    </dgm:pt>
    <dgm:pt modelId="{048A6059-631D-418D-9043-11FD03BB22A5}" type="parTrans" cxnId="{68D40F00-60E9-4F85-ACB2-39C39C624BD4}">
      <dgm:prSet/>
      <dgm:spPr/>
      <dgm:t>
        <a:bodyPr/>
        <a:lstStyle/>
        <a:p>
          <a:endParaRPr lang="en-IN"/>
        </a:p>
      </dgm:t>
    </dgm:pt>
    <dgm:pt modelId="{DB08BB51-9E8B-4AD5-B84C-1F1716D69224}" type="sibTrans" cxnId="{68D40F00-60E9-4F85-ACB2-39C39C624BD4}">
      <dgm:prSet/>
      <dgm:spPr/>
      <dgm:t>
        <a:bodyPr/>
        <a:lstStyle/>
        <a:p>
          <a:endParaRPr lang="en-IN"/>
        </a:p>
      </dgm:t>
    </dgm:pt>
    <dgm:pt modelId="{E0286C89-6735-4169-9483-80D7DE3BA1A0}" type="pres">
      <dgm:prSet presAssocID="{D73312C1-59DC-425F-AC53-28F8CFA2D968}" presName="Name0" presStyleCnt="0">
        <dgm:presLayoutVars>
          <dgm:dir/>
          <dgm:resizeHandles/>
        </dgm:presLayoutVars>
      </dgm:prSet>
      <dgm:spPr/>
    </dgm:pt>
    <dgm:pt modelId="{CDA7FA3E-CC33-4B53-A10A-B626FB4F9706}" type="pres">
      <dgm:prSet presAssocID="{80955D08-4056-4B65-860B-D6609ABC5B12}" presName="compNode" presStyleCnt="0"/>
      <dgm:spPr/>
    </dgm:pt>
    <dgm:pt modelId="{13D07893-E780-4D2A-BD4C-F9CD8BAB3DB1}" type="pres">
      <dgm:prSet presAssocID="{80955D08-4056-4B65-860B-D6609ABC5B12}" presName="dummyConnPt" presStyleCnt="0"/>
      <dgm:spPr/>
    </dgm:pt>
    <dgm:pt modelId="{A4B2B083-303D-42C2-AD58-E9E3FBABF7EC}" type="pres">
      <dgm:prSet presAssocID="{80955D08-4056-4B65-860B-D6609ABC5B12}" presName="node" presStyleLbl="node1" presStyleIdx="0" presStyleCnt="7">
        <dgm:presLayoutVars>
          <dgm:bulletEnabled val="1"/>
        </dgm:presLayoutVars>
      </dgm:prSet>
      <dgm:spPr/>
    </dgm:pt>
    <dgm:pt modelId="{AA6CE067-EE88-4703-A398-A23457944E58}" type="pres">
      <dgm:prSet presAssocID="{E51F620F-A94C-4ED8-BC9C-57473FBF0F8F}" presName="sibTrans" presStyleLbl="bgSibTrans2D1" presStyleIdx="0" presStyleCnt="6"/>
      <dgm:spPr/>
    </dgm:pt>
    <dgm:pt modelId="{9846C8E7-42BF-4C2C-BD21-3AC52E54D0F8}" type="pres">
      <dgm:prSet presAssocID="{656A76D9-0CA8-4C36-9FC6-43541C84677F}" presName="compNode" presStyleCnt="0"/>
      <dgm:spPr/>
    </dgm:pt>
    <dgm:pt modelId="{72EDBF81-802C-4C1B-A304-70BF4230D736}" type="pres">
      <dgm:prSet presAssocID="{656A76D9-0CA8-4C36-9FC6-43541C84677F}" presName="dummyConnPt" presStyleCnt="0"/>
      <dgm:spPr/>
    </dgm:pt>
    <dgm:pt modelId="{B8DEAB52-6D72-40B1-A3F6-4399A701264C}" type="pres">
      <dgm:prSet presAssocID="{656A76D9-0CA8-4C36-9FC6-43541C84677F}" presName="node" presStyleLbl="node1" presStyleIdx="1" presStyleCnt="7">
        <dgm:presLayoutVars>
          <dgm:bulletEnabled val="1"/>
        </dgm:presLayoutVars>
      </dgm:prSet>
      <dgm:spPr/>
    </dgm:pt>
    <dgm:pt modelId="{0D3B2C7F-815E-4057-9C2B-7B59F00AF9C5}" type="pres">
      <dgm:prSet presAssocID="{A38AE0B5-08CF-477D-85E9-9698B61DD8AC}" presName="sibTrans" presStyleLbl="bgSibTrans2D1" presStyleIdx="1" presStyleCnt="6"/>
      <dgm:spPr/>
    </dgm:pt>
    <dgm:pt modelId="{872C993A-DFF3-429D-BEB3-D02667C5FA1D}" type="pres">
      <dgm:prSet presAssocID="{4C6050A8-3EBA-4635-A4AF-C37E97F651D2}" presName="compNode" presStyleCnt="0"/>
      <dgm:spPr/>
    </dgm:pt>
    <dgm:pt modelId="{39746F3A-67A8-4C35-BA2A-7CA7607537F6}" type="pres">
      <dgm:prSet presAssocID="{4C6050A8-3EBA-4635-A4AF-C37E97F651D2}" presName="dummyConnPt" presStyleCnt="0"/>
      <dgm:spPr/>
    </dgm:pt>
    <dgm:pt modelId="{C8145CA0-E772-424B-ABDC-1CEFE40F9DA0}" type="pres">
      <dgm:prSet presAssocID="{4C6050A8-3EBA-4635-A4AF-C37E97F651D2}" presName="node" presStyleLbl="node1" presStyleIdx="2" presStyleCnt="7">
        <dgm:presLayoutVars>
          <dgm:bulletEnabled val="1"/>
        </dgm:presLayoutVars>
      </dgm:prSet>
      <dgm:spPr/>
    </dgm:pt>
    <dgm:pt modelId="{EB572CA9-45F3-4891-A840-F344D31E259B}" type="pres">
      <dgm:prSet presAssocID="{6FFC4EF1-02E6-4620-8E0B-244E7C65CF91}" presName="sibTrans" presStyleLbl="bgSibTrans2D1" presStyleIdx="2" presStyleCnt="6"/>
      <dgm:spPr/>
    </dgm:pt>
    <dgm:pt modelId="{2B881173-3B54-4300-A998-209DCAA9307C}" type="pres">
      <dgm:prSet presAssocID="{BB7E0AA3-C357-475E-A02B-45C36D924BEA}" presName="compNode" presStyleCnt="0"/>
      <dgm:spPr/>
    </dgm:pt>
    <dgm:pt modelId="{08A609C8-45E0-42A0-814B-ABA98E7653F8}" type="pres">
      <dgm:prSet presAssocID="{BB7E0AA3-C357-475E-A02B-45C36D924BEA}" presName="dummyConnPt" presStyleCnt="0"/>
      <dgm:spPr/>
    </dgm:pt>
    <dgm:pt modelId="{400E9774-6CAE-4265-B525-D2449B0A5707}" type="pres">
      <dgm:prSet presAssocID="{BB7E0AA3-C357-475E-A02B-45C36D924BEA}" presName="node" presStyleLbl="node1" presStyleIdx="3" presStyleCnt="7">
        <dgm:presLayoutVars>
          <dgm:bulletEnabled val="1"/>
        </dgm:presLayoutVars>
      </dgm:prSet>
      <dgm:spPr/>
    </dgm:pt>
    <dgm:pt modelId="{CCC40233-78A4-4B6C-AE2A-A8D149F5003E}" type="pres">
      <dgm:prSet presAssocID="{513DD926-BB23-4CA7-B7A2-8CBB7E3ACBD3}" presName="sibTrans" presStyleLbl="bgSibTrans2D1" presStyleIdx="3" presStyleCnt="6"/>
      <dgm:spPr/>
    </dgm:pt>
    <dgm:pt modelId="{372D3288-23EC-4B85-9FF0-DD888C26D88F}" type="pres">
      <dgm:prSet presAssocID="{ED7BB29F-708E-4000-BA2C-7263F6EBEB73}" presName="compNode" presStyleCnt="0"/>
      <dgm:spPr/>
    </dgm:pt>
    <dgm:pt modelId="{0A71A495-B51E-43BC-B89F-8E38C98E13A9}" type="pres">
      <dgm:prSet presAssocID="{ED7BB29F-708E-4000-BA2C-7263F6EBEB73}" presName="dummyConnPt" presStyleCnt="0"/>
      <dgm:spPr/>
    </dgm:pt>
    <dgm:pt modelId="{D19E3779-E705-42AA-BE70-C6790D2560FD}" type="pres">
      <dgm:prSet presAssocID="{ED7BB29F-708E-4000-BA2C-7263F6EBEB73}" presName="node" presStyleLbl="node1" presStyleIdx="4" presStyleCnt="7">
        <dgm:presLayoutVars>
          <dgm:bulletEnabled val="1"/>
        </dgm:presLayoutVars>
      </dgm:prSet>
      <dgm:spPr/>
    </dgm:pt>
    <dgm:pt modelId="{F697E006-9CFF-42A6-AA71-E6BDCD65BBF7}" type="pres">
      <dgm:prSet presAssocID="{BA04328F-C229-4DD4-BB41-B1D2E9A5335A}" presName="sibTrans" presStyleLbl="bgSibTrans2D1" presStyleIdx="4" presStyleCnt="6"/>
      <dgm:spPr/>
    </dgm:pt>
    <dgm:pt modelId="{151193A9-7C85-46FA-940A-105ABF8936C9}" type="pres">
      <dgm:prSet presAssocID="{B0CD54E3-CFB6-4BBC-98E2-39574F6BADBC}" presName="compNode" presStyleCnt="0"/>
      <dgm:spPr/>
    </dgm:pt>
    <dgm:pt modelId="{D22DBA9B-D341-47FB-9B3F-F4C442B82878}" type="pres">
      <dgm:prSet presAssocID="{B0CD54E3-CFB6-4BBC-98E2-39574F6BADBC}" presName="dummyConnPt" presStyleCnt="0"/>
      <dgm:spPr/>
    </dgm:pt>
    <dgm:pt modelId="{FD378F75-7AEA-49C3-B64E-756FBC785BC4}" type="pres">
      <dgm:prSet presAssocID="{B0CD54E3-CFB6-4BBC-98E2-39574F6BADBC}" presName="node" presStyleLbl="node1" presStyleIdx="5" presStyleCnt="7">
        <dgm:presLayoutVars>
          <dgm:bulletEnabled val="1"/>
        </dgm:presLayoutVars>
      </dgm:prSet>
      <dgm:spPr/>
    </dgm:pt>
    <dgm:pt modelId="{4E7825C3-CAD5-4EBC-850D-02DF452B0A8A}" type="pres">
      <dgm:prSet presAssocID="{23FDB0A1-C2F8-4B8A-87C3-EADE110F1E86}" presName="sibTrans" presStyleLbl="bgSibTrans2D1" presStyleIdx="5" presStyleCnt="6"/>
      <dgm:spPr/>
    </dgm:pt>
    <dgm:pt modelId="{52C46336-1B4B-4047-9A81-9B96582B65DB}" type="pres">
      <dgm:prSet presAssocID="{76DFB4D9-1744-4C2F-9B7D-6DE72460E4E8}" presName="compNode" presStyleCnt="0"/>
      <dgm:spPr/>
    </dgm:pt>
    <dgm:pt modelId="{3006AF1C-8941-4F29-A57D-DACF77044B1B}" type="pres">
      <dgm:prSet presAssocID="{76DFB4D9-1744-4C2F-9B7D-6DE72460E4E8}" presName="dummyConnPt" presStyleCnt="0"/>
      <dgm:spPr/>
    </dgm:pt>
    <dgm:pt modelId="{5B54B3A2-11EB-4DA3-A07C-586D187B42BF}" type="pres">
      <dgm:prSet presAssocID="{76DFB4D9-1744-4C2F-9B7D-6DE72460E4E8}" presName="node" presStyleLbl="node1" presStyleIdx="6" presStyleCnt="7">
        <dgm:presLayoutVars>
          <dgm:bulletEnabled val="1"/>
        </dgm:presLayoutVars>
      </dgm:prSet>
      <dgm:spPr/>
    </dgm:pt>
  </dgm:ptLst>
  <dgm:cxnLst>
    <dgm:cxn modelId="{68D40F00-60E9-4F85-ACB2-39C39C624BD4}" srcId="{D73312C1-59DC-425F-AC53-28F8CFA2D968}" destId="{76DFB4D9-1744-4C2F-9B7D-6DE72460E4E8}" srcOrd="6" destOrd="0" parTransId="{048A6059-631D-418D-9043-11FD03BB22A5}" sibTransId="{DB08BB51-9E8B-4AD5-B84C-1F1716D69224}"/>
    <dgm:cxn modelId="{1AD35504-67CC-409B-93F7-6EB8DB2AEFC1}" type="presOf" srcId="{B0CD54E3-CFB6-4BBC-98E2-39574F6BADBC}" destId="{FD378F75-7AEA-49C3-B64E-756FBC785BC4}" srcOrd="0" destOrd="0" presId="urn:microsoft.com/office/officeart/2005/8/layout/bProcess4"/>
    <dgm:cxn modelId="{6A75DE18-6400-411C-86F3-504D1F716056}" srcId="{D73312C1-59DC-425F-AC53-28F8CFA2D968}" destId="{80955D08-4056-4B65-860B-D6609ABC5B12}" srcOrd="0" destOrd="0" parTransId="{D5E29E2F-20C1-4416-B957-B1921BA22BDA}" sibTransId="{E51F620F-A94C-4ED8-BC9C-57473FBF0F8F}"/>
    <dgm:cxn modelId="{A76AA31C-69FA-4797-BBD3-1F4DEE759B66}" type="presOf" srcId="{4C6050A8-3EBA-4635-A4AF-C37E97F651D2}" destId="{C8145CA0-E772-424B-ABDC-1CEFE40F9DA0}" srcOrd="0" destOrd="0" presId="urn:microsoft.com/office/officeart/2005/8/layout/bProcess4"/>
    <dgm:cxn modelId="{9A9E902B-3389-406B-8B93-A0BCDE332478}" srcId="{D73312C1-59DC-425F-AC53-28F8CFA2D968}" destId="{656A76D9-0CA8-4C36-9FC6-43541C84677F}" srcOrd="1" destOrd="0" parTransId="{F5874F98-6BF2-43A9-AB52-ECC2F9D6143E}" sibTransId="{A38AE0B5-08CF-477D-85E9-9698B61DD8AC}"/>
    <dgm:cxn modelId="{E4E36630-2132-4A8B-9B91-3D454D2FC12D}" srcId="{D73312C1-59DC-425F-AC53-28F8CFA2D968}" destId="{BB7E0AA3-C357-475E-A02B-45C36D924BEA}" srcOrd="3" destOrd="0" parTransId="{CAAE8DDF-F863-462E-ACF7-D567E90E91C3}" sibTransId="{513DD926-BB23-4CA7-B7A2-8CBB7E3ACBD3}"/>
    <dgm:cxn modelId="{D99E6739-3748-48D0-9359-F401453CF51C}" type="presOf" srcId="{A38AE0B5-08CF-477D-85E9-9698B61DD8AC}" destId="{0D3B2C7F-815E-4057-9C2B-7B59F00AF9C5}" srcOrd="0" destOrd="0" presId="urn:microsoft.com/office/officeart/2005/8/layout/bProcess4"/>
    <dgm:cxn modelId="{4953F83E-E0B6-4EDE-85B6-42C872A8C480}" type="presOf" srcId="{6FFC4EF1-02E6-4620-8E0B-244E7C65CF91}" destId="{EB572CA9-45F3-4891-A840-F344D31E259B}" srcOrd="0" destOrd="0" presId="urn:microsoft.com/office/officeart/2005/8/layout/bProcess4"/>
    <dgm:cxn modelId="{1B56F85F-D066-4334-AD38-C5B9FBFA3157}" type="presOf" srcId="{BA04328F-C229-4DD4-BB41-B1D2E9A5335A}" destId="{F697E006-9CFF-42A6-AA71-E6BDCD65BBF7}" srcOrd="0" destOrd="0" presId="urn:microsoft.com/office/officeart/2005/8/layout/bProcess4"/>
    <dgm:cxn modelId="{0EEC9746-80AC-4811-9552-EEC6F56E4F62}" type="presOf" srcId="{513DD926-BB23-4CA7-B7A2-8CBB7E3ACBD3}" destId="{CCC40233-78A4-4B6C-AE2A-A8D149F5003E}" srcOrd="0" destOrd="0" presId="urn:microsoft.com/office/officeart/2005/8/layout/bProcess4"/>
    <dgm:cxn modelId="{EB20DF81-BE4A-4D86-87B2-A2D6ADF833FE}" type="presOf" srcId="{76DFB4D9-1744-4C2F-9B7D-6DE72460E4E8}" destId="{5B54B3A2-11EB-4DA3-A07C-586D187B42BF}" srcOrd="0" destOrd="0" presId="urn:microsoft.com/office/officeart/2005/8/layout/bProcess4"/>
    <dgm:cxn modelId="{2E553A87-51B0-4C98-95B0-8B4A0CC46765}" type="presOf" srcId="{D73312C1-59DC-425F-AC53-28F8CFA2D968}" destId="{E0286C89-6735-4169-9483-80D7DE3BA1A0}" srcOrd="0" destOrd="0" presId="urn:microsoft.com/office/officeart/2005/8/layout/bProcess4"/>
    <dgm:cxn modelId="{8FEAC095-1409-4881-AFE3-C5A7E9E2F4A8}" type="presOf" srcId="{23FDB0A1-C2F8-4B8A-87C3-EADE110F1E86}" destId="{4E7825C3-CAD5-4EBC-850D-02DF452B0A8A}" srcOrd="0" destOrd="0" presId="urn:microsoft.com/office/officeart/2005/8/layout/bProcess4"/>
    <dgm:cxn modelId="{6C39A6B2-ABA7-4D3A-B3C0-DAE8E5608557}" type="presOf" srcId="{656A76D9-0CA8-4C36-9FC6-43541C84677F}" destId="{B8DEAB52-6D72-40B1-A3F6-4399A701264C}" srcOrd="0" destOrd="0" presId="urn:microsoft.com/office/officeart/2005/8/layout/bProcess4"/>
    <dgm:cxn modelId="{F8BF58B5-5812-4A1F-B074-ACDF968698BC}" type="presOf" srcId="{BB7E0AA3-C357-475E-A02B-45C36D924BEA}" destId="{400E9774-6CAE-4265-B525-D2449B0A5707}" srcOrd="0" destOrd="0" presId="urn:microsoft.com/office/officeart/2005/8/layout/bProcess4"/>
    <dgm:cxn modelId="{AE5E0BD7-0947-461D-BB39-7DB6B21E37BC}" type="presOf" srcId="{ED7BB29F-708E-4000-BA2C-7263F6EBEB73}" destId="{D19E3779-E705-42AA-BE70-C6790D2560FD}" srcOrd="0" destOrd="0" presId="urn:microsoft.com/office/officeart/2005/8/layout/bProcess4"/>
    <dgm:cxn modelId="{6F9DF7DD-5B74-43FC-A489-98520A9847BE}" srcId="{D73312C1-59DC-425F-AC53-28F8CFA2D968}" destId="{ED7BB29F-708E-4000-BA2C-7263F6EBEB73}" srcOrd="4" destOrd="0" parTransId="{8D4C6D87-833E-4E6D-80A5-6A3B248CC7FB}" sibTransId="{BA04328F-C229-4DD4-BB41-B1D2E9A5335A}"/>
    <dgm:cxn modelId="{368A1FE1-4B02-408D-9075-5E864ECE5355}" srcId="{D73312C1-59DC-425F-AC53-28F8CFA2D968}" destId="{4C6050A8-3EBA-4635-A4AF-C37E97F651D2}" srcOrd="2" destOrd="0" parTransId="{F62B3E10-4966-495F-84B1-FA8AD7A17218}" sibTransId="{6FFC4EF1-02E6-4620-8E0B-244E7C65CF91}"/>
    <dgm:cxn modelId="{3B97B8EC-9BEF-481E-8568-D204FAFDB3F4}" type="presOf" srcId="{80955D08-4056-4B65-860B-D6609ABC5B12}" destId="{A4B2B083-303D-42C2-AD58-E9E3FBABF7EC}" srcOrd="0" destOrd="0" presId="urn:microsoft.com/office/officeart/2005/8/layout/bProcess4"/>
    <dgm:cxn modelId="{A86FD2F3-927E-4597-B51B-2CC976A1CD7C}" type="presOf" srcId="{E51F620F-A94C-4ED8-BC9C-57473FBF0F8F}" destId="{AA6CE067-EE88-4703-A398-A23457944E58}" srcOrd="0" destOrd="0" presId="urn:microsoft.com/office/officeart/2005/8/layout/bProcess4"/>
    <dgm:cxn modelId="{A071BBFC-9298-4A1A-B1C9-42DAB6ADC5E2}" srcId="{D73312C1-59DC-425F-AC53-28F8CFA2D968}" destId="{B0CD54E3-CFB6-4BBC-98E2-39574F6BADBC}" srcOrd="5" destOrd="0" parTransId="{140E0711-885C-4741-BFD4-EEC3BAE99B4B}" sibTransId="{23FDB0A1-C2F8-4B8A-87C3-EADE110F1E86}"/>
    <dgm:cxn modelId="{D2F84167-D1DB-4DCC-A4EA-9EFDBE538998}" type="presParOf" srcId="{E0286C89-6735-4169-9483-80D7DE3BA1A0}" destId="{CDA7FA3E-CC33-4B53-A10A-B626FB4F9706}" srcOrd="0" destOrd="0" presId="urn:microsoft.com/office/officeart/2005/8/layout/bProcess4"/>
    <dgm:cxn modelId="{16F842B5-89F5-412E-BB12-FB3AB3A9DD7F}" type="presParOf" srcId="{CDA7FA3E-CC33-4B53-A10A-B626FB4F9706}" destId="{13D07893-E780-4D2A-BD4C-F9CD8BAB3DB1}" srcOrd="0" destOrd="0" presId="urn:microsoft.com/office/officeart/2005/8/layout/bProcess4"/>
    <dgm:cxn modelId="{019CED92-C330-4B56-835C-81A9EC74DBC0}" type="presParOf" srcId="{CDA7FA3E-CC33-4B53-A10A-B626FB4F9706}" destId="{A4B2B083-303D-42C2-AD58-E9E3FBABF7EC}" srcOrd="1" destOrd="0" presId="urn:microsoft.com/office/officeart/2005/8/layout/bProcess4"/>
    <dgm:cxn modelId="{763172AF-B5C0-4DDD-A0A4-556864E71982}" type="presParOf" srcId="{E0286C89-6735-4169-9483-80D7DE3BA1A0}" destId="{AA6CE067-EE88-4703-A398-A23457944E58}" srcOrd="1" destOrd="0" presId="urn:microsoft.com/office/officeart/2005/8/layout/bProcess4"/>
    <dgm:cxn modelId="{566789DD-B83E-4384-AFF7-3F16B6D47BD0}" type="presParOf" srcId="{E0286C89-6735-4169-9483-80D7DE3BA1A0}" destId="{9846C8E7-42BF-4C2C-BD21-3AC52E54D0F8}" srcOrd="2" destOrd="0" presId="urn:microsoft.com/office/officeart/2005/8/layout/bProcess4"/>
    <dgm:cxn modelId="{A4620EBA-84AE-4609-8C9A-3A727765121C}" type="presParOf" srcId="{9846C8E7-42BF-4C2C-BD21-3AC52E54D0F8}" destId="{72EDBF81-802C-4C1B-A304-70BF4230D736}" srcOrd="0" destOrd="0" presId="urn:microsoft.com/office/officeart/2005/8/layout/bProcess4"/>
    <dgm:cxn modelId="{DDF96825-C2FE-4E95-AC27-4363F0688B3B}" type="presParOf" srcId="{9846C8E7-42BF-4C2C-BD21-3AC52E54D0F8}" destId="{B8DEAB52-6D72-40B1-A3F6-4399A701264C}" srcOrd="1" destOrd="0" presId="urn:microsoft.com/office/officeart/2005/8/layout/bProcess4"/>
    <dgm:cxn modelId="{1C31654E-96E9-4986-83BA-2B4E20B45D60}" type="presParOf" srcId="{E0286C89-6735-4169-9483-80D7DE3BA1A0}" destId="{0D3B2C7F-815E-4057-9C2B-7B59F00AF9C5}" srcOrd="3" destOrd="0" presId="urn:microsoft.com/office/officeart/2005/8/layout/bProcess4"/>
    <dgm:cxn modelId="{C337B872-17C8-495B-965C-61AC05D79EB3}" type="presParOf" srcId="{E0286C89-6735-4169-9483-80D7DE3BA1A0}" destId="{872C993A-DFF3-429D-BEB3-D02667C5FA1D}" srcOrd="4" destOrd="0" presId="urn:microsoft.com/office/officeart/2005/8/layout/bProcess4"/>
    <dgm:cxn modelId="{6B9AEA4D-C571-4FB6-A6AA-4656AB43E5C2}" type="presParOf" srcId="{872C993A-DFF3-429D-BEB3-D02667C5FA1D}" destId="{39746F3A-67A8-4C35-BA2A-7CA7607537F6}" srcOrd="0" destOrd="0" presId="urn:microsoft.com/office/officeart/2005/8/layout/bProcess4"/>
    <dgm:cxn modelId="{B74C3AFA-DA15-4A1E-9BE1-D3DE0835BC10}" type="presParOf" srcId="{872C993A-DFF3-429D-BEB3-D02667C5FA1D}" destId="{C8145CA0-E772-424B-ABDC-1CEFE40F9DA0}" srcOrd="1" destOrd="0" presId="urn:microsoft.com/office/officeart/2005/8/layout/bProcess4"/>
    <dgm:cxn modelId="{6F7753CC-E737-4B22-936A-169023DD1D2A}" type="presParOf" srcId="{E0286C89-6735-4169-9483-80D7DE3BA1A0}" destId="{EB572CA9-45F3-4891-A840-F344D31E259B}" srcOrd="5" destOrd="0" presId="urn:microsoft.com/office/officeart/2005/8/layout/bProcess4"/>
    <dgm:cxn modelId="{53FC349A-2550-4916-8128-F3AE343FE61A}" type="presParOf" srcId="{E0286C89-6735-4169-9483-80D7DE3BA1A0}" destId="{2B881173-3B54-4300-A998-209DCAA9307C}" srcOrd="6" destOrd="0" presId="urn:microsoft.com/office/officeart/2005/8/layout/bProcess4"/>
    <dgm:cxn modelId="{E100AC36-E1AC-40E9-B5E5-DB0D37EEEB33}" type="presParOf" srcId="{2B881173-3B54-4300-A998-209DCAA9307C}" destId="{08A609C8-45E0-42A0-814B-ABA98E7653F8}" srcOrd="0" destOrd="0" presId="urn:microsoft.com/office/officeart/2005/8/layout/bProcess4"/>
    <dgm:cxn modelId="{D17A79E5-1382-4855-8D74-790A4299B5DB}" type="presParOf" srcId="{2B881173-3B54-4300-A998-209DCAA9307C}" destId="{400E9774-6CAE-4265-B525-D2449B0A5707}" srcOrd="1" destOrd="0" presId="urn:microsoft.com/office/officeart/2005/8/layout/bProcess4"/>
    <dgm:cxn modelId="{9F191C20-8E1B-4369-8548-EEBB4E9D59E8}" type="presParOf" srcId="{E0286C89-6735-4169-9483-80D7DE3BA1A0}" destId="{CCC40233-78A4-4B6C-AE2A-A8D149F5003E}" srcOrd="7" destOrd="0" presId="urn:microsoft.com/office/officeart/2005/8/layout/bProcess4"/>
    <dgm:cxn modelId="{53AF03FE-3582-4CB9-BA1E-22D14393A449}" type="presParOf" srcId="{E0286C89-6735-4169-9483-80D7DE3BA1A0}" destId="{372D3288-23EC-4B85-9FF0-DD888C26D88F}" srcOrd="8" destOrd="0" presId="urn:microsoft.com/office/officeart/2005/8/layout/bProcess4"/>
    <dgm:cxn modelId="{D9873081-B0AB-4ADD-B3A7-79F90D31E576}" type="presParOf" srcId="{372D3288-23EC-4B85-9FF0-DD888C26D88F}" destId="{0A71A495-B51E-43BC-B89F-8E38C98E13A9}" srcOrd="0" destOrd="0" presId="urn:microsoft.com/office/officeart/2005/8/layout/bProcess4"/>
    <dgm:cxn modelId="{98FAE102-7D20-4044-848A-580364B19D87}" type="presParOf" srcId="{372D3288-23EC-4B85-9FF0-DD888C26D88F}" destId="{D19E3779-E705-42AA-BE70-C6790D2560FD}" srcOrd="1" destOrd="0" presId="urn:microsoft.com/office/officeart/2005/8/layout/bProcess4"/>
    <dgm:cxn modelId="{D64E6191-56B6-4638-9C81-0DBDECC57C5C}" type="presParOf" srcId="{E0286C89-6735-4169-9483-80D7DE3BA1A0}" destId="{F697E006-9CFF-42A6-AA71-E6BDCD65BBF7}" srcOrd="9" destOrd="0" presId="urn:microsoft.com/office/officeart/2005/8/layout/bProcess4"/>
    <dgm:cxn modelId="{4C1BEDC4-06C9-47C4-A2FA-B8B9AC6B0498}" type="presParOf" srcId="{E0286C89-6735-4169-9483-80D7DE3BA1A0}" destId="{151193A9-7C85-46FA-940A-105ABF8936C9}" srcOrd="10" destOrd="0" presId="urn:microsoft.com/office/officeart/2005/8/layout/bProcess4"/>
    <dgm:cxn modelId="{6BA11A0C-F361-415C-9804-063B565FA898}" type="presParOf" srcId="{151193A9-7C85-46FA-940A-105ABF8936C9}" destId="{D22DBA9B-D341-47FB-9B3F-F4C442B82878}" srcOrd="0" destOrd="0" presId="urn:microsoft.com/office/officeart/2005/8/layout/bProcess4"/>
    <dgm:cxn modelId="{31AFD0C4-C2BF-4C29-B45B-965155CF3B2E}" type="presParOf" srcId="{151193A9-7C85-46FA-940A-105ABF8936C9}" destId="{FD378F75-7AEA-49C3-B64E-756FBC785BC4}" srcOrd="1" destOrd="0" presId="urn:microsoft.com/office/officeart/2005/8/layout/bProcess4"/>
    <dgm:cxn modelId="{13341D59-A007-48AB-8F02-884AE6BA4427}" type="presParOf" srcId="{E0286C89-6735-4169-9483-80D7DE3BA1A0}" destId="{4E7825C3-CAD5-4EBC-850D-02DF452B0A8A}" srcOrd="11" destOrd="0" presId="urn:microsoft.com/office/officeart/2005/8/layout/bProcess4"/>
    <dgm:cxn modelId="{BE4EC074-65E5-42EC-AC14-4EC0E6F0408B}" type="presParOf" srcId="{E0286C89-6735-4169-9483-80D7DE3BA1A0}" destId="{52C46336-1B4B-4047-9A81-9B96582B65DB}" srcOrd="12" destOrd="0" presId="urn:microsoft.com/office/officeart/2005/8/layout/bProcess4"/>
    <dgm:cxn modelId="{B467A292-FFED-410C-9CA7-0D259EB680C6}" type="presParOf" srcId="{52C46336-1B4B-4047-9A81-9B96582B65DB}" destId="{3006AF1C-8941-4F29-A57D-DACF77044B1B}" srcOrd="0" destOrd="0" presId="urn:microsoft.com/office/officeart/2005/8/layout/bProcess4"/>
    <dgm:cxn modelId="{502EA72A-14AA-4FA9-A608-92E0A641EBEC}" type="presParOf" srcId="{52C46336-1B4B-4047-9A81-9B96582B65DB}" destId="{5B54B3A2-11EB-4DA3-A07C-586D187B42BF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FB96623-3158-4E3F-90F5-23EF66F640DE}" type="doc">
      <dgm:prSet loTypeId="urn:microsoft.com/office/officeart/2005/8/layout/radial5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4FF83A84-2B68-44C0-8AA7-4EEBE200BE6D}">
      <dgm:prSet phldrT="[Text]" custT="1"/>
      <dgm:spPr/>
      <dgm:t>
        <a:bodyPr/>
        <a:lstStyle/>
        <a:p>
          <a:r>
            <a:rPr lang="en-IN" sz="3600" dirty="0"/>
            <a:t>RPA</a:t>
          </a:r>
        </a:p>
      </dgm:t>
    </dgm:pt>
    <dgm:pt modelId="{C9E151E1-C89C-4216-AA22-DC6238AAA7CE}" type="parTrans" cxnId="{75169F24-BCC4-486F-B23A-0CEEB1B1F430}">
      <dgm:prSet/>
      <dgm:spPr/>
      <dgm:t>
        <a:bodyPr/>
        <a:lstStyle/>
        <a:p>
          <a:endParaRPr lang="en-IN"/>
        </a:p>
      </dgm:t>
    </dgm:pt>
    <dgm:pt modelId="{35565243-62B2-4FCC-8805-2DFE3FC29BC2}" type="sibTrans" cxnId="{75169F24-BCC4-486F-B23A-0CEEB1B1F430}">
      <dgm:prSet/>
      <dgm:spPr/>
      <dgm:t>
        <a:bodyPr/>
        <a:lstStyle/>
        <a:p>
          <a:endParaRPr lang="en-IN"/>
        </a:p>
      </dgm:t>
    </dgm:pt>
    <dgm:pt modelId="{B5ADF5C9-A3EC-4AE8-AEFD-0FB66A41A1B5}">
      <dgm:prSet phldrT="[Text]" custT="1"/>
      <dgm:spPr/>
      <dgm:t>
        <a:bodyPr/>
        <a:lstStyle/>
        <a:p>
          <a:r>
            <a:rPr lang="en-IN" sz="1600" dirty="0">
              <a:solidFill>
                <a:schemeClr val="tx1"/>
              </a:solidFill>
            </a:rPr>
            <a:t>Reading application</a:t>
          </a:r>
        </a:p>
      </dgm:t>
    </dgm:pt>
    <dgm:pt modelId="{8E9CE951-AF0F-4DF4-B68F-C14637B4366A}" type="parTrans" cxnId="{A0A5AF8A-AD82-4BD2-817A-72D4A51A2B5C}">
      <dgm:prSet/>
      <dgm:spPr/>
      <dgm:t>
        <a:bodyPr/>
        <a:lstStyle/>
        <a:p>
          <a:endParaRPr lang="en-IN"/>
        </a:p>
      </dgm:t>
    </dgm:pt>
    <dgm:pt modelId="{18A40E6A-9D84-4EC1-BF0D-4BBC6FCDC83B}" type="sibTrans" cxnId="{A0A5AF8A-AD82-4BD2-817A-72D4A51A2B5C}">
      <dgm:prSet/>
      <dgm:spPr/>
      <dgm:t>
        <a:bodyPr/>
        <a:lstStyle/>
        <a:p>
          <a:endParaRPr lang="en-IN"/>
        </a:p>
      </dgm:t>
    </dgm:pt>
    <dgm:pt modelId="{8D3881DF-C7BC-4F7F-99CA-26C43209671C}">
      <dgm:prSet phldrT="[Text]" custT="1"/>
      <dgm:spPr/>
      <dgm:t>
        <a:bodyPr/>
        <a:lstStyle/>
        <a:p>
          <a:r>
            <a:rPr lang="en-IN" sz="1600" dirty="0">
              <a:solidFill>
                <a:schemeClr val="tx1"/>
              </a:solidFill>
            </a:rPr>
            <a:t>Reading documents</a:t>
          </a:r>
        </a:p>
      </dgm:t>
    </dgm:pt>
    <dgm:pt modelId="{DE17A63B-3D3E-4D98-B33C-DDBD1FAB4638}" type="parTrans" cxnId="{29E3CF46-A200-40AF-922C-66C3B79809D4}">
      <dgm:prSet/>
      <dgm:spPr/>
      <dgm:t>
        <a:bodyPr/>
        <a:lstStyle/>
        <a:p>
          <a:endParaRPr lang="en-IN"/>
        </a:p>
      </dgm:t>
    </dgm:pt>
    <dgm:pt modelId="{C5D0221F-D856-4D17-A797-56334C86EACC}" type="sibTrans" cxnId="{29E3CF46-A200-40AF-922C-66C3B79809D4}">
      <dgm:prSet/>
      <dgm:spPr/>
      <dgm:t>
        <a:bodyPr/>
        <a:lstStyle/>
        <a:p>
          <a:endParaRPr lang="en-IN"/>
        </a:p>
      </dgm:t>
    </dgm:pt>
    <dgm:pt modelId="{67110E45-5351-4FC8-A554-3B18AC4457D9}">
      <dgm:prSet phldrT="[Text]" custT="1"/>
      <dgm:spPr/>
      <dgm:t>
        <a:bodyPr/>
        <a:lstStyle/>
        <a:p>
          <a:r>
            <a:rPr lang="en-IN" sz="1600" dirty="0">
              <a:solidFill>
                <a:schemeClr val="tx1"/>
              </a:solidFill>
            </a:rPr>
            <a:t>Online Credit reports</a:t>
          </a:r>
        </a:p>
      </dgm:t>
    </dgm:pt>
    <dgm:pt modelId="{6001C18E-65D0-4112-9C73-868AB3E245C3}" type="parTrans" cxnId="{20BA578D-4CAE-4930-A5E9-B995A70C3E7F}">
      <dgm:prSet/>
      <dgm:spPr/>
      <dgm:t>
        <a:bodyPr/>
        <a:lstStyle/>
        <a:p>
          <a:endParaRPr lang="en-IN"/>
        </a:p>
      </dgm:t>
    </dgm:pt>
    <dgm:pt modelId="{740177CF-AA8D-4D61-B76D-807C454FA7AC}" type="sibTrans" cxnId="{20BA578D-4CAE-4930-A5E9-B995A70C3E7F}">
      <dgm:prSet/>
      <dgm:spPr/>
      <dgm:t>
        <a:bodyPr/>
        <a:lstStyle/>
        <a:p>
          <a:endParaRPr lang="en-IN"/>
        </a:p>
      </dgm:t>
    </dgm:pt>
    <dgm:pt modelId="{922A16B2-5492-4C19-B6F3-98C012AC0E1D}">
      <dgm:prSet phldrT="[Text]" custT="1"/>
      <dgm:spPr/>
      <dgm:t>
        <a:bodyPr/>
        <a:lstStyle/>
        <a:p>
          <a:r>
            <a:rPr lang="en-IN" sz="1600" dirty="0">
              <a:solidFill>
                <a:schemeClr val="tx1"/>
              </a:solidFill>
            </a:rPr>
            <a:t>Filling LOS system with data</a:t>
          </a:r>
        </a:p>
      </dgm:t>
    </dgm:pt>
    <dgm:pt modelId="{919F67E3-F131-4374-B2A1-45F29BEE41CB}" type="parTrans" cxnId="{8A0596AF-8485-44FD-AB39-9F3DC7EFF5BD}">
      <dgm:prSet/>
      <dgm:spPr/>
      <dgm:t>
        <a:bodyPr/>
        <a:lstStyle/>
        <a:p>
          <a:endParaRPr lang="en-IN"/>
        </a:p>
      </dgm:t>
    </dgm:pt>
    <dgm:pt modelId="{8FF5AC4C-22D1-4863-AE6C-A201D0C7C0E8}" type="sibTrans" cxnId="{8A0596AF-8485-44FD-AB39-9F3DC7EFF5BD}">
      <dgm:prSet/>
      <dgm:spPr/>
      <dgm:t>
        <a:bodyPr/>
        <a:lstStyle/>
        <a:p>
          <a:endParaRPr lang="en-IN"/>
        </a:p>
      </dgm:t>
    </dgm:pt>
    <dgm:pt modelId="{109451B5-8CDB-4154-A513-A13E9378617F}">
      <dgm:prSet phldrT="[Text]" custT="1"/>
      <dgm:spPr/>
      <dgm:t>
        <a:bodyPr/>
        <a:lstStyle/>
        <a:p>
          <a:r>
            <a:rPr lang="en-IN" sz="1600" dirty="0">
              <a:solidFill>
                <a:schemeClr val="tx1"/>
              </a:solidFill>
            </a:rPr>
            <a:t>Identifying missing information</a:t>
          </a:r>
        </a:p>
      </dgm:t>
    </dgm:pt>
    <dgm:pt modelId="{8FEAD0D7-24F7-4FDD-A5FD-DC4563A14696}" type="parTrans" cxnId="{E24A4DEB-A476-4B12-8F7E-CFE2E51DF216}">
      <dgm:prSet/>
      <dgm:spPr/>
      <dgm:t>
        <a:bodyPr/>
        <a:lstStyle/>
        <a:p>
          <a:endParaRPr lang="en-IN"/>
        </a:p>
      </dgm:t>
    </dgm:pt>
    <dgm:pt modelId="{3DB4EDED-E3A1-4287-99BB-2536139BD823}" type="sibTrans" cxnId="{E24A4DEB-A476-4B12-8F7E-CFE2E51DF216}">
      <dgm:prSet/>
      <dgm:spPr/>
      <dgm:t>
        <a:bodyPr/>
        <a:lstStyle/>
        <a:p>
          <a:endParaRPr lang="en-IN"/>
        </a:p>
      </dgm:t>
    </dgm:pt>
    <dgm:pt modelId="{B14DB2A6-BF12-4E28-A0AC-CF41660CD44A}">
      <dgm:prSet phldrT="[Text]" custT="1"/>
      <dgm:spPr/>
      <dgm:t>
        <a:bodyPr/>
        <a:lstStyle/>
        <a:p>
          <a:r>
            <a:rPr lang="en-IN" sz="1600" dirty="0">
              <a:solidFill>
                <a:schemeClr val="tx1"/>
              </a:solidFill>
            </a:rPr>
            <a:t>Email workflow for missing information</a:t>
          </a:r>
        </a:p>
      </dgm:t>
    </dgm:pt>
    <dgm:pt modelId="{551FCEEB-3C39-447B-A0C9-840899CCDDD1}" type="parTrans" cxnId="{F79C4624-E431-45FF-BC0F-890E3B70E4AA}">
      <dgm:prSet/>
      <dgm:spPr/>
      <dgm:t>
        <a:bodyPr/>
        <a:lstStyle/>
        <a:p>
          <a:endParaRPr lang="en-IN"/>
        </a:p>
      </dgm:t>
    </dgm:pt>
    <dgm:pt modelId="{227D63A5-D139-497A-A613-78B8FEDD5F33}" type="sibTrans" cxnId="{F79C4624-E431-45FF-BC0F-890E3B70E4AA}">
      <dgm:prSet/>
      <dgm:spPr/>
      <dgm:t>
        <a:bodyPr/>
        <a:lstStyle/>
        <a:p>
          <a:endParaRPr lang="en-IN"/>
        </a:p>
      </dgm:t>
    </dgm:pt>
    <dgm:pt modelId="{F8A445DB-DE17-4B0A-85C0-BCC795D88E24}" type="pres">
      <dgm:prSet presAssocID="{3FB96623-3158-4E3F-90F5-23EF66F640D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C2960DF-2A25-4F55-B4A9-49F6B1DC4434}" type="pres">
      <dgm:prSet presAssocID="{4FF83A84-2B68-44C0-8AA7-4EEBE200BE6D}" presName="centerShape" presStyleLbl="node0" presStyleIdx="0" presStyleCnt="1"/>
      <dgm:spPr/>
    </dgm:pt>
    <dgm:pt modelId="{31A1B793-3EBB-4711-BB23-6837A2D85B1F}" type="pres">
      <dgm:prSet presAssocID="{8E9CE951-AF0F-4DF4-B68F-C14637B4366A}" presName="parTrans" presStyleLbl="sibTrans2D1" presStyleIdx="0" presStyleCnt="6"/>
      <dgm:spPr/>
    </dgm:pt>
    <dgm:pt modelId="{634625D4-3D0E-4270-A6E4-41C03AF20D9E}" type="pres">
      <dgm:prSet presAssocID="{8E9CE951-AF0F-4DF4-B68F-C14637B4366A}" presName="connectorText" presStyleLbl="sibTrans2D1" presStyleIdx="0" presStyleCnt="6"/>
      <dgm:spPr/>
    </dgm:pt>
    <dgm:pt modelId="{6DF8AAD7-FDBA-4800-B637-F8397F31E595}" type="pres">
      <dgm:prSet presAssocID="{B5ADF5C9-A3EC-4AE8-AEFD-0FB66A41A1B5}" presName="node" presStyleLbl="node1" presStyleIdx="0" presStyleCnt="6">
        <dgm:presLayoutVars>
          <dgm:bulletEnabled val="1"/>
        </dgm:presLayoutVars>
      </dgm:prSet>
      <dgm:spPr/>
    </dgm:pt>
    <dgm:pt modelId="{2EAAF35F-A112-40B9-8B10-4320D7670309}" type="pres">
      <dgm:prSet presAssocID="{DE17A63B-3D3E-4D98-B33C-DDBD1FAB4638}" presName="parTrans" presStyleLbl="sibTrans2D1" presStyleIdx="1" presStyleCnt="6"/>
      <dgm:spPr/>
    </dgm:pt>
    <dgm:pt modelId="{2E36E0BD-FADE-4445-B0D9-F105F58EAAD4}" type="pres">
      <dgm:prSet presAssocID="{DE17A63B-3D3E-4D98-B33C-DDBD1FAB4638}" presName="connectorText" presStyleLbl="sibTrans2D1" presStyleIdx="1" presStyleCnt="6"/>
      <dgm:spPr/>
    </dgm:pt>
    <dgm:pt modelId="{8C4E28DB-2626-48EA-AA9B-A0B617149BF7}" type="pres">
      <dgm:prSet presAssocID="{8D3881DF-C7BC-4F7F-99CA-26C43209671C}" presName="node" presStyleLbl="node1" presStyleIdx="1" presStyleCnt="6">
        <dgm:presLayoutVars>
          <dgm:bulletEnabled val="1"/>
        </dgm:presLayoutVars>
      </dgm:prSet>
      <dgm:spPr/>
    </dgm:pt>
    <dgm:pt modelId="{848BB420-85BD-4BA6-B2C8-763655F1E5FE}" type="pres">
      <dgm:prSet presAssocID="{6001C18E-65D0-4112-9C73-868AB3E245C3}" presName="parTrans" presStyleLbl="sibTrans2D1" presStyleIdx="2" presStyleCnt="6"/>
      <dgm:spPr/>
    </dgm:pt>
    <dgm:pt modelId="{FBA770DD-FF39-4F0F-AFE3-73099B36C071}" type="pres">
      <dgm:prSet presAssocID="{6001C18E-65D0-4112-9C73-868AB3E245C3}" presName="connectorText" presStyleLbl="sibTrans2D1" presStyleIdx="2" presStyleCnt="6"/>
      <dgm:spPr/>
    </dgm:pt>
    <dgm:pt modelId="{DD2CD107-362C-440E-A54C-E2E1554AEAA0}" type="pres">
      <dgm:prSet presAssocID="{67110E45-5351-4FC8-A554-3B18AC4457D9}" presName="node" presStyleLbl="node1" presStyleIdx="2" presStyleCnt="6">
        <dgm:presLayoutVars>
          <dgm:bulletEnabled val="1"/>
        </dgm:presLayoutVars>
      </dgm:prSet>
      <dgm:spPr/>
    </dgm:pt>
    <dgm:pt modelId="{D798FA8F-C2C2-4D68-8ED7-9DD23B735E77}" type="pres">
      <dgm:prSet presAssocID="{919F67E3-F131-4374-B2A1-45F29BEE41CB}" presName="parTrans" presStyleLbl="sibTrans2D1" presStyleIdx="3" presStyleCnt="6"/>
      <dgm:spPr/>
    </dgm:pt>
    <dgm:pt modelId="{41E3508F-32C1-41B6-9410-FA4B791281A7}" type="pres">
      <dgm:prSet presAssocID="{919F67E3-F131-4374-B2A1-45F29BEE41CB}" presName="connectorText" presStyleLbl="sibTrans2D1" presStyleIdx="3" presStyleCnt="6"/>
      <dgm:spPr/>
    </dgm:pt>
    <dgm:pt modelId="{0A674598-4E7D-4DEE-9995-AE25FAE525A5}" type="pres">
      <dgm:prSet presAssocID="{922A16B2-5492-4C19-B6F3-98C012AC0E1D}" presName="node" presStyleLbl="node1" presStyleIdx="3" presStyleCnt="6">
        <dgm:presLayoutVars>
          <dgm:bulletEnabled val="1"/>
        </dgm:presLayoutVars>
      </dgm:prSet>
      <dgm:spPr/>
    </dgm:pt>
    <dgm:pt modelId="{F28BFAF7-6670-4CE8-8D85-C379433B4BAF}" type="pres">
      <dgm:prSet presAssocID="{8FEAD0D7-24F7-4FDD-A5FD-DC4563A14696}" presName="parTrans" presStyleLbl="sibTrans2D1" presStyleIdx="4" presStyleCnt="6"/>
      <dgm:spPr/>
    </dgm:pt>
    <dgm:pt modelId="{D0333CA0-ED09-4646-B94D-67C35B45FFDC}" type="pres">
      <dgm:prSet presAssocID="{8FEAD0D7-24F7-4FDD-A5FD-DC4563A14696}" presName="connectorText" presStyleLbl="sibTrans2D1" presStyleIdx="4" presStyleCnt="6"/>
      <dgm:spPr/>
    </dgm:pt>
    <dgm:pt modelId="{3D676025-6751-444E-9CF4-ABD205D11C8A}" type="pres">
      <dgm:prSet presAssocID="{109451B5-8CDB-4154-A513-A13E9378617F}" presName="node" presStyleLbl="node1" presStyleIdx="4" presStyleCnt="6">
        <dgm:presLayoutVars>
          <dgm:bulletEnabled val="1"/>
        </dgm:presLayoutVars>
      </dgm:prSet>
      <dgm:spPr/>
    </dgm:pt>
    <dgm:pt modelId="{6384471E-791D-49AE-9941-836B83A4187A}" type="pres">
      <dgm:prSet presAssocID="{551FCEEB-3C39-447B-A0C9-840899CCDDD1}" presName="parTrans" presStyleLbl="sibTrans2D1" presStyleIdx="5" presStyleCnt="6"/>
      <dgm:spPr/>
    </dgm:pt>
    <dgm:pt modelId="{AC459AFF-A08C-4FFA-8582-F6C29E48D49F}" type="pres">
      <dgm:prSet presAssocID="{551FCEEB-3C39-447B-A0C9-840899CCDDD1}" presName="connectorText" presStyleLbl="sibTrans2D1" presStyleIdx="5" presStyleCnt="6"/>
      <dgm:spPr/>
    </dgm:pt>
    <dgm:pt modelId="{39476F18-5AF0-4A89-946B-39AD68953544}" type="pres">
      <dgm:prSet presAssocID="{B14DB2A6-BF12-4E28-A0AC-CF41660CD44A}" presName="node" presStyleLbl="node1" presStyleIdx="5" presStyleCnt="6">
        <dgm:presLayoutVars>
          <dgm:bulletEnabled val="1"/>
        </dgm:presLayoutVars>
      </dgm:prSet>
      <dgm:spPr/>
    </dgm:pt>
  </dgm:ptLst>
  <dgm:cxnLst>
    <dgm:cxn modelId="{952D9109-698E-4400-AC35-D7E6BA7F6898}" type="presOf" srcId="{109451B5-8CDB-4154-A513-A13E9378617F}" destId="{3D676025-6751-444E-9CF4-ABD205D11C8A}" srcOrd="0" destOrd="0" presId="urn:microsoft.com/office/officeart/2005/8/layout/radial5"/>
    <dgm:cxn modelId="{D865EC12-248C-45E9-8F20-FBA880BF3A7D}" type="presOf" srcId="{6001C18E-65D0-4112-9C73-868AB3E245C3}" destId="{FBA770DD-FF39-4F0F-AFE3-73099B36C071}" srcOrd="1" destOrd="0" presId="urn:microsoft.com/office/officeart/2005/8/layout/radial5"/>
    <dgm:cxn modelId="{67A66B13-5A04-4980-8D0D-0AC6EE07479A}" type="presOf" srcId="{B14DB2A6-BF12-4E28-A0AC-CF41660CD44A}" destId="{39476F18-5AF0-4A89-946B-39AD68953544}" srcOrd="0" destOrd="0" presId="urn:microsoft.com/office/officeart/2005/8/layout/radial5"/>
    <dgm:cxn modelId="{F79C4624-E431-45FF-BC0F-890E3B70E4AA}" srcId="{4FF83A84-2B68-44C0-8AA7-4EEBE200BE6D}" destId="{B14DB2A6-BF12-4E28-A0AC-CF41660CD44A}" srcOrd="5" destOrd="0" parTransId="{551FCEEB-3C39-447B-A0C9-840899CCDDD1}" sibTransId="{227D63A5-D139-497A-A613-78B8FEDD5F33}"/>
    <dgm:cxn modelId="{75169F24-BCC4-486F-B23A-0CEEB1B1F430}" srcId="{3FB96623-3158-4E3F-90F5-23EF66F640DE}" destId="{4FF83A84-2B68-44C0-8AA7-4EEBE200BE6D}" srcOrd="0" destOrd="0" parTransId="{C9E151E1-C89C-4216-AA22-DC6238AAA7CE}" sibTransId="{35565243-62B2-4FCC-8805-2DFE3FC29BC2}"/>
    <dgm:cxn modelId="{B523F42E-ED69-4C71-AFFC-20627CB8077E}" type="presOf" srcId="{B5ADF5C9-A3EC-4AE8-AEFD-0FB66A41A1B5}" destId="{6DF8AAD7-FDBA-4800-B637-F8397F31E595}" srcOrd="0" destOrd="0" presId="urn:microsoft.com/office/officeart/2005/8/layout/radial5"/>
    <dgm:cxn modelId="{2951CB5E-D9A4-4DC7-B481-8FE27A0A5020}" type="presOf" srcId="{6001C18E-65D0-4112-9C73-868AB3E245C3}" destId="{848BB420-85BD-4BA6-B2C8-763655F1E5FE}" srcOrd="0" destOrd="0" presId="urn:microsoft.com/office/officeart/2005/8/layout/radial5"/>
    <dgm:cxn modelId="{29E3CF46-A200-40AF-922C-66C3B79809D4}" srcId="{4FF83A84-2B68-44C0-8AA7-4EEBE200BE6D}" destId="{8D3881DF-C7BC-4F7F-99CA-26C43209671C}" srcOrd="1" destOrd="0" parTransId="{DE17A63B-3D3E-4D98-B33C-DDBD1FAB4638}" sibTransId="{C5D0221F-D856-4D17-A797-56334C86EACC}"/>
    <dgm:cxn modelId="{0B0DAD6F-5E35-4117-8D53-F17E219C0342}" type="presOf" srcId="{8FEAD0D7-24F7-4FDD-A5FD-DC4563A14696}" destId="{F28BFAF7-6670-4CE8-8D85-C379433B4BAF}" srcOrd="0" destOrd="0" presId="urn:microsoft.com/office/officeart/2005/8/layout/radial5"/>
    <dgm:cxn modelId="{64159950-4F7B-440E-A8D8-4E9A55F0CB16}" type="presOf" srcId="{919F67E3-F131-4374-B2A1-45F29BEE41CB}" destId="{41E3508F-32C1-41B6-9410-FA4B791281A7}" srcOrd="1" destOrd="0" presId="urn:microsoft.com/office/officeart/2005/8/layout/radial5"/>
    <dgm:cxn modelId="{BCBB3571-8D21-45F8-AFEE-185258AEFD7D}" type="presOf" srcId="{DE17A63B-3D3E-4D98-B33C-DDBD1FAB4638}" destId="{2EAAF35F-A112-40B9-8B10-4320D7670309}" srcOrd="0" destOrd="0" presId="urn:microsoft.com/office/officeart/2005/8/layout/radial5"/>
    <dgm:cxn modelId="{39A25578-A1E8-4CC2-99D9-DCCAE9BBAA10}" type="presOf" srcId="{67110E45-5351-4FC8-A554-3B18AC4457D9}" destId="{DD2CD107-362C-440E-A54C-E2E1554AEAA0}" srcOrd="0" destOrd="0" presId="urn:microsoft.com/office/officeart/2005/8/layout/radial5"/>
    <dgm:cxn modelId="{A0A5AF8A-AD82-4BD2-817A-72D4A51A2B5C}" srcId="{4FF83A84-2B68-44C0-8AA7-4EEBE200BE6D}" destId="{B5ADF5C9-A3EC-4AE8-AEFD-0FB66A41A1B5}" srcOrd="0" destOrd="0" parTransId="{8E9CE951-AF0F-4DF4-B68F-C14637B4366A}" sibTransId="{18A40E6A-9D84-4EC1-BF0D-4BBC6FCDC83B}"/>
    <dgm:cxn modelId="{20BA578D-4CAE-4930-A5E9-B995A70C3E7F}" srcId="{4FF83A84-2B68-44C0-8AA7-4EEBE200BE6D}" destId="{67110E45-5351-4FC8-A554-3B18AC4457D9}" srcOrd="2" destOrd="0" parTransId="{6001C18E-65D0-4112-9C73-868AB3E245C3}" sibTransId="{740177CF-AA8D-4D61-B76D-807C454FA7AC}"/>
    <dgm:cxn modelId="{EBD68B8F-852E-4571-8D9E-42567EB5D42E}" type="presOf" srcId="{551FCEEB-3C39-447B-A0C9-840899CCDDD1}" destId="{6384471E-791D-49AE-9941-836B83A4187A}" srcOrd="0" destOrd="0" presId="urn:microsoft.com/office/officeart/2005/8/layout/radial5"/>
    <dgm:cxn modelId="{781A8890-15C1-45E4-B1E1-6CE3DA31ABE8}" type="presOf" srcId="{DE17A63B-3D3E-4D98-B33C-DDBD1FAB4638}" destId="{2E36E0BD-FADE-4445-B0D9-F105F58EAAD4}" srcOrd="1" destOrd="0" presId="urn:microsoft.com/office/officeart/2005/8/layout/radial5"/>
    <dgm:cxn modelId="{5141819D-7D42-4D29-89F2-ABC7040D1FED}" type="presOf" srcId="{4FF83A84-2B68-44C0-8AA7-4EEBE200BE6D}" destId="{9C2960DF-2A25-4F55-B4A9-49F6B1DC4434}" srcOrd="0" destOrd="0" presId="urn:microsoft.com/office/officeart/2005/8/layout/radial5"/>
    <dgm:cxn modelId="{8A0596AF-8485-44FD-AB39-9F3DC7EFF5BD}" srcId="{4FF83A84-2B68-44C0-8AA7-4EEBE200BE6D}" destId="{922A16B2-5492-4C19-B6F3-98C012AC0E1D}" srcOrd="3" destOrd="0" parTransId="{919F67E3-F131-4374-B2A1-45F29BEE41CB}" sibTransId="{8FF5AC4C-22D1-4863-AE6C-A201D0C7C0E8}"/>
    <dgm:cxn modelId="{ABDD66B4-327A-4198-AD8A-05DB12D2E8F7}" type="presOf" srcId="{551FCEEB-3C39-447B-A0C9-840899CCDDD1}" destId="{AC459AFF-A08C-4FFA-8582-F6C29E48D49F}" srcOrd="1" destOrd="0" presId="urn:microsoft.com/office/officeart/2005/8/layout/radial5"/>
    <dgm:cxn modelId="{EEC647B4-0495-4865-AEC2-6D14389B6A00}" type="presOf" srcId="{8E9CE951-AF0F-4DF4-B68F-C14637B4366A}" destId="{31A1B793-3EBB-4711-BB23-6837A2D85B1F}" srcOrd="0" destOrd="0" presId="urn:microsoft.com/office/officeart/2005/8/layout/radial5"/>
    <dgm:cxn modelId="{276305BD-EDA6-4A1D-91ED-14BAC9E6FFF2}" type="presOf" srcId="{8FEAD0D7-24F7-4FDD-A5FD-DC4563A14696}" destId="{D0333CA0-ED09-4646-B94D-67C35B45FFDC}" srcOrd="1" destOrd="0" presId="urn:microsoft.com/office/officeart/2005/8/layout/radial5"/>
    <dgm:cxn modelId="{75FF90DD-72E1-4548-8E7B-5E0FDC275FEF}" type="presOf" srcId="{922A16B2-5492-4C19-B6F3-98C012AC0E1D}" destId="{0A674598-4E7D-4DEE-9995-AE25FAE525A5}" srcOrd="0" destOrd="0" presId="urn:microsoft.com/office/officeart/2005/8/layout/radial5"/>
    <dgm:cxn modelId="{F83701E1-1680-4FB2-A2EF-38175DF78D7E}" type="presOf" srcId="{919F67E3-F131-4374-B2A1-45F29BEE41CB}" destId="{D798FA8F-C2C2-4D68-8ED7-9DD23B735E77}" srcOrd="0" destOrd="0" presId="urn:microsoft.com/office/officeart/2005/8/layout/radial5"/>
    <dgm:cxn modelId="{E24A4DEB-A476-4B12-8F7E-CFE2E51DF216}" srcId="{4FF83A84-2B68-44C0-8AA7-4EEBE200BE6D}" destId="{109451B5-8CDB-4154-A513-A13E9378617F}" srcOrd="4" destOrd="0" parTransId="{8FEAD0D7-24F7-4FDD-A5FD-DC4563A14696}" sibTransId="{3DB4EDED-E3A1-4287-99BB-2536139BD823}"/>
    <dgm:cxn modelId="{60786FEF-3099-4B5E-9AB0-6FB808405A37}" type="presOf" srcId="{8D3881DF-C7BC-4F7F-99CA-26C43209671C}" destId="{8C4E28DB-2626-48EA-AA9B-A0B617149BF7}" srcOrd="0" destOrd="0" presId="urn:microsoft.com/office/officeart/2005/8/layout/radial5"/>
    <dgm:cxn modelId="{CA1D0FF0-695A-4CFC-8B1F-C93A4065FC2B}" type="presOf" srcId="{3FB96623-3158-4E3F-90F5-23EF66F640DE}" destId="{F8A445DB-DE17-4B0A-85C0-BCC795D88E24}" srcOrd="0" destOrd="0" presId="urn:microsoft.com/office/officeart/2005/8/layout/radial5"/>
    <dgm:cxn modelId="{1D6831FB-F029-4D3A-BD58-45900876B844}" type="presOf" srcId="{8E9CE951-AF0F-4DF4-B68F-C14637B4366A}" destId="{634625D4-3D0E-4270-A6E4-41C03AF20D9E}" srcOrd="1" destOrd="0" presId="urn:microsoft.com/office/officeart/2005/8/layout/radial5"/>
    <dgm:cxn modelId="{6C257B6C-7360-4477-A07C-46BD9E5ADB84}" type="presParOf" srcId="{F8A445DB-DE17-4B0A-85C0-BCC795D88E24}" destId="{9C2960DF-2A25-4F55-B4A9-49F6B1DC4434}" srcOrd="0" destOrd="0" presId="urn:microsoft.com/office/officeart/2005/8/layout/radial5"/>
    <dgm:cxn modelId="{74021C40-8108-4E3D-B26B-8B87F30D708E}" type="presParOf" srcId="{F8A445DB-DE17-4B0A-85C0-BCC795D88E24}" destId="{31A1B793-3EBB-4711-BB23-6837A2D85B1F}" srcOrd="1" destOrd="0" presId="urn:microsoft.com/office/officeart/2005/8/layout/radial5"/>
    <dgm:cxn modelId="{68B9CCBF-35D2-47BE-A423-114A04CBDEAD}" type="presParOf" srcId="{31A1B793-3EBB-4711-BB23-6837A2D85B1F}" destId="{634625D4-3D0E-4270-A6E4-41C03AF20D9E}" srcOrd="0" destOrd="0" presId="urn:microsoft.com/office/officeart/2005/8/layout/radial5"/>
    <dgm:cxn modelId="{D7F6C43A-DA20-4FBA-9F6E-54EF88BEE663}" type="presParOf" srcId="{F8A445DB-DE17-4B0A-85C0-BCC795D88E24}" destId="{6DF8AAD7-FDBA-4800-B637-F8397F31E595}" srcOrd="2" destOrd="0" presId="urn:microsoft.com/office/officeart/2005/8/layout/radial5"/>
    <dgm:cxn modelId="{E463B565-501E-4E4B-AF56-331CC4C1B8F4}" type="presParOf" srcId="{F8A445DB-DE17-4B0A-85C0-BCC795D88E24}" destId="{2EAAF35F-A112-40B9-8B10-4320D7670309}" srcOrd="3" destOrd="0" presId="urn:microsoft.com/office/officeart/2005/8/layout/radial5"/>
    <dgm:cxn modelId="{5CBE9B09-6E6E-4B7A-B681-743D47F9A8B8}" type="presParOf" srcId="{2EAAF35F-A112-40B9-8B10-4320D7670309}" destId="{2E36E0BD-FADE-4445-B0D9-F105F58EAAD4}" srcOrd="0" destOrd="0" presId="urn:microsoft.com/office/officeart/2005/8/layout/radial5"/>
    <dgm:cxn modelId="{CAB17450-F73F-49D1-9EC6-4010AA229E5B}" type="presParOf" srcId="{F8A445DB-DE17-4B0A-85C0-BCC795D88E24}" destId="{8C4E28DB-2626-48EA-AA9B-A0B617149BF7}" srcOrd="4" destOrd="0" presId="urn:microsoft.com/office/officeart/2005/8/layout/radial5"/>
    <dgm:cxn modelId="{114F1A1B-DB79-4FF1-A7D4-6F0260871137}" type="presParOf" srcId="{F8A445DB-DE17-4B0A-85C0-BCC795D88E24}" destId="{848BB420-85BD-4BA6-B2C8-763655F1E5FE}" srcOrd="5" destOrd="0" presId="urn:microsoft.com/office/officeart/2005/8/layout/radial5"/>
    <dgm:cxn modelId="{98A07072-BE5B-4B5F-B67F-3CE445AE4EC7}" type="presParOf" srcId="{848BB420-85BD-4BA6-B2C8-763655F1E5FE}" destId="{FBA770DD-FF39-4F0F-AFE3-73099B36C071}" srcOrd="0" destOrd="0" presId="urn:microsoft.com/office/officeart/2005/8/layout/radial5"/>
    <dgm:cxn modelId="{14FBD7CE-D890-4573-A4D5-8BE86CC93CA4}" type="presParOf" srcId="{F8A445DB-DE17-4B0A-85C0-BCC795D88E24}" destId="{DD2CD107-362C-440E-A54C-E2E1554AEAA0}" srcOrd="6" destOrd="0" presId="urn:microsoft.com/office/officeart/2005/8/layout/radial5"/>
    <dgm:cxn modelId="{3A263178-8A79-4DA5-BA81-393F194E4DF4}" type="presParOf" srcId="{F8A445DB-DE17-4B0A-85C0-BCC795D88E24}" destId="{D798FA8F-C2C2-4D68-8ED7-9DD23B735E77}" srcOrd="7" destOrd="0" presId="urn:microsoft.com/office/officeart/2005/8/layout/radial5"/>
    <dgm:cxn modelId="{2AA088FC-432D-4A74-960C-AC00AAA3122B}" type="presParOf" srcId="{D798FA8F-C2C2-4D68-8ED7-9DD23B735E77}" destId="{41E3508F-32C1-41B6-9410-FA4B791281A7}" srcOrd="0" destOrd="0" presId="urn:microsoft.com/office/officeart/2005/8/layout/radial5"/>
    <dgm:cxn modelId="{DFCA09B6-A5A1-4507-B117-6FD57A9E3A8D}" type="presParOf" srcId="{F8A445DB-DE17-4B0A-85C0-BCC795D88E24}" destId="{0A674598-4E7D-4DEE-9995-AE25FAE525A5}" srcOrd="8" destOrd="0" presId="urn:microsoft.com/office/officeart/2005/8/layout/radial5"/>
    <dgm:cxn modelId="{0BFB9499-CD49-486F-B063-752FFFF3A04C}" type="presParOf" srcId="{F8A445DB-DE17-4B0A-85C0-BCC795D88E24}" destId="{F28BFAF7-6670-4CE8-8D85-C379433B4BAF}" srcOrd="9" destOrd="0" presId="urn:microsoft.com/office/officeart/2005/8/layout/radial5"/>
    <dgm:cxn modelId="{D7998532-EBE1-4373-8C97-B55957812A9F}" type="presParOf" srcId="{F28BFAF7-6670-4CE8-8D85-C379433B4BAF}" destId="{D0333CA0-ED09-4646-B94D-67C35B45FFDC}" srcOrd="0" destOrd="0" presId="urn:microsoft.com/office/officeart/2005/8/layout/radial5"/>
    <dgm:cxn modelId="{1010D40E-9292-4D0E-AA2E-5A6ED7350E05}" type="presParOf" srcId="{F8A445DB-DE17-4B0A-85C0-BCC795D88E24}" destId="{3D676025-6751-444E-9CF4-ABD205D11C8A}" srcOrd="10" destOrd="0" presId="urn:microsoft.com/office/officeart/2005/8/layout/radial5"/>
    <dgm:cxn modelId="{859F7222-9A2A-41F8-A7EC-078273683DE0}" type="presParOf" srcId="{F8A445DB-DE17-4B0A-85C0-BCC795D88E24}" destId="{6384471E-791D-49AE-9941-836B83A4187A}" srcOrd="11" destOrd="0" presId="urn:microsoft.com/office/officeart/2005/8/layout/radial5"/>
    <dgm:cxn modelId="{3F72F7F7-B949-42FC-BADC-9A7520C77814}" type="presParOf" srcId="{6384471E-791D-49AE-9941-836B83A4187A}" destId="{AC459AFF-A08C-4FFA-8582-F6C29E48D49F}" srcOrd="0" destOrd="0" presId="urn:microsoft.com/office/officeart/2005/8/layout/radial5"/>
    <dgm:cxn modelId="{4A9B6545-C5A8-4B63-B992-07E28CF4A7D5}" type="presParOf" srcId="{F8A445DB-DE17-4B0A-85C0-BCC795D88E24}" destId="{39476F18-5AF0-4A89-946B-39AD68953544}" srcOrd="1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1BBF33D-E4EE-412D-8A00-83555E4C4483}" type="doc">
      <dgm:prSet loTypeId="urn:microsoft.com/office/officeart/2011/layout/ConvergingText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5E66566-7259-43A1-86A1-9729236B6EE3}">
      <dgm:prSet phldrT="[Text]"/>
      <dgm:spPr/>
      <dgm:t>
        <a:bodyPr/>
        <a:lstStyle/>
        <a:p>
          <a:r>
            <a:rPr lang="en-IN" dirty="0"/>
            <a:t>Risk Prediction Model</a:t>
          </a:r>
        </a:p>
      </dgm:t>
    </dgm:pt>
    <dgm:pt modelId="{868E4B18-D74D-4ED3-B007-2DEA6E114373}" type="parTrans" cxnId="{C525AABE-55FC-4051-8BC3-55E28FBAF5C5}">
      <dgm:prSet/>
      <dgm:spPr/>
      <dgm:t>
        <a:bodyPr/>
        <a:lstStyle/>
        <a:p>
          <a:endParaRPr lang="en-IN"/>
        </a:p>
      </dgm:t>
    </dgm:pt>
    <dgm:pt modelId="{523271B4-85A1-4920-B78E-26C3DF47BB54}" type="sibTrans" cxnId="{C525AABE-55FC-4051-8BC3-55E28FBAF5C5}">
      <dgm:prSet/>
      <dgm:spPr/>
      <dgm:t>
        <a:bodyPr/>
        <a:lstStyle/>
        <a:p>
          <a:endParaRPr lang="en-IN"/>
        </a:p>
      </dgm:t>
    </dgm:pt>
    <dgm:pt modelId="{377D8051-AEA2-4498-B1E9-DDAA5CED0F6C}">
      <dgm:prSet phldrT="[Text]" custT="1"/>
      <dgm:spPr/>
      <dgm:t>
        <a:bodyPr/>
        <a:lstStyle/>
        <a:p>
          <a:r>
            <a:rPr lang="en-IN" sz="2400" dirty="0"/>
            <a:t>Price prediction ML model</a:t>
          </a:r>
        </a:p>
      </dgm:t>
    </dgm:pt>
    <dgm:pt modelId="{6ADEEF34-7B25-4727-872C-0BE2FE6D60CD}" type="parTrans" cxnId="{9063AF99-217B-4EF6-8433-D97DE35D9B71}">
      <dgm:prSet/>
      <dgm:spPr/>
      <dgm:t>
        <a:bodyPr/>
        <a:lstStyle/>
        <a:p>
          <a:endParaRPr lang="en-IN"/>
        </a:p>
      </dgm:t>
    </dgm:pt>
    <dgm:pt modelId="{FDB74B7B-1420-45C8-BD71-AB4E7D926768}" type="sibTrans" cxnId="{9063AF99-217B-4EF6-8433-D97DE35D9B71}">
      <dgm:prSet/>
      <dgm:spPr/>
      <dgm:t>
        <a:bodyPr/>
        <a:lstStyle/>
        <a:p>
          <a:endParaRPr lang="en-IN"/>
        </a:p>
      </dgm:t>
    </dgm:pt>
    <dgm:pt modelId="{37221D76-BB9C-4757-B4B3-2826BCFB718B}">
      <dgm:prSet phldrT="[Text]" custT="1"/>
      <dgm:spPr/>
      <dgm:t>
        <a:bodyPr/>
        <a:lstStyle/>
        <a:p>
          <a:r>
            <a:rPr lang="en-IN" sz="2400" dirty="0"/>
            <a:t>Application Risk ML Model</a:t>
          </a:r>
        </a:p>
      </dgm:t>
    </dgm:pt>
    <dgm:pt modelId="{033071E4-D5BF-471F-8314-DA54212E465E}" type="parTrans" cxnId="{F154518D-68E8-4887-9C6E-709FBB4F283E}">
      <dgm:prSet/>
      <dgm:spPr/>
      <dgm:t>
        <a:bodyPr/>
        <a:lstStyle/>
        <a:p>
          <a:endParaRPr lang="en-IN"/>
        </a:p>
      </dgm:t>
    </dgm:pt>
    <dgm:pt modelId="{7225A1D4-EACE-49C8-AF18-5A688BB8CF1F}" type="sibTrans" cxnId="{F154518D-68E8-4887-9C6E-709FBB4F283E}">
      <dgm:prSet/>
      <dgm:spPr/>
      <dgm:t>
        <a:bodyPr/>
        <a:lstStyle/>
        <a:p>
          <a:endParaRPr lang="en-IN"/>
        </a:p>
      </dgm:t>
    </dgm:pt>
    <dgm:pt modelId="{D1D5E072-2C39-4265-95BE-118751E8EB87}">
      <dgm:prSet phldrT="[Text]" custT="1"/>
      <dgm:spPr/>
      <dgm:t>
        <a:bodyPr/>
        <a:lstStyle/>
        <a:p>
          <a:r>
            <a:rPr lang="en-IN" sz="2400" dirty="0"/>
            <a:t>Internal Big Data</a:t>
          </a:r>
        </a:p>
      </dgm:t>
    </dgm:pt>
    <dgm:pt modelId="{4752052E-48D5-474A-AE2A-CA69181080FD}" type="parTrans" cxnId="{CEFB2894-93EC-4E2F-9A7E-5AE2741981BF}">
      <dgm:prSet/>
      <dgm:spPr/>
      <dgm:t>
        <a:bodyPr/>
        <a:lstStyle/>
        <a:p>
          <a:endParaRPr lang="en-IN"/>
        </a:p>
      </dgm:t>
    </dgm:pt>
    <dgm:pt modelId="{BED17FA2-B0CB-4211-87E3-6BD67D042428}" type="sibTrans" cxnId="{CEFB2894-93EC-4E2F-9A7E-5AE2741981BF}">
      <dgm:prSet/>
      <dgm:spPr/>
      <dgm:t>
        <a:bodyPr/>
        <a:lstStyle/>
        <a:p>
          <a:endParaRPr lang="en-IN"/>
        </a:p>
      </dgm:t>
    </dgm:pt>
    <dgm:pt modelId="{B6EA9449-4A7C-43D5-AFE1-2BD1ABA7A844}">
      <dgm:prSet phldrT="[Text]" custT="1"/>
      <dgm:spPr/>
      <dgm:t>
        <a:bodyPr/>
        <a:lstStyle/>
        <a:p>
          <a:r>
            <a:rPr lang="en-IN" sz="2400" dirty="0"/>
            <a:t>External Big Data</a:t>
          </a:r>
        </a:p>
      </dgm:t>
    </dgm:pt>
    <dgm:pt modelId="{A8D681E0-296B-479C-8AA5-306C56C723CC}" type="parTrans" cxnId="{1B9ECF57-BF5C-4AE9-AFB4-4FAC4EB1CF0A}">
      <dgm:prSet/>
      <dgm:spPr/>
      <dgm:t>
        <a:bodyPr/>
        <a:lstStyle/>
        <a:p>
          <a:endParaRPr lang="en-IN"/>
        </a:p>
      </dgm:t>
    </dgm:pt>
    <dgm:pt modelId="{EB60ABC5-3E92-4D41-96B5-B3D6D3094DF5}" type="sibTrans" cxnId="{1B9ECF57-BF5C-4AE9-AFB4-4FAC4EB1CF0A}">
      <dgm:prSet/>
      <dgm:spPr/>
      <dgm:t>
        <a:bodyPr/>
        <a:lstStyle/>
        <a:p>
          <a:endParaRPr lang="en-IN"/>
        </a:p>
      </dgm:t>
    </dgm:pt>
    <dgm:pt modelId="{1195E721-7B0E-4B37-B360-6269C8D2382C}" type="pres">
      <dgm:prSet presAssocID="{61BBF33D-E4EE-412D-8A00-83555E4C4483}" presName="Name0" presStyleCnt="0">
        <dgm:presLayoutVars>
          <dgm:chMax/>
          <dgm:chPref val="1"/>
          <dgm:dir/>
          <dgm:animOne val="branch"/>
          <dgm:animLvl val="lvl"/>
          <dgm:resizeHandles/>
        </dgm:presLayoutVars>
      </dgm:prSet>
      <dgm:spPr/>
    </dgm:pt>
    <dgm:pt modelId="{B02CDFBD-FD48-4ECD-8A20-9261CFED9CE8}" type="pres">
      <dgm:prSet presAssocID="{05E66566-7259-43A1-86A1-9729236B6EE3}" presName="composite" presStyleCnt="0"/>
      <dgm:spPr/>
    </dgm:pt>
    <dgm:pt modelId="{76AE5E40-FDA8-4FB3-BEB3-DFAB9866F2DD}" type="pres">
      <dgm:prSet presAssocID="{05E66566-7259-43A1-86A1-9729236B6EE3}" presName="ParentAccent1" presStyleLbl="alignNode1" presStyleIdx="0" presStyleCnt="42"/>
      <dgm:spPr/>
    </dgm:pt>
    <dgm:pt modelId="{0D8E1B4C-F084-4DFD-91EE-610BA4700D96}" type="pres">
      <dgm:prSet presAssocID="{05E66566-7259-43A1-86A1-9729236B6EE3}" presName="ParentAccent2" presStyleLbl="alignNode1" presStyleIdx="1" presStyleCnt="42"/>
      <dgm:spPr/>
    </dgm:pt>
    <dgm:pt modelId="{61717361-2F49-4F13-BBEB-B43F17003889}" type="pres">
      <dgm:prSet presAssocID="{05E66566-7259-43A1-86A1-9729236B6EE3}" presName="ParentAccent3" presStyleLbl="alignNode1" presStyleIdx="2" presStyleCnt="42"/>
      <dgm:spPr/>
    </dgm:pt>
    <dgm:pt modelId="{EC07A744-2259-4AB0-95E1-1E8247D84836}" type="pres">
      <dgm:prSet presAssocID="{05E66566-7259-43A1-86A1-9729236B6EE3}" presName="ParentAccent4" presStyleLbl="alignNode1" presStyleIdx="3" presStyleCnt="42"/>
      <dgm:spPr/>
    </dgm:pt>
    <dgm:pt modelId="{3FF5769F-1352-4EE4-A898-5B1CED8949B0}" type="pres">
      <dgm:prSet presAssocID="{05E66566-7259-43A1-86A1-9729236B6EE3}" presName="ParentAccent5" presStyleLbl="alignNode1" presStyleIdx="4" presStyleCnt="42"/>
      <dgm:spPr/>
    </dgm:pt>
    <dgm:pt modelId="{9C805B80-934B-476D-8BC6-9827BA39FF62}" type="pres">
      <dgm:prSet presAssocID="{05E66566-7259-43A1-86A1-9729236B6EE3}" presName="ParentAccent6" presStyleLbl="alignNode1" presStyleIdx="5" presStyleCnt="42"/>
      <dgm:spPr/>
    </dgm:pt>
    <dgm:pt modelId="{9C20EDE1-D4A6-4FFD-BE11-7D40447345BA}" type="pres">
      <dgm:prSet presAssocID="{05E66566-7259-43A1-86A1-9729236B6EE3}" presName="ParentAccent7" presStyleLbl="alignNode1" presStyleIdx="6" presStyleCnt="42"/>
      <dgm:spPr/>
    </dgm:pt>
    <dgm:pt modelId="{DCBE6D7A-EE8A-485C-B49E-721AE6CBF487}" type="pres">
      <dgm:prSet presAssocID="{05E66566-7259-43A1-86A1-9729236B6EE3}" presName="ParentAccent8" presStyleLbl="alignNode1" presStyleIdx="7" presStyleCnt="42"/>
      <dgm:spPr/>
    </dgm:pt>
    <dgm:pt modelId="{C9B54232-4658-4F66-A6FD-291A9FF71CC7}" type="pres">
      <dgm:prSet presAssocID="{05E66566-7259-43A1-86A1-9729236B6EE3}" presName="ParentAccent9" presStyleLbl="alignNode1" presStyleIdx="8" presStyleCnt="42"/>
      <dgm:spPr/>
    </dgm:pt>
    <dgm:pt modelId="{B0E2ED6C-8610-443F-9AAB-EA34741573F6}" type="pres">
      <dgm:prSet presAssocID="{05E66566-7259-43A1-86A1-9729236B6EE3}" presName="ParentAccent10" presStyleLbl="alignNode1" presStyleIdx="9" presStyleCnt="42"/>
      <dgm:spPr/>
    </dgm:pt>
    <dgm:pt modelId="{3EE73674-E0C8-4D26-BE24-4050BF134D9A}" type="pres">
      <dgm:prSet presAssocID="{05E66566-7259-43A1-86A1-9729236B6EE3}" presName="Parent" presStyleLbl="alignNode1" presStyleIdx="10" presStyleCnt="42">
        <dgm:presLayoutVars>
          <dgm:chMax val="5"/>
          <dgm:chPref val="3"/>
          <dgm:bulletEnabled val="1"/>
        </dgm:presLayoutVars>
      </dgm:prSet>
      <dgm:spPr/>
    </dgm:pt>
    <dgm:pt modelId="{576C62B6-568D-47F2-AEAB-09520B8FF14A}" type="pres">
      <dgm:prSet presAssocID="{377D8051-AEA2-4498-B1E9-DDAA5CED0F6C}" presName="Child1Accent1" presStyleLbl="alignNode1" presStyleIdx="11" presStyleCnt="42"/>
      <dgm:spPr/>
    </dgm:pt>
    <dgm:pt modelId="{18A98CA0-309A-49D6-B944-CD4E789002F9}" type="pres">
      <dgm:prSet presAssocID="{377D8051-AEA2-4498-B1E9-DDAA5CED0F6C}" presName="Child1Accent2" presStyleLbl="alignNode1" presStyleIdx="12" presStyleCnt="42"/>
      <dgm:spPr/>
    </dgm:pt>
    <dgm:pt modelId="{3A9FC307-68E3-4A7F-9208-D8D33B1044DC}" type="pres">
      <dgm:prSet presAssocID="{377D8051-AEA2-4498-B1E9-DDAA5CED0F6C}" presName="Child1Accent3" presStyleLbl="alignNode1" presStyleIdx="13" presStyleCnt="42"/>
      <dgm:spPr/>
    </dgm:pt>
    <dgm:pt modelId="{EDA88BB8-094A-498B-BE97-BD54D295465D}" type="pres">
      <dgm:prSet presAssocID="{377D8051-AEA2-4498-B1E9-DDAA5CED0F6C}" presName="Child1Accent4" presStyleLbl="alignNode1" presStyleIdx="14" presStyleCnt="42"/>
      <dgm:spPr/>
    </dgm:pt>
    <dgm:pt modelId="{9E57840C-35D8-40C5-AE91-CD3D5A983702}" type="pres">
      <dgm:prSet presAssocID="{377D8051-AEA2-4498-B1E9-DDAA5CED0F6C}" presName="Child1Accent5" presStyleLbl="alignNode1" presStyleIdx="15" presStyleCnt="42"/>
      <dgm:spPr/>
    </dgm:pt>
    <dgm:pt modelId="{F554580E-3879-49F0-92C5-A67C275D8FB2}" type="pres">
      <dgm:prSet presAssocID="{377D8051-AEA2-4498-B1E9-DDAA5CED0F6C}" presName="Child1Accent6" presStyleLbl="alignNode1" presStyleIdx="16" presStyleCnt="42"/>
      <dgm:spPr/>
    </dgm:pt>
    <dgm:pt modelId="{62A5B704-B6C9-4EDE-B28B-EE2F6EE3AFE4}" type="pres">
      <dgm:prSet presAssocID="{377D8051-AEA2-4498-B1E9-DDAA5CED0F6C}" presName="Child1Accent7" presStyleLbl="alignNode1" presStyleIdx="17" presStyleCnt="42"/>
      <dgm:spPr/>
    </dgm:pt>
    <dgm:pt modelId="{2360B4B5-D3C4-4451-AB2E-1C5B077FA795}" type="pres">
      <dgm:prSet presAssocID="{377D8051-AEA2-4498-B1E9-DDAA5CED0F6C}" presName="Child1Accent8" presStyleLbl="alignNode1" presStyleIdx="18" presStyleCnt="42"/>
      <dgm:spPr/>
    </dgm:pt>
    <dgm:pt modelId="{F559C7A2-8E95-44AC-8DF6-E08C02757254}" type="pres">
      <dgm:prSet presAssocID="{377D8051-AEA2-4498-B1E9-DDAA5CED0F6C}" presName="Child1Accent9" presStyleLbl="alignNode1" presStyleIdx="19" presStyleCnt="42"/>
      <dgm:spPr/>
    </dgm:pt>
    <dgm:pt modelId="{3B6ECFC7-FBDC-44AC-82F3-9A1D5C40E41F}" type="pres">
      <dgm:prSet presAssocID="{377D8051-AEA2-4498-B1E9-DDAA5CED0F6C}" presName="Child1" presStyleLbl="revTx" presStyleIdx="0" presStyleCnt="4">
        <dgm:presLayoutVars>
          <dgm:chMax/>
          <dgm:chPref val="0"/>
          <dgm:bulletEnabled val="1"/>
        </dgm:presLayoutVars>
      </dgm:prSet>
      <dgm:spPr/>
    </dgm:pt>
    <dgm:pt modelId="{30738466-6065-4D01-B5F4-F1F37E8ADFB5}" type="pres">
      <dgm:prSet presAssocID="{37221D76-BB9C-4757-B4B3-2826BCFB718B}" presName="Child2Accent1" presStyleLbl="alignNode1" presStyleIdx="20" presStyleCnt="42"/>
      <dgm:spPr/>
    </dgm:pt>
    <dgm:pt modelId="{D8463340-3ACC-4E14-88BB-33EB4C5237C2}" type="pres">
      <dgm:prSet presAssocID="{37221D76-BB9C-4757-B4B3-2826BCFB718B}" presName="Child2Accent2" presStyleLbl="alignNode1" presStyleIdx="21" presStyleCnt="42"/>
      <dgm:spPr/>
    </dgm:pt>
    <dgm:pt modelId="{3482E7CB-A92A-45CC-99BC-93F5B651417B}" type="pres">
      <dgm:prSet presAssocID="{37221D76-BB9C-4757-B4B3-2826BCFB718B}" presName="Child2Accent3" presStyleLbl="alignNode1" presStyleIdx="22" presStyleCnt="42"/>
      <dgm:spPr/>
    </dgm:pt>
    <dgm:pt modelId="{BBDB9D63-37C9-4E1D-9FD8-6AC9E728DCCA}" type="pres">
      <dgm:prSet presAssocID="{37221D76-BB9C-4757-B4B3-2826BCFB718B}" presName="Child2Accent4" presStyleLbl="alignNode1" presStyleIdx="23" presStyleCnt="42"/>
      <dgm:spPr/>
    </dgm:pt>
    <dgm:pt modelId="{B99A5B6B-84E5-41DA-96FC-CC7D9559526B}" type="pres">
      <dgm:prSet presAssocID="{37221D76-BB9C-4757-B4B3-2826BCFB718B}" presName="Child2Accent5" presStyleLbl="alignNode1" presStyleIdx="24" presStyleCnt="42"/>
      <dgm:spPr/>
    </dgm:pt>
    <dgm:pt modelId="{32614B89-11C6-42B9-85F6-8E637311F744}" type="pres">
      <dgm:prSet presAssocID="{37221D76-BB9C-4757-B4B3-2826BCFB718B}" presName="Child2Accent6" presStyleLbl="alignNode1" presStyleIdx="25" presStyleCnt="42"/>
      <dgm:spPr/>
    </dgm:pt>
    <dgm:pt modelId="{FAD29DCA-CAB7-4601-991A-2467786550CC}" type="pres">
      <dgm:prSet presAssocID="{37221D76-BB9C-4757-B4B3-2826BCFB718B}" presName="Child2Accent7" presStyleLbl="alignNode1" presStyleIdx="26" presStyleCnt="42"/>
      <dgm:spPr/>
    </dgm:pt>
    <dgm:pt modelId="{B56D7FCD-DABF-43F6-BD7B-ACA401B53B3B}" type="pres">
      <dgm:prSet presAssocID="{37221D76-BB9C-4757-B4B3-2826BCFB718B}" presName="Child2" presStyleLbl="revTx" presStyleIdx="1" presStyleCnt="4">
        <dgm:presLayoutVars>
          <dgm:chMax/>
          <dgm:chPref val="0"/>
          <dgm:bulletEnabled val="1"/>
        </dgm:presLayoutVars>
      </dgm:prSet>
      <dgm:spPr/>
    </dgm:pt>
    <dgm:pt modelId="{42A9AF6F-4DEE-4E78-86C2-CA2D3FA7CDDA}" type="pres">
      <dgm:prSet presAssocID="{D1D5E072-2C39-4265-95BE-118751E8EB87}" presName="Child3Accent1" presStyleLbl="alignNode1" presStyleIdx="27" presStyleCnt="42"/>
      <dgm:spPr/>
    </dgm:pt>
    <dgm:pt modelId="{2443DDFA-D18D-47E9-9C0A-F20F66E53C43}" type="pres">
      <dgm:prSet presAssocID="{D1D5E072-2C39-4265-95BE-118751E8EB87}" presName="Child3Accent2" presStyleLbl="alignNode1" presStyleIdx="28" presStyleCnt="42"/>
      <dgm:spPr/>
    </dgm:pt>
    <dgm:pt modelId="{03F3BA7D-C208-4D19-AF26-920CADA8A19F}" type="pres">
      <dgm:prSet presAssocID="{D1D5E072-2C39-4265-95BE-118751E8EB87}" presName="Child3Accent3" presStyleLbl="alignNode1" presStyleIdx="29" presStyleCnt="42"/>
      <dgm:spPr/>
    </dgm:pt>
    <dgm:pt modelId="{AB53DCC8-3845-40B7-B887-73DD60FC4FC9}" type="pres">
      <dgm:prSet presAssocID="{D1D5E072-2C39-4265-95BE-118751E8EB87}" presName="Child3Accent4" presStyleLbl="alignNode1" presStyleIdx="30" presStyleCnt="42"/>
      <dgm:spPr/>
    </dgm:pt>
    <dgm:pt modelId="{427C90A0-6456-4D24-A3F1-01DC98F07127}" type="pres">
      <dgm:prSet presAssocID="{D1D5E072-2C39-4265-95BE-118751E8EB87}" presName="Child3Accent5" presStyleLbl="alignNode1" presStyleIdx="31" presStyleCnt="42"/>
      <dgm:spPr/>
    </dgm:pt>
    <dgm:pt modelId="{FE0AA917-82A0-4ADB-B52A-2BBC95281257}" type="pres">
      <dgm:prSet presAssocID="{D1D5E072-2C39-4265-95BE-118751E8EB87}" presName="Child3Accent6" presStyleLbl="alignNode1" presStyleIdx="32" presStyleCnt="42"/>
      <dgm:spPr/>
    </dgm:pt>
    <dgm:pt modelId="{D6B0F766-C67B-4E10-AFA3-C6C1A6D290C0}" type="pres">
      <dgm:prSet presAssocID="{D1D5E072-2C39-4265-95BE-118751E8EB87}" presName="Child3Accent7" presStyleLbl="alignNode1" presStyleIdx="33" presStyleCnt="42"/>
      <dgm:spPr/>
    </dgm:pt>
    <dgm:pt modelId="{FB9CACC5-1398-4496-9287-0F71954FC404}" type="pres">
      <dgm:prSet presAssocID="{D1D5E072-2C39-4265-95BE-118751E8EB87}" presName="Child3" presStyleLbl="revTx" presStyleIdx="2" presStyleCnt="4">
        <dgm:presLayoutVars>
          <dgm:chMax/>
          <dgm:chPref val="0"/>
          <dgm:bulletEnabled val="1"/>
        </dgm:presLayoutVars>
      </dgm:prSet>
      <dgm:spPr/>
    </dgm:pt>
    <dgm:pt modelId="{59571DF2-0405-4D8A-B1D9-C92783D25A9E}" type="pres">
      <dgm:prSet presAssocID="{B6EA9449-4A7C-43D5-AFE1-2BD1ABA7A844}" presName="Child4Accent1" presStyleLbl="alignNode1" presStyleIdx="34" presStyleCnt="42"/>
      <dgm:spPr/>
    </dgm:pt>
    <dgm:pt modelId="{70BB1161-66AD-4AA9-8D2A-D58B19561C2F}" type="pres">
      <dgm:prSet presAssocID="{B6EA9449-4A7C-43D5-AFE1-2BD1ABA7A844}" presName="Child4Accent2" presStyleLbl="alignNode1" presStyleIdx="35" presStyleCnt="42"/>
      <dgm:spPr/>
    </dgm:pt>
    <dgm:pt modelId="{1AADD1BB-214A-4675-9E9F-0D580CBF9249}" type="pres">
      <dgm:prSet presAssocID="{B6EA9449-4A7C-43D5-AFE1-2BD1ABA7A844}" presName="Child4Accent3" presStyleLbl="alignNode1" presStyleIdx="36" presStyleCnt="42"/>
      <dgm:spPr/>
    </dgm:pt>
    <dgm:pt modelId="{77174ADD-219E-4820-8F20-5E101551037C}" type="pres">
      <dgm:prSet presAssocID="{B6EA9449-4A7C-43D5-AFE1-2BD1ABA7A844}" presName="Child4Accent4" presStyleLbl="alignNode1" presStyleIdx="37" presStyleCnt="42"/>
      <dgm:spPr/>
    </dgm:pt>
    <dgm:pt modelId="{733FD8C0-FBBE-43B5-96F4-AB47B9BD774F}" type="pres">
      <dgm:prSet presAssocID="{B6EA9449-4A7C-43D5-AFE1-2BD1ABA7A844}" presName="Child4Accent5" presStyleLbl="alignNode1" presStyleIdx="38" presStyleCnt="42"/>
      <dgm:spPr/>
    </dgm:pt>
    <dgm:pt modelId="{6D6A606A-C6D5-4BC1-B456-2900C88EB534}" type="pres">
      <dgm:prSet presAssocID="{B6EA9449-4A7C-43D5-AFE1-2BD1ABA7A844}" presName="Child4Accent6" presStyleLbl="alignNode1" presStyleIdx="39" presStyleCnt="42"/>
      <dgm:spPr/>
    </dgm:pt>
    <dgm:pt modelId="{F886FA66-462D-42A3-B990-176D469DBC0D}" type="pres">
      <dgm:prSet presAssocID="{B6EA9449-4A7C-43D5-AFE1-2BD1ABA7A844}" presName="Child4Accent7" presStyleLbl="alignNode1" presStyleIdx="40" presStyleCnt="42"/>
      <dgm:spPr/>
    </dgm:pt>
    <dgm:pt modelId="{EC8492CA-57EB-4A49-A01C-D25A20A50942}" type="pres">
      <dgm:prSet presAssocID="{B6EA9449-4A7C-43D5-AFE1-2BD1ABA7A844}" presName="Child4Accent8" presStyleLbl="alignNode1" presStyleIdx="41" presStyleCnt="42"/>
      <dgm:spPr/>
    </dgm:pt>
    <dgm:pt modelId="{531765B8-FFBC-45A3-A8FC-ED711318F5D9}" type="pres">
      <dgm:prSet presAssocID="{B6EA9449-4A7C-43D5-AFE1-2BD1ABA7A844}" presName="Child4" presStyleLbl="revTx" presStyleIdx="3" presStyleCnt="4">
        <dgm:presLayoutVars>
          <dgm:chMax/>
          <dgm:chPref val="0"/>
          <dgm:bulletEnabled val="1"/>
        </dgm:presLayoutVars>
      </dgm:prSet>
      <dgm:spPr/>
    </dgm:pt>
  </dgm:ptLst>
  <dgm:cxnLst>
    <dgm:cxn modelId="{3E6DB356-2B8D-427D-B995-CA7BCCA24996}" type="presOf" srcId="{377D8051-AEA2-4498-B1E9-DDAA5CED0F6C}" destId="{3B6ECFC7-FBDC-44AC-82F3-9A1D5C40E41F}" srcOrd="0" destOrd="0" presId="urn:microsoft.com/office/officeart/2011/layout/ConvergingText"/>
    <dgm:cxn modelId="{1B9ECF57-BF5C-4AE9-AFB4-4FAC4EB1CF0A}" srcId="{05E66566-7259-43A1-86A1-9729236B6EE3}" destId="{B6EA9449-4A7C-43D5-AFE1-2BD1ABA7A844}" srcOrd="3" destOrd="0" parTransId="{A8D681E0-296B-479C-8AA5-306C56C723CC}" sibTransId="{EB60ABC5-3E92-4D41-96B5-B3D6D3094DF5}"/>
    <dgm:cxn modelId="{F154518D-68E8-4887-9C6E-709FBB4F283E}" srcId="{05E66566-7259-43A1-86A1-9729236B6EE3}" destId="{37221D76-BB9C-4757-B4B3-2826BCFB718B}" srcOrd="1" destOrd="0" parTransId="{033071E4-D5BF-471F-8314-DA54212E465E}" sibTransId="{7225A1D4-EACE-49C8-AF18-5A688BB8CF1F}"/>
    <dgm:cxn modelId="{CEFB2894-93EC-4E2F-9A7E-5AE2741981BF}" srcId="{05E66566-7259-43A1-86A1-9729236B6EE3}" destId="{D1D5E072-2C39-4265-95BE-118751E8EB87}" srcOrd="2" destOrd="0" parTransId="{4752052E-48D5-474A-AE2A-CA69181080FD}" sibTransId="{BED17FA2-B0CB-4211-87E3-6BD67D042428}"/>
    <dgm:cxn modelId="{9063AF99-217B-4EF6-8433-D97DE35D9B71}" srcId="{05E66566-7259-43A1-86A1-9729236B6EE3}" destId="{377D8051-AEA2-4498-B1E9-DDAA5CED0F6C}" srcOrd="0" destOrd="0" parTransId="{6ADEEF34-7B25-4727-872C-0BE2FE6D60CD}" sibTransId="{FDB74B7B-1420-45C8-BD71-AB4E7D926768}"/>
    <dgm:cxn modelId="{9A992EA3-99EF-4D5C-855F-984B82BC613A}" type="presOf" srcId="{B6EA9449-4A7C-43D5-AFE1-2BD1ABA7A844}" destId="{531765B8-FFBC-45A3-A8FC-ED711318F5D9}" srcOrd="0" destOrd="0" presId="urn:microsoft.com/office/officeart/2011/layout/ConvergingText"/>
    <dgm:cxn modelId="{AF050DB8-7F5F-4D26-B326-9CBB0EE8BD7A}" type="presOf" srcId="{D1D5E072-2C39-4265-95BE-118751E8EB87}" destId="{FB9CACC5-1398-4496-9287-0F71954FC404}" srcOrd="0" destOrd="0" presId="urn:microsoft.com/office/officeart/2011/layout/ConvergingText"/>
    <dgm:cxn modelId="{C525AABE-55FC-4051-8BC3-55E28FBAF5C5}" srcId="{61BBF33D-E4EE-412D-8A00-83555E4C4483}" destId="{05E66566-7259-43A1-86A1-9729236B6EE3}" srcOrd="0" destOrd="0" parTransId="{868E4B18-D74D-4ED3-B007-2DEA6E114373}" sibTransId="{523271B4-85A1-4920-B78E-26C3DF47BB54}"/>
    <dgm:cxn modelId="{1E97A7C3-8FEA-4556-9B43-680E2A77C09F}" type="presOf" srcId="{05E66566-7259-43A1-86A1-9729236B6EE3}" destId="{3EE73674-E0C8-4D26-BE24-4050BF134D9A}" srcOrd="0" destOrd="0" presId="urn:microsoft.com/office/officeart/2011/layout/ConvergingText"/>
    <dgm:cxn modelId="{73FDA1EC-6F65-42E8-8611-234A259CE398}" type="presOf" srcId="{61BBF33D-E4EE-412D-8A00-83555E4C4483}" destId="{1195E721-7B0E-4B37-B360-6269C8D2382C}" srcOrd="0" destOrd="0" presId="urn:microsoft.com/office/officeart/2011/layout/ConvergingText"/>
    <dgm:cxn modelId="{029A32F2-7D04-4FC7-A64F-0456EA0E2E62}" type="presOf" srcId="{37221D76-BB9C-4757-B4B3-2826BCFB718B}" destId="{B56D7FCD-DABF-43F6-BD7B-ACA401B53B3B}" srcOrd="0" destOrd="0" presId="urn:microsoft.com/office/officeart/2011/layout/ConvergingText"/>
    <dgm:cxn modelId="{CB5AE23B-796A-491D-872E-1EA816D730DE}" type="presParOf" srcId="{1195E721-7B0E-4B37-B360-6269C8D2382C}" destId="{B02CDFBD-FD48-4ECD-8A20-9261CFED9CE8}" srcOrd="0" destOrd="0" presId="urn:microsoft.com/office/officeart/2011/layout/ConvergingText"/>
    <dgm:cxn modelId="{48FBB605-15E7-494F-B3D0-38D0CE47176C}" type="presParOf" srcId="{B02CDFBD-FD48-4ECD-8A20-9261CFED9CE8}" destId="{76AE5E40-FDA8-4FB3-BEB3-DFAB9866F2DD}" srcOrd="0" destOrd="0" presId="urn:microsoft.com/office/officeart/2011/layout/ConvergingText"/>
    <dgm:cxn modelId="{A7868943-E207-4376-9D0F-568D92A76405}" type="presParOf" srcId="{B02CDFBD-FD48-4ECD-8A20-9261CFED9CE8}" destId="{0D8E1B4C-F084-4DFD-91EE-610BA4700D96}" srcOrd="1" destOrd="0" presId="urn:microsoft.com/office/officeart/2011/layout/ConvergingText"/>
    <dgm:cxn modelId="{8D9B256D-6579-4AFB-8CBE-27639ADBAC07}" type="presParOf" srcId="{B02CDFBD-FD48-4ECD-8A20-9261CFED9CE8}" destId="{61717361-2F49-4F13-BBEB-B43F17003889}" srcOrd="2" destOrd="0" presId="urn:microsoft.com/office/officeart/2011/layout/ConvergingText"/>
    <dgm:cxn modelId="{3DC26550-1122-4280-B4D4-0B46DDC93C78}" type="presParOf" srcId="{B02CDFBD-FD48-4ECD-8A20-9261CFED9CE8}" destId="{EC07A744-2259-4AB0-95E1-1E8247D84836}" srcOrd="3" destOrd="0" presId="urn:microsoft.com/office/officeart/2011/layout/ConvergingText"/>
    <dgm:cxn modelId="{1C0686E7-7BF3-45E4-9D5C-52983BDAD2DB}" type="presParOf" srcId="{B02CDFBD-FD48-4ECD-8A20-9261CFED9CE8}" destId="{3FF5769F-1352-4EE4-A898-5B1CED8949B0}" srcOrd="4" destOrd="0" presId="urn:microsoft.com/office/officeart/2011/layout/ConvergingText"/>
    <dgm:cxn modelId="{194767CF-9944-4E52-B7C6-196326DEF0CA}" type="presParOf" srcId="{B02CDFBD-FD48-4ECD-8A20-9261CFED9CE8}" destId="{9C805B80-934B-476D-8BC6-9827BA39FF62}" srcOrd="5" destOrd="0" presId="urn:microsoft.com/office/officeart/2011/layout/ConvergingText"/>
    <dgm:cxn modelId="{1D817827-F223-499F-960C-D5EC21F724BB}" type="presParOf" srcId="{B02CDFBD-FD48-4ECD-8A20-9261CFED9CE8}" destId="{9C20EDE1-D4A6-4FFD-BE11-7D40447345BA}" srcOrd="6" destOrd="0" presId="urn:microsoft.com/office/officeart/2011/layout/ConvergingText"/>
    <dgm:cxn modelId="{0E8A825B-0159-4F3C-96CC-352AB10C18F3}" type="presParOf" srcId="{B02CDFBD-FD48-4ECD-8A20-9261CFED9CE8}" destId="{DCBE6D7A-EE8A-485C-B49E-721AE6CBF487}" srcOrd="7" destOrd="0" presId="urn:microsoft.com/office/officeart/2011/layout/ConvergingText"/>
    <dgm:cxn modelId="{5CE0D054-D723-4350-B715-34B7A9ADCE23}" type="presParOf" srcId="{B02CDFBD-FD48-4ECD-8A20-9261CFED9CE8}" destId="{C9B54232-4658-4F66-A6FD-291A9FF71CC7}" srcOrd="8" destOrd="0" presId="urn:microsoft.com/office/officeart/2011/layout/ConvergingText"/>
    <dgm:cxn modelId="{91DFE5DD-2DBC-4163-BCF6-54EFD1C9DDD1}" type="presParOf" srcId="{B02CDFBD-FD48-4ECD-8A20-9261CFED9CE8}" destId="{B0E2ED6C-8610-443F-9AAB-EA34741573F6}" srcOrd="9" destOrd="0" presId="urn:microsoft.com/office/officeart/2011/layout/ConvergingText"/>
    <dgm:cxn modelId="{FB4B4A27-05F4-4C4A-876E-7476D0BADA95}" type="presParOf" srcId="{B02CDFBD-FD48-4ECD-8A20-9261CFED9CE8}" destId="{3EE73674-E0C8-4D26-BE24-4050BF134D9A}" srcOrd="10" destOrd="0" presId="urn:microsoft.com/office/officeart/2011/layout/ConvergingText"/>
    <dgm:cxn modelId="{2D0B93FB-A812-415E-BC9D-703878F7A805}" type="presParOf" srcId="{B02CDFBD-FD48-4ECD-8A20-9261CFED9CE8}" destId="{576C62B6-568D-47F2-AEAB-09520B8FF14A}" srcOrd="11" destOrd="0" presId="urn:microsoft.com/office/officeart/2011/layout/ConvergingText"/>
    <dgm:cxn modelId="{F795BF8B-06AF-4D3F-8F6E-70A742BB2E28}" type="presParOf" srcId="{B02CDFBD-FD48-4ECD-8A20-9261CFED9CE8}" destId="{18A98CA0-309A-49D6-B944-CD4E789002F9}" srcOrd="12" destOrd="0" presId="urn:microsoft.com/office/officeart/2011/layout/ConvergingText"/>
    <dgm:cxn modelId="{6A0C21C2-D6F7-4027-BC74-75F2BE2B1DE9}" type="presParOf" srcId="{B02CDFBD-FD48-4ECD-8A20-9261CFED9CE8}" destId="{3A9FC307-68E3-4A7F-9208-D8D33B1044DC}" srcOrd="13" destOrd="0" presId="urn:microsoft.com/office/officeart/2011/layout/ConvergingText"/>
    <dgm:cxn modelId="{B6C030B0-D5C2-4288-884A-F3E51303D45C}" type="presParOf" srcId="{B02CDFBD-FD48-4ECD-8A20-9261CFED9CE8}" destId="{EDA88BB8-094A-498B-BE97-BD54D295465D}" srcOrd="14" destOrd="0" presId="urn:microsoft.com/office/officeart/2011/layout/ConvergingText"/>
    <dgm:cxn modelId="{0BB88C5C-D3F0-4AD0-88D8-9B98AC61A76F}" type="presParOf" srcId="{B02CDFBD-FD48-4ECD-8A20-9261CFED9CE8}" destId="{9E57840C-35D8-40C5-AE91-CD3D5A983702}" srcOrd="15" destOrd="0" presId="urn:microsoft.com/office/officeart/2011/layout/ConvergingText"/>
    <dgm:cxn modelId="{9D319696-F22B-4989-A9A5-347B7D21D5CE}" type="presParOf" srcId="{B02CDFBD-FD48-4ECD-8A20-9261CFED9CE8}" destId="{F554580E-3879-49F0-92C5-A67C275D8FB2}" srcOrd="16" destOrd="0" presId="urn:microsoft.com/office/officeart/2011/layout/ConvergingText"/>
    <dgm:cxn modelId="{B5FA4DC7-B020-4510-8A7A-5245F9884DD2}" type="presParOf" srcId="{B02CDFBD-FD48-4ECD-8A20-9261CFED9CE8}" destId="{62A5B704-B6C9-4EDE-B28B-EE2F6EE3AFE4}" srcOrd="17" destOrd="0" presId="urn:microsoft.com/office/officeart/2011/layout/ConvergingText"/>
    <dgm:cxn modelId="{CEF49537-A396-4D9B-BF07-60876E30F611}" type="presParOf" srcId="{B02CDFBD-FD48-4ECD-8A20-9261CFED9CE8}" destId="{2360B4B5-D3C4-4451-AB2E-1C5B077FA795}" srcOrd="18" destOrd="0" presId="urn:microsoft.com/office/officeart/2011/layout/ConvergingText"/>
    <dgm:cxn modelId="{40FFFA63-859F-460D-B334-E274AD826005}" type="presParOf" srcId="{B02CDFBD-FD48-4ECD-8A20-9261CFED9CE8}" destId="{F559C7A2-8E95-44AC-8DF6-E08C02757254}" srcOrd="19" destOrd="0" presId="urn:microsoft.com/office/officeart/2011/layout/ConvergingText"/>
    <dgm:cxn modelId="{F5415926-7FA4-4714-B02C-6AA743D43E86}" type="presParOf" srcId="{B02CDFBD-FD48-4ECD-8A20-9261CFED9CE8}" destId="{3B6ECFC7-FBDC-44AC-82F3-9A1D5C40E41F}" srcOrd="20" destOrd="0" presId="urn:microsoft.com/office/officeart/2011/layout/ConvergingText"/>
    <dgm:cxn modelId="{CE1D802A-4DB3-4A28-8E3C-0537210A4E22}" type="presParOf" srcId="{B02CDFBD-FD48-4ECD-8A20-9261CFED9CE8}" destId="{30738466-6065-4D01-B5F4-F1F37E8ADFB5}" srcOrd="21" destOrd="0" presId="urn:microsoft.com/office/officeart/2011/layout/ConvergingText"/>
    <dgm:cxn modelId="{475D1444-4513-4DFC-8288-E91DEB06AC85}" type="presParOf" srcId="{B02CDFBD-FD48-4ECD-8A20-9261CFED9CE8}" destId="{D8463340-3ACC-4E14-88BB-33EB4C5237C2}" srcOrd="22" destOrd="0" presId="urn:microsoft.com/office/officeart/2011/layout/ConvergingText"/>
    <dgm:cxn modelId="{C0ABD73C-37F9-4C7A-BEE7-FF182239F821}" type="presParOf" srcId="{B02CDFBD-FD48-4ECD-8A20-9261CFED9CE8}" destId="{3482E7CB-A92A-45CC-99BC-93F5B651417B}" srcOrd="23" destOrd="0" presId="urn:microsoft.com/office/officeart/2011/layout/ConvergingText"/>
    <dgm:cxn modelId="{95789F7A-0E9B-49C0-B450-8068818A1770}" type="presParOf" srcId="{B02CDFBD-FD48-4ECD-8A20-9261CFED9CE8}" destId="{BBDB9D63-37C9-4E1D-9FD8-6AC9E728DCCA}" srcOrd="24" destOrd="0" presId="urn:microsoft.com/office/officeart/2011/layout/ConvergingText"/>
    <dgm:cxn modelId="{D9A2B4BF-5A13-4557-9400-DBB235B6B744}" type="presParOf" srcId="{B02CDFBD-FD48-4ECD-8A20-9261CFED9CE8}" destId="{B99A5B6B-84E5-41DA-96FC-CC7D9559526B}" srcOrd="25" destOrd="0" presId="urn:microsoft.com/office/officeart/2011/layout/ConvergingText"/>
    <dgm:cxn modelId="{250B6945-601D-407C-9109-019AD18D175A}" type="presParOf" srcId="{B02CDFBD-FD48-4ECD-8A20-9261CFED9CE8}" destId="{32614B89-11C6-42B9-85F6-8E637311F744}" srcOrd="26" destOrd="0" presId="urn:microsoft.com/office/officeart/2011/layout/ConvergingText"/>
    <dgm:cxn modelId="{2969C399-EB45-4FB7-8D69-E73ACA4607AF}" type="presParOf" srcId="{B02CDFBD-FD48-4ECD-8A20-9261CFED9CE8}" destId="{FAD29DCA-CAB7-4601-991A-2467786550CC}" srcOrd="27" destOrd="0" presId="urn:microsoft.com/office/officeart/2011/layout/ConvergingText"/>
    <dgm:cxn modelId="{35838FAD-9BFA-482E-81A7-389AAE07676D}" type="presParOf" srcId="{B02CDFBD-FD48-4ECD-8A20-9261CFED9CE8}" destId="{B56D7FCD-DABF-43F6-BD7B-ACA401B53B3B}" srcOrd="28" destOrd="0" presId="urn:microsoft.com/office/officeart/2011/layout/ConvergingText"/>
    <dgm:cxn modelId="{F34F02E4-767F-4C77-92B2-3D98A24EEADD}" type="presParOf" srcId="{B02CDFBD-FD48-4ECD-8A20-9261CFED9CE8}" destId="{42A9AF6F-4DEE-4E78-86C2-CA2D3FA7CDDA}" srcOrd="29" destOrd="0" presId="urn:microsoft.com/office/officeart/2011/layout/ConvergingText"/>
    <dgm:cxn modelId="{398F8177-DE47-421D-B8D7-7B43EE28AC62}" type="presParOf" srcId="{B02CDFBD-FD48-4ECD-8A20-9261CFED9CE8}" destId="{2443DDFA-D18D-47E9-9C0A-F20F66E53C43}" srcOrd="30" destOrd="0" presId="urn:microsoft.com/office/officeart/2011/layout/ConvergingText"/>
    <dgm:cxn modelId="{0C6760ED-CE16-4508-A4E0-09F7B9D3B3C2}" type="presParOf" srcId="{B02CDFBD-FD48-4ECD-8A20-9261CFED9CE8}" destId="{03F3BA7D-C208-4D19-AF26-920CADA8A19F}" srcOrd="31" destOrd="0" presId="urn:microsoft.com/office/officeart/2011/layout/ConvergingText"/>
    <dgm:cxn modelId="{B80F1BB2-1E28-47AF-BDCA-D1F666999DD1}" type="presParOf" srcId="{B02CDFBD-FD48-4ECD-8A20-9261CFED9CE8}" destId="{AB53DCC8-3845-40B7-B887-73DD60FC4FC9}" srcOrd="32" destOrd="0" presId="urn:microsoft.com/office/officeart/2011/layout/ConvergingText"/>
    <dgm:cxn modelId="{0E9142F5-AD02-4BB2-BEEE-6AF204785010}" type="presParOf" srcId="{B02CDFBD-FD48-4ECD-8A20-9261CFED9CE8}" destId="{427C90A0-6456-4D24-A3F1-01DC98F07127}" srcOrd="33" destOrd="0" presId="urn:microsoft.com/office/officeart/2011/layout/ConvergingText"/>
    <dgm:cxn modelId="{F3F27680-ACD6-4A55-8738-30149928A257}" type="presParOf" srcId="{B02CDFBD-FD48-4ECD-8A20-9261CFED9CE8}" destId="{FE0AA917-82A0-4ADB-B52A-2BBC95281257}" srcOrd="34" destOrd="0" presId="urn:microsoft.com/office/officeart/2011/layout/ConvergingText"/>
    <dgm:cxn modelId="{A150B3BA-F71F-44D3-BA9E-FF965B625930}" type="presParOf" srcId="{B02CDFBD-FD48-4ECD-8A20-9261CFED9CE8}" destId="{D6B0F766-C67B-4E10-AFA3-C6C1A6D290C0}" srcOrd="35" destOrd="0" presId="urn:microsoft.com/office/officeart/2011/layout/ConvergingText"/>
    <dgm:cxn modelId="{48DE9600-0DE9-4F7E-B079-D3040F50C814}" type="presParOf" srcId="{B02CDFBD-FD48-4ECD-8A20-9261CFED9CE8}" destId="{FB9CACC5-1398-4496-9287-0F71954FC404}" srcOrd="36" destOrd="0" presId="urn:microsoft.com/office/officeart/2011/layout/ConvergingText"/>
    <dgm:cxn modelId="{073CAAE9-8EA8-449F-93F9-E18BC3284775}" type="presParOf" srcId="{B02CDFBD-FD48-4ECD-8A20-9261CFED9CE8}" destId="{59571DF2-0405-4D8A-B1D9-C92783D25A9E}" srcOrd="37" destOrd="0" presId="urn:microsoft.com/office/officeart/2011/layout/ConvergingText"/>
    <dgm:cxn modelId="{A48B47FC-74F3-4964-A9E5-34876DC6B12B}" type="presParOf" srcId="{B02CDFBD-FD48-4ECD-8A20-9261CFED9CE8}" destId="{70BB1161-66AD-4AA9-8D2A-D58B19561C2F}" srcOrd="38" destOrd="0" presId="urn:microsoft.com/office/officeart/2011/layout/ConvergingText"/>
    <dgm:cxn modelId="{A9723A37-6B6A-4650-B703-3C50672B2F26}" type="presParOf" srcId="{B02CDFBD-FD48-4ECD-8A20-9261CFED9CE8}" destId="{1AADD1BB-214A-4675-9E9F-0D580CBF9249}" srcOrd="39" destOrd="0" presId="urn:microsoft.com/office/officeart/2011/layout/ConvergingText"/>
    <dgm:cxn modelId="{C3DDF927-C309-405F-AFA7-A06D0D60BE63}" type="presParOf" srcId="{B02CDFBD-FD48-4ECD-8A20-9261CFED9CE8}" destId="{77174ADD-219E-4820-8F20-5E101551037C}" srcOrd="40" destOrd="0" presId="urn:microsoft.com/office/officeart/2011/layout/ConvergingText"/>
    <dgm:cxn modelId="{B958E80F-5D79-4148-A173-E72E8104C35A}" type="presParOf" srcId="{B02CDFBD-FD48-4ECD-8A20-9261CFED9CE8}" destId="{733FD8C0-FBBE-43B5-96F4-AB47B9BD774F}" srcOrd="41" destOrd="0" presId="urn:microsoft.com/office/officeart/2011/layout/ConvergingText"/>
    <dgm:cxn modelId="{1FC432C1-EFC2-4511-9998-BBF7B184BF0F}" type="presParOf" srcId="{B02CDFBD-FD48-4ECD-8A20-9261CFED9CE8}" destId="{6D6A606A-C6D5-4BC1-B456-2900C88EB534}" srcOrd="42" destOrd="0" presId="urn:microsoft.com/office/officeart/2011/layout/ConvergingText"/>
    <dgm:cxn modelId="{2508F011-700A-4B25-BE1B-5031D054DA05}" type="presParOf" srcId="{B02CDFBD-FD48-4ECD-8A20-9261CFED9CE8}" destId="{F886FA66-462D-42A3-B990-176D469DBC0D}" srcOrd="43" destOrd="0" presId="urn:microsoft.com/office/officeart/2011/layout/ConvergingText"/>
    <dgm:cxn modelId="{9D8D7E39-ED55-4C08-AC25-57BE0D4473FA}" type="presParOf" srcId="{B02CDFBD-FD48-4ECD-8A20-9261CFED9CE8}" destId="{EC8492CA-57EB-4A49-A01C-D25A20A50942}" srcOrd="44" destOrd="0" presId="urn:microsoft.com/office/officeart/2011/layout/ConvergingText"/>
    <dgm:cxn modelId="{46F11273-EF83-43D3-A2A0-23CEB6464514}" type="presParOf" srcId="{B02CDFBD-FD48-4ECD-8A20-9261CFED9CE8}" destId="{531765B8-FFBC-45A3-A8FC-ED711318F5D9}" srcOrd="45" destOrd="0" presId="urn:microsoft.com/office/officeart/2011/layout/ConvergingTex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C7F52BF-516D-431A-BC4A-9791FF2201C0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</dgm:pt>
    <dgm:pt modelId="{80497208-EBF7-431E-9825-A9CFB79ECB39}">
      <dgm:prSet phldrT="[Text]" custT="1"/>
      <dgm:spPr/>
      <dgm:t>
        <a:bodyPr/>
        <a:lstStyle/>
        <a:p>
          <a:r>
            <a:rPr lang="en-IN" sz="2000" dirty="0">
              <a:solidFill>
                <a:schemeClr val="tx1"/>
              </a:solidFill>
            </a:rPr>
            <a:t>Data identification and collection</a:t>
          </a:r>
        </a:p>
      </dgm:t>
    </dgm:pt>
    <dgm:pt modelId="{6AB8F02B-D075-4D53-A3B9-17CF9DF34B9A}" type="parTrans" cxnId="{D57172CE-1044-4B2D-8F9E-A699AFDFE29A}">
      <dgm:prSet/>
      <dgm:spPr/>
      <dgm:t>
        <a:bodyPr/>
        <a:lstStyle/>
        <a:p>
          <a:endParaRPr lang="en-IN"/>
        </a:p>
      </dgm:t>
    </dgm:pt>
    <dgm:pt modelId="{C64D3CC4-FCC6-4814-BAFD-A2D565B51795}" type="sibTrans" cxnId="{D57172CE-1044-4B2D-8F9E-A699AFDFE29A}">
      <dgm:prSet/>
      <dgm:spPr/>
      <dgm:t>
        <a:bodyPr/>
        <a:lstStyle/>
        <a:p>
          <a:endParaRPr lang="en-IN"/>
        </a:p>
      </dgm:t>
    </dgm:pt>
    <dgm:pt modelId="{DCE04EC7-A79B-4AAB-9955-AA4A3EC50311}">
      <dgm:prSet phldrT="[Text]" custT="1"/>
      <dgm:spPr/>
      <dgm:t>
        <a:bodyPr/>
        <a:lstStyle/>
        <a:p>
          <a:r>
            <a:rPr lang="en-IN" sz="2000" dirty="0">
              <a:solidFill>
                <a:schemeClr val="tx1"/>
              </a:solidFill>
            </a:rPr>
            <a:t>Data Preparation, Cleaning, Exploration</a:t>
          </a:r>
        </a:p>
      </dgm:t>
    </dgm:pt>
    <dgm:pt modelId="{E719E7E6-60EC-4BFA-8D7D-9BC23D957651}" type="parTrans" cxnId="{EE106935-C19A-4F28-8842-8FBBFE86E28D}">
      <dgm:prSet/>
      <dgm:spPr/>
      <dgm:t>
        <a:bodyPr/>
        <a:lstStyle/>
        <a:p>
          <a:endParaRPr lang="en-IN"/>
        </a:p>
      </dgm:t>
    </dgm:pt>
    <dgm:pt modelId="{84FC7A08-5727-4CFA-9407-0EDC58F2CC6D}" type="sibTrans" cxnId="{EE106935-C19A-4F28-8842-8FBBFE86E28D}">
      <dgm:prSet/>
      <dgm:spPr/>
      <dgm:t>
        <a:bodyPr/>
        <a:lstStyle/>
        <a:p>
          <a:endParaRPr lang="en-IN"/>
        </a:p>
      </dgm:t>
    </dgm:pt>
    <dgm:pt modelId="{9C666DFB-7D08-484D-9C8E-9E45C2285BB6}">
      <dgm:prSet phldrT="[Text]" custT="1"/>
      <dgm:spPr/>
      <dgm:t>
        <a:bodyPr/>
        <a:lstStyle/>
        <a:p>
          <a:r>
            <a:rPr lang="en-IN" sz="2000" dirty="0">
              <a:solidFill>
                <a:schemeClr val="tx1"/>
              </a:solidFill>
            </a:rPr>
            <a:t>Choosing a model</a:t>
          </a:r>
        </a:p>
      </dgm:t>
    </dgm:pt>
    <dgm:pt modelId="{1899F9E9-BE9F-4320-9CB9-A40A2BF1ECA7}" type="parTrans" cxnId="{01EB84B3-C995-44ED-8024-D3FC1A325E27}">
      <dgm:prSet/>
      <dgm:spPr/>
      <dgm:t>
        <a:bodyPr/>
        <a:lstStyle/>
        <a:p>
          <a:endParaRPr lang="en-IN"/>
        </a:p>
      </dgm:t>
    </dgm:pt>
    <dgm:pt modelId="{B5667107-9BEC-44EA-B0DE-CAEE2300B3CF}" type="sibTrans" cxnId="{01EB84B3-C995-44ED-8024-D3FC1A325E27}">
      <dgm:prSet/>
      <dgm:spPr/>
      <dgm:t>
        <a:bodyPr/>
        <a:lstStyle/>
        <a:p>
          <a:endParaRPr lang="en-IN"/>
        </a:p>
      </dgm:t>
    </dgm:pt>
    <dgm:pt modelId="{80DF6B4F-B032-4F5E-A808-3A9D14AE1C9D}">
      <dgm:prSet phldrT="[Text]" custT="1"/>
      <dgm:spPr/>
      <dgm:t>
        <a:bodyPr/>
        <a:lstStyle/>
        <a:p>
          <a:r>
            <a:rPr lang="en-IN" sz="2000" dirty="0">
              <a:solidFill>
                <a:schemeClr val="tx1"/>
              </a:solidFill>
            </a:rPr>
            <a:t>Training the model</a:t>
          </a:r>
        </a:p>
      </dgm:t>
    </dgm:pt>
    <dgm:pt modelId="{8CE1A075-6104-48B9-91E4-73B79D2BCAC5}" type="parTrans" cxnId="{25224438-F56D-4E6D-BA4F-EB358B8B60F0}">
      <dgm:prSet/>
      <dgm:spPr/>
      <dgm:t>
        <a:bodyPr/>
        <a:lstStyle/>
        <a:p>
          <a:endParaRPr lang="en-IN"/>
        </a:p>
      </dgm:t>
    </dgm:pt>
    <dgm:pt modelId="{2EF5F9AD-B719-46EE-BE62-E526D54F7DC7}" type="sibTrans" cxnId="{25224438-F56D-4E6D-BA4F-EB358B8B60F0}">
      <dgm:prSet/>
      <dgm:spPr/>
      <dgm:t>
        <a:bodyPr/>
        <a:lstStyle/>
        <a:p>
          <a:endParaRPr lang="en-IN"/>
        </a:p>
      </dgm:t>
    </dgm:pt>
    <dgm:pt modelId="{114B78B6-5BA5-4B19-9A41-A3C100B6614B}">
      <dgm:prSet phldrT="[Text]" custT="1"/>
      <dgm:spPr/>
      <dgm:t>
        <a:bodyPr/>
        <a:lstStyle/>
        <a:p>
          <a:r>
            <a:rPr lang="en-IN" sz="2000">
              <a:solidFill>
                <a:schemeClr val="tx1"/>
              </a:solidFill>
            </a:rPr>
            <a:t>Evaluating the model</a:t>
          </a:r>
          <a:endParaRPr lang="en-IN" sz="2000" dirty="0">
            <a:solidFill>
              <a:schemeClr val="tx1"/>
            </a:solidFill>
          </a:endParaRPr>
        </a:p>
      </dgm:t>
    </dgm:pt>
    <dgm:pt modelId="{07F3EBB8-4698-46F3-9200-3EF5FECA4222}" type="parTrans" cxnId="{9E01DE23-A562-4E6F-8111-3BD0541A2B27}">
      <dgm:prSet/>
      <dgm:spPr/>
      <dgm:t>
        <a:bodyPr/>
        <a:lstStyle/>
        <a:p>
          <a:endParaRPr lang="en-IN"/>
        </a:p>
      </dgm:t>
    </dgm:pt>
    <dgm:pt modelId="{F2AAF569-952E-46CA-8C76-DE547E8486D4}" type="sibTrans" cxnId="{9E01DE23-A562-4E6F-8111-3BD0541A2B27}">
      <dgm:prSet/>
      <dgm:spPr/>
      <dgm:t>
        <a:bodyPr/>
        <a:lstStyle/>
        <a:p>
          <a:endParaRPr lang="en-IN"/>
        </a:p>
      </dgm:t>
    </dgm:pt>
    <dgm:pt modelId="{F6C6933E-E581-4D3D-9D3E-B9B719D4436F}">
      <dgm:prSet phldrT="[Text]" custT="1"/>
      <dgm:spPr/>
      <dgm:t>
        <a:bodyPr/>
        <a:lstStyle/>
        <a:p>
          <a:r>
            <a:rPr lang="en-IN" sz="2000" dirty="0">
              <a:solidFill>
                <a:schemeClr val="tx1"/>
              </a:solidFill>
            </a:rPr>
            <a:t>Hyperparameter tuning</a:t>
          </a:r>
        </a:p>
      </dgm:t>
    </dgm:pt>
    <dgm:pt modelId="{3F2EDA81-155F-4ECC-9859-7BC018D9E3FC}" type="parTrans" cxnId="{C01C2E4C-17C3-44CB-BBC2-A15D7E2EC6A8}">
      <dgm:prSet/>
      <dgm:spPr/>
      <dgm:t>
        <a:bodyPr/>
        <a:lstStyle/>
        <a:p>
          <a:endParaRPr lang="en-IN"/>
        </a:p>
      </dgm:t>
    </dgm:pt>
    <dgm:pt modelId="{7C3A38E8-667C-43D7-8477-2ECABA78630F}" type="sibTrans" cxnId="{C01C2E4C-17C3-44CB-BBC2-A15D7E2EC6A8}">
      <dgm:prSet/>
      <dgm:spPr/>
      <dgm:t>
        <a:bodyPr/>
        <a:lstStyle/>
        <a:p>
          <a:endParaRPr lang="en-IN"/>
        </a:p>
      </dgm:t>
    </dgm:pt>
    <dgm:pt modelId="{912B2484-2433-405D-A2A0-5EB54D4FD55A}">
      <dgm:prSet phldrT="[Text]" custT="1"/>
      <dgm:spPr/>
      <dgm:t>
        <a:bodyPr/>
        <a:lstStyle/>
        <a:p>
          <a:r>
            <a:rPr lang="en-IN" sz="2000" dirty="0">
              <a:solidFill>
                <a:schemeClr val="tx1"/>
              </a:solidFill>
            </a:rPr>
            <a:t>Deployment and Prediction</a:t>
          </a:r>
        </a:p>
      </dgm:t>
    </dgm:pt>
    <dgm:pt modelId="{3A8FBEBB-452E-47C8-8F80-AD05E09119C3}" type="parTrans" cxnId="{5F500577-C5BE-439E-AC52-61A2D0E89C54}">
      <dgm:prSet/>
      <dgm:spPr/>
      <dgm:t>
        <a:bodyPr/>
        <a:lstStyle/>
        <a:p>
          <a:endParaRPr lang="en-IN"/>
        </a:p>
      </dgm:t>
    </dgm:pt>
    <dgm:pt modelId="{6E8BEAAD-F328-404D-B3D7-B046C61D57FF}" type="sibTrans" cxnId="{5F500577-C5BE-439E-AC52-61A2D0E89C54}">
      <dgm:prSet/>
      <dgm:spPr/>
      <dgm:t>
        <a:bodyPr/>
        <a:lstStyle/>
        <a:p>
          <a:endParaRPr lang="en-IN"/>
        </a:p>
      </dgm:t>
    </dgm:pt>
    <dgm:pt modelId="{E943C793-EE1B-45D1-A4D3-8491096A06C5}" type="pres">
      <dgm:prSet presAssocID="{BC7F52BF-516D-431A-BC4A-9791FF2201C0}" presName="CompostProcess" presStyleCnt="0">
        <dgm:presLayoutVars>
          <dgm:dir/>
          <dgm:resizeHandles val="exact"/>
        </dgm:presLayoutVars>
      </dgm:prSet>
      <dgm:spPr/>
    </dgm:pt>
    <dgm:pt modelId="{6C32B67C-2798-4360-9A95-64B4E3084A6E}" type="pres">
      <dgm:prSet presAssocID="{BC7F52BF-516D-431A-BC4A-9791FF2201C0}" presName="arrow" presStyleLbl="bgShp" presStyleIdx="0" presStyleCnt="1"/>
      <dgm:spPr/>
    </dgm:pt>
    <dgm:pt modelId="{A30CCAA6-E8ED-48D2-B96C-15CE2FC696FD}" type="pres">
      <dgm:prSet presAssocID="{BC7F52BF-516D-431A-BC4A-9791FF2201C0}" presName="linearProcess" presStyleCnt="0"/>
      <dgm:spPr/>
    </dgm:pt>
    <dgm:pt modelId="{15218982-23D5-4416-A9AE-63AF9B35ED46}" type="pres">
      <dgm:prSet presAssocID="{80497208-EBF7-431E-9825-A9CFB79ECB39}" presName="textNode" presStyleLbl="node1" presStyleIdx="0" presStyleCnt="7">
        <dgm:presLayoutVars>
          <dgm:bulletEnabled val="1"/>
        </dgm:presLayoutVars>
      </dgm:prSet>
      <dgm:spPr/>
    </dgm:pt>
    <dgm:pt modelId="{206CAA8A-179D-4923-9F19-9CB8B4B224E1}" type="pres">
      <dgm:prSet presAssocID="{C64D3CC4-FCC6-4814-BAFD-A2D565B51795}" presName="sibTrans" presStyleCnt="0"/>
      <dgm:spPr/>
    </dgm:pt>
    <dgm:pt modelId="{2EC5B503-D8ED-45E4-B26A-C9C38BCC0370}" type="pres">
      <dgm:prSet presAssocID="{DCE04EC7-A79B-4AAB-9955-AA4A3EC50311}" presName="textNode" presStyleLbl="node1" presStyleIdx="1" presStyleCnt="7">
        <dgm:presLayoutVars>
          <dgm:bulletEnabled val="1"/>
        </dgm:presLayoutVars>
      </dgm:prSet>
      <dgm:spPr/>
    </dgm:pt>
    <dgm:pt modelId="{87E88A59-E9AB-45F0-9486-F07676FF3042}" type="pres">
      <dgm:prSet presAssocID="{84FC7A08-5727-4CFA-9407-0EDC58F2CC6D}" presName="sibTrans" presStyleCnt="0"/>
      <dgm:spPr/>
    </dgm:pt>
    <dgm:pt modelId="{F8D8D0C1-0DF1-4FF1-B552-7B95B28FFC66}" type="pres">
      <dgm:prSet presAssocID="{9C666DFB-7D08-484D-9C8E-9E45C2285BB6}" presName="textNode" presStyleLbl="node1" presStyleIdx="2" presStyleCnt="7">
        <dgm:presLayoutVars>
          <dgm:bulletEnabled val="1"/>
        </dgm:presLayoutVars>
      </dgm:prSet>
      <dgm:spPr/>
    </dgm:pt>
    <dgm:pt modelId="{42F85B81-342D-4ABD-8F60-52FF359437B7}" type="pres">
      <dgm:prSet presAssocID="{B5667107-9BEC-44EA-B0DE-CAEE2300B3CF}" presName="sibTrans" presStyleCnt="0"/>
      <dgm:spPr/>
    </dgm:pt>
    <dgm:pt modelId="{420C63C1-327E-4B14-9F70-4F3D684CDEAB}" type="pres">
      <dgm:prSet presAssocID="{80DF6B4F-B032-4F5E-A808-3A9D14AE1C9D}" presName="textNode" presStyleLbl="node1" presStyleIdx="3" presStyleCnt="7">
        <dgm:presLayoutVars>
          <dgm:bulletEnabled val="1"/>
        </dgm:presLayoutVars>
      </dgm:prSet>
      <dgm:spPr/>
    </dgm:pt>
    <dgm:pt modelId="{6F4C62A7-642F-4F17-A00D-FEB0EDAA15A6}" type="pres">
      <dgm:prSet presAssocID="{2EF5F9AD-B719-46EE-BE62-E526D54F7DC7}" presName="sibTrans" presStyleCnt="0"/>
      <dgm:spPr/>
    </dgm:pt>
    <dgm:pt modelId="{CAAE586D-772E-432A-8FDA-474F84CE172B}" type="pres">
      <dgm:prSet presAssocID="{114B78B6-5BA5-4B19-9A41-A3C100B6614B}" presName="textNode" presStyleLbl="node1" presStyleIdx="4" presStyleCnt="7">
        <dgm:presLayoutVars>
          <dgm:bulletEnabled val="1"/>
        </dgm:presLayoutVars>
      </dgm:prSet>
      <dgm:spPr/>
    </dgm:pt>
    <dgm:pt modelId="{B27D5592-EFA2-46A5-9101-55B0F8887D61}" type="pres">
      <dgm:prSet presAssocID="{F2AAF569-952E-46CA-8C76-DE547E8486D4}" presName="sibTrans" presStyleCnt="0"/>
      <dgm:spPr/>
    </dgm:pt>
    <dgm:pt modelId="{ECEE5E1C-F75B-4AE0-9E9C-97BCB60F2559}" type="pres">
      <dgm:prSet presAssocID="{F6C6933E-E581-4D3D-9D3E-B9B719D4436F}" presName="textNode" presStyleLbl="node1" presStyleIdx="5" presStyleCnt="7">
        <dgm:presLayoutVars>
          <dgm:bulletEnabled val="1"/>
        </dgm:presLayoutVars>
      </dgm:prSet>
      <dgm:spPr/>
    </dgm:pt>
    <dgm:pt modelId="{39E13509-6B6F-42FF-B732-BC879626291C}" type="pres">
      <dgm:prSet presAssocID="{7C3A38E8-667C-43D7-8477-2ECABA78630F}" presName="sibTrans" presStyleCnt="0"/>
      <dgm:spPr/>
    </dgm:pt>
    <dgm:pt modelId="{A2B81E33-2543-4C98-AAF0-B97507ADABFF}" type="pres">
      <dgm:prSet presAssocID="{912B2484-2433-405D-A2A0-5EB54D4FD55A}" presName="textNode" presStyleLbl="node1" presStyleIdx="6" presStyleCnt="7">
        <dgm:presLayoutVars>
          <dgm:bulletEnabled val="1"/>
        </dgm:presLayoutVars>
      </dgm:prSet>
      <dgm:spPr/>
    </dgm:pt>
  </dgm:ptLst>
  <dgm:cxnLst>
    <dgm:cxn modelId="{E2EAB60A-1A18-451A-AA1F-CE2F10F93846}" type="presOf" srcId="{114B78B6-5BA5-4B19-9A41-A3C100B6614B}" destId="{CAAE586D-772E-432A-8FDA-474F84CE172B}" srcOrd="0" destOrd="0" presId="urn:microsoft.com/office/officeart/2005/8/layout/hProcess9"/>
    <dgm:cxn modelId="{4F5BF21B-466C-4953-9381-C00075D4E91B}" type="presOf" srcId="{912B2484-2433-405D-A2A0-5EB54D4FD55A}" destId="{A2B81E33-2543-4C98-AAF0-B97507ADABFF}" srcOrd="0" destOrd="0" presId="urn:microsoft.com/office/officeart/2005/8/layout/hProcess9"/>
    <dgm:cxn modelId="{E793FD1C-4463-4019-97AA-F66259403EBE}" type="presOf" srcId="{F6C6933E-E581-4D3D-9D3E-B9B719D4436F}" destId="{ECEE5E1C-F75B-4AE0-9E9C-97BCB60F2559}" srcOrd="0" destOrd="0" presId="urn:microsoft.com/office/officeart/2005/8/layout/hProcess9"/>
    <dgm:cxn modelId="{7EEB721D-7C3B-4129-A63B-0990F99C0EA8}" type="presOf" srcId="{DCE04EC7-A79B-4AAB-9955-AA4A3EC50311}" destId="{2EC5B503-D8ED-45E4-B26A-C9C38BCC0370}" srcOrd="0" destOrd="0" presId="urn:microsoft.com/office/officeart/2005/8/layout/hProcess9"/>
    <dgm:cxn modelId="{9E01DE23-A562-4E6F-8111-3BD0541A2B27}" srcId="{BC7F52BF-516D-431A-BC4A-9791FF2201C0}" destId="{114B78B6-5BA5-4B19-9A41-A3C100B6614B}" srcOrd="4" destOrd="0" parTransId="{07F3EBB8-4698-46F3-9200-3EF5FECA4222}" sibTransId="{F2AAF569-952E-46CA-8C76-DE547E8486D4}"/>
    <dgm:cxn modelId="{064AC12A-0263-488D-9629-347A55FAAB51}" type="presOf" srcId="{BC7F52BF-516D-431A-BC4A-9791FF2201C0}" destId="{E943C793-EE1B-45D1-A4D3-8491096A06C5}" srcOrd="0" destOrd="0" presId="urn:microsoft.com/office/officeart/2005/8/layout/hProcess9"/>
    <dgm:cxn modelId="{EE106935-C19A-4F28-8842-8FBBFE86E28D}" srcId="{BC7F52BF-516D-431A-BC4A-9791FF2201C0}" destId="{DCE04EC7-A79B-4AAB-9955-AA4A3EC50311}" srcOrd="1" destOrd="0" parTransId="{E719E7E6-60EC-4BFA-8D7D-9BC23D957651}" sibTransId="{84FC7A08-5727-4CFA-9407-0EDC58F2CC6D}"/>
    <dgm:cxn modelId="{25224438-F56D-4E6D-BA4F-EB358B8B60F0}" srcId="{BC7F52BF-516D-431A-BC4A-9791FF2201C0}" destId="{80DF6B4F-B032-4F5E-A808-3A9D14AE1C9D}" srcOrd="3" destOrd="0" parTransId="{8CE1A075-6104-48B9-91E4-73B79D2BCAC5}" sibTransId="{2EF5F9AD-B719-46EE-BE62-E526D54F7DC7}"/>
    <dgm:cxn modelId="{C01C2E4C-17C3-44CB-BBC2-A15D7E2EC6A8}" srcId="{BC7F52BF-516D-431A-BC4A-9791FF2201C0}" destId="{F6C6933E-E581-4D3D-9D3E-B9B719D4436F}" srcOrd="5" destOrd="0" parTransId="{3F2EDA81-155F-4ECC-9859-7BC018D9E3FC}" sibTransId="{7C3A38E8-667C-43D7-8477-2ECABA78630F}"/>
    <dgm:cxn modelId="{5F500577-C5BE-439E-AC52-61A2D0E89C54}" srcId="{BC7F52BF-516D-431A-BC4A-9791FF2201C0}" destId="{912B2484-2433-405D-A2A0-5EB54D4FD55A}" srcOrd="6" destOrd="0" parTransId="{3A8FBEBB-452E-47C8-8F80-AD05E09119C3}" sibTransId="{6E8BEAAD-F328-404D-B3D7-B046C61D57FF}"/>
    <dgm:cxn modelId="{AE40BC7C-E660-47FE-AA22-C10F68C8A984}" type="presOf" srcId="{9C666DFB-7D08-484D-9C8E-9E45C2285BB6}" destId="{F8D8D0C1-0DF1-4FF1-B552-7B95B28FFC66}" srcOrd="0" destOrd="0" presId="urn:microsoft.com/office/officeart/2005/8/layout/hProcess9"/>
    <dgm:cxn modelId="{F17D5C88-41D9-4A2E-A7F8-2DB9CE80255F}" type="presOf" srcId="{80497208-EBF7-431E-9825-A9CFB79ECB39}" destId="{15218982-23D5-4416-A9AE-63AF9B35ED46}" srcOrd="0" destOrd="0" presId="urn:microsoft.com/office/officeart/2005/8/layout/hProcess9"/>
    <dgm:cxn modelId="{01EB84B3-C995-44ED-8024-D3FC1A325E27}" srcId="{BC7F52BF-516D-431A-BC4A-9791FF2201C0}" destId="{9C666DFB-7D08-484D-9C8E-9E45C2285BB6}" srcOrd="2" destOrd="0" parTransId="{1899F9E9-BE9F-4320-9CB9-A40A2BF1ECA7}" sibTransId="{B5667107-9BEC-44EA-B0DE-CAEE2300B3CF}"/>
    <dgm:cxn modelId="{63201CC4-C8F8-434E-860C-96C6E9004674}" type="presOf" srcId="{80DF6B4F-B032-4F5E-A808-3A9D14AE1C9D}" destId="{420C63C1-327E-4B14-9F70-4F3D684CDEAB}" srcOrd="0" destOrd="0" presId="urn:microsoft.com/office/officeart/2005/8/layout/hProcess9"/>
    <dgm:cxn modelId="{D57172CE-1044-4B2D-8F9E-A699AFDFE29A}" srcId="{BC7F52BF-516D-431A-BC4A-9791FF2201C0}" destId="{80497208-EBF7-431E-9825-A9CFB79ECB39}" srcOrd="0" destOrd="0" parTransId="{6AB8F02B-D075-4D53-A3B9-17CF9DF34B9A}" sibTransId="{C64D3CC4-FCC6-4814-BAFD-A2D565B51795}"/>
    <dgm:cxn modelId="{9633C403-5C06-487E-B07F-AB0D899E30EB}" type="presParOf" srcId="{E943C793-EE1B-45D1-A4D3-8491096A06C5}" destId="{6C32B67C-2798-4360-9A95-64B4E3084A6E}" srcOrd="0" destOrd="0" presId="urn:microsoft.com/office/officeart/2005/8/layout/hProcess9"/>
    <dgm:cxn modelId="{9FB25CFC-3193-4153-BA10-DCF64EB4673E}" type="presParOf" srcId="{E943C793-EE1B-45D1-A4D3-8491096A06C5}" destId="{A30CCAA6-E8ED-48D2-B96C-15CE2FC696FD}" srcOrd="1" destOrd="0" presId="urn:microsoft.com/office/officeart/2005/8/layout/hProcess9"/>
    <dgm:cxn modelId="{63FADF5F-1F63-47AC-B5BB-35221AC11041}" type="presParOf" srcId="{A30CCAA6-E8ED-48D2-B96C-15CE2FC696FD}" destId="{15218982-23D5-4416-A9AE-63AF9B35ED46}" srcOrd="0" destOrd="0" presId="urn:microsoft.com/office/officeart/2005/8/layout/hProcess9"/>
    <dgm:cxn modelId="{C7912064-0B1A-4B35-B454-AAB1C47A2287}" type="presParOf" srcId="{A30CCAA6-E8ED-48D2-B96C-15CE2FC696FD}" destId="{206CAA8A-179D-4923-9F19-9CB8B4B224E1}" srcOrd="1" destOrd="0" presId="urn:microsoft.com/office/officeart/2005/8/layout/hProcess9"/>
    <dgm:cxn modelId="{AB0905FA-5DE2-4A96-82E1-584A6C134654}" type="presParOf" srcId="{A30CCAA6-E8ED-48D2-B96C-15CE2FC696FD}" destId="{2EC5B503-D8ED-45E4-B26A-C9C38BCC0370}" srcOrd="2" destOrd="0" presId="urn:microsoft.com/office/officeart/2005/8/layout/hProcess9"/>
    <dgm:cxn modelId="{22AD6D62-D458-4CBB-854C-78D6DC0C5C08}" type="presParOf" srcId="{A30CCAA6-E8ED-48D2-B96C-15CE2FC696FD}" destId="{87E88A59-E9AB-45F0-9486-F07676FF3042}" srcOrd="3" destOrd="0" presId="urn:microsoft.com/office/officeart/2005/8/layout/hProcess9"/>
    <dgm:cxn modelId="{C5C4A530-0242-4072-920A-814430C99061}" type="presParOf" srcId="{A30CCAA6-E8ED-48D2-B96C-15CE2FC696FD}" destId="{F8D8D0C1-0DF1-4FF1-B552-7B95B28FFC66}" srcOrd="4" destOrd="0" presId="urn:microsoft.com/office/officeart/2005/8/layout/hProcess9"/>
    <dgm:cxn modelId="{E6CBD732-DFAD-44E7-9328-34CFEB9C0712}" type="presParOf" srcId="{A30CCAA6-E8ED-48D2-B96C-15CE2FC696FD}" destId="{42F85B81-342D-4ABD-8F60-52FF359437B7}" srcOrd="5" destOrd="0" presId="urn:microsoft.com/office/officeart/2005/8/layout/hProcess9"/>
    <dgm:cxn modelId="{5999611D-31CF-491C-B031-A66098CB4E70}" type="presParOf" srcId="{A30CCAA6-E8ED-48D2-B96C-15CE2FC696FD}" destId="{420C63C1-327E-4B14-9F70-4F3D684CDEAB}" srcOrd="6" destOrd="0" presId="urn:microsoft.com/office/officeart/2005/8/layout/hProcess9"/>
    <dgm:cxn modelId="{BD2FEAC3-AA4E-44EB-A3F2-4D76FDF52CDA}" type="presParOf" srcId="{A30CCAA6-E8ED-48D2-B96C-15CE2FC696FD}" destId="{6F4C62A7-642F-4F17-A00D-FEB0EDAA15A6}" srcOrd="7" destOrd="0" presId="urn:microsoft.com/office/officeart/2005/8/layout/hProcess9"/>
    <dgm:cxn modelId="{E4E943E8-6736-45CC-A347-920C939CAA9F}" type="presParOf" srcId="{A30CCAA6-E8ED-48D2-B96C-15CE2FC696FD}" destId="{CAAE586D-772E-432A-8FDA-474F84CE172B}" srcOrd="8" destOrd="0" presId="urn:microsoft.com/office/officeart/2005/8/layout/hProcess9"/>
    <dgm:cxn modelId="{66FA197A-D802-4CF5-B95A-FEB53269F296}" type="presParOf" srcId="{A30CCAA6-E8ED-48D2-B96C-15CE2FC696FD}" destId="{B27D5592-EFA2-46A5-9101-55B0F8887D61}" srcOrd="9" destOrd="0" presId="urn:microsoft.com/office/officeart/2005/8/layout/hProcess9"/>
    <dgm:cxn modelId="{252B727C-73A8-402C-B753-92DD5FC113B0}" type="presParOf" srcId="{A30CCAA6-E8ED-48D2-B96C-15CE2FC696FD}" destId="{ECEE5E1C-F75B-4AE0-9E9C-97BCB60F2559}" srcOrd="10" destOrd="0" presId="urn:microsoft.com/office/officeart/2005/8/layout/hProcess9"/>
    <dgm:cxn modelId="{95CD6A40-F48E-4348-BA07-3A787F7075B0}" type="presParOf" srcId="{A30CCAA6-E8ED-48D2-B96C-15CE2FC696FD}" destId="{39E13509-6B6F-42FF-B732-BC879626291C}" srcOrd="11" destOrd="0" presId="urn:microsoft.com/office/officeart/2005/8/layout/hProcess9"/>
    <dgm:cxn modelId="{7A0B3706-D1A3-4FC8-A152-F633E9557530}" type="presParOf" srcId="{A30CCAA6-E8ED-48D2-B96C-15CE2FC696FD}" destId="{A2B81E33-2543-4C98-AAF0-B97507ADABFF}" srcOrd="1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762FCE1-9B9B-4EA6-B988-34BBCA723543}" type="doc">
      <dgm:prSet loTypeId="urn:microsoft.com/office/officeart/2005/8/layout/hierarchy4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10C1AE24-B50C-4741-9A7F-67AC0761EE38}">
      <dgm:prSet phldrT="[Text]" custT="1"/>
      <dgm:spPr/>
      <dgm:t>
        <a:bodyPr/>
        <a:lstStyle/>
        <a:p>
          <a:r>
            <a:rPr lang="en-IN" sz="1400" dirty="0">
              <a:solidFill>
                <a:schemeClr val="tx1"/>
              </a:solidFill>
            </a:rPr>
            <a:t>Customer 1</a:t>
          </a:r>
        </a:p>
      </dgm:t>
    </dgm:pt>
    <dgm:pt modelId="{284FF4C1-37DF-4762-8DA9-C07069A18DD1}" type="parTrans" cxnId="{AE6D083C-8928-47E7-9CEE-AC21EBF40F06}">
      <dgm:prSet/>
      <dgm:spPr/>
      <dgm:t>
        <a:bodyPr/>
        <a:lstStyle/>
        <a:p>
          <a:endParaRPr lang="en-IN"/>
        </a:p>
      </dgm:t>
    </dgm:pt>
    <dgm:pt modelId="{6C63598A-C90D-4C5B-AC3C-32866CFA7CA3}" type="sibTrans" cxnId="{AE6D083C-8928-47E7-9CEE-AC21EBF40F06}">
      <dgm:prSet/>
      <dgm:spPr/>
      <dgm:t>
        <a:bodyPr/>
        <a:lstStyle/>
        <a:p>
          <a:endParaRPr lang="en-IN"/>
        </a:p>
      </dgm:t>
    </dgm:pt>
    <dgm:pt modelId="{09493008-AB80-48AA-A190-0BE3E469F1DD}">
      <dgm:prSet phldrT="[Text]" custT="1"/>
      <dgm:spPr/>
      <dgm:t>
        <a:bodyPr/>
        <a:lstStyle/>
        <a:p>
          <a:r>
            <a:rPr lang="en-IN" sz="1400" dirty="0">
              <a:solidFill>
                <a:schemeClr val="tx1"/>
              </a:solidFill>
            </a:rPr>
            <a:t>Application</a:t>
          </a:r>
        </a:p>
      </dgm:t>
    </dgm:pt>
    <dgm:pt modelId="{20F0B31C-C89E-4216-B8B9-60E445130288}" type="parTrans" cxnId="{10288019-3351-43C2-9845-69F578AD41B5}">
      <dgm:prSet/>
      <dgm:spPr/>
      <dgm:t>
        <a:bodyPr/>
        <a:lstStyle/>
        <a:p>
          <a:endParaRPr lang="en-IN"/>
        </a:p>
      </dgm:t>
    </dgm:pt>
    <dgm:pt modelId="{1F364538-FA8E-4DD5-BE66-F29CECC0170B}" type="sibTrans" cxnId="{10288019-3351-43C2-9845-69F578AD41B5}">
      <dgm:prSet/>
      <dgm:spPr/>
      <dgm:t>
        <a:bodyPr/>
        <a:lstStyle/>
        <a:p>
          <a:endParaRPr lang="en-IN"/>
        </a:p>
      </dgm:t>
    </dgm:pt>
    <dgm:pt modelId="{922544FB-729D-4653-832C-96FDD592D2C8}">
      <dgm:prSet phldrT="[Text]" custT="1"/>
      <dgm:spPr/>
      <dgm:t>
        <a:bodyPr/>
        <a:lstStyle/>
        <a:p>
          <a:r>
            <a:rPr lang="en-IN" sz="1400" dirty="0">
              <a:solidFill>
                <a:schemeClr val="tx1"/>
              </a:solidFill>
            </a:rPr>
            <a:t>Data Base</a:t>
          </a:r>
        </a:p>
      </dgm:t>
    </dgm:pt>
    <dgm:pt modelId="{4C6053A7-314C-47A0-8A2D-EC309F6AB828}" type="parTrans" cxnId="{DF099D45-50E4-42C1-946B-2E79043B66A4}">
      <dgm:prSet/>
      <dgm:spPr/>
      <dgm:t>
        <a:bodyPr/>
        <a:lstStyle/>
        <a:p>
          <a:endParaRPr lang="en-IN"/>
        </a:p>
      </dgm:t>
    </dgm:pt>
    <dgm:pt modelId="{38DF5A62-7BA4-43DF-9B52-9A32F5DCC759}" type="sibTrans" cxnId="{DF099D45-50E4-42C1-946B-2E79043B66A4}">
      <dgm:prSet/>
      <dgm:spPr/>
      <dgm:t>
        <a:bodyPr/>
        <a:lstStyle/>
        <a:p>
          <a:endParaRPr lang="en-IN"/>
        </a:p>
      </dgm:t>
    </dgm:pt>
    <dgm:pt modelId="{91A7C6CD-B088-4AF6-934E-16ADABAC082F}">
      <dgm:prSet phldrT="[Text]" custT="1"/>
      <dgm:spPr/>
      <dgm:t>
        <a:bodyPr/>
        <a:lstStyle/>
        <a:p>
          <a:r>
            <a:rPr lang="en-IN" sz="1400" dirty="0">
              <a:solidFill>
                <a:schemeClr val="tx1"/>
              </a:solidFill>
            </a:rPr>
            <a:t>Customer 2</a:t>
          </a:r>
        </a:p>
      </dgm:t>
    </dgm:pt>
    <dgm:pt modelId="{40691550-9644-4AD3-B766-F59D31200CF5}" type="parTrans" cxnId="{F2DCB31F-16A8-4A6F-8988-B631C47C11C7}">
      <dgm:prSet/>
      <dgm:spPr/>
      <dgm:t>
        <a:bodyPr/>
        <a:lstStyle/>
        <a:p>
          <a:endParaRPr lang="en-IN"/>
        </a:p>
      </dgm:t>
    </dgm:pt>
    <dgm:pt modelId="{F0CC6021-DF5C-48AA-82EA-C9EDC2BFEDC5}" type="sibTrans" cxnId="{F2DCB31F-16A8-4A6F-8988-B631C47C11C7}">
      <dgm:prSet/>
      <dgm:spPr/>
      <dgm:t>
        <a:bodyPr/>
        <a:lstStyle/>
        <a:p>
          <a:endParaRPr lang="en-IN"/>
        </a:p>
      </dgm:t>
    </dgm:pt>
    <dgm:pt modelId="{C404D7BD-6050-48D2-AE9E-2AE1EBD34D2D}">
      <dgm:prSet phldrT="[Text]" custT="1"/>
      <dgm:spPr/>
      <dgm:t>
        <a:bodyPr/>
        <a:lstStyle/>
        <a:p>
          <a:r>
            <a:rPr lang="en-IN" sz="1400" dirty="0">
              <a:solidFill>
                <a:schemeClr val="tx1"/>
              </a:solidFill>
            </a:rPr>
            <a:t>Application</a:t>
          </a:r>
        </a:p>
      </dgm:t>
    </dgm:pt>
    <dgm:pt modelId="{3D08E4D2-8770-4CD6-B101-671319EFD01A}" type="parTrans" cxnId="{C30D4A93-CCF0-42BA-A7A7-72860C08F02C}">
      <dgm:prSet/>
      <dgm:spPr/>
      <dgm:t>
        <a:bodyPr/>
        <a:lstStyle/>
        <a:p>
          <a:endParaRPr lang="en-IN"/>
        </a:p>
      </dgm:t>
    </dgm:pt>
    <dgm:pt modelId="{2F3922B5-C5A7-4EB2-8461-D0CDE6426B83}" type="sibTrans" cxnId="{C30D4A93-CCF0-42BA-A7A7-72860C08F02C}">
      <dgm:prSet/>
      <dgm:spPr/>
      <dgm:t>
        <a:bodyPr/>
        <a:lstStyle/>
        <a:p>
          <a:endParaRPr lang="en-IN"/>
        </a:p>
      </dgm:t>
    </dgm:pt>
    <dgm:pt modelId="{9B57718E-8E08-4E53-9265-99F4955E4B76}">
      <dgm:prSet phldrT="[Text]" custT="1"/>
      <dgm:spPr/>
      <dgm:t>
        <a:bodyPr/>
        <a:lstStyle/>
        <a:p>
          <a:r>
            <a:rPr lang="en-IN" sz="1400" dirty="0">
              <a:solidFill>
                <a:schemeClr val="tx1"/>
              </a:solidFill>
            </a:rPr>
            <a:t>Data Base</a:t>
          </a:r>
        </a:p>
      </dgm:t>
    </dgm:pt>
    <dgm:pt modelId="{E5526CC2-9D75-487E-8363-F6CA95D113A6}" type="parTrans" cxnId="{85794ED6-798F-4BED-9807-2D974334436A}">
      <dgm:prSet/>
      <dgm:spPr/>
      <dgm:t>
        <a:bodyPr/>
        <a:lstStyle/>
        <a:p>
          <a:endParaRPr lang="en-IN"/>
        </a:p>
      </dgm:t>
    </dgm:pt>
    <dgm:pt modelId="{CE805C6D-8E07-4342-AD59-2630DBF0EF30}" type="sibTrans" cxnId="{85794ED6-798F-4BED-9807-2D974334436A}">
      <dgm:prSet/>
      <dgm:spPr/>
      <dgm:t>
        <a:bodyPr/>
        <a:lstStyle/>
        <a:p>
          <a:endParaRPr lang="en-IN"/>
        </a:p>
      </dgm:t>
    </dgm:pt>
    <dgm:pt modelId="{B5FA5AF5-39A6-43C4-B86A-744F0D435100}" type="pres">
      <dgm:prSet presAssocID="{A762FCE1-9B9B-4EA6-B988-34BBCA723543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67EAB95-B96F-425B-B170-CD67BA53A126}" type="pres">
      <dgm:prSet presAssocID="{10C1AE24-B50C-4741-9A7F-67AC0761EE38}" presName="vertOne" presStyleCnt="0"/>
      <dgm:spPr/>
    </dgm:pt>
    <dgm:pt modelId="{42DBD7DA-8D86-4789-97CF-7CA882E8F68F}" type="pres">
      <dgm:prSet presAssocID="{10C1AE24-B50C-4741-9A7F-67AC0761EE38}" presName="txOne" presStyleLbl="node0" presStyleIdx="0" presStyleCnt="2">
        <dgm:presLayoutVars>
          <dgm:chPref val="3"/>
        </dgm:presLayoutVars>
      </dgm:prSet>
      <dgm:spPr/>
    </dgm:pt>
    <dgm:pt modelId="{E29E997F-AB93-446E-A85E-F3270204C9D6}" type="pres">
      <dgm:prSet presAssocID="{10C1AE24-B50C-4741-9A7F-67AC0761EE38}" presName="parTransOne" presStyleCnt="0"/>
      <dgm:spPr/>
    </dgm:pt>
    <dgm:pt modelId="{22C29DF3-E5AE-402F-82D1-B1EA9A44DA0A}" type="pres">
      <dgm:prSet presAssocID="{10C1AE24-B50C-4741-9A7F-67AC0761EE38}" presName="horzOne" presStyleCnt="0"/>
      <dgm:spPr/>
    </dgm:pt>
    <dgm:pt modelId="{7EAC1DA0-32C9-4459-A8D6-B7B9CC311902}" type="pres">
      <dgm:prSet presAssocID="{09493008-AB80-48AA-A190-0BE3E469F1DD}" presName="vertTwo" presStyleCnt="0"/>
      <dgm:spPr/>
    </dgm:pt>
    <dgm:pt modelId="{A600A101-3FEA-4291-A6ED-391BD2184213}" type="pres">
      <dgm:prSet presAssocID="{09493008-AB80-48AA-A190-0BE3E469F1DD}" presName="txTwo" presStyleLbl="node2" presStyleIdx="0" presStyleCnt="2">
        <dgm:presLayoutVars>
          <dgm:chPref val="3"/>
        </dgm:presLayoutVars>
      </dgm:prSet>
      <dgm:spPr/>
    </dgm:pt>
    <dgm:pt modelId="{CDBFB54C-BECE-4B86-AA0B-9664D1DC0059}" type="pres">
      <dgm:prSet presAssocID="{09493008-AB80-48AA-A190-0BE3E469F1DD}" presName="parTransTwo" presStyleCnt="0"/>
      <dgm:spPr/>
    </dgm:pt>
    <dgm:pt modelId="{BBF78429-F7EA-4843-B627-003CB775394A}" type="pres">
      <dgm:prSet presAssocID="{09493008-AB80-48AA-A190-0BE3E469F1DD}" presName="horzTwo" presStyleCnt="0"/>
      <dgm:spPr/>
    </dgm:pt>
    <dgm:pt modelId="{A6087012-BA30-4093-9AF8-5D8582EE321B}" type="pres">
      <dgm:prSet presAssocID="{922544FB-729D-4653-832C-96FDD592D2C8}" presName="vertThree" presStyleCnt="0"/>
      <dgm:spPr/>
    </dgm:pt>
    <dgm:pt modelId="{06EDB343-6F71-4F9D-A29A-C0452D017040}" type="pres">
      <dgm:prSet presAssocID="{922544FB-729D-4653-832C-96FDD592D2C8}" presName="txThree" presStyleLbl="node3" presStyleIdx="0" presStyleCnt="2">
        <dgm:presLayoutVars>
          <dgm:chPref val="3"/>
        </dgm:presLayoutVars>
      </dgm:prSet>
      <dgm:spPr/>
    </dgm:pt>
    <dgm:pt modelId="{9296B1EF-B212-4E1F-A392-23006EE8C431}" type="pres">
      <dgm:prSet presAssocID="{922544FB-729D-4653-832C-96FDD592D2C8}" presName="horzThree" presStyleCnt="0"/>
      <dgm:spPr/>
    </dgm:pt>
    <dgm:pt modelId="{819BE3A1-BFCB-4A2E-8019-7B8CEC0B7B42}" type="pres">
      <dgm:prSet presAssocID="{6C63598A-C90D-4C5B-AC3C-32866CFA7CA3}" presName="sibSpaceOne" presStyleCnt="0"/>
      <dgm:spPr/>
    </dgm:pt>
    <dgm:pt modelId="{EE236BE5-5FF8-4784-A613-9922D49B5154}" type="pres">
      <dgm:prSet presAssocID="{91A7C6CD-B088-4AF6-934E-16ADABAC082F}" presName="vertOne" presStyleCnt="0"/>
      <dgm:spPr/>
    </dgm:pt>
    <dgm:pt modelId="{E7C06AC5-C9C2-41B9-AA74-A72A33276D9E}" type="pres">
      <dgm:prSet presAssocID="{91A7C6CD-B088-4AF6-934E-16ADABAC082F}" presName="txOne" presStyleLbl="node0" presStyleIdx="1" presStyleCnt="2">
        <dgm:presLayoutVars>
          <dgm:chPref val="3"/>
        </dgm:presLayoutVars>
      </dgm:prSet>
      <dgm:spPr/>
    </dgm:pt>
    <dgm:pt modelId="{060DA6ED-5EA1-4BCF-A50F-7EF6E5480935}" type="pres">
      <dgm:prSet presAssocID="{91A7C6CD-B088-4AF6-934E-16ADABAC082F}" presName="parTransOne" presStyleCnt="0"/>
      <dgm:spPr/>
    </dgm:pt>
    <dgm:pt modelId="{F7B96596-3CFB-4E12-AF92-CAD311908814}" type="pres">
      <dgm:prSet presAssocID="{91A7C6CD-B088-4AF6-934E-16ADABAC082F}" presName="horzOne" presStyleCnt="0"/>
      <dgm:spPr/>
    </dgm:pt>
    <dgm:pt modelId="{73FB5595-8EF3-44EA-8FC0-829355E1A747}" type="pres">
      <dgm:prSet presAssocID="{C404D7BD-6050-48D2-AE9E-2AE1EBD34D2D}" presName="vertTwo" presStyleCnt="0"/>
      <dgm:spPr/>
    </dgm:pt>
    <dgm:pt modelId="{5ADC0175-BED4-4446-A23D-D022CFBE9F8F}" type="pres">
      <dgm:prSet presAssocID="{C404D7BD-6050-48D2-AE9E-2AE1EBD34D2D}" presName="txTwo" presStyleLbl="node2" presStyleIdx="1" presStyleCnt="2">
        <dgm:presLayoutVars>
          <dgm:chPref val="3"/>
        </dgm:presLayoutVars>
      </dgm:prSet>
      <dgm:spPr/>
    </dgm:pt>
    <dgm:pt modelId="{49BCBEFC-A20E-464A-ACF5-6CCAFF62B6AB}" type="pres">
      <dgm:prSet presAssocID="{C404D7BD-6050-48D2-AE9E-2AE1EBD34D2D}" presName="parTransTwo" presStyleCnt="0"/>
      <dgm:spPr/>
    </dgm:pt>
    <dgm:pt modelId="{2C9B1A9B-ABA4-4149-B1DD-224681FBA1F5}" type="pres">
      <dgm:prSet presAssocID="{C404D7BD-6050-48D2-AE9E-2AE1EBD34D2D}" presName="horzTwo" presStyleCnt="0"/>
      <dgm:spPr/>
    </dgm:pt>
    <dgm:pt modelId="{8106CF66-859A-4288-A3CB-AE4E590DA5FC}" type="pres">
      <dgm:prSet presAssocID="{9B57718E-8E08-4E53-9265-99F4955E4B76}" presName="vertThree" presStyleCnt="0"/>
      <dgm:spPr/>
    </dgm:pt>
    <dgm:pt modelId="{A4F54BC7-EF0F-435B-BC5A-E12A7378BAE5}" type="pres">
      <dgm:prSet presAssocID="{9B57718E-8E08-4E53-9265-99F4955E4B76}" presName="txThree" presStyleLbl="node3" presStyleIdx="1" presStyleCnt="2">
        <dgm:presLayoutVars>
          <dgm:chPref val="3"/>
        </dgm:presLayoutVars>
      </dgm:prSet>
      <dgm:spPr/>
    </dgm:pt>
    <dgm:pt modelId="{574F2344-BA00-4AD2-B366-4235E24ACD0A}" type="pres">
      <dgm:prSet presAssocID="{9B57718E-8E08-4E53-9265-99F4955E4B76}" presName="horzThree" presStyleCnt="0"/>
      <dgm:spPr/>
    </dgm:pt>
  </dgm:ptLst>
  <dgm:cxnLst>
    <dgm:cxn modelId="{10288019-3351-43C2-9845-69F578AD41B5}" srcId="{10C1AE24-B50C-4741-9A7F-67AC0761EE38}" destId="{09493008-AB80-48AA-A190-0BE3E469F1DD}" srcOrd="0" destOrd="0" parTransId="{20F0B31C-C89E-4216-B8B9-60E445130288}" sibTransId="{1F364538-FA8E-4DD5-BE66-F29CECC0170B}"/>
    <dgm:cxn modelId="{F2DCB31F-16A8-4A6F-8988-B631C47C11C7}" srcId="{A762FCE1-9B9B-4EA6-B988-34BBCA723543}" destId="{91A7C6CD-B088-4AF6-934E-16ADABAC082F}" srcOrd="1" destOrd="0" parTransId="{40691550-9644-4AD3-B766-F59D31200CF5}" sibTransId="{F0CC6021-DF5C-48AA-82EA-C9EDC2BFEDC5}"/>
    <dgm:cxn modelId="{94217120-6A21-48F2-81F4-1C7316648594}" type="presOf" srcId="{A762FCE1-9B9B-4EA6-B988-34BBCA723543}" destId="{B5FA5AF5-39A6-43C4-B86A-744F0D435100}" srcOrd="0" destOrd="0" presId="urn:microsoft.com/office/officeart/2005/8/layout/hierarchy4"/>
    <dgm:cxn modelId="{71315328-9A7E-4C06-8304-B8CA0284360B}" type="presOf" srcId="{9B57718E-8E08-4E53-9265-99F4955E4B76}" destId="{A4F54BC7-EF0F-435B-BC5A-E12A7378BAE5}" srcOrd="0" destOrd="0" presId="urn:microsoft.com/office/officeart/2005/8/layout/hierarchy4"/>
    <dgm:cxn modelId="{AE6D083C-8928-47E7-9CEE-AC21EBF40F06}" srcId="{A762FCE1-9B9B-4EA6-B988-34BBCA723543}" destId="{10C1AE24-B50C-4741-9A7F-67AC0761EE38}" srcOrd="0" destOrd="0" parTransId="{284FF4C1-37DF-4762-8DA9-C07069A18DD1}" sibTransId="{6C63598A-C90D-4C5B-AC3C-32866CFA7CA3}"/>
    <dgm:cxn modelId="{A0EC3D42-D077-4754-B913-1CE0F48FF904}" type="presOf" srcId="{922544FB-729D-4653-832C-96FDD592D2C8}" destId="{06EDB343-6F71-4F9D-A29A-C0452D017040}" srcOrd="0" destOrd="0" presId="urn:microsoft.com/office/officeart/2005/8/layout/hierarchy4"/>
    <dgm:cxn modelId="{DF099D45-50E4-42C1-946B-2E79043B66A4}" srcId="{09493008-AB80-48AA-A190-0BE3E469F1DD}" destId="{922544FB-729D-4653-832C-96FDD592D2C8}" srcOrd="0" destOrd="0" parTransId="{4C6053A7-314C-47A0-8A2D-EC309F6AB828}" sibTransId="{38DF5A62-7BA4-43DF-9B52-9A32F5DCC759}"/>
    <dgm:cxn modelId="{C30D4A93-CCF0-42BA-A7A7-72860C08F02C}" srcId="{91A7C6CD-B088-4AF6-934E-16ADABAC082F}" destId="{C404D7BD-6050-48D2-AE9E-2AE1EBD34D2D}" srcOrd="0" destOrd="0" parTransId="{3D08E4D2-8770-4CD6-B101-671319EFD01A}" sibTransId="{2F3922B5-C5A7-4EB2-8461-D0CDE6426B83}"/>
    <dgm:cxn modelId="{832E51A8-76EE-4C21-93AA-37A718555469}" type="presOf" srcId="{91A7C6CD-B088-4AF6-934E-16ADABAC082F}" destId="{E7C06AC5-C9C2-41B9-AA74-A72A33276D9E}" srcOrd="0" destOrd="0" presId="urn:microsoft.com/office/officeart/2005/8/layout/hierarchy4"/>
    <dgm:cxn modelId="{456A67AE-12B8-412C-893D-CF5B8648B54C}" type="presOf" srcId="{C404D7BD-6050-48D2-AE9E-2AE1EBD34D2D}" destId="{5ADC0175-BED4-4446-A23D-D022CFBE9F8F}" srcOrd="0" destOrd="0" presId="urn:microsoft.com/office/officeart/2005/8/layout/hierarchy4"/>
    <dgm:cxn modelId="{4A05B4B2-651C-4ABE-8403-FEC4AA4CD87C}" type="presOf" srcId="{10C1AE24-B50C-4741-9A7F-67AC0761EE38}" destId="{42DBD7DA-8D86-4789-97CF-7CA882E8F68F}" srcOrd="0" destOrd="0" presId="urn:microsoft.com/office/officeart/2005/8/layout/hierarchy4"/>
    <dgm:cxn modelId="{85794ED6-798F-4BED-9807-2D974334436A}" srcId="{C404D7BD-6050-48D2-AE9E-2AE1EBD34D2D}" destId="{9B57718E-8E08-4E53-9265-99F4955E4B76}" srcOrd="0" destOrd="0" parTransId="{E5526CC2-9D75-487E-8363-F6CA95D113A6}" sibTransId="{CE805C6D-8E07-4342-AD59-2630DBF0EF30}"/>
    <dgm:cxn modelId="{7D73B7EA-F751-4D0A-97F5-9179A597E64D}" type="presOf" srcId="{09493008-AB80-48AA-A190-0BE3E469F1DD}" destId="{A600A101-3FEA-4291-A6ED-391BD2184213}" srcOrd="0" destOrd="0" presId="urn:microsoft.com/office/officeart/2005/8/layout/hierarchy4"/>
    <dgm:cxn modelId="{74AC4A93-9A5E-411B-B44F-CC2C174CC695}" type="presParOf" srcId="{B5FA5AF5-39A6-43C4-B86A-744F0D435100}" destId="{267EAB95-B96F-425B-B170-CD67BA53A126}" srcOrd="0" destOrd="0" presId="urn:microsoft.com/office/officeart/2005/8/layout/hierarchy4"/>
    <dgm:cxn modelId="{DA11480A-AB74-45AC-BDC9-8EA03CBF3DFA}" type="presParOf" srcId="{267EAB95-B96F-425B-B170-CD67BA53A126}" destId="{42DBD7DA-8D86-4789-97CF-7CA882E8F68F}" srcOrd="0" destOrd="0" presId="urn:microsoft.com/office/officeart/2005/8/layout/hierarchy4"/>
    <dgm:cxn modelId="{DF783552-E6B7-43DC-8FBF-A80675838972}" type="presParOf" srcId="{267EAB95-B96F-425B-B170-CD67BA53A126}" destId="{E29E997F-AB93-446E-A85E-F3270204C9D6}" srcOrd="1" destOrd="0" presId="urn:microsoft.com/office/officeart/2005/8/layout/hierarchy4"/>
    <dgm:cxn modelId="{92B3CA0C-CE64-4AF5-805C-7286793C86EF}" type="presParOf" srcId="{267EAB95-B96F-425B-B170-CD67BA53A126}" destId="{22C29DF3-E5AE-402F-82D1-B1EA9A44DA0A}" srcOrd="2" destOrd="0" presId="urn:microsoft.com/office/officeart/2005/8/layout/hierarchy4"/>
    <dgm:cxn modelId="{760D4187-7C6C-46CA-98D7-032422BEB32A}" type="presParOf" srcId="{22C29DF3-E5AE-402F-82D1-B1EA9A44DA0A}" destId="{7EAC1DA0-32C9-4459-A8D6-B7B9CC311902}" srcOrd="0" destOrd="0" presId="urn:microsoft.com/office/officeart/2005/8/layout/hierarchy4"/>
    <dgm:cxn modelId="{B0D98D09-D039-4819-9515-7C46FE7C89BF}" type="presParOf" srcId="{7EAC1DA0-32C9-4459-A8D6-B7B9CC311902}" destId="{A600A101-3FEA-4291-A6ED-391BD2184213}" srcOrd="0" destOrd="0" presId="urn:microsoft.com/office/officeart/2005/8/layout/hierarchy4"/>
    <dgm:cxn modelId="{DA454B77-AC1F-4F71-BAFB-A845024C611D}" type="presParOf" srcId="{7EAC1DA0-32C9-4459-A8D6-B7B9CC311902}" destId="{CDBFB54C-BECE-4B86-AA0B-9664D1DC0059}" srcOrd="1" destOrd="0" presId="urn:microsoft.com/office/officeart/2005/8/layout/hierarchy4"/>
    <dgm:cxn modelId="{9277EE30-3230-41B5-92DC-F9E2F5574164}" type="presParOf" srcId="{7EAC1DA0-32C9-4459-A8D6-B7B9CC311902}" destId="{BBF78429-F7EA-4843-B627-003CB775394A}" srcOrd="2" destOrd="0" presId="urn:microsoft.com/office/officeart/2005/8/layout/hierarchy4"/>
    <dgm:cxn modelId="{74C86962-D524-43E4-928D-B04C641736BF}" type="presParOf" srcId="{BBF78429-F7EA-4843-B627-003CB775394A}" destId="{A6087012-BA30-4093-9AF8-5D8582EE321B}" srcOrd="0" destOrd="0" presId="urn:microsoft.com/office/officeart/2005/8/layout/hierarchy4"/>
    <dgm:cxn modelId="{3BE88BBA-5B9A-4572-871B-6B370ECCED26}" type="presParOf" srcId="{A6087012-BA30-4093-9AF8-5D8582EE321B}" destId="{06EDB343-6F71-4F9D-A29A-C0452D017040}" srcOrd="0" destOrd="0" presId="urn:microsoft.com/office/officeart/2005/8/layout/hierarchy4"/>
    <dgm:cxn modelId="{E2527721-215F-4577-9989-E69BC0DFDA76}" type="presParOf" srcId="{A6087012-BA30-4093-9AF8-5D8582EE321B}" destId="{9296B1EF-B212-4E1F-A392-23006EE8C431}" srcOrd="1" destOrd="0" presId="urn:microsoft.com/office/officeart/2005/8/layout/hierarchy4"/>
    <dgm:cxn modelId="{CC2C7365-10F6-4352-B9C8-2AC45095C8B2}" type="presParOf" srcId="{B5FA5AF5-39A6-43C4-B86A-744F0D435100}" destId="{819BE3A1-BFCB-4A2E-8019-7B8CEC0B7B42}" srcOrd="1" destOrd="0" presId="urn:microsoft.com/office/officeart/2005/8/layout/hierarchy4"/>
    <dgm:cxn modelId="{813C3558-375A-4C09-A5EB-BD58030460D8}" type="presParOf" srcId="{B5FA5AF5-39A6-43C4-B86A-744F0D435100}" destId="{EE236BE5-5FF8-4784-A613-9922D49B5154}" srcOrd="2" destOrd="0" presId="urn:microsoft.com/office/officeart/2005/8/layout/hierarchy4"/>
    <dgm:cxn modelId="{506F8599-13E9-4450-8722-EACB4BADC36A}" type="presParOf" srcId="{EE236BE5-5FF8-4784-A613-9922D49B5154}" destId="{E7C06AC5-C9C2-41B9-AA74-A72A33276D9E}" srcOrd="0" destOrd="0" presId="urn:microsoft.com/office/officeart/2005/8/layout/hierarchy4"/>
    <dgm:cxn modelId="{AE549F12-06E3-410B-9597-72E725B06707}" type="presParOf" srcId="{EE236BE5-5FF8-4784-A613-9922D49B5154}" destId="{060DA6ED-5EA1-4BCF-A50F-7EF6E5480935}" srcOrd="1" destOrd="0" presId="urn:microsoft.com/office/officeart/2005/8/layout/hierarchy4"/>
    <dgm:cxn modelId="{655C5E49-97E1-41B0-AD9D-AC780951F4C9}" type="presParOf" srcId="{EE236BE5-5FF8-4784-A613-9922D49B5154}" destId="{F7B96596-3CFB-4E12-AF92-CAD311908814}" srcOrd="2" destOrd="0" presId="urn:microsoft.com/office/officeart/2005/8/layout/hierarchy4"/>
    <dgm:cxn modelId="{E7BE68EA-0540-4FA4-8F0A-EEEFDA4EC4B4}" type="presParOf" srcId="{F7B96596-3CFB-4E12-AF92-CAD311908814}" destId="{73FB5595-8EF3-44EA-8FC0-829355E1A747}" srcOrd="0" destOrd="0" presId="urn:microsoft.com/office/officeart/2005/8/layout/hierarchy4"/>
    <dgm:cxn modelId="{8198890A-67D3-4D6F-B22D-56FA01C2EF1D}" type="presParOf" srcId="{73FB5595-8EF3-44EA-8FC0-829355E1A747}" destId="{5ADC0175-BED4-4446-A23D-D022CFBE9F8F}" srcOrd="0" destOrd="0" presId="urn:microsoft.com/office/officeart/2005/8/layout/hierarchy4"/>
    <dgm:cxn modelId="{6C43F8A3-6662-4A8A-9026-A82587DF5088}" type="presParOf" srcId="{73FB5595-8EF3-44EA-8FC0-829355E1A747}" destId="{49BCBEFC-A20E-464A-ACF5-6CCAFF62B6AB}" srcOrd="1" destOrd="0" presId="urn:microsoft.com/office/officeart/2005/8/layout/hierarchy4"/>
    <dgm:cxn modelId="{3F3AB6EA-A500-4D76-BF49-D128F5374489}" type="presParOf" srcId="{73FB5595-8EF3-44EA-8FC0-829355E1A747}" destId="{2C9B1A9B-ABA4-4149-B1DD-224681FBA1F5}" srcOrd="2" destOrd="0" presId="urn:microsoft.com/office/officeart/2005/8/layout/hierarchy4"/>
    <dgm:cxn modelId="{F68F67A1-1157-424E-AD48-760B73403C9F}" type="presParOf" srcId="{2C9B1A9B-ABA4-4149-B1DD-224681FBA1F5}" destId="{8106CF66-859A-4288-A3CB-AE4E590DA5FC}" srcOrd="0" destOrd="0" presId="urn:microsoft.com/office/officeart/2005/8/layout/hierarchy4"/>
    <dgm:cxn modelId="{D8B82A47-5CA2-4CE2-B9FD-BFEF2BC16FA8}" type="presParOf" srcId="{8106CF66-859A-4288-A3CB-AE4E590DA5FC}" destId="{A4F54BC7-EF0F-435B-BC5A-E12A7378BAE5}" srcOrd="0" destOrd="0" presId="urn:microsoft.com/office/officeart/2005/8/layout/hierarchy4"/>
    <dgm:cxn modelId="{8C80E0B2-3DE5-4243-8932-F7A5FF368C95}" type="presParOf" srcId="{8106CF66-859A-4288-A3CB-AE4E590DA5FC}" destId="{574F2344-BA00-4AD2-B366-4235E24ACD0A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762FCE1-9B9B-4EA6-B988-34BBCA723543}" type="doc">
      <dgm:prSet loTypeId="urn:microsoft.com/office/officeart/2005/8/layout/hierarchy4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10C1AE24-B50C-4741-9A7F-67AC0761EE38}">
      <dgm:prSet phldrT="[Text]" custT="1"/>
      <dgm:spPr/>
      <dgm:t>
        <a:bodyPr/>
        <a:lstStyle/>
        <a:p>
          <a:r>
            <a:rPr lang="en-IN" sz="1400" dirty="0">
              <a:solidFill>
                <a:schemeClr val="tx1"/>
              </a:solidFill>
            </a:rPr>
            <a:t>Customer 2</a:t>
          </a:r>
        </a:p>
      </dgm:t>
    </dgm:pt>
    <dgm:pt modelId="{284FF4C1-37DF-4762-8DA9-C07069A18DD1}" type="parTrans" cxnId="{AE6D083C-8928-47E7-9CEE-AC21EBF40F06}">
      <dgm:prSet/>
      <dgm:spPr/>
      <dgm:t>
        <a:bodyPr/>
        <a:lstStyle/>
        <a:p>
          <a:endParaRPr lang="en-IN"/>
        </a:p>
      </dgm:t>
    </dgm:pt>
    <dgm:pt modelId="{6C63598A-C90D-4C5B-AC3C-32866CFA7CA3}" type="sibTrans" cxnId="{AE6D083C-8928-47E7-9CEE-AC21EBF40F06}">
      <dgm:prSet/>
      <dgm:spPr/>
      <dgm:t>
        <a:bodyPr/>
        <a:lstStyle/>
        <a:p>
          <a:endParaRPr lang="en-IN"/>
        </a:p>
      </dgm:t>
    </dgm:pt>
    <dgm:pt modelId="{09493008-AB80-48AA-A190-0BE3E469F1DD}">
      <dgm:prSet phldrT="[Text]" custT="1"/>
      <dgm:spPr/>
      <dgm:t>
        <a:bodyPr/>
        <a:lstStyle/>
        <a:p>
          <a:r>
            <a:rPr lang="en-IN" sz="1400" dirty="0">
              <a:solidFill>
                <a:schemeClr val="tx1"/>
              </a:solidFill>
            </a:rPr>
            <a:t>Application</a:t>
          </a:r>
        </a:p>
      </dgm:t>
    </dgm:pt>
    <dgm:pt modelId="{20F0B31C-C89E-4216-B8B9-60E445130288}" type="parTrans" cxnId="{10288019-3351-43C2-9845-69F578AD41B5}">
      <dgm:prSet/>
      <dgm:spPr/>
      <dgm:t>
        <a:bodyPr/>
        <a:lstStyle/>
        <a:p>
          <a:endParaRPr lang="en-IN"/>
        </a:p>
      </dgm:t>
    </dgm:pt>
    <dgm:pt modelId="{1F364538-FA8E-4DD5-BE66-F29CECC0170B}" type="sibTrans" cxnId="{10288019-3351-43C2-9845-69F578AD41B5}">
      <dgm:prSet/>
      <dgm:spPr/>
      <dgm:t>
        <a:bodyPr/>
        <a:lstStyle/>
        <a:p>
          <a:endParaRPr lang="en-IN"/>
        </a:p>
      </dgm:t>
    </dgm:pt>
    <dgm:pt modelId="{922544FB-729D-4653-832C-96FDD592D2C8}">
      <dgm:prSet phldrT="[Text]" custT="1"/>
      <dgm:spPr/>
      <dgm:t>
        <a:bodyPr/>
        <a:lstStyle/>
        <a:p>
          <a:r>
            <a:rPr lang="en-IN" sz="1400" dirty="0">
              <a:solidFill>
                <a:schemeClr val="tx1"/>
              </a:solidFill>
            </a:rPr>
            <a:t>DB1</a:t>
          </a:r>
        </a:p>
      </dgm:t>
    </dgm:pt>
    <dgm:pt modelId="{4C6053A7-314C-47A0-8A2D-EC309F6AB828}" type="parTrans" cxnId="{DF099D45-50E4-42C1-946B-2E79043B66A4}">
      <dgm:prSet/>
      <dgm:spPr/>
      <dgm:t>
        <a:bodyPr/>
        <a:lstStyle/>
        <a:p>
          <a:endParaRPr lang="en-IN"/>
        </a:p>
      </dgm:t>
    </dgm:pt>
    <dgm:pt modelId="{38DF5A62-7BA4-43DF-9B52-9A32F5DCC759}" type="sibTrans" cxnId="{DF099D45-50E4-42C1-946B-2E79043B66A4}">
      <dgm:prSet/>
      <dgm:spPr/>
      <dgm:t>
        <a:bodyPr/>
        <a:lstStyle/>
        <a:p>
          <a:endParaRPr lang="en-IN"/>
        </a:p>
      </dgm:t>
    </dgm:pt>
    <dgm:pt modelId="{999BDD94-8230-4DB5-9202-1CF086782FD6}">
      <dgm:prSet phldrT="[Text]" custT="1"/>
      <dgm:spPr/>
      <dgm:t>
        <a:bodyPr/>
        <a:lstStyle/>
        <a:p>
          <a:r>
            <a:rPr lang="en-IN" sz="1400" dirty="0">
              <a:solidFill>
                <a:schemeClr val="tx1"/>
              </a:solidFill>
            </a:rPr>
            <a:t>DB2</a:t>
          </a:r>
        </a:p>
      </dgm:t>
    </dgm:pt>
    <dgm:pt modelId="{120389CA-FB5A-4BA0-B3E1-51629E3115EB}" type="parTrans" cxnId="{3217191E-5670-4B68-BFC5-DB43E3C691DA}">
      <dgm:prSet/>
      <dgm:spPr/>
      <dgm:t>
        <a:bodyPr/>
        <a:lstStyle/>
        <a:p>
          <a:endParaRPr lang="en-IN"/>
        </a:p>
      </dgm:t>
    </dgm:pt>
    <dgm:pt modelId="{216F05F5-6015-463E-A866-F441DFD9B6C5}" type="sibTrans" cxnId="{3217191E-5670-4B68-BFC5-DB43E3C691DA}">
      <dgm:prSet/>
      <dgm:spPr/>
      <dgm:t>
        <a:bodyPr/>
        <a:lstStyle/>
        <a:p>
          <a:endParaRPr lang="en-IN"/>
        </a:p>
      </dgm:t>
    </dgm:pt>
    <dgm:pt modelId="{EB1BF868-37E0-4B26-BE7D-68AB041C86DC}">
      <dgm:prSet phldrT="[Text]" custT="1"/>
      <dgm:spPr/>
      <dgm:t>
        <a:bodyPr/>
        <a:lstStyle/>
        <a:p>
          <a:r>
            <a:rPr lang="en-IN" sz="1400" dirty="0">
              <a:solidFill>
                <a:schemeClr val="tx1"/>
              </a:solidFill>
            </a:rPr>
            <a:t>DB3</a:t>
          </a:r>
        </a:p>
      </dgm:t>
    </dgm:pt>
    <dgm:pt modelId="{C15BCBFA-7D91-4A34-A17F-E406FD9976F6}" type="parTrans" cxnId="{4FCCBAED-EFED-4BB1-B501-F37FD8E55736}">
      <dgm:prSet/>
      <dgm:spPr/>
      <dgm:t>
        <a:bodyPr/>
        <a:lstStyle/>
        <a:p>
          <a:endParaRPr lang="en-IN"/>
        </a:p>
      </dgm:t>
    </dgm:pt>
    <dgm:pt modelId="{37EE569E-FD52-4B4C-ACE1-87FACE8A9978}" type="sibTrans" cxnId="{4FCCBAED-EFED-4BB1-B501-F37FD8E55736}">
      <dgm:prSet/>
      <dgm:spPr/>
      <dgm:t>
        <a:bodyPr/>
        <a:lstStyle/>
        <a:p>
          <a:endParaRPr lang="en-IN"/>
        </a:p>
      </dgm:t>
    </dgm:pt>
    <dgm:pt modelId="{B5FA5AF5-39A6-43C4-B86A-744F0D435100}" type="pres">
      <dgm:prSet presAssocID="{A762FCE1-9B9B-4EA6-B988-34BBCA723543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67EAB95-B96F-425B-B170-CD67BA53A126}" type="pres">
      <dgm:prSet presAssocID="{10C1AE24-B50C-4741-9A7F-67AC0761EE38}" presName="vertOne" presStyleCnt="0"/>
      <dgm:spPr/>
    </dgm:pt>
    <dgm:pt modelId="{42DBD7DA-8D86-4789-97CF-7CA882E8F68F}" type="pres">
      <dgm:prSet presAssocID="{10C1AE24-B50C-4741-9A7F-67AC0761EE38}" presName="txOne" presStyleLbl="node0" presStyleIdx="0" presStyleCnt="1" custFlipHor="1" custScaleX="30952">
        <dgm:presLayoutVars>
          <dgm:chPref val="3"/>
        </dgm:presLayoutVars>
      </dgm:prSet>
      <dgm:spPr/>
    </dgm:pt>
    <dgm:pt modelId="{E29E997F-AB93-446E-A85E-F3270204C9D6}" type="pres">
      <dgm:prSet presAssocID="{10C1AE24-B50C-4741-9A7F-67AC0761EE38}" presName="parTransOne" presStyleCnt="0"/>
      <dgm:spPr/>
    </dgm:pt>
    <dgm:pt modelId="{22C29DF3-E5AE-402F-82D1-B1EA9A44DA0A}" type="pres">
      <dgm:prSet presAssocID="{10C1AE24-B50C-4741-9A7F-67AC0761EE38}" presName="horzOne" presStyleCnt="0"/>
      <dgm:spPr/>
    </dgm:pt>
    <dgm:pt modelId="{7EAC1DA0-32C9-4459-A8D6-B7B9CC311902}" type="pres">
      <dgm:prSet presAssocID="{09493008-AB80-48AA-A190-0BE3E469F1DD}" presName="vertTwo" presStyleCnt="0"/>
      <dgm:spPr/>
    </dgm:pt>
    <dgm:pt modelId="{A600A101-3FEA-4291-A6ED-391BD2184213}" type="pres">
      <dgm:prSet presAssocID="{09493008-AB80-48AA-A190-0BE3E469F1DD}" presName="txTwo" presStyleLbl="node2" presStyleIdx="0" presStyleCnt="1">
        <dgm:presLayoutVars>
          <dgm:chPref val="3"/>
        </dgm:presLayoutVars>
      </dgm:prSet>
      <dgm:spPr/>
    </dgm:pt>
    <dgm:pt modelId="{CDBFB54C-BECE-4B86-AA0B-9664D1DC0059}" type="pres">
      <dgm:prSet presAssocID="{09493008-AB80-48AA-A190-0BE3E469F1DD}" presName="parTransTwo" presStyleCnt="0"/>
      <dgm:spPr/>
    </dgm:pt>
    <dgm:pt modelId="{BBF78429-F7EA-4843-B627-003CB775394A}" type="pres">
      <dgm:prSet presAssocID="{09493008-AB80-48AA-A190-0BE3E469F1DD}" presName="horzTwo" presStyleCnt="0"/>
      <dgm:spPr/>
    </dgm:pt>
    <dgm:pt modelId="{A6087012-BA30-4093-9AF8-5D8582EE321B}" type="pres">
      <dgm:prSet presAssocID="{922544FB-729D-4653-832C-96FDD592D2C8}" presName="vertThree" presStyleCnt="0"/>
      <dgm:spPr/>
    </dgm:pt>
    <dgm:pt modelId="{06EDB343-6F71-4F9D-A29A-C0452D017040}" type="pres">
      <dgm:prSet presAssocID="{922544FB-729D-4653-832C-96FDD592D2C8}" presName="txThree" presStyleLbl="node3" presStyleIdx="0" presStyleCnt="3">
        <dgm:presLayoutVars>
          <dgm:chPref val="3"/>
        </dgm:presLayoutVars>
      </dgm:prSet>
      <dgm:spPr/>
    </dgm:pt>
    <dgm:pt modelId="{9296B1EF-B212-4E1F-A392-23006EE8C431}" type="pres">
      <dgm:prSet presAssocID="{922544FB-729D-4653-832C-96FDD592D2C8}" presName="horzThree" presStyleCnt="0"/>
      <dgm:spPr/>
    </dgm:pt>
    <dgm:pt modelId="{C4183F2A-B969-44A5-B08C-F1F3A0B18008}" type="pres">
      <dgm:prSet presAssocID="{38DF5A62-7BA4-43DF-9B52-9A32F5DCC759}" presName="sibSpaceThree" presStyleCnt="0"/>
      <dgm:spPr/>
    </dgm:pt>
    <dgm:pt modelId="{CCC24684-948F-448B-A373-184D2ED6769A}" type="pres">
      <dgm:prSet presAssocID="{999BDD94-8230-4DB5-9202-1CF086782FD6}" presName="vertThree" presStyleCnt="0"/>
      <dgm:spPr/>
    </dgm:pt>
    <dgm:pt modelId="{7D727EFF-87E0-44C9-BC71-7B007523FB85}" type="pres">
      <dgm:prSet presAssocID="{999BDD94-8230-4DB5-9202-1CF086782FD6}" presName="txThree" presStyleLbl="node3" presStyleIdx="1" presStyleCnt="3">
        <dgm:presLayoutVars>
          <dgm:chPref val="3"/>
        </dgm:presLayoutVars>
      </dgm:prSet>
      <dgm:spPr/>
    </dgm:pt>
    <dgm:pt modelId="{5DD036DA-30AF-47FE-BB82-D228FF8D5591}" type="pres">
      <dgm:prSet presAssocID="{999BDD94-8230-4DB5-9202-1CF086782FD6}" presName="horzThree" presStyleCnt="0"/>
      <dgm:spPr/>
    </dgm:pt>
    <dgm:pt modelId="{55E7D859-D860-4C0A-9CFF-6C86B6950AA7}" type="pres">
      <dgm:prSet presAssocID="{216F05F5-6015-463E-A866-F441DFD9B6C5}" presName="sibSpaceThree" presStyleCnt="0"/>
      <dgm:spPr/>
    </dgm:pt>
    <dgm:pt modelId="{4DC520F5-8A98-4FA4-AB84-983A1C1471E5}" type="pres">
      <dgm:prSet presAssocID="{EB1BF868-37E0-4B26-BE7D-68AB041C86DC}" presName="vertThree" presStyleCnt="0"/>
      <dgm:spPr/>
    </dgm:pt>
    <dgm:pt modelId="{269C819F-7BF3-4296-9771-F4AA416338E3}" type="pres">
      <dgm:prSet presAssocID="{EB1BF868-37E0-4B26-BE7D-68AB041C86DC}" presName="txThree" presStyleLbl="node3" presStyleIdx="2" presStyleCnt="3">
        <dgm:presLayoutVars>
          <dgm:chPref val="3"/>
        </dgm:presLayoutVars>
      </dgm:prSet>
      <dgm:spPr/>
    </dgm:pt>
    <dgm:pt modelId="{6F104B89-ECC9-4EB0-A843-41F6508761C8}" type="pres">
      <dgm:prSet presAssocID="{EB1BF868-37E0-4B26-BE7D-68AB041C86DC}" presName="horzThree" presStyleCnt="0"/>
      <dgm:spPr/>
    </dgm:pt>
  </dgm:ptLst>
  <dgm:cxnLst>
    <dgm:cxn modelId="{10288019-3351-43C2-9845-69F578AD41B5}" srcId="{10C1AE24-B50C-4741-9A7F-67AC0761EE38}" destId="{09493008-AB80-48AA-A190-0BE3E469F1DD}" srcOrd="0" destOrd="0" parTransId="{20F0B31C-C89E-4216-B8B9-60E445130288}" sibTransId="{1F364538-FA8E-4DD5-BE66-F29CECC0170B}"/>
    <dgm:cxn modelId="{3217191E-5670-4B68-BFC5-DB43E3C691DA}" srcId="{09493008-AB80-48AA-A190-0BE3E469F1DD}" destId="{999BDD94-8230-4DB5-9202-1CF086782FD6}" srcOrd="1" destOrd="0" parTransId="{120389CA-FB5A-4BA0-B3E1-51629E3115EB}" sibTransId="{216F05F5-6015-463E-A866-F441DFD9B6C5}"/>
    <dgm:cxn modelId="{94217120-6A21-48F2-81F4-1C7316648594}" type="presOf" srcId="{A762FCE1-9B9B-4EA6-B988-34BBCA723543}" destId="{B5FA5AF5-39A6-43C4-B86A-744F0D435100}" srcOrd="0" destOrd="0" presId="urn:microsoft.com/office/officeart/2005/8/layout/hierarchy4"/>
    <dgm:cxn modelId="{AE6D083C-8928-47E7-9CEE-AC21EBF40F06}" srcId="{A762FCE1-9B9B-4EA6-B988-34BBCA723543}" destId="{10C1AE24-B50C-4741-9A7F-67AC0761EE38}" srcOrd="0" destOrd="0" parTransId="{284FF4C1-37DF-4762-8DA9-C07069A18DD1}" sibTransId="{6C63598A-C90D-4C5B-AC3C-32866CFA7CA3}"/>
    <dgm:cxn modelId="{A0EC3D42-D077-4754-B913-1CE0F48FF904}" type="presOf" srcId="{922544FB-729D-4653-832C-96FDD592D2C8}" destId="{06EDB343-6F71-4F9D-A29A-C0452D017040}" srcOrd="0" destOrd="0" presId="urn:microsoft.com/office/officeart/2005/8/layout/hierarchy4"/>
    <dgm:cxn modelId="{DF099D45-50E4-42C1-946B-2E79043B66A4}" srcId="{09493008-AB80-48AA-A190-0BE3E469F1DD}" destId="{922544FB-729D-4653-832C-96FDD592D2C8}" srcOrd="0" destOrd="0" parTransId="{4C6053A7-314C-47A0-8A2D-EC309F6AB828}" sibTransId="{38DF5A62-7BA4-43DF-9B52-9A32F5DCC759}"/>
    <dgm:cxn modelId="{5423A893-BD35-4DC0-804D-6EC86ACCD990}" type="presOf" srcId="{EB1BF868-37E0-4B26-BE7D-68AB041C86DC}" destId="{269C819F-7BF3-4296-9771-F4AA416338E3}" srcOrd="0" destOrd="0" presId="urn:microsoft.com/office/officeart/2005/8/layout/hierarchy4"/>
    <dgm:cxn modelId="{4A05B4B2-651C-4ABE-8403-FEC4AA4CD87C}" type="presOf" srcId="{10C1AE24-B50C-4741-9A7F-67AC0761EE38}" destId="{42DBD7DA-8D86-4789-97CF-7CA882E8F68F}" srcOrd="0" destOrd="0" presId="urn:microsoft.com/office/officeart/2005/8/layout/hierarchy4"/>
    <dgm:cxn modelId="{F6396FB9-0B2C-4A9C-B051-B028B66A8898}" type="presOf" srcId="{999BDD94-8230-4DB5-9202-1CF086782FD6}" destId="{7D727EFF-87E0-44C9-BC71-7B007523FB85}" srcOrd="0" destOrd="0" presId="urn:microsoft.com/office/officeart/2005/8/layout/hierarchy4"/>
    <dgm:cxn modelId="{7D73B7EA-F751-4D0A-97F5-9179A597E64D}" type="presOf" srcId="{09493008-AB80-48AA-A190-0BE3E469F1DD}" destId="{A600A101-3FEA-4291-A6ED-391BD2184213}" srcOrd="0" destOrd="0" presId="urn:microsoft.com/office/officeart/2005/8/layout/hierarchy4"/>
    <dgm:cxn modelId="{4FCCBAED-EFED-4BB1-B501-F37FD8E55736}" srcId="{09493008-AB80-48AA-A190-0BE3E469F1DD}" destId="{EB1BF868-37E0-4B26-BE7D-68AB041C86DC}" srcOrd="2" destOrd="0" parTransId="{C15BCBFA-7D91-4A34-A17F-E406FD9976F6}" sibTransId="{37EE569E-FD52-4B4C-ACE1-87FACE8A9978}"/>
    <dgm:cxn modelId="{74AC4A93-9A5E-411B-B44F-CC2C174CC695}" type="presParOf" srcId="{B5FA5AF5-39A6-43C4-B86A-744F0D435100}" destId="{267EAB95-B96F-425B-B170-CD67BA53A126}" srcOrd="0" destOrd="0" presId="urn:microsoft.com/office/officeart/2005/8/layout/hierarchy4"/>
    <dgm:cxn modelId="{DA11480A-AB74-45AC-BDC9-8EA03CBF3DFA}" type="presParOf" srcId="{267EAB95-B96F-425B-B170-CD67BA53A126}" destId="{42DBD7DA-8D86-4789-97CF-7CA882E8F68F}" srcOrd="0" destOrd="0" presId="urn:microsoft.com/office/officeart/2005/8/layout/hierarchy4"/>
    <dgm:cxn modelId="{DF783552-E6B7-43DC-8FBF-A80675838972}" type="presParOf" srcId="{267EAB95-B96F-425B-B170-CD67BA53A126}" destId="{E29E997F-AB93-446E-A85E-F3270204C9D6}" srcOrd="1" destOrd="0" presId="urn:microsoft.com/office/officeart/2005/8/layout/hierarchy4"/>
    <dgm:cxn modelId="{92B3CA0C-CE64-4AF5-805C-7286793C86EF}" type="presParOf" srcId="{267EAB95-B96F-425B-B170-CD67BA53A126}" destId="{22C29DF3-E5AE-402F-82D1-B1EA9A44DA0A}" srcOrd="2" destOrd="0" presId="urn:microsoft.com/office/officeart/2005/8/layout/hierarchy4"/>
    <dgm:cxn modelId="{760D4187-7C6C-46CA-98D7-032422BEB32A}" type="presParOf" srcId="{22C29DF3-E5AE-402F-82D1-B1EA9A44DA0A}" destId="{7EAC1DA0-32C9-4459-A8D6-B7B9CC311902}" srcOrd="0" destOrd="0" presId="urn:microsoft.com/office/officeart/2005/8/layout/hierarchy4"/>
    <dgm:cxn modelId="{B0D98D09-D039-4819-9515-7C46FE7C89BF}" type="presParOf" srcId="{7EAC1DA0-32C9-4459-A8D6-B7B9CC311902}" destId="{A600A101-3FEA-4291-A6ED-391BD2184213}" srcOrd="0" destOrd="0" presId="urn:microsoft.com/office/officeart/2005/8/layout/hierarchy4"/>
    <dgm:cxn modelId="{DA454B77-AC1F-4F71-BAFB-A845024C611D}" type="presParOf" srcId="{7EAC1DA0-32C9-4459-A8D6-B7B9CC311902}" destId="{CDBFB54C-BECE-4B86-AA0B-9664D1DC0059}" srcOrd="1" destOrd="0" presId="urn:microsoft.com/office/officeart/2005/8/layout/hierarchy4"/>
    <dgm:cxn modelId="{9277EE30-3230-41B5-92DC-F9E2F5574164}" type="presParOf" srcId="{7EAC1DA0-32C9-4459-A8D6-B7B9CC311902}" destId="{BBF78429-F7EA-4843-B627-003CB775394A}" srcOrd="2" destOrd="0" presId="urn:microsoft.com/office/officeart/2005/8/layout/hierarchy4"/>
    <dgm:cxn modelId="{74C86962-D524-43E4-928D-B04C641736BF}" type="presParOf" srcId="{BBF78429-F7EA-4843-B627-003CB775394A}" destId="{A6087012-BA30-4093-9AF8-5D8582EE321B}" srcOrd="0" destOrd="0" presId="urn:microsoft.com/office/officeart/2005/8/layout/hierarchy4"/>
    <dgm:cxn modelId="{3BE88BBA-5B9A-4572-871B-6B370ECCED26}" type="presParOf" srcId="{A6087012-BA30-4093-9AF8-5D8582EE321B}" destId="{06EDB343-6F71-4F9D-A29A-C0452D017040}" srcOrd="0" destOrd="0" presId="urn:microsoft.com/office/officeart/2005/8/layout/hierarchy4"/>
    <dgm:cxn modelId="{E2527721-215F-4577-9989-E69BC0DFDA76}" type="presParOf" srcId="{A6087012-BA30-4093-9AF8-5D8582EE321B}" destId="{9296B1EF-B212-4E1F-A392-23006EE8C431}" srcOrd="1" destOrd="0" presId="urn:microsoft.com/office/officeart/2005/8/layout/hierarchy4"/>
    <dgm:cxn modelId="{E2CB573F-AB72-456D-A448-19A556F06B26}" type="presParOf" srcId="{BBF78429-F7EA-4843-B627-003CB775394A}" destId="{C4183F2A-B969-44A5-B08C-F1F3A0B18008}" srcOrd="1" destOrd="0" presId="urn:microsoft.com/office/officeart/2005/8/layout/hierarchy4"/>
    <dgm:cxn modelId="{56A75C25-96BA-4292-8285-D790C44E8062}" type="presParOf" srcId="{BBF78429-F7EA-4843-B627-003CB775394A}" destId="{CCC24684-948F-448B-A373-184D2ED6769A}" srcOrd="2" destOrd="0" presId="urn:microsoft.com/office/officeart/2005/8/layout/hierarchy4"/>
    <dgm:cxn modelId="{94393EB4-C76B-4B6F-A7E9-EAC90859B3B5}" type="presParOf" srcId="{CCC24684-948F-448B-A373-184D2ED6769A}" destId="{7D727EFF-87E0-44C9-BC71-7B007523FB85}" srcOrd="0" destOrd="0" presId="urn:microsoft.com/office/officeart/2005/8/layout/hierarchy4"/>
    <dgm:cxn modelId="{CE28D176-B40B-4BA5-BBD7-5D6C2C02B1D6}" type="presParOf" srcId="{CCC24684-948F-448B-A373-184D2ED6769A}" destId="{5DD036DA-30AF-47FE-BB82-D228FF8D5591}" srcOrd="1" destOrd="0" presId="urn:microsoft.com/office/officeart/2005/8/layout/hierarchy4"/>
    <dgm:cxn modelId="{289B9DE9-1A71-44BF-9B3B-82AF392C517D}" type="presParOf" srcId="{BBF78429-F7EA-4843-B627-003CB775394A}" destId="{55E7D859-D860-4C0A-9CFF-6C86B6950AA7}" srcOrd="3" destOrd="0" presId="urn:microsoft.com/office/officeart/2005/8/layout/hierarchy4"/>
    <dgm:cxn modelId="{F56337AC-2CB9-40ED-A273-5DA1E2724B11}" type="presParOf" srcId="{BBF78429-F7EA-4843-B627-003CB775394A}" destId="{4DC520F5-8A98-4FA4-AB84-983A1C1471E5}" srcOrd="4" destOrd="0" presId="urn:microsoft.com/office/officeart/2005/8/layout/hierarchy4"/>
    <dgm:cxn modelId="{096FF8D1-13C1-4539-85B2-E8B1ABAC1E25}" type="presParOf" srcId="{4DC520F5-8A98-4FA4-AB84-983A1C1471E5}" destId="{269C819F-7BF3-4296-9771-F4AA416338E3}" srcOrd="0" destOrd="0" presId="urn:microsoft.com/office/officeart/2005/8/layout/hierarchy4"/>
    <dgm:cxn modelId="{0CBF165D-5876-4282-B8B7-C1AB663127CF}" type="presParOf" srcId="{4DC520F5-8A98-4FA4-AB84-983A1C1471E5}" destId="{6F104B89-ECC9-4EB0-A843-41F6508761C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762FCE1-9B9B-4EA6-B988-34BBCA723543}" type="doc">
      <dgm:prSet loTypeId="urn:microsoft.com/office/officeart/2005/8/layout/hierarchy4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10C1AE24-B50C-4741-9A7F-67AC0761EE38}">
      <dgm:prSet phldrT="[Text]" custT="1"/>
      <dgm:spPr/>
      <dgm:t>
        <a:bodyPr/>
        <a:lstStyle/>
        <a:p>
          <a:r>
            <a:rPr lang="en-IN" sz="1400" dirty="0">
              <a:solidFill>
                <a:schemeClr val="tx1"/>
              </a:solidFill>
            </a:rPr>
            <a:t>Customer 2</a:t>
          </a:r>
        </a:p>
      </dgm:t>
    </dgm:pt>
    <dgm:pt modelId="{284FF4C1-37DF-4762-8DA9-C07069A18DD1}" type="parTrans" cxnId="{AE6D083C-8928-47E7-9CEE-AC21EBF40F06}">
      <dgm:prSet/>
      <dgm:spPr/>
      <dgm:t>
        <a:bodyPr/>
        <a:lstStyle/>
        <a:p>
          <a:endParaRPr lang="en-IN"/>
        </a:p>
      </dgm:t>
    </dgm:pt>
    <dgm:pt modelId="{6C63598A-C90D-4C5B-AC3C-32866CFA7CA3}" type="sibTrans" cxnId="{AE6D083C-8928-47E7-9CEE-AC21EBF40F06}">
      <dgm:prSet/>
      <dgm:spPr/>
      <dgm:t>
        <a:bodyPr/>
        <a:lstStyle/>
        <a:p>
          <a:endParaRPr lang="en-IN"/>
        </a:p>
      </dgm:t>
    </dgm:pt>
    <dgm:pt modelId="{09493008-AB80-48AA-A190-0BE3E469F1DD}">
      <dgm:prSet phldrT="[Text]" custT="1"/>
      <dgm:spPr/>
      <dgm:t>
        <a:bodyPr/>
        <a:lstStyle/>
        <a:p>
          <a:r>
            <a:rPr lang="en-IN" sz="1400" dirty="0">
              <a:solidFill>
                <a:schemeClr val="tx1"/>
              </a:solidFill>
            </a:rPr>
            <a:t>Application</a:t>
          </a:r>
        </a:p>
      </dgm:t>
    </dgm:pt>
    <dgm:pt modelId="{20F0B31C-C89E-4216-B8B9-60E445130288}" type="parTrans" cxnId="{10288019-3351-43C2-9845-69F578AD41B5}">
      <dgm:prSet/>
      <dgm:spPr/>
      <dgm:t>
        <a:bodyPr/>
        <a:lstStyle/>
        <a:p>
          <a:endParaRPr lang="en-IN"/>
        </a:p>
      </dgm:t>
    </dgm:pt>
    <dgm:pt modelId="{1F364538-FA8E-4DD5-BE66-F29CECC0170B}" type="sibTrans" cxnId="{10288019-3351-43C2-9845-69F578AD41B5}">
      <dgm:prSet/>
      <dgm:spPr/>
      <dgm:t>
        <a:bodyPr/>
        <a:lstStyle/>
        <a:p>
          <a:endParaRPr lang="en-IN"/>
        </a:p>
      </dgm:t>
    </dgm:pt>
    <dgm:pt modelId="{922544FB-729D-4653-832C-96FDD592D2C8}">
      <dgm:prSet phldrT="[Text]" custT="1"/>
      <dgm:spPr/>
      <dgm:t>
        <a:bodyPr/>
        <a:lstStyle/>
        <a:p>
          <a:r>
            <a:rPr lang="en-IN" sz="1400" dirty="0">
              <a:solidFill>
                <a:schemeClr val="tx1"/>
              </a:solidFill>
            </a:rPr>
            <a:t>DB</a:t>
          </a:r>
        </a:p>
      </dgm:t>
    </dgm:pt>
    <dgm:pt modelId="{4C6053A7-314C-47A0-8A2D-EC309F6AB828}" type="parTrans" cxnId="{DF099D45-50E4-42C1-946B-2E79043B66A4}">
      <dgm:prSet/>
      <dgm:spPr/>
      <dgm:t>
        <a:bodyPr/>
        <a:lstStyle/>
        <a:p>
          <a:endParaRPr lang="en-IN"/>
        </a:p>
      </dgm:t>
    </dgm:pt>
    <dgm:pt modelId="{38DF5A62-7BA4-43DF-9B52-9A32F5DCC759}" type="sibTrans" cxnId="{DF099D45-50E4-42C1-946B-2E79043B66A4}">
      <dgm:prSet/>
      <dgm:spPr/>
      <dgm:t>
        <a:bodyPr/>
        <a:lstStyle/>
        <a:p>
          <a:endParaRPr lang="en-IN"/>
        </a:p>
      </dgm:t>
    </dgm:pt>
    <dgm:pt modelId="{B5FA5AF5-39A6-43C4-B86A-744F0D435100}" type="pres">
      <dgm:prSet presAssocID="{A762FCE1-9B9B-4EA6-B988-34BBCA723543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67EAB95-B96F-425B-B170-CD67BA53A126}" type="pres">
      <dgm:prSet presAssocID="{10C1AE24-B50C-4741-9A7F-67AC0761EE38}" presName="vertOne" presStyleCnt="0"/>
      <dgm:spPr/>
    </dgm:pt>
    <dgm:pt modelId="{42DBD7DA-8D86-4789-97CF-7CA882E8F68F}" type="pres">
      <dgm:prSet presAssocID="{10C1AE24-B50C-4741-9A7F-67AC0761EE38}" presName="txOne" presStyleLbl="node0" presStyleIdx="0" presStyleCnt="1" custFlipHor="1" custScaleX="30952">
        <dgm:presLayoutVars>
          <dgm:chPref val="3"/>
        </dgm:presLayoutVars>
      </dgm:prSet>
      <dgm:spPr/>
    </dgm:pt>
    <dgm:pt modelId="{E29E997F-AB93-446E-A85E-F3270204C9D6}" type="pres">
      <dgm:prSet presAssocID="{10C1AE24-B50C-4741-9A7F-67AC0761EE38}" presName="parTransOne" presStyleCnt="0"/>
      <dgm:spPr/>
    </dgm:pt>
    <dgm:pt modelId="{22C29DF3-E5AE-402F-82D1-B1EA9A44DA0A}" type="pres">
      <dgm:prSet presAssocID="{10C1AE24-B50C-4741-9A7F-67AC0761EE38}" presName="horzOne" presStyleCnt="0"/>
      <dgm:spPr/>
    </dgm:pt>
    <dgm:pt modelId="{7EAC1DA0-32C9-4459-A8D6-B7B9CC311902}" type="pres">
      <dgm:prSet presAssocID="{09493008-AB80-48AA-A190-0BE3E469F1DD}" presName="vertTwo" presStyleCnt="0"/>
      <dgm:spPr/>
    </dgm:pt>
    <dgm:pt modelId="{A600A101-3FEA-4291-A6ED-391BD2184213}" type="pres">
      <dgm:prSet presAssocID="{09493008-AB80-48AA-A190-0BE3E469F1DD}" presName="txTwo" presStyleLbl="node2" presStyleIdx="0" presStyleCnt="1">
        <dgm:presLayoutVars>
          <dgm:chPref val="3"/>
        </dgm:presLayoutVars>
      </dgm:prSet>
      <dgm:spPr/>
    </dgm:pt>
    <dgm:pt modelId="{CDBFB54C-BECE-4B86-AA0B-9664D1DC0059}" type="pres">
      <dgm:prSet presAssocID="{09493008-AB80-48AA-A190-0BE3E469F1DD}" presName="parTransTwo" presStyleCnt="0"/>
      <dgm:spPr/>
    </dgm:pt>
    <dgm:pt modelId="{BBF78429-F7EA-4843-B627-003CB775394A}" type="pres">
      <dgm:prSet presAssocID="{09493008-AB80-48AA-A190-0BE3E469F1DD}" presName="horzTwo" presStyleCnt="0"/>
      <dgm:spPr/>
    </dgm:pt>
    <dgm:pt modelId="{A6087012-BA30-4093-9AF8-5D8582EE321B}" type="pres">
      <dgm:prSet presAssocID="{922544FB-729D-4653-832C-96FDD592D2C8}" presName="vertThree" presStyleCnt="0"/>
      <dgm:spPr/>
    </dgm:pt>
    <dgm:pt modelId="{06EDB343-6F71-4F9D-A29A-C0452D017040}" type="pres">
      <dgm:prSet presAssocID="{922544FB-729D-4653-832C-96FDD592D2C8}" presName="txThree" presStyleLbl="node3" presStyleIdx="0" presStyleCnt="1">
        <dgm:presLayoutVars>
          <dgm:chPref val="3"/>
        </dgm:presLayoutVars>
      </dgm:prSet>
      <dgm:spPr/>
    </dgm:pt>
    <dgm:pt modelId="{9296B1EF-B212-4E1F-A392-23006EE8C431}" type="pres">
      <dgm:prSet presAssocID="{922544FB-729D-4653-832C-96FDD592D2C8}" presName="horzThree" presStyleCnt="0"/>
      <dgm:spPr/>
    </dgm:pt>
  </dgm:ptLst>
  <dgm:cxnLst>
    <dgm:cxn modelId="{10288019-3351-43C2-9845-69F578AD41B5}" srcId="{10C1AE24-B50C-4741-9A7F-67AC0761EE38}" destId="{09493008-AB80-48AA-A190-0BE3E469F1DD}" srcOrd="0" destOrd="0" parTransId="{20F0B31C-C89E-4216-B8B9-60E445130288}" sibTransId="{1F364538-FA8E-4DD5-BE66-F29CECC0170B}"/>
    <dgm:cxn modelId="{94217120-6A21-48F2-81F4-1C7316648594}" type="presOf" srcId="{A762FCE1-9B9B-4EA6-B988-34BBCA723543}" destId="{B5FA5AF5-39A6-43C4-B86A-744F0D435100}" srcOrd="0" destOrd="0" presId="urn:microsoft.com/office/officeart/2005/8/layout/hierarchy4"/>
    <dgm:cxn modelId="{AE6D083C-8928-47E7-9CEE-AC21EBF40F06}" srcId="{A762FCE1-9B9B-4EA6-B988-34BBCA723543}" destId="{10C1AE24-B50C-4741-9A7F-67AC0761EE38}" srcOrd="0" destOrd="0" parTransId="{284FF4C1-37DF-4762-8DA9-C07069A18DD1}" sibTransId="{6C63598A-C90D-4C5B-AC3C-32866CFA7CA3}"/>
    <dgm:cxn modelId="{A0EC3D42-D077-4754-B913-1CE0F48FF904}" type="presOf" srcId="{922544FB-729D-4653-832C-96FDD592D2C8}" destId="{06EDB343-6F71-4F9D-A29A-C0452D017040}" srcOrd="0" destOrd="0" presId="urn:microsoft.com/office/officeart/2005/8/layout/hierarchy4"/>
    <dgm:cxn modelId="{DF099D45-50E4-42C1-946B-2E79043B66A4}" srcId="{09493008-AB80-48AA-A190-0BE3E469F1DD}" destId="{922544FB-729D-4653-832C-96FDD592D2C8}" srcOrd="0" destOrd="0" parTransId="{4C6053A7-314C-47A0-8A2D-EC309F6AB828}" sibTransId="{38DF5A62-7BA4-43DF-9B52-9A32F5DCC759}"/>
    <dgm:cxn modelId="{4A05B4B2-651C-4ABE-8403-FEC4AA4CD87C}" type="presOf" srcId="{10C1AE24-B50C-4741-9A7F-67AC0761EE38}" destId="{42DBD7DA-8D86-4789-97CF-7CA882E8F68F}" srcOrd="0" destOrd="0" presId="urn:microsoft.com/office/officeart/2005/8/layout/hierarchy4"/>
    <dgm:cxn modelId="{7D73B7EA-F751-4D0A-97F5-9179A597E64D}" type="presOf" srcId="{09493008-AB80-48AA-A190-0BE3E469F1DD}" destId="{A600A101-3FEA-4291-A6ED-391BD2184213}" srcOrd="0" destOrd="0" presId="urn:microsoft.com/office/officeart/2005/8/layout/hierarchy4"/>
    <dgm:cxn modelId="{74AC4A93-9A5E-411B-B44F-CC2C174CC695}" type="presParOf" srcId="{B5FA5AF5-39A6-43C4-B86A-744F0D435100}" destId="{267EAB95-B96F-425B-B170-CD67BA53A126}" srcOrd="0" destOrd="0" presId="urn:microsoft.com/office/officeart/2005/8/layout/hierarchy4"/>
    <dgm:cxn modelId="{DA11480A-AB74-45AC-BDC9-8EA03CBF3DFA}" type="presParOf" srcId="{267EAB95-B96F-425B-B170-CD67BA53A126}" destId="{42DBD7DA-8D86-4789-97CF-7CA882E8F68F}" srcOrd="0" destOrd="0" presId="urn:microsoft.com/office/officeart/2005/8/layout/hierarchy4"/>
    <dgm:cxn modelId="{DF783552-E6B7-43DC-8FBF-A80675838972}" type="presParOf" srcId="{267EAB95-B96F-425B-B170-CD67BA53A126}" destId="{E29E997F-AB93-446E-A85E-F3270204C9D6}" srcOrd="1" destOrd="0" presId="urn:microsoft.com/office/officeart/2005/8/layout/hierarchy4"/>
    <dgm:cxn modelId="{92B3CA0C-CE64-4AF5-805C-7286793C86EF}" type="presParOf" srcId="{267EAB95-B96F-425B-B170-CD67BA53A126}" destId="{22C29DF3-E5AE-402F-82D1-B1EA9A44DA0A}" srcOrd="2" destOrd="0" presId="urn:microsoft.com/office/officeart/2005/8/layout/hierarchy4"/>
    <dgm:cxn modelId="{760D4187-7C6C-46CA-98D7-032422BEB32A}" type="presParOf" srcId="{22C29DF3-E5AE-402F-82D1-B1EA9A44DA0A}" destId="{7EAC1DA0-32C9-4459-A8D6-B7B9CC311902}" srcOrd="0" destOrd="0" presId="urn:microsoft.com/office/officeart/2005/8/layout/hierarchy4"/>
    <dgm:cxn modelId="{B0D98D09-D039-4819-9515-7C46FE7C89BF}" type="presParOf" srcId="{7EAC1DA0-32C9-4459-A8D6-B7B9CC311902}" destId="{A600A101-3FEA-4291-A6ED-391BD2184213}" srcOrd="0" destOrd="0" presId="urn:microsoft.com/office/officeart/2005/8/layout/hierarchy4"/>
    <dgm:cxn modelId="{DA454B77-AC1F-4F71-BAFB-A845024C611D}" type="presParOf" srcId="{7EAC1DA0-32C9-4459-A8D6-B7B9CC311902}" destId="{CDBFB54C-BECE-4B86-AA0B-9664D1DC0059}" srcOrd="1" destOrd="0" presId="urn:microsoft.com/office/officeart/2005/8/layout/hierarchy4"/>
    <dgm:cxn modelId="{9277EE30-3230-41B5-92DC-F9E2F5574164}" type="presParOf" srcId="{7EAC1DA0-32C9-4459-A8D6-B7B9CC311902}" destId="{BBF78429-F7EA-4843-B627-003CB775394A}" srcOrd="2" destOrd="0" presId="urn:microsoft.com/office/officeart/2005/8/layout/hierarchy4"/>
    <dgm:cxn modelId="{74C86962-D524-43E4-928D-B04C641736BF}" type="presParOf" srcId="{BBF78429-F7EA-4843-B627-003CB775394A}" destId="{A6087012-BA30-4093-9AF8-5D8582EE321B}" srcOrd="0" destOrd="0" presId="urn:microsoft.com/office/officeart/2005/8/layout/hierarchy4"/>
    <dgm:cxn modelId="{3BE88BBA-5B9A-4572-871B-6B370ECCED26}" type="presParOf" srcId="{A6087012-BA30-4093-9AF8-5D8582EE321B}" destId="{06EDB343-6F71-4F9D-A29A-C0452D017040}" srcOrd="0" destOrd="0" presId="urn:microsoft.com/office/officeart/2005/8/layout/hierarchy4"/>
    <dgm:cxn modelId="{E2527721-215F-4577-9989-E69BC0DFDA76}" type="presParOf" srcId="{A6087012-BA30-4093-9AF8-5D8582EE321B}" destId="{9296B1EF-B212-4E1F-A392-23006EE8C431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2AF7D4-C965-4F3D-9130-8F9B39DC884A}">
      <dsp:nvSpPr>
        <dsp:cNvPr id="0" name=""/>
        <dsp:cNvSpPr/>
      </dsp:nvSpPr>
      <dsp:spPr>
        <a:xfrm>
          <a:off x="2769" y="0"/>
          <a:ext cx="2664013" cy="31018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Secured Loans: Mortgages</a:t>
          </a:r>
        </a:p>
      </dsp:txBody>
      <dsp:txXfrm>
        <a:off x="2769" y="0"/>
        <a:ext cx="2664013" cy="930550"/>
      </dsp:txXfrm>
    </dsp:sp>
    <dsp:sp modelId="{ABA38975-08F0-481D-A74B-642B680635CB}">
      <dsp:nvSpPr>
        <dsp:cNvPr id="0" name=""/>
        <dsp:cNvSpPr/>
      </dsp:nvSpPr>
      <dsp:spPr>
        <a:xfrm>
          <a:off x="269170" y="930815"/>
          <a:ext cx="2131210" cy="6093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Have collateral attached</a:t>
          </a:r>
        </a:p>
      </dsp:txBody>
      <dsp:txXfrm>
        <a:off x="287018" y="948663"/>
        <a:ext cx="2095514" cy="573690"/>
      </dsp:txXfrm>
    </dsp:sp>
    <dsp:sp modelId="{F057C816-77D4-4114-B107-651221707635}">
      <dsp:nvSpPr>
        <dsp:cNvPr id="0" name=""/>
        <dsp:cNvSpPr/>
      </dsp:nvSpPr>
      <dsp:spPr>
        <a:xfrm>
          <a:off x="269170" y="1633953"/>
          <a:ext cx="2131210" cy="6093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Generally used for buying property</a:t>
          </a:r>
        </a:p>
      </dsp:txBody>
      <dsp:txXfrm>
        <a:off x="287018" y="1651801"/>
        <a:ext cx="2095514" cy="573690"/>
      </dsp:txXfrm>
    </dsp:sp>
    <dsp:sp modelId="{3729B0A4-D484-413D-AF7F-F35F79E2637D}">
      <dsp:nvSpPr>
        <dsp:cNvPr id="0" name=""/>
        <dsp:cNvSpPr/>
      </dsp:nvSpPr>
      <dsp:spPr>
        <a:xfrm>
          <a:off x="269170" y="2337091"/>
          <a:ext cx="2131210" cy="6093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Lower </a:t>
          </a:r>
          <a:r>
            <a:rPr lang="en-IN" sz="1800" kern="1200" dirty="0"/>
            <a:t>interest rate</a:t>
          </a:r>
        </a:p>
      </dsp:txBody>
      <dsp:txXfrm>
        <a:off x="287018" y="2354939"/>
        <a:ext cx="2095514" cy="573690"/>
      </dsp:txXfrm>
    </dsp:sp>
    <dsp:sp modelId="{DE02B56B-EA32-47F8-A283-8F2B4B5DA04B}">
      <dsp:nvSpPr>
        <dsp:cNvPr id="0" name=""/>
        <dsp:cNvSpPr/>
      </dsp:nvSpPr>
      <dsp:spPr>
        <a:xfrm>
          <a:off x="2866583" y="0"/>
          <a:ext cx="2664013" cy="31018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Unsecured Loans: Loans</a:t>
          </a:r>
        </a:p>
      </dsp:txBody>
      <dsp:txXfrm>
        <a:off x="2866583" y="0"/>
        <a:ext cx="2664013" cy="930550"/>
      </dsp:txXfrm>
    </dsp:sp>
    <dsp:sp modelId="{17510E3C-27D0-4758-9F68-6501B1349F11}">
      <dsp:nvSpPr>
        <dsp:cNvPr id="0" name=""/>
        <dsp:cNvSpPr/>
      </dsp:nvSpPr>
      <dsp:spPr>
        <a:xfrm>
          <a:off x="3132984" y="931459"/>
          <a:ext cx="2131210" cy="9352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No Collateral attached</a:t>
          </a:r>
        </a:p>
      </dsp:txBody>
      <dsp:txXfrm>
        <a:off x="3160376" y="958851"/>
        <a:ext cx="2076426" cy="880461"/>
      </dsp:txXfrm>
    </dsp:sp>
    <dsp:sp modelId="{DECFA96E-1648-43BD-834D-8F166F2D8B80}">
      <dsp:nvSpPr>
        <dsp:cNvPr id="0" name=""/>
        <dsp:cNvSpPr/>
      </dsp:nvSpPr>
      <dsp:spPr>
        <a:xfrm>
          <a:off x="3132984" y="2010588"/>
          <a:ext cx="2131210" cy="9352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Higher </a:t>
          </a:r>
          <a:r>
            <a:rPr lang="en-IN" sz="1800" kern="1200" dirty="0"/>
            <a:t>interest rate</a:t>
          </a:r>
        </a:p>
      </dsp:txBody>
      <dsp:txXfrm>
        <a:off x="3160376" y="2037980"/>
        <a:ext cx="2076426" cy="8804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6CE067-EE88-4703-A398-A23457944E58}">
      <dsp:nvSpPr>
        <dsp:cNvPr id="0" name=""/>
        <dsp:cNvSpPr/>
      </dsp:nvSpPr>
      <dsp:spPr>
        <a:xfrm rot="5400000">
          <a:off x="-197011" y="1231778"/>
          <a:ext cx="1920763" cy="23161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B2B083-303D-42C2-AD58-E9E3FBABF7EC}">
      <dsp:nvSpPr>
        <dsp:cNvPr id="0" name=""/>
        <dsp:cNvSpPr/>
      </dsp:nvSpPr>
      <dsp:spPr>
        <a:xfrm>
          <a:off x="243997" y="4696"/>
          <a:ext cx="2573487" cy="154409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>
              <a:solidFill>
                <a:schemeClr val="tx1"/>
              </a:solidFill>
            </a:rPr>
            <a:t>Pre qualification</a:t>
          </a:r>
        </a:p>
      </dsp:txBody>
      <dsp:txXfrm>
        <a:off x="289222" y="49921"/>
        <a:ext cx="2483037" cy="1453642"/>
      </dsp:txXfrm>
    </dsp:sp>
    <dsp:sp modelId="{0D3B2C7F-815E-4057-9C2B-7B59F00AF9C5}">
      <dsp:nvSpPr>
        <dsp:cNvPr id="0" name=""/>
        <dsp:cNvSpPr/>
      </dsp:nvSpPr>
      <dsp:spPr>
        <a:xfrm rot="5400000">
          <a:off x="-197011" y="3161893"/>
          <a:ext cx="1920763" cy="23161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DEAB52-6D72-40B1-A3F6-4399A701264C}">
      <dsp:nvSpPr>
        <dsp:cNvPr id="0" name=""/>
        <dsp:cNvSpPr/>
      </dsp:nvSpPr>
      <dsp:spPr>
        <a:xfrm>
          <a:off x="243997" y="1934811"/>
          <a:ext cx="2573487" cy="154409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>
              <a:solidFill>
                <a:schemeClr val="tx1"/>
              </a:solidFill>
            </a:rPr>
            <a:t>Loan Application </a:t>
          </a:r>
        </a:p>
      </dsp:txBody>
      <dsp:txXfrm>
        <a:off x="289222" y="1980036"/>
        <a:ext cx="2483037" cy="1453642"/>
      </dsp:txXfrm>
    </dsp:sp>
    <dsp:sp modelId="{EB572CA9-45F3-4891-A840-F344D31E259B}">
      <dsp:nvSpPr>
        <dsp:cNvPr id="0" name=""/>
        <dsp:cNvSpPr/>
      </dsp:nvSpPr>
      <dsp:spPr>
        <a:xfrm>
          <a:off x="768046" y="4126951"/>
          <a:ext cx="3413386" cy="23161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145CA0-E772-424B-ABDC-1CEFE40F9DA0}">
      <dsp:nvSpPr>
        <dsp:cNvPr id="0" name=""/>
        <dsp:cNvSpPr/>
      </dsp:nvSpPr>
      <dsp:spPr>
        <a:xfrm>
          <a:off x="243997" y="3864926"/>
          <a:ext cx="2573487" cy="154409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>
              <a:solidFill>
                <a:schemeClr val="tx1"/>
              </a:solidFill>
            </a:rPr>
            <a:t>Application Processing </a:t>
          </a:r>
        </a:p>
      </dsp:txBody>
      <dsp:txXfrm>
        <a:off x="289222" y="3910151"/>
        <a:ext cx="2483037" cy="1453642"/>
      </dsp:txXfrm>
    </dsp:sp>
    <dsp:sp modelId="{CCC40233-78A4-4B6C-AE2A-A8D149F5003E}">
      <dsp:nvSpPr>
        <dsp:cNvPr id="0" name=""/>
        <dsp:cNvSpPr/>
      </dsp:nvSpPr>
      <dsp:spPr>
        <a:xfrm rot="16200000">
          <a:off x="3225726" y="3161893"/>
          <a:ext cx="1920763" cy="23161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0E9774-6CAE-4265-B525-D2449B0A5707}">
      <dsp:nvSpPr>
        <dsp:cNvPr id="0" name=""/>
        <dsp:cNvSpPr/>
      </dsp:nvSpPr>
      <dsp:spPr>
        <a:xfrm>
          <a:off x="3666735" y="3864926"/>
          <a:ext cx="2573487" cy="154409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>
              <a:solidFill>
                <a:schemeClr val="tx1"/>
              </a:solidFill>
            </a:rPr>
            <a:t>Underwriting</a:t>
          </a:r>
        </a:p>
      </dsp:txBody>
      <dsp:txXfrm>
        <a:off x="3711960" y="3910151"/>
        <a:ext cx="2483037" cy="1453642"/>
      </dsp:txXfrm>
    </dsp:sp>
    <dsp:sp modelId="{F697E006-9CFF-42A6-AA71-E6BDCD65BBF7}">
      <dsp:nvSpPr>
        <dsp:cNvPr id="0" name=""/>
        <dsp:cNvSpPr/>
      </dsp:nvSpPr>
      <dsp:spPr>
        <a:xfrm rot="16200000">
          <a:off x="3225726" y="1231778"/>
          <a:ext cx="1920763" cy="23161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9E3779-E705-42AA-BE70-C6790D2560FD}">
      <dsp:nvSpPr>
        <dsp:cNvPr id="0" name=""/>
        <dsp:cNvSpPr/>
      </dsp:nvSpPr>
      <dsp:spPr>
        <a:xfrm>
          <a:off x="3666735" y="1934811"/>
          <a:ext cx="2573487" cy="154409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>
              <a:solidFill>
                <a:schemeClr val="tx1"/>
              </a:solidFill>
            </a:rPr>
            <a:t>Credit Decision</a:t>
          </a:r>
        </a:p>
      </dsp:txBody>
      <dsp:txXfrm>
        <a:off x="3711960" y="1980036"/>
        <a:ext cx="2483037" cy="1453642"/>
      </dsp:txXfrm>
    </dsp:sp>
    <dsp:sp modelId="{4E7825C3-CAD5-4EBC-850D-02DF452B0A8A}">
      <dsp:nvSpPr>
        <dsp:cNvPr id="0" name=""/>
        <dsp:cNvSpPr/>
      </dsp:nvSpPr>
      <dsp:spPr>
        <a:xfrm>
          <a:off x="4190784" y="266720"/>
          <a:ext cx="3413386" cy="23161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378F75-7AEA-49C3-B64E-756FBC785BC4}">
      <dsp:nvSpPr>
        <dsp:cNvPr id="0" name=""/>
        <dsp:cNvSpPr/>
      </dsp:nvSpPr>
      <dsp:spPr>
        <a:xfrm>
          <a:off x="3666735" y="4696"/>
          <a:ext cx="2573487" cy="154409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>
              <a:solidFill>
                <a:schemeClr val="tx1"/>
              </a:solidFill>
            </a:rPr>
            <a:t>Pricing</a:t>
          </a:r>
          <a:endParaRPr lang="en-IN" sz="3200" kern="1200" dirty="0">
            <a:solidFill>
              <a:schemeClr val="tx1"/>
            </a:solidFill>
          </a:endParaRPr>
        </a:p>
      </dsp:txBody>
      <dsp:txXfrm>
        <a:off x="3711960" y="49921"/>
        <a:ext cx="2483037" cy="1453642"/>
      </dsp:txXfrm>
    </dsp:sp>
    <dsp:sp modelId="{5B54B3A2-11EB-4DA3-A07C-586D187B42BF}">
      <dsp:nvSpPr>
        <dsp:cNvPr id="0" name=""/>
        <dsp:cNvSpPr/>
      </dsp:nvSpPr>
      <dsp:spPr>
        <a:xfrm>
          <a:off x="7089473" y="4696"/>
          <a:ext cx="2573487" cy="154409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>
              <a:solidFill>
                <a:schemeClr val="tx1"/>
              </a:solidFill>
            </a:rPr>
            <a:t>Funding of Loan</a:t>
          </a:r>
        </a:p>
      </dsp:txBody>
      <dsp:txXfrm>
        <a:off x="7134698" y="49921"/>
        <a:ext cx="2483037" cy="14536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2960DF-2A25-4F55-B4A9-49F6B1DC4434}">
      <dsp:nvSpPr>
        <dsp:cNvPr id="0" name=""/>
        <dsp:cNvSpPr/>
      </dsp:nvSpPr>
      <dsp:spPr>
        <a:xfrm>
          <a:off x="3456086" y="2046227"/>
          <a:ext cx="1459282" cy="14592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/>
            <a:t>RPA</a:t>
          </a:r>
        </a:p>
      </dsp:txBody>
      <dsp:txXfrm>
        <a:off x="3669793" y="2259934"/>
        <a:ext cx="1031868" cy="1031868"/>
      </dsp:txXfrm>
    </dsp:sp>
    <dsp:sp modelId="{31A1B793-3EBB-4711-BB23-6837A2D85B1F}">
      <dsp:nvSpPr>
        <dsp:cNvPr id="0" name=""/>
        <dsp:cNvSpPr/>
      </dsp:nvSpPr>
      <dsp:spPr>
        <a:xfrm rot="16200000">
          <a:off x="4030747" y="1514505"/>
          <a:ext cx="309961" cy="4961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100" kern="1200"/>
        </a:p>
      </dsp:txBody>
      <dsp:txXfrm>
        <a:off x="4077241" y="1660230"/>
        <a:ext cx="216973" cy="297693"/>
      </dsp:txXfrm>
    </dsp:sp>
    <dsp:sp modelId="{6DF8AAD7-FDBA-4800-B637-F8397F31E595}">
      <dsp:nvSpPr>
        <dsp:cNvPr id="0" name=""/>
        <dsp:cNvSpPr/>
      </dsp:nvSpPr>
      <dsp:spPr>
        <a:xfrm>
          <a:off x="3456086" y="2112"/>
          <a:ext cx="1459282" cy="145928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solidFill>
                <a:schemeClr val="tx1"/>
              </a:solidFill>
            </a:rPr>
            <a:t>Reading application</a:t>
          </a:r>
        </a:p>
      </dsp:txBody>
      <dsp:txXfrm>
        <a:off x="3669793" y="215819"/>
        <a:ext cx="1031868" cy="1031868"/>
      </dsp:txXfrm>
    </dsp:sp>
    <dsp:sp modelId="{2EAAF35F-A112-40B9-8B10-4320D7670309}">
      <dsp:nvSpPr>
        <dsp:cNvPr id="0" name=""/>
        <dsp:cNvSpPr/>
      </dsp:nvSpPr>
      <dsp:spPr>
        <a:xfrm rot="19800000">
          <a:off x="4908277" y="2021148"/>
          <a:ext cx="309961" cy="4961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100" kern="1200"/>
        </a:p>
      </dsp:txBody>
      <dsp:txXfrm>
        <a:off x="4914506" y="2143626"/>
        <a:ext cx="216973" cy="297693"/>
      </dsp:txXfrm>
    </dsp:sp>
    <dsp:sp modelId="{8C4E28DB-2626-48EA-AA9B-A0B617149BF7}">
      <dsp:nvSpPr>
        <dsp:cNvPr id="0" name=""/>
        <dsp:cNvSpPr/>
      </dsp:nvSpPr>
      <dsp:spPr>
        <a:xfrm>
          <a:off x="5226342" y="1024170"/>
          <a:ext cx="1459282" cy="145928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solidFill>
                <a:schemeClr val="tx1"/>
              </a:solidFill>
            </a:rPr>
            <a:t>Reading documents</a:t>
          </a:r>
        </a:p>
      </dsp:txBody>
      <dsp:txXfrm>
        <a:off x="5440049" y="1237877"/>
        <a:ext cx="1031868" cy="1031868"/>
      </dsp:txXfrm>
    </dsp:sp>
    <dsp:sp modelId="{848BB420-85BD-4BA6-B2C8-763655F1E5FE}">
      <dsp:nvSpPr>
        <dsp:cNvPr id="0" name=""/>
        <dsp:cNvSpPr/>
      </dsp:nvSpPr>
      <dsp:spPr>
        <a:xfrm rot="1800000">
          <a:off x="4908277" y="3034432"/>
          <a:ext cx="309961" cy="4961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100" kern="1200"/>
        </a:p>
      </dsp:txBody>
      <dsp:txXfrm>
        <a:off x="4914506" y="3110416"/>
        <a:ext cx="216973" cy="297693"/>
      </dsp:txXfrm>
    </dsp:sp>
    <dsp:sp modelId="{DD2CD107-362C-440E-A54C-E2E1554AEAA0}">
      <dsp:nvSpPr>
        <dsp:cNvPr id="0" name=""/>
        <dsp:cNvSpPr/>
      </dsp:nvSpPr>
      <dsp:spPr>
        <a:xfrm>
          <a:off x="5226342" y="3068284"/>
          <a:ext cx="1459282" cy="145928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solidFill>
                <a:schemeClr val="tx1"/>
              </a:solidFill>
            </a:rPr>
            <a:t>Online Credit reports</a:t>
          </a:r>
        </a:p>
      </dsp:txBody>
      <dsp:txXfrm>
        <a:off x="5440049" y="3281991"/>
        <a:ext cx="1031868" cy="1031868"/>
      </dsp:txXfrm>
    </dsp:sp>
    <dsp:sp modelId="{D798FA8F-C2C2-4D68-8ED7-9DD23B735E77}">
      <dsp:nvSpPr>
        <dsp:cNvPr id="0" name=""/>
        <dsp:cNvSpPr/>
      </dsp:nvSpPr>
      <dsp:spPr>
        <a:xfrm rot="5400000">
          <a:off x="4030747" y="3541075"/>
          <a:ext cx="309961" cy="4961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100" kern="1200"/>
        </a:p>
      </dsp:txBody>
      <dsp:txXfrm>
        <a:off x="4077241" y="3593812"/>
        <a:ext cx="216973" cy="297693"/>
      </dsp:txXfrm>
    </dsp:sp>
    <dsp:sp modelId="{0A674598-4E7D-4DEE-9995-AE25FAE525A5}">
      <dsp:nvSpPr>
        <dsp:cNvPr id="0" name=""/>
        <dsp:cNvSpPr/>
      </dsp:nvSpPr>
      <dsp:spPr>
        <a:xfrm>
          <a:off x="3456086" y="4090342"/>
          <a:ext cx="1459282" cy="145928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solidFill>
                <a:schemeClr val="tx1"/>
              </a:solidFill>
            </a:rPr>
            <a:t>Filling LOS system with data</a:t>
          </a:r>
        </a:p>
      </dsp:txBody>
      <dsp:txXfrm>
        <a:off x="3669793" y="4304049"/>
        <a:ext cx="1031868" cy="1031868"/>
      </dsp:txXfrm>
    </dsp:sp>
    <dsp:sp modelId="{F28BFAF7-6670-4CE8-8D85-C379433B4BAF}">
      <dsp:nvSpPr>
        <dsp:cNvPr id="0" name=""/>
        <dsp:cNvSpPr/>
      </dsp:nvSpPr>
      <dsp:spPr>
        <a:xfrm rot="9000000">
          <a:off x="3153216" y="3034432"/>
          <a:ext cx="309961" cy="4961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100" kern="1200"/>
        </a:p>
      </dsp:txBody>
      <dsp:txXfrm rot="10800000">
        <a:off x="3239975" y="3110416"/>
        <a:ext cx="216973" cy="297693"/>
      </dsp:txXfrm>
    </dsp:sp>
    <dsp:sp modelId="{3D676025-6751-444E-9CF4-ABD205D11C8A}">
      <dsp:nvSpPr>
        <dsp:cNvPr id="0" name=""/>
        <dsp:cNvSpPr/>
      </dsp:nvSpPr>
      <dsp:spPr>
        <a:xfrm>
          <a:off x="1685831" y="3068284"/>
          <a:ext cx="1459282" cy="145928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solidFill>
                <a:schemeClr val="tx1"/>
              </a:solidFill>
            </a:rPr>
            <a:t>Identifying missing information</a:t>
          </a:r>
        </a:p>
      </dsp:txBody>
      <dsp:txXfrm>
        <a:off x="1899538" y="3281991"/>
        <a:ext cx="1031868" cy="1031868"/>
      </dsp:txXfrm>
    </dsp:sp>
    <dsp:sp modelId="{6384471E-791D-49AE-9941-836B83A4187A}">
      <dsp:nvSpPr>
        <dsp:cNvPr id="0" name=""/>
        <dsp:cNvSpPr/>
      </dsp:nvSpPr>
      <dsp:spPr>
        <a:xfrm rot="12600000">
          <a:off x="3153216" y="2021148"/>
          <a:ext cx="309961" cy="4961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100" kern="1200"/>
        </a:p>
      </dsp:txBody>
      <dsp:txXfrm rot="10800000">
        <a:off x="3239975" y="2143626"/>
        <a:ext cx="216973" cy="297693"/>
      </dsp:txXfrm>
    </dsp:sp>
    <dsp:sp modelId="{39476F18-5AF0-4A89-946B-39AD68953544}">
      <dsp:nvSpPr>
        <dsp:cNvPr id="0" name=""/>
        <dsp:cNvSpPr/>
      </dsp:nvSpPr>
      <dsp:spPr>
        <a:xfrm>
          <a:off x="1685831" y="1024170"/>
          <a:ext cx="1459282" cy="145928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solidFill>
                <a:schemeClr val="tx1"/>
              </a:solidFill>
            </a:rPr>
            <a:t>Email workflow for missing information</a:t>
          </a:r>
        </a:p>
      </dsp:txBody>
      <dsp:txXfrm>
        <a:off x="1899538" y="1237877"/>
        <a:ext cx="1031868" cy="10318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AE5E40-FDA8-4FB3-BEB3-DFAB9866F2DD}">
      <dsp:nvSpPr>
        <dsp:cNvPr id="0" name=""/>
        <dsp:cNvSpPr/>
      </dsp:nvSpPr>
      <dsp:spPr>
        <a:xfrm>
          <a:off x="7894233" y="2849518"/>
          <a:ext cx="229797" cy="2297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8E1B4C-F084-4DFD-91EE-610BA4700D96}">
      <dsp:nvSpPr>
        <dsp:cNvPr id="0" name=""/>
        <dsp:cNvSpPr/>
      </dsp:nvSpPr>
      <dsp:spPr>
        <a:xfrm>
          <a:off x="7473614" y="2849518"/>
          <a:ext cx="229797" cy="2297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717361-2F49-4F13-BBEB-B43F17003889}">
      <dsp:nvSpPr>
        <dsp:cNvPr id="0" name=""/>
        <dsp:cNvSpPr/>
      </dsp:nvSpPr>
      <dsp:spPr>
        <a:xfrm>
          <a:off x="7053807" y="2849518"/>
          <a:ext cx="229797" cy="2297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07A744-2259-4AB0-95E1-1E8247D84836}">
      <dsp:nvSpPr>
        <dsp:cNvPr id="0" name=""/>
        <dsp:cNvSpPr/>
      </dsp:nvSpPr>
      <dsp:spPr>
        <a:xfrm>
          <a:off x="6633187" y="2849518"/>
          <a:ext cx="229797" cy="2297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F5769F-1352-4EE4-A898-5B1CED8949B0}">
      <dsp:nvSpPr>
        <dsp:cNvPr id="0" name=""/>
        <dsp:cNvSpPr/>
      </dsp:nvSpPr>
      <dsp:spPr>
        <a:xfrm>
          <a:off x="6212568" y="2849518"/>
          <a:ext cx="229797" cy="2297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805B80-934B-476D-8BC6-9827BA39FF62}">
      <dsp:nvSpPr>
        <dsp:cNvPr id="0" name=""/>
        <dsp:cNvSpPr/>
      </dsp:nvSpPr>
      <dsp:spPr>
        <a:xfrm>
          <a:off x="5562963" y="2734619"/>
          <a:ext cx="459595" cy="4591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20EDE1-D4A6-4FFD-BE11-7D40447345BA}">
      <dsp:nvSpPr>
        <dsp:cNvPr id="0" name=""/>
        <dsp:cNvSpPr/>
      </dsp:nvSpPr>
      <dsp:spPr>
        <a:xfrm>
          <a:off x="7519898" y="2375285"/>
          <a:ext cx="229797" cy="2297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BE6D7A-EE8A-485C-B49E-721AE6CBF487}">
      <dsp:nvSpPr>
        <dsp:cNvPr id="0" name=""/>
        <dsp:cNvSpPr/>
      </dsp:nvSpPr>
      <dsp:spPr>
        <a:xfrm>
          <a:off x="7519898" y="3326855"/>
          <a:ext cx="229797" cy="2297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B54232-4658-4F66-A6FD-291A9FF71CC7}">
      <dsp:nvSpPr>
        <dsp:cNvPr id="0" name=""/>
        <dsp:cNvSpPr/>
      </dsp:nvSpPr>
      <dsp:spPr>
        <a:xfrm>
          <a:off x="7725336" y="2581570"/>
          <a:ext cx="229797" cy="2297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E2ED6C-8610-443F-9AAB-EA34741573F6}">
      <dsp:nvSpPr>
        <dsp:cNvPr id="0" name=""/>
        <dsp:cNvSpPr/>
      </dsp:nvSpPr>
      <dsp:spPr>
        <a:xfrm>
          <a:off x="7738328" y="3121902"/>
          <a:ext cx="229797" cy="2297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E73674-E0C8-4D26-BE24-4050BF134D9A}">
      <dsp:nvSpPr>
        <dsp:cNvPr id="0" name=""/>
        <dsp:cNvSpPr/>
      </dsp:nvSpPr>
      <dsp:spPr>
        <a:xfrm>
          <a:off x="3066044" y="1798133"/>
          <a:ext cx="2323961" cy="23241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/>
            <a:t>Risk Prediction Model</a:t>
          </a:r>
        </a:p>
      </dsp:txBody>
      <dsp:txXfrm>
        <a:off x="3406380" y="2138495"/>
        <a:ext cx="1643289" cy="1643413"/>
      </dsp:txXfrm>
    </dsp:sp>
    <dsp:sp modelId="{576C62B6-568D-47F2-AEAB-09520B8FF14A}">
      <dsp:nvSpPr>
        <dsp:cNvPr id="0" name=""/>
        <dsp:cNvSpPr/>
      </dsp:nvSpPr>
      <dsp:spPr>
        <a:xfrm>
          <a:off x="3174041" y="1424603"/>
          <a:ext cx="459595" cy="4591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A98CA0-309A-49D6-B944-CD4E789002F9}">
      <dsp:nvSpPr>
        <dsp:cNvPr id="0" name=""/>
        <dsp:cNvSpPr/>
      </dsp:nvSpPr>
      <dsp:spPr>
        <a:xfrm>
          <a:off x="2915011" y="1209890"/>
          <a:ext cx="229797" cy="2297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9FC307-68E3-4A7F-9208-D8D33B1044DC}">
      <dsp:nvSpPr>
        <dsp:cNvPr id="0" name=""/>
        <dsp:cNvSpPr/>
      </dsp:nvSpPr>
      <dsp:spPr>
        <a:xfrm>
          <a:off x="2440799" y="1059058"/>
          <a:ext cx="229797" cy="2297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A88BB8-094A-498B-BE97-BD54D295465D}">
      <dsp:nvSpPr>
        <dsp:cNvPr id="0" name=""/>
        <dsp:cNvSpPr/>
      </dsp:nvSpPr>
      <dsp:spPr>
        <a:xfrm>
          <a:off x="1967399" y="1059058"/>
          <a:ext cx="229797" cy="2297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57840C-35D8-40C5-AE91-CD3D5A983702}">
      <dsp:nvSpPr>
        <dsp:cNvPr id="0" name=""/>
        <dsp:cNvSpPr/>
      </dsp:nvSpPr>
      <dsp:spPr>
        <a:xfrm>
          <a:off x="1494000" y="1059058"/>
          <a:ext cx="229797" cy="2297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54580E-3879-49F0-92C5-A67C275D8FB2}">
      <dsp:nvSpPr>
        <dsp:cNvPr id="0" name=""/>
        <dsp:cNvSpPr/>
      </dsp:nvSpPr>
      <dsp:spPr>
        <a:xfrm>
          <a:off x="1020600" y="1059058"/>
          <a:ext cx="229797" cy="2297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A5B704-B6C9-4EDE-B28B-EE2F6EE3AFE4}">
      <dsp:nvSpPr>
        <dsp:cNvPr id="0" name=""/>
        <dsp:cNvSpPr/>
      </dsp:nvSpPr>
      <dsp:spPr>
        <a:xfrm>
          <a:off x="546388" y="1059058"/>
          <a:ext cx="229797" cy="2297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60B4B5-D3C4-4451-AB2E-1C5B077FA795}">
      <dsp:nvSpPr>
        <dsp:cNvPr id="0" name=""/>
        <dsp:cNvSpPr/>
      </dsp:nvSpPr>
      <dsp:spPr>
        <a:xfrm>
          <a:off x="72989" y="1059058"/>
          <a:ext cx="229797" cy="2297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6ECFC7-FBDC-44AC-82F3-9A1D5C40E41F}">
      <dsp:nvSpPr>
        <dsp:cNvPr id="0" name=""/>
        <dsp:cNvSpPr/>
      </dsp:nvSpPr>
      <dsp:spPr>
        <a:xfrm>
          <a:off x="69741" y="491222"/>
          <a:ext cx="2591923" cy="574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Price prediction ML model</a:t>
          </a:r>
        </a:p>
      </dsp:txBody>
      <dsp:txXfrm>
        <a:off x="69741" y="491222"/>
        <a:ext cx="2591923" cy="574047"/>
      </dsp:txXfrm>
    </dsp:sp>
    <dsp:sp modelId="{30738466-6065-4D01-B5F4-F1F37E8ADFB5}">
      <dsp:nvSpPr>
        <dsp:cNvPr id="0" name=""/>
        <dsp:cNvSpPr/>
      </dsp:nvSpPr>
      <dsp:spPr>
        <a:xfrm>
          <a:off x="2568284" y="2143715"/>
          <a:ext cx="459595" cy="4591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463340-3ACC-4E14-88BB-33EB4C5237C2}">
      <dsp:nvSpPr>
        <dsp:cNvPr id="0" name=""/>
        <dsp:cNvSpPr/>
      </dsp:nvSpPr>
      <dsp:spPr>
        <a:xfrm>
          <a:off x="2187453" y="2237762"/>
          <a:ext cx="229797" cy="2297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82E7CB-A92A-45CC-99BC-93F5B651417B}">
      <dsp:nvSpPr>
        <dsp:cNvPr id="0" name=""/>
        <dsp:cNvSpPr/>
      </dsp:nvSpPr>
      <dsp:spPr>
        <a:xfrm>
          <a:off x="1750594" y="2237762"/>
          <a:ext cx="229797" cy="2297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DB9D63-37C9-4E1D-9FD8-6AC9E728DCCA}">
      <dsp:nvSpPr>
        <dsp:cNvPr id="0" name=""/>
        <dsp:cNvSpPr/>
      </dsp:nvSpPr>
      <dsp:spPr>
        <a:xfrm>
          <a:off x="1314546" y="2237762"/>
          <a:ext cx="229797" cy="2297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9A5B6B-84E5-41DA-96FC-CC7D9559526B}">
      <dsp:nvSpPr>
        <dsp:cNvPr id="0" name=""/>
        <dsp:cNvSpPr/>
      </dsp:nvSpPr>
      <dsp:spPr>
        <a:xfrm>
          <a:off x="878499" y="2237762"/>
          <a:ext cx="229797" cy="2297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614B89-11C6-42B9-85F6-8E637311F744}">
      <dsp:nvSpPr>
        <dsp:cNvPr id="0" name=""/>
        <dsp:cNvSpPr/>
      </dsp:nvSpPr>
      <dsp:spPr>
        <a:xfrm>
          <a:off x="441640" y="2237762"/>
          <a:ext cx="229797" cy="2297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D29DCA-CAB7-4601-991A-2467786550CC}">
      <dsp:nvSpPr>
        <dsp:cNvPr id="0" name=""/>
        <dsp:cNvSpPr/>
      </dsp:nvSpPr>
      <dsp:spPr>
        <a:xfrm>
          <a:off x="5592" y="2237762"/>
          <a:ext cx="229797" cy="2297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6D7FCD-DABF-43F6-BD7B-ACA401B53B3B}">
      <dsp:nvSpPr>
        <dsp:cNvPr id="0" name=""/>
        <dsp:cNvSpPr/>
      </dsp:nvSpPr>
      <dsp:spPr>
        <a:xfrm>
          <a:off x="3968" y="1672144"/>
          <a:ext cx="2411658" cy="574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Application Risk ML Model</a:t>
          </a:r>
        </a:p>
      </dsp:txBody>
      <dsp:txXfrm>
        <a:off x="3968" y="1672144"/>
        <a:ext cx="2411658" cy="574047"/>
      </dsp:txXfrm>
    </dsp:sp>
    <dsp:sp modelId="{42A9AF6F-4DEE-4E78-86C2-CA2D3FA7CDDA}">
      <dsp:nvSpPr>
        <dsp:cNvPr id="0" name=""/>
        <dsp:cNvSpPr/>
      </dsp:nvSpPr>
      <dsp:spPr>
        <a:xfrm>
          <a:off x="2568284" y="3247003"/>
          <a:ext cx="459595" cy="4591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43DDFA-D18D-47E9-9C0A-F20F66E53C43}">
      <dsp:nvSpPr>
        <dsp:cNvPr id="0" name=""/>
        <dsp:cNvSpPr/>
      </dsp:nvSpPr>
      <dsp:spPr>
        <a:xfrm>
          <a:off x="2187453" y="3520275"/>
          <a:ext cx="229797" cy="2297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F3BA7D-C208-4D19-AF26-920CADA8A19F}">
      <dsp:nvSpPr>
        <dsp:cNvPr id="0" name=""/>
        <dsp:cNvSpPr/>
      </dsp:nvSpPr>
      <dsp:spPr>
        <a:xfrm>
          <a:off x="1750594" y="3520275"/>
          <a:ext cx="229797" cy="2297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53DCC8-3845-40B7-B887-73DD60FC4FC9}">
      <dsp:nvSpPr>
        <dsp:cNvPr id="0" name=""/>
        <dsp:cNvSpPr/>
      </dsp:nvSpPr>
      <dsp:spPr>
        <a:xfrm>
          <a:off x="1314546" y="3520275"/>
          <a:ext cx="229797" cy="2297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7C90A0-6456-4D24-A3F1-01DC98F07127}">
      <dsp:nvSpPr>
        <dsp:cNvPr id="0" name=""/>
        <dsp:cNvSpPr/>
      </dsp:nvSpPr>
      <dsp:spPr>
        <a:xfrm>
          <a:off x="878499" y="3520275"/>
          <a:ext cx="229797" cy="2297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0AA917-82A0-4ADB-B52A-2BBC95281257}">
      <dsp:nvSpPr>
        <dsp:cNvPr id="0" name=""/>
        <dsp:cNvSpPr/>
      </dsp:nvSpPr>
      <dsp:spPr>
        <a:xfrm>
          <a:off x="441640" y="3520275"/>
          <a:ext cx="229797" cy="2297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B0F766-C67B-4E10-AFA3-C6C1A6D290C0}">
      <dsp:nvSpPr>
        <dsp:cNvPr id="0" name=""/>
        <dsp:cNvSpPr/>
      </dsp:nvSpPr>
      <dsp:spPr>
        <a:xfrm>
          <a:off x="5592" y="3520275"/>
          <a:ext cx="229797" cy="2297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9CACC5-1398-4496-9287-0F71954FC404}">
      <dsp:nvSpPr>
        <dsp:cNvPr id="0" name=""/>
        <dsp:cNvSpPr/>
      </dsp:nvSpPr>
      <dsp:spPr>
        <a:xfrm>
          <a:off x="3968" y="2951994"/>
          <a:ext cx="2411658" cy="574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Internal Big Data</a:t>
          </a:r>
        </a:p>
      </dsp:txBody>
      <dsp:txXfrm>
        <a:off x="3968" y="2951994"/>
        <a:ext cx="2411658" cy="574047"/>
      </dsp:txXfrm>
    </dsp:sp>
    <dsp:sp modelId="{59571DF2-0405-4D8A-B1D9-C92783D25A9E}">
      <dsp:nvSpPr>
        <dsp:cNvPr id="0" name=""/>
        <dsp:cNvSpPr/>
      </dsp:nvSpPr>
      <dsp:spPr>
        <a:xfrm>
          <a:off x="3174041" y="4040200"/>
          <a:ext cx="459595" cy="4591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BB1161-66AD-4AA9-8D2A-D58B19561C2F}">
      <dsp:nvSpPr>
        <dsp:cNvPr id="0" name=""/>
        <dsp:cNvSpPr/>
      </dsp:nvSpPr>
      <dsp:spPr>
        <a:xfrm>
          <a:off x="2910951" y="4480717"/>
          <a:ext cx="229797" cy="2297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ADD1BB-214A-4675-9E9F-0D580CBF9249}">
      <dsp:nvSpPr>
        <dsp:cNvPr id="0" name=""/>
        <dsp:cNvSpPr/>
      </dsp:nvSpPr>
      <dsp:spPr>
        <a:xfrm>
          <a:off x="2438363" y="4697648"/>
          <a:ext cx="229797" cy="2297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174ADD-219E-4820-8F20-5E101551037C}">
      <dsp:nvSpPr>
        <dsp:cNvPr id="0" name=""/>
        <dsp:cNvSpPr/>
      </dsp:nvSpPr>
      <dsp:spPr>
        <a:xfrm>
          <a:off x="1964963" y="4697648"/>
          <a:ext cx="229797" cy="2297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3FD8C0-FBBE-43B5-96F4-AB47B9BD774F}">
      <dsp:nvSpPr>
        <dsp:cNvPr id="0" name=""/>
        <dsp:cNvSpPr/>
      </dsp:nvSpPr>
      <dsp:spPr>
        <a:xfrm>
          <a:off x="1492376" y="4697648"/>
          <a:ext cx="229797" cy="2297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6A606A-C6D5-4BC1-B456-2900C88EB534}">
      <dsp:nvSpPr>
        <dsp:cNvPr id="0" name=""/>
        <dsp:cNvSpPr/>
      </dsp:nvSpPr>
      <dsp:spPr>
        <a:xfrm>
          <a:off x="1019788" y="4697648"/>
          <a:ext cx="229797" cy="2297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86FA66-462D-42A3-B990-176D469DBC0D}">
      <dsp:nvSpPr>
        <dsp:cNvPr id="0" name=""/>
        <dsp:cNvSpPr/>
      </dsp:nvSpPr>
      <dsp:spPr>
        <a:xfrm>
          <a:off x="546388" y="4697648"/>
          <a:ext cx="229797" cy="2297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8492CA-57EB-4A49-A01C-D25A20A50942}">
      <dsp:nvSpPr>
        <dsp:cNvPr id="0" name=""/>
        <dsp:cNvSpPr/>
      </dsp:nvSpPr>
      <dsp:spPr>
        <a:xfrm>
          <a:off x="73801" y="4697648"/>
          <a:ext cx="229797" cy="2297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1765B8-FFBC-45A3-A8FC-ED711318F5D9}">
      <dsp:nvSpPr>
        <dsp:cNvPr id="0" name=""/>
        <dsp:cNvSpPr/>
      </dsp:nvSpPr>
      <dsp:spPr>
        <a:xfrm>
          <a:off x="69741" y="4121826"/>
          <a:ext cx="2591923" cy="574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External Big Data</a:t>
          </a:r>
        </a:p>
      </dsp:txBody>
      <dsp:txXfrm>
        <a:off x="69741" y="4121826"/>
        <a:ext cx="2591923" cy="57404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32B67C-2798-4360-9A95-64B4E3084A6E}">
      <dsp:nvSpPr>
        <dsp:cNvPr id="0" name=""/>
        <dsp:cNvSpPr/>
      </dsp:nvSpPr>
      <dsp:spPr>
        <a:xfrm>
          <a:off x="904695" y="0"/>
          <a:ext cx="10253212" cy="5158596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218982-23D5-4416-A9AE-63AF9B35ED46}">
      <dsp:nvSpPr>
        <dsp:cNvPr id="0" name=""/>
        <dsp:cNvSpPr/>
      </dsp:nvSpPr>
      <dsp:spPr>
        <a:xfrm>
          <a:off x="2355" y="1547578"/>
          <a:ext cx="1507236" cy="206343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tx1"/>
              </a:solidFill>
            </a:rPr>
            <a:t>Data identification and collection</a:t>
          </a:r>
        </a:p>
      </dsp:txBody>
      <dsp:txXfrm>
        <a:off x="75932" y="1621155"/>
        <a:ext cx="1360082" cy="1916284"/>
      </dsp:txXfrm>
    </dsp:sp>
    <dsp:sp modelId="{2EC5B503-D8ED-45E4-B26A-C9C38BCC0370}">
      <dsp:nvSpPr>
        <dsp:cNvPr id="0" name=""/>
        <dsp:cNvSpPr/>
      </dsp:nvSpPr>
      <dsp:spPr>
        <a:xfrm>
          <a:off x="1760798" y="1547578"/>
          <a:ext cx="1507236" cy="206343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tx1"/>
              </a:solidFill>
            </a:rPr>
            <a:t>Data Preparation, Cleaning, Exploration</a:t>
          </a:r>
        </a:p>
      </dsp:txBody>
      <dsp:txXfrm>
        <a:off x="1834375" y="1621155"/>
        <a:ext cx="1360082" cy="1916284"/>
      </dsp:txXfrm>
    </dsp:sp>
    <dsp:sp modelId="{F8D8D0C1-0DF1-4FF1-B552-7B95B28FFC66}">
      <dsp:nvSpPr>
        <dsp:cNvPr id="0" name=""/>
        <dsp:cNvSpPr/>
      </dsp:nvSpPr>
      <dsp:spPr>
        <a:xfrm>
          <a:off x="3519240" y="1547578"/>
          <a:ext cx="1507236" cy="206343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tx1"/>
              </a:solidFill>
            </a:rPr>
            <a:t>Choosing a model</a:t>
          </a:r>
        </a:p>
      </dsp:txBody>
      <dsp:txXfrm>
        <a:off x="3592817" y="1621155"/>
        <a:ext cx="1360082" cy="1916284"/>
      </dsp:txXfrm>
    </dsp:sp>
    <dsp:sp modelId="{420C63C1-327E-4B14-9F70-4F3D684CDEAB}">
      <dsp:nvSpPr>
        <dsp:cNvPr id="0" name=""/>
        <dsp:cNvSpPr/>
      </dsp:nvSpPr>
      <dsp:spPr>
        <a:xfrm>
          <a:off x="5277683" y="1547578"/>
          <a:ext cx="1507236" cy="206343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tx1"/>
              </a:solidFill>
            </a:rPr>
            <a:t>Training the model</a:t>
          </a:r>
        </a:p>
      </dsp:txBody>
      <dsp:txXfrm>
        <a:off x="5351260" y="1621155"/>
        <a:ext cx="1360082" cy="1916284"/>
      </dsp:txXfrm>
    </dsp:sp>
    <dsp:sp modelId="{CAAE586D-772E-432A-8FDA-474F84CE172B}">
      <dsp:nvSpPr>
        <dsp:cNvPr id="0" name=""/>
        <dsp:cNvSpPr/>
      </dsp:nvSpPr>
      <dsp:spPr>
        <a:xfrm>
          <a:off x="7036125" y="1547578"/>
          <a:ext cx="1507236" cy="2063438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>
              <a:solidFill>
                <a:schemeClr val="tx1"/>
              </a:solidFill>
            </a:rPr>
            <a:t>Evaluating the model</a:t>
          </a:r>
          <a:endParaRPr lang="en-IN" sz="2000" kern="1200" dirty="0">
            <a:solidFill>
              <a:schemeClr val="tx1"/>
            </a:solidFill>
          </a:endParaRPr>
        </a:p>
      </dsp:txBody>
      <dsp:txXfrm>
        <a:off x="7109702" y="1621155"/>
        <a:ext cx="1360082" cy="1916284"/>
      </dsp:txXfrm>
    </dsp:sp>
    <dsp:sp modelId="{ECEE5E1C-F75B-4AE0-9E9C-97BCB60F2559}">
      <dsp:nvSpPr>
        <dsp:cNvPr id="0" name=""/>
        <dsp:cNvSpPr/>
      </dsp:nvSpPr>
      <dsp:spPr>
        <a:xfrm>
          <a:off x="8794568" y="1547578"/>
          <a:ext cx="1507236" cy="206343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tx1"/>
              </a:solidFill>
            </a:rPr>
            <a:t>Hyperparameter tuning</a:t>
          </a:r>
        </a:p>
      </dsp:txBody>
      <dsp:txXfrm>
        <a:off x="8868145" y="1621155"/>
        <a:ext cx="1360082" cy="1916284"/>
      </dsp:txXfrm>
    </dsp:sp>
    <dsp:sp modelId="{A2B81E33-2543-4C98-AAF0-B97507ADABFF}">
      <dsp:nvSpPr>
        <dsp:cNvPr id="0" name=""/>
        <dsp:cNvSpPr/>
      </dsp:nvSpPr>
      <dsp:spPr>
        <a:xfrm>
          <a:off x="10553010" y="1547578"/>
          <a:ext cx="1507236" cy="206343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tx1"/>
              </a:solidFill>
            </a:rPr>
            <a:t>Deployment and Prediction</a:t>
          </a:r>
        </a:p>
      </dsp:txBody>
      <dsp:txXfrm>
        <a:off x="10626587" y="1621155"/>
        <a:ext cx="1360082" cy="191628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DBD7DA-8D86-4789-97CF-7CA882E8F68F}">
      <dsp:nvSpPr>
        <dsp:cNvPr id="0" name=""/>
        <dsp:cNvSpPr/>
      </dsp:nvSpPr>
      <dsp:spPr>
        <a:xfrm>
          <a:off x="819" y="1233"/>
          <a:ext cx="1099209" cy="10560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chemeClr val="tx1"/>
              </a:solidFill>
            </a:rPr>
            <a:t>Customer 1</a:t>
          </a:r>
        </a:p>
      </dsp:txBody>
      <dsp:txXfrm>
        <a:off x="31749" y="32163"/>
        <a:ext cx="1037349" cy="994156"/>
      </dsp:txXfrm>
    </dsp:sp>
    <dsp:sp modelId="{A600A101-3FEA-4291-A6ED-391BD2184213}">
      <dsp:nvSpPr>
        <dsp:cNvPr id="0" name=""/>
        <dsp:cNvSpPr/>
      </dsp:nvSpPr>
      <dsp:spPr>
        <a:xfrm>
          <a:off x="819" y="1100547"/>
          <a:ext cx="1099209" cy="105601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chemeClr val="tx1"/>
              </a:solidFill>
            </a:rPr>
            <a:t>Application</a:t>
          </a:r>
        </a:p>
      </dsp:txBody>
      <dsp:txXfrm>
        <a:off x="31749" y="1131477"/>
        <a:ext cx="1037349" cy="994156"/>
      </dsp:txXfrm>
    </dsp:sp>
    <dsp:sp modelId="{06EDB343-6F71-4F9D-A29A-C0452D017040}">
      <dsp:nvSpPr>
        <dsp:cNvPr id="0" name=""/>
        <dsp:cNvSpPr/>
      </dsp:nvSpPr>
      <dsp:spPr>
        <a:xfrm>
          <a:off x="819" y="2199861"/>
          <a:ext cx="1099209" cy="105601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chemeClr val="tx1"/>
              </a:solidFill>
            </a:rPr>
            <a:t>Data Base</a:t>
          </a:r>
        </a:p>
      </dsp:txBody>
      <dsp:txXfrm>
        <a:off x="31749" y="2230791"/>
        <a:ext cx="1037349" cy="994156"/>
      </dsp:txXfrm>
    </dsp:sp>
    <dsp:sp modelId="{E7C06AC5-C9C2-41B9-AA74-A72A33276D9E}">
      <dsp:nvSpPr>
        <dsp:cNvPr id="0" name=""/>
        <dsp:cNvSpPr/>
      </dsp:nvSpPr>
      <dsp:spPr>
        <a:xfrm>
          <a:off x="1284696" y="1233"/>
          <a:ext cx="1099209" cy="10560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chemeClr val="tx1"/>
              </a:solidFill>
            </a:rPr>
            <a:t>Customer 2</a:t>
          </a:r>
        </a:p>
      </dsp:txBody>
      <dsp:txXfrm>
        <a:off x="1315626" y="32163"/>
        <a:ext cx="1037349" cy="994156"/>
      </dsp:txXfrm>
    </dsp:sp>
    <dsp:sp modelId="{5ADC0175-BED4-4446-A23D-D022CFBE9F8F}">
      <dsp:nvSpPr>
        <dsp:cNvPr id="0" name=""/>
        <dsp:cNvSpPr/>
      </dsp:nvSpPr>
      <dsp:spPr>
        <a:xfrm>
          <a:off x="1284696" y="1100547"/>
          <a:ext cx="1099209" cy="105601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chemeClr val="tx1"/>
              </a:solidFill>
            </a:rPr>
            <a:t>Application</a:t>
          </a:r>
        </a:p>
      </dsp:txBody>
      <dsp:txXfrm>
        <a:off x="1315626" y="1131477"/>
        <a:ext cx="1037349" cy="994156"/>
      </dsp:txXfrm>
    </dsp:sp>
    <dsp:sp modelId="{A4F54BC7-EF0F-435B-BC5A-E12A7378BAE5}">
      <dsp:nvSpPr>
        <dsp:cNvPr id="0" name=""/>
        <dsp:cNvSpPr/>
      </dsp:nvSpPr>
      <dsp:spPr>
        <a:xfrm>
          <a:off x="1284696" y="2199861"/>
          <a:ext cx="1099209" cy="105601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chemeClr val="tx1"/>
              </a:solidFill>
            </a:rPr>
            <a:t>Data Base</a:t>
          </a:r>
        </a:p>
      </dsp:txBody>
      <dsp:txXfrm>
        <a:off x="1315626" y="2230791"/>
        <a:ext cx="1037349" cy="99415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DBD7DA-8D86-4789-97CF-7CA882E8F68F}">
      <dsp:nvSpPr>
        <dsp:cNvPr id="0" name=""/>
        <dsp:cNvSpPr/>
      </dsp:nvSpPr>
      <dsp:spPr>
        <a:xfrm flipH="1">
          <a:off x="992863" y="349"/>
          <a:ext cx="889996" cy="106423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chemeClr val="tx1"/>
              </a:solidFill>
            </a:rPr>
            <a:t>Customer 2</a:t>
          </a:r>
        </a:p>
      </dsp:txBody>
      <dsp:txXfrm>
        <a:off x="1018930" y="26416"/>
        <a:ext cx="837862" cy="1012104"/>
      </dsp:txXfrm>
    </dsp:sp>
    <dsp:sp modelId="{A600A101-3FEA-4291-A6ED-391BD2184213}">
      <dsp:nvSpPr>
        <dsp:cNvPr id="0" name=""/>
        <dsp:cNvSpPr/>
      </dsp:nvSpPr>
      <dsp:spPr>
        <a:xfrm>
          <a:off x="157" y="1116565"/>
          <a:ext cx="2875409" cy="106423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chemeClr val="tx1"/>
              </a:solidFill>
            </a:rPr>
            <a:t>Application</a:t>
          </a:r>
        </a:p>
      </dsp:txBody>
      <dsp:txXfrm>
        <a:off x="31327" y="1147735"/>
        <a:ext cx="2813069" cy="1001898"/>
      </dsp:txXfrm>
    </dsp:sp>
    <dsp:sp modelId="{06EDB343-6F71-4F9D-A29A-C0452D017040}">
      <dsp:nvSpPr>
        <dsp:cNvPr id="0" name=""/>
        <dsp:cNvSpPr/>
      </dsp:nvSpPr>
      <dsp:spPr>
        <a:xfrm>
          <a:off x="157" y="2232780"/>
          <a:ext cx="932363" cy="106423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chemeClr val="tx1"/>
              </a:solidFill>
            </a:rPr>
            <a:t>DB1</a:t>
          </a:r>
        </a:p>
      </dsp:txBody>
      <dsp:txXfrm>
        <a:off x="27465" y="2260088"/>
        <a:ext cx="877747" cy="1009622"/>
      </dsp:txXfrm>
    </dsp:sp>
    <dsp:sp modelId="{7D727EFF-87E0-44C9-BC71-7B007523FB85}">
      <dsp:nvSpPr>
        <dsp:cNvPr id="0" name=""/>
        <dsp:cNvSpPr/>
      </dsp:nvSpPr>
      <dsp:spPr>
        <a:xfrm>
          <a:off x="971680" y="2232780"/>
          <a:ext cx="932363" cy="106423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chemeClr val="tx1"/>
              </a:solidFill>
            </a:rPr>
            <a:t>DB2</a:t>
          </a:r>
        </a:p>
      </dsp:txBody>
      <dsp:txXfrm>
        <a:off x="998988" y="2260088"/>
        <a:ext cx="877747" cy="1009622"/>
      </dsp:txXfrm>
    </dsp:sp>
    <dsp:sp modelId="{269C819F-7BF3-4296-9771-F4AA416338E3}">
      <dsp:nvSpPr>
        <dsp:cNvPr id="0" name=""/>
        <dsp:cNvSpPr/>
      </dsp:nvSpPr>
      <dsp:spPr>
        <a:xfrm>
          <a:off x="1943203" y="2232780"/>
          <a:ext cx="932363" cy="106423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chemeClr val="tx1"/>
              </a:solidFill>
            </a:rPr>
            <a:t>DB3</a:t>
          </a:r>
        </a:p>
      </dsp:txBody>
      <dsp:txXfrm>
        <a:off x="1970511" y="2260088"/>
        <a:ext cx="877747" cy="100962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DBD7DA-8D86-4789-97CF-7CA882E8F68F}">
      <dsp:nvSpPr>
        <dsp:cNvPr id="0" name=""/>
        <dsp:cNvSpPr/>
      </dsp:nvSpPr>
      <dsp:spPr>
        <a:xfrm flipH="1">
          <a:off x="968666" y="1636"/>
          <a:ext cx="867216" cy="106423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chemeClr val="tx1"/>
              </a:solidFill>
            </a:rPr>
            <a:t>Customer 2</a:t>
          </a:r>
        </a:p>
      </dsp:txBody>
      <dsp:txXfrm>
        <a:off x="994066" y="27036"/>
        <a:ext cx="816416" cy="1013438"/>
      </dsp:txXfrm>
    </dsp:sp>
    <dsp:sp modelId="{A600A101-3FEA-4291-A6ED-391BD2184213}">
      <dsp:nvSpPr>
        <dsp:cNvPr id="0" name=""/>
        <dsp:cNvSpPr/>
      </dsp:nvSpPr>
      <dsp:spPr>
        <a:xfrm>
          <a:off x="1369" y="1116565"/>
          <a:ext cx="2801811" cy="106423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chemeClr val="tx1"/>
              </a:solidFill>
            </a:rPr>
            <a:t>Application</a:t>
          </a:r>
        </a:p>
      </dsp:txBody>
      <dsp:txXfrm>
        <a:off x="32539" y="1147735"/>
        <a:ext cx="2739471" cy="1001898"/>
      </dsp:txXfrm>
    </dsp:sp>
    <dsp:sp modelId="{06EDB343-6F71-4F9D-A29A-C0452D017040}">
      <dsp:nvSpPr>
        <dsp:cNvPr id="0" name=""/>
        <dsp:cNvSpPr/>
      </dsp:nvSpPr>
      <dsp:spPr>
        <a:xfrm>
          <a:off x="1369" y="2231493"/>
          <a:ext cx="2801811" cy="106423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chemeClr val="tx1"/>
              </a:solidFill>
            </a:rPr>
            <a:t>DB</a:t>
          </a:r>
        </a:p>
      </dsp:txBody>
      <dsp:txXfrm>
        <a:off x="32539" y="2262663"/>
        <a:ext cx="2739471" cy="10018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ConvergingText">
  <dgm:title val="Converging Text"/>
  <dgm:desc val="Use to show multiple steps or parts that merge into a whole. Limited to one Level 1 shape that contains text and a maximum of five Level 2 shapes."/>
  <dgm:catLst>
    <dgm:cat type="process" pri="6500"/>
    <dgm:cat type="officeonline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clrData>
  <dgm:layoutNode name="Name0">
    <dgm:varLst>
      <dgm:chMax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vertAlign" val="mid"/>
          <dgm:param type="nodeVertAlign" val="mid"/>
          <dgm:param type="horzAlign" val="ctr"/>
        </dgm:alg>
      </dgm:if>
      <dgm:else name="Name3">
        <dgm:alg type="lin">
          <dgm:param type="linDir" val="fromR"/>
          <dgm:param type="vertAlign" val="mid"/>
          <dgm:param type="nodeVertAlign" val="mid"/>
          <dgm:param type="horzAlign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 val="65"/>
      <dgm:constr type="primFontSz" for="des" forName="Child1" op="equ" val="65"/>
      <dgm:constr type="primFontSz" for="des" forName="Child2" refType="primFontSz" refFor="des" refForName="Child1" op="equ"/>
      <dgm:constr type="primFontSz" for="des" forName="Child3" refType="primFontSz" refFor="des" refForName="Child1" op="equ"/>
      <dgm:constr type="primFontSz" for="des" forName="Child4" refType="primFontSz" refFor="des" refForName="Child1" op="equ"/>
      <dgm:constr type="primFontSz" for="des" forName="Child5" refType="primFontSz" refFor="des" refForName="Child1" op="equ"/>
      <dgm:constr type="primFontSz" for="des" forName="Child1" refType="primFontSz" refFor="des" refForName="Parent" op="lte"/>
      <dgm:constr type="primFontSz" for="des" forName="Child2" refType="primFontSz" refFor="des" refForName="Parent" op="lte"/>
      <dgm:constr type="primFontSz" for="des" forName="Child3" refType="primFontSz" refFor="des" refForName="Parent" op="lte"/>
      <dgm:constr type="primFontSz" for="des" forName="Child4" refType="primFontSz" refFor="des" refForName="Parent" op="lte"/>
      <dgm:constr type="primFontSz" for="des" forName="Child5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choose name="Name4">
          <dgm:if name="Name5" func="var" arg="dir" op="equ" val="norm">
            <dgm:choose name="Name6">
              <dgm:if name="Name7" axis="ch" ptType="node" func="cnt" op="equ" val="0">
                <dgm:alg type="composite">
                  <dgm:param type="ar" val="2.1059"/>
                </dgm:alg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l" for="ch" forName="ParentAccent1" refType="w" fact="0.9531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l" for="ch" forName="ParentAccent2" refType="w" fact="0.8734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l" for="ch" forName="ParentAccent3" refType="w" fact="0.7937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l" for="ch" forName="ParentAccent4" refType="w" fact="0.714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l" for="ch" forName="ParentAccent5" refType="w" fact="0.6343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l" for="ch" forName="ParentAccent6" refType="w" fact="0.5076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l" for="ch" forName="ParentAccent7" refType="w" fact="0.8766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l" for="ch" forName="ParentAccent8" refType="w" fact="0.8766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l" for="ch" forName="ParentAccent9" refType="w" fact="0.918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l" for="ch" forName="ParentAccent10" refType="w" fact="0.9213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8" axis="ch" ptType="node" func="cnt" op="equ" val="1">
                <dgm:alg type="composite">
                  <dgm:param type="ar" val="3.4411"/>
                </dgm:alg>
                <dgm:constrLst>
                  <dgm:constr type="l" for="ch" forName="Child1Accent1" refType="w" fact="0.284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l" for="ch" forName="Child1Accent2" refType="w" fact="0.2272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l" for="ch" forName="Child1Accent3" refType="w" fact="0.170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l" for="ch" forName="Child1Accent4" refType="w" fact="0.1137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l" for="ch" forName="Child1Accent5" refType="w" fact="0.057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l" for="ch" forName="Child1Accent6" refType="w" fact="0.0002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ParentAccent1" refType="w" fact="0.9713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l" for="ch" forName="ParentAccent2" refType="w" fact="0.9187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l" for="ch" forName="ParentAccent3" refType="w" fact="0.8661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l" for="ch" forName="ParentAccent4" refType="w" fact="0.8136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l" for="ch" forName="ParentAccent5" refType="w" fact="0.761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l" for="ch" forName="ParentAccent6" refType="w" fact="0.6797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l" for="ch" forName="ParentAccent7" refType="w" fact="0.924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l" for="ch" forName="ParentAccent8" refType="w" fact="0.924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l" for="ch" forName="ParentAccent9" refType="w" fact="0.9501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l" for="ch" forName="ParentAccent10" refType="w" fact="0.9518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l" for="ch" forName="Child1" refType="w" fact="0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l" for="ch" forName="Parent" refType="w" fact="0.3653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9" axis="ch" ptType="node" func="cnt" op="equ" val="2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1" refType="w" fact="0.3436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3068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245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842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l" for="ch" forName="Child2Accent5" refType="w" fact="0.1229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l" for="ch" forName="Child2Accent6" refType="w" fact="0.061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.0002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2" refType="w" fact="0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0" axis="ch" ptType="node" func="cnt" op="equ" val="3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2Accent1" refType="w" fact="0.284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2272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170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137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2Accent5" refType="w" fact="0.057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6" refType="w" fact="0.0002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l" for="ch" forName="Child3Accent1" refType="w" fact="0.3436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l" for="ch" forName="Child3Accent2" refType="w" fact="0.3068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l" for="ch" forName="Child3Accent3" refType="w" fact="0.245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l" for="ch" forName="Child3Accent4" refType="w" fact="0.1842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l" for="ch" forName="Child3Accent5" refType="w" fact="0.1229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l" for="ch" forName="Child3Accent6" refType="w" fact="0.061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l" for="ch" forName="Child3Accent7" refType="w" fact="0.0002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3" refType="w" fact="0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l" for="ch" forName="Child2" refType="w" fact="0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1" axis="ch" ptType="node" func="cnt" op="equ" val="4">
                <dgm:alg type="composite">
                  <dgm:param type="ar" val="1.8304"/>
                </dgm:alg>
                <dgm:constrLst>
                  <dgm:constr type="l" for="ch" forName="Parent" refType="w" fact="0.3771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l" for="ch" forName="Child1Accent1" refType="w" fact="0.3904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l" for="ch" forName="Child1Accent3" refType="w" fact="0.3001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l" for="ch" forName="Child1Accent4" refType="w" fact="0.2418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l" for="ch" forName="Child1Accent5" refType="w" fact="0.183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l" for="ch" forName="Child1Accent6" refType="w" fact="0.1252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l" for="ch" forName="Child3Accent1" refType="w" fact="0.3158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l" for="ch" forName="Child3Accent2" refType="w" fact="0.2689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l" for="ch" forName="Child3Accent4" refType="w" fact="0.1614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l" for="ch" forName="Child3Accent5" refType="w" fact="0.1077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l" for="ch" forName="Child1Accent7" refType="w" fact="0.0668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l" for="ch" forName="Child3Accent6" refType="w" fact="0.0539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l" for="ch" forName="Child1Accent8" refType="w" fact="0.008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3Accent7" refType="w" fact="0.0002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l" for="ch" forName="Child4Accent1" refType="w" fact="0.3904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l" for="ch" forName="Child4Accent3" refType="w" fact="0.2998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l" for="ch" forName="Child4Accent4" refType="w" fact="0.241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l" for="ch" forName="Child4Accent5" refType="w" fact="0.1833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l" for="ch" forName="Child4Accent6" refType="w" fact="0.1251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l" for="ch" forName="Child4Accent7" refType="w" fact="0.0668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l" for="ch" forName="Child4Accent8" refType="w" fact="0.0086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l" for="ch" forName="Child2Accent1" refType="w" fact="0.3158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l" for="ch" forName="Child4Accent2" refType="w" fact="0.358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l" for="ch" forName="Child1Accent2" refType="w" fact="0.358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l" for="ch" forName="Child3Accent3" refType="w" fact="0.2151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l" for="ch" forName="Child2Accent2" refType="w" fact="0.2689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l" for="ch" forName="Child2Accent4" refType="w" fact="0.1614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l" for="ch" forName="Child2Accent5" refType="w" fact="0.1077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l" for="ch" forName="Child2Accent6" refType="w" fact="0.0539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l" for="ch" forName="Child2Accent7" refType="w" fact="0.0002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l" for="ch" forName="Child2Accent3" refType="w" fact="0.2151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l" for="ch" forName="ParentAccent1" refType="w" fact="0.9717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l" for="ch" forName="ParentAccent2" refType="w" fact="0.9199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l" for="ch" forName="ParentAccent3" refType="w" fact="0.8682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l" for="ch" forName="ParentAccent4" refType="w" fact="0.8164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l" for="ch" forName="ParentAccent5" refType="w" fact="0.7646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l" for="ch" forName="ParentAccent6" refType="w" fact="0.6846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l" for="ch" forName="ParentAccent7" refType="w" fact="0.9256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l" for="ch" forName="ParentAccent8" refType="w" fact="0.9256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l" for="ch" forName="ParentAccent9" refType="w" fact="0.9509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l" for="ch" forName="ParentAccent10" refType="w" fact="0.952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l" for="ch" forName="Child4" refType="w" fact="0.0081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l" for="ch" forName="Child3" refType="w" fact="0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l" for="ch" forName="Child2" refType="w" fact="0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l" for="ch" forName="Child1" refType="w" fact="0.0081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12">
                <dgm:alg type="composite">
                  <dgm:param type="ar" val="1.3278"/>
                </dgm:alg>
                <dgm:constrLst>
                  <dgm:constr type="l" for="ch" forName="Child2Accent1" refType="w" fact="0.3436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l" for="ch" forName="Child2Accent2" refType="w" fact="0.3068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l" for="ch" forName="Child2Accent3" refType="w" fact="0.245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l" for="ch" forName="Child2Accent4" refType="w" fact="0.1842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l" for="ch" forName="Child2Accent5" refType="w" fact="0.1229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l" for="ch" forName="Child3Accent1" refType="w" fact="0.284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l" for="ch" forName="Child3Accent2" refType="w" fact="0.2272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l" for="ch" forName="Child3Accent3" refType="w" fact="0.170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l" for="ch" forName="Child3Accent4" refType="w" fact="0.1137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l" for="ch" forName="Child2Accent6" refType="w" fact="0.061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l" for="ch" forName="Child3Accent5" refType="w" fact="0.057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l" for="ch" forName="Child2Accent7" refType="w" fact="0.0002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l" for="ch" forName="Child3Accent6" refType="w" fact="0.0002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l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l" for="ch" forName="Child4Accent1" refType="w" fact="0.3436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l" for="ch" forName="Child4Accent2" refType="w" fact="0.3068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l" for="ch" forName="Child4Accent3" refType="w" fact="0.245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l" for="ch" forName="Child4Accent4" refType="w" fact="0.1842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l" for="ch" forName="Child4Accent5" refType="w" fact="0.1229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l" for="ch" forName="Child4Accent6" refType="w" fact="0.061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l" for="ch" forName="Child4Accent7" refType="w" fact="0.0002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l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l" for="ch" forName="ParentAccent1" refType="w" fact="0.9713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l" for="ch" forName="ParentAccent2" refType="w" fact="0.9187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l" for="ch" forName="ParentAccent3" refType="w" fact="0.8661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l" for="ch" forName="ParentAccent4" refType="w" fact="0.8136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l" for="ch" forName="ParentAccent5" refType="w" fact="0.761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l" for="ch" forName="ParentAccent6" refType="w" fact="0.6797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l" for="ch" forName="ParentAccent7" refType="w" fact="0.924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l" for="ch" forName="ParentAccent8" refType="w" fact="0.924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l" for="ch" forName="ParentAccent9" refType="w" fact="0.9501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l" for="ch" forName="ParentAccent10" refType="w" fact="0.9518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l" for="ch" forName="Child1Accent1" refType="w" fact="0.4819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l" for="ch" forName="Child1Accent4" refType="w" fact="0.3653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l" for="ch" forName="Child1Accent5" refType="w" fact="0.304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l" for="ch" forName="Child1Accent6" refType="w" fact="0.2426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l" for="ch" forName="Child1Accent7" refType="w" fact="0.1813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l" for="ch" forName="Child1Accent8" refType="w" fact="0.12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l" for="ch" forName="Child1Accent9" refType="w" fact="0.0587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l" for="ch" forName="Child5Accent1" refType="w" fact="0.4819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l" for="ch" forName="Child5Accent4" refType="w" fact="0.3653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l" for="ch" forName="Child5Accent5" refType="w" fact="0.304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l" for="ch" forName="Child5Accent6" refType="w" fact="0.2426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l" for="ch" forName="Child5Accent7" refType="w" fact="0.1813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l" for="ch" forName="Child5Accent8" refType="w" fact="0.12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l" for="ch" forName="Child5Accent9" refType="w" fact="0.0587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l" for="ch" forName="Child5Accent2" refType="w" fact="0.453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l" for="ch" forName="Child5Accent3" refType="w" fact="0.4118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l" for="ch" forName="Child1Accent2" refType="w" fact="0.4458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l" for="ch" forName="Child1Accent3" refType="w" fact="0.4054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l" for="ch" forName="Child5" refType="w" fact="0.0581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l" for="ch" forName="Child4" refType="w" fact="0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l" for="ch" forName="Child3" refType="w" fact="0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l" for="ch" forName="Child2" refType="w" fact="0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l" for="ch" forName="Child1" refType="w" fact="0.0581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l" for="ch" forName="Parent" refType="w" fact="0.3653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if>
          <dgm:else name="Name13">
            <dgm:choose name="Name14">
              <dgm:if name="Name15" axis="ch" ptType="node" func="cnt" op="equ" val="0">
                <dgm:alg type="composite">
                  <dgm:param type="ar" val="2.1059"/>
                </dgm:alg>
                <dgm:constrLst>
                  <dgm:constr type="r" for="ch" forName="Parent" refType="w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r" for="ch" forName="ParentAccent1" refType="w" fact="0.0469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r" for="ch" forName="ParentAccent2" refType="w" fact="0.1266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r" for="ch" forName="ParentAccent3" refType="w" fact="0.2063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r" for="ch" forName="ParentAccent4" refType="w" fact="0.286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r" for="ch" forName="ParentAccent5" refType="w" fact="0.3657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r" for="ch" forName="ParentAccent6" refType="w" fact="0.4924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r" for="ch" forName="ParentAccent7" refType="w" fact="0.1234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r" for="ch" forName="ParentAccent8" refType="w" fact="0.1234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r" for="ch" forName="ParentAccent9" refType="w" fact="0.081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r" for="ch" forName="ParentAccent10" refType="w" fact="0.0787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16" axis="ch" ptType="node" func="cnt" op="equ" val="1">
                <dgm:alg type="composite">
                  <dgm:param type="ar" val="3.4411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r" for="ch" forName="Child1Accent1" refType="w" fact="0.716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r" for="ch" forName="Child1Accent2" refType="w" fact="0.7728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r" for="ch" forName="Child1Accent3" refType="w" fact="0.829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r" for="ch" forName="Child1Accent4" refType="w" fact="0.8863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r" for="ch" forName="Child1Accent5" refType="w" fact="0.943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r" for="ch" forName="Child1Accent6" refType="w" fact="0.9998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ParentAccent1" refType="w" fact="0.0287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r" for="ch" forName="ParentAccent2" refType="w" fact="0.0813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r" for="ch" forName="ParentAccent3" refType="w" fact="0.1339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r" for="ch" forName="ParentAccent4" refType="w" fact="0.1864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r" for="ch" forName="ParentAccent5" refType="w" fact="0.239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r" for="ch" forName="ParentAccent6" refType="w" fact="0.3203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r" for="ch" forName="ParentAccent7" refType="w" fact="0.075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r" for="ch" forName="ParentAccent8" refType="w" fact="0.075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r" for="ch" forName="ParentAccent9" refType="w" fact="0.0499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r" for="ch" forName="ParentAccent10" refType="w" fact="0.0482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r" for="ch" forName="Child1" refType="w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r" for="ch" forName="Parent" refType="w" fact="0.6347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17" axis="ch" ptType="node" func="cnt" op="equ" val="2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2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6564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6932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754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158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8771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38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.9998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2" refType="w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8" axis="ch" ptType="node" func="cnt" op="equ" val="3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r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716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7728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829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863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943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998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r" for="ch" forName="Child3Accent1" refType="w" fact="0.6564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r" for="ch" forName="Child3Accent2" refType="w" fact="0.6932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r" for="ch" forName="Child3Accent3" refType="w" fact="0.754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r" for="ch" forName="Child3Accent4" refType="w" fact="0.8158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r" for="ch" forName="Child3Accent5" refType="w" fact="0.8771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r" for="ch" forName="Child3Accent6" refType="w" fact="0.938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r" for="ch" forName="Child3Accent7" refType="w" fact="0.9998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3" refType="w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r" for="ch" forName="Child2" refType="w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9" axis="ch" ptType="node" func="cnt" op="equ" val="4">
                <dgm:alg type="composite">
                  <dgm:param type="ar" val="1.8304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r" for="ch" forName="Parent" refType="w" fact="0.6229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r" for="ch" forName="Child1Accent1" refType="w" fact="0.6096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r" for="ch" forName="Child1Accent3" refType="w" fact="0.6999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r" for="ch" forName="Child1Accent4" refType="w" fact="0.7582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r" for="ch" forName="Child1Accent5" refType="w" fact="0.816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r" for="ch" forName="Child1Accent6" refType="w" fact="0.8748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r" for="ch" forName="Child3Accent1" refType="w" fact="0.6842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r" for="ch" forName="Child3Accent2" refType="w" fact="0.7311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r" for="ch" forName="Child3Accent4" refType="w" fact="0.8386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r" for="ch" forName="Child3Accent5" refType="w" fact="0.8923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r" for="ch" forName="Child1Accent7" refType="w" fact="0.9332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r" for="ch" forName="Child3Accent6" refType="w" fact="0.9461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r" for="ch" forName="Child1Accent8" refType="w" fact="0.991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3Accent7" refType="w" fact="0.9998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r" for="ch" forName="Child4Accent1" refType="w" fact="0.6096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r" for="ch" forName="Child4Accent3" refType="w" fact="0.7002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r" for="ch" forName="Child4Accent4" refType="w" fact="0.758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r" for="ch" forName="Child4Accent5" refType="w" fact="0.8167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r" for="ch" forName="Child4Accent6" refType="w" fact="0.8749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r" for="ch" forName="Child4Accent7" refType="w" fact="0.9332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r" for="ch" forName="Child4Accent8" refType="w" fact="0.9914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r" for="ch" forName="Child2Accent1" refType="w" fact="0.6842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r" for="ch" forName="Child4Accent2" refType="w" fact="0.642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r" for="ch" forName="Child1Accent2" refType="w" fact="0.641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r" for="ch" forName="Child3Accent3" refType="w" fact="0.7849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r" for="ch" forName="Child2Accent2" refType="w" fact="0.7311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r" for="ch" forName="Child2Accent4" refType="w" fact="0.8386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r" for="ch" forName="Child2Accent5" refType="w" fact="0.8923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r" for="ch" forName="Child2Accent6" refType="w" fact="0.9461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r" for="ch" forName="Child2Accent7" refType="w" fact="0.9998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r" for="ch" forName="Child2Accent3" refType="w" fact="0.7849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r" for="ch" forName="ParentAccent1" refType="w" fact="0.0283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r" for="ch" forName="ParentAccent2" refType="w" fact="0.0801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r" for="ch" forName="ParentAccent3" refType="w" fact="0.1318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r" for="ch" forName="ParentAccent4" refType="w" fact="0.1836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r" for="ch" forName="ParentAccent5" refType="w" fact="0.2354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r" for="ch" forName="ParentAccent6" refType="w" fact="0.3154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r" for="ch" forName="ParentAccent7" refType="w" fact="0.0744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r" for="ch" forName="ParentAccent8" refType="w" fact="0.0744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r" for="ch" forName="ParentAccent9" refType="w" fact="0.0491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r" for="ch" forName="ParentAccent10" refType="w" fact="0.047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r" for="ch" forName="Child4" refType="w" fact="0.9919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r" for="ch" forName="Child3" refType="w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r" for="ch" forName="Child2" refType="w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r" for="ch" forName="Child1" refType="w" fact="0.9919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20">
                <dgm:alg type="composite">
                  <dgm:param type="ar" val="1.3278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5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primFontSz" for="des" forName="Child5" refType="primFontSz" refFor="des" refForName="Child1" op="equ"/>
                  <dgm:constr type="r" for="ch" forName="Child2Accent1" refType="w" fact="0.6564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r" for="ch" forName="Child2Accent2" refType="w" fact="0.6932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r" for="ch" forName="Child2Accent3" refType="w" fact="0.754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r" for="ch" forName="Child2Accent4" refType="w" fact="0.8158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r" for="ch" forName="Child2Accent5" refType="w" fact="0.8771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r" for="ch" forName="Child2Accent6" refType="w" fact="0.938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r" for="ch" forName="Child2Accent7" refType="w" fact="0.9998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r" for="ch" forName="Child3Accent1" refType="w" fact="0.716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r" for="ch" forName="Child3Accent2" refType="w" fact="0.7728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r" for="ch" forName="Child3Accent3" refType="w" fact="0.829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r" for="ch" forName="Child3Accent4" refType="w" fact="0.8863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r" for="ch" forName="Child3Accent5" refType="w" fact="0.943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r" for="ch" forName="Child3Accent6" refType="w" fact="0.9998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r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r" for="ch" forName="Child4Accent1" refType="w" fact="0.6564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r" for="ch" forName="Child4Accent2" refType="w" fact="0.6932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r" for="ch" forName="Child4Accent3" refType="w" fact="0.754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r" for="ch" forName="Child4Accent4" refType="w" fact="0.8158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r" for="ch" forName="Child4Accent5" refType="w" fact="0.8771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r" for="ch" forName="Child4Accent6" refType="w" fact="0.938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r" for="ch" forName="Child4Accent7" refType="w" fact="0.9998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r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r" for="ch" forName="ParentAccent1" refType="w" fact="0.0287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r" for="ch" forName="ParentAccent2" refType="w" fact="0.0813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r" for="ch" forName="ParentAccent3" refType="w" fact="0.1339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r" for="ch" forName="ParentAccent4" refType="w" fact="0.1864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r" for="ch" forName="ParentAccent5" refType="w" fact="0.239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r" for="ch" forName="ParentAccent6" refType="w" fact="0.3203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r" for="ch" forName="ParentAccent7" refType="w" fact="0.075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r" for="ch" forName="ParentAccent8" refType="w" fact="0.075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r" for="ch" forName="ParentAccent9" refType="w" fact="0.0499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r" for="ch" forName="ParentAccent10" refType="w" fact="0.0482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r" for="ch" forName="Child1Accent1" refType="w" fact="0.5181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r" for="ch" forName="Child1Accent2" refType="w" fact="0.5542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r" for="ch" forName="Child1Accent3" refType="w" fact="0.5946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r" for="ch" forName="Child1Accent4" refType="w" fact="0.6347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r" for="ch" forName="Child1Accent5" refType="w" fact="0.696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r" for="ch" forName="Child1Accent6" refType="w" fact="0.7574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r" for="ch" forName="Child1Accent7" refType="w" fact="0.8187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r" for="ch" forName="Child1Accent8" refType="w" fact="0.88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r" for="ch" forName="Child1Accent9" refType="w" fact="0.9413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r" for="ch" forName="Child5Accent1" refType="w" fact="0.5181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r" for="ch" forName="Child5Accent2" refType="w" fact="0.547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r" for="ch" forName="Child5Accent3" refType="w" fact="0.5882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r" for="ch" forName="Child5Accent4" refType="w" fact="0.6347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r" for="ch" forName="Child5Accent5" refType="w" fact="0.696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r" for="ch" forName="Child5Accent6" refType="w" fact="0.7574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r" for="ch" forName="Child5Accent7" refType="w" fact="0.8187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r" for="ch" forName="Child5Accent8" refType="w" fact="0.88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r" for="ch" forName="Child5Accent9" refType="w" fact="0.9423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r" for="ch" forName="Child5" refType="w" fact="0.9419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r" for="ch" forName="Child4" refType="w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r" for="ch" forName="Child3" refType="w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r" for="ch" forName="Child2" refType="w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r" for="ch" forName="Child1" refType="w" fact="0.9419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r" for="ch" forName="Parent" refType="w" fact="0.6347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else>
        </dgm:choose>
        <dgm:layoutNode name="ParentAccen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" styleLbl="alignNode1">
          <dgm:varLst>
            <dgm:chMax val="5"/>
            <dgm:chPref val="3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 ptType="node"/>
          <dgm:constrLst>
            <dgm:constr type="lMarg" refType="primFontSz" fact="0.1"/>
            <dgm:constr type="rMarg" refType="primFontSz" fact="0.1"/>
            <dgm:constr type="tMarg" refType="primFontSz" fact="0.1"/>
            <dgm:constr type="bMarg" refType="primFontSz" fact="0.1"/>
          </dgm:constrLst>
          <dgm:ruleLst>
            <dgm:rule type="primFontSz" val="5" fact="NaN" max="NaN"/>
          </dgm:ruleLst>
        </dgm:layoutNode>
        <dgm:forEach name="Name21" axis="ch" ptType="node" cnt="1">
          <dgm:layoutNode name="Child1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2" axis="ch" ptType="node" st="2" cnt="1">
          <dgm:layoutNode name="Child2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3" axis="ch" ptType="node" st="3" cnt="1">
          <dgm:layoutNode name="Child3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4" axis="ch" ptType="node" st="4" cnt="1">
          <dgm:layoutNode name="Child4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5" axis="ch" ptType="node" st="5" cnt="1">
          <dgm:layoutNode name="Child5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CB7D3-60FF-4DD0-AECF-9197A1B7C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F3E70F-4B5D-4CDD-9455-DF3C292995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E9F3D-65CE-46BF-BF0D-BCF6F7BBD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B575-90B8-49EE-8178-238733889827}" type="datetimeFigureOut">
              <a:rPr lang="en-IN" smtClean="0"/>
              <a:t>14-02-2022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D6DA9-36BF-44B2-80A1-3D391F0AD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05653-9AC4-443A-BD6C-B84F36C62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5C73F-F0C7-4D40-B73C-32E4FC866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558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8B290-9D31-49DC-ABF3-4F4CFC0FA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DD946D-CC6C-40B6-BDB5-02DE4BDA3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49DD1-1B64-4622-B4DD-F6505DCA7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B575-90B8-49EE-8178-238733889827}" type="datetimeFigureOut">
              <a:rPr lang="en-IN" smtClean="0"/>
              <a:t>14-02-2022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FD67C-359E-407F-990A-4DA523A58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B76D8-67E2-4DA4-808C-7B7BFB4C7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5C73F-F0C7-4D40-B73C-32E4FC866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841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C9EAFD-0CDB-413A-9F91-2586A8D0DE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FBD1E-C168-4D5D-B87C-8C7A2A295E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F566D-0C1C-4B91-8A91-3A211F738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B575-90B8-49EE-8178-238733889827}" type="datetimeFigureOut">
              <a:rPr lang="en-IN" smtClean="0"/>
              <a:t>14-02-2022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DF38B-F790-436D-8C42-32AE380EA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7F7B8-16B2-4D8F-AC61-02AF1131A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5C73F-F0C7-4D40-B73C-32E4FC866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707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22849-9121-43E3-BD58-ECCAB7D09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E001D-BF5E-4153-936C-0C1620F16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E22DE-E998-4D0F-951E-6105926E7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B575-90B8-49EE-8178-238733889827}" type="datetimeFigureOut">
              <a:rPr lang="en-IN" smtClean="0"/>
              <a:t>14-02-2022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842B3-235C-4556-B318-61766F3E9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9CD39-B399-4879-A714-68662E77E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5C73F-F0C7-4D40-B73C-32E4FC866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590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98F4B-4FD9-4A3A-920D-5051CE951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9E98F-E7A2-421D-93FD-F13CD2474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0CD9C-4732-4A11-BC5C-E316A6C51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B575-90B8-49EE-8178-238733889827}" type="datetimeFigureOut">
              <a:rPr lang="en-IN" smtClean="0"/>
              <a:t>14-02-2022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CE0C0-4E5C-498A-A700-55192CAC0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71B65-C907-4716-888E-A7E717048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5C73F-F0C7-4D40-B73C-32E4FC866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065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20758-6D03-4FE8-AADA-AC62099E5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2B74F-A20B-40B6-BF2F-DFBF17E3F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1474A6-4D7C-4640-903A-4E93D1816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4453A-2385-43CC-BDD4-B1A7D7A9C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B575-90B8-49EE-8178-238733889827}" type="datetimeFigureOut">
              <a:rPr lang="en-IN" smtClean="0"/>
              <a:t>14-02-2022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F26EAE-8946-4CCC-BEA7-3A1B8321B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43DEE3-F5EB-4188-9CCB-C0188F40E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5C73F-F0C7-4D40-B73C-32E4FC866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813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F79AF-03DA-4E62-AC72-23052439F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8E248-A815-4AFF-85BC-A9EC7EF31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D0D16E-7914-4A9E-AE43-40800F5C2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64AA53-EFA6-4568-8F32-77BD4D5BFC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C2C0A7-10D1-4549-BF90-4AC24C80D3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8C1AC2-941E-4238-BA06-48DC64800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B575-90B8-49EE-8178-238733889827}" type="datetimeFigureOut">
              <a:rPr lang="en-IN" smtClean="0"/>
              <a:t>14-02-2022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2C265D-E66F-4782-8B39-90B1D7A64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CAAB50-C837-40BA-8263-3A8F96790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5C73F-F0C7-4D40-B73C-32E4FC866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8596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B972-1AB8-491B-B5CE-243E421D9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5AE527-118C-4770-9004-B1A4E9369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B575-90B8-49EE-8178-238733889827}" type="datetimeFigureOut">
              <a:rPr lang="en-IN" smtClean="0"/>
              <a:t>14-02-2022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E1BB8-CDA7-4326-B4B5-6FA8D013E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526598-07CD-441D-B58D-243506A26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5C73F-F0C7-4D40-B73C-32E4FC866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874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2AD8F7-5C26-4E52-A8B8-B8775A593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B575-90B8-49EE-8178-238733889827}" type="datetimeFigureOut">
              <a:rPr lang="en-IN" smtClean="0"/>
              <a:t>14-02-2022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715E5C-32D5-4CAE-A488-34AC1E068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54BC4-C584-4FF2-971F-2B745368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5C73F-F0C7-4D40-B73C-32E4FC866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900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33712-049B-4F9C-B590-35BB79C8D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0D2EB-61E3-48FE-B2E4-C16B8C426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114AD1-7F78-4BEB-A04C-8E5550D6A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E9087F-2D3E-4F2E-8CAF-8B5732B41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B575-90B8-49EE-8178-238733889827}" type="datetimeFigureOut">
              <a:rPr lang="en-IN" smtClean="0"/>
              <a:t>14-02-2022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6D5D42-618B-43C4-9886-4568046C1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AED5E-70C9-49A9-8536-E0C38DAE4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5C73F-F0C7-4D40-B73C-32E4FC866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635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083B4-CDFA-432F-83AC-569FEE30F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31F1B1-C0F1-4DDF-9D94-EDB8D4878F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C55C3C-2FDE-4522-97A8-1A482B302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41AFB2-41E0-48EA-89E6-573220363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B575-90B8-49EE-8178-238733889827}" type="datetimeFigureOut">
              <a:rPr lang="en-IN" smtClean="0"/>
              <a:t>14-02-2022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D4E7B6-D1D2-4B68-A6CA-1A96C690E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A6C75-85AB-4BF5-9D1F-16094BF18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5C73F-F0C7-4D40-B73C-32E4FC866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578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8C3902-0D54-40C1-8743-5F55FC45F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26C7A-0004-49C8-9A44-7D14FD630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0E595-2FE4-4423-86A5-833025F291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CB575-90B8-49EE-8178-238733889827}" type="datetimeFigureOut">
              <a:rPr lang="en-IN" smtClean="0"/>
              <a:t>14-02-2022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254F8-52E8-4AA4-8016-6F720A424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989F4-3BF3-4FDC-8E6F-E6333880EF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5C73F-F0C7-4D40-B73C-32E4FC866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94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13" Type="http://schemas.openxmlformats.org/officeDocument/2006/relationships/diagramLayout" Target="../diagrams/layout8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12" Type="http://schemas.openxmlformats.org/officeDocument/2006/relationships/diagramData" Target="../diagrams/data8.xml"/><Relationship Id="rId2" Type="http://schemas.openxmlformats.org/officeDocument/2006/relationships/diagramData" Target="../diagrams/data6.xml"/><Relationship Id="rId16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5" Type="http://schemas.openxmlformats.org/officeDocument/2006/relationships/diagramColors" Target="../diagrams/colors8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Relationship Id="rId1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47901-8B17-4D1F-87C7-9F6CD8A435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394738-16C6-45FC-93DD-7EBFE6FC0D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513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E721165-7401-4448-B1CD-5797C72874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8817385"/>
              </p:ext>
            </p:extLst>
          </p:nvPr>
        </p:nvGraphicFramePr>
        <p:xfrm>
          <a:off x="2239034" y="1639019"/>
          <a:ext cx="5533366" cy="31018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4D7B329-0932-45AB-B600-E3B31A911795}"/>
              </a:ext>
            </a:extLst>
          </p:cNvPr>
          <p:cNvSpPr txBox="1"/>
          <p:nvPr/>
        </p:nvSpPr>
        <p:spPr>
          <a:xfrm>
            <a:off x="4296927" y="4849649"/>
            <a:ext cx="1557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u="sng" dirty="0"/>
              <a:t>Types of Loans</a:t>
            </a:r>
          </a:p>
        </p:txBody>
      </p:sp>
    </p:spTree>
    <p:extLst>
      <p:ext uri="{BB962C8B-B14F-4D97-AF65-F5344CB8AC3E}">
        <p14:creationId xmlns:p14="http://schemas.microsoft.com/office/powerpoint/2010/main" val="377502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522A22B-F73D-4D19-B9F8-AD94F28309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8377726"/>
              </p:ext>
            </p:extLst>
          </p:nvPr>
        </p:nvGraphicFramePr>
        <p:xfrm>
          <a:off x="1142521" y="722142"/>
          <a:ext cx="9906958" cy="54137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9464C92-29AF-403F-9C26-085A444E4465}"/>
              </a:ext>
            </a:extLst>
          </p:cNvPr>
          <p:cNvSpPr txBox="1"/>
          <p:nvPr/>
        </p:nvSpPr>
        <p:spPr>
          <a:xfrm>
            <a:off x="4322806" y="6288657"/>
            <a:ext cx="366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u="sng" dirty="0"/>
              <a:t>Mortgage or Loan Processing Process</a:t>
            </a:r>
          </a:p>
        </p:txBody>
      </p:sp>
    </p:spTree>
    <p:extLst>
      <p:ext uri="{BB962C8B-B14F-4D97-AF65-F5344CB8AC3E}">
        <p14:creationId xmlns:p14="http://schemas.microsoft.com/office/powerpoint/2010/main" val="24977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47D0ED9-77FF-43E4-B2BC-11DE863380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9847965"/>
              </p:ext>
            </p:extLst>
          </p:nvPr>
        </p:nvGraphicFramePr>
        <p:xfrm>
          <a:off x="2256287" y="138023"/>
          <a:ext cx="8371456" cy="5551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Graphic 5" descr="Robot with solid fill">
            <a:extLst>
              <a:ext uri="{FF2B5EF4-FFF2-40B4-BE49-F238E27FC236}">
                <a16:creationId xmlns:a16="http://schemas.microsoft.com/office/drawing/2014/main" id="{1BF9F1C5-DEC4-4997-AD01-DE1A25D273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66888" y="2440099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16DFA3-820F-4564-912D-DE510836B7C7}"/>
              </a:ext>
            </a:extLst>
          </p:cNvPr>
          <p:cNvSpPr txBox="1"/>
          <p:nvPr/>
        </p:nvSpPr>
        <p:spPr>
          <a:xfrm>
            <a:off x="5008056" y="5836408"/>
            <a:ext cx="3021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u="sng" dirty="0"/>
              <a:t>RPA in Application Processing</a:t>
            </a:r>
          </a:p>
        </p:txBody>
      </p:sp>
    </p:spTree>
    <p:extLst>
      <p:ext uri="{BB962C8B-B14F-4D97-AF65-F5344CB8AC3E}">
        <p14:creationId xmlns:p14="http://schemas.microsoft.com/office/powerpoint/2010/main" val="3694445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6B44433-F12F-4E1F-9689-098BB922A6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391645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A346B8E-97C7-4B58-9CB5-C9843A02E816}"/>
              </a:ext>
            </a:extLst>
          </p:cNvPr>
          <p:cNvSpPr txBox="1"/>
          <p:nvPr/>
        </p:nvSpPr>
        <p:spPr>
          <a:xfrm>
            <a:off x="4585362" y="5853661"/>
            <a:ext cx="4853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u="sng" dirty="0"/>
              <a:t>Inputs to Risk Prediction Machine Learning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9433F1-308F-4179-AF34-04D1EDE0C181}"/>
              </a:ext>
            </a:extLst>
          </p:cNvPr>
          <p:cNvSpPr txBox="1"/>
          <p:nvPr/>
        </p:nvSpPr>
        <p:spPr>
          <a:xfrm>
            <a:off x="10254890" y="3058063"/>
            <a:ext cx="1770332" cy="1200329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Loan Default Risk Prediction</a:t>
            </a:r>
          </a:p>
        </p:txBody>
      </p:sp>
    </p:spTree>
    <p:extLst>
      <p:ext uri="{BB962C8B-B14F-4D97-AF65-F5344CB8AC3E}">
        <p14:creationId xmlns:p14="http://schemas.microsoft.com/office/powerpoint/2010/main" val="76969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8096784-3C6B-4D8E-95FF-62F57D101A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6976333"/>
              </p:ext>
            </p:extLst>
          </p:nvPr>
        </p:nvGraphicFramePr>
        <p:xfrm>
          <a:off x="64698" y="974785"/>
          <a:ext cx="12062603" cy="51585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7086A17-B9BC-4A7C-9CB1-7F411487484B}"/>
              </a:ext>
            </a:extLst>
          </p:cNvPr>
          <p:cNvSpPr txBox="1"/>
          <p:nvPr/>
        </p:nvSpPr>
        <p:spPr>
          <a:xfrm>
            <a:off x="4762301" y="4896129"/>
            <a:ext cx="2796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u="sng" dirty="0"/>
              <a:t>Steps of ML Model Creation</a:t>
            </a:r>
          </a:p>
        </p:txBody>
      </p:sp>
    </p:spTree>
    <p:extLst>
      <p:ext uri="{BB962C8B-B14F-4D97-AF65-F5344CB8AC3E}">
        <p14:creationId xmlns:p14="http://schemas.microsoft.com/office/powerpoint/2010/main" val="3374800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4DCABF7-6077-42DB-A80E-31042DE7B8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1883512"/>
              </p:ext>
            </p:extLst>
          </p:nvPr>
        </p:nvGraphicFramePr>
        <p:xfrm>
          <a:off x="461991" y="555764"/>
          <a:ext cx="2384725" cy="3257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CB11779-FC50-427B-A733-0ADE500F28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1704988"/>
              </p:ext>
            </p:extLst>
          </p:nvPr>
        </p:nvGraphicFramePr>
        <p:xfrm>
          <a:off x="3530122" y="555764"/>
          <a:ext cx="2875724" cy="3297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BEBCFBF3-2E44-4D07-9B7A-7173FF89ED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6678563"/>
              </p:ext>
            </p:extLst>
          </p:nvPr>
        </p:nvGraphicFramePr>
        <p:xfrm>
          <a:off x="7089252" y="555764"/>
          <a:ext cx="2804550" cy="3297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2640CD9C-05C3-4C77-979C-876841778CFD}"/>
              </a:ext>
            </a:extLst>
          </p:cNvPr>
          <p:cNvSpPr txBox="1"/>
          <p:nvPr/>
        </p:nvSpPr>
        <p:spPr>
          <a:xfrm>
            <a:off x="313063" y="4036522"/>
            <a:ext cx="276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Single Tenant Configuration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D4A37B3-FCB1-4269-B88F-622FA2D913CB}"/>
              </a:ext>
            </a:extLst>
          </p:cNvPr>
          <p:cNvSpPr txBox="1"/>
          <p:nvPr/>
        </p:nvSpPr>
        <p:spPr>
          <a:xfrm>
            <a:off x="3556189" y="4036522"/>
            <a:ext cx="287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Multi Tenant Configuration 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BA8A70-7B79-452B-8329-BED9A82C1B49}"/>
              </a:ext>
            </a:extLst>
          </p:cNvPr>
          <p:cNvSpPr txBox="1"/>
          <p:nvPr/>
        </p:nvSpPr>
        <p:spPr>
          <a:xfrm>
            <a:off x="7089252" y="4036522"/>
            <a:ext cx="287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Multi Tenant Configuration 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F02BC3-C8B8-46E9-8AB1-5E14C2EAEE42}"/>
              </a:ext>
            </a:extLst>
          </p:cNvPr>
          <p:cNvSpPr txBox="1"/>
          <p:nvPr/>
        </p:nvSpPr>
        <p:spPr>
          <a:xfrm>
            <a:off x="2993556" y="5052537"/>
            <a:ext cx="4251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u="sng" dirty="0"/>
              <a:t>Single Tenant vs Multi Tenant Configuration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EDD9D40-1287-495E-BC89-32DA1680F0D3}"/>
              </a:ext>
            </a:extLst>
          </p:cNvPr>
          <p:cNvGrpSpPr/>
          <p:nvPr/>
        </p:nvGrpSpPr>
        <p:grpSpPr>
          <a:xfrm>
            <a:off x="9003806" y="555124"/>
            <a:ext cx="889996" cy="1064238"/>
            <a:chOff x="992863" y="349"/>
            <a:chExt cx="889996" cy="1064238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6BF7A2F5-5E82-43B5-BD54-C054E0794FD3}"/>
                </a:ext>
              </a:extLst>
            </p:cNvPr>
            <p:cNvSpPr/>
            <p:nvPr/>
          </p:nvSpPr>
          <p:spPr>
            <a:xfrm flipH="1">
              <a:off x="992863" y="349"/>
              <a:ext cx="889996" cy="106423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Rectangle: Rounded Corners 4">
              <a:extLst>
                <a:ext uri="{FF2B5EF4-FFF2-40B4-BE49-F238E27FC236}">
                  <a16:creationId xmlns:a16="http://schemas.microsoft.com/office/drawing/2014/main" id="{4A632A95-D433-4432-A540-DE1DE60A6FA8}"/>
                </a:ext>
              </a:extLst>
            </p:cNvPr>
            <p:cNvSpPr txBox="1"/>
            <p:nvPr/>
          </p:nvSpPr>
          <p:spPr>
            <a:xfrm>
              <a:off x="1018930" y="26416"/>
              <a:ext cx="837862" cy="10121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400" kern="1200" dirty="0">
                  <a:solidFill>
                    <a:schemeClr val="tx1"/>
                  </a:solidFill>
                </a:rPr>
                <a:t>Customer 3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1A70FDA-9234-4D3E-B7E1-DA693A8CBABD}"/>
              </a:ext>
            </a:extLst>
          </p:cNvPr>
          <p:cNvGrpSpPr/>
          <p:nvPr/>
        </p:nvGrpSpPr>
        <p:grpSpPr>
          <a:xfrm>
            <a:off x="7089252" y="555124"/>
            <a:ext cx="889996" cy="1064238"/>
            <a:chOff x="992863" y="349"/>
            <a:chExt cx="889996" cy="1064238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FEAD8913-173C-4E65-B5E2-19F176F64654}"/>
                </a:ext>
              </a:extLst>
            </p:cNvPr>
            <p:cNvSpPr/>
            <p:nvPr/>
          </p:nvSpPr>
          <p:spPr>
            <a:xfrm flipH="1">
              <a:off x="992863" y="349"/>
              <a:ext cx="889996" cy="106423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Rectangle: Rounded Corners 4">
              <a:extLst>
                <a:ext uri="{FF2B5EF4-FFF2-40B4-BE49-F238E27FC236}">
                  <a16:creationId xmlns:a16="http://schemas.microsoft.com/office/drawing/2014/main" id="{B619BA12-1819-44B3-A6C4-54E40EF8C46D}"/>
                </a:ext>
              </a:extLst>
            </p:cNvPr>
            <p:cNvSpPr txBox="1"/>
            <p:nvPr/>
          </p:nvSpPr>
          <p:spPr>
            <a:xfrm>
              <a:off x="1018930" y="26416"/>
              <a:ext cx="837862" cy="10121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400" kern="1200" dirty="0">
                  <a:solidFill>
                    <a:schemeClr val="tx1"/>
                  </a:solidFill>
                </a:rPr>
                <a:t>Customer 1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5493854-C94D-434B-AA83-06DBE1665B6F}"/>
              </a:ext>
            </a:extLst>
          </p:cNvPr>
          <p:cNvGrpSpPr/>
          <p:nvPr/>
        </p:nvGrpSpPr>
        <p:grpSpPr>
          <a:xfrm>
            <a:off x="5480131" y="555124"/>
            <a:ext cx="889996" cy="1064238"/>
            <a:chOff x="992863" y="349"/>
            <a:chExt cx="889996" cy="1064238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327BBF3D-AEA3-460A-B939-4C2895DCBE7D}"/>
                </a:ext>
              </a:extLst>
            </p:cNvPr>
            <p:cNvSpPr/>
            <p:nvPr/>
          </p:nvSpPr>
          <p:spPr>
            <a:xfrm flipH="1">
              <a:off x="992863" y="349"/>
              <a:ext cx="889996" cy="106423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Rectangle: Rounded Corners 4">
              <a:extLst>
                <a:ext uri="{FF2B5EF4-FFF2-40B4-BE49-F238E27FC236}">
                  <a16:creationId xmlns:a16="http://schemas.microsoft.com/office/drawing/2014/main" id="{20CE24BC-CB16-4A9C-8305-122D4A8F6C25}"/>
                </a:ext>
              </a:extLst>
            </p:cNvPr>
            <p:cNvSpPr txBox="1"/>
            <p:nvPr/>
          </p:nvSpPr>
          <p:spPr>
            <a:xfrm>
              <a:off x="1018930" y="26416"/>
              <a:ext cx="837862" cy="10121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400" kern="1200" dirty="0">
                  <a:solidFill>
                    <a:schemeClr val="tx1"/>
                  </a:solidFill>
                </a:rPr>
                <a:t>Customer 3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69FAFD2-A6FA-47B7-98EB-B45C2CA3057B}"/>
              </a:ext>
            </a:extLst>
          </p:cNvPr>
          <p:cNvGrpSpPr/>
          <p:nvPr/>
        </p:nvGrpSpPr>
        <p:grpSpPr>
          <a:xfrm>
            <a:off x="3530122" y="555764"/>
            <a:ext cx="889996" cy="1064238"/>
            <a:chOff x="992863" y="349"/>
            <a:chExt cx="889996" cy="1064238"/>
          </a:xfrm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06268C29-35F4-4C87-9F7D-ECC4D4A6B756}"/>
                </a:ext>
              </a:extLst>
            </p:cNvPr>
            <p:cNvSpPr/>
            <p:nvPr/>
          </p:nvSpPr>
          <p:spPr>
            <a:xfrm flipH="1">
              <a:off x="992863" y="349"/>
              <a:ext cx="889996" cy="106423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Rectangle: Rounded Corners 4">
              <a:extLst>
                <a:ext uri="{FF2B5EF4-FFF2-40B4-BE49-F238E27FC236}">
                  <a16:creationId xmlns:a16="http://schemas.microsoft.com/office/drawing/2014/main" id="{53A86F84-512B-4CE9-8D26-0F04841249E2}"/>
                </a:ext>
              </a:extLst>
            </p:cNvPr>
            <p:cNvSpPr txBox="1"/>
            <p:nvPr/>
          </p:nvSpPr>
          <p:spPr>
            <a:xfrm>
              <a:off x="1018930" y="26416"/>
              <a:ext cx="837862" cy="10121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400" kern="1200" dirty="0">
                  <a:solidFill>
                    <a:schemeClr val="tx1"/>
                  </a:solidFill>
                </a:rPr>
                <a:t>Customer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8278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173</Words>
  <Application>Microsoft Office PowerPoint</Application>
  <PresentationFormat>Widescreen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Purohit, Praveen</dc:creator>
  <cp:lastModifiedBy>Purohit, Praveen</cp:lastModifiedBy>
  <cp:revision>3</cp:revision>
  <dcterms:created xsi:type="dcterms:W3CDTF">2022-02-13T14:56:58Z</dcterms:created>
  <dcterms:modified xsi:type="dcterms:W3CDTF">2022-02-14T17:02:24Z</dcterms:modified>
</cp:coreProperties>
</file>