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824ED1-C4DD-4D76-9491-AECE59CD6C22}" type="doc">
      <dgm:prSet loTypeId="urn:microsoft.com/office/officeart/2005/8/layout/process1" loCatId="process" qsTypeId="urn:microsoft.com/office/officeart/2005/8/quickstyle/simple1" qsCatId="simple" csTypeId="urn:microsoft.com/office/officeart/2005/8/colors/colorful5" csCatId="colorful" phldr="1"/>
      <dgm:spPr/>
    </dgm:pt>
    <dgm:pt modelId="{DE350F3A-FA25-49D0-96F0-CC8EB8930364}">
      <dgm:prSet phldrT="[Text]"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Data Wrangling</a:t>
          </a:r>
        </a:p>
      </dgm:t>
    </dgm:pt>
    <dgm:pt modelId="{D3921AD6-7F77-4588-B923-2D4E016E243C}" type="parTrans" cxnId="{91DA8E1B-1603-45DF-A652-74C8618698D0}">
      <dgm:prSet/>
      <dgm:spPr/>
      <dgm:t>
        <a:bodyPr/>
        <a:lstStyle/>
        <a:p>
          <a:endParaRPr lang="en-IN"/>
        </a:p>
      </dgm:t>
    </dgm:pt>
    <dgm:pt modelId="{091B4D0C-B16F-41D9-8298-878C99D4A66F}" type="sibTrans" cxnId="{91DA8E1B-1603-45DF-A652-74C8618698D0}">
      <dgm:prSet/>
      <dgm:spPr/>
      <dgm:t>
        <a:bodyPr/>
        <a:lstStyle/>
        <a:p>
          <a:endParaRPr lang="en-IN"/>
        </a:p>
      </dgm:t>
    </dgm:pt>
    <dgm:pt modelId="{FF0472D5-C67A-49D6-82C6-42DB56075948}">
      <dgm:prSet phldrT="[Text]"/>
      <dgm:spPr>
        <a:solidFill>
          <a:schemeClr val="accent4"/>
        </a:solidFill>
      </dgm:spPr>
      <dgm:t>
        <a:bodyPr/>
        <a:lstStyle/>
        <a:p>
          <a:r>
            <a:rPr lang="en-IN" dirty="0">
              <a:solidFill>
                <a:schemeClr val="tx1"/>
              </a:solidFill>
            </a:rPr>
            <a:t>Explore data</a:t>
          </a:r>
        </a:p>
      </dgm:t>
    </dgm:pt>
    <dgm:pt modelId="{C793463A-4CFE-49FD-8D56-C609B7ADB4BA}" type="parTrans" cxnId="{AB1EE768-A826-4A47-B78C-53A3FA7B0C51}">
      <dgm:prSet/>
      <dgm:spPr/>
      <dgm:t>
        <a:bodyPr/>
        <a:lstStyle/>
        <a:p>
          <a:endParaRPr lang="en-IN"/>
        </a:p>
      </dgm:t>
    </dgm:pt>
    <dgm:pt modelId="{529D5A2C-122E-4B70-8B5D-927926C9508E}" type="sibTrans" cxnId="{AB1EE768-A826-4A47-B78C-53A3FA7B0C51}">
      <dgm:prSet/>
      <dgm:spPr/>
      <dgm:t>
        <a:bodyPr/>
        <a:lstStyle/>
        <a:p>
          <a:endParaRPr lang="en-IN"/>
        </a:p>
      </dgm:t>
    </dgm:pt>
    <dgm:pt modelId="{0F9FD82D-2A6F-4983-9D8C-64BE9C1707F4}">
      <dgm:prSet phldrT="[Text]"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Data Cleaning</a:t>
          </a:r>
        </a:p>
      </dgm:t>
    </dgm:pt>
    <dgm:pt modelId="{8BC87E1B-CEC5-46D9-930E-EC97DF03F046}" type="parTrans" cxnId="{C0160B93-9F94-41D9-BB65-55AF78A411D5}">
      <dgm:prSet/>
      <dgm:spPr/>
      <dgm:t>
        <a:bodyPr/>
        <a:lstStyle/>
        <a:p>
          <a:endParaRPr lang="en-IN"/>
        </a:p>
      </dgm:t>
    </dgm:pt>
    <dgm:pt modelId="{B647BA26-94D8-48FF-BD4B-844175B07AE0}" type="sibTrans" cxnId="{C0160B93-9F94-41D9-BB65-55AF78A411D5}">
      <dgm:prSet/>
      <dgm:spPr/>
      <dgm:t>
        <a:bodyPr/>
        <a:lstStyle/>
        <a:p>
          <a:endParaRPr lang="en-IN"/>
        </a:p>
      </dgm:t>
    </dgm:pt>
    <dgm:pt modelId="{6A1CAAE5-52AF-49DD-A429-0D4813A30190}">
      <dgm:prSet phldrT="[Text]"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Data Modelling / Machine Learning</a:t>
          </a:r>
        </a:p>
      </dgm:t>
    </dgm:pt>
    <dgm:pt modelId="{FABE35BC-0587-4006-86BA-12957535F52E}" type="parTrans" cxnId="{1216FF1B-398E-44A3-8A48-AADF9B295240}">
      <dgm:prSet/>
      <dgm:spPr/>
      <dgm:t>
        <a:bodyPr/>
        <a:lstStyle/>
        <a:p>
          <a:endParaRPr lang="en-IN"/>
        </a:p>
      </dgm:t>
    </dgm:pt>
    <dgm:pt modelId="{73466953-EE83-460C-8E80-3DE6EE8C6260}" type="sibTrans" cxnId="{1216FF1B-398E-44A3-8A48-AADF9B295240}">
      <dgm:prSet/>
      <dgm:spPr/>
      <dgm:t>
        <a:bodyPr/>
        <a:lstStyle/>
        <a:p>
          <a:endParaRPr lang="en-IN"/>
        </a:p>
      </dgm:t>
    </dgm:pt>
    <dgm:pt modelId="{E3D6A5C5-6219-4AC1-87A9-E6238E47499D}">
      <dgm:prSet phldrT="[Text]"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Model Deployment</a:t>
          </a:r>
        </a:p>
      </dgm:t>
    </dgm:pt>
    <dgm:pt modelId="{70816CF6-A887-4EE0-8298-643A51D26EEA}" type="parTrans" cxnId="{EF17F7CB-3439-4F4E-B445-13FF3B364047}">
      <dgm:prSet/>
      <dgm:spPr/>
      <dgm:t>
        <a:bodyPr/>
        <a:lstStyle/>
        <a:p>
          <a:endParaRPr lang="en-IN"/>
        </a:p>
      </dgm:t>
    </dgm:pt>
    <dgm:pt modelId="{120C5F27-EAF8-4B32-BF30-0CBB503A5019}" type="sibTrans" cxnId="{EF17F7CB-3439-4F4E-B445-13FF3B364047}">
      <dgm:prSet/>
      <dgm:spPr/>
      <dgm:t>
        <a:bodyPr/>
        <a:lstStyle/>
        <a:p>
          <a:endParaRPr lang="en-IN"/>
        </a:p>
      </dgm:t>
    </dgm:pt>
    <dgm:pt modelId="{B810B040-E462-44A4-AA85-1F7D2B477E3A}">
      <dgm:prSet phldrT="[Text]"/>
      <dgm:spPr>
        <a:solidFill>
          <a:schemeClr val="accent4"/>
        </a:solidFill>
      </dgm:spPr>
      <dgm:t>
        <a:bodyPr/>
        <a:lstStyle/>
        <a:p>
          <a:r>
            <a:rPr lang="en-IN" dirty="0">
              <a:solidFill>
                <a:schemeClr val="tx1"/>
              </a:solidFill>
            </a:rPr>
            <a:t>Interpret results</a:t>
          </a:r>
        </a:p>
      </dgm:t>
    </dgm:pt>
    <dgm:pt modelId="{F2C47448-1E82-491C-9B5C-672DCA6257C8}" type="parTrans" cxnId="{9ED9A707-CA7A-4A82-88D7-4B9AF896571A}">
      <dgm:prSet/>
      <dgm:spPr/>
      <dgm:t>
        <a:bodyPr/>
        <a:lstStyle/>
        <a:p>
          <a:endParaRPr lang="en-IN"/>
        </a:p>
      </dgm:t>
    </dgm:pt>
    <dgm:pt modelId="{DFE5C812-6E77-4A9F-A788-DC4491CF2BDE}" type="sibTrans" cxnId="{9ED9A707-CA7A-4A82-88D7-4B9AF896571A}">
      <dgm:prSet/>
      <dgm:spPr/>
      <dgm:t>
        <a:bodyPr/>
        <a:lstStyle/>
        <a:p>
          <a:endParaRPr lang="en-IN"/>
        </a:p>
      </dgm:t>
    </dgm:pt>
    <dgm:pt modelId="{3EEF1F2E-2027-43E7-8F63-61C3717EA488}" type="pres">
      <dgm:prSet presAssocID="{69824ED1-C4DD-4D76-9491-AECE59CD6C22}" presName="Name0" presStyleCnt="0">
        <dgm:presLayoutVars>
          <dgm:dir/>
          <dgm:resizeHandles val="exact"/>
        </dgm:presLayoutVars>
      </dgm:prSet>
      <dgm:spPr/>
    </dgm:pt>
    <dgm:pt modelId="{1795B969-B046-4FF0-85C6-2629F386CDC6}" type="pres">
      <dgm:prSet presAssocID="{DE350F3A-FA25-49D0-96F0-CC8EB8930364}" presName="node" presStyleLbl="node1" presStyleIdx="0" presStyleCnt="6">
        <dgm:presLayoutVars>
          <dgm:bulletEnabled val="1"/>
        </dgm:presLayoutVars>
      </dgm:prSet>
      <dgm:spPr/>
    </dgm:pt>
    <dgm:pt modelId="{9B526E40-A68B-4A1A-88DA-DBEBBD661D8E}" type="pres">
      <dgm:prSet presAssocID="{091B4D0C-B16F-41D9-8298-878C99D4A66F}" presName="sibTrans" presStyleLbl="sibTrans2D1" presStyleIdx="0" presStyleCnt="5"/>
      <dgm:spPr/>
    </dgm:pt>
    <dgm:pt modelId="{DEE3F41D-BB90-42EE-B52D-D719C4A22A8A}" type="pres">
      <dgm:prSet presAssocID="{091B4D0C-B16F-41D9-8298-878C99D4A66F}" presName="connectorText" presStyleLbl="sibTrans2D1" presStyleIdx="0" presStyleCnt="5"/>
      <dgm:spPr/>
    </dgm:pt>
    <dgm:pt modelId="{4A62555B-9642-428C-9E87-6861909170E7}" type="pres">
      <dgm:prSet presAssocID="{FF0472D5-C67A-49D6-82C6-42DB56075948}" presName="node" presStyleLbl="node1" presStyleIdx="1" presStyleCnt="6">
        <dgm:presLayoutVars>
          <dgm:bulletEnabled val="1"/>
        </dgm:presLayoutVars>
      </dgm:prSet>
      <dgm:spPr/>
    </dgm:pt>
    <dgm:pt modelId="{59B92C0D-60A0-47F3-BE8A-3AC334A5F14E}" type="pres">
      <dgm:prSet presAssocID="{529D5A2C-122E-4B70-8B5D-927926C9508E}" presName="sibTrans" presStyleLbl="sibTrans2D1" presStyleIdx="1" presStyleCnt="5"/>
      <dgm:spPr/>
    </dgm:pt>
    <dgm:pt modelId="{7AEC2786-8E3C-4DC7-A3C2-D56619BA79CA}" type="pres">
      <dgm:prSet presAssocID="{529D5A2C-122E-4B70-8B5D-927926C9508E}" presName="connectorText" presStyleLbl="sibTrans2D1" presStyleIdx="1" presStyleCnt="5"/>
      <dgm:spPr/>
    </dgm:pt>
    <dgm:pt modelId="{1BFBD6DA-B785-4D06-805C-EEF24339E793}" type="pres">
      <dgm:prSet presAssocID="{0F9FD82D-2A6F-4983-9D8C-64BE9C1707F4}" presName="node" presStyleLbl="node1" presStyleIdx="2" presStyleCnt="6">
        <dgm:presLayoutVars>
          <dgm:bulletEnabled val="1"/>
        </dgm:presLayoutVars>
      </dgm:prSet>
      <dgm:spPr/>
    </dgm:pt>
    <dgm:pt modelId="{F0D0313C-0FDA-4F5F-8317-98308CF944C0}" type="pres">
      <dgm:prSet presAssocID="{B647BA26-94D8-48FF-BD4B-844175B07AE0}" presName="sibTrans" presStyleLbl="sibTrans2D1" presStyleIdx="2" presStyleCnt="5"/>
      <dgm:spPr/>
    </dgm:pt>
    <dgm:pt modelId="{5F915330-7B5D-42EC-9E26-A34E2C8C56E8}" type="pres">
      <dgm:prSet presAssocID="{B647BA26-94D8-48FF-BD4B-844175B07AE0}" presName="connectorText" presStyleLbl="sibTrans2D1" presStyleIdx="2" presStyleCnt="5"/>
      <dgm:spPr/>
    </dgm:pt>
    <dgm:pt modelId="{30EEA859-2522-49D5-970F-57B6B375A87F}" type="pres">
      <dgm:prSet presAssocID="{6A1CAAE5-52AF-49DD-A429-0D4813A30190}" presName="node" presStyleLbl="node1" presStyleIdx="3" presStyleCnt="6">
        <dgm:presLayoutVars>
          <dgm:bulletEnabled val="1"/>
        </dgm:presLayoutVars>
      </dgm:prSet>
      <dgm:spPr/>
    </dgm:pt>
    <dgm:pt modelId="{02B301DD-C508-4322-A994-ED81588E03E9}" type="pres">
      <dgm:prSet presAssocID="{73466953-EE83-460C-8E80-3DE6EE8C6260}" presName="sibTrans" presStyleLbl="sibTrans2D1" presStyleIdx="3" presStyleCnt="5"/>
      <dgm:spPr/>
    </dgm:pt>
    <dgm:pt modelId="{0F8A59D6-37B2-47AE-AB32-835D25999518}" type="pres">
      <dgm:prSet presAssocID="{73466953-EE83-460C-8E80-3DE6EE8C6260}" presName="connectorText" presStyleLbl="sibTrans2D1" presStyleIdx="3" presStyleCnt="5"/>
      <dgm:spPr/>
    </dgm:pt>
    <dgm:pt modelId="{46E61A89-694D-43C4-B6AE-27EF4F484717}" type="pres">
      <dgm:prSet presAssocID="{E3D6A5C5-6219-4AC1-87A9-E6238E47499D}" presName="node" presStyleLbl="node1" presStyleIdx="4" presStyleCnt="6">
        <dgm:presLayoutVars>
          <dgm:bulletEnabled val="1"/>
        </dgm:presLayoutVars>
      </dgm:prSet>
      <dgm:spPr/>
    </dgm:pt>
    <dgm:pt modelId="{DDC8BD2A-E390-4FB1-93CC-F1502E01B45C}" type="pres">
      <dgm:prSet presAssocID="{120C5F27-EAF8-4B32-BF30-0CBB503A5019}" presName="sibTrans" presStyleLbl="sibTrans2D1" presStyleIdx="4" presStyleCnt="5"/>
      <dgm:spPr/>
    </dgm:pt>
    <dgm:pt modelId="{6BCBE461-18A7-4A25-83F8-00D8C69056B2}" type="pres">
      <dgm:prSet presAssocID="{120C5F27-EAF8-4B32-BF30-0CBB503A5019}" presName="connectorText" presStyleLbl="sibTrans2D1" presStyleIdx="4" presStyleCnt="5"/>
      <dgm:spPr/>
    </dgm:pt>
    <dgm:pt modelId="{CBAE99B7-9804-49F5-93D6-80D17617EEDA}" type="pres">
      <dgm:prSet presAssocID="{B810B040-E462-44A4-AA85-1F7D2B477E3A}" presName="node" presStyleLbl="node1" presStyleIdx="5" presStyleCnt="6">
        <dgm:presLayoutVars>
          <dgm:bulletEnabled val="1"/>
        </dgm:presLayoutVars>
      </dgm:prSet>
      <dgm:spPr/>
    </dgm:pt>
  </dgm:ptLst>
  <dgm:cxnLst>
    <dgm:cxn modelId="{9ED9A707-CA7A-4A82-88D7-4B9AF896571A}" srcId="{69824ED1-C4DD-4D76-9491-AECE59CD6C22}" destId="{B810B040-E462-44A4-AA85-1F7D2B477E3A}" srcOrd="5" destOrd="0" parTransId="{F2C47448-1E82-491C-9B5C-672DCA6257C8}" sibTransId="{DFE5C812-6E77-4A9F-A788-DC4491CF2BDE}"/>
    <dgm:cxn modelId="{5777E217-4602-4758-8943-4573726E27DB}" type="presOf" srcId="{B647BA26-94D8-48FF-BD4B-844175B07AE0}" destId="{5F915330-7B5D-42EC-9E26-A34E2C8C56E8}" srcOrd="1" destOrd="0" presId="urn:microsoft.com/office/officeart/2005/8/layout/process1"/>
    <dgm:cxn modelId="{CA720719-EEE5-4031-8704-B3ECE7B9CEDD}" type="presOf" srcId="{69824ED1-C4DD-4D76-9491-AECE59CD6C22}" destId="{3EEF1F2E-2027-43E7-8F63-61C3717EA488}" srcOrd="0" destOrd="0" presId="urn:microsoft.com/office/officeart/2005/8/layout/process1"/>
    <dgm:cxn modelId="{91DA8E1B-1603-45DF-A652-74C8618698D0}" srcId="{69824ED1-C4DD-4D76-9491-AECE59CD6C22}" destId="{DE350F3A-FA25-49D0-96F0-CC8EB8930364}" srcOrd="0" destOrd="0" parTransId="{D3921AD6-7F77-4588-B923-2D4E016E243C}" sibTransId="{091B4D0C-B16F-41D9-8298-878C99D4A66F}"/>
    <dgm:cxn modelId="{1216FF1B-398E-44A3-8A48-AADF9B295240}" srcId="{69824ED1-C4DD-4D76-9491-AECE59CD6C22}" destId="{6A1CAAE5-52AF-49DD-A429-0D4813A30190}" srcOrd="3" destOrd="0" parTransId="{FABE35BC-0587-4006-86BA-12957535F52E}" sibTransId="{73466953-EE83-460C-8E80-3DE6EE8C6260}"/>
    <dgm:cxn modelId="{630CCC1F-8C56-43F2-BAAB-063EC63EA17B}" type="presOf" srcId="{DE350F3A-FA25-49D0-96F0-CC8EB8930364}" destId="{1795B969-B046-4FF0-85C6-2629F386CDC6}" srcOrd="0" destOrd="0" presId="urn:microsoft.com/office/officeart/2005/8/layout/process1"/>
    <dgm:cxn modelId="{5E2C3E45-0E89-42F7-9AB2-01A29140478D}" type="presOf" srcId="{120C5F27-EAF8-4B32-BF30-0CBB503A5019}" destId="{DDC8BD2A-E390-4FB1-93CC-F1502E01B45C}" srcOrd="0" destOrd="0" presId="urn:microsoft.com/office/officeart/2005/8/layout/process1"/>
    <dgm:cxn modelId="{F14A2A48-DE6E-4CD7-B18C-8121BC474C05}" type="presOf" srcId="{091B4D0C-B16F-41D9-8298-878C99D4A66F}" destId="{9B526E40-A68B-4A1A-88DA-DBEBBD661D8E}" srcOrd="0" destOrd="0" presId="urn:microsoft.com/office/officeart/2005/8/layout/process1"/>
    <dgm:cxn modelId="{AB1EE768-A826-4A47-B78C-53A3FA7B0C51}" srcId="{69824ED1-C4DD-4D76-9491-AECE59CD6C22}" destId="{FF0472D5-C67A-49D6-82C6-42DB56075948}" srcOrd="1" destOrd="0" parTransId="{C793463A-4CFE-49FD-8D56-C609B7ADB4BA}" sibTransId="{529D5A2C-122E-4B70-8B5D-927926C9508E}"/>
    <dgm:cxn modelId="{8FC38C4C-12DE-483E-B828-D0F4DF4AD839}" type="presOf" srcId="{E3D6A5C5-6219-4AC1-87A9-E6238E47499D}" destId="{46E61A89-694D-43C4-B6AE-27EF4F484717}" srcOrd="0" destOrd="0" presId="urn:microsoft.com/office/officeart/2005/8/layout/process1"/>
    <dgm:cxn modelId="{62C5D34F-7DE5-4208-BD83-D85142D60F57}" type="presOf" srcId="{B810B040-E462-44A4-AA85-1F7D2B477E3A}" destId="{CBAE99B7-9804-49F5-93D6-80D17617EEDA}" srcOrd="0" destOrd="0" presId="urn:microsoft.com/office/officeart/2005/8/layout/process1"/>
    <dgm:cxn modelId="{3F54F26F-B431-4BF5-BE47-6731BB0CA8F6}" type="presOf" srcId="{091B4D0C-B16F-41D9-8298-878C99D4A66F}" destId="{DEE3F41D-BB90-42EE-B52D-D719C4A22A8A}" srcOrd="1" destOrd="0" presId="urn:microsoft.com/office/officeart/2005/8/layout/process1"/>
    <dgm:cxn modelId="{DA4A0872-43BB-4AFC-A5F6-9BBAA309A8EB}" type="presOf" srcId="{529D5A2C-122E-4B70-8B5D-927926C9508E}" destId="{7AEC2786-8E3C-4DC7-A3C2-D56619BA79CA}" srcOrd="1" destOrd="0" presId="urn:microsoft.com/office/officeart/2005/8/layout/process1"/>
    <dgm:cxn modelId="{AFA9A48F-386D-4F70-99E1-4D3E314435E8}" type="presOf" srcId="{B647BA26-94D8-48FF-BD4B-844175B07AE0}" destId="{F0D0313C-0FDA-4F5F-8317-98308CF944C0}" srcOrd="0" destOrd="0" presId="urn:microsoft.com/office/officeart/2005/8/layout/process1"/>
    <dgm:cxn modelId="{C0160B93-9F94-41D9-BB65-55AF78A411D5}" srcId="{69824ED1-C4DD-4D76-9491-AECE59CD6C22}" destId="{0F9FD82D-2A6F-4983-9D8C-64BE9C1707F4}" srcOrd="2" destOrd="0" parTransId="{8BC87E1B-CEC5-46D9-930E-EC97DF03F046}" sibTransId="{B647BA26-94D8-48FF-BD4B-844175B07AE0}"/>
    <dgm:cxn modelId="{1248EDA3-5996-4AA4-8E17-FCDFC18E495E}" type="presOf" srcId="{73466953-EE83-460C-8E80-3DE6EE8C6260}" destId="{0F8A59D6-37B2-47AE-AB32-835D25999518}" srcOrd="1" destOrd="0" presId="urn:microsoft.com/office/officeart/2005/8/layout/process1"/>
    <dgm:cxn modelId="{2FB519A7-0014-4363-8D45-CD347654BA2A}" type="presOf" srcId="{73466953-EE83-460C-8E80-3DE6EE8C6260}" destId="{02B301DD-C508-4322-A994-ED81588E03E9}" srcOrd="0" destOrd="0" presId="urn:microsoft.com/office/officeart/2005/8/layout/process1"/>
    <dgm:cxn modelId="{BF35D9B3-6F46-47D1-8457-49166EE935F2}" type="presOf" srcId="{529D5A2C-122E-4B70-8B5D-927926C9508E}" destId="{59B92C0D-60A0-47F3-BE8A-3AC334A5F14E}" srcOrd="0" destOrd="0" presId="urn:microsoft.com/office/officeart/2005/8/layout/process1"/>
    <dgm:cxn modelId="{999763B5-64A3-4697-BBF8-DD412F110658}" type="presOf" srcId="{6A1CAAE5-52AF-49DD-A429-0D4813A30190}" destId="{30EEA859-2522-49D5-970F-57B6B375A87F}" srcOrd="0" destOrd="0" presId="urn:microsoft.com/office/officeart/2005/8/layout/process1"/>
    <dgm:cxn modelId="{A4836DB8-0E00-4660-8302-3B712839F286}" type="presOf" srcId="{120C5F27-EAF8-4B32-BF30-0CBB503A5019}" destId="{6BCBE461-18A7-4A25-83F8-00D8C69056B2}" srcOrd="1" destOrd="0" presId="urn:microsoft.com/office/officeart/2005/8/layout/process1"/>
    <dgm:cxn modelId="{EF17F7CB-3439-4F4E-B445-13FF3B364047}" srcId="{69824ED1-C4DD-4D76-9491-AECE59CD6C22}" destId="{E3D6A5C5-6219-4AC1-87A9-E6238E47499D}" srcOrd="4" destOrd="0" parTransId="{70816CF6-A887-4EE0-8298-643A51D26EEA}" sibTransId="{120C5F27-EAF8-4B32-BF30-0CBB503A5019}"/>
    <dgm:cxn modelId="{F90B09DC-AD88-4904-9F7B-DD69FCC8DC0C}" type="presOf" srcId="{0F9FD82D-2A6F-4983-9D8C-64BE9C1707F4}" destId="{1BFBD6DA-B785-4D06-805C-EEF24339E793}" srcOrd="0" destOrd="0" presId="urn:microsoft.com/office/officeart/2005/8/layout/process1"/>
    <dgm:cxn modelId="{2DC75CF5-7DFC-4C5F-B9FD-FE76580783F7}" type="presOf" srcId="{FF0472D5-C67A-49D6-82C6-42DB56075948}" destId="{4A62555B-9642-428C-9E87-6861909170E7}" srcOrd="0" destOrd="0" presId="urn:microsoft.com/office/officeart/2005/8/layout/process1"/>
    <dgm:cxn modelId="{6AA8639E-509D-4DED-B20D-AE91BCE3DF8C}" type="presParOf" srcId="{3EEF1F2E-2027-43E7-8F63-61C3717EA488}" destId="{1795B969-B046-4FF0-85C6-2629F386CDC6}" srcOrd="0" destOrd="0" presId="urn:microsoft.com/office/officeart/2005/8/layout/process1"/>
    <dgm:cxn modelId="{F8245152-3A50-45E2-9B44-FCC9DE290047}" type="presParOf" srcId="{3EEF1F2E-2027-43E7-8F63-61C3717EA488}" destId="{9B526E40-A68B-4A1A-88DA-DBEBBD661D8E}" srcOrd="1" destOrd="0" presId="urn:microsoft.com/office/officeart/2005/8/layout/process1"/>
    <dgm:cxn modelId="{CC31B374-01BA-4D04-AAA4-0B1D8C8D5204}" type="presParOf" srcId="{9B526E40-A68B-4A1A-88DA-DBEBBD661D8E}" destId="{DEE3F41D-BB90-42EE-B52D-D719C4A22A8A}" srcOrd="0" destOrd="0" presId="urn:microsoft.com/office/officeart/2005/8/layout/process1"/>
    <dgm:cxn modelId="{6DD5017F-4532-410A-A567-273118059465}" type="presParOf" srcId="{3EEF1F2E-2027-43E7-8F63-61C3717EA488}" destId="{4A62555B-9642-428C-9E87-6861909170E7}" srcOrd="2" destOrd="0" presId="urn:microsoft.com/office/officeart/2005/8/layout/process1"/>
    <dgm:cxn modelId="{28ECC0DD-24D6-4EBE-95D2-EF64020D66F9}" type="presParOf" srcId="{3EEF1F2E-2027-43E7-8F63-61C3717EA488}" destId="{59B92C0D-60A0-47F3-BE8A-3AC334A5F14E}" srcOrd="3" destOrd="0" presId="urn:microsoft.com/office/officeart/2005/8/layout/process1"/>
    <dgm:cxn modelId="{4493E5D1-7B46-4FD3-A5B2-828AE130AF1A}" type="presParOf" srcId="{59B92C0D-60A0-47F3-BE8A-3AC334A5F14E}" destId="{7AEC2786-8E3C-4DC7-A3C2-D56619BA79CA}" srcOrd="0" destOrd="0" presId="urn:microsoft.com/office/officeart/2005/8/layout/process1"/>
    <dgm:cxn modelId="{EE3F0198-1CF9-48B2-8DFB-2EC8B7F3A7A3}" type="presParOf" srcId="{3EEF1F2E-2027-43E7-8F63-61C3717EA488}" destId="{1BFBD6DA-B785-4D06-805C-EEF24339E793}" srcOrd="4" destOrd="0" presId="urn:microsoft.com/office/officeart/2005/8/layout/process1"/>
    <dgm:cxn modelId="{4B49F337-BB5D-4DA2-A208-D474C8EFA87E}" type="presParOf" srcId="{3EEF1F2E-2027-43E7-8F63-61C3717EA488}" destId="{F0D0313C-0FDA-4F5F-8317-98308CF944C0}" srcOrd="5" destOrd="0" presId="urn:microsoft.com/office/officeart/2005/8/layout/process1"/>
    <dgm:cxn modelId="{4F443FD6-16D4-47C3-A3A3-899A05BD099D}" type="presParOf" srcId="{F0D0313C-0FDA-4F5F-8317-98308CF944C0}" destId="{5F915330-7B5D-42EC-9E26-A34E2C8C56E8}" srcOrd="0" destOrd="0" presId="urn:microsoft.com/office/officeart/2005/8/layout/process1"/>
    <dgm:cxn modelId="{65081468-C381-4306-BECC-AF53525FDC8D}" type="presParOf" srcId="{3EEF1F2E-2027-43E7-8F63-61C3717EA488}" destId="{30EEA859-2522-49D5-970F-57B6B375A87F}" srcOrd="6" destOrd="0" presId="urn:microsoft.com/office/officeart/2005/8/layout/process1"/>
    <dgm:cxn modelId="{D746B48F-7E5D-474E-B14D-34FE27B8DE68}" type="presParOf" srcId="{3EEF1F2E-2027-43E7-8F63-61C3717EA488}" destId="{02B301DD-C508-4322-A994-ED81588E03E9}" srcOrd="7" destOrd="0" presId="urn:microsoft.com/office/officeart/2005/8/layout/process1"/>
    <dgm:cxn modelId="{253C84E2-0B00-41DC-97B5-398B1D9AC746}" type="presParOf" srcId="{02B301DD-C508-4322-A994-ED81588E03E9}" destId="{0F8A59D6-37B2-47AE-AB32-835D25999518}" srcOrd="0" destOrd="0" presId="urn:microsoft.com/office/officeart/2005/8/layout/process1"/>
    <dgm:cxn modelId="{3CB63AA6-2232-4936-B56B-81DBD7C72A03}" type="presParOf" srcId="{3EEF1F2E-2027-43E7-8F63-61C3717EA488}" destId="{46E61A89-694D-43C4-B6AE-27EF4F484717}" srcOrd="8" destOrd="0" presId="urn:microsoft.com/office/officeart/2005/8/layout/process1"/>
    <dgm:cxn modelId="{F38B24B2-0DBB-4AFA-ADC7-0CD9303A2DE8}" type="presParOf" srcId="{3EEF1F2E-2027-43E7-8F63-61C3717EA488}" destId="{DDC8BD2A-E390-4FB1-93CC-F1502E01B45C}" srcOrd="9" destOrd="0" presId="urn:microsoft.com/office/officeart/2005/8/layout/process1"/>
    <dgm:cxn modelId="{1253D179-A2A2-43D3-A749-69C8391E8FBF}" type="presParOf" srcId="{DDC8BD2A-E390-4FB1-93CC-F1502E01B45C}" destId="{6BCBE461-18A7-4A25-83F8-00D8C69056B2}" srcOrd="0" destOrd="0" presId="urn:microsoft.com/office/officeart/2005/8/layout/process1"/>
    <dgm:cxn modelId="{35DE73C1-862D-4D6D-8988-84A6878753DC}" type="presParOf" srcId="{3EEF1F2E-2027-43E7-8F63-61C3717EA488}" destId="{CBAE99B7-9804-49F5-93D6-80D17617EEDA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95B969-B046-4FF0-85C6-2629F386CDC6}">
      <dsp:nvSpPr>
        <dsp:cNvPr id="0" name=""/>
        <dsp:cNvSpPr/>
      </dsp:nvSpPr>
      <dsp:spPr>
        <a:xfrm>
          <a:off x="0" y="2698585"/>
          <a:ext cx="1498839" cy="123654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solidFill>
                <a:schemeClr val="tx1"/>
              </a:solidFill>
            </a:rPr>
            <a:t>Data Wrangling</a:t>
          </a:r>
        </a:p>
      </dsp:txBody>
      <dsp:txXfrm>
        <a:off x="36217" y="2734802"/>
        <a:ext cx="1426405" cy="1164108"/>
      </dsp:txXfrm>
    </dsp:sp>
    <dsp:sp modelId="{9B526E40-A68B-4A1A-88DA-DBEBBD661D8E}">
      <dsp:nvSpPr>
        <dsp:cNvPr id="0" name=""/>
        <dsp:cNvSpPr/>
      </dsp:nvSpPr>
      <dsp:spPr>
        <a:xfrm>
          <a:off x="1648723" y="3131000"/>
          <a:ext cx="317753" cy="3717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1648723" y="3205342"/>
        <a:ext cx="222427" cy="223028"/>
      </dsp:txXfrm>
    </dsp:sp>
    <dsp:sp modelId="{4A62555B-9642-428C-9E87-6861909170E7}">
      <dsp:nvSpPr>
        <dsp:cNvPr id="0" name=""/>
        <dsp:cNvSpPr/>
      </dsp:nvSpPr>
      <dsp:spPr>
        <a:xfrm>
          <a:off x="2098375" y="2698585"/>
          <a:ext cx="1498839" cy="1236542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solidFill>
                <a:schemeClr val="tx1"/>
              </a:solidFill>
            </a:rPr>
            <a:t>Explore data</a:t>
          </a:r>
        </a:p>
      </dsp:txBody>
      <dsp:txXfrm>
        <a:off x="2134592" y="2734802"/>
        <a:ext cx="1426405" cy="1164108"/>
      </dsp:txXfrm>
    </dsp:sp>
    <dsp:sp modelId="{59B92C0D-60A0-47F3-BE8A-3AC334A5F14E}">
      <dsp:nvSpPr>
        <dsp:cNvPr id="0" name=""/>
        <dsp:cNvSpPr/>
      </dsp:nvSpPr>
      <dsp:spPr>
        <a:xfrm>
          <a:off x="3747098" y="3131000"/>
          <a:ext cx="317753" cy="3717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3747098" y="3205342"/>
        <a:ext cx="222427" cy="223028"/>
      </dsp:txXfrm>
    </dsp:sp>
    <dsp:sp modelId="{1BFBD6DA-B785-4D06-805C-EEF24339E793}">
      <dsp:nvSpPr>
        <dsp:cNvPr id="0" name=""/>
        <dsp:cNvSpPr/>
      </dsp:nvSpPr>
      <dsp:spPr>
        <a:xfrm>
          <a:off x="4196750" y="2698585"/>
          <a:ext cx="1498839" cy="1236542"/>
        </a:xfrm>
        <a:prstGeom prst="roundRect">
          <a:avLst>
            <a:gd name="adj" fmla="val 10000"/>
          </a:avLst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solidFill>
                <a:schemeClr val="tx1"/>
              </a:solidFill>
            </a:rPr>
            <a:t>Data Cleaning</a:t>
          </a:r>
        </a:p>
      </dsp:txBody>
      <dsp:txXfrm>
        <a:off x="4232967" y="2734802"/>
        <a:ext cx="1426405" cy="1164108"/>
      </dsp:txXfrm>
    </dsp:sp>
    <dsp:sp modelId="{F0D0313C-0FDA-4F5F-8317-98308CF944C0}">
      <dsp:nvSpPr>
        <dsp:cNvPr id="0" name=""/>
        <dsp:cNvSpPr/>
      </dsp:nvSpPr>
      <dsp:spPr>
        <a:xfrm>
          <a:off x="5845474" y="3131000"/>
          <a:ext cx="317753" cy="3717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5845474" y="3205342"/>
        <a:ext cx="222427" cy="223028"/>
      </dsp:txXfrm>
    </dsp:sp>
    <dsp:sp modelId="{30EEA859-2522-49D5-970F-57B6B375A87F}">
      <dsp:nvSpPr>
        <dsp:cNvPr id="0" name=""/>
        <dsp:cNvSpPr/>
      </dsp:nvSpPr>
      <dsp:spPr>
        <a:xfrm>
          <a:off x="6295125" y="2698585"/>
          <a:ext cx="1498839" cy="1236542"/>
        </a:xfrm>
        <a:prstGeom prst="roundRect">
          <a:avLst>
            <a:gd name="adj" fmla="val 10000"/>
          </a:avLst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solidFill>
                <a:schemeClr val="tx1"/>
              </a:solidFill>
            </a:rPr>
            <a:t>Data Modelling / Machine Learning</a:t>
          </a:r>
        </a:p>
      </dsp:txBody>
      <dsp:txXfrm>
        <a:off x="6331342" y="2734802"/>
        <a:ext cx="1426405" cy="1164108"/>
      </dsp:txXfrm>
    </dsp:sp>
    <dsp:sp modelId="{02B301DD-C508-4322-A994-ED81588E03E9}">
      <dsp:nvSpPr>
        <dsp:cNvPr id="0" name=""/>
        <dsp:cNvSpPr/>
      </dsp:nvSpPr>
      <dsp:spPr>
        <a:xfrm>
          <a:off x="7943849" y="3131000"/>
          <a:ext cx="317753" cy="3717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7943849" y="3205342"/>
        <a:ext cx="222427" cy="223028"/>
      </dsp:txXfrm>
    </dsp:sp>
    <dsp:sp modelId="{46E61A89-694D-43C4-B6AE-27EF4F484717}">
      <dsp:nvSpPr>
        <dsp:cNvPr id="0" name=""/>
        <dsp:cNvSpPr/>
      </dsp:nvSpPr>
      <dsp:spPr>
        <a:xfrm>
          <a:off x="8393501" y="2698585"/>
          <a:ext cx="1498839" cy="1236542"/>
        </a:xfrm>
        <a:prstGeom prst="roundRect">
          <a:avLst>
            <a:gd name="adj" fmla="val 10000"/>
          </a:avLst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solidFill>
                <a:schemeClr val="tx1"/>
              </a:solidFill>
            </a:rPr>
            <a:t>Model Deployment</a:t>
          </a:r>
        </a:p>
      </dsp:txBody>
      <dsp:txXfrm>
        <a:off x="8429718" y="2734802"/>
        <a:ext cx="1426405" cy="1164108"/>
      </dsp:txXfrm>
    </dsp:sp>
    <dsp:sp modelId="{DDC8BD2A-E390-4FB1-93CC-F1502E01B45C}">
      <dsp:nvSpPr>
        <dsp:cNvPr id="0" name=""/>
        <dsp:cNvSpPr/>
      </dsp:nvSpPr>
      <dsp:spPr>
        <a:xfrm>
          <a:off x="10042224" y="3131000"/>
          <a:ext cx="317753" cy="3717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10042224" y="3205342"/>
        <a:ext cx="222427" cy="223028"/>
      </dsp:txXfrm>
    </dsp:sp>
    <dsp:sp modelId="{CBAE99B7-9804-49F5-93D6-80D17617EEDA}">
      <dsp:nvSpPr>
        <dsp:cNvPr id="0" name=""/>
        <dsp:cNvSpPr/>
      </dsp:nvSpPr>
      <dsp:spPr>
        <a:xfrm>
          <a:off x="10491876" y="2698585"/>
          <a:ext cx="1498839" cy="1236542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solidFill>
                <a:schemeClr val="tx1"/>
              </a:solidFill>
            </a:rPr>
            <a:t>Interpret results</a:t>
          </a:r>
        </a:p>
      </dsp:txBody>
      <dsp:txXfrm>
        <a:off x="10528093" y="2734802"/>
        <a:ext cx="1426405" cy="11641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3DB2F-0E9C-4868-AB79-C731EE151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DE81B8-12DC-48DF-A657-7C946BD9E2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2E730-31C2-482B-A75A-AA0AA921F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80B76-AC77-49E8-96DC-DC0BBE7757B8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85029-6D06-4B1E-9F5B-923828DC3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09888-8B74-4C57-9D70-01FD26B6E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514A0-3CD4-47E4-9B43-7118006580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982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FF5BD-E13A-448F-BCAC-1E2702182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C226FF-DD04-45CD-9717-2B56C11413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5B8CF-569D-464C-8C4C-7151F102D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80B76-AC77-49E8-96DC-DC0BBE7757B8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BD3A4-843E-4B6B-B783-1E93FB282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FC86A-0511-4712-9091-A341C374E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514A0-3CD4-47E4-9B43-7118006580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570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C9D23E-7DC9-4E63-9A9A-43EF45263D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DE7923-A9E6-4CD1-906D-FC365905F9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BCC74-6BC0-4485-AAF6-27F570A9C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80B76-AC77-49E8-96DC-DC0BBE7757B8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FA4F8-BB86-4B70-944B-FF4098C2B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FCAC4-F431-41AD-ACAA-D662F539D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514A0-3CD4-47E4-9B43-7118006580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186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3EAA3-9A11-466E-BA9E-0570B2CD2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1B5E7-EAB8-4BC1-B9DD-4CA3B895F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6F503-1FC9-41D7-96D4-3C84B92CF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80B76-AC77-49E8-96DC-DC0BBE7757B8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D48B2-0FBD-49F9-91FC-72AAAC2FC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57E32-1911-48E9-A222-5BAF37D77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514A0-3CD4-47E4-9B43-7118006580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532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CE707-3CBD-4E11-A2D2-F12995C14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5F125-E4CF-452E-AC0B-9A5FF7315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AE97-5108-402B-8A34-EE48FCB14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80B76-AC77-49E8-96DC-DC0BBE7757B8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55919-2685-4961-8C88-51C9918CB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878AF-DD8E-4280-A0E2-FF7D67B3B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514A0-3CD4-47E4-9B43-7118006580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21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E5BFD-B366-4B4F-8285-CE342B10C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6AF95-DAF1-421E-BB62-27F5435C94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88054F-21C7-4BCB-8ABD-7666F920A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89C3D-7E5B-4AF4-83B0-054B83E1D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80B76-AC77-49E8-96DC-DC0BBE7757B8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9F554C-0491-4B73-83A8-9C5DB9FB6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DB1366-6F64-47D3-B685-0F52B8017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514A0-3CD4-47E4-9B43-7118006580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889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EE186-FD40-4624-BCE5-465BE6789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C179E-0946-40F7-B761-4DFD8053A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FE3F3-BFF9-4B4E-8EBE-D5A9F70D8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CD1A5-3827-4BBE-9970-BA923F00A0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714558-67E6-46E9-9148-DDC1C777B5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109FBE-E360-406F-B86F-C2962DCB2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80B76-AC77-49E8-96DC-DC0BBE7757B8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2A0153-598E-47A9-85AA-838EC3A1B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A39417-FD72-4B8B-8274-573D9CDB0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514A0-3CD4-47E4-9B43-7118006580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585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C2C6B-A7F0-403B-A16E-58F6A329B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0CB02C-E162-4C78-B853-58FE7A241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80B76-AC77-49E8-96DC-DC0BBE7757B8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017FD6-E2A5-4D4F-9CB5-BB02FD233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8D3DED-0D88-45E8-869F-D20CC5BB7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514A0-3CD4-47E4-9B43-7118006580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602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8D53C3-2A3A-4E7E-8A30-B529B6D8E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80B76-AC77-49E8-96DC-DC0BBE7757B8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DE4971-4F00-448C-827A-A0416B439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0D596-13B3-48CD-988A-B2C34C593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514A0-3CD4-47E4-9B43-7118006580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0752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3C47D-6BF3-4DC6-9208-F5AA2DF60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9C711-2A5D-4966-ACF7-BFF148DAA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6CEB2-92A1-48D9-9CC2-FEED60086B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EC2C60-2909-4020-A37F-B9BFB9351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80B76-AC77-49E8-96DC-DC0BBE7757B8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A9FB1-EDB7-4B52-9DFA-B93552702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61DD25-7029-4C12-9E53-0D3F26F7B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514A0-3CD4-47E4-9B43-7118006580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933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2B9F9-612F-4B4A-8DE5-15B0C704D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F7B41B-542D-49E7-BBB3-3AEBE05F37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0B0D5E-86B8-4E78-BF43-7DA32C9D1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41E5A-F2A7-4DAE-AF2D-F356DF073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80B76-AC77-49E8-96DC-DC0BBE7757B8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BE020-BEE9-4410-B718-48D6A4D32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B7AAF-BEB3-4BD0-B43E-2295AD82C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514A0-3CD4-47E4-9B43-7118006580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213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E84A95-A97E-47B8-8A8F-4AF607BD6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3A3F0-952E-4A5E-A284-9BF735D55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0CFE7-7BF3-4B99-B8CE-A201FF8312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80B76-AC77-49E8-96DC-DC0BBE7757B8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779DD-C3E9-40C9-A247-ED0C2F002D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10AA2-68CB-4FBC-8E4F-18B0285468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514A0-3CD4-47E4-9B43-7118006580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462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8196B-67FB-42CC-B9A1-4CBDF97568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A841E-61C7-4FC8-B73B-5A0ED8B453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352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726B948-A6CE-47AC-93E4-B7362B44D5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8677486"/>
              </p:ext>
            </p:extLst>
          </p:nvPr>
        </p:nvGraphicFramePr>
        <p:xfrm>
          <a:off x="86265" y="155275"/>
          <a:ext cx="11990716" cy="6633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5A9A612D-5F81-4E9A-8150-AAD4699A8460}"/>
              </a:ext>
            </a:extLst>
          </p:cNvPr>
          <p:cNvSpPr/>
          <p:nvPr/>
        </p:nvSpPr>
        <p:spPr>
          <a:xfrm rot="8866528">
            <a:off x="3558413" y="2161192"/>
            <a:ext cx="1790952" cy="420332"/>
          </a:xfrm>
          <a:prstGeom prst="rightArrow">
            <a:avLst>
              <a:gd name="adj1" fmla="val 3128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2F1D727-4A19-44A1-942F-9BEBE32E7474}"/>
              </a:ext>
            </a:extLst>
          </p:cNvPr>
          <p:cNvGrpSpPr/>
          <p:nvPr/>
        </p:nvGrpSpPr>
        <p:grpSpPr>
          <a:xfrm>
            <a:off x="5529920" y="1562681"/>
            <a:ext cx="3157384" cy="341101"/>
            <a:chOff x="3573063" y="2773035"/>
            <a:chExt cx="1274891" cy="1087642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B1E7290-8C3F-4BB9-B9B5-BF0A5F2F11B2}"/>
                </a:ext>
              </a:extLst>
            </p:cNvPr>
            <p:cNvSpPr/>
            <p:nvPr/>
          </p:nvSpPr>
          <p:spPr>
            <a:xfrm>
              <a:off x="3573063" y="2773035"/>
              <a:ext cx="1274891" cy="10876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tangle: Rounded Corners 4">
              <a:extLst>
                <a:ext uri="{FF2B5EF4-FFF2-40B4-BE49-F238E27FC236}">
                  <a16:creationId xmlns:a16="http://schemas.microsoft.com/office/drawing/2014/main" id="{AC16C83D-6692-490C-A5A1-A3AACFDCA441}"/>
                </a:ext>
              </a:extLst>
            </p:cNvPr>
            <p:cNvSpPr txBox="1"/>
            <p:nvPr/>
          </p:nvSpPr>
          <p:spPr>
            <a:xfrm>
              <a:off x="3604919" y="2804891"/>
              <a:ext cx="1211179" cy="10239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600" kern="1200" dirty="0">
                  <a:solidFill>
                    <a:schemeClr val="tx1"/>
                  </a:solidFill>
                </a:rPr>
                <a:t>Data Visualization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57C2BB5-127F-4841-B723-4FDD1DCBD2DC}"/>
              </a:ext>
            </a:extLst>
          </p:cNvPr>
          <p:cNvSpPr txBox="1"/>
          <p:nvPr/>
        </p:nvSpPr>
        <p:spPr>
          <a:xfrm>
            <a:off x="4065700" y="4608827"/>
            <a:ext cx="4060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u="sng" dirty="0"/>
              <a:t>Data Science / Machine Learning Pipeline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E22543A-56A9-4576-A651-AC3CC379A611}"/>
              </a:ext>
            </a:extLst>
          </p:cNvPr>
          <p:cNvSpPr/>
          <p:nvPr/>
        </p:nvSpPr>
        <p:spPr>
          <a:xfrm rot="1962054">
            <a:off x="8865338" y="2155848"/>
            <a:ext cx="1790952" cy="420332"/>
          </a:xfrm>
          <a:prstGeom prst="rightArrow">
            <a:avLst>
              <a:gd name="adj1" fmla="val 3128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134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6D4C577-DD17-47B6-A2DC-02255E40CA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140133"/>
              </p:ext>
            </p:extLst>
          </p:nvPr>
        </p:nvGraphicFramePr>
        <p:xfrm>
          <a:off x="345058" y="719666"/>
          <a:ext cx="8675999" cy="432000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543581">
                  <a:extLst>
                    <a:ext uri="{9D8B030D-6E8A-4147-A177-3AD203B41FA5}">
                      <a16:colId xmlns:a16="http://schemas.microsoft.com/office/drawing/2014/main" val="3221655686"/>
                    </a:ext>
                  </a:extLst>
                </a:gridCol>
                <a:gridCol w="1900842">
                  <a:extLst>
                    <a:ext uri="{9D8B030D-6E8A-4147-A177-3AD203B41FA5}">
                      <a16:colId xmlns:a16="http://schemas.microsoft.com/office/drawing/2014/main" val="790968682"/>
                    </a:ext>
                  </a:extLst>
                </a:gridCol>
                <a:gridCol w="2231576">
                  <a:extLst>
                    <a:ext uri="{9D8B030D-6E8A-4147-A177-3AD203B41FA5}">
                      <a16:colId xmlns:a16="http://schemas.microsoft.com/office/drawing/2014/main" val="447486931"/>
                    </a:ext>
                  </a:extLst>
                </a:gridCol>
              </a:tblGrid>
              <a:tr h="863991">
                <a:tc>
                  <a:txBody>
                    <a:bodyPr/>
                    <a:lstStyle/>
                    <a:p>
                      <a:r>
                        <a:rPr lang="en-IN" dirty="0"/>
                        <a:t>Visual Cue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Rank (smaller is better)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724163"/>
                  </a:ext>
                </a:extLst>
              </a:tr>
              <a:tr h="493716">
                <a:tc>
                  <a:txBody>
                    <a:bodyPr/>
                    <a:lstStyle/>
                    <a:p>
                      <a:r>
                        <a:rPr lang="en-IN" dirty="0"/>
                        <a:t>Position along a common Scale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348170"/>
                  </a:ext>
                </a:extLst>
              </a:tr>
              <a:tr h="493716">
                <a:tc>
                  <a:txBody>
                    <a:bodyPr/>
                    <a:lstStyle/>
                    <a:p>
                      <a:r>
                        <a:rPr lang="en-IN" dirty="0"/>
                        <a:t>Position along a identical but non-aligned scale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982234"/>
                  </a:ext>
                </a:extLst>
              </a:tr>
              <a:tr h="493716">
                <a:tc>
                  <a:txBody>
                    <a:bodyPr/>
                    <a:lstStyle/>
                    <a:p>
                      <a:r>
                        <a:rPr lang="en-IN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564489"/>
                  </a:ext>
                </a:extLst>
              </a:tr>
              <a:tr h="493716">
                <a:tc>
                  <a:txBody>
                    <a:bodyPr/>
                    <a:lstStyle/>
                    <a:p>
                      <a:r>
                        <a:rPr lang="en-IN" dirty="0"/>
                        <a:t>Angle / Slope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140267"/>
                  </a:ext>
                </a:extLst>
              </a:tr>
              <a:tr h="493716">
                <a:tc>
                  <a:txBody>
                    <a:bodyPr/>
                    <a:lstStyle/>
                    <a:p>
                      <a:r>
                        <a:rPr lang="en-IN" dirty="0"/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05249"/>
                  </a:ext>
                </a:extLst>
              </a:tr>
              <a:tr h="493716">
                <a:tc>
                  <a:txBody>
                    <a:bodyPr/>
                    <a:lstStyle/>
                    <a:p>
                      <a:r>
                        <a:rPr lang="en-IN" dirty="0"/>
                        <a:t>Volume / Density / Saturation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940078"/>
                  </a:ext>
                </a:extLst>
              </a:tr>
              <a:tr h="493716">
                <a:tc>
                  <a:txBody>
                    <a:bodyPr/>
                    <a:lstStyle/>
                    <a:p>
                      <a:r>
                        <a:rPr lang="en-IN" dirty="0" err="1"/>
                        <a:t>Color</a:t>
                      </a:r>
                      <a:r>
                        <a:rPr lang="en-IN" dirty="0"/>
                        <a:t> Hue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61887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27FCFB5-CE56-4FB1-8448-B1D2AD20EB94}"/>
              </a:ext>
            </a:extLst>
          </p:cNvPr>
          <p:cNvSpPr txBox="1"/>
          <p:nvPr/>
        </p:nvSpPr>
        <p:spPr>
          <a:xfrm>
            <a:off x="790292" y="5346692"/>
            <a:ext cx="7785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u="sng" dirty="0"/>
              <a:t>Framework to Help Decide which Visual Cue to Use for Quantitative Visualizations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F274C21-52AD-4465-9EE6-7C280FF2D50C}"/>
              </a:ext>
            </a:extLst>
          </p:cNvPr>
          <p:cNvGrpSpPr/>
          <p:nvPr/>
        </p:nvGrpSpPr>
        <p:grpSpPr>
          <a:xfrm>
            <a:off x="6823495" y="1640641"/>
            <a:ext cx="534830" cy="353684"/>
            <a:chOff x="2130725" y="4942936"/>
            <a:chExt cx="474452" cy="353683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0F9D7AB-0755-422F-819C-2AA6554E9BBC}"/>
                </a:ext>
              </a:extLst>
            </p:cNvPr>
            <p:cNvCxnSpPr/>
            <p:nvPr/>
          </p:nvCxnSpPr>
          <p:spPr>
            <a:xfrm>
              <a:off x="2130725" y="4942936"/>
              <a:ext cx="0" cy="3536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33F664A-BE86-469C-87C9-58FCB23660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30726" y="5296619"/>
              <a:ext cx="47445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080EEA6-E7C9-4771-B053-57C232BAEB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2745" y="5034951"/>
              <a:ext cx="848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E2F8967-AA2A-4B29-9402-BBA1995761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75145" y="5187351"/>
              <a:ext cx="848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4F94709-F326-4014-A8D3-218250533DF7}"/>
              </a:ext>
            </a:extLst>
          </p:cNvPr>
          <p:cNvGrpSpPr/>
          <p:nvPr/>
        </p:nvGrpSpPr>
        <p:grpSpPr>
          <a:xfrm>
            <a:off x="6832128" y="2052667"/>
            <a:ext cx="1178940" cy="485953"/>
            <a:chOff x="2283125" y="5394384"/>
            <a:chExt cx="1178940" cy="485953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58D3F4E-36D9-4580-8B48-4D74DBD69036}"/>
                </a:ext>
              </a:extLst>
            </p:cNvPr>
            <p:cNvCxnSpPr/>
            <p:nvPr/>
          </p:nvCxnSpPr>
          <p:spPr>
            <a:xfrm>
              <a:off x="2283125" y="5526654"/>
              <a:ext cx="0" cy="3536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90F468A-460E-4A4B-A06F-0B8A2AAE2C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3126" y="5880337"/>
              <a:ext cx="47445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53874E0-7C57-4285-993C-B804B125CB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83777" y="5773941"/>
              <a:ext cx="848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5E3BD8D-A0CC-4113-A096-74AB3C4B5E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79633" y="5486399"/>
              <a:ext cx="848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70C2F6D-3221-4C79-9C6C-C594BEB750D0}"/>
                </a:ext>
              </a:extLst>
            </p:cNvPr>
            <p:cNvCxnSpPr/>
            <p:nvPr/>
          </p:nvCxnSpPr>
          <p:spPr>
            <a:xfrm>
              <a:off x="2987613" y="5394384"/>
              <a:ext cx="0" cy="3536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C07B776-1E83-43AA-984E-E38B1EE928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7614" y="5748067"/>
              <a:ext cx="47445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4DD2CA2-00A7-4C20-B13F-B792D81862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79633" y="5486399"/>
              <a:ext cx="848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A1DD7D9-0FB1-47A8-B39F-6A4E36A809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2033" y="5638799"/>
              <a:ext cx="848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EF4E1C1-0F75-44CF-8BEA-D4CB718BDC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01673" y="5693431"/>
              <a:ext cx="848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E6118AC-94AA-40A1-BCB3-12DF7E8877DC}"/>
              </a:ext>
            </a:extLst>
          </p:cNvPr>
          <p:cNvGrpSpPr/>
          <p:nvPr/>
        </p:nvGrpSpPr>
        <p:grpSpPr>
          <a:xfrm>
            <a:off x="6849376" y="2674482"/>
            <a:ext cx="534830" cy="353684"/>
            <a:chOff x="9822611" y="2727150"/>
            <a:chExt cx="534830" cy="353684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C5935E4-6547-4E9A-8B03-15870107677A}"/>
                </a:ext>
              </a:extLst>
            </p:cNvPr>
            <p:cNvCxnSpPr/>
            <p:nvPr/>
          </p:nvCxnSpPr>
          <p:spPr>
            <a:xfrm>
              <a:off x="9822611" y="2727150"/>
              <a:ext cx="0" cy="3536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755FFFA-5B85-477C-BA54-7E3B366587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22612" y="3080834"/>
              <a:ext cx="5348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11F7508-753F-4694-81B8-E24A25F740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26341" y="2819165"/>
              <a:ext cx="1" cy="2616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E7450C3-E9DF-448E-8C91-C0693ADDE6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90026" y="2903992"/>
              <a:ext cx="0" cy="1670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F2E205F-78C8-449A-A72D-907AC8D43F9B}"/>
              </a:ext>
            </a:extLst>
          </p:cNvPr>
          <p:cNvGrpSpPr/>
          <p:nvPr/>
        </p:nvGrpSpPr>
        <p:grpSpPr>
          <a:xfrm>
            <a:off x="6849377" y="3168646"/>
            <a:ext cx="997787" cy="247287"/>
            <a:chOff x="9825487" y="2340213"/>
            <a:chExt cx="997787" cy="247287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017FAC9-976B-4DF2-8D58-5FCCAD19608E}"/>
                </a:ext>
              </a:extLst>
            </p:cNvPr>
            <p:cNvCxnSpPr/>
            <p:nvPr/>
          </p:nvCxnSpPr>
          <p:spPr>
            <a:xfrm flipH="1">
              <a:off x="9825487" y="2384784"/>
              <a:ext cx="396815" cy="2027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F8EA9EC-06FF-45B1-9FF8-32CB373B95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25487" y="2587500"/>
              <a:ext cx="3968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8C6851E-C4E5-46B7-8075-84F72BD2F6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26460" y="2340213"/>
              <a:ext cx="209910" cy="2472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052EFC5-46D8-4252-B1B2-5BCF1E0DC4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26459" y="2587500"/>
              <a:ext cx="3968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C4B9803-3651-4FE1-A209-502890CE090A}"/>
              </a:ext>
            </a:extLst>
          </p:cNvPr>
          <p:cNvGrpSpPr/>
          <p:nvPr/>
        </p:nvGrpSpPr>
        <p:grpSpPr>
          <a:xfrm>
            <a:off x="6855139" y="3589833"/>
            <a:ext cx="848256" cy="395559"/>
            <a:chOff x="7622886" y="4055657"/>
            <a:chExt cx="848256" cy="395559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5D475C9-FA87-4E6E-B929-A2A152A179A2}"/>
                </a:ext>
              </a:extLst>
            </p:cNvPr>
            <p:cNvSpPr/>
            <p:nvPr/>
          </p:nvSpPr>
          <p:spPr>
            <a:xfrm>
              <a:off x="7622886" y="4097550"/>
              <a:ext cx="373800" cy="3536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F4B3F86-EFEB-4C82-B556-8A47BBAE0BEF}"/>
                </a:ext>
              </a:extLst>
            </p:cNvPr>
            <p:cNvSpPr/>
            <p:nvPr/>
          </p:nvSpPr>
          <p:spPr>
            <a:xfrm>
              <a:off x="8057064" y="4055657"/>
              <a:ext cx="414078" cy="3945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4BE101F-78FA-4487-8A13-0680FE750BC1}"/>
              </a:ext>
            </a:extLst>
          </p:cNvPr>
          <p:cNvGrpSpPr/>
          <p:nvPr/>
        </p:nvGrpSpPr>
        <p:grpSpPr>
          <a:xfrm>
            <a:off x="6863763" y="3826453"/>
            <a:ext cx="928767" cy="989292"/>
            <a:chOff x="7622887" y="4378541"/>
            <a:chExt cx="928767" cy="989292"/>
          </a:xfrm>
        </p:grpSpPr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58" name="3D Model 57" descr="Sphere">
                  <a:extLst>
                    <a:ext uri="{FF2B5EF4-FFF2-40B4-BE49-F238E27FC236}">
                      <a16:creationId xmlns:a16="http://schemas.microsoft.com/office/drawing/2014/main" id="{69670A19-EFB2-4C23-999A-70A056886557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3037716560"/>
                    </p:ext>
                  </p:extLst>
                </p:nvPr>
              </p:nvGraphicFramePr>
              <p:xfrm>
                <a:off x="7622887" y="4470942"/>
                <a:ext cx="373799" cy="84513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373799" cy="845135"/>
                      </a:xfrm>
                      <a:prstGeom prst="rect">
                        <a:avLst/>
                      </a:prstGeom>
                    </am3d:spPr>
                    <am3d:camera>
                      <am3d:pos x="0" y="0" z="81469184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7143146" d="1000000"/>
                      <am3d:preTrans dx="-2" dy="-18000000" dz="3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60235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58" name="3D Model 57" descr="Sphere">
                  <a:extLst>
                    <a:ext uri="{FF2B5EF4-FFF2-40B4-BE49-F238E27FC236}">
                      <a16:creationId xmlns:a16="http://schemas.microsoft.com/office/drawing/2014/main" id="{69670A19-EFB2-4C23-999A-70A056886557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863763" y="3918854"/>
                  <a:ext cx="373799" cy="8451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59" name="3D Model 58" descr="Sphere">
                  <a:extLst>
                    <a:ext uri="{FF2B5EF4-FFF2-40B4-BE49-F238E27FC236}">
                      <a16:creationId xmlns:a16="http://schemas.microsoft.com/office/drawing/2014/main" id="{2EACC16D-10AF-499D-A58C-4960F3370A8A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2022542690"/>
                    </p:ext>
                  </p:extLst>
                </p:nvPr>
              </p:nvGraphicFramePr>
              <p:xfrm>
                <a:off x="8077203" y="4378541"/>
                <a:ext cx="474451" cy="989292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474451" cy="989292"/>
                      </a:xfrm>
                      <a:prstGeom prst="rect">
                        <a:avLst/>
                      </a:prstGeom>
                    </am3d:spPr>
                    <am3d:camera>
                      <am3d:pos x="0" y="0" z="81469184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7143146" d="1000000"/>
                      <am3d:preTrans dx="-2" dy="-18000000" dz="3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838015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59" name="3D Model 58" descr="Sphere">
                  <a:extLst>
                    <a:ext uri="{FF2B5EF4-FFF2-40B4-BE49-F238E27FC236}">
                      <a16:creationId xmlns:a16="http://schemas.microsoft.com/office/drawing/2014/main" id="{2EACC16D-10AF-499D-A58C-4960F3370A8A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318079" y="3826453"/>
                  <a:ext cx="474451" cy="989292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63" name="Picture 62" descr="Background pattern&#10;&#10;Description automatically generated">
            <a:extLst>
              <a:ext uri="{FF2B5EF4-FFF2-40B4-BE49-F238E27FC236}">
                <a16:creationId xmlns:a16="http://schemas.microsoft.com/office/drawing/2014/main" id="{B5E8ACC7-A6DE-446B-A2B0-F817F69E4E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709" y="4612311"/>
            <a:ext cx="569640" cy="390610"/>
          </a:xfrm>
          <a:prstGeom prst="rect">
            <a:avLst/>
          </a:prstGeom>
        </p:spPr>
      </p:pic>
      <p:sp>
        <p:nvSpPr>
          <p:cNvPr id="66" name="Callout: Line 65">
            <a:extLst>
              <a:ext uri="{FF2B5EF4-FFF2-40B4-BE49-F238E27FC236}">
                <a16:creationId xmlns:a16="http://schemas.microsoft.com/office/drawing/2014/main" id="{D6394F55-BC34-42DA-8DB7-DEE614822D47}"/>
              </a:ext>
            </a:extLst>
          </p:cNvPr>
          <p:cNvSpPr/>
          <p:nvPr/>
        </p:nvSpPr>
        <p:spPr>
          <a:xfrm>
            <a:off x="9799608" y="2121859"/>
            <a:ext cx="1061049" cy="499610"/>
          </a:xfrm>
          <a:prstGeom prst="borderCallout1">
            <a:avLst>
              <a:gd name="adj1" fmla="val 18750"/>
              <a:gd name="adj2" fmla="val -8333"/>
              <a:gd name="adj3" fmla="val -52088"/>
              <a:gd name="adj4" fmla="val -707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Callout: Line 66">
            <a:extLst>
              <a:ext uri="{FF2B5EF4-FFF2-40B4-BE49-F238E27FC236}">
                <a16:creationId xmlns:a16="http://schemas.microsoft.com/office/drawing/2014/main" id="{C0A2C3A4-8224-4752-88EB-DC8FBE2ABDB2}"/>
              </a:ext>
            </a:extLst>
          </p:cNvPr>
          <p:cNvSpPr/>
          <p:nvPr/>
        </p:nvSpPr>
        <p:spPr>
          <a:xfrm>
            <a:off x="9799608" y="2121859"/>
            <a:ext cx="1000664" cy="479838"/>
          </a:xfrm>
          <a:prstGeom prst="borderCallout1">
            <a:avLst>
              <a:gd name="adj1" fmla="val 18750"/>
              <a:gd name="adj2" fmla="val -8333"/>
              <a:gd name="adj3" fmla="val 150942"/>
              <a:gd name="adj4" fmla="val -765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Elements of a bar chart</a:t>
            </a:r>
          </a:p>
        </p:txBody>
      </p:sp>
      <p:sp>
        <p:nvSpPr>
          <p:cNvPr id="68" name="Callout: Line 67">
            <a:extLst>
              <a:ext uri="{FF2B5EF4-FFF2-40B4-BE49-F238E27FC236}">
                <a16:creationId xmlns:a16="http://schemas.microsoft.com/office/drawing/2014/main" id="{EE824ABA-3E75-421A-8676-6F1C912E04C8}"/>
              </a:ext>
            </a:extLst>
          </p:cNvPr>
          <p:cNvSpPr/>
          <p:nvPr/>
        </p:nvSpPr>
        <p:spPr>
          <a:xfrm>
            <a:off x="10046898" y="3029109"/>
            <a:ext cx="1138686" cy="424863"/>
          </a:xfrm>
          <a:prstGeom prst="borderCallout1">
            <a:avLst>
              <a:gd name="adj1" fmla="val 18750"/>
              <a:gd name="adj2" fmla="val -8333"/>
              <a:gd name="adj3" fmla="val 35812"/>
              <a:gd name="adj4" fmla="val -875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Elements of a pie chart</a:t>
            </a:r>
          </a:p>
        </p:txBody>
      </p:sp>
    </p:spTree>
    <p:extLst>
      <p:ext uri="{BB962C8B-B14F-4D97-AF65-F5344CB8AC3E}">
        <p14:creationId xmlns:p14="http://schemas.microsoft.com/office/powerpoint/2010/main" val="3604827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2005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1215</TotalTime>
  <Words>85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Purohit, Praveen</dc:creator>
  <cp:lastModifiedBy>Purohit, Praveen</cp:lastModifiedBy>
  <cp:revision>4</cp:revision>
  <dcterms:created xsi:type="dcterms:W3CDTF">2022-01-15T13:11:53Z</dcterms:created>
  <dcterms:modified xsi:type="dcterms:W3CDTF">2022-01-16T09:27:21Z</dcterms:modified>
</cp:coreProperties>
</file>