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24ED1-C4DD-4D76-9491-AECE59CD6C22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E350F3A-FA25-49D0-96F0-CC8EB8930364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Wrangling</a:t>
          </a:r>
        </a:p>
      </dgm:t>
    </dgm:pt>
    <dgm:pt modelId="{D3921AD6-7F77-4588-B923-2D4E016E243C}" type="parTrans" cxnId="{91DA8E1B-1603-45DF-A652-74C8618698D0}">
      <dgm:prSet/>
      <dgm:spPr/>
      <dgm:t>
        <a:bodyPr/>
        <a:lstStyle/>
        <a:p>
          <a:endParaRPr lang="en-IN"/>
        </a:p>
      </dgm:t>
    </dgm:pt>
    <dgm:pt modelId="{091B4D0C-B16F-41D9-8298-878C99D4A66F}" type="sibTrans" cxnId="{91DA8E1B-1603-45DF-A652-74C8618698D0}">
      <dgm:prSet/>
      <dgm:spPr/>
      <dgm:t>
        <a:bodyPr/>
        <a:lstStyle/>
        <a:p>
          <a:endParaRPr lang="en-IN"/>
        </a:p>
      </dgm:t>
    </dgm:pt>
    <dgm:pt modelId="{FF0472D5-C67A-49D6-82C6-42DB56075948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Explore data</a:t>
          </a:r>
        </a:p>
      </dgm:t>
    </dgm:pt>
    <dgm:pt modelId="{C793463A-4CFE-49FD-8D56-C609B7ADB4BA}" type="parTrans" cxnId="{AB1EE768-A826-4A47-B78C-53A3FA7B0C51}">
      <dgm:prSet/>
      <dgm:spPr/>
      <dgm:t>
        <a:bodyPr/>
        <a:lstStyle/>
        <a:p>
          <a:endParaRPr lang="en-IN"/>
        </a:p>
      </dgm:t>
    </dgm:pt>
    <dgm:pt modelId="{529D5A2C-122E-4B70-8B5D-927926C9508E}" type="sibTrans" cxnId="{AB1EE768-A826-4A47-B78C-53A3FA7B0C51}">
      <dgm:prSet/>
      <dgm:spPr/>
      <dgm:t>
        <a:bodyPr/>
        <a:lstStyle/>
        <a:p>
          <a:endParaRPr lang="en-IN"/>
        </a:p>
      </dgm:t>
    </dgm:pt>
    <dgm:pt modelId="{0F9FD82D-2A6F-4983-9D8C-64BE9C1707F4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Cleaning</a:t>
          </a:r>
        </a:p>
      </dgm:t>
    </dgm:pt>
    <dgm:pt modelId="{8BC87E1B-CEC5-46D9-930E-EC97DF03F046}" type="parTrans" cxnId="{C0160B93-9F94-41D9-BB65-55AF78A411D5}">
      <dgm:prSet/>
      <dgm:spPr/>
      <dgm:t>
        <a:bodyPr/>
        <a:lstStyle/>
        <a:p>
          <a:endParaRPr lang="en-IN"/>
        </a:p>
      </dgm:t>
    </dgm:pt>
    <dgm:pt modelId="{B647BA26-94D8-48FF-BD4B-844175B07AE0}" type="sibTrans" cxnId="{C0160B93-9F94-41D9-BB65-55AF78A411D5}">
      <dgm:prSet/>
      <dgm:spPr/>
      <dgm:t>
        <a:bodyPr/>
        <a:lstStyle/>
        <a:p>
          <a:endParaRPr lang="en-IN"/>
        </a:p>
      </dgm:t>
    </dgm:pt>
    <dgm:pt modelId="{6A1CAAE5-52AF-49DD-A429-0D4813A30190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Modelling / Machine Learning</a:t>
          </a:r>
        </a:p>
      </dgm:t>
    </dgm:pt>
    <dgm:pt modelId="{FABE35BC-0587-4006-86BA-12957535F52E}" type="parTrans" cxnId="{1216FF1B-398E-44A3-8A48-AADF9B295240}">
      <dgm:prSet/>
      <dgm:spPr/>
      <dgm:t>
        <a:bodyPr/>
        <a:lstStyle/>
        <a:p>
          <a:endParaRPr lang="en-IN"/>
        </a:p>
      </dgm:t>
    </dgm:pt>
    <dgm:pt modelId="{73466953-EE83-460C-8E80-3DE6EE8C6260}" type="sibTrans" cxnId="{1216FF1B-398E-44A3-8A48-AADF9B295240}">
      <dgm:prSet/>
      <dgm:spPr/>
      <dgm:t>
        <a:bodyPr/>
        <a:lstStyle/>
        <a:p>
          <a:endParaRPr lang="en-IN"/>
        </a:p>
      </dgm:t>
    </dgm:pt>
    <dgm:pt modelId="{E3D6A5C5-6219-4AC1-87A9-E6238E47499D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Model Deployment</a:t>
          </a:r>
        </a:p>
      </dgm:t>
    </dgm:pt>
    <dgm:pt modelId="{70816CF6-A887-4EE0-8298-643A51D26EEA}" type="parTrans" cxnId="{EF17F7CB-3439-4F4E-B445-13FF3B364047}">
      <dgm:prSet/>
      <dgm:spPr/>
      <dgm:t>
        <a:bodyPr/>
        <a:lstStyle/>
        <a:p>
          <a:endParaRPr lang="en-IN"/>
        </a:p>
      </dgm:t>
    </dgm:pt>
    <dgm:pt modelId="{120C5F27-EAF8-4B32-BF30-0CBB503A5019}" type="sibTrans" cxnId="{EF17F7CB-3439-4F4E-B445-13FF3B364047}">
      <dgm:prSet/>
      <dgm:spPr/>
      <dgm:t>
        <a:bodyPr/>
        <a:lstStyle/>
        <a:p>
          <a:endParaRPr lang="en-IN"/>
        </a:p>
      </dgm:t>
    </dgm:pt>
    <dgm:pt modelId="{B810B040-E462-44A4-AA85-1F7D2B477E3A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Interpret results</a:t>
          </a:r>
        </a:p>
      </dgm:t>
    </dgm:pt>
    <dgm:pt modelId="{F2C47448-1E82-491C-9B5C-672DCA6257C8}" type="parTrans" cxnId="{9ED9A707-CA7A-4A82-88D7-4B9AF896571A}">
      <dgm:prSet/>
      <dgm:spPr/>
      <dgm:t>
        <a:bodyPr/>
        <a:lstStyle/>
        <a:p>
          <a:endParaRPr lang="en-IN"/>
        </a:p>
      </dgm:t>
    </dgm:pt>
    <dgm:pt modelId="{DFE5C812-6E77-4A9F-A788-DC4491CF2BDE}" type="sibTrans" cxnId="{9ED9A707-CA7A-4A82-88D7-4B9AF896571A}">
      <dgm:prSet/>
      <dgm:spPr/>
      <dgm:t>
        <a:bodyPr/>
        <a:lstStyle/>
        <a:p>
          <a:endParaRPr lang="en-IN"/>
        </a:p>
      </dgm:t>
    </dgm:pt>
    <dgm:pt modelId="{3EEF1F2E-2027-43E7-8F63-61C3717EA488}" type="pres">
      <dgm:prSet presAssocID="{69824ED1-C4DD-4D76-9491-AECE59CD6C22}" presName="Name0" presStyleCnt="0">
        <dgm:presLayoutVars>
          <dgm:dir/>
          <dgm:resizeHandles val="exact"/>
        </dgm:presLayoutVars>
      </dgm:prSet>
      <dgm:spPr/>
    </dgm:pt>
    <dgm:pt modelId="{1795B969-B046-4FF0-85C6-2629F386CDC6}" type="pres">
      <dgm:prSet presAssocID="{DE350F3A-FA25-49D0-96F0-CC8EB8930364}" presName="node" presStyleLbl="node1" presStyleIdx="0" presStyleCnt="6">
        <dgm:presLayoutVars>
          <dgm:bulletEnabled val="1"/>
        </dgm:presLayoutVars>
      </dgm:prSet>
      <dgm:spPr/>
    </dgm:pt>
    <dgm:pt modelId="{9B526E40-A68B-4A1A-88DA-DBEBBD661D8E}" type="pres">
      <dgm:prSet presAssocID="{091B4D0C-B16F-41D9-8298-878C99D4A66F}" presName="sibTrans" presStyleLbl="sibTrans2D1" presStyleIdx="0" presStyleCnt="5"/>
      <dgm:spPr/>
    </dgm:pt>
    <dgm:pt modelId="{DEE3F41D-BB90-42EE-B52D-D719C4A22A8A}" type="pres">
      <dgm:prSet presAssocID="{091B4D0C-B16F-41D9-8298-878C99D4A66F}" presName="connectorText" presStyleLbl="sibTrans2D1" presStyleIdx="0" presStyleCnt="5"/>
      <dgm:spPr/>
    </dgm:pt>
    <dgm:pt modelId="{4A62555B-9642-428C-9E87-6861909170E7}" type="pres">
      <dgm:prSet presAssocID="{FF0472D5-C67A-49D6-82C6-42DB56075948}" presName="node" presStyleLbl="node1" presStyleIdx="1" presStyleCnt="6">
        <dgm:presLayoutVars>
          <dgm:bulletEnabled val="1"/>
        </dgm:presLayoutVars>
      </dgm:prSet>
      <dgm:spPr/>
    </dgm:pt>
    <dgm:pt modelId="{59B92C0D-60A0-47F3-BE8A-3AC334A5F14E}" type="pres">
      <dgm:prSet presAssocID="{529D5A2C-122E-4B70-8B5D-927926C9508E}" presName="sibTrans" presStyleLbl="sibTrans2D1" presStyleIdx="1" presStyleCnt="5"/>
      <dgm:spPr/>
    </dgm:pt>
    <dgm:pt modelId="{7AEC2786-8E3C-4DC7-A3C2-D56619BA79CA}" type="pres">
      <dgm:prSet presAssocID="{529D5A2C-122E-4B70-8B5D-927926C9508E}" presName="connectorText" presStyleLbl="sibTrans2D1" presStyleIdx="1" presStyleCnt="5"/>
      <dgm:spPr/>
    </dgm:pt>
    <dgm:pt modelId="{1BFBD6DA-B785-4D06-805C-EEF24339E793}" type="pres">
      <dgm:prSet presAssocID="{0F9FD82D-2A6F-4983-9D8C-64BE9C1707F4}" presName="node" presStyleLbl="node1" presStyleIdx="2" presStyleCnt="6">
        <dgm:presLayoutVars>
          <dgm:bulletEnabled val="1"/>
        </dgm:presLayoutVars>
      </dgm:prSet>
      <dgm:spPr/>
    </dgm:pt>
    <dgm:pt modelId="{F0D0313C-0FDA-4F5F-8317-98308CF944C0}" type="pres">
      <dgm:prSet presAssocID="{B647BA26-94D8-48FF-BD4B-844175B07AE0}" presName="sibTrans" presStyleLbl="sibTrans2D1" presStyleIdx="2" presStyleCnt="5"/>
      <dgm:spPr/>
    </dgm:pt>
    <dgm:pt modelId="{5F915330-7B5D-42EC-9E26-A34E2C8C56E8}" type="pres">
      <dgm:prSet presAssocID="{B647BA26-94D8-48FF-BD4B-844175B07AE0}" presName="connectorText" presStyleLbl="sibTrans2D1" presStyleIdx="2" presStyleCnt="5"/>
      <dgm:spPr/>
    </dgm:pt>
    <dgm:pt modelId="{30EEA859-2522-49D5-970F-57B6B375A87F}" type="pres">
      <dgm:prSet presAssocID="{6A1CAAE5-52AF-49DD-A429-0D4813A30190}" presName="node" presStyleLbl="node1" presStyleIdx="3" presStyleCnt="6">
        <dgm:presLayoutVars>
          <dgm:bulletEnabled val="1"/>
        </dgm:presLayoutVars>
      </dgm:prSet>
      <dgm:spPr/>
    </dgm:pt>
    <dgm:pt modelId="{02B301DD-C508-4322-A994-ED81588E03E9}" type="pres">
      <dgm:prSet presAssocID="{73466953-EE83-460C-8E80-3DE6EE8C6260}" presName="sibTrans" presStyleLbl="sibTrans2D1" presStyleIdx="3" presStyleCnt="5"/>
      <dgm:spPr/>
    </dgm:pt>
    <dgm:pt modelId="{0F8A59D6-37B2-47AE-AB32-835D25999518}" type="pres">
      <dgm:prSet presAssocID="{73466953-EE83-460C-8E80-3DE6EE8C6260}" presName="connectorText" presStyleLbl="sibTrans2D1" presStyleIdx="3" presStyleCnt="5"/>
      <dgm:spPr/>
    </dgm:pt>
    <dgm:pt modelId="{46E61A89-694D-43C4-B6AE-27EF4F484717}" type="pres">
      <dgm:prSet presAssocID="{E3D6A5C5-6219-4AC1-87A9-E6238E47499D}" presName="node" presStyleLbl="node1" presStyleIdx="4" presStyleCnt="6">
        <dgm:presLayoutVars>
          <dgm:bulletEnabled val="1"/>
        </dgm:presLayoutVars>
      </dgm:prSet>
      <dgm:spPr/>
    </dgm:pt>
    <dgm:pt modelId="{DDC8BD2A-E390-4FB1-93CC-F1502E01B45C}" type="pres">
      <dgm:prSet presAssocID="{120C5F27-EAF8-4B32-BF30-0CBB503A5019}" presName="sibTrans" presStyleLbl="sibTrans2D1" presStyleIdx="4" presStyleCnt="5"/>
      <dgm:spPr/>
    </dgm:pt>
    <dgm:pt modelId="{6BCBE461-18A7-4A25-83F8-00D8C69056B2}" type="pres">
      <dgm:prSet presAssocID="{120C5F27-EAF8-4B32-BF30-0CBB503A5019}" presName="connectorText" presStyleLbl="sibTrans2D1" presStyleIdx="4" presStyleCnt="5"/>
      <dgm:spPr/>
    </dgm:pt>
    <dgm:pt modelId="{CBAE99B7-9804-49F5-93D6-80D17617EEDA}" type="pres">
      <dgm:prSet presAssocID="{B810B040-E462-44A4-AA85-1F7D2B477E3A}" presName="node" presStyleLbl="node1" presStyleIdx="5" presStyleCnt="6">
        <dgm:presLayoutVars>
          <dgm:bulletEnabled val="1"/>
        </dgm:presLayoutVars>
      </dgm:prSet>
      <dgm:spPr/>
    </dgm:pt>
  </dgm:ptLst>
  <dgm:cxnLst>
    <dgm:cxn modelId="{9ED9A707-CA7A-4A82-88D7-4B9AF896571A}" srcId="{69824ED1-C4DD-4D76-9491-AECE59CD6C22}" destId="{B810B040-E462-44A4-AA85-1F7D2B477E3A}" srcOrd="5" destOrd="0" parTransId="{F2C47448-1E82-491C-9B5C-672DCA6257C8}" sibTransId="{DFE5C812-6E77-4A9F-A788-DC4491CF2BDE}"/>
    <dgm:cxn modelId="{5777E217-4602-4758-8943-4573726E27DB}" type="presOf" srcId="{B647BA26-94D8-48FF-BD4B-844175B07AE0}" destId="{5F915330-7B5D-42EC-9E26-A34E2C8C56E8}" srcOrd="1" destOrd="0" presId="urn:microsoft.com/office/officeart/2005/8/layout/process1"/>
    <dgm:cxn modelId="{CA720719-EEE5-4031-8704-B3ECE7B9CEDD}" type="presOf" srcId="{69824ED1-C4DD-4D76-9491-AECE59CD6C22}" destId="{3EEF1F2E-2027-43E7-8F63-61C3717EA488}" srcOrd="0" destOrd="0" presId="urn:microsoft.com/office/officeart/2005/8/layout/process1"/>
    <dgm:cxn modelId="{91DA8E1B-1603-45DF-A652-74C8618698D0}" srcId="{69824ED1-C4DD-4D76-9491-AECE59CD6C22}" destId="{DE350F3A-FA25-49D0-96F0-CC8EB8930364}" srcOrd="0" destOrd="0" parTransId="{D3921AD6-7F77-4588-B923-2D4E016E243C}" sibTransId="{091B4D0C-B16F-41D9-8298-878C99D4A66F}"/>
    <dgm:cxn modelId="{1216FF1B-398E-44A3-8A48-AADF9B295240}" srcId="{69824ED1-C4DD-4D76-9491-AECE59CD6C22}" destId="{6A1CAAE5-52AF-49DD-A429-0D4813A30190}" srcOrd="3" destOrd="0" parTransId="{FABE35BC-0587-4006-86BA-12957535F52E}" sibTransId="{73466953-EE83-460C-8E80-3DE6EE8C6260}"/>
    <dgm:cxn modelId="{630CCC1F-8C56-43F2-BAAB-063EC63EA17B}" type="presOf" srcId="{DE350F3A-FA25-49D0-96F0-CC8EB8930364}" destId="{1795B969-B046-4FF0-85C6-2629F386CDC6}" srcOrd="0" destOrd="0" presId="urn:microsoft.com/office/officeart/2005/8/layout/process1"/>
    <dgm:cxn modelId="{5E2C3E45-0E89-42F7-9AB2-01A29140478D}" type="presOf" srcId="{120C5F27-EAF8-4B32-BF30-0CBB503A5019}" destId="{DDC8BD2A-E390-4FB1-93CC-F1502E01B45C}" srcOrd="0" destOrd="0" presId="urn:microsoft.com/office/officeart/2005/8/layout/process1"/>
    <dgm:cxn modelId="{F14A2A48-DE6E-4CD7-B18C-8121BC474C05}" type="presOf" srcId="{091B4D0C-B16F-41D9-8298-878C99D4A66F}" destId="{9B526E40-A68B-4A1A-88DA-DBEBBD661D8E}" srcOrd="0" destOrd="0" presId="urn:microsoft.com/office/officeart/2005/8/layout/process1"/>
    <dgm:cxn modelId="{AB1EE768-A826-4A47-B78C-53A3FA7B0C51}" srcId="{69824ED1-C4DD-4D76-9491-AECE59CD6C22}" destId="{FF0472D5-C67A-49D6-82C6-42DB56075948}" srcOrd="1" destOrd="0" parTransId="{C793463A-4CFE-49FD-8D56-C609B7ADB4BA}" sibTransId="{529D5A2C-122E-4B70-8B5D-927926C9508E}"/>
    <dgm:cxn modelId="{8FC38C4C-12DE-483E-B828-D0F4DF4AD839}" type="presOf" srcId="{E3D6A5C5-6219-4AC1-87A9-E6238E47499D}" destId="{46E61A89-694D-43C4-B6AE-27EF4F484717}" srcOrd="0" destOrd="0" presId="urn:microsoft.com/office/officeart/2005/8/layout/process1"/>
    <dgm:cxn modelId="{62C5D34F-7DE5-4208-BD83-D85142D60F57}" type="presOf" srcId="{B810B040-E462-44A4-AA85-1F7D2B477E3A}" destId="{CBAE99B7-9804-49F5-93D6-80D17617EEDA}" srcOrd="0" destOrd="0" presId="urn:microsoft.com/office/officeart/2005/8/layout/process1"/>
    <dgm:cxn modelId="{3F54F26F-B431-4BF5-BE47-6731BB0CA8F6}" type="presOf" srcId="{091B4D0C-B16F-41D9-8298-878C99D4A66F}" destId="{DEE3F41D-BB90-42EE-B52D-D719C4A22A8A}" srcOrd="1" destOrd="0" presId="urn:microsoft.com/office/officeart/2005/8/layout/process1"/>
    <dgm:cxn modelId="{DA4A0872-43BB-4AFC-A5F6-9BBAA309A8EB}" type="presOf" srcId="{529D5A2C-122E-4B70-8B5D-927926C9508E}" destId="{7AEC2786-8E3C-4DC7-A3C2-D56619BA79CA}" srcOrd="1" destOrd="0" presId="urn:microsoft.com/office/officeart/2005/8/layout/process1"/>
    <dgm:cxn modelId="{AFA9A48F-386D-4F70-99E1-4D3E314435E8}" type="presOf" srcId="{B647BA26-94D8-48FF-BD4B-844175B07AE0}" destId="{F0D0313C-0FDA-4F5F-8317-98308CF944C0}" srcOrd="0" destOrd="0" presId="urn:microsoft.com/office/officeart/2005/8/layout/process1"/>
    <dgm:cxn modelId="{C0160B93-9F94-41D9-BB65-55AF78A411D5}" srcId="{69824ED1-C4DD-4D76-9491-AECE59CD6C22}" destId="{0F9FD82D-2A6F-4983-9D8C-64BE9C1707F4}" srcOrd="2" destOrd="0" parTransId="{8BC87E1B-CEC5-46D9-930E-EC97DF03F046}" sibTransId="{B647BA26-94D8-48FF-BD4B-844175B07AE0}"/>
    <dgm:cxn modelId="{1248EDA3-5996-4AA4-8E17-FCDFC18E495E}" type="presOf" srcId="{73466953-EE83-460C-8E80-3DE6EE8C6260}" destId="{0F8A59D6-37B2-47AE-AB32-835D25999518}" srcOrd="1" destOrd="0" presId="urn:microsoft.com/office/officeart/2005/8/layout/process1"/>
    <dgm:cxn modelId="{2FB519A7-0014-4363-8D45-CD347654BA2A}" type="presOf" srcId="{73466953-EE83-460C-8E80-3DE6EE8C6260}" destId="{02B301DD-C508-4322-A994-ED81588E03E9}" srcOrd="0" destOrd="0" presId="urn:microsoft.com/office/officeart/2005/8/layout/process1"/>
    <dgm:cxn modelId="{BF35D9B3-6F46-47D1-8457-49166EE935F2}" type="presOf" srcId="{529D5A2C-122E-4B70-8B5D-927926C9508E}" destId="{59B92C0D-60A0-47F3-BE8A-3AC334A5F14E}" srcOrd="0" destOrd="0" presId="urn:microsoft.com/office/officeart/2005/8/layout/process1"/>
    <dgm:cxn modelId="{999763B5-64A3-4697-BBF8-DD412F110658}" type="presOf" srcId="{6A1CAAE5-52AF-49DD-A429-0D4813A30190}" destId="{30EEA859-2522-49D5-970F-57B6B375A87F}" srcOrd="0" destOrd="0" presId="urn:microsoft.com/office/officeart/2005/8/layout/process1"/>
    <dgm:cxn modelId="{A4836DB8-0E00-4660-8302-3B712839F286}" type="presOf" srcId="{120C5F27-EAF8-4B32-BF30-0CBB503A5019}" destId="{6BCBE461-18A7-4A25-83F8-00D8C69056B2}" srcOrd="1" destOrd="0" presId="urn:microsoft.com/office/officeart/2005/8/layout/process1"/>
    <dgm:cxn modelId="{EF17F7CB-3439-4F4E-B445-13FF3B364047}" srcId="{69824ED1-C4DD-4D76-9491-AECE59CD6C22}" destId="{E3D6A5C5-6219-4AC1-87A9-E6238E47499D}" srcOrd="4" destOrd="0" parTransId="{70816CF6-A887-4EE0-8298-643A51D26EEA}" sibTransId="{120C5F27-EAF8-4B32-BF30-0CBB503A5019}"/>
    <dgm:cxn modelId="{F90B09DC-AD88-4904-9F7B-DD69FCC8DC0C}" type="presOf" srcId="{0F9FD82D-2A6F-4983-9D8C-64BE9C1707F4}" destId="{1BFBD6DA-B785-4D06-805C-EEF24339E793}" srcOrd="0" destOrd="0" presId="urn:microsoft.com/office/officeart/2005/8/layout/process1"/>
    <dgm:cxn modelId="{2DC75CF5-7DFC-4C5F-B9FD-FE76580783F7}" type="presOf" srcId="{FF0472D5-C67A-49D6-82C6-42DB56075948}" destId="{4A62555B-9642-428C-9E87-6861909170E7}" srcOrd="0" destOrd="0" presId="urn:microsoft.com/office/officeart/2005/8/layout/process1"/>
    <dgm:cxn modelId="{6AA8639E-509D-4DED-B20D-AE91BCE3DF8C}" type="presParOf" srcId="{3EEF1F2E-2027-43E7-8F63-61C3717EA488}" destId="{1795B969-B046-4FF0-85C6-2629F386CDC6}" srcOrd="0" destOrd="0" presId="urn:microsoft.com/office/officeart/2005/8/layout/process1"/>
    <dgm:cxn modelId="{F8245152-3A50-45E2-9B44-FCC9DE290047}" type="presParOf" srcId="{3EEF1F2E-2027-43E7-8F63-61C3717EA488}" destId="{9B526E40-A68B-4A1A-88DA-DBEBBD661D8E}" srcOrd="1" destOrd="0" presId="urn:microsoft.com/office/officeart/2005/8/layout/process1"/>
    <dgm:cxn modelId="{CC31B374-01BA-4D04-AAA4-0B1D8C8D5204}" type="presParOf" srcId="{9B526E40-A68B-4A1A-88DA-DBEBBD661D8E}" destId="{DEE3F41D-BB90-42EE-B52D-D719C4A22A8A}" srcOrd="0" destOrd="0" presId="urn:microsoft.com/office/officeart/2005/8/layout/process1"/>
    <dgm:cxn modelId="{6DD5017F-4532-410A-A567-273118059465}" type="presParOf" srcId="{3EEF1F2E-2027-43E7-8F63-61C3717EA488}" destId="{4A62555B-9642-428C-9E87-6861909170E7}" srcOrd="2" destOrd="0" presId="urn:microsoft.com/office/officeart/2005/8/layout/process1"/>
    <dgm:cxn modelId="{28ECC0DD-24D6-4EBE-95D2-EF64020D66F9}" type="presParOf" srcId="{3EEF1F2E-2027-43E7-8F63-61C3717EA488}" destId="{59B92C0D-60A0-47F3-BE8A-3AC334A5F14E}" srcOrd="3" destOrd="0" presId="urn:microsoft.com/office/officeart/2005/8/layout/process1"/>
    <dgm:cxn modelId="{4493E5D1-7B46-4FD3-A5B2-828AE130AF1A}" type="presParOf" srcId="{59B92C0D-60A0-47F3-BE8A-3AC334A5F14E}" destId="{7AEC2786-8E3C-4DC7-A3C2-D56619BA79CA}" srcOrd="0" destOrd="0" presId="urn:microsoft.com/office/officeart/2005/8/layout/process1"/>
    <dgm:cxn modelId="{EE3F0198-1CF9-48B2-8DFB-2EC8B7F3A7A3}" type="presParOf" srcId="{3EEF1F2E-2027-43E7-8F63-61C3717EA488}" destId="{1BFBD6DA-B785-4D06-805C-EEF24339E793}" srcOrd="4" destOrd="0" presId="urn:microsoft.com/office/officeart/2005/8/layout/process1"/>
    <dgm:cxn modelId="{4B49F337-BB5D-4DA2-A208-D474C8EFA87E}" type="presParOf" srcId="{3EEF1F2E-2027-43E7-8F63-61C3717EA488}" destId="{F0D0313C-0FDA-4F5F-8317-98308CF944C0}" srcOrd="5" destOrd="0" presId="urn:microsoft.com/office/officeart/2005/8/layout/process1"/>
    <dgm:cxn modelId="{4F443FD6-16D4-47C3-A3A3-899A05BD099D}" type="presParOf" srcId="{F0D0313C-0FDA-4F5F-8317-98308CF944C0}" destId="{5F915330-7B5D-42EC-9E26-A34E2C8C56E8}" srcOrd="0" destOrd="0" presId="urn:microsoft.com/office/officeart/2005/8/layout/process1"/>
    <dgm:cxn modelId="{65081468-C381-4306-BECC-AF53525FDC8D}" type="presParOf" srcId="{3EEF1F2E-2027-43E7-8F63-61C3717EA488}" destId="{30EEA859-2522-49D5-970F-57B6B375A87F}" srcOrd="6" destOrd="0" presId="urn:microsoft.com/office/officeart/2005/8/layout/process1"/>
    <dgm:cxn modelId="{D746B48F-7E5D-474E-B14D-34FE27B8DE68}" type="presParOf" srcId="{3EEF1F2E-2027-43E7-8F63-61C3717EA488}" destId="{02B301DD-C508-4322-A994-ED81588E03E9}" srcOrd="7" destOrd="0" presId="urn:microsoft.com/office/officeart/2005/8/layout/process1"/>
    <dgm:cxn modelId="{253C84E2-0B00-41DC-97B5-398B1D9AC746}" type="presParOf" srcId="{02B301DD-C508-4322-A994-ED81588E03E9}" destId="{0F8A59D6-37B2-47AE-AB32-835D25999518}" srcOrd="0" destOrd="0" presId="urn:microsoft.com/office/officeart/2005/8/layout/process1"/>
    <dgm:cxn modelId="{3CB63AA6-2232-4936-B56B-81DBD7C72A03}" type="presParOf" srcId="{3EEF1F2E-2027-43E7-8F63-61C3717EA488}" destId="{46E61A89-694D-43C4-B6AE-27EF4F484717}" srcOrd="8" destOrd="0" presId="urn:microsoft.com/office/officeart/2005/8/layout/process1"/>
    <dgm:cxn modelId="{F38B24B2-0DBB-4AFA-ADC7-0CD9303A2DE8}" type="presParOf" srcId="{3EEF1F2E-2027-43E7-8F63-61C3717EA488}" destId="{DDC8BD2A-E390-4FB1-93CC-F1502E01B45C}" srcOrd="9" destOrd="0" presId="urn:microsoft.com/office/officeart/2005/8/layout/process1"/>
    <dgm:cxn modelId="{1253D179-A2A2-43D3-A749-69C8391E8FBF}" type="presParOf" srcId="{DDC8BD2A-E390-4FB1-93CC-F1502E01B45C}" destId="{6BCBE461-18A7-4A25-83F8-00D8C69056B2}" srcOrd="0" destOrd="0" presId="urn:microsoft.com/office/officeart/2005/8/layout/process1"/>
    <dgm:cxn modelId="{35DE73C1-862D-4D6D-8988-84A6878753DC}" type="presParOf" srcId="{3EEF1F2E-2027-43E7-8F63-61C3717EA488}" destId="{CBAE99B7-9804-49F5-93D6-80D17617EED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B969-B046-4FF0-85C6-2629F386CDC6}">
      <dsp:nvSpPr>
        <dsp:cNvPr id="0" name=""/>
        <dsp:cNvSpPr/>
      </dsp:nvSpPr>
      <dsp:spPr>
        <a:xfrm>
          <a:off x="0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Data Wrangling</a:t>
          </a:r>
        </a:p>
      </dsp:txBody>
      <dsp:txXfrm>
        <a:off x="36217" y="2734802"/>
        <a:ext cx="1426405" cy="1164108"/>
      </dsp:txXfrm>
    </dsp:sp>
    <dsp:sp modelId="{9B526E40-A68B-4A1A-88DA-DBEBBD661D8E}">
      <dsp:nvSpPr>
        <dsp:cNvPr id="0" name=""/>
        <dsp:cNvSpPr/>
      </dsp:nvSpPr>
      <dsp:spPr>
        <a:xfrm>
          <a:off x="1648723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48723" y="3205342"/>
        <a:ext cx="222427" cy="223028"/>
      </dsp:txXfrm>
    </dsp:sp>
    <dsp:sp modelId="{4A62555B-9642-428C-9E87-6861909170E7}">
      <dsp:nvSpPr>
        <dsp:cNvPr id="0" name=""/>
        <dsp:cNvSpPr/>
      </dsp:nvSpPr>
      <dsp:spPr>
        <a:xfrm>
          <a:off x="2098375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Explore data</a:t>
          </a:r>
        </a:p>
      </dsp:txBody>
      <dsp:txXfrm>
        <a:off x="2134592" y="2734802"/>
        <a:ext cx="1426405" cy="1164108"/>
      </dsp:txXfrm>
    </dsp:sp>
    <dsp:sp modelId="{59B92C0D-60A0-47F3-BE8A-3AC334A5F14E}">
      <dsp:nvSpPr>
        <dsp:cNvPr id="0" name=""/>
        <dsp:cNvSpPr/>
      </dsp:nvSpPr>
      <dsp:spPr>
        <a:xfrm>
          <a:off x="3747098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747098" y="3205342"/>
        <a:ext cx="222427" cy="223028"/>
      </dsp:txXfrm>
    </dsp:sp>
    <dsp:sp modelId="{1BFBD6DA-B785-4D06-805C-EEF24339E793}">
      <dsp:nvSpPr>
        <dsp:cNvPr id="0" name=""/>
        <dsp:cNvSpPr/>
      </dsp:nvSpPr>
      <dsp:spPr>
        <a:xfrm>
          <a:off x="4196750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Data Cleaning</a:t>
          </a:r>
        </a:p>
      </dsp:txBody>
      <dsp:txXfrm>
        <a:off x="4232967" y="2734802"/>
        <a:ext cx="1426405" cy="1164108"/>
      </dsp:txXfrm>
    </dsp:sp>
    <dsp:sp modelId="{F0D0313C-0FDA-4F5F-8317-98308CF944C0}">
      <dsp:nvSpPr>
        <dsp:cNvPr id="0" name=""/>
        <dsp:cNvSpPr/>
      </dsp:nvSpPr>
      <dsp:spPr>
        <a:xfrm>
          <a:off x="5845474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845474" y="3205342"/>
        <a:ext cx="222427" cy="223028"/>
      </dsp:txXfrm>
    </dsp:sp>
    <dsp:sp modelId="{30EEA859-2522-49D5-970F-57B6B375A87F}">
      <dsp:nvSpPr>
        <dsp:cNvPr id="0" name=""/>
        <dsp:cNvSpPr/>
      </dsp:nvSpPr>
      <dsp:spPr>
        <a:xfrm>
          <a:off x="6295125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Data Modelling / Machine Learning</a:t>
          </a:r>
        </a:p>
      </dsp:txBody>
      <dsp:txXfrm>
        <a:off x="6331342" y="2734802"/>
        <a:ext cx="1426405" cy="1164108"/>
      </dsp:txXfrm>
    </dsp:sp>
    <dsp:sp modelId="{02B301DD-C508-4322-A994-ED81588E03E9}">
      <dsp:nvSpPr>
        <dsp:cNvPr id="0" name=""/>
        <dsp:cNvSpPr/>
      </dsp:nvSpPr>
      <dsp:spPr>
        <a:xfrm>
          <a:off x="7943849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943849" y="3205342"/>
        <a:ext cx="222427" cy="223028"/>
      </dsp:txXfrm>
    </dsp:sp>
    <dsp:sp modelId="{46E61A89-694D-43C4-B6AE-27EF4F484717}">
      <dsp:nvSpPr>
        <dsp:cNvPr id="0" name=""/>
        <dsp:cNvSpPr/>
      </dsp:nvSpPr>
      <dsp:spPr>
        <a:xfrm>
          <a:off x="8393501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Model Deployment</a:t>
          </a:r>
        </a:p>
      </dsp:txBody>
      <dsp:txXfrm>
        <a:off x="8429718" y="2734802"/>
        <a:ext cx="1426405" cy="1164108"/>
      </dsp:txXfrm>
    </dsp:sp>
    <dsp:sp modelId="{DDC8BD2A-E390-4FB1-93CC-F1502E01B45C}">
      <dsp:nvSpPr>
        <dsp:cNvPr id="0" name=""/>
        <dsp:cNvSpPr/>
      </dsp:nvSpPr>
      <dsp:spPr>
        <a:xfrm>
          <a:off x="10042224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0042224" y="3205342"/>
        <a:ext cx="222427" cy="223028"/>
      </dsp:txXfrm>
    </dsp:sp>
    <dsp:sp modelId="{CBAE99B7-9804-49F5-93D6-80D17617EEDA}">
      <dsp:nvSpPr>
        <dsp:cNvPr id="0" name=""/>
        <dsp:cNvSpPr/>
      </dsp:nvSpPr>
      <dsp:spPr>
        <a:xfrm>
          <a:off x="10491876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Interpret results</a:t>
          </a:r>
        </a:p>
      </dsp:txBody>
      <dsp:txXfrm>
        <a:off x="10528093" y="2734802"/>
        <a:ext cx="1426405" cy="116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DB2F-0E9C-4868-AB79-C731EE15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E81B8-12DC-48DF-A657-7C946BD9E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E730-31C2-482B-A75A-AA0AA921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5029-6D06-4B1E-9F5B-923828DC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9888-8B74-4C57-9D70-01FD26B6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F5BD-E13A-448F-BCAC-1E27021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226FF-DD04-45CD-9717-2B56C1141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B8CF-569D-464C-8C4C-7151F102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D3A4-843E-4B6B-B783-1E93FB28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C86A-0511-4712-9091-A341C374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7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9D23E-7DC9-4E63-9A9A-43EF45263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7923-A9E6-4CD1-906D-FC365905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CC74-6BC0-4485-AAF6-27F570A9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A4F8-BB86-4B70-944B-FF4098C2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CAC4-F431-41AD-ACAA-D662F53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AA3-9A11-466E-BA9E-0570B2CD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B5E7-EAB8-4BC1-B9DD-4CA3B895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F503-1FC9-41D7-96D4-3C84B92C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8B2-0FBD-49F9-91FC-72AAAC2F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7E32-1911-48E9-A222-5BAF37D7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E707-3CBD-4E11-A2D2-F12995C1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F125-E4CF-452E-AC0B-9A5FF7315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AE97-5108-402B-8A34-EE48FCB1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5919-2685-4961-8C88-51C9918C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78AF-DD8E-4280-A0E2-FF7D67B3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1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5BFD-B366-4B4F-8285-CE342B10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F95-DAF1-421E-BB62-27F5435C9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054F-21C7-4BCB-8ABD-7666F920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9C3D-7E5B-4AF4-83B0-054B83E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554C-0491-4B73-83A8-9C5DB9F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1366-6F64-47D3-B685-0F52B80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E186-FD40-4624-BCE5-465BE678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179E-0946-40F7-B761-4DFD8053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E3F3-BFF9-4B4E-8EBE-D5A9F70D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CD1A5-3827-4BBE-9970-BA923F00A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4558-67E6-46E9-9148-DDC1C777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09FBE-E360-406F-B86F-C2962DCB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0153-598E-47A9-85AA-838EC3A1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9417-FD72-4B8B-8274-573D9CDB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2C6B-A7F0-403B-A16E-58F6A32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CB02C-E162-4C78-B853-58FE7A24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7FD6-E2A5-4D4F-9CB5-BB02FD23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3DED-0D88-45E8-869F-D20CC5BB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D53C3-2A3A-4E7E-8A30-B529B6D8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4971-4F00-448C-827A-A0416B43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D596-13B3-48CD-988A-B2C34C59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5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C47D-6BF3-4DC6-9208-F5AA2DF6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C711-2A5D-4966-ACF7-BFF148DA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CEB2-92A1-48D9-9CC2-FEED6008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2C60-2909-4020-A37F-B9BFB935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9FB1-EDB7-4B52-9DFA-B9355270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DD25-7029-4C12-9E53-0D3F26F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9F9-612F-4B4A-8DE5-15B0C704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7B41B-542D-49E7-BBB3-3AEBE05F3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B0D5E-86B8-4E78-BF43-7DA32C9D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1E5A-F2A7-4DAE-AF2D-F356DF07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E020-BEE9-4410-B718-48D6A4D3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7AAF-BEB3-4BD0-B43E-2295AD8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1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84A95-A97E-47B8-8A8F-4AF607BD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A3F0-952E-4A5E-A284-9BF735D5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CFE7-7BF3-4B99-B8CE-A201FF831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0B76-AC77-49E8-96DC-DC0BBE7757B8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79DD-C3E9-40C9-A247-ED0C2F002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0AA2-68CB-4FBC-8E4F-18B02854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196B-67FB-42CC-B9A1-4CBDF9756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A841E-61C7-4FC8-B73B-5A0ED8B45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26B948-A6CE-47AC-93E4-B7362B44D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677486"/>
              </p:ext>
            </p:extLst>
          </p:nvPr>
        </p:nvGraphicFramePr>
        <p:xfrm>
          <a:off x="86265" y="155275"/>
          <a:ext cx="11990716" cy="663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A9A612D-5F81-4E9A-8150-AAD4699A8460}"/>
              </a:ext>
            </a:extLst>
          </p:cNvPr>
          <p:cNvSpPr/>
          <p:nvPr/>
        </p:nvSpPr>
        <p:spPr>
          <a:xfrm rot="8866528">
            <a:off x="3558413" y="2161192"/>
            <a:ext cx="1790952" cy="420332"/>
          </a:xfrm>
          <a:prstGeom prst="rightArrow">
            <a:avLst>
              <a:gd name="adj1" fmla="val 312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F1D727-4A19-44A1-942F-9BEBE32E7474}"/>
              </a:ext>
            </a:extLst>
          </p:cNvPr>
          <p:cNvGrpSpPr/>
          <p:nvPr/>
        </p:nvGrpSpPr>
        <p:grpSpPr>
          <a:xfrm>
            <a:off x="5529920" y="1562681"/>
            <a:ext cx="3157384" cy="341101"/>
            <a:chOff x="3573063" y="2773035"/>
            <a:chExt cx="1274891" cy="108764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1E7290-8C3F-4BB9-B9B5-BF0A5F2F11B2}"/>
                </a:ext>
              </a:extLst>
            </p:cNvPr>
            <p:cNvSpPr/>
            <p:nvPr/>
          </p:nvSpPr>
          <p:spPr>
            <a:xfrm>
              <a:off x="3573063" y="2773035"/>
              <a:ext cx="1274891" cy="10876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AC16C83D-6692-490C-A5A1-A3AACFDCA441}"/>
                </a:ext>
              </a:extLst>
            </p:cNvPr>
            <p:cNvSpPr txBox="1"/>
            <p:nvPr/>
          </p:nvSpPr>
          <p:spPr>
            <a:xfrm>
              <a:off x="3604919" y="2804891"/>
              <a:ext cx="1211179" cy="1023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solidFill>
                    <a:schemeClr val="tx1"/>
                  </a:solidFill>
                </a:rPr>
                <a:t>Data Visualization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7C2BB5-127F-4841-B723-4FDD1DCBD2DC}"/>
              </a:ext>
            </a:extLst>
          </p:cNvPr>
          <p:cNvSpPr txBox="1"/>
          <p:nvPr/>
        </p:nvSpPr>
        <p:spPr>
          <a:xfrm>
            <a:off x="4065700" y="4608827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Data Science / Machine Learning Pipeline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22543A-56A9-4576-A651-AC3CC379A611}"/>
              </a:ext>
            </a:extLst>
          </p:cNvPr>
          <p:cNvSpPr/>
          <p:nvPr/>
        </p:nvSpPr>
        <p:spPr>
          <a:xfrm rot="1962054">
            <a:off x="8865338" y="2155848"/>
            <a:ext cx="1790952" cy="420332"/>
          </a:xfrm>
          <a:prstGeom prst="rightArrow">
            <a:avLst>
              <a:gd name="adj1" fmla="val 312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3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D4C577-DD17-47B6-A2DC-02255E40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30850"/>
              </p:ext>
            </p:extLst>
          </p:nvPr>
        </p:nvGraphicFramePr>
        <p:xfrm>
          <a:off x="1893448" y="719666"/>
          <a:ext cx="7148945" cy="43200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30619">
                  <a:extLst>
                    <a:ext uri="{9D8B030D-6E8A-4147-A177-3AD203B41FA5}">
                      <a16:colId xmlns:a16="http://schemas.microsoft.com/office/drawing/2014/main" val="3221655686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790968682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447486931"/>
                    </a:ext>
                  </a:extLst>
                </a:gridCol>
              </a:tblGrid>
              <a:tr h="863991">
                <a:tc>
                  <a:txBody>
                    <a:bodyPr/>
                    <a:lstStyle/>
                    <a:p>
                      <a:r>
                        <a:rPr lang="en-IN" dirty="0"/>
                        <a:t>Visual 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24163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Position along a common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8170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Position along a identical but non-aligned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82234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64489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Angle /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267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5249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Volume / Density / Saturation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0078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 Hue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188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7FCFB5-CE56-4FB1-8448-B1D2AD20EB94}"/>
              </a:ext>
            </a:extLst>
          </p:cNvPr>
          <p:cNvSpPr txBox="1"/>
          <p:nvPr/>
        </p:nvSpPr>
        <p:spPr>
          <a:xfrm>
            <a:off x="1630795" y="5346692"/>
            <a:ext cx="778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Framework to Help Decide which Visual Cue to Use for Quantitative Visualizations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6118AC-94AA-40A1-BCB3-12DF7E8877DC}"/>
              </a:ext>
            </a:extLst>
          </p:cNvPr>
          <p:cNvGrpSpPr/>
          <p:nvPr/>
        </p:nvGrpSpPr>
        <p:grpSpPr>
          <a:xfrm>
            <a:off x="7689879" y="2665251"/>
            <a:ext cx="534830" cy="353684"/>
            <a:chOff x="9822611" y="2727150"/>
            <a:chExt cx="534830" cy="35368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935E4-6547-4E9A-8B03-15870107677A}"/>
                </a:ext>
              </a:extLst>
            </p:cNvPr>
            <p:cNvCxnSpPr/>
            <p:nvPr/>
          </p:nvCxnSpPr>
          <p:spPr>
            <a:xfrm>
              <a:off x="9822611" y="2727150"/>
              <a:ext cx="0" cy="353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55FFFA-5B85-477C-BA54-7E3B36658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612" y="3080834"/>
              <a:ext cx="5348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1F7508-753F-4694-81B8-E24A25F74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341" y="2819165"/>
              <a:ext cx="1" cy="261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7450C3-E9DF-448E-8C91-C0693ADDE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026" y="2903992"/>
              <a:ext cx="0" cy="167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2E205F-78C8-449A-A72D-907AC8D43F9B}"/>
              </a:ext>
            </a:extLst>
          </p:cNvPr>
          <p:cNvGrpSpPr/>
          <p:nvPr/>
        </p:nvGrpSpPr>
        <p:grpSpPr>
          <a:xfrm>
            <a:off x="7689880" y="3214828"/>
            <a:ext cx="997787" cy="247287"/>
            <a:chOff x="9825487" y="2340213"/>
            <a:chExt cx="997787" cy="24728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17FAC9-976B-4DF2-8D58-5FCCAD19608E}"/>
                </a:ext>
              </a:extLst>
            </p:cNvPr>
            <p:cNvCxnSpPr/>
            <p:nvPr/>
          </p:nvCxnSpPr>
          <p:spPr>
            <a:xfrm flipH="1">
              <a:off x="9825487" y="2384784"/>
              <a:ext cx="396815" cy="202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8EA9EC-06FF-45B1-9FF8-32CB373B9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5487" y="2587500"/>
              <a:ext cx="396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C6851E-C4E5-46B7-8075-84F72BD2F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460" y="2340213"/>
              <a:ext cx="209910" cy="247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52EFC5-46D8-4252-B1B2-5BCF1E0DC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459" y="2587500"/>
              <a:ext cx="396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4B9803-3651-4FE1-A209-502890CE090A}"/>
              </a:ext>
            </a:extLst>
          </p:cNvPr>
          <p:cNvGrpSpPr/>
          <p:nvPr/>
        </p:nvGrpSpPr>
        <p:grpSpPr>
          <a:xfrm>
            <a:off x="7695642" y="3599070"/>
            <a:ext cx="848256" cy="395559"/>
            <a:chOff x="7622886" y="4055657"/>
            <a:chExt cx="848256" cy="39555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D475C9-FA87-4E6E-B929-A2A152A179A2}"/>
                </a:ext>
              </a:extLst>
            </p:cNvPr>
            <p:cNvSpPr/>
            <p:nvPr/>
          </p:nvSpPr>
          <p:spPr>
            <a:xfrm>
              <a:off x="7622886" y="4097550"/>
              <a:ext cx="373800" cy="353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4B3F86-EFEB-4C82-B556-8A47BBAE0BEF}"/>
                </a:ext>
              </a:extLst>
            </p:cNvPr>
            <p:cNvSpPr/>
            <p:nvPr/>
          </p:nvSpPr>
          <p:spPr>
            <a:xfrm>
              <a:off x="8057064" y="4055657"/>
              <a:ext cx="414078" cy="394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3" name="Picture 62" descr="Background pattern&#10;&#10;Description automatically generated">
            <a:extLst>
              <a:ext uri="{FF2B5EF4-FFF2-40B4-BE49-F238E27FC236}">
                <a16:creationId xmlns:a16="http://schemas.microsoft.com/office/drawing/2014/main" id="{B5E8ACC7-A6DE-446B-A2B0-F817F69E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20" y="4612308"/>
            <a:ext cx="569640" cy="390610"/>
          </a:xfrm>
          <a:prstGeom prst="rect">
            <a:avLst/>
          </a:prstGeom>
        </p:spPr>
      </p:pic>
      <p:sp>
        <p:nvSpPr>
          <p:cNvPr id="68" name="Callout: Line 67">
            <a:extLst>
              <a:ext uri="{FF2B5EF4-FFF2-40B4-BE49-F238E27FC236}">
                <a16:creationId xmlns:a16="http://schemas.microsoft.com/office/drawing/2014/main" id="{EE824ABA-3E75-421A-8676-6F1C912E04C8}"/>
              </a:ext>
            </a:extLst>
          </p:cNvPr>
          <p:cNvSpPr/>
          <p:nvPr/>
        </p:nvSpPr>
        <p:spPr>
          <a:xfrm>
            <a:off x="9367540" y="3028166"/>
            <a:ext cx="1138686" cy="424863"/>
          </a:xfrm>
          <a:prstGeom prst="borderCallout1">
            <a:avLst>
              <a:gd name="adj1" fmla="val 18750"/>
              <a:gd name="adj2" fmla="val -8333"/>
              <a:gd name="adj3" fmla="val 56116"/>
              <a:gd name="adj4" fmla="val -29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Elements of a pie chart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8379308-CF18-40D8-AA8C-9D55A9D73527}"/>
              </a:ext>
            </a:extLst>
          </p:cNvPr>
          <p:cNvSpPr/>
          <p:nvPr/>
        </p:nvSpPr>
        <p:spPr>
          <a:xfrm>
            <a:off x="10765766" y="1593633"/>
            <a:ext cx="180000" cy="1949192"/>
          </a:xfrm>
          <a:prstGeom prst="rightBrac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767BD20-84C8-46CC-BC7F-A09E4A9AF950}"/>
              </a:ext>
            </a:extLst>
          </p:cNvPr>
          <p:cNvSpPr/>
          <p:nvPr/>
        </p:nvSpPr>
        <p:spPr>
          <a:xfrm>
            <a:off x="10765766" y="3584183"/>
            <a:ext cx="180000" cy="507526"/>
          </a:xfrm>
          <a:prstGeom prst="rightBrac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57AD85A-1E97-4AF7-B691-BE6729A0C46F}"/>
              </a:ext>
            </a:extLst>
          </p:cNvPr>
          <p:cNvSpPr/>
          <p:nvPr/>
        </p:nvSpPr>
        <p:spPr>
          <a:xfrm>
            <a:off x="10765766" y="4104785"/>
            <a:ext cx="180000" cy="507526"/>
          </a:xfrm>
          <a:prstGeom prst="rightBrac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F3BBA50-0079-48D6-A4D4-14540DD52C33}"/>
              </a:ext>
            </a:extLst>
          </p:cNvPr>
          <p:cNvSpPr/>
          <p:nvPr/>
        </p:nvSpPr>
        <p:spPr>
          <a:xfrm>
            <a:off x="11020055" y="2345659"/>
            <a:ext cx="646545" cy="3082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D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6BD68034-EBD4-44C8-8389-1D1FEA7EDEA0}"/>
              </a:ext>
            </a:extLst>
          </p:cNvPr>
          <p:cNvSpPr/>
          <p:nvPr/>
        </p:nvSpPr>
        <p:spPr>
          <a:xfrm>
            <a:off x="11020055" y="3654425"/>
            <a:ext cx="646545" cy="3082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 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72FCF3FE-B390-43D0-ADF6-E5AA9FE76A56}"/>
              </a:ext>
            </a:extLst>
          </p:cNvPr>
          <p:cNvSpPr/>
          <p:nvPr/>
        </p:nvSpPr>
        <p:spPr>
          <a:xfrm>
            <a:off x="11030762" y="4204074"/>
            <a:ext cx="646545" cy="3082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 D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FA90A6E2-E21E-4FDD-AFBF-3B16BC39EFCC}"/>
              </a:ext>
            </a:extLst>
          </p:cNvPr>
          <p:cNvSpPr/>
          <p:nvPr/>
        </p:nvSpPr>
        <p:spPr>
          <a:xfrm>
            <a:off x="81888" y="2842093"/>
            <a:ext cx="1164346" cy="7007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Decreasing Accuracy of Perception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9DC0365-DD32-4B44-87C0-E8774AC96350}"/>
              </a:ext>
            </a:extLst>
          </p:cNvPr>
          <p:cNvSpPr/>
          <p:nvPr/>
        </p:nvSpPr>
        <p:spPr>
          <a:xfrm>
            <a:off x="1394691" y="1732656"/>
            <a:ext cx="307935" cy="3046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16077-BF3E-4BD9-89BC-FC2FED07F9F9}"/>
              </a:ext>
            </a:extLst>
          </p:cNvPr>
          <p:cNvGrpSpPr/>
          <p:nvPr/>
        </p:nvGrpSpPr>
        <p:grpSpPr>
          <a:xfrm>
            <a:off x="7663998" y="1640641"/>
            <a:ext cx="534830" cy="353684"/>
            <a:chOff x="7663998" y="1640641"/>
            <a:chExt cx="534830" cy="35368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F9D7AB-0755-422F-819C-2AA6554E9BBC}"/>
                </a:ext>
              </a:extLst>
            </p:cNvPr>
            <p:cNvCxnSpPr/>
            <p:nvPr/>
          </p:nvCxnSpPr>
          <p:spPr>
            <a:xfrm>
              <a:off x="7663998" y="1640641"/>
              <a:ext cx="0" cy="353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3F664A-BE86-469C-87C9-58FCB2366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999" y="1994325"/>
              <a:ext cx="5348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C66488-1CAB-491F-82CF-EEBF7553B552}"/>
                </a:ext>
              </a:extLst>
            </p:cNvPr>
            <p:cNvSpPr/>
            <p:nvPr/>
          </p:nvSpPr>
          <p:spPr>
            <a:xfrm>
              <a:off x="7703201" y="17326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03FA81-A248-47A7-A6C6-812C5E62C0ED}"/>
                </a:ext>
              </a:extLst>
            </p:cNvPr>
            <p:cNvSpPr/>
            <p:nvPr/>
          </p:nvSpPr>
          <p:spPr>
            <a:xfrm flipH="1" flipV="1">
              <a:off x="7809882" y="1836315"/>
              <a:ext cx="45719" cy="487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0C2587E-EC86-4684-A1C2-0107EFD13BD3}"/>
                </a:ext>
              </a:extLst>
            </p:cNvPr>
            <p:cNvSpPr/>
            <p:nvPr/>
          </p:nvSpPr>
          <p:spPr>
            <a:xfrm>
              <a:off x="8008001" y="18065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5CEB630-F71F-44F3-800C-AF7E365BB9C7}"/>
                </a:ext>
              </a:extLst>
            </p:cNvPr>
            <p:cNvSpPr/>
            <p:nvPr/>
          </p:nvSpPr>
          <p:spPr>
            <a:xfrm>
              <a:off x="7938730" y="1903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40950D-467E-494D-B3BD-2C8B69DA8EA4}"/>
                </a:ext>
              </a:extLst>
            </p:cNvPr>
            <p:cNvSpPr/>
            <p:nvPr/>
          </p:nvSpPr>
          <p:spPr>
            <a:xfrm>
              <a:off x="8100366" y="17326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EE92250-A13A-4EA2-9198-5164F5A9E19D}"/>
              </a:ext>
            </a:extLst>
          </p:cNvPr>
          <p:cNvGrpSpPr/>
          <p:nvPr/>
        </p:nvGrpSpPr>
        <p:grpSpPr>
          <a:xfrm>
            <a:off x="7687092" y="2180966"/>
            <a:ext cx="534830" cy="353684"/>
            <a:chOff x="7663998" y="1640641"/>
            <a:chExt cx="534830" cy="3536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9DED11-6CD8-4E51-BF1F-407B60B94A34}"/>
                </a:ext>
              </a:extLst>
            </p:cNvPr>
            <p:cNvCxnSpPr/>
            <p:nvPr/>
          </p:nvCxnSpPr>
          <p:spPr>
            <a:xfrm>
              <a:off x="7663998" y="1640641"/>
              <a:ext cx="0" cy="353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29AE13-97A1-41F3-B590-F58BD548D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999" y="1994325"/>
              <a:ext cx="5348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05FB245-B7DC-4796-9DC5-981A304DBECE}"/>
                </a:ext>
              </a:extLst>
            </p:cNvPr>
            <p:cNvSpPr/>
            <p:nvPr/>
          </p:nvSpPr>
          <p:spPr>
            <a:xfrm>
              <a:off x="7703201" y="17326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36FF57E-5C50-438F-8052-31B53EA9F707}"/>
                </a:ext>
              </a:extLst>
            </p:cNvPr>
            <p:cNvSpPr/>
            <p:nvPr/>
          </p:nvSpPr>
          <p:spPr>
            <a:xfrm flipH="1" flipV="1">
              <a:off x="7809882" y="1836315"/>
              <a:ext cx="45719" cy="487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EA68B5-995B-4C66-B6DA-2158BB98E9CB}"/>
                </a:ext>
              </a:extLst>
            </p:cNvPr>
            <p:cNvSpPr/>
            <p:nvPr/>
          </p:nvSpPr>
          <p:spPr>
            <a:xfrm>
              <a:off x="8008001" y="18065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87F113-5D9D-48EA-A41D-33BBCFE0B3D0}"/>
                </a:ext>
              </a:extLst>
            </p:cNvPr>
            <p:cNvSpPr/>
            <p:nvPr/>
          </p:nvSpPr>
          <p:spPr>
            <a:xfrm>
              <a:off x="7938730" y="1903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F8A00F-1BED-4676-A457-5BFFFAEB7664}"/>
                </a:ext>
              </a:extLst>
            </p:cNvPr>
            <p:cNvSpPr/>
            <p:nvPr/>
          </p:nvSpPr>
          <p:spPr>
            <a:xfrm>
              <a:off x="8100366" y="17326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E6C3B43-124F-46BB-877B-716C4326E0F6}"/>
              </a:ext>
            </a:extLst>
          </p:cNvPr>
          <p:cNvGrpSpPr/>
          <p:nvPr/>
        </p:nvGrpSpPr>
        <p:grpSpPr>
          <a:xfrm>
            <a:off x="8456089" y="2046231"/>
            <a:ext cx="534830" cy="353684"/>
            <a:chOff x="7663998" y="1640641"/>
            <a:chExt cx="534830" cy="35368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70F9B58-92DE-4881-AF3A-13930444153E}"/>
                </a:ext>
              </a:extLst>
            </p:cNvPr>
            <p:cNvCxnSpPr/>
            <p:nvPr/>
          </p:nvCxnSpPr>
          <p:spPr>
            <a:xfrm>
              <a:off x="7663998" y="1640641"/>
              <a:ext cx="0" cy="353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6B71DF0-023D-4671-9844-A586BEBCF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999" y="1994325"/>
              <a:ext cx="5348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7316D4-C643-4A1D-A6C7-F634D1B82D7D}"/>
                </a:ext>
              </a:extLst>
            </p:cNvPr>
            <p:cNvSpPr/>
            <p:nvPr/>
          </p:nvSpPr>
          <p:spPr>
            <a:xfrm>
              <a:off x="7703201" y="17326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C306D4F-63BD-4188-9104-272FC453B139}"/>
                </a:ext>
              </a:extLst>
            </p:cNvPr>
            <p:cNvSpPr/>
            <p:nvPr/>
          </p:nvSpPr>
          <p:spPr>
            <a:xfrm flipH="1" flipV="1">
              <a:off x="7809882" y="1836315"/>
              <a:ext cx="45719" cy="487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EF26E69-2B56-44F3-B9DF-7EF54E97D44C}"/>
                </a:ext>
              </a:extLst>
            </p:cNvPr>
            <p:cNvSpPr/>
            <p:nvPr/>
          </p:nvSpPr>
          <p:spPr>
            <a:xfrm>
              <a:off x="8008001" y="18065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7FE27C-EF55-47D9-A796-D738B557BC9B}"/>
                </a:ext>
              </a:extLst>
            </p:cNvPr>
            <p:cNvSpPr/>
            <p:nvPr/>
          </p:nvSpPr>
          <p:spPr>
            <a:xfrm>
              <a:off x="7938730" y="1903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C4B0E3-EA29-461E-BAD6-0A7A2B0BD5B6}"/>
                </a:ext>
              </a:extLst>
            </p:cNvPr>
            <p:cNvSpPr/>
            <p:nvPr/>
          </p:nvSpPr>
          <p:spPr>
            <a:xfrm>
              <a:off x="8100366" y="17326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6CF364-9496-4B38-8ED6-066F0BAAE992}"/>
              </a:ext>
            </a:extLst>
          </p:cNvPr>
          <p:cNvGrpSpPr/>
          <p:nvPr/>
        </p:nvGrpSpPr>
        <p:grpSpPr>
          <a:xfrm>
            <a:off x="7524777" y="3948209"/>
            <a:ext cx="1367680" cy="625107"/>
            <a:chOff x="3445229" y="3994733"/>
            <a:chExt cx="1532834" cy="65116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7" name="3D Model 86" descr="Domes And Pinacoid Blue">
                  <a:extLst>
                    <a:ext uri="{FF2B5EF4-FFF2-40B4-BE49-F238E27FC236}">
                      <a16:creationId xmlns:a16="http://schemas.microsoft.com/office/drawing/2014/main" id="{62D1A080-8012-432E-A95A-70447C9977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568033"/>
                    </p:ext>
                  </p:extLst>
                </p:nvPr>
              </p:nvGraphicFramePr>
              <p:xfrm>
                <a:off x="3445229" y="4119421"/>
                <a:ext cx="673259" cy="498762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73259" cy="498762"/>
                      </a:xfrm>
                      <a:prstGeom prst="rect">
                        <a:avLst/>
                      </a:prstGeom>
                    </am3d:spPr>
                    <am3d:camera>
                      <am3d:pos x="0" y="0" z="6163451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5404" d="1000000"/>
                      <am3d:preTrans dx="-38771" dy="-6202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325492" ay="-3612203" az="-2091857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6139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7" name="3D Model 86" descr="Domes And Pinacoid Blue">
                  <a:extLst>
                    <a:ext uri="{FF2B5EF4-FFF2-40B4-BE49-F238E27FC236}">
                      <a16:creationId xmlns:a16="http://schemas.microsoft.com/office/drawing/2014/main" id="{62D1A080-8012-432E-A95A-70447C9977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24777" y="4067908"/>
                  <a:ext cx="600719" cy="478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8" name="3D Model 87" descr="Domes And Pinacoid Blue">
                  <a:extLst>
                    <a:ext uri="{FF2B5EF4-FFF2-40B4-BE49-F238E27FC236}">
                      <a16:creationId xmlns:a16="http://schemas.microsoft.com/office/drawing/2014/main" id="{7AE646B1-C5A8-4754-91AC-0F1A610574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39707166"/>
                    </p:ext>
                  </p:extLst>
                </p:nvPr>
              </p:nvGraphicFramePr>
              <p:xfrm>
                <a:off x="4099085" y="3994733"/>
                <a:ext cx="878978" cy="651162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878978" cy="651162"/>
                      </a:xfrm>
                      <a:prstGeom prst="rect">
                        <a:avLst/>
                      </a:prstGeom>
                    </am3d:spPr>
                    <am3d:camera>
                      <am3d:pos x="0" y="0" z="6163451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5404" d="1000000"/>
                      <am3d:preTrans dx="-38771" dy="-6202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325492" ay="-3612203" az="-2091857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80160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8" name="3D Model 87" descr="Domes And Pinacoid Blue">
                  <a:extLst>
                    <a:ext uri="{FF2B5EF4-FFF2-40B4-BE49-F238E27FC236}">
                      <a16:creationId xmlns:a16="http://schemas.microsoft.com/office/drawing/2014/main" id="{7AE646B1-C5A8-4754-91AC-0F1A610574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8184" y="3948209"/>
                  <a:ext cx="784273" cy="62510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48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210EEA5-DA6B-47A1-9DDC-4F09F7468CEC}"/>
              </a:ext>
            </a:extLst>
          </p:cNvPr>
          <p:cNvSpPr/>
          <p:nvPr/>
        </p:nvSpPr>
        <p:spPr>
          <a:xfrm>
            <a:off x="2215488" y="3288717"/>
            <a:ext cx="1152492" cy="8520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Decreasing Accuracy of Perception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2D73417-205E-4EE1-A58E-6866F70E1427}"/>
              </a:ext>
            </a:extLst>
          </p:cNvPr>
          <p:cNvSpPr/>
          <p:nvPr/>
        </p:nvSpPr>
        <p:spPr>
          <a:xfrm>
            <a:off x="3528292" y="1672647"/>
            <a:ext cx="304800" cy="3704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04F0D-1F3A-4FF1-9F2A-1C4727497914}"/>
              </a:ext>
            </a:extLst>
          </p:cNvPr>
          <p:cNvSpPr txBox="1"/>
          <p:nvPr/>
        </p:nvSpPr>
        <p:spPr>
          <a:xfrm>
            <a:off x="3528292" y="5560285"/>
            <a:ext cx="489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Framework for which cue to use for visualizations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A51A38-1507-4D9C-884E-F2F65EE8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9165"/>
              </p:ext>
            </p:extLst>
          </p:nvPr>
        </p:nvGraphicFramePr>
        <p:xfrm>
          <a:off x="3966151" y="1113049"/>
          <a:ext cx="4259698" cy="4351335"/>
        </p:xfrm>
        <a:graphic>
          <a:graphicData uri="http://schemas.openxmlformats.org/drawingml/2006/table">
            <a:tbl>
              <a:tblPr/>
              <a:tblGrid>
                <a:gridCol w="291153">
                  <a:extLst>
                    <a:ext uri="{9D8B030D-6E8A-4147-A177-3AD203B41FA5}">
                      <a16:colId xmlns:a16="http://schemas.microsoft.com/office/drawing/2014/main" val="1546100769"/>
                    </a:ext>
                  </a:extLst>
                </a:gridCol>
                <a:gridCol w="1291201">
                  <a:extLst>
                    <a:ext uri="{9D8B030D-6E8A-4147-A177-3AD203B41FA5}">
                      <a16:colId xmlns:a16="http://schemas.microsoft.com/office/drawing/2014/main" val="2907717597"/>
                    </a:ext>
                  </a:extLst>
                </a:gridCol>
                <a:gridCol w="1338672">
                  <a:extLst>
                    <a:ext uri="{9D8B030D-6E8A-4147-A177-3AD203B41FA5}">
                      <a16:colId xmlns:a16="http://schemas.microsoft.com/office/drawing/2014/main" val="3287223264"/>
                    </a:ext>
                  </a:extLst>
                </a:gridCol>
                <a:gridCol w="1338672">
                  <a:extLst>
                    <a:ext uri="{9D8B030D-6E8A-4147-A177-3AD203B41FA5}">
                      <a16:colId xmlns:a16="http://schemas.microsoft.com/office/drawing/2014/main" val="4288525638"/>
                    </a:ext>
                  </a:extLst>
                </a:gridCol>
              </a:tblGrid>
              <a:tr h="2370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Variable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87984"/>
                  </a:ext>
                </a:extLst>
              </a:tr>
              <a:tr h="293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4482"/>
                  </a:ext>
                </a:extLst>
              </a:tr>
              <a:tr h="293881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Cue</a:t>
                      </a:r>
                    </a:p>
                  </a:txBody>
                  <a:tcPr marL="9480" marR="9480" marT="948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74043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39565428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Texture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51744402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5964631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Texture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784909790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1884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59222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3811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Hue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dkHorz">
                      <a:fgClr>
                        <a:srgbClr val="BDD7EE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8155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929867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32717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57874"/>
                  </a:ext>
                </a:extLst>
              </a:tr>
              <a:tr h="2938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80" marR="9480" marT="94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480" marR="9480" marT="94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8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0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F70CB-1BCB-4B61-AC65-3748916AF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2549" y="1096855"/>
            <a:ext cx="3122143" cy="1568876"/>
          </a:xfrm>
          <a:prstGeom prst="rect">
            <a:avLst/>
          </a:prstGeom>
        </p:spPr>
      </p:pic>
      <p:sp>
        <p:nvSpPr>
          <p:cNvPr id="45" name="Rectangle 3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8340A-033E-4E68-9E78-EC3FDD4B4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518" y="1017459"/>
            <a:ext cx="3252903" cy="1734699"/>
          </a:xfrm>
          <a:prstGeom prst="rect">
            <a:avLst/>
          </a:prstGeom>
        </p:spPr>
      </p:pic>
      <p:sp>
        <p:nvSpPr>
          <p:cNvPr id="46" name="Rectangle 3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6689C-7C31-405E-A45D-88FD1259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639" y="4146387"/>
            <a:ext cx="2914763" cy="1675245"/>
          </a:xfrm>
          <a:prstGeom prst="rect">
            <a:avLst/>
          </a:prstGeom>
        </p:spPr>
      </p:pic>
      <p:sp>
        <p:nvSpPr>
          <p:cNvPr id="47" name="Rectangle 3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6EFBB-39E1-418E-AEBF-61E85F1FF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3205" y="2604760"/>
            <a:ext cx="2889845" cy="1662540"/>
          </a:xfrm>
          <a:prstGeom prst="rect">
            <a:avLst/>
          </a:prstGeom>
        </p:spPr>
      </p:pic>
      <p:sp>
        <p:nvSpPr>
          <p:cNvPr id="48" name="Rectangle 4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FFD69-E2A3-4A6B-ADC4-69BE4BAAA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0979" y="4231225"/>
            <a:ext cx="2937980" cy="15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5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4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143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Purohit, Praveen</dc:creator>
  <cp:lastModifiedBy>Purohit, Praveen</cp:lastModifiedBy>
  <cp:revision>7</cp:revision>
  <dcterms:created xsi:type="dcterms:W3CDTF">2022-01-15T13:11:53Z</dcterms:created>
  <dcterms:modified xsi:type="dcterms:W3CDTF">2022-01-17T16:04:18Z</dcterms:modified>
</cp:coreProperties>
</file>