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65" r:id="rId3"/>
    <p:sldId id="258" r:id="rId4"/>
    <p:sldId id="311" r:id="rId5"/>
    <p:sldId id="312" r:id="rId6"/>
    <p:sldId id="309" r:id="rId7"/>
    <p:sldId id="262" r:id="rId8"/>
    <p:sldId id="267" r:id="rId9"/>
    <p:sldId id="260" r:id="rId10"/>
    <p:sldId id="257" r:id="rId11"/>
    <p:sldId id="313" r:id="rId12"/>
    <p:sldId id="314" r:id="rId13"/>
    <p:sldId id="316" r:id="rId14"/>
    <p:sldId id="317" r:id="rId15"/>
    <p:sldId id="324" r:id="rId16"/>
    <p:sldId id="323" r:id="rId17"/>
    <p:sldId id="319" r:id="rId18"/>
  </p:sldIdLst>
  <p:sldSz cx="9144000" cy="5143500" type="screen16x9"/>
  <p:notesSz cx="6858000" cy="9144000"/>
  <p:embeddedFontLst>
    <p:embeddedFont>
      <p:font typeface="Bebas Neue" panose="020B0604020202020204" charset="0"/>
      <p:regular r:id="rId20"/>
    </p:embeddedFont>
    <p:embeddedFont>
      <p:font typeface="NanumGothic ExtraBold" panose="020B0604020202020204" charset="-127"/>
      <p:bold r:id="rId21"/>
    </p:embeddedFont>
    <p:embeddedFont>
      <p:font typeface="Abel" panose="020B0604020202020204" charset="0"/>
      <p:regular r:id="rId22"/>
    </p:embeddedFont>
    <p:embeddedFont>
      <p:font typeface="MS Reference Sans Serif" panose="020B0604030504040204" pitchFamily="34" charset="0"/>
      <p:regular r:id="rId23"/>
    </p:embeddedFont>
    <p:embeddedFont>
      <p:font typeface="Microsoft Yi Baiti" panose="03000500000000000000" pitchFamily="66" charset="0"/>
      <p:regular r:id="rId24"/>
    </p:embeddedFont>
    <p:embeddedFont>
      <p:font typeface="Microsoft Sans Serif" panose="020B0604020202020204" pitchFamily="3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9F671F-5959-4ADF-9E8F-D55B56AFCABD}">
  <a:tblStyle styleId="{9E9F671F-5959-4ADF-9E8F-D55B56AFCA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660"/>
  </p:normalViewPr>
  <p:slideViewPr>
    <p:cSldViewPr>
      <p:cViewPr varScale="1">
        <p:scale>
          <a:sx n="144" d="100"/>
          <a:sy n="144" d="100"/>
        </p:scale>
        <p:origin x="60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68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733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367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957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33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7399beba4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7399beba4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362d286f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362d286f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356801"/>
            <a:ext cx="4755000" cy="25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069410"/>
            <a:ext cx="4480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32"/>
          <p:cNvGrpSpPr/>
          <p:nvPr/>
        </p:nvGrpSpPr>
        <p:grpSpPr>
          <a:xfrm>
            <a:off x="-739495" y="-745642"/>
            <a:ext cx="2461789" cy="2114084"/>
            <a:chOff x="-510901" y="-517038"/>
            <a:chExt cx="2461789" cy="2114084"/>
          </a:xfrm>
        </p:grpSpPr>
        <p:sp>
          <p:nvSpPr>
            <p:cNvPr id="242" name="Google Shape;242;p32"/>
            <p:cNvSpPr/>
            <p:nvPr/>
          </p:nvSpPr>
          <p:spPr>
            <a:xfrm>
              <a:off x="-510901" y="-517038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1306189" y="1068446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32"/>
          <p:cNvGrpSpPr/>
          <p:nvPr/>
        </p:nvGrpSpPr>
        <p:grpSpPr>
          <a:xfrm>
            <a:off x="7421705" y="3775058"/>
            <a:ext cx="2461789" cy="2114084"/>
            <a:chOff x="7193099" y="3546462"/>
            <a:chExt cx="2461789" cy="2114084"/>
          </a:xfrm>
        </p:grpSpPr>
        <p:sp>
          <p:nvSpPr>
            <p:cNvPr id="245" name="Google Shape;245;p32"/>
            <p:cNvSpPr/>
            <p:nvPr/>
          </p:nvSpPr>
          <p:spPr>
            <a:xfrm rot="10800000">
              <a:off x="7506289" y="3792146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 rot="10800000">
              <a:off x="7193099" y="3546462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3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939925" y="2495550"/>
            <a:ext cx="27324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000"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471650" y="2495550"/>
            <a:ext cx="27324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000"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939925" y="3105150"/>
            <a:ext cx="27324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5471650" y="3105150"/>
            <a:ext cx="27324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397639" y="275709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35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6"/>
          <p:cNvGrpSpPr/>
          <p:nvPr/>
        </p:nvGrpSpPr>
        <p:grpSpPr>
          <a:xfrm rot="10800000" flipH="1">
            <a:off x="8423999" y="-176411"/>
            <a:ext cx="2461789" cy="2114084"/>
            <a:chOff x="7193099" y="-800375"/>
            <a:chExt cx="2461789" cy="2114084"/>
          </a:xfrm>
        </p:grpSpPr>
        <p:sp>
          <p:nvSpPr>
            <p:cNvPr id="33" name="Google Shape;33;p6"/>
            <p:cNvSpPr/>
            <p:nvPr/>
          </p:nvSpPr>
          <p:spPr>
            <a:xfrm flipH="1">
              <a:off x="7506289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 flipH="1">
              <a:off x="7193099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828800" y="1319838"/>
            <a:ext cx="54864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514601" y="3262663"/>
            <a:ext cx="4114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510901" y="-517038"/>
            <a:ext cx="2148600" cy="18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rot="10800000">
            <a:off x="7506289" y="3792146"/>
            <a:ext cx="2148600" cy="18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bg>
      <p:bgPr>
        <a:solidFill>
          <a:schemeClr val="accent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160600" y="1895175"/>
            <a:ext cx="283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2160600" y="1301775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2160600" y="2270475"/>
            <a:ext cx="1920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5589295" y="1895175"/>
            <a:ext cx="283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5589295" y="1301775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5589295" y="2270475"/>
            <a:ext cx="1920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2160600" y="3741100"/>
            <a:ext cx="283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2160600" y="3147925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2160600" y="4116400"/>
            <a:ext cx="1920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5589295" y="3741100"/>
            <a:ext cx="283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9295" y="3147925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5589295" y="4116400"/>
            <a:ext cx="1920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 rot="10800000" flipH="1">
            <a:off x="-967876" y="3546462"/>
            <a:ext cx="2461789" cy="2114084"/>
            <a:chOff x="-548776" y="-800375"/>
            <a:chExt cx="2461789" cy="2114084"/>
          </a:xfrm>
        </p:grpSpPr>
        <p:sp>
          <p:nvSpPr>
            <p:cNvPr id="87" name="Google Shape;87;p13"/>
            <p:cNvSpPr/>
            <p:nvPr/>
          </p:nvSpPr>
          <p:spPr>
            <a:xfrm>
              <a:off x="-548776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268314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13"/>
          <p:cNvSpPr/>
          <p:nvPr/>
        </p:nvSpPr>
        <p:spPr>
          <a:xfrm rot="10800000" flipH="1">
            <a:off x="8101639" y="275712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4572000" y="3919200"/>
            <a:ext cx="3852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720000" y="1188100"/>
            <a:ext cx="77040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7"/>
          <p:cNvSpPr/>
          <p:nvPr/>
        </p:nvSpPr>
        <p:spPr>
          <a:xfrm flipH="1">
            <a:off x="8101649" y="275696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 flipH="1">
            <a:off x="-510901" y="3546462"/>
            <a:ext cx="2461789" cy="2114084"/>
            <a:chOff x="7193099" y="3546462"/>
            <a:chExt cx="2461789" cy="2114084"/>
          </a:xfrm>
        </p:grpSpPr>
        <p:sp>
          <p:nvSpPr>
            <p:cNvPr id="110" name="Google Shape;110;p17"/>
            <p:cNvSpPr/>
            <p:nvPr/>
          </p:nvSpPr>
          <p:spPr>
            <a:xfrm rot="10800000">
              <a:off x="7506289" y="3792146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10800000">
              <a:off x="7193099" y="3546462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720000" y="2863368"/>
            <a:ext cx="3840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20000" y="1888061"/>
            <a:ext cx="38406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18"/>
          <p:cNvGrpSpPr/>
          <p:nvPr/>
        </p:nvGrpSpPr>
        <p:grpSpPr>
          <a:xfrm>
            <a:off x="-548776" y="-800375"/>
            <a:ext cx="2461789" cy="2114084"/>
            <a:chOff x="-548776" y="-800375"/>
            <a:chExt cx="2461789" cy="2114084"/>
          </a:xfrm>
        </p:grpSpPr>
        <p:sp>
          <p:nvSpPr>
            <p:cNvPr id="116" name="Google Shape;116;p18"/>
            <p:cNvSpPr/>
            <p:nvPr/>
          </p:nvSpPr>
          <p:spPr>
            <a:xfrm>
              <a:off x="-548776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1268314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BLANK_1_1_1_2_3">
    <p:bg>
      <p:bgPr>
        <a:solidFill>
          <a:schemeClr val="accent3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748650" y="3510725"/>
            <a:ext cx="2310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1"/>
          </p:nvPr>
        </p:nvSpPr>
        <p:spPr>
          <a:xfrm>
            <a:off x="748650" y="4044125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2"/>
          </p:nvPr>
        </p:nvSpPr>
        <p:spPr>
          <a:xfrm>
            <a:off x="3416500" y="3510725"/>
            <a:ext cx="2310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3"/>
          </p:nvPr>
        </p:nvSpPr>
        <p:spPr>
          <a:xfrm>
            <a:off x="3416500" y="4044125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4"/>
          </p:nvPr>
        </p:nvSpPr>
        <p:spPr>
          <a:xfrm>
            <a:off x="6084350" y="3510725"/>
            <a:ext cx="2310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ubTitle" idx="5"/>
          </p:nvPr>
        </p:nvSpPr>
        <p:spPr>
          <a:xfrm>
            <a:off x="6084350" y="4044125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/>
          <p:nvPr/>
        </p:nvSpPr>
        <p:spPr>
          <a:xfrm rot="10800000" flipH="1">
            <a:off x="8101639" y="275712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3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 rot="10800000" flipH="1">
            <a:off x="-516797" y="4249346"/>
            <a:ext cx="2148600" cy="18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/>
          <p:nvPr/>
        </p:nvSpPr>
        <p:spPr>
          <a:xfrm rot="10800000" flipH="1">
            <a:off x="1300293" y="4003662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8095789" y="275691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3" r:id="rId6"/>
    <p:sldLayoutId id="2147483664" r:id="rId7"/>
    <p:sldLayoutId id="2147483670" r:id="rId8"/>
    <p:sldLayoutId id="2147483677" r:id="rId9"/>
    <p:sldLayoutId id="2147483678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/>
          <p:nvPr/>
        </p:nvSpPr>
        <p:spPr>
          <a:xfrm>
            <a:off x="5748919" y="1162050"/>
            <a:ext cx="3242400" cy="2819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ctrTitle"/>
          </p:nvPr>
        </p:nvSpPr>
        <p:spPr>
          <a:xfrm>
            <a:off x="-1" y="1142990"/>
            <a:ext cx="6110183" cy="25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1"/>
                </a:solidFill>
              </a:rPr>
              <a:t>PicStorm</a:t>
            </a:r>
            <a:br>
              <a:rPr lang="en" dirty="0">
                <a:solidFill>
                  <a:schemeClr val="lt1"/>
                </a:solidFill>
              </a:rPr>
            </a:br>
            <a:r>
              <a:rPr lang="ru-RU" sz="3600" b="1" dirty="0">
                <a:latin typeface="MS Reference Sans Serif" panose="020B0604030504040204" pitchFamily="34" charset="0"/>
              </a:rPr>
              <a:t>приложение для просмотра и публикации фотографий</a:t>
            </a:r>
            <a:endParaRPr sz="3600" b="1" dirty="0">
              <a:latin typeface="MS Reference Sans Serif" panose="020B0604030504040204" pitchFamily="34" charset="0"/>
            </a:endParaRPr>
          </a:p>
        </p:txBody>
      </p:sp>
      <p:sp>
        <p:nvSpPr>
          <p:cNvPr id="259" name="Google Shape;259;p36"/>
          <p:cNvSpPr txBox="1">
            <a:spLocks noGrp="1"/>
          </p:cNvSpPr>
          <p:nvPr>
            <p:ph type="subTitle" idx="1"/>
          </p:nvPr>
        </p:nvSpPr>
        <p:spPr>
          <a:xfrm>
            <a:off x="785786" y="3929072"/>
            <a:ext cx="4480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1"/>
                </a:solidFill>
              </a:rPr>
              <a:t>Выполнили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Скофенко Кирилл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Закаблуков Егор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Баркалов Евгений</a:t>
            </a:r>
            <a:endParaRPr/>
          </a:p>
        </p:txBody>
      </p:sp>
      <p:grpSp>
        <p:nvGrpSpPr>
          <p:cNvPr id="260" name="Google Shape;260;p36"/>
          <p:cNvGrpSpPr/>
          <p:nvPr/>
        </p:nvGrpSpPr>
        <p:grpSpPr>
          <a:xfrm>
            <a:off x="-548776" y="-800375"/>
            <a:ext cx="2461789" cy="2114084"/>
            <a:chOff x="-548776" y="-800375"/>
            <a:chExt cx="2461789" cy="2114084"/>
          </a:xfrm>
        </p:grpSpPr>
        <p:sp>
          <p:nvSpPr>
            <p:cNvPr id="261" name="Google Shape;261;p36"/>
            <p:cNvSpPr/>
            <p:nvPr/>
          </p:nvSpPr>
          <p:spPr>
            <a:xfrm>
              <a:off x="-548776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1268314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6"/>
          <p:cNvGrpSpPr/>
          <p:nvPr/>
        </p:nvGrpSpPr>
        <p:grpSpPr>
          <a:xfrm>
            <a:off x="6281657" y="765850"/>
            <a:ext cx="1610400" cy="3345632"/>
            <a:chOff x="4171215" y="1320934"/>
            <a:chExt cx="1377470" cy="2861716"/>
          </a:xfrm>
        </p:grpSpPr>
        <p:sp>
          <p:nvSpPr>
            <p:cNvPr id="264" name="Google Shape;264;p36"/>
            <p:cNvSpPr/>
            <p:nvPr/>
          </p:nvSpPr>
          <p:spPr>
            <a:xfrm flipH="1">
              <a:off x="4199007" y="1324934"/>
              <a:ext cx="1345829" cy="2853947"/>
            </a:xfrm>
            <a:custGeom>
              <a:avLst/>
              <a:gdLst/>
              <a:ahLst/>
              <a:cxnLst/>
              <a:rect l="l" t="t" r="r" b="b"/>
              <a:pathLst>
                <a:path w="17480" h="37104" extrusionOk="0">
                  <a:moveTo>
                    <a:pt x="2586" y="1"/>
                  </a:moveTo>
                  <a:cubicBezTo>
                    <a:pt x="1158" y="1"/>
                    <a:pt x="1" y="1157"/>
                    <a:pt x="1" y="2583"/>
                  </a:cubicBezTo>
                  <a:lnTo>
                    <a:pt x="1" y="34519"/>
                  </a:lnTo>
                  <a:cubicBezTo>
                    <a:pt x="1" y="35947"/>
                    <a:pt x="1158" y="37103"/>
                    <a:pt x="2586" y="37103"/>
                  </a:cubicBezTo>
                  <a:lnTo>
                    <a:pt x="14895" y="37103"/>
                  </a:lnTo>
                  <a:cubicBezTo>
                    <a:pt x="16323" y="37103"/>
                    <a:pt x="17480" y="35947"/>
                    <a:pt x="17480" y="34519"/>
                  </a:cubicBezTo>
                  <a:lnTo>
                    <a:pt x="17480" y="2585"/>
                  </a:lnTo>
                  <a:cubicBezTo>
                    <a:pt x="17480" y="1157"/>
                    <a:pt x="16323" y="1"/>
                    <a:pt x="14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 flipH="1">
              <a:off x="4195157" y="1320934"/>
              <a:ext cx="1353528" cy="2861716"/>
            </a:xfrm>
            <a:custGeom>
              <a:avLst/>
              <a:gdLst/>
              <a:ahLst/>
              <a:cxnLst/>
              <a:rect l="l" t="t" r="r" b="b"/>
              <a:pathLst>
                <a:path w="17580" h="37205" extrusionOk="0">
                  <a:moveTo>
                    <a:pt x="14945" y="103"/>
                  </a:moveTo>
                  <a:cubicBezTo>
                    <a:pt x="16342" y="103"/>
                    <a:pt x="17478" y="1239"/>
                    <a:pt x="17478" y="2635"/>
                  </a:cubicBezTo>
                  <a:lnTo>
                    <a:pt x="17478" y="34569"/>
                  </a:lnTo>
                  <a:cubicBezTo>
                    <a:pt x="17478" y="35966"/>
                    <a:pt x="16342" y="37102"/>
                    <a:pt x="14945" y="37102"/>
                  </a:cubicBezTo>
                  <a:lnTo>
                    <a:pt x="2636" y="37102"/>
                  </a:lnTo>
                  <a:cubicBezTo>
                    <a:pt x="1239" y="37102"/>
                    <a:pt x="103" y="35966"/>
                    <a:pt x="103" y="34569"/>
                  </a:cubicBezTo>
                  <a:lnTo>
                    <a:pt x="103" y="2635"/>
                  </a:lnTo>
                  <a:cubicBezTo>
                    <a:pt x="103" y="1239"/>
                    <a:pt x="1239" y="103"/>
                    <a:pt x="2636" y="103"/>
                  </a:cubicBezTo>
                  <a:close/>
                  <a:moveTo>
                    <a:pt x="2636" y="1"/>
                  </a:moveTo>
                  <a:cubicBezTo>
                    <a:pt x="1183" y="1"/>
                    <a:pt x="1" y="1183"/>
                    <a:pt x="1" y="2635"/>
                  </a:cubicBezTo>
                  <a:lnTo>
                    <a:pt x="1" y="34569"/>
                  </a:lnTo>
                  <a:cubicBezTo>
                    <a:pt x="1" y="36022"/>
                    <a:pt x="1184" y="37204"/>
                    <a:pt x="2636" y="37204"/>
                  </a:cubicBezTo>
                  <a:lnTo>
                    <a:pt x="14945" y="37204"/>
                  </a:lnTo>
                  <a:cubicBezTo>
                    <a:pt x="16399" y="37204"/>
                    <a:pt x="17580" y="36021"/>
                    <a:pt x="17580" y="34569"/>
                  </a:cubicBezTo>
                  <a:lnTo>
                    <a:pt x="17580" y="2635"/>
                  </a:lnTo>
                  <a:cubicBezTo>
                    <a:pt x="17580" y="1181"/>
                    <a:pt x="16396" y="1"/>
                    <a:pt x="14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 flipH="1">
              <a:off x="4245972" y="1369392"/>
              <a:ext cx="1251821" cy="2765261"/>
            </a:xfrm>
            <a:custGeom>
              <a:avLst/>
              <a:gdLst/>
              <a:ahLst/>
              <a:cxnLst/>
              <a:rect l="l" t="t" r="r" b="b"/>
              <a:pathLst>
                <a:path w="16259" h="35951" extrusionOk="0">
                  <a:moveTo>
                    <a:pt x="2004" y="0"/>
                  </a:moveTo>
                  <a:cubicBezTo>
                    <a:pt x="898" y="0"/>
                    <a:pt x="0" y="898"/>
                    <a:pt x="0" y="2005"/>
                  </a:cubicBezTo>
                  <a:lnTo>
                    <a:pt x="0" y="33948"/>
                  </a:lnTo>
                  <a:cubicBezTo>
                    <a:pt x="0" y="34949"/>
                    <a:pt x="740" y="35796"/>
                    <a:pt x="1732" y="35933"/>
                  </a:cubicBezTo>
                  <a:cubicBezTo>
                    <a:pt x="1822" y="35945"/>
                    <a:pt x="1914" y="35951"/>
                    <a:pt x="2004" y="35951"/>
                  </a:cubicBezTo>
                  <a:lnTo>
                    <a:pt x="14254" y="35951"/>
                  </a:lnTo>
                  <a:cubicBezTo>
                    <a:pt x="15362" y="35951"/>
                    <a:pt x="16258" y="35053"/>
                    <a:pt x="16258" y="33946"/>
                  </a:cubicBezTo>
                  <a:lnTo>
                    <a:pt x="16258" y="2003"/>
                  </a:lnTo>
                  <a:cubicBezTo>
                    <a:pt x="16258" y="899"/>
                    <a:pt x="15367" y="3"/>
                    <a:pt x="14265" y="3"/>
                  </a:cubicBezTo>
                  <a:cubicBezTo>
                    <a:pt x="14262" y="3"/>
                    <a:pt x="14260" y="3"/>
                    <a:pt x="14257" y="3"/>
                  </a:cubicBezTo>
                  <a:lnTo>
                    <a:pt x="10766" y="3"/>
                  </a:lnTo>
                  <a:cubicBezTo>
                    <a:pt x="10219" y="3"/>
                    <a:pt x="9678" y="59"/>
                    <a:pt x="9277" y="462"/>
                  </a:cubicBezTo>
                  <a:cubicBezTo>
                    <a:pt x="8940" y="794"/>
                    <a:pt x="8533" y="1211"/>
                    <a:pt x="8025" y="1211"/>
                  </a:cubicBezTo>
                  <a:cubicBezTo>
                    <a:pt x="7994" y="1211"/>
                    <a:pt x="7961" y="1209"/>
                    <a:pt x="7929" y="1206"/>
                  </a:cubicBezTo>
                  <a:cubicBezTo>
                    <a:pt x="7400" y="1150"/>
                    <a:pt x="6996" y="678"/>
                    <a:pt x="6650" y="332"/>
                  </a:cubicBezTo>
                  <a:cubicBezTo>
                    <a:pt x="6433" y="115"/>
                    <a:pt x="3466" y="0"/>
                    <a:pt x="2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 flipH="1">
              <a:off x="4242123" y="1365315"/>
              <a:ext cx="1259597" cy="2773107"/>
            </a:xfrm>
            <a:custGeom>
              <a:avLst/>
              <a:gdLst/>
              <a:ahLst/>
              <a:cxnLst/>
              <a:rect l="l" t="t" r="r" b="b"/>
              <a:pathLst>
                <a:path w="16360" h="36053" extrusionOk="0">
                  <a:moveTo>
                    <a:pt x="2412" y="100"/>
                  </a:moveTo>
                  <a:cubicBezTo>
                    <a:pt x="3760" y="100"/>
                    <a:pt x="6484" y="235"/>
                    <a:pt x="6665" y="417"/>
                  </a:cubicBezTo>
                  <a:cubicBezTo>
                    <a:pt x="6705" y="456"/>
                    <a:pt x="6743" y="494"/>
                    <a:pt x="6782" y="535"/>
                  </a:cubicBezTo>
                  <a:cubicBezTo>
                    <a:pt x="7112" y="871"/>
                    <a:pt x="7486" y="1253"/>
                    <a:pt x="7974" y="1304"/>
                  </a:cubicBezTo>
                  <a:cubicBezTo>
                    <a:pt x="8007" y="1308"/>
                    <a:pt x="8041" y="1310"/>
                    <a:pt x="8073" y="1310"/>
                  </a:cubicBezTo>
                  <a:cubicBezTo>
                    <a:pt x="8589" y="1310"/>
                    <a:pt x="9005" y="900"/>
                    <a:pt x="9340" y="568"/>
                  </a:cubicBezTo>
                  <a:lnTo>
                    <a:pt x="9362" y="545"/>
                  </a:lnTo>
                  <a:cubicBezTo>
                    <a:pt x="9753" y="155"/>
                    <a:pt x="10291" y="102"/>
                    <a:pt x="10814" y="102"/>
                  </a:cubicBezTo>
                  <a:lnTo>
                    <a:pt x="14305" y="102"/>
                  </a:lnTo>
                  <a:cubicBezTo>
                    <a:pt x="15381" y="102"/>
                    <a:pt x="16258" y="977"/>
                    <a:pt x="16258" y="2055"/>
                  </a:cubicBezTo>
                  <a:lnTo>
                    <a:pt x="16258" y="33998"/>
                  </a:lnTo>
                  <a:cubicBezTo>
                    <a:pt x="16258" y="35074"/>
                    <a:pt x="15382" y="35951"/>
                    <a:pt x="14305" y="35951"/>
                  </a:cubicBezTo>
                  <a:lnTo>
                    <a:pt x="2055" y="35951"/>
                  </a:lnTo>
                  <a:cubicBezTo>
                    <a:pt x="1968" y="35951"/>
                    <a:pt x="1878" y="35945"/>
                    <a:pt x="1790" y="35931"/>
                  </a:cubicBezTo>
                  <a:cubicBezTo>
                    <a:pt x="828" y="35802"/>
                    <a:pt x="100" y="34969"/>
                    <a:pt x="100" y="33998"/>
                  </a:cubicBezTo>
                  <a:lnTo>
                    <a:pt x="100" y="2055"/>
                  </a:lnTo>
                  <a:cubicBezTo>
                    <a:pt x="100" y="979"/>
                    <a:pt x="978" y="102"/>
                    <a:pt x="2055" y="102"/>
                  </a:cubicBezTo>
                  <a:lnTo>
                    <a:pt x="2055" y="100"/>
                  </a:lnTo>
                  <a:close/>
                  <a:moveTo>
                    <a:pt x="2055" y="0"/>
                  </a:moveTo>
                  <a:cubicBezTo>
                    <a:pt x="922" y="0"/>
                    <a:pt x="1" y="921"/>
                    <a:pt x="1" y="2055"/>
                  </a:cubicBezTo>
                  <a:lnTo>
                    <a:pt x="1" y="33998"/>
                  </a:lnTo>
                  <a:cubicBezTo>
                    <a:pt x="2" y="35018"/>
                    <a:pt x="766" y="35893"/>
                    <a:pt x="1777" y="36032"/>
                  </a:cubicBezTo>
                  <a:cubicBezTo>
                    <a:pt x="1867" y="36045"/>
                    <a:pt x="1958" y="36052"/>
                    <a:pt x="2049" y="36052"/>
                  </a:cubicBezTo>
                  <a:lnTo>
                    <a:pt x="14305" y="36052"/>
                  </a:lnTo>
                  <a:cubicBezTo>
                    <a:pt x="15438" y="36052"/>
                    <a:pt x="16359" y="35131"/>
                    <a:pt x="16359" y="33998"/>
                  </a:cubicBezTo>
                  <a:lnTo>
                    <a:pt x="16359" y="2055"/>
                  </a:lnTo>
                  <a:cubicBezTo>
                    <a:pt x="16359" y="921"/>
                    <a:pt x="15438" y="0"/>
                    <a:pt x="14305" y="0"/>
                  </a:cubicBezTo>
                  <a:lnTo>
                    <a:pt x="10815" y="0"/>
                  </a:lnTo>
                  <a:cubicBezTo>
                    <a:pt x="10270" y="0"/>
                    <a:pt x="9707" y="58"/>
                    <a:pt x="9291" y="473"/>
                  </a:cubicBezTo>
                  <a:lnTo>
                    <a:pt x="9269" y="495"/>
                  </a:lnTo>
                  <a:cubicBezTo>
                    <a:pt x="8946" y="815"/>
                    <a:pt x="8551" y="1210"/>
                    <a:pt x="8072" y="1210"/>
                  </a:cubicBezTo>
                  <a:cubicBezTo>
                    <a:pt x="8042" y="1210"/>
                    <a:pt x="8013" y="1209"/>
                    <a:pt x="7983" y="1206"/>
                  </a:cubicBezTo>
                  <a:cubicBezTo>
                    <a:pt x="7532" y="1159"/>
                    <a:pt x="7171" y="790"/>
                    <a:pt x="6852" y="464"/>
                  </a:cubicBezTo>
                  <a:cubicBezTo>
                    <a:pt x="6814" y="425"/>
                    <a:pt x="6774" y="385"/>
                    <a:pt x="6736" y="347"/>
                  </a:cubicBezTo>
                  <a:cubicBezTo>
                    <a:pt x="6482" y="90"/>
                    <a:pt x="3223" y="0"/>
                    <a:pt x="2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 flipH="1">
              <a:off x="4255981" y="4034930"/>
              <a:ext cx="1231726" cy="99300"/>
            </a:xfrm>
            <a:custGeom>
              <a:avLst/>
              <a:gdLst/>
              <a:ahLst/>
              <a:cxnLst/>
              <a:rect l="l" t="t" r="r" b="b"/>
              <a:pathLst>
                <a:path w="15998" h="1291" extrusionOk="0">
                  <a:moveTo>
                    <a:pt x="0" y="0"/>
                  </a:moveTo>
                  <a:cubicBezTo>
                    <a:pt x="261" y="684"/>
                    <a:pt x="874" y="1170"/>
                    <a:pt x="1599" y="1272"/>
                  </a:cubicBezTo>
                  <a:cubicBezTo>
                    <a:pt x="1676" y="1283"/>
                    <a:pt x="1752" y="1290"/>
                    <a:pt x="1831" y="1290"/>
                  </a:cubicBezTo>
                  <a:cubicBezTo>
                    <a:pt x="1845" y="1290"/>
                    <a:pt x="1858" y="1290"/>
                    <a:pt x="1872" y="1290"/>
                  </a:cubicBezTo>
                  <a:lnTo>
                    <a:pt x="14126" y="1290"/>
                  </a:lnTo>
                  <a:cubicBezTo>
                    <a:pt x="14956" y="1290"/>
                    <a:pt x="15700" y="777"/>
                    <a:pt x="159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 flipH="1">
              <a:off x="4252209" y="4030930"/>
              <a:ext cx="1239502" cy="107069"/>
            </a:xfrm>
            <a:custGeom>
              <a:avLst/>
              <a:gdLst/>
              <a:ahLst/>
              <a:cxnLst/>
              <a:rect l="l" t="t" r="r" b="b"/>
              <a:pathLst>
                <a:path w="16099" h="1392" extrusionOk="0">
                  <a:moveTo>
                    <a:pt x="15973" y="101"/>
                  </a:moveTo>
                  <a:lnTo>
                    <a:pt x="15973" y="101"/>
                  </a:lnTo>
                  <a:cubicBezTo>
                    <a:pt x="15669" y="816"/>
                    <a:pt x="14956" y="1290"/>
                    <a:pt x="14178" y="1290"/>
                  </a:cubicBezTo>
                  <a:lnTo>
                    <a:pt x="1925" y="1290"/>
                  </a:lnTo>
                  <a:cubicBezTo>
                    <a:pt x="1840" y="1290"/>
                    <a:pt x="1748" y="1286"/>
                    <a:pt x="1660" y="1273"/>
                  </a:cubicBezTo>
                  <a:cubicBezTo>
                    <a:pt x="976" y="1178"/>
                    <a:pt x="396" y="733"/>
                    <a:pt x="127" y="102"/>
                  </a:cubicBezTo>
                  <a:lnTo>
                    <a:pt x="15973" y="101"/>
                  </a:lnTo>
                  <a:close/>
                  <a:moveTo>
                    <a:pt x="52" y="1"/>
                  </a:moveTo>
                  <a:cubicBezTo>
                    <a:pt x="35" y="1"/>
                    <a:pt x="20" y="11"/>
                    <a:pt x="11" y="23"/>
                  </a:cubicBezTo>
                  <a:cubicBezTo>
                    <a:pt x="2" y="36"/>
                    <a:pt x="1" y="54"/>
                    <a:pt x="5" y="70"/>
                  </a:cubicBezTo>
                  <a:cubicBezTo>
                    <a:pt x="275" y="770"/>
                    <a:pt x="903" y="1268"/>
                    <a:pt x="1645" y="1371"/>
                  </a:cubicBezTo>
                  <a:cubicBezTo>
                    <a:pt x="1735" y="1385"/>
                    <a:pt x="1825" y="1392"/>
                    <a:pt x="1918" y="1392"/>
                  </a:cubicBezTo>
                  <a:lnTo>
                    <a:pt x="14175" y="1392"/>
                  </a:lnTo>
                  <a:cubicBezTo>
                    <a:pt x="15021" y="1390"/>
                    <a:pt x="15792" y="860"/>
                    <a:pt x="16094" y="70"/>
                  </a:cubicBezTo>
                  <a:cubicBezTo>
                    <a:pt x="16098" y="54"/>
                    <a:pt x="16097" y="36"/>
                    <a:pt x="16088" y="23"/>
                  </a:cubicBezTo>
                  <a:cubicBezTo>
                    <a:pt x="16079" y="8"/>
                    <a:pt x="16064" y="1"/>
                    <a:pt x="16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 flipH="1">
              <a:off x="4245972" y="1369238"/>
              <a:ext cx="1251821" cy="168219"/>
            </a:xfrm>
            <a:custGeom>
              <a:avLst/>
              <a:gdLst/>
              <a:ahLst/>
              <a:cxnLst/>
              <a:rect l="l" t="t" r="r" b="b"/>
              <a:pathLst>
                <a:path w="16259" h="2187" extrusionOk="0">
                  <a:moveTo>
                    <a:pt x="3334" y="1"/>
                  </a:moveTo>
                  <a:cubicBezTo>
                    <a:pt x="2977" y="1"/>
                    <a:pt x="2635" y="1"/>
                    <a:pt x="2360" y="1"/>
                  </a:cubicBezTo>
                  <a:lnTo>
                    <a:pt x="2004" y="1"/>
                  </a:lnTo>
                  <a:cubicBezTo>
                    <a:pt x="898" y="1"/>
                    <a:pt x="0" y="897"/>
                    <a:pt x="0" y="2004"/>
                  </a:cubicBezTo>
                  <a:lnTo>
                    <a:pt x="0" y="2005"/>
                  </a:lnTo>
                  <a:lnTo>
                    <a:pt x="0" y="2186"/>
                  </a:lnTo>
                  <a:lnTo>
                    <a:pt x="16258" y="2186"/>
                  </a:lnTo>
                  <a:lnTo>
                    <a:pt x="16258" y="2005"/>
                  </a:lnTo>
                  <a:cubicBezTo>
                    <a:pt x="16258" y="898"/>
                    <a:pt x="15362" y="1"/>
                    <a:pt x="14254" y="1"/>
                  </a:cubicBezTo>
                  <a:lnTo>
                    <a:pt x="10764" y="1"/>
                  </a:lnTo>
                  <a:cubicBezTo>
                    <a:pt x="10219" y="1"/>
                    <a:pt x="9678" y="61"/>
                    <a:pt x="9276" y="459"/>
                  </a:cubicBezTo>
                  <a:cubicBezTo>
                    <a:pt x="8938" y="794"/>
                    <a:pt x="8531" y="1209"/>
                    <a:pt x="8028" y="1209"/>
                  </a:cubicBezTo>
                  <a:cubicBezTo>
                    <a:pt x="7995" y="1209"/>
                    <a:pt x="7961" y="1207"/>
                    <a:pt x="7927" y="1203"/>
                  </a:cubicBezTo>
                  <a:cubicBezTo>
                    <a:pt x="7398" y="1149"/>
                    <a:pt x="6994" y="674"/>
                    <a:pt x="6648" y="331"/>
                  </a:cubicBezTo>
                  <a:cubicBezTo>
                    <a:pt x="6446" y="128"/>
                    <a:pt x="6026" y="6"/>
                    <a:pt x="5689" y="6"/>
                  </a:cubicBezTo>
                  <a:cubicBezTo>
                    <a:pt x="5664" y="6"/>
                    <a:pt x="5640" y="7"/>
                    <a:pt x="5616" y="8"/>
                  </a:cubicBezTo>
                  <a:cubicBezTo>
                    <a:pt x="5616" y="2"/>
                    <a:pt x="4405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 flipH="1">
              <a:off x="4241815" y="1365315"/>
              <a:ext cx="1259905" cy="175833"/>
            </a:xfrm>
            <a:custGeom>
              <a:avLst/>
              <a:gdLst/>
              <a:ahLst/>
              <a:cxnLst/>
              <a:rect l="l" t="t" r="r" b="b"/>
              <a:pathLst>
                <a:path w="16364" h="2286" extrusionOk="0">
                  <a:moveTo>
                    <a:pt x="14308" y="102"/>
                  </a:moveTo>
                  <a:cubicBezTo>
                    <a:pt x="15384" y="102"/>
                    <a:pt x="16261" y="977"/>
                    <a:pt x="16261" y="2055"/>
                  </a:cubicBezTo>
                  <a:lnTo>
                    <a:pt x="16261" y="2186"/>
                  </a:lnTo>
                  <a:lnTo>
                    <a:pt x="103" y="2186"/>
                  </a:lnTo>
                  <a:lnTo>
                    <a:pt x="103" y="2056"/>
                  </a:lnTo>
                  <a:cubicBezTo>
                    <a:pt x="103" y="979"/>
                    <a:pt x="980" y="103"/>
                    <a:pt x="2055" y="103"/>
                  </a:cubicBezTo>
                  <a:lnTo>
                    <a:pt x="2903" y="103"/>
                  </a:lnTo>
                  <a:cubicBezTo>
                    <a:pt x="3962" y="103"/>
                    <a:pt x="5558" y="103"/>
                    <a:pt x="5659" y="111"/>
                  </a:cubicBezTo>
                  <a:cubicBezTo>
                    <a:pt x="5662" y="112"/>
                    <a:pt x="5667" y="112"/>
                    <a:pt x="5672" y="112"/>
                  </a:cubicBezTo>
                  <a:cubicBezTo>
                    <a:pt x="5693" y="111"/>
                    <a:pt x="5714" y="111"/>
                    <a:pt x="5736" y="111"/>
                  </a:cubicBezTo>
                  <a:cubicBezTo>
                    <a:pt x="6051" y="111"/>
                    <a:pt x="6467" y="220"/>
                    <a:pt x="6667" y="420"/>
                  </a:cubicBezTo>
                  <a:cubicBezTo>
                    <a:pt x="6705" y="459"/>
                    <a:pt x="6743" y="498"/>
                    <a:pt x="6782" y="538"/>
                  </a:cubicBezTo>
                  <a:cubicBezTo>
                    <a:pt x="7112" y="876"/>
                    <a:pt x="7486" y="1256"/>
                    <a:pt x="7974" y="1309"/>
                  </a:cubicBezTo>
                  <a:cubicBezTo>
                    <a:pt x="8008" y="1312"/>
                    <a:pt x="8041" y="1314"/>
                    <a:pt x="8074" y="1314"/>
                  </a:cubicBezTo>
                  <a:cubicBezTo>
                    <a:pt x="8589" y="1314"/>
                    <a:pt x="9002" y="907"/>
                    <a:pt x="9337" y="575"/>
                  </a:cubicBezTo>
                  <a:lnTo>
                    <a:pt x="9365" y="547"/>
                  </a:lnTo>
                  <a:cubicBezTo>
                    <a:pt x="9759" y="155"/>
                    <a:pt x="10295" y="102"/>
                    <a:pt x="10817" y="102"/>
                  </a:cubicBezTo>
                  <a:close/>
                  <a:moveTo>
                    <a:pt x="10818" y="0"/>
                  </a:moveTo>
                  <a:cubicBezTo>
                    <a:pt x="10274" y="0"/>
                    <a:pt x="9714" y="58"/>
                    <a:pt x="9294" y="473"/>
                  </a:cubicBezTo>
                  <a:lnTo>
                    <a:pt x="9268" y="501"/>
                  </a:lnTo>
                  <a:cubicBezTo>
                    <a:pt x="8945" y="820"/>
                    <a:pt x="8552" y="1211"/>
                    <a:pt x="8077" y="1211"/>
                  </a:cubicBezTo>
                  <a:cubicBezTo>
                    <a:pt x="8047" y="1211"/>
                    <a:pt x="8016" y="1209"/>
                    <a:pt x="7986" y="1206"/>
                  </a:cubicBezTo>
                  <a:cubicBezTo>
                    <a:pt x="7533" y="1159"/>
                    <a:pt x="7172" y="790"/>
                    <a:pt x="6854" y="464"/>
                  </a:cubicBezTo>
                  <a:cubicBezTo>
                    <a:pt x="6816" y="425"/>
                    <a:pt x="6777" y="385"/>
                    <a:pt x="6737" y="347"/>
                  </a:cubicBezTo>
                  <a:cubicBezTo>
                    <a:pt x="6511" y="121"/>
                    <a:pt x="6070" y="7"/>
                    <a:pt x="5738" y="7"/>
                  </a:cubicBezTo>
                  <a:cubicBezTo>
                    <a:pt x="5714" y="7"/>
                    <a:pt x="5690" y="8"/>
                    <a:pt x="5667" y="9"/>
                  </a:cubicBezTo>
                  <a:lnTo>
                    <a:pt x="5667" y="16"/>
                  </a:lnTo>
                  <a:cubicBezTo>
                    <a:pt x="5579" y="5"/>
                    <a:pt x="5345" y="5"/>
                    <a:pt x="4717" y="2"/>
                  </a:cubicBezTo>
                  <a:lnTo>
                    <a:pt x="2055" y="2"/>
                  </a:lnTo>
                  <a:cubicBezTo>
                    <a:pt x="922" y="2"/>
                    <a:pt x="1" y="923"/>
                    <a:pt x="1" y="2056"/>
                  </a:cubicBezTo>
                  <a:lnTo>
                    <a:pt x="1" y="2237"/>
                  </a:lnTo>
                  <a:cubicBezTo>
                    <a:pt x="1" y="2264"/>
                    <a:pt x="23" y="2286"/>
                    <a:pt x="51" y="2286"/>
                  </a:cubicBezTo>
                  <a:lnTo>
                    <a:pt x="16309" y="2286"/>
                  </a:lnTo>
                  <a:cubicBezTo>
                    <a:pt x="16337" y="2286"/>
                    <a:pt x="16359" y="2264"/>
                    <a:pt x="16364" y="2234"/>
                  </a:cubicBezTo>
                  <a:lnTo>
                    <a:pt x="16364" y="2055"/>
                  </a:lnTo>
                  <a:cubicBezTo>
                    <a:pt x="16364" y="921"/>
                    <a:pt x="15443" y="0"/>
                    <a:pt x="1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 flipH="1">
              <a:off x="4852597" y="1375622"/>
              <a:ext cx="54511" cy="54458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54" y="0"/>
                  </a:moveTo>
                  <a:cubicBezTo>
                    <a:pt x="158" y="0"/>
                    <a:pt x="0" y="159"/>
                    <a:pt x="0" y="354"/>
                  </a:cubicBezTo>
                  <a:cubicBezTo>
                    <a:pt x="0" y="550"/>
                    <a:pt x="158" y="708"/>
                    <a:pt x="354" y="708"/>
                  </a:cubicBezTo>
                  <a:cubicBezTo>
                    <a:pt x="550" y="708"/>
                    <a:pt x="708" y="550"/>
                    <a:pt x="708" y="354"/>
                  </a:cubicBezTo>
                  <a:cubicBezTo>
                    <a:pt x="708" y="159"/>
                    <a:pt x="550" y="0"/>
                    <a:pt x="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 flipH="1">
              <a:off x="4175064" y="1790509"/>
              <a:ext cx="24484" cy="355282"/>
            </a:xfrm>
            <a:custGeom>
              <a:avLst/>
              <a:gdLst/>
              <a:ahLst/>
              <a:cxnLst/>
              <a:rect l="l" t="t" r="r" b="b"/>
              <a:pathLst>
                <a:path w="318" h="4619" extrusionOk="0">
                  <a:moveTo>
                    <a:pt x="1" y="0"/>
                  </a:moveTo>
                  <a:lnTo>
                    <a:pt x="1" y="4619"/>
                  </a:lnTo>
                  <a:cubicBezTo>
                    <a:pt x="176" y="4619"/>
                    <a:pt x="316" y="4477"/>
                    <a:pt x="317" y="4302"/>
                  </a:cubicBezTo>
                  <a:lnTo>
                    <a:pt x="317" y="317"/>
                  </a:lnTo>
                  <a:cubicBezTo>
                    <a:pt x="317" y="143"/>
                    <a:pt x="17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 flipH="1">
              <a:off x="4171215" y="1786740"/>
              <a:ext cx="32183" cy="362897"/>
            </a:xfrm>
            <a:custGeom>
              <a:avLst/>
              <a:gdLst/>
              <a:ahLst/>
              <a:cxnLst/>
              <a:rect l="l" t="t" r="r" b="b"/>
              <a:pathLst>
                <a:path w="418" h="4718" extrusionOk="0">
                  <a:moveTo>
                    <a:pt x="101" y="105"/>
                  </a:moveTo>
                  <a:cubicBezTo>
                    <a:pt x="225" y="129"/>
                    <a:pt x="316" y="238"/>
                    <a:pt x="316" y="366"/>
                  </a:cubicBezTo>
                  <a:lnTo>
                    <a:pt x="316" y="4351"/>
                  </a:lnTo>
                  <a:cubicBezTo>
                    <a:pt x="316" y="4481"/>
                    <a:pt x="225" y="4588"/>
                    <a:pt x="101" y="4613"/>
                  </a:cubicBezTo>
                  <a:lnTo>
                    <a:pt x="101" y="105"/>
                  </a:lnTo>
                  <a:close/>
                  <a:moveTo>
                    <a:pt x="51" y="1"/>
                  </a:moveTo>
                  <a:cubicBezTo>
                    <a:pt x="24" y="1"/>
                    <a:pt x="1" y="23"/>
                    <a:pt x="1" y="49"/>
                  </a:cubicBezTo>
                  <a:lnTo>
                    <a:pt x="1" y="4668"/>
                  </a:lnTo>
                  <a:cubicBezTo>
                    <a:pt x="1" y="4696"/>
                    <a:pt x="24" y="4718"/>
                    <a:pt x="51" y="4718"/>
                  </a:cubicBezTo>
                  <a:cubicBezTo>
                    <a:pt x="253" y="4718"/>
                    <a:pt x="418" y="4554"/>
                    <a:pt x="418" y="4351"/>
                  </a:cubicBezTo>
                  <a:lnTo>
                    <a:pt x="418" y="366"/>
                  </a:lnTo>
                  <a:cubicBezTo>
                    <a:pt x="418" y="164"/>
                    <a:pt x="2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 flipH="1">
              <a:off x="4175064" y="2274775"/>
              <a:ext cx="24484" cy="177218"/>
            </a:xfrm>
            <a:custGeom>
              <a:avLst/>
              <a:gdLst/>
              <a:ahLst/>
              <a:cxnLst/>
              <a:rect l="l" t="t" r="r" b="b"/>
              <a:pathLst>
                <a:path w="318" h="2304" extrusionOk="0">
                  <a:moveTo>
                    <a:pt x="1" y="0"/>
                  </a:moveTo>
                  <a:lnTo>
                    <a:pt x="1" y="2303"/>
                  </a:lnTo>
                  <a:cubicBezTo>
                    <a:pt x="176" y="2303"/>
                    <a:pt x="316" y="2162"/>
                    <a:pt x="317" y="1987"/>
                  </a:cubicBezTo>
                  <a:lnTo>
                    <a:pt x="317" y="317"/>
                  </a:lnTo>
                  <a:cubicBezTo>
                    <a:pt x="317" y="142"/>
                    <a:pt x="17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 flipH="1">
              <a:off x="4171215" y="2270852"/>
              <a:ext cx="32183" cy="184987"/>
            </a:xfrm>
            <a:custGeom>
              <a:avLst/>
              <a:gdLst/>
              <a:ahLst/>
              <a:cxnLst/>
              <a:rect l="l" t="t" r="r" b="b"/>
              <a:pathLst>
                <a:path w="418" h="2405" extrusionOk="0">
                  <a:moveTo>
                    <a:pt x="101" y="106"/>
                  </a:moveTo>
                  <a:cubicBezTo>
                    <a:pt x="225" y="128"/>
                    <a:pt x="316" y="237"/>
                    <a:pt x="316" y="368"/>
                  </a:cubicBezTo>
                  <a:lnTo>
                    <a:pt x="316" y="2038"/>
                  </a:lnTo>
                  <a:cubicBezTo>
                    <a:pt x="316" y="2167"/>
                    <a:pt x="225" y="2276"/>
                    <a:pt x="101" y="2300"/>
                  </a:cubicBezTo>
                  <a:lnTo>
                    <a:pt x="101" y="106"/>
                  </a:lnTo>
                  <a:close/>
                  <a:moveTo>
                    <a:pt x="51" y="1"/>
                  </a:moveTo>
                  <a:cubicBezTo>
                    <a:pt x="24" y="1"/>
                    <a:pt x="1" y="23"/>
                    <a:pt x="1" y="51"/>
                  </a:cubicBezTo>
                  <a:lnTo>
                    <a:pt x="1" y="2354"/>
                  </a:lnTo>
                  <a:cubicBezTo>
                    <a:pt x="1" y="2382"/>
                    <a:pt x="24" y="2405"/>
                    <a:pt x="51" y="2405"/>
                  </a:cubicBezTo>
                  <a:cubicBezTo>
                    <a:pt x="253" y="2405"/>
                    <a:pt x="418" y="2241"/>
                    <a:pt x="418" y="2038"/>
                  </a:cubicBezTo>
                  <a:lnTo>
                    <a:pt x="418" y="368"/>
                  </a:lnTo>
                  <a:cubicBezTo>
                    <a:pt x="418" y="165"/>
                    <a:pt x="2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 flipH="1">
              <a:off x="4314419" y="2616745"/>
              <a:ext cx="1108307" cy="156681"/>
            </a:xfrm>
            <a:custGeom>
              <a:avLst/>
              <a:gdLst/>
              <a:ahLst/>
              <a:cxnLst/>
              <a:rect l="l" t="t" r="r" b="b"/>
              <a:pathLst>
                <a:path w="14395" h="2037" extrusionOk="0">
                  <a:moveTo>
                    <a:pt x="1" y="0"/>
                  </a:moveTo>
                  <a:lnTo>
                    <a:pt x="1" y="2037"/>
                  </a:lnTo>
                  <a:lnTo>
                    <a:pt x="14395" y="2037"/>
                  </a:lnTo>
                  <a:lnTo>
                    <a:pt x="14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 flipH="1">
              <a:off x="5062401" y="2673432"/>
              <a:ext cx="332069" cy="7769"/>
            </a:xfrm>
            <a:custGeom>
              <a:avLst/>
              <a:gdLst/>
              <a:ahLst/>
              <a:cxnLst/>
              <a:rect l="l" t="t" r="r" b="b"/>
              <a:pathLst>
                <a:path w="4313" h="101" extrusionOk="0">
                  <a:moveTo>
                    <a:pt x="51" y="0"/>
                  </a:moveTo>
                  <a:cubicBezTo>
                    <a:pt x="23" y="0"/>
                    <a:pt x="1" y="22"/>
                    <a:pt x="1" y="50"/>
                  </a:cubicBezTo>
                  <a:cubicBezTo>
                    <a:pt x="1" y="78"/>
                    <a:pt x="23" y="100"/>
                    <a:pt x="51" y="100"/>
                  </a:cubicBezTo>
                  <a:lnTo>
                    <a:pt x="4264" y="100"/>
                  </a:lnTo>
                  <a:cubicBezTo>
                    <a:pt x="4291" y="100"/>
                    <a:pt x="4313" y="78"/>
                    <a:pt x="4313" y="50"/>
                  </a:cubicBezTo>
                  <a:cubicBezTo>
                    <a:pt x="4313" y="22"/>
                    <a:pt x="4291" y="0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 flipH="1">
              <a:off x="4944679" y="2712660"/>
              <a:ext cx="449790" cy="7769"/>
            </a:xfrm>
            <a:custGeom>
              <a:avLst/>
              <a:gdLst/>
              <a:ahLst/>
              <a:cxnLst/>
              <a:rect l="l" t="t" r="r" b="b"/>
              <a:pathLst>
                <a:path w="5842" h="101" extrusionOk="0">
                  <a:moveTo>
                    <a:pt x="51" y="0"/>
                  </a:moveTo>
                  <a:cubicBezTo>
                    <a:pt x="23" y="0"/>
                    <a:pt x="1" y="22"/>
                    <a:pt x="1" y="50"/>
                  </a:cubicBezTo>
                  <a:cubicBezTo>
                    <a:pt x="1" y="78"/>
                    <a:pt x="23" y="100"/>
                    <a:pt x="51" y="100"/>
                  </a:cubicBezTo>
                  <a:lnTo>
                    <a:pt x="5791" y="100"/>
                  </a:lnTo>
                  <a:cubicBezTo>
                    <a:pt x="5819" y="100"/>
                    <a:pt x="5841" y="78"/>
                    <a:pt x="5841" y="50"/>
                  </a:cubicBezTo>
                  <a:cubicBezTo>
                    <a:pt x="5841" y="22"/>
                    <a:pt x="5819" y="0"/>
                    <a:pt x="5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6"/>
          <p:cNvGrpSpPr/>
          <p:nvPr/>
        </p:nvGrpSpPr>
        <p:grpSpPr>
          <a:xfrm>
            <a:off x="7982728" y="1285866"/>
            <a:ext cx="1053768" cy="3173294"/>
            <a:chOff x="6052081" y="1889193"/>
            <a:chExt cx="901350" cy="2714305"/>
          </a:xfrm>
        </p:grpSpPr>
        <p:sp>
          <p:nvSpPr>
            <p:cNvPr id="284" name="Google Shape;284;p36"/>
            <p:cNvSpPr/>
            <p:nvPr/>
          </p:nvSpPr>
          <p:spPr>
            <a:xfrm flipH="1">
              <a:off x="6325865" y="1893115"/>
              <a:ext cx="431466" cy="556960"/>
            </a:xfrm>
            <a:custGeom>
              <a:avLst/>
              <a:gdLst/>
              <a:ahLst/>
              <a:cxnLst/>
              <a:rect l="l" t="t" r="r" b="b"/>
              <a:pathLst>
                <a:path w="5604" h="7241" extrusionOk="0">
                  <a:moveTo>
                    <a:pt x="3573" y="1"/>
                  </a:moveTo>
                  <a:cubicBezTo>
                    <a:pt x="3106" y="1"/>
                    <a:pt x="3010" y="469"/>
                    <a:pt x="2896" y="469"/>
                  </a:cubicBezTo>
                  <a:cubicBezTo>
                    <a:pt x="2819" y="469"/>
                    <a:pt x="2632" y="382"/>
                    <a:pt x="2299" y="382"/>
                  </a:cubicBezTo>
                  <a:cubicBezTo>
                    <a:pt x="2103" y="382"/>
                    <a:pt x="1855" y="412"/>
                    <a:pt x="1549" y="508"/>
                  </a:cubicBezTo>
                  <a:cubicBezTo>
                    <a:pt x="725" y="768"/>
                    <a:pt x="363" y="1673"/>
                    <a:pt x="383" y="2479"/>
                  </a:cubicBezTo>
                  <a:cubicBezTo>
                    <a:pt x="403" y="3282"/>
                    <a:pt x="764" y="4427"/>
                    <a:pt x="764" y="4427"/>
                  </a:cubicBezTo>
                  <a:lnTo>
                    <a:pt x="0" y="5672"/>
                  </a:lnTo>
                  <a:lnTo>
                    <a:pt x="1829" y="7240"/>
                  </a:lnTo>
                  <a:lnTo>
                    <a:pt x="2251" y="5833"/>
                  </a:lnTo>
                  <a:cubicBezTo>
                    <a:pt x="2251" y="5833"/>
                    <a:pt x="2892" y="6250"/>
                    <a:pt x="3251" y="6250"/>
                  </a:cubicBezTo>
                  <a:cubicBezTo>
                    <a:pt x="3308" y="6250"/>
                    <a:pt x="3358" y="6240"/>
                    <a:pt x="3397" y="6215"/>
                  </a:cubicBezTo>
                  <a:cubicBezTo>
                    <a:pt x="3679" y="6032"/>
                    <a:pt x="3960" y="5068"/>
                    <a:pt x="3960" y="5068"/>
                  </a:cubicBezTo>
                  <a:cubicBezTo>
                    <a:pt x="4136" y="5043"/>
                    <a:pt x="4292" y="4940"/>
                    <a:pt x="4382" y="4787"/>
                  </a:cubicBezTo>
                  <a:cubicBezTo>
                    <a:pt x="4544" y="4527"/>
                    <a:pt x="4202" y="3983"/>
                    <a:pt x="4202" y="3843"/>
                  </a:cubicBezTo>
                  <a:cubicBezTo>
                    <a:pt x="4202" y="3703"/>
                    <a:pt x="4402" y="3482"/>
                    <a:pt x="4423" y="3220"/>
                  </a:cubicBezTo>
                  <a:cubicBezTo>
                    <a:pt x="4444" y="2961"/>
                    <a:pt x="4402" y="2037"/>
                    <a:pt x="4402" y="2037"/>
                  </a:cubicBezTo>
                  <a:lnTo>
                    <a:pt x="4402" y="2037"/>
                  </a:lnTo>
                  <a:cubicBezTo>
                    <a:pt x="4402" y="2037"/>
                    <a:pt x="4630" y="2220"/>
                    <a:pt x="4888" y="2220"/>
                  </a:cubicBezTo>
                  <a:cubicBezTo>
                    <a:pt x="5029" y="2220"/>
                    <a:pt x="5179" y="2165"/>
                    <a:pt x="5307" y="1995"/>
                  </a:cubicBezTo>
                  <a:cubicBezTo>
                    <a:pt x="5603" y="1620"/>
                    <a:pt x="5587" y="1083"/>
                    <a:pt x="5266" y="728"/>
                  </a:cubicBezTo>
                  <a:cubicBezTo>
                    <a:pt x="5196" y="652"/>
                    <a:pt x="5114" y="628"/>
                    <a:pt x="5027" y="628"/>
                  </a:cubicBezTo>
                  <a:cubicBezTo>
                    <a:pt x="4863" y="628"/>
                    <a:pt x="4680" y="716"/>
                    <a:pt x="4527" y="716"/>
                  </a:cubicBezTo>
                  <a:cubicBezTo>
                    <a:pt x="4483" y="716"/>
                    <a:pt x="4441" y="709"/>
                    <a:pt x="4402" y="690"/>
                  </a:cubicBezTo>
                  <a:cubicBezTo>
                    <a:pt x="4161" y="570"/>
                    <a:pt x="4200" y="66"/>
                    <a:pt x="3658" y="6"/>
                  </a:cubicBezTo>
                  <a:cubicBezTo>
                    <a:pt x="3629" y="3"/>
                    <a:pt x="3600" y="1"/>
                    <a:pt x="3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6"/>
            <p:cNvSpPr/>
            <p:nvPr/>
          </p:nvSpPr>
          <p:spPr>
            <a:xfrm flipH="1">
              <a:off x="6321553" y="1889193"/>
              <a:ext cx="440089" cy="564728"/>
            </a:xfrm>
            <a:custGeom>
              <a:avLst/>
              <a:gdLst/>
              <a:ahLst/>
              <a:cxnLst/>
              <a:rect l="l" t="t" r="r" b="b"/>
              <a:pathLst>
                <a:path w="5716" h="7342" extrusionOk="0">
                  <a:moveTo>
                    <a:pt x="3628" y="99"/>
                  </a:moveTo>
                  <a:cubicBezTo>
                    <a:pt x="3653" y="99"/>
                    <a:pt x="3680" y="101"/>
                    <a:pt x="3708" y="104"/>
                  </a:cubicBezTo>
                  <a:cubicBezTo>
                    <a:pt x="4024" y="139"/>
                    <a:pt x="4121" y="329"/>
                    <a:pt x="4217" y="512"/>
                  </a:cubicBezTo>
                  <a:cubicBezTo>
                    <a:pt x="4276" y="626"/>
                    <a:pt x="4332" y="733"/>
                    <a:pt x="4436" y="785"/>
                  </a:cubicBezTo>
                  <a:cubicBezTo>
                    <a:pt x="4482" y="807"/>
                    <a:pt x="4532" y="816"/>
                    <a:pt x="4583" y="816"/>
                  </a:cubicBezTo>
                  <a:cubicBezTo>
                    <a:pt x="4665" y="816"/>
                    <a:pt x="4752" y="793"/>
                    <a:pt x="4837" y="772"/>
                  </a:cubicBezTo>
                  <a:cubicBezTo>
                    <a:pt x="4922" y="749"/>
                    <a:pt x="5005" y="728"/>
                    <a:pt x="5082" y="728"/>
                  </a:cubicBezTo>
                  <a:cubicBezTo>
                    <a:pt x="5158" y="728"/>
                    <a:pt x="5227" y="749"/>
                    <a:pt x="5285" y="811"/>
                  </a:cubicBezTo>
                  <a:cubicBezTo>
                    <a:pt x="5589" y="1150"/>
                    <a:pt x="5606" y="1656"/>
                    <a:pt x="5322" y="2015"/>
                  </a:cubicBezTo>
                  <a:cubicBezTo>
                    <a:pt x="5232" y="2133"/>
                    <a:pt x="5124" y="2201"/>
                    <a:pt x="4999" y="2216"/>
                  </a:cubicBezTo>
                  <a:cubicBezTo>
                    <a:pt x="4980" y="2218"/>
                    <a:pt x="4961" y="2219"/>
                    <a:pt x="4941" y="2219"/>
                  </a:cubicBezTo>
                  <a:cubicBezTo>
                    <a:pt x="4705" y="2219"/>
                    <a:pt x="4491" y="2048"/>
                    <a:pt x="4489" y="2046"/>
                  </a:cubicBezTo>
                  <a:cubicBezTo>
                    <a:pt x="4481" y="2039"/>
                    <a:pt x="4470" y="2035"/>
                    <a:pt x="4459" y="2035"/>
                  </a:cubicBezTo>
                  <a:cubicBezTo>
                    <a:pt x="4451" y="2035"/>
                    <a:pt x="4444" y="2037"/>
                    <a:pt x="4436" y="2040"/>
                  </a:cubicBezTo>
                  <a:cubicBezTo>
                    <a:pt x="4417" y="2049"/>
                    <a:pt x="4408" y="2068"/>
                    <a:pt x="4408" y="2089"/>
                  </a:cubicBezTo>
                  <a:cubicBezTo>
                    <a:pt x="4408" y="2098"/>
                    <a:pt x="4449" y="3012"/>
                    <a:pt x="4429" y="3268"/>
                  </a:cubicBezTo>
                  <a:cubicBezTo>
                    <a:pt x="4417" y="3404"/>
                    <a:pt x="4355" y="3529"/>
                    <a:pt x="4298" y="3641"/>
                  </a:cubicBezTo>
                  <a:cubicBezTo>
                    <a:pt x="4250" y="3737"/>
                    <a:pt x="4208" y="3822"/>
                    <a:pt x="4208" y="3896"/>
                  </a:cubicBezTo>
                  <a:cubicBezTo>
                    <a:pt x="4208" y="3949"/>
                    <a:pt x="4242" y="4033"/>
                    <a:pt x="4287" y="4146"/>
                  </a:cubicBezTo>
                  <a:cubicBezTo>
                    <a:pt x="4370" y="4350"/>
                    <a:pt x="4494" y="4655"/>
                    <a:pt x="4395" y="4814"/>
                  </a:cubicBezTo>
                  <a:cubicBezTo>
                    <a:pt x="4311" y="4954"/>
                    <a:pt x="4171" y="5047"/>
                    <a:pt x="4009" y="5072"/>
                  </a:cubicBezTo>
                  <a:cubicBezTo>
                    <a:pt x="3990" y="5073"/>
                    <a:pt x="3973" y="5088"/>
                    <a:pt x="3968" y="5106"/>
                  </a:cubicBezTo>
                  <a:cubicBezTo>
                    <a:pt x="3891" y="5370"/>
                    <a:pt x="3645" y="6083"/>
                    <a:pt x="3427" y="6223"/>
                  </a:cubicBezTo>
                  <a:cubicBezTo>
                    <a:pt x="3395" y="6243"/>
                    <a:pt x="3354" y="6252"/>
                    <a:pt x="3305" y="6252"/>
                  </a:cubicBezTo>
                  <a:cubicBezTo>
                    <a:pt x="3032" y="6252"/>
                    <a:pt x="2534" y="5970"/>
                    <a:pt x="2336" y="5841"/>
                  </a:cubicBezTo>
                  <a:cubicBezTo>
                    <a:pt x="2328" y="5836"/>
                    <a:pt x="2318" y="5832"/>
                    <a:pt x="2308" y="5832"/>
                  </a:cubicBezTo>
                  <a:cubicBezTo>
                    <a:pt x="2303" y="5832"/>
                    <a:pt x="2297" y="5833"/>
                    <a:pt x="2292" y="5835"/>
                  </a:cubicBezTo>
                  <a:cubicBezTo>
                    <a:pt x="2277" y="5841"/>
                    <a:pt x="2264" y="5855"/>
                    <a:pt x="2261" y="5869"/>
                  </a:cubicBezTo>
                  <a:lnTo>
                    <a:pt x="1862" y="7203"/>
                  </a:lnTo>
                  <a:lnTo>
                    <a:pt x="124" y="5713"/>
                  </a:lnTo>
                  <a:lnTo>
                    <a:pt x="862" y="4502"/>
                  </a:lnTo>
                  <a:cubicBezTo>
                    <a:pt x="870" y="4491"/>
                    <a:pt x="871" y="4477"/>
                    <a:pt x="868" y="4462"/>
                  </a:cubicBezTo>
                  <a:cubicBezTo>
                    <a:pt x="864" y="4449"/>
                    <a:pt x="509" y="3314"/>
                    <a:pt x="488" y="2525"/>
                  </a:cubicBezTo>
                  <a:cubicBezTo>
                    <a:pt x="470" y="1753"/>
                    <a:pt x="811" y="860"/>
                    <a:pt x="1620" y="605"/>
                  </a:cubicBezTo>
                  <a:cubicBezTo>
                    <a:pt x="1920" y="511"/>
                    <a:pt x="2163" y="482"/>
                    <a:pt x="2356" y="482"/>
                  </a:cubicBezTo>
                  <a:cubicBezTo>
                    <a:pt x="2577" y="482"/>
                    <a:pt x="2731" y="520"/>
                    <a:pt x="2830" y="545"/>
                  </a:cubicBezTo>
                  <a:cubicBezTo>
                    <a:pt x="2883" y="558"/>
                    <a:pt x="2920" y="567"/>
                    <a:pt x="2951" y="567"/>
                  </a:cubicBezTo>
                  <a:cubicBezTo>
                    <a:pt x="3014" y="567"/>
                    <a:pt x="3057" y="508"/>
                    <a:pt x="3113" y="427"/>
                  </a:cubicBezTo>
                  <a:cubicBezTo>
                    <a:pt x="3212" y="286"/>
                    <a:pt x="3343" y="99"/>
                    <a:pt x="3628" y="99"/>
                  </a:cubicBezTo>
                  <a:close/>
                  <a:moveTo>
                    <a:pt x="3630" y="0"/>
                  </a:moveTo>
                  <a:cubicBezTo>
                    <a:pt x="3290" y="0"/>
                    <a:pt x="3129" y="229"/>
                    <a:pt x="3030" y="371"/>
                  </a:cubicBezTo>
                  <a:cubicBezTo>
                    <a:pt x="3005" y="409"/>
                    <a:pt x="2967" y="462"/>
                    <a:pt x="2952" y="468"/>
                  </a:cubicBezTo>
                  <a:cubicBezTo>
                    <a:pt x="2933" y="468"/>
                    <a:pt x="2896" y="459"/>
                    <a:pt x="2853" y="447"/>
                  </a:cubicBezTo>
                  <a:cubicBezTo>
                    <a:pt x="2751" y="422"/>
                    <a:pt x="2588" y="381"/>
                    <a:pt x="2357" y="381"/>
                  </a:cubicBezTo>
                  <a:cubicBezTo>
                    <a:pt x="2155" y="381"/>
                    <a:pt x="1902" y="412"/>
                    <a:pt x="1590" y="511"/>
                  </a:cubicBezTo>
                  <a:cubicBezTo>
                    <a:pt x="731" y="779"/>
                    <a:pt x="369" y="1716"/>
                    <a:pt x="389" y="2527"/>
                  </a:cubicBezTo>
                  <a:cubicBezTo>
                    <a:pt x="407" y="3268"/>
                    <a:pt x="716" y="4306"/>
                    <a:pt x="767" y="4469"/>
                  </a:cubicBezTo>
                  <a:lnTo>
                    <a:pt x="15" y="5695"/>
                  </a:lnTo>
                  <a:cubicBezTo>
                    <a:pt x="0" y="5716"/>
                    <a:pt x="6" y="5744"/>
                    <a:pt x="24" y="5760"/>
                  </a:cubicBezTo>
                  <a:lnTo>
                    <a:pt x="1854" y="7328"/>
                  </a:lnTo>
                  <a:cubicBezTo>
                    <a:pt x="1863" y="7337"/>
                    <a:pt x="1876" y="7342"/>
                    <a:pt x="1887" y="7342"/>
                  </a:cubicBezTo>
                  <a:cubicBezTo>
                    <a:pt x="1891" y="7342"/>
                    <a:pt x="1895" y="7342"/>
                    <a:pt x="1901" y="7337"/>
                  </a:cubicBezTo>
                  <a:cubicBezTo>
                    <a:pt x="1916" y="7334"/>
                    <a:pt x="1929" y="7321"/>
                    <a:pt x="1934" y="7305"/>
                  </a:cubicBezTo>
                  <a:lnTo>
                    <a:pt x="2338" y="5959"/>
                  </a:lnTo>
                  <a:cubicBezTo>
                    <a:pt x="2512" y="6067"/>
                    <a:pt x="2994" y="6348"/>
                    <a:pt x="3308" y="6348"/>
                  </a:cubicBezTo>
                  <a:cubicBezTo>
                    <a:pt x="3375" y="6348"/>
                    <a:pt x="3434" y="6336"/>
                    <a:pt x="3481" y="6305"/>
                  </a:cubicBezTo>
                  <a:cubicBezTo>
                    <a:pt x="3749" y="6135"/>
                    <a:pt x="4004" y="5333"/>
                    <a:pt x="4056" y="5163"/>
                  </a:cubicBezTo>
                  <a:cubicBezTo>
                    <a:pt x="4236" y="5128"/>
                    <a:pt x="4388" y="5020"/>
                    <a:pt x="4482" y="4863"/>
                  </a:cubicBezTo>
                  <a:cubicBezTo>
                    <a:pt x="4606" y="4662"/>
                    <a:pt x="4474" y="4342"/>
                    <a:pt x="4380" y="4107"/>
                  </a:cubicBezTo>
                  <a:cubicBezTo>
                    <a:pt x="4346" y="4018"/>
                    <a:pt x="4309" y="3927"/>
                    <a:pt x="4309" y="3893"/>
                  </a:cubicBezTo>
                  <a:cubicBezTo>
                    <a:pt x="4309" y="3843"/>
                    <a:pt x="4348" y="3765"/>
                    <a:pt x="4389" y="3684"/>
                  </a:cubicBezTo>
                  <a:cubicBezTo>
                    <a:pt x="4446" y="3570"/>
                    <a:pt x="4519" y="3429"/>
                    <a:pt x="4530" y="3274"/>
                  </a:cubicBezTo>
                  <a:cubicBezTo>
                    <a:pt x="4545" y="3062"/>
                    <a:pt x="4523" y="2431"/>
                    <a:pt x="4514" y="2183"/>
                  </a:cubicBezTo>
                  <a:lnTo>
                    <a:pt x="4514" y="2183"/>
                  </a:lnTo>
                  <a:cubicBezTo>
                    <a:pt x="4607" y="2242"/>
                    <a:pt x="4769" y="2320"/>
                    <a:pt x="4945" y="2320"/>
                  </a:cubicBezTo>
                  <a:cubicBezTo>
                    <a:pt x="4968" y="2320"/>
                    <a:pt x="4990" y="2319"/>
                    <a:pt x="5012" y="2316"/>
                  </a:cubicBezTo>
                  <a:cubicBezTo>
                    <a:pt x="5166" y="2297"/>
                    <a:pt x="5297" y="2216"/>
                    <a:pt x="5401" y="2076"/>
                  </a:cubicBezTo>
                  <a:cubicBezTo>
                    <a:pt x="5715" y="1679"/>
                    <a:pt x="5698" y="1119"/>
                    <a:pt x="5359" y="744"/>
                  </a:cubicBezTo>
                  <a:cubicBezTo>
                    <a:pt x="5277" y="655"/>
                    <a:pt x="5182" y="627"/>
                    <a:pt x="5084" y="627"/>
                  </a:cubicBezTo>
                  <a:cubicBezTo>
                    <a:pt x="4993" y="627"/>
                    <a:pt x="4900" y="651"/>
                    <a:pt x="4812" y="674"/>
                  </a:cubicBezTo>
                  <a:cubicBezTo>
                    <a:pt x="4730" y="695"/>
                    <a:pt x="4651" y="717"/>
                    <a:pt x="4582" y="717"/>
                  </a:cubicBezTo>
                  <a:cubicBezTo>
                    <a:pt x="4545" y="717"/>
                    <a:pt x="4511" y="710"/>
                    <a:pt x="4480" y="695"/>
                  </a:cubicBezTo>
                  <a:cubicBezTo>
                    <a:pt x="4405" y="658"/>
                    <a:pt x="4360" y="570"/>
                    <a:pt x="4305" y="467"/>
                  </a:cubicBezTo>
                  <a:cubicBezTo>
                    <a:pt x="4208" y="278"/>
                    <a:pt x="4087" y="47"/>
                    <a:pt x="3720" y="5"/>
                  </a:cubicBezTo>
                  <a:cubicBezTo>
                    <a:pt x="3689" y="2"/>
                    <a:pt x="3659" y="0"/>
                    <a:pt x="3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 flipH="1">
              <a:off x="6325788" y="1892885"/>
              <a:ext cx="403518" cy="481042"/>
            </a:xfrm>
            <a:custGeom>
              <a:avLst/>
              <a:gdLst/>
              <a:ahLst/>
              <a:cxnLst/>
              <a:rect l="l" t="t" r="r" b="b"/>
              <a:pathLst>
                <a:path w="5241" h="6254" extrusionOk="0">
                  <a:moveTo>
                    <a:pt x="3209" y="1"/>
                  </a:moveTo>
                  <a:cubicBezTo>
                    <a:pt x="2742" y="1"/>
                    <a:pt x="2646" y="467"/>
                    <a:pt x="2534" y="467"/>
                  </a:cubicBezTo>
                  <a:cubicBezTo>
                    <a:pt x="2459" y="467"/>
                    <a:pt x="2272" y="380"/>
                    <a:pt x="1939" y="380"/>
                  </a:cubicBezTo>
                  <a:cubicBezTo>
                    <a:pt x="1742" y="380"/>
                    <a:pt x="1493" y="411"/>
                    <a:pt x="1187" y="508"/>
                  </a:cubicBezTo>
                  <a:cubicBezTo>
                    <a:pt x="363" y="769"/>
                    <a:pt x="0" y="1673"/>
                    <a:pt x="21" y="2477"/>
                  </a:cubicBezTo>
                  <a:cubicBezTo>
                    <a:pt x="41" y="3281"/>
                    <a:pt x="403" y="4427"/>
                    <a:pt x="403" y="4427"/>
                  </a:cubicBezTo>
                  <a:cubicBezTo>
                    <a:pt x="624" y="4346"/>
                    <a:pt x="864" y="4144"/>
                    <a:pt x="845" y="3923"/>
                  </a:cubicBezTo>
                  <a:cubicBezTo>
                    <a:pt x="824" y="3702"/>
                    <a:pt x="845" y="3823"/>
                    <a:pt x="684" y="3602"/>
                  </a:cubicBezTo>
                  <a:cubicBezTo>
                    <a:pt x="500" y="3338"/>
                    <a:pt x="532" y="2980"/>
                    <a:pt x="765" y="2757"/>
                  </a:cubicBezTo>
                  <a:cubicBezTo>
                    <a:pt x="816" y="2703"/>
                    <a:pt x="865" y="2681"/>
                    <a:pt x="911" y="2681"/>
                  </a:cubicBezTo>
                  <a:cubicBezTo>
                    <a:pt x="1103" y="2681"/>
                    <a:pt x="1246" y="3059"/>
                    <a:pt x="1246" y="3059"/>
                  </a:cubicBezTo>
                  <a:cubicBezTo>
                    <a:pt x="1246" y="3059"/>
                    <a:pt x="905" y="4526"/>
                    <a:pt x="884" y="4909"/>
                  </a:cubicBezTo>
                  <a:cubicBezTo>
                    <a:pt x="864" y="5291"/>
                    <a:pt x="1891" y="5833"/>
                    <a:pt x="1891" y="5833"/>
                  </a:cubicBezTo>
                  <a:cubicBezTo>
                    <a:pt x="1891" y="5833"/>
                    <a:pt x="2532" y="6254"/>
                    <a:pt x="2889" y="6254"/>
                  </a:cubicBezTo>
                  <a:cubicBezTo>
                    <a:pt x="2946" y="6254"/>
                    <a:pt x="2996" y="6243"/>
                    <a:pt x="3035" y="6218"/>
                  </a:cubicBezTo>
                  <a:cubicBezTo>
                    <a:pt x="3316" y="6036"/>
                    <a:pt x="3598" y="5071"/>
                    <a:pt x="3598" y="5071"/>
                  </a:cubicBezTo>
                  <a:cubicBezTo>
                    <a:pt x="3598" y="5071"/>
                    <a:pt x="3418" y="4629"/>
                    <a:pt x="3197" y="4527"/>
                  </a:cubicBezTo>
                  <a:cubicBezTo>
                    <a:pt x="3143" y="4503"/>
                    <a:pt x="3043" y="4493"/>
                    <a:pt x="2918" y="4493"/>
                  </a:cubicBezTo>
                  <a:cubicBezTo>
                    <a:pt x="2535" y="4493"/>
                    <a:pt x="1921" y="4588"/>
                    <a:pt x="1710" y="4648"/>
                  </a:cubicBezTo>
                  <a:cubicBezTo>
                    <a:pt x="1700" y="4651"/>
                    <a:pt x="1691" y="4652"/>
                    <a:pt x="1683" y="4652"/>
                  </a:cubicBezTo>
                  <a:cubicBezTo>
                    <a:pt x="1442" y="4652"/>
                    <a:pt x="1610" y="3571"/>
                    <a:pt x="1670" y="3241"/>
                  </a:cubicBezTo>
                  <a:cubicBezTo>
                    <a:pt x="1730" y="2897"/>
                    <a:pt x="2152" y="2880"/>
                    <a:pt x="2414" y="2859"/>
                  </a:cubicBezTo>
                  <a:cubicBezTo>
                    <a:pt x="2675" y="2838"/>
                    <a:pt x="2895" y="2678"/>
                    <a:pt x="2856" y="2417"/>
                  </a:cubicBezTo>
                  <a:cubicBezTo>
                    <a:pt x="2817" y="2155"/>
                    <a:pt x="2775" y="1875"/>
                    <a:pt x="3136" y="1754"/>
                  </a:cubicBezTo>
                  <a:cubicBezTo>
                    <a:pt x="3183" y="1738"/>
                    <a:pt x="3233" y="1732"/>
                    <a:pt x="3284" y="1732"/>
                  </a:cubicBezTo>
                  <a:cubicBezTo>
                    <a:pt x="3629" y="1732"/>
                    <a:pt x="4040" y="2035"/>
                    <a:pt x="4040" y="2035"/>
                  </a:cubicBezTo>
                  <a:cubicBezTo>
                    <a:pt x="4040" y="2035"/>
                    <a:pt x="4267" y="2220"/>
                    <a:pt x="4526" y="2220"/>
                  </a:cubicBezTo>
                  <a:cubicBezTo>
                    <a:pt x="4666" y="2220"/>
                    <a:pt x="4817" y="2165"/>
                    <a:pt x="4945" y="1995"/>
                  </a:cubicBezTo>
                  <a:cubicBezTo>
                    <a:pt x="5241" y="1620"/>
                    <a:pt x="5225" y="1085"/>
                    <a:pt x="4905" y="728"/>
                  </a:cubicBezTo>
                  <a:cubicBezTo>
                    <a:pt x="4834" y="652"/>
                    <a:pt x="4752" y="627"/>
                    <a:pt x="4665" y="627"/>
                  </a:cubicBezTo>
                  <a:cubicBezTo>
                    <a:pt x="4500" y="627"/>
                    <a:pt x="4319" y="715"/>
                    <a:pt x="4165" y="715"/>
                  </a:cubicBezTo>
                  <a:cubicBezTo>
                    <a:pt x="4121" y="715"/>
                    <a:pt x="4078" y="708"/>
                    <a:pt x="4040" y="688"/>
                  </a:cubicBezTo>
                  <a:cubicBezTo>
                    <a:pt x="3800" y="569"/>
                    <a:pt x="3839" y="66"/>
                    <a:pt x="3296" y="6"/>
                  </a:cubicBezTo>
                  <a:cubicBezTo>
                    <a:pt x="3265" y="2"/>
                    <a:pt x="3236" y="1"/>
                    <a:pt x="3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 flipH="1">
              <a:off x="6321553" y="1889270"/>
              <a:ext cx="411602" cy="488503"/>
            </a:xfrm>
            <a:custGeom>
              <a:avLst/>
              <a:gdLst/>
              <a:ahLst/>
              <a:cxnLst/>
              <a:rect l="l" t="t" r="r" b="b"/>
              <a:pathLst>
                <a:path w="5346" h="6351" extrusionOk="0">
                  <a:moveTo>
                    <a:pt x="3258" y="101"/>
                  </a:moveTo>
                  <a:cubicBezTo>
                    <a:pt x="3283" y="101"/>
                    <a:pt x="3310" y="103"/>
                    <a:pt x="3338" y="106"/>
                  </a:cubicBezTo>
                  <a:cubicBezTo>
                    <a:pt x="3654" y="141"/>
                    <a:pt x="3751" y="330"/>
                    <a:pt x="3847" y="513"/>
                  </a:cubicBezTo>
                  <a:cubicBezTo>
                    <a:pt x="3906" y="628"/>
                    <a:pt x="3962" y="734"/>
                    <a:pt x="4066" y="785"/>
                  </a:cubicBezTo>
                  <a:cubicBezTo>
                    <a:pt x="4112" y="808"/>
                    <a:pt x="4161" y="816"/>
                    <a:pt x="4212" y="816"/>
                  </a:cubicBezTo>
                  <a:cubicBezTo>
                    <a:pt x="4294" y="816"/>
                    <a:pt x="4381" y="794"/>
                    <a:pt x="4466" y="772"/>
                  </a:cubicBezTo>
                  <a:cubicBezTo>
                    <a:pt x="4550" y="750"/>
                    <a:pt x="4632" y="729"/>
                    <a:pt x="4708" y="729"/>
                  </a:cubicBezTo>
                  <a:cubicBezTo>
                    <a:pt x="4785" y="729"/>
                    <a:pt x="4855" y="750"/>
                    <a:pt x="4914" y="813"/>
                  </a:cubicBezTo>
                  <a:cubicBezTo>
                    <a:pt x="5217" y="1152"/>
                    <a:pt x="5235" y="1656"/>
                    <a:pt x="4950" y="2016"/>
                  </a:cubicBezTo>
                  <a:cubicBezTo>
                    <a:pt x="4862" y="2134"/>
                    <a:pt x="4753" y="2202"/>
                    <a:pt x="4628" y="2216"/>
                  </a:cubicBezTo>
                  <a:cubicBezTo>
                    <a:pt x="4608" y="2219"/>
                    <a:pt x="4589" y="2220"/>
                    <a:pt x="4570" y="2220"/>
                  </a:cubicBezTo>
                  <a:cubicBezTo>
                    <a:pt x="4333" y="2220"/>
                    <a:pt x="4119" y="2049"/>
                    <a:pt x="4116" y="2045"/>
                  </a:cubicBezTo>
                  <a:cubicBezTo>
                    <a:pt x="4097" y="2030"/>
                    <a:pt x="3687" y="1732"/>
                    <a:pt x="3330" y="1732"/>
                  </a:cubicBezTo>
                  <a:cubicBezTo>
                    <a:pt x="3273" y="1732"/>
                    <a:pt x="3218" y="1739"/>
                    <a:pt x="3166" y="1757"/>
                  </a:cubicBezTo>
                  <a:cubicBezTo>
                    <a:pt x="2762" y="1891"/>
                    <a:pt x="2812" y="2215"/>
                    <a:pt x="2850" y="2474"/>
                  </a:cubicBezTo>
                  <a:cubicBezTo>
                    <a:pt x="2864" y="2563"/>
                    <a:pt x="2844" y="2641"/>
                    <a:pt x="2793" y="2706"/>
                  </a:cubicBezTo>
                  <a:cubicBezTo>
                    <a:pt x="2724" y="2791"/>
                    <a:pt x="2600" y="2849"/>
                    <a:pt x="2454" y="2860"/>
                  </a:cubicBezTo>
                  <a:lnTo>
                    <a:pt x="2424" y="2862"/>
                  </a:lnTo>
                  <a:cubicBezTo>
                    <a:pt x="2165" y="2882"/>
                    <a:pt x="1729" y="2915"/>
                    <a:pt x="1664" y="3283"/>
                  </a:cubicBezTo>
                  <a:cubicBezTo>
                    <a:pt x="1583" y="3753"/>
                    <a:pt x="1471" y="4564"/>
                    <a:pt x="1643" y="4720"/>
                  </a:cubicBezTo>
                  <a:cubicBezTo>
                    <a:pt x="1669" y="4742"/>
                    <a:pt x="1698" y="4754"/>
                    <a:pt x="1729" y="4754"/>
                  </a:cubicBezTo>
                  <a:cubicBezTo>
                    <a:pt x="1742" y="4754"/>
                    <a:pt x="1755" y="4752"/>
                    <a:pt x="1769" y="4748"/>
                  </a:cubicBezTo>
                  <a:cubicBezTo>
                    <a:pt x="1987" y="4685"/>
                    <a:pt x="2597" y="4594"/>
                    <a:pt x="2965" y="4594"/>
                  </a:cubicBezTo>
                  <a:cubicBezTo>
                    <a:pt x="3080" y="4594"/>
                    <a:pt x="3172" y="4603"/>
                    <a:pt x="3220" y="4624"/>
                  </a:cubicBezTo>
                  <a:cubicBezTo>
                    <a:pt x="3381" y="4697"/>
                    <a:pt x="3536" y="4994"/>
                    <a:pt x="3592" y="5124"/>
                  </a:cubicBezTo>
                  <a:cubicBezTo>
                    <a:pt x="3511" y="5400"/>
                    <a:pt x="3269" y="6088"/>
                    <a:pt x="3055" y="6223"/>
                  </a:cubicBezTo>
                  <a:cubicBezTo>
                    <a:pt x="3024" y="6243"/>
                    <a:pt x="2983" y="6252"/>
                    <a:pt x="2935" y="6252"/>
                  </a:cubicBezTo>
                  <a:cubicBezTo>
                    <a:pt x="2663" y="6252"/>
                    <a:pt x="2164" y="5969"/>
                    <a:pt x="1963" y="5837"/>
                  </a:cubicBezTo>
                  <a:cubicBezTo>
                    <a:pt x="1686" y="5690"/>
                    <a:pt x="970" y="5248"/>
                    <a:pt x="985" y="4960"/>
                  </a:cubicBezTo>
                  <a:cubicBezTo>
                    <a:pt x="1002" y="4586"/>
                    <a:pt x="1340" y="3134"/>
                    <a:pt x="1344" y="3120"/>
                  </a:cubicBezTo>
                  <a:cubicBezTo>
                    <a:pt x="1346" y="3111"/>
                    <a:pt x="1346" y="3099"/>
                    <a:pt x="1341" y="3090"/>
                  </a:cubicBezTo>
                  <a:cubicBezTo>
                    <a:pt x="1329" y="3053"/>
                    <a:pt x="1198" y="2722"/>
                    <a:pt x="999" y="2684"/>
                  </a:cubicBezTo>
                  <a:cubicBezTo>
                    <a:pt x="986" y="2681"/>
                    <a:pt x="973" y="2679"/>
                    <a:pt x="961" y="2679"/>
                  </a:cubicBezTo>
                  <a:cubicBezTo>
                    <a:pt x="896" y="2679"/>
                    <a:pt x="836" y="2710"/>
                    <a:pt x="780" y="2772"/>
                  </a:cubicBezTo>
                  <a:cubicBezTo>
                    <a:pt x="529" y="3012"/>
                    <a:pt x="492" y="3395"/>
                    <a:pt x="693" y="3681"/>
                  </a:cubicBezTo>
                  <a:cubicBezTo>
                    <a:pt x="749" y="3756"/>
                    <a:pt x="784" y="3793"/>
                    <a:pt x="806" y="3818"/>
                  </a:cubicBezTo>
                  <a:cubicBezTo>
                    <a:pt x="833" y="3848"/>
                    <a:pt x="833" y="3848"/>
                    <a:pt x="840" y="3939"/>
                  </a:cubicBezTo>
                  <a:lnTo>
                    <a:pt x="845" y="3977"/>
                  </a:lnTo>
                  <a:cubicBezTo>
                    <a:pt x="861" y="4153"/>
                    <a:pt x="678" y="4322"/>
                    <a:pt x="485" y="4409"/>
                  </a:cubicBezTo>
                  <a:cubicBezTo>
                    <a:pt x="416" y="4176"/>
                    <a:pt x="137" y="3217"/>
                    <a:pt x="121" y="2526"/>
                  </a:cubicBezTo>
                  <a:cubicBezTo>
                    <a:pt x="100" y="1757"/>
                    <a:pt x="442" y="863"/>
                    <a:pt x="1251" y="607"/>
                  </a:cubicBezTo>
                  <a:cubicBezTo>
                    <a:pt x="1550" y="512"/>
                    <a:pt x="1793" y="482"/>
                    <a:pt x="1985" y="482"/>
                  </a:cubicBezTo>
                  <a:cubicBezTo>
                    <a:pt x="2206" y="482"/>
                    <a:pt x="2361" y="521"/>
                    <a:pt x="2460" y="547"/>
                  </a:cubicBezTo>
                  <a:cubicBezTo>
                    <a:pt x="2513" y="558"/>
                    <a:pt x="2550" y="569"/>
                    <a:pt x="2582" y="569"/>
                  </a:cubicBezTo>
                  <a:cubicBezTo>
                    <a:pt x="2645" y="569"/>
                    <a:pt x="2687" y="510"/>
                    <a:pt x="2744" y="429"/>
                  </a:cubicBezTo>
                  <a:cubicBezTo>
                    <a:pt x="2842" y="288"/>
                    <a:pt x="2973" y="101"/>
                    <a:pt x="3258" y="101"/>
                  </a:cubicBezTo>
                  <a:close/>
                  <a:moveTo>
                    <a:pt x="3261" y="1"/>
                  </a:moveTo>
                  <a:cubicBezTo>
                    <a:pt x="2920" y="1"/>
                    <a:pt x="2761" y="230"/>
                    <a:pt x="2663" y="371"/>
                  </a:cubicBezTo>
                  <a:cubicBezTo>
                    <a:pt x="2635" y="410"/>
                    <a:pt x="2598" y="463"/>
                    <a:pt x="2584" y="468"/>
                  </a:cubicBezTo>
                  <a:cubicBezTo>
                    <a:pt x="2564" y="468"/>
                    <a:pt x="2528" y="460"/>
                    <a:pt x="2486" y="448"/>
                  </a:cubicBezTo>
                  <a:cubicBezTo>
                    <a:pt x="2383" y="423"/>
                    <a:pt x="2220" y="382"/>
                    <a:pt x="1988" y="382"/>
                  </a:cubicBezTo>
                  <a:cubicBezTo>
                    <a:pt x="1787" y="382"/>
                    <a:pt x="1534" y="413"/>
                    <a:pt x="1222" y="511"/>
                  </a:cubicBezTo>
                  <a:cubicBezTo>
                    <a:pt x="364" y="784"/>
                    <a:pt x="0" y="1720"/>
                    <a:pt x="21" y="2527"/>
                  </a:cubicBezTo>
                  <a:cubicBezTo>
                    <a:pt x="41" y="3329"/>
                    <a:pt x="402" y="4480"/>
                    <a:pt x="405" y="4492"/>
                  </a:cubicBezTo>
                  <a:cubicBezTo>
                    <a:pt x="410" y="4505"/>
                    <a:pt x="419" y="4515"/>
                    <a:pt x="432" y="4521"/>
                  </a:cubicBezTo>
                  <a:cubicBezTo>
                    <a:pt x="438" y="4525"/>
                    <a:pt x="445" y="4526"/>
                    <a:pt x="452" y="4526"/>
                  </a:cubicBezTo>
                  <a:cubicBezTo>
                    <a:pt x="458" y="4526"/>
                    <a:pt x="464" y="4525"/>
                    <a:pt x="470" y="4523"/>
                  </a:cubicBezTo>
                  <a:cubicBezTo>
                    <a:pt x="722" y="4431"/>
                    <a:pt x="967" y="4212"/>
                    <a:pt x="945" y="3969"/>
                  </a:cubicBezTo>
                  <a:lnTo>
                    <a:pt x="942" y="3932"/>
                  </a:lnTo>
                  <a:cubicBezTo>
                    <a:pt x="933" y="3820"/>
                    <a:pt x="932" y="3805"/>
                    <a:pt x="880" y="3749"/>
                  </a:cubicBezTo>
                  <a:cubicBezTo>
                    <a:pt x="859" y="3727"/>
                    <a:pt x="828" y="3693"/>
                    <a:pt x="777" y="3622"/>
                  </a:cubicBezTo>
                  <a:cubicBezTo>
                    <a:pt x="603" y="3379"/>
                    <a:pt x="634" y="3052"/>
                    <a:pt x="852" y="2841"/>
                  </a:cubicBezTo>
                  <a:cubicBezTo>
                    <a:pt x="890" y="2801"/>
                    <a:pt x="927" y="2781"/>
                    <a:pt x="963" y="2781"/>
                  </a:cubicBezTo>
                  <a:cubicBezTo>
                    <a:pt x="969" y="2781"/>
                    <a:pt x="974" y="2781"/>
                    <a:pt x="980" y="2782"/>
                  </a:cubicBezTo>
                  <a:cubicBezTo>
                    <a:pt x="1097" y="2804"/>
                    <a:pt x="1206" y="3017"/>
                    <a:pt x="1244" y="3112"/>
                  </a:cubicBezTo>
                  <a:cubicBezTo>
                    <a:pt x="1206" y="3277"/>
                    <a:pt x="904" y="4589"/>
                    <a:pt x="884" y="4955"/>
                  </a:cubicBezTo>
                  <a:cubicBezTo>
                    <a:pt x="865" y="5358"/>
                    <a:pt x="1810" y="5868"/>
                    <a:pt x="1913" y="5923"/>
                  </a:cubicBezTo>
                  <a:cubicBezTo>
                    <a:pt x="1990" y="5973"/>
                    <a:pt x="2578" y="6350"/>
                    <a:pt x="2939" y="6350"/>
                  </a:cubicBezTo>
                  <a:cubicBezTo>
                    <a:pt x="3005" y="6350"/>
                    <a:pt x="3064" y="6338"/>
                    <a:pt x="3108" y="6310"/>
                  </a:cubicBezTo>
                  <a:cubicBezTo>
                    <a:pt x="3403" y="6120"/>
                    <a:pt x="3682" y="5177"/>
                    <a:pt x="3692" y="5136"/>
                  </a:cubicBezTo>
                  <a:cubicBezTo>
                    <a:pt x="3696" y="5126"/>
                    <a:pt x="3695" y="5114"/>
                    <a:pt x="3690" y="5103"/>
                  </a:cubicBezTo>
                  <a:cubicBezTo>
                    <a:pt x="3683" y="5084"/>
                    <a:pt x="3499" y="4641"/>
                    <a:pt x="3263" y="4535"/>
                  </a:cubicBezTo>
                  <a:cubicBezTo>
                    <a:pt x="3201" y="4506"/>
                    <a:pt x="3091" y="4495"/>
                    <a:pt x="2957" y="4495"/>
                  </a:cubicBezTo>
                  <a:cubicBezTo>
                    <a:pt x="2554" y="4495"/>
                    <a:pt x="1933" y="4597"/>
                    <a:pt x="1742" y="4652"/>
                  </a:cubicBezTo>
                  <a:cubicBezTo>
                    <a:pt x="1737" y="4653"/>
                    <a:pt x="1733" y="4654"/>
                    <a:pt x="1730" y="4654"/>
                  </a:cubicBezTo>
                  <a:cubicBezTo>
                    <a:pt x="1721" y="4654"/>
                    <a:pt x="1716" y="4651"/>
                    <a:pt x="1713" y="4647"/>
                  </a:cubicBezTo>
                  <a:cubicBezTo>
                    <a:pt x="1618" y="4561"/>
                    <a:pt x="1639" y="4022"/>
                    <a:pt x="1766" y="3301"/>
                  </a:cubicBezTo>
                  <a:cubicBezTo>
                    <a:pt x="1814" y="3009"/>
                    <a:pt x="2172" y="2983"/>
                    <a:pt x="2435" y="2962"/>
                  </a:cubicBezTo>
                  <a:lnTo>
                    <a:pt x="2464" y="2961"/>
                  </a:lnTo>
                  <a:cubicBezTo>
                    <a:pt x="2638" y="2946"/>
                    <a:pt x="2788" y="2877"/>
                    <a:pt x="2874" y="2768"/>
                  </a:cubicBezTo>
                  <a:cubicBezTo>
                    <a:pt x="2943" y="2681"/>
                    <a:pt x="2968" y="2574"/>
                    <a:pt x="2952" y="2460"/>
                  </a:cubicBezTo>
                  <a:cubicBezTo>
                    <a:pt x="2914" y="2202"/>
                    <a:pt x="2877" y="1958"/>
                    <a:pt x="3198" y="1852"/>
                  </a:cubicBezTo>
                  <a:cubicBezTo>
                    <a:pt x="3240" y="1838"/>
                    <a:pt x="3285" y="1832"/>
                    <a:pt x="3332" y="1832"/>
                  </a:cubicBezTo>
                  <a:cubicBezTo>
                    <a:pt x="3654" y="1832"/>
                    <a:pt x="4052" y="2122"/>
                    <a:pt x="4056" y="2125"/>
                  </a:cubicBezTo>
                  <a:cubicBezTo>
                    <a:pt x="4067" y="2133"/>
                    <a:pt x="4298" y="2321"/>
                    <a:pt x="4572" y="2321"/>
                  </a:cubicBezTo>
                  <a:cubicBezTo>
                    <a:pt x="4594" y="2321"/>
                    <a:pt x="4618" y="2319"/>
                    <a:pt x="4641" y="2317"/>
                  </a:cubicBezTo>
                  <a:cubicBezTo>
                    <a:pt x="4794" y="2297"/>
                    <a:pt x="4927" y="2216"/>
                    <a:pt x="5031" y="2076"/>
                  </a:cubicBezTo>
                  <a:cubicBezTo>
                    <a:pt x="5345" y="1680"/>
                    <a:pt x="5328" y="1120"/>
                    <a:pt x="4989" y="744"/>
                  </a:cubicBezTo>
                  <a:cubicBezTo>
                    <a:pt x="4907" y="655"/>
                    <a:pt x="4812" y="627"/>
                    <a:pt x="4714" y="627"/>
                  </a:cubicBezTo>
                  <a:cubicBezTo>
                    <a:pt x="4623" y="627"/>
                    <a:pt x="4530" y="651"/>
                    <a:pt x="4442" y="675"/>
                  </a:cubicBezTo>
                  <a:cubicBezTo>
                    <a:pt x="4361" y="696"/>
                    <a:pt x="4282" y="716"/>
                    <a:pt x="4214" y="716"/>
                  </a:cubicBezTo>
                  <a:cubicBezTo>
                    <a:pt x="4177" y="716"/>
                    <a:pt x="4142" y="710"/>
                    <a:pt x="4112" y="695"/>
                  </a:cubicBezTo>
                  <a:cubicBezTo>
                    <a:pt x="4037" y="659"/>
                    <a:pt x="3991" y="570"/>
                    <a:pt x="3938" y="467"/>
                  </a:cubicBezTo>
                  <a:cubicBezTo>
                    <a:pt x="3839" y="278"/>
                    <a:pt x="3720" y="47"/>
                    <a:pt x="3351" y="6"/>
                  </a:cubicBezTo>
                  <a:cubicBezTo>
                    <a:pt x="3320" y="2"/>
                    <a:pt x="3290" y="1"/>
                    <a:pt x="3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 flipH="1">
              <a:off x="6452826" y="2179706"/>
              <a:ext cx="17092" cy="29690"/>
            </a:xfrm>
            <a:custGeom>
              <a:avLst/>
              <a:gdLst/>
              <a:ahLst/>
              <a:cxnLst/>
              <a:rect l="l" t="t" r="r" b="b"/>
              <a:pathLst>
                <a:path w="222" h="386" extrusionOk="0">
                  <a:moveTo>
                    <a:pt x="163" y="1"/>
                  </a:moveTo>
                  <a:cubicBezTo>
                    <a:pt x="125" y="1"/>
                    <a:pt x="65" y="73"/>
                    <a:pt x="34" y="169"/>
                  </a:cubicBezTo>
                  <a:cubicBezTo>
                    <a:pt x="0" y="274"/>
                    <a:pt x="12" y="371"/>
                    <a:pt x="49" y="384"/>
                  </a:cubicBezTo>
                  <a:cubicBezTo>
                    <a:pt x="52" y="385"/>
                    <a:pt x="55" y="386"/>
                    <a:pt x="58" y="386"/>
                  </a:cubicBezTo>
                  <a:cubicBezTo>
                    <a:pt x="95" y="386"/>
                    <a:pt x="155" y="312"/>
                    <a:pt x="187" y="219"/>
                  </a:cubicBezTo>
                  <a:cubicBezTo>
                    <a:pt x="221" y="113"/>
                    <a:pt x="209" y="17"/>
                    <a:pt x="173" y="3"/>
                  </a:cubicBezTo>
                  <a:cubicBezTo>
                    <a:pt x="170" y="1"/>
                    <a:pt x="166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 flipH="1">
              <a:off x="6434117" y="2143171"/>
              <a:ext cx="48967" cy="15537"/>
            </a:xfrm>
            <a:custGeom>
              <a:avLst/>
              <a:gdLst/>
              <a:ahLst/>
              <a:cxnLst/>
              <a:rect l="l" t="t" r="r" b="b"/>
              <a:pathLst>
                <a:path w="636" h="202" extrusionOk="0">
                  <a:moveTo>
                    <a:pt x="311" y="0"/>
                  </a:moveTo>
                  <a:cubicBezTo>
                    <a:pt x="162" y="0"/>
                    <a:pt x="41" y="63"/>
                    <a:pt x="34" y="68"/>
                  </a:cubicBezTo>
                  <a:cubicBezTo>
                    <a:pt x="9" y="80"/>
                    <a:pt x="0" y="112"/>
                    <a:pt x="14" y="136"/>
                  </a:cubicBezTo>
                  <a:cubicBezTo>
                    <a:pt x="23" y="152"/>
                    <a:pt x="41" y="161"/>
                    <a:pt x="59" y="161"/>
                  </a:cubicBezTo>
                  <a:cubicBezTo>
                    <a:pt x="67" y="161"/>
                    <a:pt x="74" y="160"/>
                    <a:pt x="81" y="156"/>
                  </a:cubicBezTo>
                  <a:cubicBezTo>
                    <a:pt x="89" y="153"/>
                    <a:pt x="190" y="100"/>
                    <a:pt x="311" y="100"/>
                  </a:cubicBezTo>
                  <a:cubicBezTo>
                    <a:pt x="388" y="100"/>
                    <a:pt x="473" y="121"/>
                    <a:pt x="547" y="189"/>
                  </a:cubicBezTo>
                  <a:cubicBezTo>
                    <a:pt x="557" y="197"/>
                    <a:pt x="568" y="202"/>
                    <a:pt x="581" y="202"/>
                  </a:cubicBezTo>
                  <a:cubicBezTo>
                    <a:pt x="594" y="202"/>
                    <a:pt x="606" y="196"/>
                    <a:pt x="618" y="187"/>
                  </a:cubicBezTo>
                  <a:cubicBezTo>
                    <a:pt x="635" y="165"/>
                    <a:pt x="634" y="134"/>
                    <a:pt x="613" y="115"/>
                  </a:cubicBezTo>
                  <a:cubicBezTo>
                    <a:pt x="517" y="27"/>
                    <a:pt x="408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 flipH="1">
              <a:off x="6479080" y="2254546"/>
              <a:ext cx="41114" cy="38613"/>
            </a:xfrm>
            <a:custGeom>
              <a:avLst/>
              <a:gdLst/>
              <a:ahLst/>
              <a:cxnLst/>
              <a:rect l="l" t="t" r="r" b="b"/>
              <a:pathLst>
                <a:path w="534" h="502" extrusionOk="0">
                  <a:moveTo>
                    <a:pt x="58" y="0"/>
                  </a:moveTo>
                  <a:cubicBezTo>
                    <a:pt x="49" y="0"/>
                    <a:pt x="40" y="3"/>
                    <a:pt x="31" y="8"/>
                  </a:cubicBezTo>
                  <a:cubicBezTo>
                    <a:pt x="9" y="21"/>
                    <a:pt x="0" y="52"/>
                    <a:pt x="15" y="76"/>
                  </a:cubicBezTo>
                  <a:cubicBezTo>
                    <a:pt x="120" y="253"/>
                    <a:pt x="273" y="399"/>
                    <a:pt x="454" y="496"/>
                  </a:cubicBezTo>
                  <a:cubicBezTo>
                    <a:pt x="462" y="500"/>
                    <a:pt x="472" y="502"/>
                    <a:pt x="479" y="502"/>
                  </a:cubicBezTo>
                  <a:cubicBezTo>
                    <a:pt x="497" y="502"/>
                    <a:pt x="513" y="491"/>
                    <a:pt x="521" y="475"/>
                  </a:cubicBezTo>
                  <a:cubicBezTo>
                    <a:pt x="534" y="452"/>
                    <a:pt x="525" y="421"/>
                    <a:pt x="501" y="407"/>
                  </a:cubicBezTo>
                  <a:cubicBezTo>
                    <a:pt x="335" y="319"/>
                    <a:pt x="195" y="186"/>
                    <a:pt x="99" y="24"/>
                  </a:cubicBezTo>
                  <a:cubicBezTo>
                    <a:pt x="90" y="9"/>
                    <a:pt x="74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 flipH="1">
              <a:off x="6379452" y="2390688"/>
              <a:ext cx="201258" cy="587650"/>
            </a:xfrm>
            <a:custGeom>
              <a:avLst/>
              <a:gdLst/>
              <a:ahLst/>
              <a:cxnLst/>
              <a:rect l="l" t="t" r="r" b="b"/>
              <a:pathLst>
                <a:path w="2614" h="7640" extrusionOk="0">
                  <a:moveTo>
                    <a:pt x="924" y="0"/>
                  </a:moveTo>
                  <a:cubicBezTo>
                    <a:pt x="843" y="0"/>
                    <a:pt x="779" y="55"/>
                    <a:pt x="766" y="185"/>
                  </a:cubicBezTo>
                  <a:cubicBezTo>
                    <a:pt x="745" y="387"/>
                    <a:pt x="1147" y="1090"/>
                    <a:pt x="1147" y="1090"/>
                  </a:cubicBezTo>
                  <a:cubicBezTo>
                    <a:pt x="1009" y="922"/>
                    <a:pt x="847" y="774"/>
                    <a:pt x="664" y="654"/>
                  </a:cubicBezTo>
                  <a:cubicBezTo>
                    <a:pt x="508" y="557"/>
                    <a:pt x="400" y="486"/>
                    <a:pt x="298" y="486"/>
                  </a:cubicBezTo>
                  <a:cubicBezTo>
                    <a:pt x="230" y="486"/>
                    <a:pt x="164" y="518"/>
                    <a:pt x="86" y="595"/>
                  </a:cubicBezTo>
                  <a:cubicBezTo>
                    <a:pt x="1" y="684"/>
                    <a:pt x="141" y="730"/>
                    <a:pt x="403" y="1051"/>
                  </a:cubicBezTo>
                  <a:cubicBezTo>
                    <a:pt x="545" y="1222"/>
                    <a:pt x="671" y="1404"/>
                    <a:pt x="783" y="1595"/>
                  </a:cubicBezTo>
                  <a:lnTo>
                    <a:pt x="887" y="1833"/>
                  </a:lnTo>
                  <a:cubicBezTo>
                    <a:pt x="987" y="2071"/>
                    <a:pt x="1268" y="2373"/>
                    <a:pt x="1310" y="2574"/>
                  </a:cubicBezTo>
                  <a:cubicBezTo>
                    <a:pt x="1348" y="2776"/>
                    <a:pt x="626" y="5629"/>
                    <a:pt x="626" y="5629"/>
                  </a:cubicBezTo>
                  <a:lnTo>
                    <a:pt x="928" y="7639"/>
                  </a:lnTo>
                  <a:cubicBezTo>
                    <a:pt x="928" y="7639"/>
                    <a:pt x="1108" y="7559"/>
                    <a:pt x="1329" y="7057"/>
                  </a:cubicBezTo>
                  <a:cubicBezTo>
                    <a:pt x="1550" y="6553"/>
                    <a:pt x="1791" y="4907"/>
                    <a:pt x="1791" y="4907"/>
                  </a:cubicBezTo>
                  <a:lnTo>
                    <a:pt x="2254" y="2475"/>
                  </a:lnTo>
                  <a:cubicBezTo>
                    <a:pt x="2254" y="2475"/>
                    <a:pt x="2614" y="1377"/>
                    <a:pt x="2593" y="1097"/>
                  </a:cubicBezTo>
                  <a:cubicBezTo>
                    <a:pt x="2573" y="817"/>
                    <a:pt x="2254" y="950"/>
                    <a:pt x="2012" y="848"/>
                  </a:cubicBezTo>
                  <a:cubicBezTo>
                    <a:pt x="1830" y="780"/>
                    <a:pt x="1640" y="735"/>
                    <a:pt x="1450" y="708"/>
                  </a:cubicBezTo>
                  <a:cubicBezTo>
                    <a:pt x="1450" y="708"/>
                    <a:pt x="1208" y="126"/>
                    <a:pt x="1068" y="45"/>
                  </a:cubicBezTo>
                  <a:cubicBezTo>
                    <a:pt x="1018" y="16"/>
                    <a:pt x="969" y="0"/>
                    <a:pt x="9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 flipH="1">
              <a:off x="6376064" y="2387073"/>
              <a:ext cx="207880" cy="595341"/>
            </a:xfrm>
            <a:custGeom>
              <a:avLst/>
              <a:gdLst/>
              <a:ahLst/>
              <a:cxnLst/>
              <a:rect l="l" t="t" r="r" b="b"/>
              <a:pathLst>
                <a:path w="2700" h="7740" extrusionOk="0">
                  <a:moveTo>
                    <a:pt x="963" y="99"/>
                  </a:moveTo>
                  <a:cubicBezTo>
                    <a:pt x="996" y="99"/>
                    <a:pt x="1036" y="112"/>
                    <a:pt x="1079" y="136"/>
                  </a:cubicBezTo>
                  <a:cubicBezTo>
                    <a:pt x="1170" y="188"/>
                    <a:pt x="1349" y="556"/>
                    <a:pt x="1440" y="776"/>
                  </a:cubicBezTo>
                  <a:cubicBezTo>
                    <a:pt x="1447" y="792"/>
                    <a:pt x="1462" y="805"/>
                    <a:pt x="1480" y="807"/>
                  </a:cubicBezTo>
                  <a:cubicBezTo>
                    <a:pt x="1668" y="833"/>
                    <a:pt x="1854" y="879"/>
                    <a:pt x="2031" y="944"/>
                  </a:cubicBezTo>
                  <a:cubicBezTo>
                    <a:pt x="2125" y="982"/>
                    <a:pt x="2225" y="989"/>
                    <a:pt x="2317" y="995"/>
                  </a:cubicBezTo>
                  <a:cubicBezTo>
                    <a:pt x="2488" y="1006"/>
                    <a:pt x="2570" y="1017"/>
                    <a:pt x="2579" y="1150"/>
                  </a:cubicBezTo>
                  <a:cubicBezTo>
                    <a:pt x="2600" y="1418"/>
                    <a:pt x="2248" y="2498"/>
                    <a:pt x="2243" y="2515"/>
                  </a:cubicBezTo>
                  <a:lnTo>
                    <a:pt x="1780" y="4948"/>
                  </a:lnTo>
                  <a:cubicBezTo>
                    <a:pt x="1779" y="4966"/>
                    <a:pt x="1537" y="6595"/>
                    <a:pt x="1322" y="7085"/>
                  </a:cubicBezTo>
                  <a:cubicBezTo>
                    <a:pt x="1186" y="7391"/>
                    <a:pt x="1069" y="7534"/>
                    <a:pt x="1002" y="7598"/>
                  </a:cubicBezTo>
                  <a:lnTo>
                    <a:pt x="715" y="5680"/>
                  </a:lnTo>
                  <a:cubicBezTo>
                    <a:pt x="800" y="5344"/>
                    <a:pt x="1437" y="2817"/>
                    <a:pt x="1391" y="2612"/>
                  </a:cubicBezTo>
                  <a:cubicBezTo>
                    <a:pt x="1368" y="2491"/>
                    <a:pt x="1272" y="2347"/>
                    <a:pt x="1169" y="2196"/>
                  </a:cubicBezTo>
                  <a:cubicBezTo>
                    <a:pt x="1091" y="2080"/>
                    <a:pt x="1010" y="1962"/>
                    <a:pt x="968" y="1859"/>
                  </a:cubicBezTo>
                  <a:lnTo>
                    <a:pt x="867" y="1622"/>
                  </a:lnTo>
                  <a:cubicBezTo>
                    <a:pt x="865" y="1620"/>
                    <a:pt x="865" y="1617"/>
                    <a:pt x="862" y="1616"/>
                  </a:cubicBezTo>
                  <a:cubicBezTo>
                    <a:pt x="749" y="1423"/>
                    <a:pt x="619" y="1238"/>
                    <a:pt x="476" y="1067"/>
                  </a:cubicBezTo>
                  <a:cubicBezTo>
                    <a:pt x="382" y="951"/>
                    <a:pt x="301" y="870"/>
                    <a:pt x="243" y="811"/>
                  </a:cubicBezTo>
                  <a:cubicBezTo>
                    <a:pt x="136" y="701"/>
                    <a:pt x="139" y="696"/>
                    <a:pt x="155" y="678"/>
                  </a:cubicBezTo>
                  <a:cubicBezTo>
                    <a:pt x="221" y="614"/>
                    <a:pt x="275" y="585"/>
                    <a:pt x="333" y="585"/>
                  </a:cubicBezTo>
                  <a:cubicBezTo>
                    <a:pt x="413" y="585"/>
                    <a:pt x="500" y="639"/>
                    <a:pt x="638" y="724"/>
                  </a:cubicBezTo>
                  <a:lnTo>
                    <a:pt x="671" y="745"/>
                  </a:lnTo>
                  <a:cubicBezTo>
                    <a:pt x="847" y="863"/>
                    <a:pt x="1008" y="1006"/>
                    <a:pt x="1142" y="1172"/>
                  </a:cubicBezTo>
                  <a:cubicBezTo>
                    <a:pt x="1153" y="1184"/>
                    <a:pt x="1167" y="1190"/>
                    <a:pt x="1181" y="1190"/>
                  </a:cubicBezTo>
                  <a:cubicBezTo>
                    <a:pt x="1192" y="1190"/>
                    <a:pt x="1202" y="1187"/>
                    <a:pt x="1212" y="1181"/>
                  </a:cubicBezTo>
                  <a:cubicBezTo>
                    <a:pt x="1231" y="1166"/>
                    <a:pt x="1238" y="1137"/>
                    <a:pt x="1226" y="1115"/>
                  </a:cubicBezTo>
                  <a:cubicBezTo>
                    <a:pt x="1074" y="848"/>
                    <a:pt x="837" y="375"/>
                    <a:pt x="852" y="239"/>
                  </a:cubicBezTo>
                  <a:cubicBezTo>
                    <a:pt x="858" y="192"/>
                    <a:pt x="873" y="132"/>
                    <a:pt x="917" y="110"/>
                  </a:cubicBezTo>
                  <a:cubicBezTo>
                    <a:pt x="930" y="103"/>
                    <a:pt x="945" y="99"/>
                    <a:pt x="963" y="99"/>
                  </a:cubicBezTo>
                  <a:close/>
                  <a:moveTo>
                    <a:pt x="964" y="1"/>
                  </a:moveTo>
                  <a:cubicBezTo>
                    <a:pt x="931" y="1"/>
                    <a:pt x="900" y="8"/>
                    <a:pt x="873" y="23"/>
                  </a:cubicBezTo>
                  <a:cubicBezTo>
                    <a:pt x="825" y="45"/>
                    <a:pt x="766" y="102"/>
                    <a:pt x="755" y="230"/>
                  </a:cubicBezTo>
                  <a:cubicBezTo>
                    <a:pt x="741" y="351"/>
                    <a:pt x="861" y="625"/>
                    <a:pt x="971" y="846"/>
                  </a:cubicBezTo>
                  <a:cubicBezTo>
                    <a:pt x="895" y="779"/>
                    <a:pt x="814" y="717"/>
                    <a:pt x="728" y="659"/>
                  </a:cubicBezTo>
                  <a:lnTo>
                    <a:pt x="693" y="639"/>
                  </a:lnTo>
                  <a:cubicBezTo>
                    <a:pt x="555" y="554"/>
                    <a:pt x="445" y="487"/>
                    <a:pt x="334" y="487"/>
                  </a:cubicBezTo>
                  <a:cubicBezTo>
                    <a:pt x="255" y="487"/>
                    <a:pt x="176" y="521"/>
                    <a:pt x="87" y="609"/>
                  </a:cubicBezTo>
                  <a:cubicBezTo>
                    <a:pt x="0" y="702"/>
                    <a:pt x="71" y="774"/>
                    <a:pt x="177" y="882"/>
                  </a:cubicBezTo>
                  <a:cubicBezTo>
                    <a:pt x="234" y="941"/>
                    <a:pt x="313" y="1020"/>
                    <a:pt x="404" y="1132"/>
                  </a:cubicBezTo>
                  <a:cubicBezTo>
                    <a:pt x="544" y="1299"/>
                    <a:pt x="669" y="1477"/>
                    <a:pt x="780" y="1666"/>
                  </a:cubicBezTo>
                  <a:lnTo>
                    <a:pt x="880" y="1902"/>
                  </a:lnTo>
                  <a:cubicBezTo>
                    <a:pt x="926" y="2014"/>
                    <a:pt x="1008" y="2134"/>
                    <a:pt x="1089" y="2255"/>
                  </a:cubicBezTo>
                  <a:cubicBezTo>
                    <a:pt x="1182" y="2391"/>
                    <a:pt x="1278" y="2532"/>
                    <a:pt x="1297" y="2634"/>
                  </a:cubicBezTo>
                  <a:cubicBezTo>
                    <a:pt x="1325" y="2773"/>
                    <a:pt x="895" y="4568"/>
                    <a:pt x="616" y="5667"/>
                  </a:cubicBezTo>
                  <a:cubicBezTo>
                    <a:pt x="615" y="5674"/>
                    <a:pt x="612" y="5680"/>
                    <a:pt x="615" y="5688"/>
                  </a:cubicBezTo>
                  <a:lnTo>
                    <a:pt x="917" y="7696"/>
                  </a:lnTo>
                  <a:cubicBezTo>
                    <a:pt x="918" y="7714"/>
                    <a:pt x="929" y="7726"/>
                    <a:pt x="942" y="7733"/>
                  </a:cubicBezTo>
                  <a:cubicBezTo>
                    <a:pt x="949" y="7738"/>
                    <a:pt x="957" y="7739"/>
                    <a:pt x="965" y="7739"/>
                  </a:cubicBezTo>
                  <a:cubicBezTo>
                    <a:pt x="973" y="7739"/>
                    <a:pt x="980" y="7738"/>
                    <a:pt x="985" y="7738"/>
                  </a:cubicBezTo>
                  <a:cubicBezTo>
                    <a:pt x="1005" y="7727"/>
                    <a:pt x="1189" y="7636"/>
                    <a:pt x="1412" y="7129"/>
                  </a:cubicBezTo>
                  <a:cubicBezTo>
                    <a:pt x="1633" y="6626"/>
                    <a:pt x="1869" y="5035"/>
                    <a:pt x="1878" y="4968"/>
                  </a:cubicBezTo>
                  <a:lnTo>
                    <a:pt x="2339" y="2543"/>
                  </a:lnTo>
                  <a:cubicBezTo>
                    <a:pt x="2354" y="2496"/>
                    <a:pt x="2700" y="1432"/>
                    <a:pt x="2679" y="1144"/>
                  </a:cubicBezTo>
                  <a:cubicBezTo>
                    <a:pt x="2665" y="917"/>
                    <a:pt x="2482" y="907"/>
                    <a:pt x="2321" y="895"/>
                  </a:cubicBezTo>
                  <a:cubicBezTo>
                    <a:pt x="2237" y="891"/>
                    <a:pt x="2147" y="885"/>
                    <a:pt x="2068" y="851"/>
                  </a:cubicBezTo>
                  <a:cubicBezTo>
                    <a:pt x="1891" y="787"/>
                    <a:pt x="1708" y="739"/>
                    <a:pt x="1522" y="714"/>
                  </a:cubicBezTo>
                  <a:cubicBezTo>
                    <a:pt x="1464" y="571"/>
                    <a:pt x="1268" y="132"/>
                    <a:pt x="1130" y="52"/>
                  </a:cubicBezTo>
                  <a:cubicBezTo>
                    <a:pt x="1072" y="18"/>
                    <a:pt x="1015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 flipH="1">
              <a:off x="6430960" y="2470681"/>
              <a:ext cx="66214" cy="97531"/>
            </a:xfrm>
            <a:custGeom>
              <a:avLst/>
              <a:gdLst/>
              <a:ahLst/>
              <a:cxnLst/>
              <a:rect l="l" t="t" r="r" b="b"/>
              <a:pathLst>
                <a:path w="860" h="1268" extrusionOk="0">
                  <a:moveTo>
                    <a:pt x="59" y="0"/>
                  </a:moveTo>
                  <a:cubicBezTo>
                    <a:pt x="41" y="0"/>
                    <a:pt x="23" y="11"/>
                    <a:pt x="14" y="28"/>
                  </a:cubicBezTo>
                  <a:cubicBezTo>
                    <a:pt x="1" y="54"/>
                    <a:pt x="12" y="84"/>
                    <a:pt x="36" y="95"/>
                  </a:cubicBezTo>
                  <a:cubicBezTo>
                    <a:pt x="42" y="98"/>
                    <a:pt x="543" y="352"/>
                    <a:pt x="655" y="632"/>
                  </a:cubicBezTo>
                  <a:cubicBezTo>
                    <a:pt x="727" y="821"/>
                    <a:pt x="759" y="1015"/>
                    <a:pt x="752" y="1215"/>
                  </a:cubicBezTo>
                  <a:cubicBezTo>
                    <a:pt x="751" y="1243"/>
                    <a:pt x="773" y="1266"/>
                    <a:pt x="802" y="1267"/>
                  </a:cubicBezTo>
                  <a:cubicBezTo>
                    <a:pt x="830" y="1267"/>
                    <a:pt x="852" y="1248"/>
                    <a:pt x="854" y="1218"/>
                  </a:cubicBezTo>
                  <a:cubicBezTo>
                    <a:pt x="860" y="1005"/>
                    <a:pt x="826" y="795"/>
                    <a:pt x="749" y="595"/>
                  </a:cubicBezTo>
                  <a:cubicBezTo>
                    <a:pt x="624" y="280"/>
                    <a:pt x="104" y="17"/>
                    <a:pt x="82" y="6"/>
                  </a:cubicBezTo>
                  <a:cubicBezTo>
                    <a:pt x="74" y="2"/>
                    <a:pt x="67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 flipH="1">
              <a:off x="6488781" y="2377766"/>
              <a:ext cx="44348" cy="38305"/>
            </a:xfrm>
            <a:custGeom>
              <a:avLst/>
              <a:gdLst/>
              <a:ahLst/>
              <a:cxnLst/>
              <a:rect l="l" t="t" r="r" b="b"/>
              <a:pathLst>
                <a:path w="576" h="498" extrusionOk="0">
                  <a:moveTo>
                    <a:pt x="375" y="1"/>
                  </a:moveTo>
                  <a:cubicBezTo>
                    <a:pt x="364" y="1"/>
                    <a:pt x="352" y="3"/>
                    <a:pt x="341" y="7"/>
                  </a:cubicBezTo>
                  <a:cubicBezTo>
                    <a:pt x="341" y="7"/>
                    <a:pt x="30" y="36"/>
                    <a:pt x="15" y="186"/>
                  </a:cubicBezTo>
                  <a:cubicBezTo>
                    <a:pt x="0" y="334"/>
                    <a:pt x="59" y="497"/>
                    <a:pt x="177" y="497"/>
                  </a:cubicBezTo>
                  <a:cubicBezTo>
                    <a:pt x="295" y="497"/>
                    <a:pt x="518" y="483"/>
                    <a:pt x="547" y="335"/>
                  </a:cubicBezTo>
                  <a:cubicBezTo>
                    <a:pt x="575" y="199"/>
                    <a:pt x="491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 flipH="1">
              <a:off x="6485317" y="2373766"/>
              <a:ext cx="51585" cy="46151"/>
            </a:xfrm>
            <a:custGeom>
              <a:avLst/>
              <a:gdLst/>
              <a:ahLst/>
              <a:cxnLst/>
              <a:rect l="l" t="t" r="r" b="b"/>
              <a:pathLst>
                <a:path w="670" h="600" extrusionOk="0">
                  <a:moveTo>
                    <a:pt x="424" y="103"/>
                  </a:moveTo>
                  <a:cubicBezTo>
                    <a:pt x="435" y="103"/>
                    <a:pt x="453" y="109"/>
                    <a:pt x="472" y="125"/>
                  </a:cubicBezTo>
                  <a:cubicBezTo>
                    <a:pt x="530" y="176"/>
                    <a:pt x="565" y="293"/>
                    <a:pt x="549" y="375"/>
                  </a:cubicBezTo>
                  <a:cubicBezTo>
                    <a:pt x="527" y="483"/>
                    <a:pt x="337" y="499"/>
                    <a:pt x="226" y="499"/>
                  </a:cubicBezTo>
                  <a:cubicBezTo>
                    <a:pt x="204" y="499"/>
                    <a:pt x="183" y="490"/>
                    <a:pt x="167" y="470"/>
                  </a:cubicBezTo>
                  <a:cubicBezTo>
                    <a:pt x="126" y="423"/>
                    <a:pt x="104" y="331"/>
                    <a:pt x="114" y="241"/>
                  </a:cubicBezTo>
                  <a:cubicBezTo>
                    <a:pt x="122" y="162"/>
                    <a:pt x="306" y="117"/>
                    <a:pt x="394" y="109"/>
                  </a:cubicBezTo>
                  <a:cubicBezTo>
                    <a:pt x="397" y="109"/>
                    <a:pt x="402" y="109"/>
                    <a:pt x="404" y="107"/>
                  </a:cubicBezTo>
                  <a:cubicBezTo>
                    <a:pt x="409" y="106"/>
                    <a:pt x="413" y="103"/>
                    <a:pt x="424" y="103"/>
                  </a:cubicBezTo>
                  <a:close/>
                  <a:moveTo>
                    <a:pt x="423" y="1"/>
                  </a:moveTo>
                  <a:cubicBezTo>
                    <a:pt x="409" y="1"/>
                    <a:pt x="394" y="3"/>
                    <a:pt x="379" y="7"/>
                  </a:cubicBezTo>
                  <a:cubicBezTo>
                    <a:pt x="325" y="14"/>
                    <a:pt x="33" y="54"/>
                    <a:pt x="14" y="231"/>
                  </a:cubicBezTo>
                  <a:cubicBezTo>
                    <a:pt x="1" y="350"/>
                    <a:pt x="33" y="470"/>
                    <a:pt x="94" y="536"/>
                  </a:cubicBezTo>
                  <a:cubicBezTo>
                    <a:pt x="130" y="577"/>
                    <a:pt x="175" y="599"/>
                    <a:pt x="226" y="599"/>
                  </a:cubicBezTo>
                  <a:cubicBezTo>
                    <a:pt x="539" y="599"/>
                    <a:pt x="627" y="489"/>
                    <a:pt x="646" y="393"/>
                  </a:cubicBezTo>
                  <a:cubicBezTo>
                    <a:pt x="670" y="275"/>
                    <a:pt x="624" y="123"/>
                    <a:pt x="539" y="48"/>
                  </a:cubicBezTo>
                  <a:cubicBezTo>
                    <a:pt x="504" y="17"/>
                    <a:pt x="464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 flipH="1">
              <a:off x="6423723" y="2418378"/>
              <a:ext cx="42577" cy="75687"/>
            </a:xfrm>
            <a:custGeom>
              <a:avLst/>
              <a:gdLst/>
              <a:ahLst/>
              <a:cxnLst/>
              <a:rect l="l" t="t" r="r" b="b"/>
              <a:pathLst>
                <a:path w="553" h="984" extrusionOk="0">
                  <a:moveTo>
                    <a:pt x="302" y="0"/>
                  </a:moveTo>
                  <a:cubicBezTo>
                    <a:pt x="302" y="0"/>
                    <a:pt x="0" y="0"/>
                    <a:pt x="34" y="149"/>
                  </a:cubicBezTo>
                  <a:cubicBezTo>
                    <a:pt x="70" y="299"/>
                    <a:pt x="123" y="890"/>
                    <a:pt x="226" y="935"/>
                  </a:cubicBezTo>
                  <a:cubicBezTo>
                    <a:pt x="279" y="957"/>
                    <a:pt x="349" y="984"/>
                    <a:pt x="406" y="984"/>
                  </a:cubicBezTo>
                  <a:cubicBezTo>
                    <a:pt x="460" y="984"/>
                    <a:pt x="502" y="961"/>
                    <a:pt x="509" y="890"/>
                  </a:cubicBezTo>
                  <a:cubicBezTo>
                    <a:pt x="524" y="744"/>
                    <a:pt x="553" y="447"/>
                    <a:pt x="494" y="282"/>
                  </a:cubicBezTo>
                  <a:cubicBezTo>
                    <a:pt x="453" y="176"/>
                    <a:pt x="386" y="78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 flipH="1">
              <a:off x="6420181" y="2414532"/>
              <a:ext cx="48043" cy="83379"/>
            </a:xfrm>
            <a:custGeom>
              <a:avLst/>
              <a:gdLst/>
              <a:ahLst/>
              <a:cxnLst/>
              <a:rect l="l" t="t" r="r" b="b"/>
              <a:pathLst>
                <a:path w="624" h="1084" extrusionOk="0">
                  <a:moveTo>
                    <a:pt x="308" y="100"/>
                  </a:moveTo>
                  <a:cubicBezTo>
                    <a:pt x="379" y="173"/>
                    <a:pt x="435" y="257"/>
                    <a:pt x="470" y="348"/>
                  </a:cubicBezTo>
                  <a:cubicBezTo>
                    <a:pt x="528" y="506"/>
                    <a:pt x="497" y="817"/>
                    <a:pt x="484" y="934"/>
                  </a:cubicBezTo>
                  <a:cubicBezTo>
                    <a:pt x="482" y="965"/>
                    <a:pt x="469" y="973"/>
                    <a:pt x="465" y="974"/>
                  </a:cubicBezTo>
                  <a:cubicBezTo>
                    <a:pt x="458" y="978"/>
                    <a:pt x="448" y="982"/>
                    <a:pt x="430" y="982"/>
                  </a:cubicBezTo>
                  <a:cubicBezTo>
                    <a:pt x="401" y="982"/>
                    <a:pt x="353" y="972"/>
                    <a:pt x="273" y="937"/>
                  </a:cubicBezTo>
                  <a:cubicBezTo>
                    <a:pt x="220" y="901"/>
                    <a:pt x="165" y="541"/>
                    <a:pt x="143" y="388"/>
                  </a:cubicBezTo>
                  <a:cubicBezTo>
                    <a:pt x="130" y="301"/>
                    <a:pt x="118" y="229"/>
                    <a:pt x="109" y="187"/>
                  </a:cubicBezTo>
                  <a:cubicBezTo>
                    <a:pt x="106" y="170"/>
                    <a:pt x="109" y="161"/>
                    <a:pt x="115" y="155"/>
                  </a:cubicBezTo>
                  <a:cubicBezTo>
                    <a:pt x="145" y="121"/>
                    <a:pt x="239" y="103"/>
                    <a:pt x="308" y="100"/>
                  </a:cubicBezTo>
                  <a:close/>
                  <a:moveTo>
                    <a:pt x="327" y="0"/>
                  </a:moveTo>
                  <a:cubicBezTo>
                    <a:pt x="305" y="0"/>
                    <a:pt x="109" y="3"/>
                    <a:pt x="36" y="94"/>
                  </a:cubicBezTo>
                  <a:cubicBezTo>
                    <a:pt x="9" y="128"/>
                    <a:pt x="0" y="168"/>
                    <a:pt x="12" y="211"/>
                  </a:cubicBezTo>
                  <a:cubicBezTo>
                    <a:pt x="19" y="248"/>
                    <a:pt x="30" y="320"/>
                    <a:pt x="43" y="402"/>
                  </a:cubicBezTo>
                  <a:cubicBezTo>
                    <a:pt x="103" y="808"/>
                    <a:pt x="146" y="993"/>
                    <a:pt x="233" y="1030"/>
                  </a:cubicBezTo>
                  <a:cubicBezTo>
                    <a:pt x="294" y="1058"/>
                    <a:pt x="367" y="1083"/>
                    <a:pt x="432" y="1083"/>
                  </a:cubicBezTo>
                  <a:cubicBezTo>
                    <a:pt x="463" y="1083"/>
                    <a:pt x="493" y="1076"/>
                    <a:pt x="516" y="1063"/>
                  </a:cubicBezTo>
                  <a:cubicBezTo>
                    <a:pt x="544" y="1047"/>
                    <a:pt x="578" y="1014"/>
                    <a:pt x="585" y="946"/>
                  </a:cubicBezTo>
                  <a:cubicBezTo>
                    <a:pt x="607" y="736"/>
                    <a:pt x="624" y="473"/>
                    <a:pt x="566" y="314"/>
                  </a:cubicBezTo>
                  <a:cubicBezTo>
                    <a:pt x="522" y="199"/>
                    <a:pt x="450" y="96"/>
                    <a:pt x="361" y="13"/>
                  </a:cubicBezTo>
                  <a:cubicBezTo>
                    <a:pt x="353" y="6"/>
                    <a:pt x="339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 flipH="1">
              <a:off x="6400625" y="2422839"/>
              <a:ext cx="34339" cy="78994"/>
            </a:xfrm>
            <a:custGeom>
              <a:avLst/>
              <a:gdLst/>
              <a:ahLst/>
              <a:cxnLst/>
              <a:rect l="l" t="t" r="r" b="b"/>
              <a:pathLst>
                <a:path w="446" h="1027" extrusionOk="0">
                  <a:moveTo>
                    <a:pt x="140" y="1"/>
                  </a:moveTo>
                  <a:cubicBezTo>
                    <a:pt x="93" y="1"/>
                    <a:pt x="45" y="10"/>
                    <a:pt x="0" y="29"/>
                  </a:cubicBezTo>
                  <a:lnTo>
                    <a:pt x="90" y="222"/>
                  </a:lnTo>
                  <a:cubicBezTo>
                    <a:pt x="178" y="415"/>
                    <a:pt x="105" y="831"/>
                    <a:pt x="105" y="831"/>
                  </a:cubicBezTo>
                  <a:cubicBezTo>
                    <a:pt x="105" y="831"/>
                    <a:pt x="170" y="1027"/>
                    <a:pt x="251" y="1027"/>
                  </a:cubicBezTo>
                  <a:cubicBezTo>
                    <a:pt x="256" y="1027"/>
                    <a:pt x="261" y="1026"/>
                    <a:pt x="267" y="1024"/>
                  </a:cubicBezTo>
                  <a:cubicBezTo>
                    <a:pt x="355" y="995"/>
                    <a:pt x="414" y="698"/>
                    <a:pt x="429" y="474"/>
                  </a:cubicBezTo>
                  <a:cubicBezTo>
                    <a:pt x="445" y="252"/>
                    <a:pt x="445" y="134"/>
                    <a:pt x="311" y="44"/>
                  </a:cubicBezTo>
                  <a:cubicBezTo>
                    <a:pt x="258" y="15"/>
                    <a:pt x="199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 flipH="1">
              <a:off x="6396699" y="2419147"/>
              <a:ext cx="42115" cy="86455"/>
            </a:xfrm>
            <a:custGeom>
              <a:avLst/>
              <a:gdLst/>
              <a:ahLst/>
              <a:cxnLst/>
              <a:rect l="l" t="t" r="r" b="b"/>
              <a:pathLst>
                <a:path w="547" h="1124" extrusionOk="0">
                  <a:moveTo>
                    <a:pt x="190" y="99"/>
                  </a:moveTo>
                  <a:cubicBezTo>
                    <a:pt x="240" y="99"/>
                    <a:pt x="288" y="110"/>
                    <a:pt x="332" y="132"/>
                  </a:cubicBezTo>
                  <a:cubicBezTo>
                    <a:pt x="439" y="204"/>
                    <a:pt x="442" y="294"/>
                    <a:pt x="427" y="518"/>
                  </a:cubicBezTo>
                  <a:cubicBezTo>
                    <a:pt x="410" y="801"/>
                    <a:pt x="337" y="1009"/>
                    <a:pt x="299" y="1022"/>
                  </a:cubicBezTo>
                  <a:cubicBezTo>
                    <a:pt x="280" y="1022"/>
                    <a:pt x="234" y="954"/>
                    <a:pt x="205" y="873"/>
                  </a:cubicBezTo>
                  <a:cubicBezTo>
                    <a:pt x="218" y="799"/>
                    <a:pt x="270" y="437"/>
                    <a:pt x="183" y="247"/>
                  </a:cubicBezTo>
                  <a:lnTo>
                    <a:pt x="118" y="107"/>
                  </a:lnTo>
                  <a:cubicBezTo>
                    <a:pt x="142" y="101"/>
                    <a:pt x="166" y="99"/>
                    <a:pt x="190" y="99"/>
                  </a:cubicBezTo>
                  <a:close/>
                  <a:moveTo>
                    <a:pt x="189" y="1"/>
                  </a:moveTo>
                  <a:cubicBezTo>
                    <a:pt x="136" y="1"/>
                    <a:pt x="82" y="11"/>
                    <a:pt x="31" y="33"/>
                  </a:cubicBezTo>
                  <a:cubicBezTo>
                    <a:pt x="18" y="39"/>
                    <a:pt x="9" y="48"/>
                    <a:pt x="3" y="61"/>
                  </a:cubicBezTo>
                  <a:cubicBezTo>
                    <a:pt x="0" y="73"/>
                    <a:pt x="0" y="86"/>
                    <a:pt x="6" y="99"/>
                  </a:cubicBezTo>
                  <a:lnTo>
                    <a:pt x="94" y="291"/>
                  </a:lnTo>
                  <a:cubicBezTo>
                    <a:pt x="175" y="468"/>
                    <a:pt x="105" y="866"/>
                    <a:pt x="105" y="869"/>
                  </a:cubicBezTo>
                  <a:cubicBezTo>
                    <a:pt x="103" y="876"/>
                    <a:pt x="105" y="886"/>
                    <a:pt x="108" y="894"/>
                  </a:cubicBezTo>
                  <a:cubicBezTo>
                    <a:pt x="116" y="923"/>
                    <a:pt x="169" y="1072"/>
                    <a:pt x="252" y="1112"/>
                  </a:cubicBezTo>
                  <a:cubicBezTo>
                    <a:pt x="267" y="1119"/>
                    <a:pt x="284" y="1124"/>
                    <a:pt x="301" y="1124"/>
                  </a:cubicBezTo>
                  <a:cubicBezTo>
                    <a:pt x="311" y="1124"/>
                    <a:pt x="323" y="1122"/>
                    <a:pt x="333" y="1122"/>
                  </a:cubicBezTo>
                  <a:cubicBezTo>
                    <a:pt x="489" y="1068"/>
                    <a:pt x="526" y="584"/>
                    <a:pt x="531" y="528"/>
                  </a:cubicBezTo>
                  <a:cubicBezTo>
                    <a:pt x="545" y="301"/>
                    <a:pt x="547" y="158"/>
                    <a:pt x="385" y="49"/>
                  </a:cubicBezTo>
                  <a:cubicBezTo>
                    <a:pt x="323" y="17"/>
                    <a:pt x="256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 flipH="1">
              <a:off x="6376835" y="2434222"/>
              <a:ext cx="37726" cy="75841"/>
            </a:xfrm>
            <a:custGeom>
              <a:avLst/>
              <a:gdLst/>
              <a:ahLst/>
              <a:cxnLst/>
              <a:rect l="l" t="t" r="r" b="b"/>
              <a:pathLst>
                <a:path w="490" h="986" extrusionOk="0">
                  <a:moveTo>
                    <a:pt x="179" y="1"/>
                  </a:moveTo>
                  <a:cubicBezTo>
                    <a:pt x="179" y="1"/>
                    <a:pt x="179" y="118"/>
                    <a:pt x="163" y="325"/>
                  </a:cubicBezTo>
                  <a:cubicBezTo>
                    <a:pt x="133" y="515"/>
                    <a:pt x="77" y="699"/>
                    <a:pt x="0" y="875"/>
                  </a:cubicBezTo>
                  <a:cubicBezTo>
                    <a:pt x="0" y="875"/>
                    <a:pt x="69" y="986"/>
                    <a:pt x="169" y="986"/>
                  </a:cubicBezTo>
                  <a:cubicBezTo>
                    <a:pt x="199" y="986"/>
                    <a:pt x="232" y="975"/>
                    <a:pt x="267" y="948"/>
                  </a:cubicBezTo>
                  <a:cubicBezTo>
                    <a:pt x="416" y="830"/>
                    <a:pt x="490" y="340"/>
                    <a:pt x="460" y="192"/>
                  </a:cubicBezTo>
                  <a:cubicBezTo>
                    <a:pt x="429" y="45"/>
                    <a:pt x="179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 flipH="1">
              <a:off x="6372985" y="2430684"/>
              <a:ext cx="45580" cy="83455"/>
            </a:xfrm>
            <a:custGeom>
              <a:avLst/>
              <a:gdLst/>
              <a:ahLst/>
              <a:cxnLst/>
              <a:rect l="l" t="t" r="r" b="b"/>
              <a:pathLst>
                <a:path w="592" h="1085" extrusionOk="0">
                  <a:moveTo>
                    <a:pt x="281" y="110"/>
                  </a:moveTo>
                  <a:cubicBezTo>
                    <a:pt x="353" y="132"/>
                    <a:pt x="449" y="178"/>
                    <a:pt x="464" y="247"/>
                  </a:cubicBezTo>
                  <a:cubicBezTo>
                    <a:pt x="493" y="390"/>
                    <a:pt x="415" y="854"/>
                    <a:pt x="288" y="954"/>
                  </a:cubicBezTo>
                  <a:cubicBezTo>
                    <a:pt x="264" y="973"/>
                    <a:pt x="240" y="982"/>
                    <a:pt x="218" y="982"/>
                  </a:cubicBezTo>
                  <a:cubicBezTo>
                    <a:pt x="214" y="982"/>
                    <a:pt x="211" y="981"/>
                    <a:pt x="207" y="981"/>
                  </a:cubicBezTo>
                  <a:cubicBezTo>
                    <a:pt x="169" y="975"/>
                    <a:pt x="132" y="940"/>
                    <a:pt x="111" y="915"/>
                  </a:cubicBezTo>
                  <a:cubicBezTo>
                    <a:pt x="184" y="744"/>
                    <a:pt x="237" y="562"/>
                    <a:pt x="266" y="375"/>
                  </a:cubicBezTo>
                  <a:cubicBezTo>
                    <a:pt x="275" y="254"/>
                    <a:pt x="279" y="164"/>
                    <a:pt x="281" y="110"/>
                  </a:cubicBezTo>
                  <a:close/>
                  <a:moveTo>
                    <a:pt x="231" y="1"/>
                  </a:moveTo>
                  <a:cubicBezTo>
                    <a:pt x="219" y="1"/>
                    <a:pt x="207" y="4"/>
                    <a:pt x="198" y="11"/>
                  </a:cubicBezTo>
                  <a:cubicBezTo>
                    <a:pt x="186" y="22"/>
                    <a:pt x="179" y="36"/>
                    <a:pt x="179" y="51"/>
                  </a:cubicBezTo>
                  <a:cubicBezTo>
                    <a:pt x="179" y="51"/>
                    <a:pt x="179" y="170"/>
                    <a:pt x="164" y="368"/>
                  </a:cubicBezTo>
                  <a:cubicBezTo>
                    <a:pt x="135" y="552"/>
                    <a:pt x="82" y="732"/>
                    <a:pt x="7" y="903"/>
                  </a:cubicBezTo>
                  <a:cubicBezTo>
                    <a:pt x="1" y="918"/>
                    <a:pt x="1" y="935"/>
                    <a:pt x="10" y="950"/>
                  </a:cubicBezTo>
                  <a:cubicBezTo>
                    <a:pt x="17" y="960"/>
                    <a:pt x="83" y="1063"/>
                    <a:pt x="188" y="1083"/>
                  </a:cubicBezTo>
                  <a:cubicBezTo>
                    <a:pt x="200" y="1084"/>
                    <a:pt x="209" y="1084"/>
                    <a:pt x="220" y="1084"/>
                  </a:cubicBezTo>
                  <a:cubicBezTo>
                    <a:pt x="266" y="1084"/>
                    <a:pt x="310" y="1065"/>
                    <a:pt x="349" y="1037"/>
                  </a:cubicBezTo>
                  <a:cubicBezTo>
                    <a:pt x="518" y="903"/>
                    <a:pt x="592" y="386"/>
                    <a:pt x="561" y="232"/>
                  </a:cubicBezTo>
                  <a:cubicBezTo>
                    <a:pt x="524" y="52"/>
                    <a:pt x="250" y="2"/>
                    <a:pt x="238" y="1"/>
                  </a:cubicBezTo>
                  <a:cubicBezTo>
                    <a:pt x="236" y="1"/>
                    <a:pt x="233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 flipH="1">
              <a:off x="6479850" y="2401379"/>
              <a:ext cx="432082" cy="807249"/>
            </a:xfrm>
            <a:custGeom>
              <a:avLst/>
              <a:gdLst/>
              <a:ahLst/>
              <a:cxnLst/>
              <a:rect l="l" t="t" r="r" b="b"/>
              <a:pathLst>
                <a:path w="5612" h="10495" extrusionOk="0">
                  <a:moveTo>
                    <a:pt x="2080" y="1"/>
                  </a:moveTo>
                  <a:cubicBezTo>
                    <a:pt x="1954" y="1"/>
                    <a:pt x="1825" y="16"/>
                    <a:pt x="1694" y="50"/>
                  </a:cubicBezTo>
                  <a:cubicBezTo>
                    <a:pt x="773" y="289"/>
                    <a:pt x="1" y="2119"/>
                    <a:pt x="1" y="2119"/>
                  </a:cubicBezTo>
                  <a:lnTo>
                    <a:pt x="403" y="6442"/>
                  </a:lnTo>
                  <a:cubicBezTo>
                    <a:pt x="403" y="6442"/>
                    <a:pt x="141" y="9771"/>
                    <a:pt x="185" y="10073"/>
                  </a:cubicBezTo>
                  <a:cubicBezTo>
                    <a:pt x="229" y="10375"/>
                    <a:pt x="306" y="10495"/>
                    <a:pt x="487" y="10495"/>
                  </a:cubicBezTo>
                  <a:lnTo>
                    <a:pt x="4929" y="10495"/>
                  </a:lnTo>
                  <a:cubicBezTo>
                    <a:pt x="4929" y="10495"/>
                    <a:pt x="5390" y="10455"/>
                    <a:pt x="5472" y="10254"/>
                  </a:cubicBezTo>
                  <a:cubicBezTo>
                    <a:pt x="5551" y="10053"/>
                    <a:pt x="5612" y="10153"/>
                    <a:pt x="5572" y="9652"/>
                  </a:cubicBezTo>
                  <a:cubicBezTo>
                    <a:pt x="5532" y="9149"/>
                    <a:pt x="5432" y="6617"/>
                    <a:pt x="5330" y="5754"/>
                  </a:cubicBezTo>
                  <a:cubicBezTo>
                    <a:pt x="5230" y="4890"/>
                    <a:pt x="5290" y="3966"/>
                    <a:pt x="4950" y="2637"/>
                  </a:cubicBezTo>
                  <a:cubicBezTo>
                    <a:pt x="4609" y="1306"/>
                    <a:pt x="4347" y="1229"/>
                    <a:pt x="3884" y="868"/>
                  </a:cubicBezTo>
                  <a:cubicBezTo>
                    <a:pt x="3487" y="559"/>
                    <a:pt x="2838" y="1"/>
                    <a:pt x="2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 flipH="1">
              <a:off x="6476924" y="2397379"/>
              <a:ext cx="438934" cy="815095"/>
            </a:xfrm>
            <a:custGeom>
              <a:avLst/>
              <a:gdLst/>
              <a:ahLst/>
              <a:cxnLst/>
              <a:rect l="l" t="t" r="r" b="b"/>
              <a:pathLst>
                <a:path w="5701" h="10597" extrusionOk="0">
                  <a:moveTo>
                    <a:pt x="2130" y="105"/>
                  </a:moveTo>
                  <a:cubicBezTo>
                    <a:pt x="2822" y="105"/>
                    <a:pt x="3433" y="586"/>
                    <a:pt x="3820" y="892"/>
                  </a:cubicBezTo>
                  <a:lnTo>
                    <a:pt x="3906" y="960"/>
                  </a:lnTo>
                  <a:cubicBezTo>
                    <a:pt x="3953" y="995"/>
                    <a:pt x="3997" y="1031"/>
                    <a:pt x="4038" y="1062"/>
                  </a:cubicBezTo>
                  <a:cubicBezTo>
                    <a:pt x="4420" y="1349"/>
                    <a:pt x="4650" y="1523"/>
                    <a:pt x="4952" y="2702"/>
                  </a:cubicBezTo>
                  <a:cubicBezTo>
                    <a:pt x="5188" y="3623"/>
                    <a:pt x="5231" y="4353"/>
                    <a:pt x="5269" y="4995"/>
                  </a:cubicBezTo>
                  <a:cubicBezTo>
                    <a:pt x="5287" y="5278"/>
                    <a:pt x="5301" y="5548"/>
                    <a:pt x="5332" y="5812"/>
                  </a:cubicBezTo>
                  <a:cubicBezTo>
                    <a:pt x="5399" y="6382"/>
                    <a:pt x="5467" y="7692"/>
                    <a:pt x="5515" y="8649"/>
                  </a:cubicBezTo>
                  <a:cubicBezTo>
                    <a:pt x="5540" y="9144"/>
                    <a:pt x="5561" y="9537"/>
                    <a:pt x="5574" y="9707"/>
                  </a:cubicBezTo>
                  <a:cubicBezTo>
                    <a:pt x="5601" y="10065"/>
                    <a:pt x="5579" y="10102"/>
                    <a:pt x="5537" y="10169"/>
                  </a:cubicBezTo>
                  <a:cubicBezTo>
                    <a:pt x="5520" y="10199"/>
                    <a:pt x="5497" y="10234"/>
                    <a:pt x="5475" y="10289"/>
                  </a:cubicBezTo>
                  <a:cubicBezTo>
                    <a:pt x="5419" y="10432"/>
                    <a:pt x="5097" y="10488"/>
                    <a:pt x="4980" y="10500"/>
                  </a:cubicBezTo>
                  <a:lnTo>
                    <a:pt x="538" y="10500"/>
                  </a:lnTo>
                  <a:cubicBezTo>
                    <a:pt x="410" y="10500"/>
                    <a:pt x="332" y="10439"/>
                    <a:pt x="286" y="10119"/>
                  </a:cubicBezTo>
                  <a:cubicBezTo>
                    <a:pt x="254" y="9886"/>
                    <a:pt x="416" y="7649"/>
                    <a:pt x="506" y="6491"/>
                  </a:cubicBezTo>
                  <a:lnTo>
                    <a:pt x="104" y="2180"/>
                  </a:lnTo>
                  <a:cubicBezTo>
                    <a:pt x="170" y="2026"/>
                    <a:pt x="910" y="373"/>
                    <a:pt x="1760" y="152"/>
                  </a:cubicBezTo>
                  <a:cubicBezTo>
                    <a:pt x="1885" y="120"/>
                    <a:pt x="2009" y="105"/>
                    <a:pt x="2130" y="105"/>
                  </a:cubicBezTo>
                  <a:close/>
                  <a:moveTo>
                    <a:pt x="2127" y="1"/>
                  </a:moveTo>
                  <a:cubicBezTo>
                    <a:pt x="1998" y="1"/>
                    <a:pt x="1865" y="17"/>
                    <a:pt x="1731" y="52"/>
                  </a:cubicBezTo>
                  <a:cubicBezTo>
                    <a:pt x="796" y="295"/>
                    <a:pt x="36" y="2076"/>
                    <a:pt x="5" y="2151"/>
                  </a:cubicBezTo>
                  <a:cubicBezTo>
                    <a:pt x="0" y="2158"/>
                    <a:pt x="0" y="2167"/>
                    <a:pt x="0" y="2174"/>
                  </a:cubicBezTo>
                  <a:lnTo>
                    <a:pt x="403" y="6489"/>
                  </a:lnTo>
                  <a:cubicBezTo>
                    <a:pt x="391" y="6625"/>
                    <a:pt x="140" y="9828"/>
                    <a:pt x="185" y="10131"/>
                  </a:cubicBezTo>
                  <a:cubicBezTo>
                    <a:pt x="226" y="10411"/>
                    <a:pt x="301" y="10597"/>
                    <a:pt x="537" y="10597"/>
                  </a:cubicBezTo>
                  <a:lnTo>
                    <a:pt x="4983" y="10597"/>
                  </a:lnTo>
                  <a:cubicBezTo>
                    <a:pt x="5033" y="10594"/>
                    <a:pt x="5480" y="10547"/>
                    <a:pt x="5568" y="10324"/>
                  </a:cubicBezTo>
                  <a:cubicBezTo>
                    <a:pt x="5587" y="10277"/>
                    <a:pt x="5605" y="10248"/>
                    <a:pt x="5621" y="10221"/>
                  </a:cubicBezTo>
                  <a:cubicBezTo>
                    <a:pt x="5676" y="10130"/>
                    <a:pt x="5701" y="10072"/>
                    <a:pt x="5671" y="9699"/>
                  </a:cubicBezTo>
                  <a:cubicBezTo>
                    <a:pt x="5658" y="9530"/>
                    <a:pt x="5637" y="9138"/>
                    <a:pt x="5612" y="8643"/>
                  </a:cubicBezTo>
                  <a:cubicBezTo>
                    <a:pt x="5564" y="7686"/>
                    <a:pt x="5496" y="6375"/>
                    <a:pt x="5430" y="5800"/>
                  </a:cubicBezTo>
                  <a:cubicBezTo>
                    <a:pt x="5399" y="5539"/>
                    <a:pt x="5384" y="5271"/>
                    <a:pt x="5366" y="4989"/>
                  </a:cubicBezTo>
                  <a:cubicBezTo>
                    <a:pt x="5328" y="4341"/>
                    <a:pt x="5287" y="3605"/>
                    <a:pt x="5046" y="2675"/>
                  </a:cubicBezTo>
                  <a:cubicBezTo>
                    <a:pt x="4737" y="1461"/>
                    <a:pt x="4481" y="1270"/>
                    <a:pt x="4096" y="981"/>
                  </a:cubicBezTo>
                  <a:cubicBezTo>
                    <a:pt x="4053" y="948"/>
                    <a:pt x="4009" y="914"/>
                    <a:pt x="3963" y="879"/>
                  </a:cubicBezTo>
                  <a:lnTo>
                    <a:pt x="3876" y="811"/>
                  </a:lnTo>
                  <a:cubicBezTo>
                    <a:pt x="3479" y="497"/>
                    <a:pt x="2852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 flipH="1">
              <a:off x="6555841" y="2302234"/>
              <a:ext cx="397589" cy="287056"/>
            </a:xfrm>
            <a:custGeom>
              <a:avLst/>
              <a:gdLst/>
              <a:ahLst/>
              <a:cxnLst/>
              <a:rect l="l" t="t" r="r" b="b"/>
              <a:pathLst>
                <a:path w="5164" h="3732" extrusionOk="0">
                  <a:moveTo>
                    <a:pt x="2166" y="1"/>
                  </a:moveTo>
                  <a:cubicBezTo>
                    <a:pt x="2135" y="1"/>
                    <a:pt x="2108" y="5"/>
                    <a:pt x="2087" y="13"/>
                  </a:cubicBezTo>
                  <a:cubicBezTo>
                    <a:pt x="1564" y="259"/>
                    <a:pt x="1072" y="571"/>
                    <a:pt x="623" y="937"/>
                  </a:cubicBezTo>
                  <a:cubicBezTo>
                    <a:pt x="1" y="1441"/>
                    <a:pt x="301" y="3652"/>
                    <a:pt x="401" y="3730"/>
                  </a:cubicBezTo>
                  <a:cubicBezTo>
                    <a:pt x="403" y="3731"/>
                    <a:pt x="406" y="3732"/>
                    <a:pt x="408" y="3732"/>
                  </a:cubicBezTo>
                  <a:cubicBezTo>
                    <a:pt x="549" y="3732"/>
                    <a:pt x="1782" y="1661"/>
                    <a:pt x="2453" y="1619"/>
                  </a:cubicBezTo>
                  <a:cubicBezTo>
                    <a:pt x="2463" y="1619"/>
                    <a:pt x="2474" y="1618"/>
                    <a:pt x="2485" y="1618"/>
                  </a:cubicBezTo>
                  <a:cubicBezTo>
                    <a:pt x="3197" y="1618"/>
                    <a:pt x="5163" y="3027"/>
                    <a:pt x="5163" y="3027"/>
                  </a:cubicBezTo>
                  <a:cubicBezTo>
                    <a:pt x="5151" y="2747"/>
                    <a:pt x="5061" y="2474"/>
                    <a:pt x="4901" y="2241"/>
                  </a:cubicBezTo>
                  <a:cubicBezTo>
                    <a:pt x="4640" y="1880"/>
                    <a:pt x="3837" y="1338"/>
                    <a:pt x="3434" y="795"/>
                  </a:cubicBezTo>
                  <a:cubicBezTo>
                    <a:pt x="3073" y="310"/>
                    <a:pt x="2438" y="1"/>
                    <a:pt x="2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 flipH="1">
              <a:off x="6552146" y="2298234"/>
              <a:ext cx="393432" cy="294748"/>
            </a:xfrm>
            <a:custGeom>
              <a:avLst/>
              <a:gdLst/>
              <a:ahLst/>
              <a:cxnLst/>
              <a:rect l="l" t="t" r="r" b="b"/>
              <a:pathLst>
                <a:path w="5110" h="3832" extrusionOk="0">
                  <a:moveTo>
                    <a:pt x="2066" y="102"/>
                  </a:moveTo>
                  <a:cubicBezTo>
                    <a:pt x="2314" y="102"/>
                    <a:pt x="2942" y="405"/>
                    <a:pt x="3293" y="878"/>
                  </a:cubicBezTo>
                  <a:cubicBezTo>
                    <a:pt x="3515" y="1179"/>
                    <a:pt x="3857" y="1480"/>
                    <a:pt x="4162" y="1745"/>
                  </a:cubicBezTo>
                  <a:cubicBezTo>
                    <a:pt x="4408" y="1960"/>
                    <a:pt x="4643" y="2165"/>
                    <a:pt x="4756" y="2323"/>
                  </a:cubicBezTo>
                  <a:cubicBezTo>
                    <a:pt x="4892" y="2517"/>
                    <a:pt x="4976" y="2741"/>
                    <a:pt x="5002" y="2976"/>
                  </a:cubicBezTo>
                  <a:cubicBezTo>
                    <a:pt x="4607" y="2699"/>
                    <a:pt x="3023" y="1619"/>
                    <a:pt x="2381" y="1619"/>
                  </a:cubicBezTo>
                  <a:cubicBezTo>
                    <a:pt x="2369" y="1619"/>
                    <a:pt x="2358" y="1619"/>
                    <a:pt x="2346" y="1620"/>
                  </a:cubicBezTo>
                  <a:cubicBezTo>
                    <a:pt x="1866" y="1649"/>
                    <a:pt x="1151" y="2617"/>
                    <a:pt x="678" y="3257"/>
                  </a:cubicBezTo>
                  <a:cubicBezTo>
                    <a:pt x="537" y="3450"/>
                    <a:pt x="389" y="3649"/>
                    <a:pt x="323" y="3714"/>
                  </a:cubicBezTo>
                  <a:cubicBezTo>
                    <a:pt x="217" y="3413"/>
                    <a:pt x="0" y="1474"/>
                    <a:pt x="554" y="1026"/>
                  </a:cubicBezTo>
                  <a:cubicBezTo>
                    <a:pt x="998" y="663"/>
                    <a:pt x="1487" y="354"/>
                    <a:pt x="2005" y="111"/>
                  </a:cubicBezTo>
                  <a:cubicBezTo>
                    <a:pt x="2021" y="105"/>
                    <a:pt x="2041" y="102"/>
                    <a:pt x="2066" y="102"/>
                  </a:cubicBezTo>
                  <a:close/>
                  <a:moveTo>
                    <a:pt x="2063" y="1"/>
                  </a:moveTo>
                  <a:cubicBezTo>
                    <a:pt x="2025" y="1"/>
                    <a:pt x="1992" y="6"/>
                    <a:pt x="1966" y="16"/>
                  </a:cubicBezTo>
                  <a:cubicBezTo>
                    <a:pt x="1439" y="265"/>
                    <a:pt x="943" y="579"/>
                    <a:pt x="492" y="948"/>
                  </a:cubicBezTo>
                  <a:cubicBezTo>
                    <a:pt x="151" y="1222"/>
                    <a:pt x="87" y="1938"/>
                    <a:pt x="90" y="2491"/>
                  </a:cubicBezTo>
                  <a:cubicBezTo>
                    <a:pt x="95" y="3071"/>
                    <a:pt x="187" y="3755"/>
                    <a:pt x="271" y="3819"/>
                  </a:cubicBezTo>
                  <a:cubicBezTo>
                    <a:pt x="280" y="3826"/>
                    <a:pt x="298" y="3832"/>
                    <a:pt x="311" y="3832"/>
                  </a:cubicBezTo>
                  <a:lnTo>
                    <a:pt x="317" y="3832"/>
                  </a:lnTo>
                  <a:cubicBezTo>
                    <a:pt x="378" y="3824"/>
                    <a:pt x="456" y="3727"/>
                    <a:pt x="759" y="3316"/>
                  </a:cubicBezTo>
                  <a:cubicBezTo>
                    <a:pt x="1194" y="2728"/>
                    <a:pt x="1919" y="1746"/>
                    <a:pt x="2354" y="1718"/>
                  </a:cubicBezTo>
                  <a:cubicBezTo>
                    <a:pt x="2363" y="1718"/>
                    <a:pt x="2372" y="1718"/>
                    <a:pt x="2382" y="1718"/>
                  </a:cubicBezTo>
                  <a:cubicBezTo>
                    <a:pt x="3063" y="1718"/>
                    <a:pt x="5011" y="3104"/>
                    <a:pt x="5032" y="3119"/>
                  </a:cubicBezTo>
                  <a:cubicBezTo>
                    <a:pt x="5041" y="3125"/>
                    <a:pt x="5052" y="3129"/>
                    <a:pt x="5062" y="3129"/>
                  </a:cubicBezTo>
                  <a:cubicBezTo>
                    <a:pt x="5070" y="3129"/>
                    <a:pt x="5078" y="3127"/>
                    <a:pt x="5085" y="3123"/>
                  </a:cubicBezTo>
                  <a:cubicBezTo>
                    <a:pt x="5101" y="3113"/>
                    <a:pt x="5110" y="3095"/>
                    <a:pt x="5110" y="3076"/>
                  </a:cubicBezTo>
                  <a:cubicBezTo>
                    <a:pt x="5099" y="2785"/>
                    <a:pt x="5005" y="2505"/>
                    <a:pt x="4840" y="2264"/>
                  </a:cubicBezTo>
                  <a:cubicBezTo>
                    <a:pt x="4718" y="2094"/>
                    <a:pt x="4491" y="1897"/>
                    <a:pt x="4228" y="1667"/>
                  </a:cubicBezTo>
                  <a:cubicBezTo>
                    <a:pt x="3929" y="1403"/>
                    <a:pt x="3589" y="1107"/>
                    <a:pt x="3374" y="817"/>
                  </a:cubicBezTo>
                  <a:cubicBezTo>
                    <a:pt x="3016" y="334"/>
                    <a:pt x="2368" y="1"/>
                    <a:pt x="2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 flipH="1">
              <a:off x="6052081" y="2312387"/>
              <a:ext cx="111639" cy="165834"/>
            </a:xfrm>
            <a:custGeom>
              <a:avLst/>
              <a:gdLst/>
              <a:ahLst/>
              <a:cxnLst/>
              <a:rect l="l" t="t" r="r" b="b"/>
              <a:pathLst>
                <a:path w="1450" h="2156" extrusionOk="0">
                  <a:moveTo>
                    <a:pt x="1306" y="1"/>
                  </a:moveTo>
                  <a:cubicBezTo>
                    <a:pt x="1268" y="1"/>
                    <a:pt x="1232" y="19"/>
                    <a:pt x="1209" y="53"/>
                  </a:cubicBezTo>
                  <a:lnTo>
                    <a:pt x="32" y="1975"/>
                  </a:lnTo>
                  <a:cubicBezTo>
                    <a:pt x="1" y="2028"/>
                    <a:pt x="17" y="2097"/>
                    <a:pt x="69" y="2128"/>
                  </a:cubicBezTo>
                  <a:lnTo>
                    <a:pt x="88" y="2139"/>
                  </a:lnTo>
                  <a:cubicBezTo>
                    <a:pt x="106" y="2150"/>
                    <a:pt x="126" y="2155"/>
                    <a:pt x="145" y="2155"/>
                  </a:cubicBezTo>
                  <a:cubicBezTo>
                    <a:pt x="183" y="2155"/>
                    <a:pt x="220" y="2136"/>
                    <a:pt x="241" y="2102"/>
                  </a:cubicBezTo>
                  <a:lnTo>
                    <a:pt x="1417" y="182"/>
                  </a:lnTo>
                  <a:cubicBezTo>
                    <a:pt x="1450" y="127"/>
                    <a:pt x="1432" y="59"/>
                    <a:pt x="1380" y="28"/>
                  </a:cubicBezTo>
                  <a:lnTo>
                    <a:pt x="1363" y="17"/>
                  </a:lnTo>
                  <a:cubicBezTo>
                    <a:pt x="1345" y="6"/>
                    <a:pt x="1325" y="1"/>
                    <a:pt x="1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 flipH="1">
              <a:off x="6095118" y="2381073"/>
              <a:ext cx="764228" cy="612033"/>
            </a:xfrm>
            <a:custGeom>
              <a:avLst/>
              <a:gdLst/>
              <a:ahLst/>
              <a:cxnLst/>
              <a:rect l="l" t="t" r="r" b="b"/>
              <a:pathLst>
                <a:path w="9926" h="7957" extrusionOk="0">
                  <a:moveTo>
                    <a:pt x="8882" y="0"/>
                  </a:moveTo>
                  <a:cubicBezTo>
                    <a:pt x="8840" y="0"/>
                    <a:pt x="8795" y="40"/>
                    <a:pt x="8756" y="118"/>
                  </a:cubicBezTo>
                  <a:cubicBezTo>
                    <a:pt x="8667" y="295"/>
                    <a:pt x="8555" y="494"/>
                    <a:pt x="8446" y="693"/>
                  </a:cubicBezTo>
                  <a:cubicBezTo>
                    <a:pt x="8337" y="892"/>
                    <a:pt x="7849" y="1246"/>
                    <a:pt x="7849" y="1467"/>
                  </a:cubicBezTo>
                  <a:cubicBezTo>
                    <a:pt x="7849" y="1688"/>
                    <a:pt x="7649" y="2372"/>
                    <a:pt x="7649" y="2372"/>
                  </a:cubicBezTo>
                  <a:lnTo>
                    <a:pt x="4342" y="5415"/>
                  </a:lnTo>
                  <a:cubicBezTo>
                    <a:pt x="4342" y="5415"/>
                    <a:pt x="3116" y="3386"/>
                    <a:pt x="3075" y="3225"/>
                  </a:cubicBezTo>
                  <a:cubicBezTo>
                    <a:pt x="3007" y="2789"/>
                    <a:pt x="2833" y="2373"/>
                    <a:pt x="2572" y="2018"/>
                  </a:cubicBezTo>
                  <a:cubicBezTo>
                    <a:pt x="2213" y="1551"/>
                    <a:pt x="2014" y="1324"/>
                    <a:pt x="1660" y="1324"/>
                  </a:cubicBezTo>
                  <a:cubicBezTo>
                    <a:pt x="1618" y="1324"/>
                    <a:pt x="1573" y="1328"/>
                    <a:pt x="1526" y="1334"/>
                  </a:cubicBezTo>
                  <a:lnTo>
                    <a:pt x="242" y="2403"/>
                  </a:lnTo>
                  <a:cubicBezTo>
                    <a:pt x="242" y="2403"/>
                    <a:pt x="0" y="3125"/>
                    <a:pt x="282" y="3648"/>
                  </a:cubicBezTo>
                  <a:cubicBezTo>
                    <a:pt x="563" y="4171"/>
                    <a:pt x="3054" y="7888"/>
                    <a:pt x="3337" y="7948"/>
                  </a:cubicBezTo>
                  <a:cubicBezTo>
                    <a:pt x="3364" y="7954"/>
                    <a:pt x="3392" y="7957"/>
                    <a:pt x="3421" y="7957"/>
                  </a:cubicBezTo>
                  <a:cubicBezTo>
                    <a:pt x="3689" y="7957"/>
                    <a:pt x="4000" y="7727"/>
                    <a:pt x="4000" y="7727"/>
                  </a:cubicBezTo>
                  <a:lnTo>
                    <a:pt x="8180" y="2727"/>
                  </a:lnTo>
                  <a:cubicBezTo>
                    <a:pt x="8180" y="2727"/>
                    <a:pt x="8998" y="2351"/>
                    <a:pt x="9196" y="2174"/>
                  </a:cubicBezTo>
                  <a:cubicBezTo>
                    <a:pt x="9395" y="1997"/>
                    <a:pt x="9572" y="1555"/>
                    <a:pt x="9572" y="1555"/>
                  </a:cubicBezTo>
                  <a:cubicBezTo>
                    <a:pt x="9572" y="1555"/>
                    <a:pt x="9926" y="1201"/>
                    <a:pt x="9860" y="914"/>
                  </a:cubicBezTo>
                  <a:cubicBezTo>
                    <a:pt x="9815" y="719"/>
                    <a:pt x="9749" y="677"/>
                    <a:pt x="9691" y="677"/>
                  </a:cubicBezTo>
                  <a:cubicBezTo>
                    <a:pt x="9663" y="677"/>
                    <a:pt x="9638" y="686"/>
                    <a:pt x="9616" y="693"/>
                  </a:cubicBezTo>
                  <a:cubicBezTo>
                    <a:pt x="9550" y="715"/>
                    <a:pt x="8821" y="759"/>
                    <a:pt x="8821" y="759"/>
                  </a:cubicBezTo>
                  <a:cubicBezTo>
                    <a:pt x="8821" y="759"/>
                    <a:pt x="9086" y="406"/>
                    <a:pt x="9021" y="185"/>
                  </a:cubicBezTo>
                  <a:cubicBezTo>
                    <a:pt x="8987" y="62"/>
                    <a:pt x="8936" y="0"/>
                    <a:pt x="8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 flipH="1">
              <a:off x="6090961" y="2377304"/>
              <a:ext cx="772235" cy="619724"/>
            </a:xfrm>
            <a:custGeom>
              <a:avLst/>
              <a:gdLst/>
              <a:ahLst/>
              <a:cxnLst/>
              <a:rect l="l" t="t" r="r" b="b"/>
              <a:pathLst>
                <a:path w="10030" h="8057" extrusionOk="0">
                  <a:moveTo>
                    <a:pt x="8937" y="0"/>
                  </a:moveTo>
                  <a:cubicBezTo>
                    <a:pt x="8891" y="0"/>
                    <a:pt x="8826" y="28"/>
                    <a:pt x="8768" y="145"/>
                  </a:cubicBezTo>
                  <a:cubicBezTo>
                    <a:pt x="8703" y="275"/>
                    <a:pt x="8628" y="413"/>
                    <a:pt x="8546" y="558"/>
                  </a:cubicBezTo>
                  <a:lnTo>
                    <a:pt x="8458" y="718"/>
                  </a:lnTo>
                  <a:cubicBezTo>
                    <a:pt x="8418" y="791"/>
                    <a:pt x="8321" y="888"/>
                    <a:pt x="8218" y="993"/>
                  </a:cubicBezTo>
                  <a:cubicBezTo>
                    <a:pt x="8038" y="1175"/>
                    <a:pt x="7854" y="1361"/>
                    <a:pt x="7854" y="1519"/>
                  </a:cubicBezTo>
                  <a:cubicBezTo>
                    <a:pt x="7854" y="1713"/>
                    <a:pt x="7686" y="2300"/>
                    <a:pt x="7658" y="2396"/>
                  </a:cubicBezTo>
                  <a:lnTo>
                    <a:pt x="4407" y="5387"/>
                  </a:lnTo>
                  <a:cubicBezTo>
                    <a:pt x="3914" y="4572"/>
                    <a:pt x="3204" y="3371"/>
                    <a:pt x="3178" y="3267"/>
                  </a:cubicBezTo>
                  <a:cubicBezTo>
                    <a:pt x="3110" y="2824"/>
                    <a:pt x="2933" y="2399"/>
                    <a:pt x="2666" y="2037"/>
                  </a:cubicBezTo>
                  <a:cubicBezTo>
                    <a:pt x="2306" y="1573"/>
                    <a:pt x="2097" y="1326"/>
                    <a:pt x="1714" y="1326"/>
                  </a:cubicBezTo>
                  <a:cubicBezTo>
                    <a:pt x="1670" y="1326"/>
                    <a:pt x="1623" y="1329"/>
                    <a:pt x="1573" y="1336"/>
                  </a:cubicBezTo>
                  <a:cubicBezTo>
                    <a:pt x="1546" y="1339"/>
                    <a:pt x="1527" y="1365"/>
                    <a:pt x="1531" y="1393"/>
                  </a:cubicBezTo>
                  <a:cubicBezTo>
                    <a:pt x="1534" y="1417"/>
                    <a:pt x="1556" y="1435"/>
                    <a:pt x="1580" y="1435"/>
                  </a:cubicBezTo>
                  <a:cubicBezTo>
                    <a:pt x="1582" y="1435"/>
                    <a:pt x="1585" y="1435"/>
                    <a:pt x="1587" y="1435"/>
                  </a:cubicBezTo>
                  <a:cubicBezTo>
                    <a:pt x="1633" y="1429"/>
                    <a:pt x="1676" y="1425"/>
                    <a:pt x="1716" y="1425"/>
                  </a:cubicBezTo>
                  <a:cubicBezTo>
                    <a:pt x="2038" y="1425"/>
                    <a:pt x="2220" y="1623"/>
                    <a:pt x="2587" y="2098"/>
                  </a:cubicBezTo>
                  <a:cubicBezTo>
                    <a:pt x="2843" y="2447"/>
                    <a:pt x="3013" y="2855"/>
                    <a:pt x="3080" y="3287"/>
                  </a:cubicBezTo>
                  <a:cubicBezTo>
                    <a:pt x="3120" y="3451"/>
                    <a:pt x="4228" y="5284"/>
                    <a:pt x="4354" y="5492"/>
                  </a:cubicBezTo>
                  <a:cubicBezTo>
                    <a:pt x="4362" y="5505"/>
                    <a:pt x="4376" y="5514"/>
                    <a:pt x="4390" y="5515"/>
                  </a:cubicBezTo>
                  <a:cubicBezTo>
                    <a:pt x="4393" y="5516"/>
                    <a:pt x="4395" y="5516"/>
                    <a:pt x="4397" y="5516"/>
                  </a:cubicBezTo>
                  <a:cubicBezTo>
                    <a:pt x="4410" y="5516"/>
                    <a:pt x="4422" y="5512"/>
                    <a:pt x="4430" y="5502"/>
                  </a:cubicBezTo>
                  <a:lnTo>
                    <a:pt x="7737" y="2459"/>
                  </a:lnTo>
                  <a:cubicBezTo>
                    <a:pt x="7745" y="2455"/>
                    <a:pt x="7751" y="2447"/>
                    <a:pt x="7752" y="2437"/>
                  </a:cubicBezTo>
                  <a:cubicBezTo>
                    <a:pt x="7759" y="2410"/>
                    <a:pt x="7954" y="1744"/>
                    <a:pt x="7954" y="1519"/>
                  </a:cubicBezTo>
                  <a:cubicBezTo>
                    <a:pt x="7954" y="1404"/>
                    <a:pt x="8141" y="1217"/>
                    <a:pt x="8290" y="1065"/>
                  </a:cubicBezTo>
                  <a:cubicBezTo>
                    <a:pt x="8399" y="954"/>
                    <a:pt x="8499" y="851"/>
                    <a:pt x="8546" y="769"/>
                  </a:cubicBezTo>
                  <a:lnTo>
                    <a:pt x="8635" y="609"/>
                  </a:lnTo>
                  <a:cubicBezTo>
                    <a:pt x="8716" y="462"/>
                    <a:pt x="8793" y="325"/>
                    <a:pt x="8857" y="194"/>
                  </a:cubicBezTo>
                  <a:cubicBezTo>
                    <a:pt x="8888" y="132"/>
                    <a:pt x="8921" y="104"/>
                    <a:pt x="8938" y="104"/>
                  </a:cubicBezTo>
                  <a:cubicBezTo>
                    <a:pt x="8938" y="104"/>
                    <a:pt x="8939" y="104"/>
                    <a:pt x="8940" y="104"/>
                  </a:cubicBezTo>
                  <a:cubicBezTo>
                    <a:pt x="8956" y="105"/>
                    <a:pt x="8996" y="138"/>
                    <a:pt x="9028" y="251"/>
                  </a:cubicBezTo>
                  <a:cubicBezTo>
                    <a:pt x="9074" y="410"/>
                    <a:pt x="8905" y="689"/>
                    <a:pt x="8835" y="782"/>
                  </a:cubicBezTo>
                  <a:cubicBezTo>
                    <a:pt x="8824" y="797"/>
                    <a:pt x="8822" y="819"/>
                    <a:pt x="8831" y="835"/>
                  </a:cubicBezTo>
                  <a:cubicBezTo>
                    <a:pt x="8841" y="851"/>
                    <a:pt x="8859" y="860"/>
                    <a:pt x="8880" y="860"/>
                  </a:cubicBezTo>
                  <a:cubicBezTo>
                    <a:pt x="9003" y="853"/>
                    <a:pt x="9618" y="814"/>
                    <a:pt x="9692" y="791"/>
                  </a:cubicBezTo>
                  <a:cubicBezTo>
                    <a:pt x="9714" y="783"/>
                    <a:pt x="9731" y="778"/>
                    <a:pt x="9746" y="778"/>
                  </a:cubicBezTo>
                  <a:cubicBezTo>
                    <a:pt x="9756" y="778"/>
                    <a:pt x="9764" y="780"/>
                    <a:pt x="9773" y="785"/>
                  </a:cubicBezTo>
                  <a:cubicBezTo>
                    <a:pt x="9793" y="797"/>
                    <a:pt x="9834" y="836"/>
                    <a:pt x="9865" y="976"/>
                  </a:cubicBezTo>
                  <a:cubicBezTo>
                    <a:pt x="9924" y="1234"/>
                    <a:pt x="9594" y="1567"/>
                    <a:pt x="9591" y="1572"/>
                  </a:cubicBezTo>
                  <a:cubicBezTo>
                    <a:pt x="9585" y="1575"/>
                    <a:pt x="9581" y="1582"/>
                    <a:pt x="9580" y="1588"/>
                  </a:cubicBezTo>
                  <a:cubicBezTo>
                    <a:pt x="9578" y="1592"/>
                    <a:pt x="9404" y="2020"/>
                    <a:pt x="9217" y="2186"/>
                  </a:cubicBezTo>
                  <a:cubicBezTo>
                    <a:pt x="9025" y="2359"/>
                    <a:pt x="8219" y="2729"/>
                    <a:pt x="8213" y="2732"/>
                  </a:cubicBezTo>
                  <a:cubicBezTo>
                    <a:pt x="8206" y="2735"/>
                    <a:pt x="8200" y="2739"/>
                    <a:pt x="8194" y="2745"/>
                  </a:cubicBezTo>
                  <a:lnTo>
                    <a:pt x="4018" y="7739"/>
                  </a:lnTo>
                  <a:cubicBezTo>
                    <a:pt x="3978" y="7767"/>
                    <a:pt x="3703" y="7956"/>
                    <a:pt x="3473" y="7956"/>
                  </a:cubicBezTo>
                  <a:cubicBezTo>
                    <a:pt x="3448" y="7956"/>
                    <a:pt x="3423" y="7954"/>
                    <a:pt x="3399" y="7949"/>
                  </a:cubicBezTo>
                  <a:cubicBezTo>
                    <a:pt x="3144" y="7875"/>
                    <a:pt x="715" y="4301"/>
                    <a:pt x="377" y="3675"/>
                  </a:cubicBezTo>
                  <a:cubicBezTo>
                    <a:pt x="111" y="3178"/>
                    <a:pt x="339" y="2477"/>
                    <a:pt x="341" y="2469"/>
                  </a:cubicBezTo>
                  <a:cubicBezTo>
                    <a:pt x="349" y="2441"/>
                    <a:pt x="335" y="2413"/>
                    <a:pt x="310" y="2404"/>
                  </a:cubicBezTo>
                  <a:cubicBezTo>
                    <a:pt x="304" y="2403"/>
                    <a:pt x="299" y="2402"/>
                    <a:pt x="293" y="2402"/>
                  </a:cubicBezTo>
                  <a:cubicBezTo>
                    <a:pt x="272" y="2402"/>
                    <a:pt x="253" y="2415"/>
                    <a:pt x="245" y="2435"/>
                  </a:cubicBezTo>
                  <a:cubicBezTo>
                    <a:pt x="236" y="2466"/>
                    <a:pt x="0" y="3186"/>
                    <a:pt x="289" y="3722"/>
                  </a:cubicBezTo>
                  <a:cubicBezTo>
                    <a:pt x="492" y="4098"/>
                    <a:pt x="3039" y="7975"/>
                    <a:pt x="3377" y="8047"/>
                  </a:cubicBezTo>
                  <a:cubicBezTo>
                    <a:pt x="3409" y="8052"/>
                    <a:pt x="3440" y="8056"/>
                    <a:pt x="3471" y="8056"/>
                  </a:cubicBezTo>
                  <a:cubicBezTo>
                    <a:pt x="3751" y="8056"/>
                    <a:pt x="4066" y="7828"/>
                    <a:pt x="4084" y="7813"/>
                  </a:cubicBezTo>
                  <a:cubicBezTo>
                    <a:pt x="4088" y="7812"/>
                    <a:pt x="4091" y="7809"/>
                    <a:pt x="4094" y="7806"/>
                  </a:cubicBezTo>
                  <a:lnTo>
                    <a:pt x="8266" y="2816"/>
                  </a:lnTo>
                  <a:cubicBezTo>
                    <a:pt x="8365" y="2768"/>
                    <a:pt x="9093" y="2429"/>
                    <a:pt x="9285" y="2259"/>
                  </a:cubicBezTo>
                  <a:cubicBezTo>
                    <a:pt x="9476" y="2088"/>
                    <a:pt x="9643" y="1699"/>
                    <a:pt x="9669" y="1631"/>
                  </a:cubicBezTo>
                  <a:cubicBezTo>
                    <a:pt x="9724" y="1573"/>
                    <a:pt x="10029" y="1240"/>
                    <a:pt x="9963" y="948"/>
                  </a:cubicBezTo>
                  <a:cubicBezTo>
                    <a:pt x="9932" y="813"/>
                    <a:pt x="9886" y="727"/>
                    <a:pt x="9821" y="693"/>
                  </a:cubicBezTo>
                  <a:cubicBezTo>
                    <a:pt x="9795" y="679"/>
                    <a:pt x="9770" y="674"/>
                    <a:pt x="9746" y="674"/>
                  </a:cubicBezTo>
                  <a:cubicBezTo>
                    <a:pt x="9711" y="674"/>
                    <a:pt x="9679" y="685"/>
                    <a:pt x="9655" y="693"/>
                  </a:cubicBezTo>
                  <a:cubicBezTo>
                    <a:pt x="9615" y="704"/>
                    <a:pt x="9292" y="730"/>
                    <a:pt x="8974" y="749"/>
                  </a:cubicBezTo>
                  <a:cubicBezTo>
                    <a:pt x="9053" y="627"/>
                    <a:pt x="9174" y="393"/>
                    <a:pt x="9124" y="219"/>
                  </a:cubicBezTo>
                  <a:cubicBezTo>
                    <a:pt x="9074" y="48"/>
                    <a:pt x="9000" y="5"/>
                    <a:pt x="8947" y="1"/>
                  </a:cubicBezTo>
                  <a:cubicBezTo>
                    <a:pt x="8944" y="0"/>
                    <a:pt x="8940" y="0"/>
                    <a:pt x="8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 flipH="1">
              <a:off x="6414022" y="2756656"/>
              <a:ext cx="72373" cy="61919"/>
            </a:xfrm>
            <a:custGeom>
              <a:avLst/>
              <a:gdLst/>
              <a:ahLst/>
              <a:cxnLst/>
              <a:rect l="l" t="t" r="r" b="b"/>
              <a:pathLst>
                <a:path w="940" h="805" extrusionOk="0">
                  <a:moveTo>
                    <a:pt x="57" y="1"/>
                  </a:moveTo>
                  <a:cubicBezTo>
                    <a:pt x="43" y="1"/>
                    <a:pt x="30" y="7"/>
                    <a:pt x="20" y="18"/>
                  </a:cubicBezTo>
                  <a:cubicBezTo>
                    <a:pt x="1" y="38"/>
                    <a:pt x="5" y="69"/>
                    <a:pt x="24" y="88"/>
                  </a:cubicBezTo>
                  <a:lnTo>
                    <a:pt x="851" y="791"/>
                  </a:lnTo>
                  <a:cubicBezTo>
                    <a:pt x="860" y="802"/>
                    <a:pt x="871" y="805"/>
                    <a:pt x="883" y="805"/>
                  </a:cubicBezTo>
                  <a:cubicBezTo>
                    <a:pt x="898" y="805"/>
                    <a:pt x="913" y="799"/>
                    <a:pt x="920" y="787"/>
                  </a:cubicBezTo>
                  <a:cubicBezTo>
                    <a:pt x="939" y="766"/>
                    <a:pt x="935" y="735"/>
                    <a:pt x="914" y="716"/>
                  </a:cubicBezTo>
                  <a:lnTo>
                    <a:pt x="89" y="13"/>
                  </a:lnTo>
                  <a:cubicBezTo>
                    <a:pt x="80" y="5"/>
                    <a:pt x="69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 flipH="1">
              <a:off x="6520579" y="2793807"/>
              <a:ext cx="63057" cy="47997"/>
            </a:xfrm>
            <a:custGeom>
              <a:avLst/>
              <a:gdLst/>
              <a:ahLst/>
              <a:cxnLst/>
              <a:rect l="l" t="t" r="r" b="b"/>
              <a:pathLst>
                <a:path w="819" h="624" extrusionOk="0">
                  <a:moveTo>
                    <a:pt x="760" y="0"/>
                  </a:moveTo>
                  <a:cubicBezTo>
                    <a:pt x="752" y="0"/>
                    <a:pt x="745" y="2"/>
                    <a:pt x="739" y="5"/>
                  </a:cubicBezTo>
                  <a:cubicBezTo>
                    <a:pt x="717" y="16"/>
                    <a:pt x="180" y="277"/>
                    <a:pt x="15" y="547"/>
                  </a:cubicBezTo>
                  <a:cubicBezTo>
                    <a:pt x="1" y="571"/>
                    <a:pt x="8" y="602"/>
                    <a:pt x="31" y="616"/>
                  </a:cubicBezTo>
                  <a:cubicBezTo>
                    <a:pt x="39" y="622"/>
                    <a:pt x="48" y="624"/>
                    <a:pt x="58" y="624"/>
                  </a:cubicBezTo>
                  <a:cubicBezTo>
                    <a:pt x="74" y="624"/>
                    <a:pt x="90" y="615"/>
                    <a:pt x="98" y="599"/>
                  </a:cubicBezTo>
                  <a:cubicBezTo>
                    <a:pt x="250" y="353"/>
                    <a:pt x="776" y="98"/>
                    <a:pt x="782" y="95"/>
                  </a:cubicBezTo>
                  <a:cubicBezTo>
                    <a:pt x="807" y="84"/>
                    <a:pt x="818" y="55"/>
                    <a:pt x="805" y="28"/>
                  </a:cubicBezTo>
                  <a:cubicBezTo>
                    <a:pt x="798" y="10"/>
                    <a:pt x="77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 flipH="1">
              <a:off x="6582558" y="2796806"/>
              <a:ext cx="49660" cy="83532"/>
            </a:xfrm>
            <a:custGeom>
              <a:avLst/>
              <a:gdLst/>
              <a:ahLst/>
              <a:cxnLst/>
              <a:rect l="l" t="t" r="r" b="b"/>
              <a:pathLst>
                <a:path w="645" h="1086" extrusionOk="0">
                  <a:moveTo>
                    <a:pt x="588" y="1"/>
                  </a:moveTo>
                  <a:cubicBezTo>
                    <a:pt x="573" y="1"/>
                    <a:pt x="557" y="8"/>
                    <a:pt x="546" y="22"/>
                  </a:cubicBezTo>
                  <a:cubicBezTo>
                    <a:pt x="524" y="53"/>
                    <a:pt x="1" y="763"/>
                    <a:pt x="310" y="1071"/>
                  </a:cubicBezTo>
                  <a:cubicBezTo>
                    <a:pt x="321" y="1080"/>
                    <a:pt x="332" y="1086"/>
                    <a:pt x="346" y="1086"/>
                  </a:cubicBezTo>
                  <a:cubicBezTo>
                    <a:pt x="359" y="1086"/>
                    <a:pt x="372" y="1083"/>
                    <a:pt x="381" y="1071"/>
                  </a:cubicBezTo>
                  <a:cubicBezTo>
                    <a:pt x="402" y="1050"/>
                    <a:pt x="402" y="1019"/>
                    <a:pt x="381" y="999"/>
                  </a:cubicBezTo>
                  <a:cubicBezTo>
                    <a:pt x="176" y="795"/>
                    <a:pt x="490" y="266"/>
                    <a:pt x="627" y="81"/>
                  </a:cubicBezTo>
                  <a:cubicBezTo>
                    <a:pt x="645" y="59"/>
                    <a:pt x="639" y="26"/>
                    <a:pt x="617" y="10"/>
                  </a:cubicBezTo>
                  <a:cubicBezTo>
                    <a:pt x="608" y="4"/>
                    <a:pt x="598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 flipH="1">
              <a:off x="6095119" y="2381073"/>
              <a:ext cx="362712" cy="408970"/>
            </a:xfrm>
            <a:custGeom>
              <a:avLst/>
              <a:gdLst/>
              <a:ahLst/>
              <a:cxnLst/>
              <a:rect l="l" t="t" r="r" b="b"/>
              <a:pathLst>
                <a:path w="4711" h="5317" extrusionOk="0">
                  <a:moveTo>
                    <a:pt x="3668" y="0"/>
                  </a:moveTo>
                  <a:cubicBezTo>
                    <a:pt x="3625" y="0"/>
                    <a:pt x="3581" y="40"/>
                    <a:pt x="3541" y="118"/>
                  </a:cubicBezTo>
                  <a:cubicBezTo>
                    <a:pt x="3452" y="295"/>
                    <a:pt x="3340" y="494"/>
                    <a:pt x="3231" y="693"/>
                  </a:cubicBezTo>
                  <a:cubicBezTo>
                    <a:pt x="3122" y="892"/>
                    <a:pt x="2634" y="1246"/>
                    <a:pt x="2634" y="1467"/>
                  </a:cubicBezTo>
                  <a:cubicBezTo>
                    <a:pt x="2634" y="1688"/>
                    <a:pt x="2434" y="2372"/>
                    <a:pt x="2434" y="2372"/>
                  </a:cubicBezTo>
                  <a:lnTo>
                    <a:pt x="1" y="4606"/>
                  </a:lnTo>
                  <a:lnTo>
                    <a:pt x="772" y="5316"/>
                  </a:lnTo>
                  <a:lnTo>
                    <a:pt x="2965" y="2725"/>
                  </a:lnTo>
                  <a:cubicBezTo>
                    <a:pt x="2965" y="2725"/>
                    <a:pt x="3783" y="2350"/>
                    <a:pt x="3981" y="2173"/>
                  </a:cubicBezTo>
                  <a:cubicBezTo>
                    <a:pt x="4180" y="1996"/>
                    <a:pt x="4357" y="1554"/>
                    <a:pt x="4357" y="1554"/>
                  </a:cubicBezTo>
                  <a:cubicBezTo>
                    <a:pt x="4357" y="1554"/>
                    <a:pt x="4711" y="1200"/>
                    <a:pt x="4645" y="913"/>
                  </a:cubicBezTo>
                  <a:cubicBezTo>
                    <a:pt x="4600" y="718"/>
                    <a:pt x="4535" y="676"/>
                    <a:pt x="4477" y="676"/>
                  </a:cubicBezTo>
                  <a:cubicBezTo>
                    <a:pt x="4449" y="676"/>
                    <a:pt x="4423" y="686"/>
                    <a:pt x="4401" y="693"/>
                  </a:cubicBezTo>
                  <a:cubicBezTo>
                    <a:pt x="4335" y="715"/>
                    <a:pt x="3606" y="759"/>
                    <a:pt x="3606" y="759"/>
                  </a:cubicBezTo>
                  <a:cubicBezTo>
                    <a:pt x="3606" y="759"/>
                    <a:pt x="3871" y="406"/>
                    <a:pt x="3806" y="185"/>
                  </a:cubicBezTo>
                  <a:cubicBezTo>
                    <a:pt x="3772" y="62"/>
                    <a:pt x="3721" y="0"/>
                    <a:pt x="3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 flipH="1">
              <a:off x="6090961" y="2377381"/>
              <a:ext cx="370719" cy="416739"/>
            </a:xfrm>
            <a:custGeom>
              <a:avLst/>
              <a:gdLst/>
              <a:ahLst/>
              <a:cxnLst/>
              <a:rect l="l" t="t" r="r" b="b"/>
              <a:pathLst>
                <a:path w="4815" h="5418" extrusionOk="0">
                  <a:moveTo>
                    <a:pt x="3718" y="100"/>
                  </a:moveTo>
                  <a:cubicBezTo>
                    <a:pt x="3718" y="100"/>
                    <a:pt x="3719" y="100"/>
                    <a:pt x="3719" y="100"/>
                  </a:cubicBezTo>
                  <a:cubicBezTo>
                    <a:pt x="3737" y="103"/>
                    <a:pt x="3775" y="135"/>
                    <a:pt x="3809" y="247"/>
                  </a:cubicBezTo>
                  <a:cubicBezTo>
                    <a:pt x="3855" y="408"/>
                    <a:pt x="3685" y="687"/>
                    <a:pt x="3614" y="778"/>
                  </a:cubicBezTo>
                  <a:cubicBezTo>
                    <a:pt x="3604" y="793"/>
                    <a:pt x="3603" y="815"/>
                    <a:pt x="3611" y="832"/>
                  </a:cubicBezTo>
                  <a:cubicBezTo>
                    <a:pt x="3620" y="849"/>
                    <a:pt x="3639" y="857"/>
                    <a:pt x="3659" y="857"/>
                  </a:cubicBezTo>
                  <a:cubicBezTo>
                    <a:pt x="3782" y="850"/>
                    <a:pt x="4398" y="813"/>
                    <a:pt x="4468" y="790"/>
                  </a:cubicBezTo>
                  <a:lnTo>
                    <a:pt x="4474" y="788"/>
                  </a:lnTo>
                  <a:cubicBezTo>
                    <a:pt x="4496" y="781"/>
                    <a:pt x="4513" y="775"/>
                    <a:pt x="4528" y="775"/>
                  </a:cubicBezTo>
                  <a:cubicBezTo>
                    <a:pt x="4538" y="775"/>
                    <a:pt x="4546" y="777"/>
                    <a:pt x="4555" y="782"/>
                  </a:cubicBezTo>
                  <a:cubicBezTo>
                    <a:pt x="4575" y="793"/>
                    <a:pt x="4615" y="834"/>
                    <a:pt x="4646" y="972"/>
                  </a:cubicBezTo>
                  <a:cubicBezTo>
                    <a:pt x="4705" y="1230"/>
                    <a:pt x="4376" y="1563"/>
                    <a:pt x="4372" y="1566"/>
                  </a:cubicBezTo>
                  <a:cubicBezTo>
                    <a:pt x="4366" y="1571"/>
                    <a:pt x="4363" y="1578"/>
                    <a:pt x="4362" y="1584"/>
                  </a:cubicBezTo>
                  <a:cubicBezTo>
                    <a:pt x="4359" y="1587"/>
                    <a:pt x="4186" y="2014"/>
                    <a:pt x="3998" y="2182"/>
                  </a:cubicBezTo>
                  <a:cubicBezTo>
                    <a:pt x="3806" y="2353"/>
                    <a:pt x="3001" y="2723"/>
                    <a:pt x="2994" y="2728"/>
                  </a:cubicBezTo>
                  <a:cubicBezTo>
                    <a:pt x="2988" y="2731"/>
                    <a:pt x="2984" y="2735"/>
                    <a:pt x="2978" y="2741"/>
                  </a:cubicBezTo>
                  <a:lnTo>
                    <a:pt x="819" y="5292"/>
                  </a:lnTo>
                  <a:lnTo>
                    <a:pt x="126" y="4654"/>
                  </a:lnTo>
                  <a:lnTo>
                    <a:pt x="2516" y="2456"/>
                  </a:lnTo>
                  <a:cubicBezTo>
                    <a:pt x="2524" y="2451"/>
                    <a:pt x="2530" y="2443"/>
                    <a:pt x="2531" y="2434"/>
                  </a:cubicBezTo>
                  <a:cubicBezTo>
                    <a:pt x="2539" y="2406"/>
                    <a:pt x="2735" y="1742"/>
                    <a:pt x="2735" y="1515"/>
                  </a:cubicBezTo>
                  <a:cubicBezTo>
                    <a:pt x="2735" y="1401"/>
                    <a:pt x="2920" y="1213"/>
                    <a:pt x="3069" y="1062"/>
                  </a:cubicBezTo>
                  <a:cubicBezTo>
                    <a:pt x="3178" y="952"/>
                    <a:pt x="3280" y="849"/>
                    <a:pt x="3326" y="766"/>
                  </a:cubicBezTo>
                  <a:lnTo>
                    <a:pt x="3414" y="607"/>
                  </a:lnTo>
                  <a:cubicBezTo>
                    <a:pt x="3495" y="460"/>
                    <a:pt x="3572" y="321"/>
                    <a:pt x="3637" y="191"/>
                  </a:cubicBezTo>
                  <a:cubicBezTo>
                    <a:pt x="3670" y="128"/>
                    <a:pt x="3701" y="100"/>
                    <a:pt x="3718" y="100"/>
                  </a:cubicBezTo>
                  <a:close/>
                  <a:moveTo>
                    <a:pt x="3720" y="1"/>
                  </a:moveTo>
                  <a:cubicBezTo>
                    <a:pt x="3675" y="1"/>
                    <a:pt x="3610" y="29"/>
                    <a:pt x="3551" y="147"/>
                  </a:cubicBezTo>
                  <a:cubicBezTo>
                    <a:pt x="3486" y="275"/>
                    <a:pt x="3411" y="414"/>
                    <a:pt x="3330" y="560"/>
                  </a:cubicBezTo>
                  <a:lnTo>
                    <a:pt x="3242" y="719"/>
                  </a:lnTo>
                  <a:cubicBezTo>
                    <a:pt x="3202" y="791"/>
                    <a:pt x="3104" y="888"/>
                    <a:pt x="3001" y="995"/>
                  </a:cubicBezTo>
                  <a:cubicBezTo>
                    <a:pt x="2822" y="1176"/>
                    <a:pt x="2637" y="1363"/>
                    <a:pt x="2637" y="1519"/>
                  </a:cubicBezTo>
                  <a:cubicBezTo>
                    <a:pt x="2637" y="1714"/>
                    <a:pt x="2469" y="2300"/>
                    <a:pt x="2441" y="2396"/>
                  </a:cubicBezTo>
                  <a:lnTo>
                    <a:pt x="17" y="4620"/>
                  </a:lnTo>
                  <a:cubicBezTo>
                    <a:pt x="7" y="4629"/>
                    <a:pt x="1" y="4642"/>
                    <a:pt x="1" y="4657"/>
                  </a:cubicBezTo>
                  <a:cubicBezTo>
                    <a:pt x="1" y="4672"/>
                    <a:pt x="7" y="4683"/>
                    <a:pt x="17" y="4694"/>
                  </a:cubicBezTo>
                  <a:lnTo>
                    <a:pt x="789" y="5402"/>
                  </a:lnTo>
                  <a:cubicBezTo>
                    <a:pt x="798" y="5410"/>
                    <a:pt x="810" y="5416"/>
                    <a:pt x="822" y="5416"/>
                  </a:cubicBezTo>
                  <a:cubicBezTo>
                    <a:pt x="825" y="5416"/>
                    <a:pt x="825" y="5416"/>
                    <a:pt x="832" y="5417"/>
                  </a:cubicBezTo>
                  <a:cubicBezTo>
                    <a:pt x="844" y="5416"/>
                    <a:pt x="857" y="5410"/>
                    <a:pt x="866" y="5398"/>
                  </a:cubicBezTo>
                  <a:lnTo>
                    <a:pt x="3051" y="2816"/>
                  </a:lnTo>
                  <a:cubicBezTo>
                    <a:pt x="3150" y="2770"/>
                    <a:pt x="3877" y="2431"/>
                    <a:pt x="4070" y="2259"/>
                  </a:cubicBezTo>
                  <a:cubicBezTo>
                    <a:pt x="4261" y="2088"/>
                    <a:pt x="4428" y="1699"/>
                    <a:pt x="4454" y="1631"/>
                  </a:cubicBezTo>
                  <a:cubicBezTo>
                    <a:pt x="4509" y="1574"/>
                    <a:pt x="4814" y="1241"/>
                    <a:pt x="4748" y="950"/>
                  </a:cubicBezTo>
                  <a:cubicBezTo>
                    <a:pt x="4715" y="812"/>
                    <a:pt x="4671" y="729"/>
                    <a:pt x="4606" y="694"/>
                  </a:cubicBezTo>
                  <a:cubicBezTo>
                    <a:pt x="4580" y="679"/>
                    <a:pt x="4554" y="674"/>
                    <a:pt x="4530" y="674"/>
                  </a:cubicBezTo>
                  <a:cubicBezTo>
                    <a:pt x="4496" y="674"/>
                    <a:pt x="4466" y="685"/>
                    <a:pt x="4444" y="692"/>
                  </a:cubicBezTo>
                  <a:lnTo>
                    <a:pt x="4454" y="741"/>
                  </a:lnTo>
                  <a:lnTo>
                    <a:pt x="4438" y="694"/>
                  </a:lnTo>
                  <a:cubicBezTo>
                    <a:pt x="4398" y="704"/>
                    <a:pt x="4076" y="731"/>
                    <a:pt x="3757" y="751"/>
                  </a:cubicBezTo>
                  <a:cubicBezTo>
                    <a:pt x="3835" y="628"/>
                    <a:pt x="3958" y="393"/>
                    <a:pt x="3908" y="221"/>
                  </a:cubicBezTo>
                  <a:cubicBezTo>
                    <a:pt x="3858" y="48"/>
                    <a:pt x="3784" y="7"/>
                    <a:pt x="3731" y="1"/>
                  </a:cubicBezTo>
                  <a:cubicBezTo>
                    <a:pt x="3727" y="1"/>
                    <a:pt x="3724" y="1"/>
                    <a:pt x="3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 flipH="1">
              <a:off x="6533668" y="4466816"/>
              <a:ext cx="340923" cy="130067"/>
            </a:xfrm>
            <a:custGeom>
              <a:avLst/>
              <a:gdLst/>
              <a:ahLst/>
              <a:cxnLst/>
              <a:rect l="l" t="t" r="r" b="b"/>
              <a:pathLst>
                <a:path w="4428" h="1691" extrusionOk="0">
                  <a:moveTo>
                    <a:pt x="125" y="0"/>
                  </a:moveTo>
                  <a:lnTo>
                    <a:pt x="103" y="579"/>
                  </a:lnTo>
                  <a:cubicBezTo>
                    <a:pt x="103" y="579"/>
                    <a:pt x="1" y="1444"/>
                    <a:pt x="103" y="1517"/>
                  </a:cubicBezTo>
                  <a:cubicBezTo>
                    <a:pt x="204" y="1589"/>
                    <a:pt x="1760" y="1661"/>
                    <a:pt x="1760" y="1661"/>
                  </a:cubicBezTo>
                  <a:lnTo>
                    <a:pt x="4043" y="1661"/>
                  </a:lnTo>
                  <a:cubicBezTo>
                    <a:pt x="4076" y="1681"/>
                    <a:pt x="4112" y="1690"/>
                    <a:pt x="4148" y="1690"/>
                  </a:cubicBezTo>
                  <a:cubicBezTo>
                    <a:pt x="4209" y="1690"/>
                    <a:pt x="4268" y="1663"/>
                    <a:pt x="4309" y="1612"/>
                  </a:cubicBezTo>
                  <a:cubicBezTo>
                    <a:pt x="4428" y="1468"/>
                    <a:pt x="4428" y="1110"/>
                    <a:pt x="4188" y="964"/>
                  </a:cubicBezTo>
                  <a:cubicBezTo>
                    <a:pt x="3949" y="818"/>
                    <a:pt x="3250" y="749"/>
                    <a:pt x="2938" y="579"/>
                  </a:cubicBezTo>
                  <a:cubicBezTo>
                    <a:pt x="2624" y="410"/>
                    <a:pt x="2169" y="220"/>
                    <a:pt x="2071" y="146"/>
                  </a:cubicBezTo>
                  <a:cubicBezTo>
                    <a:pt x="1976" y="74"/>
                    <a:pt x="125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 flipH="1">
              <a:off x="6531743" y="4463278"/>
              <a:ext cx="345696" cy="137605"/>
            </a:xfrm>
            <a:custGeom>
              <a:avLst/>
              <a:gdLst/>
              <a:ahLst/>
              <a:cxnLst/>
              <a:rect l="l" t="t" r="r" b="b"/>
              <a:pathLst>
                <a:path w="4490" h="1789" extrusionOk="0">
                  <a:moveTo>
                    <a:pt x="210" y="101"/>
                  </a:moveTo>
                  <a:cubicBezTo>
                    <a:pt x="906" y="127"/>
                    <a:pt x="1989" y="186"/>
                    <a:pt x="2079" y="233"/>
                  </a:cubicBezTo>
                  <a:cubicBezTo>
                    <a:pt x="2133" y="275"/>
                    <a:pt x="2281" y="344"/>
                    <a:pt x="2468" y="432"/>
                  </a:cubicBezTo>
                  <a:cubicBezTo>
                    <a:pt x="2626" y="506"/>
                    <a:pt x="2804" y="590"/>
                    <a:pt x="2951" y="670"/>
                  </a:cubicBezTo>
                  <a:cubicBezTo>
                    <a:pt x="3118" y="758"/>
                    <a:pt x="3377" y="818"/>
                    <a:pt x="3629" y="877"/>
                  </a:cubicBezTo>
                  <a:cubicBezTo>
                    <a:pt x="3867" y="933"/>
                    <a:pt x="4091" y="985"/>
                    <a:pt x="4201" y="1053"/>
                  </a:cubicBezTo>
                  <a:cubicBezTo>
                    <a:pt x="4321" y="1124"/>
                    <a:pt x="4357" y="1249"/>
                    <a:pt x="4369" y="1318"/>
                  </a:cubicBezTo>
                  <a:cubicBezTo>
                    <a:pt x="4387" y="1436"/>
                    <a:pt x="4363" y="1560"/>
                    <a:pt x="4306" y="1628"/>
                  </a:cubicBezTo>
                  <a:cubicBezTo>
                    <a:pt x="4276" y="1666"/>
                    <a:pt x="4232" y="1687"/>
                    <a:pt x="4186" y="1687"/>
                  </a:cubicBezTo>
                  <a:cubicBezTo>
                    <a:pt x="4159" y="1687"/>
                    <a:pt x="4132" y="1679"/>
                    <a:pt x="4107" y="1664"/>
                  </a:cubicBezTo>
                  <a:cubicBezTo>
                    <a:pt x="4099" y="1658"/>
                    <a:pt x="4091" y="1657"/>
                    <a:pt x="4082" y="1657"/>
                  </a:cubicBezTo>
                  <a:lnTo>
                    <a:pt x="1799" y="1657"/>
                  </a:lnTo>
                  <a:cubicBezTo>
                    <a:pt x="1068" y="1623"/>
                    <a:pt x="246" y="1564"/>
                    <a:pt x="170" y="1524"/>
                  </a:cubicBezTo>
                  <a:cubicBezTo>
                    <a:pt x="125" y="1467"/>
                    <a:pt x="145" y="1016"/>
                    <a:pt x="188" y="631"/>
                  </a:cubicBezTo>
                  <a:lnTo>
                    <a:pt x="188" y="627"/>
                  </a:lnTo>
                  <a:lnTo>
                    <a:pt x="210" y="101"/>
                  </a:lnTo>
                  <a:close/>
                  <a:moveTo>
                    <a:pt x="162" y="0"/>
                  </a:moveTo>
                  <a:cubicBezTo>
                    <a:pt x="133" y="0"/>
                    <a:pt x="116" y="22"/>
                    <a:pt x="113" y="49"/>
                  </a:cubicBezTo>
                  <a:lnTo>
                    <a:pt x="89" y="622"/>
                  </a:lnTo>
                  <a:cubicBezTo>
                    <a:pt x="51" y="957"/>
                    <a:pt x="1" y="1527"/>
                    <a:pt x="110" y="1605"/>
                  </a:cubicBezTo>
                  <a:cubicBezTo>
                    <a:pt x="213" y="1681"/>
                    <a:pt x="1425" y="1741"/>
                    <a:pt x="1797" y="1759"/>
                  </a:cubicBezTo>
                  <a:lnTo>
                    <a:pt x="4067" y="1759"/>
                  </a:lnTo>
                  <a:cubicBezTo>
                    <a:pt x="4105" y="1778"/>
                    <a:pt x="4147" y="1788"/>
                    <a:pt x="4186" y="1788"/>
                  </a:cubicBezTo>
                  <a:cubicBezTo>
                    <a:pt x="4262" y="1788"/>
                    <a:pt x="4335" y="1753"/>
                    <a:pt x="4384" y="1694"/>
                  </a:cubicBezTo>
                  <a:cubicBezTo>
                    <a:pt x="4458" y="1602"/>
                    <a:pt x="4490" y="1452"/>
                    <a:pt x="4466" y="1305"/>
                  </a:cubicBezTo>
                  <a:cubicBezTo>
                    <a:pt x="4443" y="1157"/>
                    <a:pt x="4365" y="1040"/>
                    <a:pt x="4251" y="970"/>
                  </a:cubicBezTo>
                  <a:cubicBezTo>
                    <a:pt x="4126" y="894"/>
                    <a:pt x="3896" y="841"/>
                    <a:pt x="3650" y="783"/>
                  </a:cubicBezTo>
                  <a:cubicBezTo>
                    <a:pt x="3405" y="726"/>
                    <a:pt x="3152" y="667"/>
                    <a:pt x="2999" y="584"/>
                  </a:cubicBezTo>
                  <a:cubicBezTo>
                    <a:pt x="2850" y="503"/>
                    <a:pt x="2668" y="419"/>
                    <a:pt x="2511" y="342"/>
                  </a:cubicBezTo>
                  <a:cubicBezTo>
                    <a:pt x="2344" y="264"/>
                    <a:pt x="2187" y="191"/>
                    <a:pt x="2139" y="155"/>
                  </a:cubicBezTo>
                  <a:cubicBezTo>
                    <a:pt x="2041" y="82"/>
                    <a:pt x="725" y="23"/>
                    <a:pt x="165" y="1"/>
                  </a:cubicBezTo>
                  <a:cubicBezTo>
                    <a:pt x="164" y="0"/>
                    <a:pt x="163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 flipH="1">
              <a:off x="6538595" y="4557731"/>
              <a:ext cx="331453" cy="39613"/>
            </a:xfrm>
            <a:custGeom>
              <a:avLst/>
              <a:gdLst/>
              <a:ahLst/>
              <a:cxnLst/>
              <a:rect l="l" t="t" r="r" b="b"/>
              <a:pathLst>
                <a:path w="4305" h="515" extrusionOk="0">
                  <a:moveTo>
                    <a:pt x="1" y="0"/>
                  </a:moveTo>
                  <a:cubicBezTo>
                    <a:pt x="1" y="168"/>
                    <a:pt x="7" y="314"/>
                    <a:pt x="44" y="342"/>
                  </a:cubicBezTo>
                  <a:cubicBezTo>
                    <a:pt x="145" y="414"/>
                    <a:pt x="1701" y="486"/>
                    <a:pt x="1701" y="486"/>
                  </a:cubicBezTo>
                  <a:lnTo>
                    <a:pt x="3984" y="486"/>
                  </a:lnTo>
                  <a:cubicBezTo>
                    <a:pt x="4017" y="505"/>
                    <a:pt x="4054" y="515"/>
                    <a:pt x="4090" y="515"/>
                  </a:cubicBezTo>
                  <a:cubicBezTo>
                    <a:pt x="4151" y="515"/>
                    <a:pt x="4211" y="488"/>
                    <a:pt x="4251" y="436"/>
                  </a:cubicBezTo>
                  <a:cubicBezTo>
                    <a:pt x="4276" y="405"/>
                    <a:pt x="4295" y="369"/>
                    <a:pt x="4304" y="329"/>
                  </a:cubicBezTo>
                  <a:lnTo>
                    <a:pt x="4304" y="329"/>
                  </a:lnTo>
                  <a:cubicBezTo>
                    <a:pt x="4020" y="354"/>
                    <a:pt x="3601" y="384"/>
                    <a:pt x="3196" y="384"/>
                  </a:cubicBezTo>
                  <a:cubicBezTo>
                    <a:pt x="2946" y="384"/>
                    <a:pt x="2701" y="373"/>
                    <a:pt x="2496" y="342"/>
                  </a:cubicBezTo>
                  <a:cubicBezTo>
                    <a:pt x="1893" y="252"/>
                    <a:pt x="602" y="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 flipH="1">
              <a:off x="6534284" y="4553500"/>
              <a:ext cx="339383" cy="47689"/>
            </a:xfrm>
            <a:custGeom>
              <a:avLst/>
              <a:gdLst/>
              <a:ahLst/>
              <a:cxnLst/>
              <a:rect l="l" t="t" r="r" b="b"/>
              <a:pathLst>
                <a:path w="4408" h="620" extrusionOk="0">
                  <a:moveTo>
                    <a:pt x="98" y="108"/>
                  </a:moveTo>
                  <a:lnTo>
                    <a:pt x="98" y="108"/>
                  </a:lnTo>
                  <a:cubicBezTo>
                    <a:pt x="761" y="197"/>
                    <a:pt x="1962" y="357"/>
                    <a:pt x="2533" y="443"/>
                  </a:cubicBezTo>
                  <a:cubicBezTo>
                    <a:pt x="2729" y="473"/>
                    <a:pt x="2960" y="485"/>
                    <a:pt x="3197" y="487"/>
                  </a:cubicBezTo>
                  <a:lnTo>
                    <a:pt x="1750" y="487"/>
                  </a:lnTo>
                  <a:cubicBezTo>
                    <a:pt x="1018" y="455"/>
                    <a:pt x="195" y="396"/>
                    <a:pt x="121" y="357"/>
                  </a:cubicBezTo>
                  <a:cubicBezTo>
                    <a:pt x="107" y="337"/>
                    <a:pt x="99" y="254"/>
                    <a:pt x="98" y="108"/>
                  </a:cubicBezTo>
                  <a:close/>
                  <a:moveTo>
                    <a:pt x="4270" y="440"/>
                  </a:moveTo>
                  <a:lnTo>
                    <a:pt x="4270" y="440"/>
                  </a:lnTo>
                  <a:cubicBezTo>
                    <a:pt x="4267" y="446"/>
                    <a:pt x="4263" y="453"/>
                    <a:pt x="4257" y="457"/>
                  </a:cubicBezTo>
                  <a:cubicBezTo>
                    <a:pt x="4227" y="497"/>
                    <a:pt x="4183" y="518"/>
                    <a:pt x="4138" y="518"/>
                  </a:cubicBezTo>
                  <a:cubicBezTo>
                    <a:pt x="4111" y="518"/>
                    <a:pt x="4083" y="510"/>
                    <a:pt x="4058" y="494"/>
                  </a:cubicBezTo>
                  <a:cubicBezTo>
                    <a:pt x="4050" y="490"/>
                    <a:pt x="4042" y="487"/>
                    <a:pt x="4033" y="487"/>
                  </a:cubicBezTo>
                  <a:lnTo>
                    <a:pt x="3308" y="487"/>
                  </a:lnTo>
                  <a:cubicBezTo>
                    <a:pt x="3659" y="485"/>
                    <a:pt x="4013" y="461"/>
                    <a:pt x="4270" y="440"/>
                  </a:cubicBezTo>
                  <a:close/>
                  <a:moveTo>
                    <a:pt x="57" y="1"/>
                  </a:moveTo>
                  <a:cubicBezTo>
                    <a:pt x="42" y="1"/>
                    <a:pt x="27" y="5"/>
                    <a:pt x="17" y="14"/>
                  </a:cubicBezTo>
                  <a:cubicBezTo>
                    <a:pt x="5" y="26"/>
                    <a:pt x="1" y="37"/>
                    <a:pt x="1" y="52"/>
                  </a:cubicBezTo>
                  <a:cubicBezTo>
                    <a:pt x="1" y="309"/>
                    <a:pt x="15" y="399"/>
                    <a:pt x="63" y="435"/>
                  </a:cubicBezTo>
                  <a:cubicBezTo>
                    <a:pt x="166" y="512"/>
                    <a:pt x="1379" y="572"/>
                    <a:pt x="1750" y="589"/>
                  </a:cubicBezTo>
                  <a:lnTo>
                    <a:pt x="4020" y="589"/>
                  </a:lnTo>
                  <a:cubicBezTo>
                    <a:pt x="4058" y="611"/>
                    <a:pt x="4099" y="620"/>
                    <a:pt x="4139" y="620"/>
                  </a:cubicBezTo>
                  <a:cubicBezTo>
                    <a:pt x="4216" y="620"/>
                    <a:pt x="4289" y="586"/>
                    <a:pt x="4338" y="521"/>
                  </a:cubicBezTo>
                  <a:cubicBezTo>
                    <a:pt x="4367" y="484"/>
                    <a:pt x="4388" y="441"/>
                    <a:pt x="4401" y="396"/>
                  </a:cubicBezTo>
                  <a:cubicBezTo>
                    <a:pt x="4407" y="379"/>
                    <a:pt x="4403" y="362"/>
                    <a:pt x="4392" y="350"/>
                  </a:cubicBezTo>
                  <a:cubicBezTo>
                    <a:pt x="4383" y="338"/>
                    <a:pt x="4369" y="331"/>
                    <a:pt x="4354" y="331"/>
                  </a:cubicBezTo>
                  <a:cubicBezTo>
                    <a:pt x="4352" y="331"/>
                    <a:pt x="4351" y="331"/>
                    <a:pt x="4350" y="331"/>
                  </a:cubicBezTo>
                  <a:cubicBezTo>
                    <a:pt x="4077" y="356"/>
                    <a:pt x="3659" y="386"/>
                    <a:pt x="3253" y="386"/>
                  </a:cubicBezTo>
                  <a:cubicBezTo>
                    <a:pt x="3003" y="386"/>
                    <a:pt x="2757" y="375"/>
                    <a:pt x="2552" y="344"/>
                  </a:cubicBezTo>
                  <a:cubicBezTo>
                    <a:pt x="1964" y="256"/>
                    <a:pt x="708" y="88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 flipH="1">
              <a:off x="6700125" y="3540127"/>
              <a:ext cx="173541" cy="975237"/>
            </a:xfrm>
            <a:custGeom>
              <a:avLst/>
              <a:gdLst/>
              <a:ahLst/>
              <a:cxnLst/>
              <a:rect l="l" t="t" r="r" b="b"/>
              <a:pathLst>
                <a:path w="2254" h="12679" extrusionOk="0">
                  <a:moveTo>
                    <a:pt x="1008" y="1"/>
                  </a:moveTo>
                  <a:cubicBezTo>
                    <a:pt x="892" y="1"/>
                    <a:pt x="982" y="608"/>
                    <a:pt x="982" y="608"/>
                  </a:cubicBezTo>
                  <a:cubicBezTo>
                    <a:pt x="982" y="608"/>
                    <a:pt x="910" y="2602"/>
                    <a:pt x="742" y="4024"/>
                  </a:cubicBezTo>
                  <a:cubicBezTo>
                    <a:pt x="572" y="5446"/>
                    <a:pt x="453" y="7413"/>
                    <a:pt x="239" y="8423"/>
                  </a:cubicBezTo>
                  <a:cubicBezTo>
                    <a:pt x="26" y="9432"/>
                    <a:pt x="1" y="11115"/>
                    <a:pt x="1" y="11115"/>
                  </a:cubicBezTo>
                  <a:lnTo>
                    <a:pt x="120" y="12053"/>
                  </a:lnTo>
                  <a:cubicBezTo>
                    <a:pt x="80" y="12143"/>
                    <a:pt x="64" y="12243"/>
                    <a:pt x="71" y="12341"/>
                  </a:cubicBezTo>
                  <a:cubicBezTo>
                    <a:pt x="88" y="12437"/>
                    <a:pt x="96" y="12533"/>
                    <a:pt x="96" y="12630"/>
                  </a:cubicBezTo>
                  <a:cubicBezTo>
                    <a:pt x="96" y="12630"/>
                    <a:pt x="71" y="12679"/>
                    <a:pt x="864" y="12679"/>
                  </a:cubicBezTo>
                  <a:cubicBezTo>
                    <a:pt x="1659" y="12679"/>
                    <a:pt x="1869" y="12560"/>
                    <a:pt x="1869" y="12560"/>
                  </a:cubicBezTo>
                  <a:cubicBezTo>
                    <a:pt x="1869" y="12560"/>
                    <a:pt x="2254" y="12511"/>
                    <a:pt x="1918" y="10396"/>
                  </a:cubicBezTo>
                  <a:cubicBezTo>
                    <a:pt x="1580" y="8280"/>
                    <a:pt x="1533" y="6072"/>
                    <a:pt x="1533" y="4458"/>
                  </a:cubicBezTo>
                  <a:cubicBezTo>
                    <a:pt x="1533" y="2845"/>
                    <a:pt x="1678" y="1190"/>
                    <a:pt x="1243" y="323"/>
                  </a:cubicBezTo>
                  <a:cubicBezTo>
                    <a:pt x="1125" y="87"/>
                    <a:pt x="1052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 flipH="1">
              <a:off x="6703051" y="3536358"/>
              <a:ext cx="174542" cy="983006"/>
            </a:xfrm>
            <a:custGeom>
              <a:avLst/>
              <a:gdLst/>
              <a:ahLst/>
              <a:cxnLst/>
              <a:rect l="l" t="t" r="r" b="b"/>
              <a:pathLst>
                <a:path w="2267" h="12780" extrusionOk="0">
                  <a:moveTo>
                    <a:pt x="1066" y="105"/>
                  </a:moveTo>
                  <a:cubicBezTo>
                    <a:pt x="1086" y="120"/>
                    <a:pt x="1142" y="178"/>
                    <a:pt x="1250" y="394"/>
                  </a:cubicBezTo>
                  <a:cubicBezTo>
                    <a:pt x="1589" y="1074"/>
                    <a:pt x="1567" y="2263"/>
                    <a:pt x="1545" y="3523"/>
                  </a:cubicBezTo>
                  <a:cubicBezTo>
                    <a:pt x="1540" y="3844"/>
                    <a:pt x="1534" y="4179"/>
                    <a:pt x="1534" y="4507"/>
                  </a:cubicBezTo>
                  <a:cubicBezTo>
                    <a:pt x="1534" y="6018"/>
                    <a:pt x="1573" y="8280"/>
                    <a:pt x="1919" y="10453"/>
                  </a:cubicBezTo>
                  <a:cubicBezTo>
                    <a:pt x="2233" y="12424"/>
                    <a:pt x="1911" y="12559"/>
                    <a:pt x="1913" y="12559"/>
                  </a:cubicBezTo>
                  <a:cubicBezTo>
                    <a:pt x="1909" y="12559"/>
                    <a:pt x="1901" y="12560"/>
                    <a:pt x="1895" y="12564"/>
                  </a:cubicBezTo>
                  <a:cubicBezTo>
                    <a:pt x="1891" y="12566"/>
                    <a:pt x="1674" y="12678"/>
                    <a:pt x="914" y="12678"/>
                  </a:cubicBezTo>
                  <a:cubicBezTo>
                    <a:pt x="408" y="12678"/>
                    <a:pt x="245" y="12657"/>
                    <a:pt x="195" y="12647"/>
                  </a:cubicBezTo>
                  <a:cubicBezTo>
                    <a:pt x="193" y="12559"/>
                    <a:pt x="186" y="12470"/>
                    <a:pt x="171" y="12390"/>
                  </a:cubicBezTo>
                  <a:cubicBezTo>
                    <a:pt x="164" y="12301"/>
                    <a:pt x="178" y="12208"/>
                    <a:pt x="215" y="12125"/>
                  </a:cubicBezTo>
                  <a:cubicBezTo>
                    <a:pt x="218" y="12118"/>
                    <a:pt x="221" y="12109"/>
                    <a:pt x="218" y="12100"/>
                  </a:cubicBezTo>
                  <a:lnTo>
                    <a:pt x="99" y="11169"/>
                  </a:lnTo>
                  <a:cubicBezTo>
                    <a:pt x="99" y="11153"/>
                    <a:pt x="128" y="9481"/>
                    <a:pt x="339" y="8487"/>
                  </a:cubicBezTo>
                  <a:cubicBezTo>
                    <a:pt x="479" y="7829"/>
                    <a:pt x="578" y="6759"/>
                    <a:pt x="675" y="5723"/>
                  </a:cubicBezTo>
                  <a:cubicBezTo>
                    <a:pt x="727" y="5163"/>
                    <a:pt x="783" y="4584"/>
                    <a:pt x="842" y="4083"/>
                  </a:cubicBezTo>
                  <a:cubicBezTo>
                    <a:pt x="1010" y="2673"/>
                    <a:pt x="1083" y="680"/>
                    <a:pt x="1083" y="660"/>
                  </a:cubicBezTo>
                  <a:lnTo>
                    <a:pt x="1083" y="651"/>
                  </a:lnTo>
                  <a:cubicBezTo>
                    <a:pt x="1046" y="403"/>
                    <a:pt x="1041" y="164"/>
                    <a:pt x="1066" y="105"/>
                  </a:cubicBezTo>
                  <a:close/>
                  <a:moveTo>
                    <a:pt x="1062" y="1"/>
                  </a:moveTo>
                  <a:cubicBezTo>
                    <a:pt x="1053" y="1"/>
                    <a:pt x="1044" y="2"/>
                    <a:pt x="1035" y="5"/>
                  </a:cubicBezTo>
                  <a:cubicBezTo>
                    <a:pt x="940" y="35"/>
                    <a:pt x="923" y="256"/>
                    <a:pt x="983" y="661"/>
                  </a:cubicBezTo>
                  <a:cubicBezTo>
                    <a:pt x="980" y="770"/>
                    <a:pt x="906" y="2701"/>
                    <a:pt x="744" y="4071"/>
                  </a:cubicBezTo>
                  <a:cubicBezTo>
                    <a:pt x="682" y="4572"/>
                    <a:pt x="629" y="5153"/>
                    <a:pt x="576" y="5714"/>
                  </a:cubicBezTo>
                  <a:cubicBezTo>
                    <a:pt x="479" y="6746"/>
                    <a:pt x="379" y="7815"/>
                    <a:pt x="240" y="8464"/>
                  </a:cubicBezTo>
                  <a:cubicBezTo>
                    <a:pt x="27" y="9468"/>
                    <a:pt x="0" y="11151"/>
                    <a:pt x="0" y="11175"/>
                  </a:cubicBezTo>
                  <a:lnTo>
                    <a:pt x="119" y="12097"/>
                  </a:lnTo>
                  <a:cubicBezTo>
                    <a:pt x="81" y="12192"/>
                    <a:pt x="63" y="12296"/>
                    <a:pt x="74" y="12402"/>
                  </a:cubicBezTo>
                  <a:cubicBezTo>
                    <a:pt x="90" y="12494"/>
                    <a:pt x="97" y="12588"/>
                    <a:pt x="97" y="12682"/>
                  </a:cubicBezTo>
                  <a:cubicBezTo>
                    <a:pt x="97" y="12691"/>
                    <a:pt x="99" y="12701"/>
                    <a:pt x="105" y="12709"/>
                  </a:cubicBezTo>
                  <a:cubicBezTo>
                    <a:pt x="121" y="12737"/>
                    <a:pt x="147" y="12780"/>
                    <a:pt x="915" y="12780"/>
                  </a:cubicBezTo>
                  <a:cubicBezTo>
                    <a:pt x="1645" y="12780"/>
                    <a:pt x="1894" y="12676"/>
                    <a:pt x="1941" y="12657"/>
                  </a:cubicBezTo>
                  <a:cubicBezTo>
                    <a:pt x="1957" y="12654"/>
                    <a:pt x="1991" y="12637"/>
                    <a:pt x="2023" y="12592"/>
                  </a:cubicBezTo>
                  <a:cubicBezTo>
                    <a:pt x="2130" y="12455"/>
                    <a:pt x="2267" y="11988"/>
                    <a:pt x="2021" y="10439"/>
                  </a:cubicBezTo>
                  <a:cubicBezTo>
                    <a:pt x="1676" y="8273"/>
                    <a:pt x="1636" y="6018"/>
                    <a:pt x="1636" y="4509"/>
                  </a:cubicBezTo>
                  <a:cubicBezTo>
                    <a:pt x="1636" y="4180"/>
                    <a:pt x="1640" y="3849"/>
                    <a:pt x="1646" y="3526"/>
                  </a:cubicBezTo>
                  <a:cubicBezTo>
                    <a:pt x="1668" y="2253"/>
                    <a:pt x="1690" y="1052"/>
                    <a:pt x="1341" y="352"/>
                  </a:cubicBezTo>
                  <a:cubicBezTo>
                    <a:pt x="1202" y="75"/>
                    <a:pt x="1126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 flipH="1">
              <a:off x="6383609" y="4467969"/>
              <a:ext cx="363174" cy="131529"/>
            </a:xfrm>
            <a:custGeom>
              <a:avLst/>
              <a:gdLst/>
              <a:ahLst/>
              <a:cxnLst/>
              <a:rect l="l" t="t" r="r" b="b"/>
              <a:pathLst>
                <a:path w="4717" h="1710" extrusionOk="0">
                  <a:moveTo>
                    <a:pt x="2368" y="1"/>
                  </a:moveTo>
                  <a:cubicBezTo>
                    <a:pt x="1736" y="1"/>
                    <a:pt x="0" y="470"/>
                    <a:pt x="0" y="470"/>
                  </a:cubicBezTo>
                  <a:cubicBezTo>
                    <a:pt x="0" y="470"/>
                    <a:pt x="6" y="1575"/>
                    <a:pt x="102" y="1648"/>
                  </a:cubicBezTo>
                  <a:cubicBezTo>
                    <a:pt x="162" y="1693"/>
                    <a:pt x="336" y="1710"/>
                    <a:pt x="631" y="1710"/>
                  </a:cubicBezTo>
                  <a:cubicBezTo>
                    <a:pt x="805" y="1710"/>
                    <a:pt x="1021" y="1704"/>
                    <a:pt x="1279" y="1695"/>
                  </a:cubicBezTo>
                  <a:cubicBezTo>
                    <a:pt x="1448" y="1689"/>
                    <a:pt x="1724" y="1688"/>
                    <a:pt x="2048" y="1688"/>
                  </a:cubicBezTo>
                  <a:cubicBezTo>
                    <a:pt x="2407" y="1688"/>
                    <a:pt x="2823" y="1689"/>
                    <a:pt x="3214" y="1689"/>
                  </a:cubicBezTo>
                  <a:cubicBezTo>
                    <a:pt x="3937" y="1689"/>
                    <a:pt x="4573" y="1683"/>
                    <a:pt x="4597" y="1648"/>
                  </a:cubicBezTo>
                  <a:cubicBezTo>
                    <a:pt x="4646" y="1575"/>
                    <a:pt x="4716" y="1404"/>
                    <a:pt x="4646" y="1310"/>
                  </a:cubicBezTo>
                  <a:cubicBezTo>
                    <a:pt x="4573" y="1216"/>
                    <a:pt x="3179" y="615"/>
                    <a:pt x="3179" y="615"/>
                  </a:cubicBezTo>
                  <a:lnTo>
                    <a:pt x="2506" y="12"/>
                  </a:lnTo>
                  <a:cubicBezTo>
                    <a:pt x="2469" y="4"/>
                    <a:pt x="2423" y="1"/>
                    <a:pt x="2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 flipH="1">
              <a:off x="6378220" y="4464047"/>
              <a:ext cx="372105" cy="139451"/>
            </a:xfrm>
            <a:custGeom>
              <a:avLst/>
              <a:gdLst/>
              <a:ahLst/>
              <a:cxnLst/>
              <a:rect l="l" t="t" r="r" b="b"/>
              <a:pathLst>
                <a:path w="4833" h="1813" extrusionOk="0">
                  <a:moveTo>
                    <a:pt x="2412" y="100"/>
                  </a:moveTo>
                  <a:cubicBezTo>
                    <a:pt x="2458" y="100"/>
                    <a:pt x="2497" y="103"/>
                    <a:pt x="2530" y="108"/>
                  </a:cubicBezTo>
                  <a:lnTo>
                    <a:pt x="3191" y="702"/>
                  </a:lnTo>
                  <a:cubicBezTo>
                    <a:pt x="3196" y="705"/>
                    <a:pt x="3199" y="708"/>
                    <a:pt x="3204" y="711"/>
                  </a:cubicBezTo>
                  <a:cubicBezTo>
                    <a:pt x="3862" y="997"/>
                    <a:pt x="4593" y="1332"/>
                    <a:pt x="4650" y="1392"/>
                  </a:cubicBezTo>
                  <a:cubicBezTo>
                    <a:pt x="4700" y="1457"/>
                    <a:pt x="4650" y="1591"/>
                    <a:pt x="4608" y="1660"/>
                  </a:cubicBezTo>
                  <a:cubicBezTo>
                    <a:pt x="4500" y="1686"/>
                    <a:pt x="3823" y="1690"/>
                    <a:pt x="3166" y="1690"/>
                  </a:cubicBezTo>
                  <a:cubicBezTo>
                    <a:pt x="2992" y="1690"/>
                    <a:pt x="2820" y="1690"/>
                    <a:pt x="2661" y="1690"/>
                  </a:cubicBezTo>
                  <a:cubicBezTo>
                    <a:pt x="2460" y="1690"/>
                    <a:pt x="2263" y="1689"/>
                    <a:pt x="2081" y="1689"/>
                  </a:cubicBezTo>
                  <a:cubicBezTo>
                    <a:pt x="1762" y="1689"/>
                    <a:pt x="1490" y="1691"/>
                    <a:pt x="1324" y="1697"/>
                  </a:cubicBezTo>
                  <a:cubicBezTo>
                    <a:pt x="1096" y="1705"/>
                    <a:pt x="869" y="1712"/>
                    <a:pt x="677" y="1712"/>
                  </a:cubicBezTo>
                  <a:cubicBezTo>
                    <a:pt x="423" y="1712"/>
                    <a:pt x="231" y="1700"/>
                    <a:pt x="182" y="1662"/>
                  </a:cubicBezTo>
                  <a:cubicBezTo>
                    <a:pt x="133" y="1598"/>
                    <a:pt x="102" y="1059"/>
                    <a:pt x="98" y="559"/>
                  </a:cubicBezTo>
                  <a:cubicBezTo>
                    <a:pt x="354" y="491"/>
                    <a:pt x="1848" y="100"/>
                    <a:pt x="2412" y="100"/>
                  </a:cubicBezTo>
                  <a:close/>
                  <a:moveTo>
                    <a:pt x="2419" y="1"/>
                  </a:moveTo>
                  <a:cubicBezTo>
                    <a:pt x="1783" y="1"/>
                    <a:pt x="116" y="452"/>
                    <a:pt x="37" y="472"/>
                  </a:cubicBezTo>
                  <a:cubicBezTo>
                    <a:pt x="15" y="478"/>
                    <a:pt x="1" y="499"/>
                    <a:pt x="1" y="521"/>
                  </a:cubicBezTo>
                  <a:cubicBezTo>
                    <a:pt x="2" y="943"/>
                    <a:pt x="21" y="1663"/>
                    <a:pt x="120" y="1738"/>
                  </a:cubicBezTo>
                  <a:cubicBezTo>
                    <a:pt x="191" y="1791"/>
                    <a:pt x="363" y="1812"/>
                    <a:pt x="684" y="1812"/>
                  </a:cubicBezTo>
                  <a:cubicBezTo>
                    <a:pt x="854" y="1812"/>
                    <a:pt x="1068" y="1805"/>
                    <a:pt x="1333" y="1796"/>
                  </a:cubicBezTo>
                  <a:cubicBezTo>
                    <a:pt x="1516" y="1790"/>
                    <a:pt x="1833" y="1788"/>
                    <a:pt x="2199" y="1788"/>
                  </a:cubicBezTo>
                  <a:cubicBezTo>
                    <a:pt x="2349" y="1788"/>
                    <a:pt x="2506" y="1788"/>
                    <a:pt x="2667" y="1788"/>
                  </a:cubicBezTo>
                  <a:cubicBezTo>
                    <a:pt x="2831" y="1789"/>
                    <a:pt x="2981" y="1789"/>
                    <a:pt x="3120" y="1789"/>
                  </a:cubicBezTo>
                  <a:cubicBezTo>
                    <a:pt x="4486" y="1789"/>
                    <a:pt x="4655" y="1775"/>
                    <a:pt x="4689" y="1725"/>
                  </a:cubicBezTo>
                  <a:cubicBezTo>
                    <a:pt x="4736" y="1657"/>
                    <a:pt x="4833" y="1455"/>
                    <a:pt x="4736" y="1330"/>
                  </a:cubicBezTo>
                  <a:cubicBezTo>
                    <a:pt x="4662" y="1234"/>
                    <a:pt x="3595" y="767"/>
                    <a:pt x="3256" y="620"/>
                  </a:cubicBezTo>
                  <a:lnTo>
                    <a:pt x="2588" y="23"/>
                  </a:lnTo>
                  <a:cubicBezTo>
                    <a:pt x="2581" y="19"/>
                    <a:pt x="2574" y="14"/>
                    <a:pt x="2565" y="13"/>
                  </a:cubicBezTo>
                  <a:cubicBezTo>
                    <a:pt x="2526" y="5"/>
                    <a:pt x="2477" y="1"/>
                    <a:pt x="2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 flipH="1">
              <a:off x="6386150" y="4572191"/>
              <a:ext cx="357245" cy="27152"/>
            </a:xfrm>
            <a:custGeom>
              <a:avLst/>
              <a:gdLst/>
              <a:ahLst/>
              <a:cxnLst/>
              <a:rect l="l" t="t" r="r" b="b"/>
              <a:pathLst>
                <a:path w="4640" h="353" extrusionOk="0">
                  <a:moveTo>
                    <a:pt x="0" y="1"/>
                  </a:moveTo>
                  <a:cubicBezTo>
                    <a:pt x="15" y="153"/>
                    <a:pt x="36" y="269"/>
                    <a:pt x="64" y="291"/>
                  </a:cubicBezTo>
                  <a:cubicBezTo>
                    <a:pt x="128" y="336"/>
                    <a:pt x="304" y="352"/>
                    <a:pt x="602" y="352"/>
                  </a:cubicBezTo>
                  <a:cubicBezTo>
                    <a:pt x="774" y="352"/>
                    <a:pt x="986" y="347"/>
                    <a:pt x="1241" y="338"/>
                  </a:cubicBezTo>
                  <a:cubicBezTo>
                    <a:pt x="1415" y="332"/>
                    <a:pt x="1706" y="331"/>
                    <a:pt x="2046" y="331"/>
                  </a:cubicBezTo>
                  <a:cubicBezTo>
                    <a:pt x="2385" y="331"/>
                    <a:pt x="2773" y="332"/>
                    <a:pt x="3140" y="332"/>
                  </a:cubicBezTo>
                  <a:cubicBezTo>
                    <a:pt x="3876" y="332"/>
                    <a:pt x="4530" y="326"/>
                    <a:pt x="4554" y="291"/>
                  </a:cubicBezTo>
                  <a:cubicBezTo>
                    <a:pt x="4613" y="207"/>
                    <a:pt x="4640" y="104"/>
                    <a:pt x="4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 flipH="1">
              <a:off x="6382378" y="4568499"/>
              <a:ext cx="365098" cy="34767"/>
            </a:xfrm>
            <a:custGeom>
              <a:avLst/>
              <a:gdLst/>
              <a:ahLst/>
              <a:cxnLst/>
              <a:rect l="l" t="t" r="r" b="b"/>
              <a:pathLst>
                <a:path w="4742" h="452" extrusionOk="0">
                  <a:moveTo>
                    <a:pt x="4629" y="99"/>
                  </a:moveTo>
                  <a:cubicBezTo>
                    <a:pt x="4632" y="170"/>
                    <a:pt x="4612" y="239"/>
                    <a:pt x="4573" y="298"/>
                  </a:cubicBezTo>
                  <a:cubicBezTo>
                    <a:pt x="4474" y="324"/>
                    <a:pt x="3859" y="330"/>
                    <a:pt x="3234" y="330"/>
                  </a:cubicBezTo>
                  <a:cubicBezTo>
                    <a:pt x="3025" y="330"/>
                    <a:pt x="2816" y="330"/>
                    <a:pt x="2624" y="329"/>
                  </a:cubicBezTo>
                  <a:cubicBezTo>
                    <a:pt x="2486" y="329"/>
                    <a:pt x="2350" y="329"/>
                    <a:pt x="2220" y="329"/>
                  </a:cubicBezTo>
                  <a:cubicBezTo>
                    <a:pt x="1829" y="329"/>
                    <a:pt x="1487" y="330"/>
                    <a:pt x="1291" y="336"/>
                  </a:cubicBezTo>
                  <a:cubicBezTo>
                    <a:pt x="1054" y="345"/>
                    <a:pt x="826" y="352"/>
                    <a:pt x="635" y="352"/>
                  </a:cubicBezTo>
                  <a:cubicBezTo>
                    <a:pt x="386" y="352"/>
                    <a:pt x="202" y="340"/>
                    <a:pt x="149" y="302"/>
                  </a:cubicBezTo>
                  <a:cubicBezTo>
                    <a:pt x="146" y="296"/>
                    <a:pt x="127" y="265"/>
                    <a:pt x="109" y="100"/>
                  </a:cubicBezTo>
                  <a:lnTo>
                    <a:pt x="109" y="99"/>
                  </a:lnTo>
                  <a:close/>
                  <a:moveTo>
                    <a:pt x="52" y="0"/>
                  </a:moveTo>
                  <a:cubicBezTo>
                    <a:pt x="37" y="0"/>
                    <a:pt x="24" y="5"/>
                    <a:pt x="15" y="16"/>
                  </a:cubicBezTo>
                  <a:cubicBezTo>
                    <a:pt x="6" y="27"/>
                    <a:pt x="0" y="40"/>
                    <a:pt x="2" y="55"/>
                  </a:cubicBezTo>
                  <a:cubicBezTo>
                    <a:pt x="28" y="314"/>
                    <a:pt x="59" y="358"/>
                    <a:pt x="87" y="379"/>
                  </a:cubicBezTo>
                  <a:cubicBezTo>
                    <a:pt x="161" y="430"/>
                    <a:pt x="333" y="451"/>
                    <a:pt x="653" y="451"/>
                  </a:cubicBezTo>
                  <a:cubicBezTo>
                    <a:pt x="824" y="451"/>
                    <a:pt x="1036" y="445"/>
                    <a:pt x="1294" y="438"/>
                  </a:cubicBezTo>
                  <a:cubicBezTo>
                    <a:pt x="1478" y="432"/>
                    <a:pt x="1792" y="430"/>
                    <a:pt x="2157" y="430"/>
                  </a:cubicBezTo>
                  <a:cubicBezTo>
                    <a:pt x="2305" y="430"/>
                    <a:pt x="2462" y="430"/>
                    <a:pt x="2622" y="430"/>
                  </a:cubicBezTo>
                  <a:cubicBezTo>
                    <a:pt x="2829" y="431"/>
                    <a:pt x="3014" y="431"/>
                    <a:pt x="3180" y="431"/>
                  </a:cubicBezTo>
                  <a:cubicBezTo>
                    <a:pt x="4441" y="431"/>
                    <a:pt x="4612" y="415"/>
                    <a:pt x="4647" y="369"/>
                  </a:cubicBezTo>
                  <a:cubicBezTo>
                    <a:pt x="4713" y="274"/>
                    <a:pt x="4741" y="158"/>
                    <a:pt x="4725" y="44"/>
                  </a:cubicBezTo>
                  <a:cubicBezTo>
                    <a:pt x="4722" y="18"/>
                    <a:pt x="4702" y="0"/>
                    <a:pt x="4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 flipH="1">
              <a:off x="6490860" y="3190157"/>
              <a:ext cx="392431" cy="1334057"/>
            </a:xfrm>
            <a:custGeom>
              <a:avLst/>
              <a:gdLst/>
              <a:ahLst/>
              <a:cxnLst/>
              <a:rect l="l" t="t" r="r" b="b"/>
              <a:pathLst>
                <a:path w="5097" h="17344" extrusionOk="0">
                  <a:moveTo>
                    <a:pt x="5097" y="1"/>
                  </a:moveTo>
                  <a:lnTo>
                    <a:pt x="24" y="61"/>
                  </a:lnTo>
                  <a:cubicBezTo>
                    <a:pt x="24" y="61"/>
                    <a:pt x="0" y="2008"/>
                    <a:pt x="263" y="2609"/>
                  </a:cubicBezTo>
                  <a:cubicBezTo>
                    <a:pt x="526" y="3209"/>
                    <a:pt x="1106" y="5685"/>
                    <a:pt x="1249" y="6743"/>
                  </a:cubicBezTo>
                  <a:cubicBezTo>
                    <a:pt x="1393" y="7800"/>
                    <a:pt x="864" y="11215"/>
                    <a:pt x="1010" y="12774"/>
                  </a:cubicBezTo>
                  <a:cubicBezTo>
                    <a:pt x="1154" y="14335"/>
                    <a:pt x="1633" y="16262"/>
                    <a:pt x="1633" y="16262"/>
                  </a:cubicBezTo>
                  <a:cubicBezTo>
                    <a:pt x="1633" y="16262"/>
                    <a:pt x="1344" y="16429"/>
                    <a:pt x="1418" y="16620"/>
                  </a:cubicBezTo>
                  <a:cubicBezTo>
                    <a:pt x="1490" y="16812"/>
                    <a:pt x="1707" y="17342"/>
                    <a:pt x="1707" y="17342"/>
                  </a:cubicBezTo>
                  <a:cubicBezTo>
                    <a:pt x="1743" y="17343"/>
                    <a:pt x="1779" y="17344"/>
                    <a:pt x="1814" y="17344"/>
                  </a:cubicBezTo>
                  <a:cubicBezTo>
                    <a:pt x="2135" y="17344"/>
                    <a:pt x="2455" y="17303"/>
                    <a:pt x="2765" y="17223"/>
                  </a:cubicBezTo>
                  <a:cubicBezTo>
                    <a:pt x="3246" y="17080"/>
                    <a:pt x="4475" y="16721"/>
                    <a:pt x="4475" y="16721"/>
                  </a:cubicBezTo>
                  <a:cubicBezTo>
                    <a:pt x="4475" y="16721"/>
                    <a:pt x="4475" y="16311"/>
                    <a:pt x="4258" y="16069"/>
                  </a:cubicBezTo>
                  <a:cubicBezTo>
                    <a:pt x="4043" y="15830"/>
                    <a:pt x="3778" y="15637"/>
                    <a:pt x="3730" y="15374"/>
                  </a:cubicBezTo>
                  <a:cubicBezTo>
                    <a:pt x="3682" y="15108"/>
                    <a:pt x="3801" y="12271"/>
                    <a:pt x="4043" y="9266"/>
                  </a:cubicBezTo>
                  <a:cubicBezTo>
                    <a:pt x="4285" y="6261"/>
                    <a:pt x="4763" y="2440"/>
                    <a:pt x="4787" y="2272"/>
                  </a:cubicBezTo>
                  <a:cubicBezTo>
                    <a:pt x="4811" y="2104"/>
                    <a:pt x="5097" y="1"/>
                    <a:pt x="5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 flipH="1">
              <a:off x="6486856" y="3186311"/>
              <a:ext cx="400053" cy="1341980"/>
            </a:xfrm>
            <a:custGeom>
              <a:avLst/>
              <a:gdLst/>
              <a:ahLst/>
              <a:cxnLst/>
              <a:rect l="l" t="t" r="r" b="b"/>
              <a:pathLst>
                <a:path w="5196" h="17447" extrusionOk="0">
                  <a:moveTo>
                    <a:pt x="5085" y="104"/>
                  </a:moveTo>
                  <a:lnTo>
                    <a:pt x="5085" y="104"/>
                  </a:lnTo>
                  <a:cubicBezTo>
                    <a:pt x="5039" y="443"/>
                    <a:pt x="4805" y="2167"/>
                    <a:pt x="4782" y="2316"/>
                  </a:cubicBezTo>
                  <a:cubicBezTo>
                    <a:pt x="4753" y="2514"/>
                    <a:pt x="4274" y="6347"/>
                    <a:pt x="4037" y="9315"/>
                  </a:cubicBezTo>
                  <a:cubicBezTo>
                    <a:pt x="3798" y="12315"/>
                    <a:pt x="3676" y="15166"/>
                    <a:pt x="3726" y="15435"/>
                  </a:cubicBezTo>
                  <a:cubicBezTo>
                    <a:pt x="3766" y="15649"/>
                    <a:pt x="3928" y="15811"/>
                    <a:pt x="4102" y="15984"/>
                  </a:cubicBezTo>
                  <a:cubicBezTo>
                    <a:pt x="4156" y="16040"/>
                    <a:pt x="4214" y="16096"/>
                    <a:pt x="4267" y="16155"/>
                  </a:cubicBezTo>
                  <a:cubicBezTo>
                    <a:pt x="4432" y="16337"/>
                    <a:pt x="4464" y="16631"/>
                    <a:pt x="4470" y="16734"/>
                  </a:cubicBezTo>
                  <a:cubicBezTo>
                    <a:pt x="4259" y="16796"/>
                    <a:pt x="3228" y="17096"/>
                    <a:pt x="2799" y="17226"/>
                  </a:cubicBezTo>
                  <a:cubicBezTo>
                    <a:pt x="2494" y="17305"/>
                    <a:pt x="2180" y="17346"/>
                    <a:pt x="1865" y="17346"/>
                  </a:cubicBezTo>
                  <a:cubicBezTo>
                    <a:pt x="1840" y="17346"/>
                    <a:pt x="1814" y="17346"/>
                    <a:pt x="1788" y="17345"/>
                  </a:cubicBezTo>
                  <a:cubicBezTo>
                    <a:pt x="1742" y="17229"/>
                    <a:pt x="1574" y="16816"/>
                    <a:pt x="1508" y="16656"/>
                  </a:cubicBezTo>
                  <a:cubicBezTo>
                    <a:pt x="1452" y="16508"/>
                    <a:pt x="1701" y="16359"/>
                    <a:pt x="1702" y="16358"/>
                  </a:cubicBezTo>
                  <a:cubicBezTo>
                    <a:pt x="1723" y="16346"/>
                    <a:pt x="1732" y="16324"/>
                    <a:pt x="1727" y="16302"/>
                  </a:cubicBezTo>
                  <a:cubicBezTo>
                    <a:pt x="1723" y="16283"/>
                    <a:pt x="1246" y="14361"/>
                    <a:pt x="1104" y="12822"/>
                  </a:cubicBezTo>
                  <a:cubicBezTo>
                    <a:pt x="1030" y="12016"/>
                    <a:pt x="1135" y="10728"/>
                    <a:pt x="1237" y="9483"/>
                  </a:cubicBezTo>
                  <a:cubicBezTo>
                    <a:pt x="1330" y="8361"/>
                    <a:pt x="1415" y="7300"/>
                    <a:pt x="1346" y="6787"/>
                  </a:cubicBezTo>
                  <a:cubicBezTo>
                    <a:pt x="1204" y="5741"/>
                    <a:pt x="627" y="3256"/>
                    <a:pt x="357" y="2640"/>
                  </a:cubicBezTo>
                  <a:cubicBezTo>
                    <a:pt x="123" y="2110"/>
                    <a:pt x="118" y="469"/>
                    <a:pt x="121" y="163"/>
                  </a:cubicBezTo>
                  <a:lnTo>
                    <a:pt x="5085" y="104"/>
                  </a:lnTo>
                  <a:close/>
                  <a:moveTo>
                    <a:pt x="5142" y="1"/>
                  </a:moveTo>
                  <a:lnTo>
                    <a:pt x="71" y="60"/>
                  </a:lnTo>
                  <a:cubicBezTo>
                    <a:pt x="43" y="60"/>
                    <a:pt x="21" y="82"/>
                    <a:pt x="21" y="110"/>
                  </a:cubicBezTo>
                  <a:cubicBezTo>
                    <a:pt x="21" y="191"/>
                    <a:pt x="0" y="2076"/>
                    <a:pt x="265" y="2680"/>
                  </a:cubicBezTo>
                  <a:cubicBezTo>
                    <a:pt x="532" y="3289"/>
                    <a:pt x="1106" y="5760"/>
                    <a:pt x="1247" y="6801"/>
                  </a:cubicBezTo>
                  <a:cubicBezTo>
                    <a:pt x="1316" y="7303"/>
                    <a:pt x="1231" y="8357"/>
                    <a:pt x="1139" y="9474"/>
                  </a:cubicBezTo>
                  <a:cubicBezTo>
                    <a:pt x="1036" y="10722"/>
                    <a:pt x="932" y="12013"/>
                    <a:pt x="1007" y="12830"/>
                  </a:cubicBezTo>
                  <a:cubicBezTo>
                    <a:pt x="1139" y="14261"/>
                    <a:pt x="1559" y="16020"/>
                    <a:pt x="1624" y="16290"/>
                  </a:cubicBezTo>
                  <a:cubicBezTo>
                    <a:pt x="1543" y="16343"/>
                    <a:pt x="1347" y="16501"/>
                    <a:pt x="1418" y="16689"/>
                  </a:cubicBezTo>
                  <a:cubicBezTo>
                    <a:pt x="1489" y="16881"/>
                    <a:pt x="1705" y="17407"/>
                    <a:pt x="1707" y="17413"/>
                  </a:cubicBezTo>
                  <a:cubicBezTo>
                    <a:pt x="1716" y="17432"/>
                    <a:pt x="1732" y="17444"/>
                    <a:pt x="1752" y="17444"/>
                  </a:cubicBezTo>
                  <a:cubicBezTo>
                    <a:pt x="1788" y="17447"/>
                    <a:pt x="1825" y="17447"/>
                    <a:pt x="1860" y="17447"/>
                  </a:cubicBezTo>
                  <a:cubicBezTo>
                    <a:pt x="2186" y="17447"/>
                    <a:pt x="2510" y="17404"/>
                    <a:pt x="2827" y="17322"/>
                  </a:cubicBezTo>
                  <a:cubicBezTo>
                    <a:pt x="3309" y="17177"/>
                    <a:pt x="4536" y="16818"/>
                    <a:pt x="4536" y="16818"/>
                  </a:cubicBezTo>
                  <a:cubicBezTo>
                    <a:pt x="4558" y="16813"/>
                    <a:pt x="4573" y="16793"/>
                    <a:pt x="4573" y="16771"/>
                  </a:cubicBezTo>
                  <a:cubicBezTo>
                    <a:pt x="4573" y="16751"/>
                    <a:pt x="4570" y="16339"/>
                    <a:pt x="4345" y="16087"/>
                  </a:cubicBezTo>
                  <a:cubicBezTo>
                    <a:pt x="4289" y="16026"/>
                    <a:pt x="4231" y="15969"/>
                    <a:pt x="4175" y="15911"/>
                  </a:cubicBezTo>
                  <a:cubicBezTo>
                    <a:pt x="4013" y="15749"/>
                    <a:pt x="3860" y="15597"/>
                    <a:pt x="3826" y="15415"/>
                  </a:cubicBezTo>
                  <a:cubicBezTo>
                    <a:pt x="3779" y="15149"/>
                    <a:pt x="3900" y="12314"/>
                    <a:pt x="4140" y="9321"/>
                  </a:cubicBezTo>
                  <a:cubicBezTo>
                    <a:pt x="4377" y="6357"/>
                    <a:pt x="4856" y="2527"/>
                    <a:pt x="4884" y="2329"/>
                  </a:cubicBezTo>
                  <a:cubicBezTo>
                    <a:pt x="4908" y="2164"/>
                    <a:pt x="5189" y="79"/>
                    <a:pt x="5194" y="58"/>
                  </a:cubicBezTo>
                  <a:cubicBezTo>
                    <a:pt x="5195" y="44"/>
                    <a:pt x="5189" y="29"/>
                    <a:pt x="5180" y="17"/>
                  </a:cubicBezTo>
                  <a:cubicBezTo>
                    <a:pt x="5172" y="7"/>
                    <a:pt x="5158" y="2"/>
                    <a:pt x="5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 flipH="1">
              <a:off x="6600574" y="3010249"/>
              <a:ext cx="168614" cy="141913"/>
            </a:xfrm>
            <a:custGeom>
              <a:avLst/>
              <a:gdLst/>
              <a:ahLst/>
              <a:cxnLst/>
              <a:rect l="l" t="t" r="r" b="b"/>
              <a:pathLst>
                <a:path w="2190" h="1845" extrusionOk="0">
                  <a:moveTo>
                    <a:pt x="2026" y="1"/>
                  </a:moveTo>
                  <a:cubicBezTo>
                    <a:pt x="2012" y="1"/>
                    <a:pt x="1999" y="6"/>
                    <a:pt x="1989" y="17"/>
                  </a:cubicBezTo>
                  <a:cubicBezTo>
                    <a:pt x="1430" y="629"/>
                    <a:pt x="770" y="1124"/>
                    <a:pt x="30" y="1494"/>
                  </a:cubicBezTo>
                  <a:cubicBezTo>
                    <a:pt x="17" y="1501"/>
                    <a:pt x="8" y="1513"/>
                    <a:pt x="4" y="1525"/>
                  </a:cubicBezTo>
                  <a:cubicBezTo>
                    <a:pt x="1" y="1540"/>
                    <a:pt x="2" y="1553"/>
                    <a:pt x="10" y="1566"/>
                  </a:cubicBezTo>
                  <a:lnTo>
                    <a:pt x="157" y="1818"/>
                  </a:lnTo>
                  <a:cubicBezTo>
                    <a:pt x="166" y="1834"/>
                    <a:pt x="185" y="1845"/>
                    <a:pt x="201" y="1845"/>
                  </a:cubicBezTo>
                  <a:cubicBezTo>
                    <a:pt x="209" y="1845"/>
                    <a:pt x="218" y="1842"/>
                    <a:pt x="225" y="1837"/>
                  </a:cubicBezTo>
                  <a:cubicBezTo>
                    <a:pt x="288" y="1802"/>
                    <a:pt x="1794" y="1002"/>
                    <a:pt x="2176" y="262"/>
                  </a:cubicBezTo>
                  <a:cubicBezTo>
                    <a:pt x="2189" y="235"/>
                    <a:pt x="2178" y="206"/>
                    <a:pt x="2154" y="194"/>
                  </a:cubicBezTo>
                  <a:cubicBezTo>
                    <a:pt x="2147" y="190"/>
                    <a:pt x="2139" y="188"/>
                    <a:pt x="2131" y="188"/>
                  </a:cubicBezTo>
                  <a:cubicBezTo>
                    <a:pt x="2112" y="188"/>
                    <a:pt x="2095" y="199"/>
                    <a:pt x="2086" y="216"/>
                  </a:cubicBezTo>
                  <a:cubicBezTo>
                    <a:pt x="1755" y="860"/>
                    <a:pt x="471" y="1588"/>
                    <a:pt x="219" y="1724"/>
                  </a:cubicBezTo>
                  <a:lnTo>
                    <a:pt x="123" y="1560"/>
                  </a:lnTo>
                  <a:cubicBezTo>
                    <a:pt x="857" y="1189"/>
                    <a:pt x="1509" y="692"/>
                    <a:pt x="2064" y="85"/>
                  </a:cubicBezTo>
                  <a:cubicBezTo>
                    <a:pt x="2082" y="63"/>
                    <a:pt x="2080" y="32"/>
                    <a:pt x="2060" y="13"/>
                  </a:cubicBezTo>
                  <a:cubicBezTo>
                    <a:pt x="2050" y="5"/>
                    <a:pt x="2037" y="1"/>
                    <a:pt x="2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 flipH="1">
              <a:off x="6615126" y="3246537"/>
              <a:ext cx="80072" cy="168142"/>
            </a:xfrm>
            <a:custGeom>
              <a:avLst/>
              <a:gdLst/>
              <a:ahLst/>
              <a:cxnLst/>
              <a:rect l="l" t="t" r="r" b="b"/>
              <a:pathLst>
                <a:path w="1040" h="2186" extrusionOk="0">
                  <a:moveTo>
                    <a:pt x="993" y="0"/>
                  </a:moveTo>
                  <a:cubicBezTo>
                    <a:pt x="960" y="0"/>
                    <a:pt x="941" y="21"/>
                    <a:pt x="938" y="49"/>
                  </a:cubicBezTo>
                  <a:cubicBezTo>
                    <a:pt x="915" y="443"/>
                    <a:pt x="838" y="1154"/>
                    <a:pt x="583" y="1502"/>
                  </a:cubicBezTo>
                  <a:cubicBezTo>
                    <a:pt x="204" y="2018"/>
                    <a:pt x="42" y="2089"/>
                    <a:pt x="42" y="2089"/>
                  </a:cubicBezTo>
                  <a:cubicBezTo>
                    <a:pt x="16" y="2098"/>
                    <a:pt x="1" y="2127"/>
                    <a:pt x="10" y="2152"/>
                  </a:cubicBezTo>
                  <a:cubicBezTo>
                    <a:pt x="19" y="2173"/>
                    <a:pt x="38" y="2186"/>
                    <a:pt x="58" y="2186"/>
                  </a:cubicBezTo>
                  <a:cubicBezTo>
                    <a:pt x="63" y="2186"/>
                    <a:pt x="70" y="2186"/>
                    <a:pt x="75" y="2182"/>
                  </a:cubicBezTo>
                  <a:cubicBezTo>
                    <a:pt x="94" y="2176"/>
                    <a:pt x="265" y="2105"/>
                    <a:pt x="664" y="1561"/>
                  </a:cubicBezTo>
                  <a:cubicBezTo>
                    <a:pt x="920" y="1210"/>
                    <a:pt x="1010" y="547"/>
                    <a:pt x="1040" y="53"/>
                  </a:cubicBezTo>
                  <a:cubicBezTo>
                    <a:pt x="1040" y="27"/>
                    <a:pt x="1019" y="3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 flipH="1">
              <a:off x="6614048" y="3213847"/>
              <a:ext cx="7930" cy="20537"/>
            </a:xfrm>
            <a:custGeom>
              <a:avLst/>
              <a:gdLst/>
              <a:ahLst/>
              <a:cxnLst/>
              <a:rect l="l" t="t" r="r" b="b"/>
              <a:pathLst>
                <a:path w="103" h="267" extrusionOk="0">
                  <a:moveTo>
                    <a:pt x="50" y="1"/>
                  </a:moveTo>
                  <a:cubicBezTo>
                    <a:pt x="22" y="1"/>
                    <a:pt x="0" y="23"/>
                    <a:pt x="0" y="50"/>
                  </a:cubicBezTo>
                  <a:lnTo>
                    <a:pt x="0" y="216"/>
                  </a:lnTo>
                  <a:cubicBezTo>
                    <a:pt x="0" y="244"/>
                    <a:pt x="22" y="266"/>
                    <a:pt x="50" y="266"/>
                  </a:cubicBezTo>
                  <a:cubicBezTo>
                    <a:pt x="80" y="266"/>
                    <a:pt x="102" y="241"/>
                    <a:pt x="101" y="216"/>
                  </a:cubicBezTo>
                  <a:lnTo>
                    <a:pt x="101" y="50"/>
                  </a:lnTo>
                  <a:cubicBezTo>
                    <a:pt x="101" y="23"/>
                    <a:pt x="78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 flipH="1">
              <a:off x="6655393" y="4265218"/>
              <a:ext cx="44964" cy="229676"/>
            </a:xfrm>
            <a:custGeom>
              <a:avLst/>
              <a:gdLst/>
              <a:ahLst/>
              <a:cxnLst/>
              <a:rect l="l" t="t" r="r" b="b"/>
              <a:pathLst>
                <a:path w="584" h="2986" extrusionOk="0">
                  <a:moveTo>
                    <a:pt x="54" y="1"/>
                  </a:moveTo>
                  <a:cubicBezTo>
                    <a:pt x="52" y="1"/>
                    <a:pt x="50" y="1"/>
                    <a:pt x="49" y="1"/>
                  </a:cubicBezTo>
                  <a:cubicBezTo>
                    <a:pt x="21" y="2"/>
                    <a:pt x="0" y="26"/>
                    <a:pt x="2" y="54"/>
                  </a:cubicBezTo>
                  <a:cubicBezTo>
                    <a:pt x="43" y="593"/>
                    <a:pt x="112" y="1277"/>
                    <a:pt x="208" y="1464"/>
                  </a:cubicBezTo>
                  <a:cubicBezTo>
                    <a:pt x="354" y="1741"/>
                    <a:pt x="296" y="1906"/>
                    <a:pt x="248" y="2054"/>
                  </a:cubicBezTo>
                  <a:cubicBezTo>
                    <a:pt x="220" y="2132"/>
                    <a:pt x="196" y="2206"/>
                    <a:pt x="203" y="2287"/>
                  </a:cubicBezTo>
                  <a:cubicBezTo>
                    <a:pt x="218" y="2421"/>
                    <a:pt x="314" y="2492"/>
                    <a:pt x="385" y="2540"/>
                  </a:cubicBezTo>
                  <a:cubicBezTo>
                    <a:pt x="451" y="2589"/>
                    <a:pt x="464" y="2604"/>
                    <a:pt x="458" y="2621"/>
                  </a:cubicBezTo>
                  <a:cubicBezTo>
                    <a:pt x="422" y="2720"/>
                    <a:pt x="382" y="2817"/>
                    <a:pt x="333" y="2912"/>
                  </a:cubicBezTo>
                  <a:cubicBezTo>
                    <a:pt x="321" y="2937"/>
                    <a:pt x="332" y="2966"/>
                    <a:pt x="355" y="2979"/>
                  </a:cubicBezTo>
                  <a:cubicBezTo>
                    <a:pt x="363" y="2982"/>
                    <a:pt x="370" y="2985"/>
                    <a:pt x="377" y="2985"/>
                  </a:cubicBezTo>
                  <a:cubicBezTo>
                    <a:pt x="396" y="2985"/>
                    <a:pt x="414" y="2973"/>
                    <a:pt x="424" y="2956"/>
                  </a:cubicBezTo>
                  <a:cubicBezTo>
                    <a:pt x="472" y="2857"/>
                    <a:pt x="516" y="2757"/>
                    <a:pt x="553" y="2654"/>
                  </a:cubicBezTo>
                  <a:cubicBezTo>
                    <a:pt x="584" y="2559"/>
                    <a:pt x="506" y="2502"/>
                    <a:pt x="442" y="2458"/>
                  </a:cubicBezTo>
                  <a:cubicBezTo>
                    <a:pt x="377" y="2412"/>
                    <a:pt x="311" y="2363"/>
                    <a:pt x="302" y="2275"/>
                  </a:cubicBezTo>
                  <a:cubicBezTo>
                    <a:pt x="296" y="2216"/>
                    <a:pt x="317" y="2156"/>
                    <a:pt x="340" y="2086"/>
                  </a:cubicBezTo>
                  <a:cubicBezTo>
                    <a:pt x="395" y="1929"/>
                    <a:pt x="461" y="1733"/>
                    <a:pt x="296" y="1419"/>
                  </a:cubicBezTo>
                  <a:cubicBezTo>
                    <a:pt x="228" y="1287"/>
                    <a:pt x="156" y="786"/>
                    <a:pt x="102" y="47"/>
                  </a:cubicBezTo>
                  <a:cubicBezTo>
                    <a:pt x="100" y="20"/>
                    <a:pt x="78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 flipH="1">
              <a:off x="6675796" y="3319300"/>
              <a:ext cx="34955" cy="915241"/>
            </a:xfrm>
            <a:custGeom>
              <a:avLst/>
              <a:gdLst/>
              <a:ahLst/>
              <a:cxnLst/>
              <a:rect l="l" t="t" r="r" b="b"/>
              <a:pathLst>
                <a:path w="454" h="11899" extrusionOk="0">
                  <a:moveTo>
                    <a:pt x="161" y="0"/>
                  </a:moveTo>
                  <a:cubicBezTo>
                    <a:pt x="159" y="0"/>
                    <a:pt x="157" y="0"/>
                    <a:pt x="156" y="1"/>
                  </a:cubicBezTo>
                  <a:cubicBezTo>
                    <a:pt x="128" y="2"/>
                    <a:pt x="107" y="26"/>
                    <a:pt x="110" y="54"/>
                  </a:cubicBezTo>
                  <a:cubicBezTo>
                    <a:pt x="163" y="790"/>
                    <a:pt x="229" y="1713"/>
                    <a:pt x="274" y="2336"/>
                  </a:cubicBezTo>
                  <a:cubicBezTo>
                    <a:pt x="355" y="3496"/>
                    <a:pt x="277" y="6893"/>
                    <a:pt x="106" y="8180"/>
                  </a:cubicBezTo>
                  <a:cubicBezTo>
                    <a:pt x="1" y="8955"/>
                    <a:pt x="29" y="10626"/>
                    <a:pt x="100" y="11851"/>
                  </a:cubicBezTo>
                  <a:cubicBezTo>
                    <a:pt x="101" y="11879"/>
                    <a:pt x="125" y="11898"/>
                    <a:pt x="150" y="11898"/>
                  </a:cubicBezTo>
                  <a:lnTo>
                    <a:pt x="151" y="11898"/>
                  </a:lnTo>
                  <a:cubicBezTo>
                    <a:pt x="179" y="11897"/>
                    <a:pt x="201" y="11873"/>
                    <a:pt x="200" y="11845"/>
                  </a:cubicBezTo>
                  <a:cubicBezTo>
                    <a:pt x="128" y="10626"/>
                    <a:pt x="100" y="8962"/>
                    <a:pt x="206" y="8192"/>
                  </a:cubicBezTo>
                  <a:cubicBezTo>
                    <a:pt x="377" y="6902"/>
                    <a:pt x="453" y="3495"/>
                    <a:pt x="372" y="2329"/>
                  </a:cubicBezTo>
                  <a:cubicBezTo>
                    <a:pt x="328" y="1706"/>
                    <a:pt x="262" y="785"/>
                    <a:pt x="209" y="46"/>
                  </a:cubicBezTo>
                  <a:cubicBezTo>
                    <a:pt x="207" y="20"/>
                    <a:pt x="187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 flipH="1">
              <a:off x="6696892" y="3226462"/>
              <a:ext cx="12473" cy="66611"/>
            </a:xfrm>
            <a:custGeom>
              <a:avLst/>
              <a:gdLst/>
              <a:ahLst/>
              <a:cxnLst/>
              <a:rect l="l" t="t" r="r" b="b"/>
              <a:pathLst>
                <a:path w="162" h="866" extrusionOk="0">
                  <a:moveTo>
                    <a:pt x="52" y="0"/>
                  </a:moveTo>
                  <a:cubicBezTo>
                    <a:pt x="51" y="0"/>
                    <a:pt x="50" y="0"/>
                    <a:pt x="49" y="1"/>
                  </a:cubicBezTo>
                  <a:cubicBezTo>
                    <a:pt x="21" y="2"/>
                    <a:pt x="1" y="26"/>
                    <a:pt x="4" y="54"/>
                  </a:cubicBezTo>
                  <a:lnTo>
                    <a:pt x="60" y="820"/>
                  </a:lnTo>
                  <a:cubicBezTo>
                    <a:pt x="63" y="846"/>
                    <a:pt x="85" y="866"/>
                    <a:pt x="110" y="866"/>
                  </a:cubicBezTo>
                  <a:lnTo>
                    <a:pt x="114" y="866"/>
                  </a:lnTo>
                  <a:cubicBezTo>
                    <a:pt x="141" y="864"/>
                    <a:pt x="161" y="841"/>
                    <a:pt x="160" y="813"/>
                  </a:cubicBezTo>
                  <a:lnTo>
                    <a:pt x="102" y="46"/>
                  </a:lnTo>
                  <a:cubicBezTo>
                    <a:pt x="101" y="19"/>
                    <a:pt x="76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6"/>
          <p:cNvSpPr txBox="1"/>
          <p:nvPr/>
        </p:nvSpPr>
        <p:spPr>
          <a:xfrm>
            <a:off x="6794579" y="1313813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새</a:t>
            </a:r>
            <a:endParaRPr sz="400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6794579" y="2721013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</a:t>
            </a:r>
            <a:endParaRPr sz="400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cxnSp>
        <p:nvCxnSpPr>
          <p:cNvPr id="334" name="Google Shape;334;p36"/>
          <p:cNvCxnSpPr/>
          <p:nvPr/>
        </p:nvCxnSpPr>
        <p:spPr>
          <a:xfrm>
            <a:off x="721650" y="3918175"/>
            <a:ext cx="4494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1092" y="1071552"/>
            <a:ext cx="138117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216024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Сценарий неавторизованного пользователя</a:t>
            </a:r>
          </a:p>
        </p:txBody>
      </p:sp>
      <p:sp>
        <p:nvSpPr>
          <p:cNvPr id="11" name="Стрелка: штриховая вправо 10">
            <a:extLst>
              <a:ext uri="{FF2B5EF4-FFF2-40B4-BE49-F238E27FC236}">
                <a16:creationId xmlns:a16="http://schemas.microsoft.com/office/drawing/2014/main" id="{A1536957-B552-47ED-B87C-1015BA1B01CD}"/>
              </a:ext>
            </a:extLst>
          </p:cNvPr>
          <p:cNvSpPr/>
          <p:nvPr/>
        </p:nvSpPr>
        <p:spPr>
          <a:xfrm>
            <a:off x="2771800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штриховая вправо 16">
            <a:extLst>
              <a:ext uri="{FF2B5EF4-FFF2-40B4-BE49-F238E27FC236}">
                <a16:creationId xmlns:a16="http://schemas.microsoft.com/office/drawing/2014/main" id="{1264B1F4-46E9-42F9-B012-5B19A5503A94}"/>
              </a:ext>
            </a:extLst>
          </p:cNvPr>
          <p:cNvSpPr/>
          <p:nvPr/>
        </p:nvSpPr>
        <p:spPr>
          <a:xfrm>
            <a:off x="5796136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745560"/>
            <a:ext cx="2138437" cy="43464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398" y="738458"/>
            <a:ext cx="2135714" cy="43535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011" y="745559"/>
            <a:ext cx="2144848" cy="434647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613859" y="4728594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10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: штриховая вправо 11">
            <a:extLst>
              <a:ext uri="{FF2B5EF4-FFF2-40B4-BE49-F238E27FC236}">
                <a16:creationId xmlns:a16="http://schemas.microsoft.com/office/drawing/2014/main" id="{E35E9FD2-C3DD-4520-8DB8-2522D4633016}"/>
              </a:ext>
            </a:extLst>
          </p:cNvPr>
          <p:cNvSpPr/>
          <p:nvPr/>
        </p:nvSpPr>
        <p:spPr>
          <a:xfrm>
            <a:off x="2771800" y="2571750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штриховая вправо 12">
            <a:extLst>
              <a:ext uri="{FF2B5EF4-FFF2-40B4-BE49-F238E27FC236}">
                <a16:creationId xmlns:a16="http://schemas.microsoft.com/office/drawing/2014/main" id="{1B848211-1E3E-4113-A710-8DD29FA43714}"/>
              </a:ext>
            </a:extLst>
          </p:cNvPr>
          <p:cNvSpPr/>
          <p:nvPr/>
        </p:nvSpPr>
        <p:spPr>
          <a:xfrm>
            <a:off x="5868144" y="2571750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69766"/>
            <a:ext cx="2264419" cy="459504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706" y="469766"/>
            <a:ext cx="2231504" cy="45950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404" y="469765"/>
            <a:ext cx="2234895" cy="459504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8641299" y="474339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11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700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Сценарий авторизованного пользователя</a:t>
            </a:r>
          </a:p>
        </p:txBody>
      </p:sp>
      <p:sp>
        <p:nvSpPr>
          <p:cNvPr id="12" name="Стрелка: штриховая вправо 11">
            <a:extLst>
              <a:ext uri="{FF2B5EF4-FFF2-40B4-BE49-F238E27FC236}">
                <a16:creationId xmlns:a16="http://schemas.microsoft.com/office/drawing/2014/main" id="{99002C79-0D9C-410E-BF68-22E455DF076D}"/>
              </a:ext>
            </a:extLst>
          </p:cNvPr>
          <p:cNvSpPr/>
          <p:nvPr/>
        </p:nvSpPr>
        <p:spPr>
          <a:xfrm>
            <a:off x="2771800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штриховая вправо 12">
            <a:extLst>
              <a:ext uri="{FF2B5EF4-FFF2-40B4-BE49-F238E27FC236}">
                <a16:creationId xmlns:a16="http://schemas.microsoft.com/office/drawing/2014/main" id="{B2C8F43C-30AF-4F26-B53E-3D23B47DBACB}"/>
              </a:ext>
            </a:extLst>
          </p:cNvPr>
          <p:cNvSpPr/>
          <p:nvPr/>
        </p:nvSpPr>
        <p:spPr>
          <a:xfrm>
            <a:off x="5821911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47" y="746055"/>
            <a:ext cx="2128436" cy="43255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952" y="746056"/>
            <a:ext cx="2128236" cy="43255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t="1421"/>
          <a:stretch/>
        </p:blipFill>
        <p:spPr>
          <a:xfrm>
            <a:off x="6516215" y="699542"/>
            <a:ext cx="2182339" cy="4372044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8651221" y="474082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12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7648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Сценарий администратора</a:t>
            </a:r>
          </a:p>
        </p:txBody>
      </p:sp>
      <p:sp>
        <p:nvSpPr>
          <p:cNvPr id="12" name="Стрелка: штриховая вправо 11">
            <a:extLst>
              <a:ext uri="{FF2B5EF4-FFF2-40B4-BE49-F238E27FC236}">
                <a16:creationId xmlns:a16="http://schemas.microsoft.com/office/drawing/2014/main" id="{99002C79-0D9C-410E-BF68-22E455DF076D}"/>
              </a:ext>
            </a:extLst>
          </p:cNvPr>
          <p:cNvSpPr/>
          <p:nvPr/>
        </p:nvSpPr>
        <p:spPr>
          <a:xfrm>
            <a:off x="4283968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602150" y="4659982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13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1026" name="Picture 2" descr="https://sun9-48.userapi.com/impg/-tRGvSQeawKUMK_LHxoWhm9TXU81nFwbxUCPKA/cG3sJeI3mzg.jpg?size=432x762&amp;quality=96&amp;sign=abda2844b1cf2ae0eed86be8d3d4cd8f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02855"/>
            <a:ext cx="2488351" cy="43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24-1.userapi.com/impg/1awab_jhdfFt4wnR71UhDiCOAzrYk-j_qYW3rQ/cZl_wC0G2sY.jpg?size=436x762&amp;quality=96&amp;sign=b3446d5ca41c28c04a9b20df6e1cf123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12" y="707355"/>
            <a:ext cx="2508816" cy="438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Сценарий</a:t>
            </a:r>
            <a:r>
              <a:rPr lang="ru-RU" sz="2800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 </a:t>
            </a:r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главного администратора</a:t>
            </a:r>
          </a:p>
        </p:txBody>
      </p:sp>
      <p:sp>
        <p:nvSpPr>
          <p:cNvPr id="13" name="Стрелка: штриховая вправо 12">
            <a:extLst>
              <a:ext uri="{FF2B5EF4-FFF2-40B4-BE49-F238E27FC236}">
                <a16:creationId xmlns:a16="http://schemas.microsoft.com/office/drawing/2014/main" id="{B2C8F43C-30AF-4F26-B53E-3D23B47DBACB}"/>
              </a:ext>
            </a:extLst>
          </p:cNvPr>
          <p:cNvSpPr/>
          <p:nvPr/>
        </p:nvSpPr>
        <p:spPr>
          <a:xfrm>
            <a:off x="4371787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602150" y="474339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</a:t>
            </a:r>
            <a:r>
              <a:rPr lang="en-US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4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2050" name="Picture 2" descr="https://sun9-38.userapi.com/impg/A1NutwFPcTI5gjFcDesZUEym2ynwtf9xsFCM7w/B8d2YzzoFjc.jpg?size=432x759&amp;quality=96&amp;sign=3f0efa0f7496afb52d59b2ab087c31cd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23" y="828591"/>
            <a:ext cx="2426621" cy="42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74.userapi.com/impg/87CYUaPOWxKA4lH0IMgUzfUgLDZ0Ia1IqY4HMw/E9Ga0KHqRn0.jpg?size=434x759&amp;quality=96&amp;sign=ef26c820270776c8b15ff8b446ab255b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823655"/>
            <a:ext cx="2440678" cy="426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2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Воронка конверсии</a:t>
            </a:r>
            <a:endParaRPr lang="ru-RU" sz="28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  <a:sym typeface="NanumGothic ExtraBold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65" y="917808"/>
            <a:ext cx="5740758" cy="410221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79512" y="4659982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</a:t>
            </a:r>
            <a:r>
              <a:rPr lang="en-US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5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326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8;p38"/>
          <p:cNvSpPr txBox="1">
            <a:spLocks/>
          </p:cNvSpPr>
          <p:nvPr/>
        </p:nvSpPr>
        <p:spPr>
          <a:xfrm>
            <a:off x="1907704" y="51470"/>
            <a:ext cx="5596104" cy="107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9pPr>
          </a:lstStyle>
          <a:p>
            <a:pPr algn="ctr"/>
            <a:r>
              <a:rPr lang="ru-RU" sz="4800" b="1" smtClean="0">
                <a:latin typeface="MS Reference Sans Serif" panose="020B0604030504040204" pitchFamily="34" charset="0"/>
                <a:ea typeface="Microsoft Yi Baiti" panose="03000500000000000000" pitchFamily="66" charset="0"/>
              </a:rPr>
              <a:t>Заключение</a:t>
            </a:r>
            <a:endParaRPr lang="ru-RU" sz="4800" b="1" dirty="0">
              <a:solidFill>
                <a:schemeClr val="lt1"/>
              </a:solidFill>
              <a:latin typeface="MS Reference Sans Serif" panose="020B0604030504040204" pitchFamily="34" charset="0"/>
              <a:ea typeface="Microsoft Yi Baiti" panose="03000500000000000000" pitchFamily="66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1707654"/>
            <a:ext cx="74168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Создали платформу для публикации своих фотографий</a:t>
            </a:r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Обеспечили возможность просмотра фотографий на основе выбора пользователя</a:t>
            </a:r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 </a:t>
            </a: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Предоставили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возможность пользователем получать реакции на свои публикации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4659982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16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264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/>
          <p:nvPr/>
        </p:nvSpPr>
        <p:spPr>
          <a:xfrm>
            <a:off x="5410025" y="1162050"/>
            <a:ext cx="3242400" cy="2819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ctrTitle"/>
          </p:nvPr>
        </p:nvSpPr>
        <p:spPr>
          <a:xfrm>
            <a:off x="0" y="1142990"/>
            <a:ext cx="6072198" cy="25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1"/>
                </a:solidFill>
              </a:rPr>
              <a:t>PicStorm</a:t>
            </a:r>
            <a:br>
              <a:rPr lang="en" dirty="0">
                <a:solidFill>
                  <a:schemeClr val="lt1"/>
                </a:solidFill>
              </a:rPr>
            </a:br>
            <a:r>
              <a:rPr lang="ru-RU" sz="3600" dirty="0"/>
              <a:t>приложение для просмотра и публикации фотографий</a:t>
            </a:r>
            <a:endParaRPr sz="3600"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subTitle" idx="1"/>
          </p:nvPr>
        </p:nvSpPr>
        <p:spPr>
          <a:xfrm>
            <a:off x="785786" y="3929072"/>
            <a:ext cx="4480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>
                <a:solidFill>
                  <a:schemeClr val="bg1"/>
                </a:solidFill>
              </a:rPr>
              <a:t>Контакты</a:t>
            </a:r>
            <a:r>
              <a:rPr lang="en-US" dirty="0" smtClean="0"/>
              <a:t>: </a:t>
            </a:r>
          </a:p>
          <a:p>
            <a:pPr marL="0" lvl="0" indent="0"/>
            <a:r>
              <a:rPr lang="ru-RU" dirty="0" smtClean="0"/>
              <a:t>eubarkalov@mail.ru</a:t>
            </a:r>
            <a:endParaRPr lang="ru-RU" dirty="0"/>
          </a:p>
          <a:p>
            <a:pPr marL="0" lvl="0" indent="0"/>
            <a:r>
              <a:rPr lang="ru-RU" dirty="0" err="1" smtClean="0"/>
              <a:t>kirill.skofe</a:t>
            </a:r>
            <a:r>
              <a:rPr lang="en-US" dirty="0" smtClean="0"/>
              <a:t>n</a:t>
            </a:r>
            <a:r>
              <a:rPr lang="ru-RU" dirty="0" smtClean="0"/>
              <a:t>ko@yandex.ru</a:t>
            </a:r>
            <a:endParaRPr lang="ru-RU" dirty="0"/>
          </a:p>
          <a:p>
            <a:pPr marL="0" lvl="0" indent="0"/>
            <a:r>
              <a:rPr lang="ru-RU" dirty="0" smtClean="0"/>
              <a:t>e.zakablukov@yandex.ru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260" name="Google Shape;260;p36"/>
          <p:cNvGrpSpPr/>
          <p:nvPr/>
        </p:nvGrpSpPr>
        <p:grpSpPr>
          <a:xfrm>
            <a:off x="-548776" y="-800375"/>
            <a:ext cx="2461789" cy="2114084"/>
            <a:chOff x="-548776" y="-800375"/>
            <a:chExt cx="2461789" cy="2114084"/>
          </a:xfrm>
        </p:grpSpPr>
        <p:sp>
          <p:nvSpPr>
            <p:cNvPr id="261" name="Google Shape;261;p36"/>
            <p:cNvSpPr/>
            <p:nvPr/>
          </p:nvSpPr>
          <p:spPr>
            <a:xfrm>
              <a:off x="-548776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1268314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6"/>
          <p:cNvGrpSpPr/>
          <p:nvPr/>
        </p:nvGrpSpPr>
        <p:grpSpPr>
          <a:xfrm>
            <a:off x="5942763" y="765850"/>
            <a:ext cx="1610400" cy="3345632"/>
            <a:chOff x="4171215" y="1320934"/>
            <a:chExt cx="1377470" cy="2861716"/>
          </a:xfrm>
        </p:grpSpPr>
        <p:sp>
          <p:nvSpPr>
            <p:cNvPr id="264" name="Google Shape;264;p36"/>
            <p:cNvSpPr/>
            <p:nvPr/>
          </p:nvSpPr>
          <p:spPr>
            <a:xfrm flipH="1">
              <a:off x="4199007" y="1324934"/>
              <a:ext cx="1345829" cy="2853947"/>
            </a:xfrm>
            <a:custGeom>
              <a:avLst/>
              <a:gdLst/>
              <a:ahLst/>
              <a:cxnLst/>
              <a:rect l="l" t="t" r="r" b="b"/>
              <a:pathLst>
                <a:path w="17480" h="37104" extrusionOk="0">
                  <a:moveTo>
                    <a:pt x="2586" y="1"/>
                  </a:moveTo>
                  <a:cubicBezTo>
                    <a:pt x="1158" y="1"/>
                    <a:pt x="1" y="1157"/>
                    <a:pt x="1" y="2583"/>
                  </a:cubicBezTo>
                  <a:lnTo>
                    <a:pt x="1" y="34519"/>
                  </a:lnTo>
                  <a:cubicBezTo>
                    <a:pt x="1" y="35947"/>
                    <a:pt x="1158" y="37103"/>
                    <a:pt x="2586" y="37103"/>
                  </a:cubicBezTo>
                  <a:lnTo>
                    <a:pt x="14895" y="37103"/>
                  </a:lnTo>
                  <a:cubicBezTo>
                    <a:pt x="16323" y="37103"/>
                    <a:pt x="17480" y="35947"/>
                    <a:pt x="17480" y="34519"/>
                  </a:cubicBezTo>
                  <a:lnTo>
                    <a:pt x="17480" y="2585"/>
                  </a:lnTo>
                  <a:cubicBezTo>
                    <a:pt x="17480" y="1157"/>
                    <a:pt x="16323" y="1"/>
                    <a:pt x="14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 flipH="1">
              <a:off x="4195157" y="1320934"/>
              <a:ext cx="1353528" cy="2861716"/>
            </a:xfrm>
            <a:custGeom>
              <a:avLst/>
              <a:gdLst/>
              <a:ahLst/>
              <a:cxnLst/>
              <a:rect l="l" t="t" r="r" b="b"/>
              <a:pathLst>
                <a:path w="17580" h="37205" extrusionOk="0">
                  <a:moveTo>
                    <a:pt x="14945" y="103"/>
                  </a:moveTo>
                  <a:cubicBezTo>
                    <a:pt x="16342" y="103"/>
                    <a:pt x="17478" y="1239"/>
                    <a:pt x="17478" y="2635"/>
                  </a:cubicBezTo>
                  <a:lnTo>
                    <a:pt x="17478" y="34569"/>
                  </a:lnTo>
                  <a:cubicBezTo>
                    <a:pt x="17478" y="35966"/>
                    <a:pt x="16342" y="37102"/>
                    <a:pt x="14945" y="37102"/>
                  </a:cubicBezTo>
                  <a:lnTo>
                    <a:pt x="2636" y="37102"/>
                  </a:lnTo>
                  <a:cubicBezTo>
                    <a:pt x="1239" y="37102"/>
                    <a:pt x="103" y="35966"/>
                    <a:pt x="103" y="34569"/>
                  </a:cubicBezTo>
                  <a:lnTo>
                    <a:pt x="103" y="2635"/>
                  </a:lnTo>
                  <a:cubicBezTo>
                    <a:pt x="103" y="1239"/>
                    <a:pt x="1239" y="103"/>
                    <a:pt x="2636" y="103"/>
                  </a:cubicBezTo>
                  <a:close/>
                  <a:moveTo>
                    <a:pt x="2636" y="1"/>
                  </a:moveTo>
                  <a:cubicBezTo>
                    <a:pt x="1183" y="1"/>
                    <a:pt x="1" y="1183"/>
                    <a:pt x="1" y="2635"/>
                  </a:cubicBezTo>
                  <a:lnTo>
                    <a:pt x="1" y="34569"/>
                  </a:lnTo>
                  <a:cubicBezTo>
                    <a:pt x="1" y="36022"/>
                    <a:pt x="1184" y="37204"/>
                    <a:pt x="2636" y="37204"/>
                  </a:cubicBezTo>
                  <a:lnTo>
                    <a:pt x="14945" y="37204"/>
                  </a:lnTo>
                  <a:cubicBezTo>
                    <a:pt x="16399" y="37204"/>
                    <a:pt x="17580" y="36021"/>
                    <a:pt x="17580" y="34569"/>
                  </a:cubicBezTo>
                  <a:lnTo>
                    <a:pt x="17580" y="2635"/>
                  </a:lnTo>
                  <a:cubicBezTo>
                    <a:pt x="17580" y="1181"/>
                    <a:pt x="16396" y="1"/>
                    <a:pt x="14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 flipH="1">
              <a:off x="4245972" y="1369392"/>
              <a:ext cx="1251821" cy="2765261"/>
            </a:xfrm>
            <a:custGeom>
              <a:avLst/>
              <a:gdLst/>
              <a:ahLst/>
              <a:cxnLst/>
              <a:rect l="l" t="t" r="r" b="b"/>
              <a:pathLst>
                <a:path w="16259" h="35951" extrusionOk="0">
                  <a:moveTo>
                    <a:pt x="2004" y="0"/>
                  </a:moveTo>
                  <a:cubicBezTo>
                    <a:pt x="898" y="0"/>
                    <a:pt x="0" y="898"/>
                    <a:pt x="0" y="2005"/>
                  </a:cubicBezTo>
                  <a:lnTo>
                    <a:pt x="0" y="33948"/>
                  </a:lnTo>
                  <a:cubicBezTo>
                    <a:pt x="0" y="34949"/>
                    <a:pt x="740" y="35796"/>
                    <a:pt x="1732" y="35933"/>
                  </a:cubicBezTo>
                  <a:cubicBezTo>
                    <a:pt x="1822" y="35945"/>
                    <a:pt x="1914" y="35951"/>
                    <a:pt x="2004" y="35951"/>
                  </a:cubicBezTo>
                  <a:lnTo>
                    <a:pt x="14254" y="35951"/>
                  </a:lnTo>
                  <a:cubicBezTo>
                    <a:pt x="15362" y="35951"/>
                    <a:pt x="16258" y="35053"/>
                    <a:pt x="16258" y="33946"/>
                  </a:cubicBezTo>
                  <a:lnTo>
                    <a:pt x="16258" y="2003"/>
                  </a:lnTo>
                  <a:cubicBezTo>
                    <a:pt x="16258" y="899"/>
                    <a:pt x="15367" y="3"/>
                    <a:pt x="14265" y="3"/>
                  </a:cubicBezTo>
                  <a:cubicBezTo>
                    <a:pt x="14262" y="3"/>
                    <a:pt x="14260" y="3"/>
                    <a:pt x="14257" y="3"/>
                  </a:cubicBezTo>
                  <a:lnTo>
                    <a:pt x="10766" y="3"/>
                  </a:lnTo>
                  <a:cubicBezTo>
                    <a:pt x="10219" y="3"/>
                    <a:pt x="9678" y="59"/>
                    <a:pt x="9277" y="462"/>
                  </a:cubicBezTo>
                  <a:cubicBezTo>
                    <a:pt x="8940" y="794"/>
                    <a:pt x="8533" y="1211"/>
                    <a:pt x="8025" y="1211"/>
                  </a:cubicBezTo>
                  <a:cubicBezTo>
                    <a:pt x="7994" y="1211"/>
                    <a:pt x="7961" y="1209"/>
                    <a:pt x="7929" y="1206"/>
                  </a:cubicBezTo>
                  <a:cubicBezTo>
                    <a:pt x="7400" y="1150"/>
                    <a:pt x="6996" y="678"/>
                    <a:pt x="6650" y="332"/>
                  </a:cubicBezTo>
                  <a:cubicBezTo>
                    <a:pt x="6433" y="115"/>
                    <a:pt x="3466" y="0"/>
                    <a:pt x="2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 flipH="1">
              <a:off x="4242123" y="1365315"/>
              <a:ext cx="1259597" cy="2773107"/>
            </a:xfrm>
            <a:custGeom>
              <a:avLst/>
              <a:gdLst/>
              <a:ahLst/>
              <a:cxnLst/>
              <a:rect l="l" t="t" r="r" b="b"/>
              <a:pathLst>
                <a:path w="16360" h="36053" extrusionOk="0">
                  <a:moveTo>
                    <a:pt x="2412" y="100"/>
                  </a:moveTo>
                  <a:cubicBezTo>
                    <a:pt x="3760" y="100"/>
                    <a:pt x="6484" y="235"/>
                    <a:pt x="6665" y="417"/>
                  </a:cubicBezTo>
                  <a:cubicBezTo>
                    <a:pt x="6705" y="456"/>
                    <a:pt x="6743" y="494"/>
                    <a:pt x="6782" y="535"/>
                  </a:cubicBezTo>
                  <a:cubicBezTo>
                    <a:pt x="7112" y="871"/>
                    <a:pt x="7486" y="1253"/>
                    <a:pt x="7974" y="1304"/>
                  </a:cubicBezTo>
                  <a:cubicBezTo>
                    <a:pt x="8007" y="1308"/>
                    <a:pt x="8041" y="1310"/>
                    <a:pt x="8073" y="1310"/>
                  </a:cubicBezTo>
                  <a:cubicBezTo>
                    <a:pt x="8589" y="1310"/>
                    <a:pt x="9005" y="900"/>
                    <a:pt x="9340" y="568"/>
                  </a:cubicBezTo>
                  <a:lnTo>
                    <a:pt x="9362" y="545"/>
                  </a:lnTo>
                  <a:cubicBezTo>
                    <a:pt x="9753" y="155"/>
                    <a:pt x="10291" y="102"/>
                    <a:pt x="10814" y="102"/>
                  </a:cubicBezTo>
                  <a:lnTo>
                    <a:pt x="14305" y="102"/>
                  </a:lnTo>
                  <a:cubicBezTo>
                    <a:pt x="15381" y="102"/>
                    <a:pt x="16258" y="977"/>
                    <a:pt x="16258" y="2055"/>
                  </a:cubicBezTo>
                  <a:lnTo>
                    <a:pt x="16258" y="33998"/>
                  </a:lnTo>
                  <a:cubicBezTo>
                    <a:pt x="16258" y="35074"/>
                    <a:pt x="15382" y="35951"/>
                    <a:pt x="14305" y="35951"/>
                  </a:cubicBezTo>
                  <a:lnTo>
                    <a:pt x="2055" y="35951"/>
                  </a:lnTo>
                  <a:cubicBezTo>
                    <a:pt x="1968" y="35951"/>
                    <a:pt x="1878" y="35945"/>
                    <a:pt x="1790" y="35931"/>
                  </a:cubicBezTo>
                  <a:cubicBezTo>
                    <a:pt x="828" y="35802"/>
                    <a:pt x="100" y="34969"/>
                    <a:pt x="100" y="33998"/>
                  </a:cubicBezTo>
                  <a:lnTo>
                    <a:pt x="100" y="2055"/>
                  </a:lnTo>
                  <a:cubicBezTo>
                    <a:pt x="100" y="979"/>
                    <a:pt x="978" y="102"/>
                    <a:pt x="2055" y="102"/>
                  </a:cubicBezTo>
                  <a:lnTo>
                    <a:pt x="2055" y="100"/>
                  </a:lnTo>
                  <a:close/>
                  <a:moveTo>
                    <a:pt x="2055" y="0"/>
                  </a:moveTo>
                  <a:cubicBezTo>
                    <a:pt x="922" y="0"/>
                    <a:pt x="1" y="921"/>
                    <a:pt x="1" y="2055"/>
                  </a:cubicBezTo>
                  <a:lnTo>
                    <a:pt x="1" y="33998"/>
                  </a:lnTo>
                  <a:cubicBezTo>
                    <a:pt x="2" y="35018"/>
                    <a:pt x="766" y="35893"/>
                    <a:pt x="1777" y="36032"/>
                  </a:cubicBezTo>
                  <a:cubicBezTo>
                    <a:pt x="1867" y="36045"/>
                    <a:pt x="1958" y="36052"/>
                    <a:pt x="2049" y="36052"/>
                  </a:cubicBezTo>
                  <a:lnTo>
                    <a:pt x="14305" y="36052"/>
                  </a:lnTo>
                  <a:cubicBezTo>
                    <a:pt x="15438" y="36052"/>
                    <a:pt x="16359" y="35131"/>
                    <a:pt x="16359" y="33998"/>
                  </a:cubicBezTo>
                  <a:lnTo>
                    <a:pt x="16359" y="2055"/>
                  </a:lnTo>
                  <a:cubicBezTo>
                    <a:pt x="16359" y="921"/>
                    <a:pt x="15438" y="0"/>
                    <a:pt x="14305" y="0"/>
                  </a:cubicBezTo>
                  <a:lnTo>
                    <a:pt x="10815" y="0"/>
                  </a:lnTo>
                  <a:cubicBezTo>
                    <a:pt x="10270" y="0"/>
                    <a:pt x="9707" y="58"/>
                    <a:pt x="9291" y="473"/>
                  </a:cubicBezTo>
                  <a:lnTo>
                    <a:pt x="9269" y="495"/>
                  </a:lnTo>
                  <a:cubicBezTo>
                    <a:pt x="8946" y="815"/>
                    <a:pt x="8551" y="1210"/>
                    <a:pt x="8072" y="1210"/>
                  </a:cubicBezTo>
                  <a:cubicBezTo>
                    <a:pt x="8042" y="1210"/>
                    <a:pt x="8013" y="1209"/>
                    <a:pt x="7983" y="1206"/>
                  </a:cubicBezTo>
                  <a:cubicBezTo>
                    <a:pt x="7532" y="1159"/>
                    <a:pt x="7171" y="790"/>
                    <a:pt x="6852" y="464"/>
                  </a:cubicBezTo>
                  <a:cubicBezTo>
                    <a:pt x="6814" y="425"/>
                    <a:pt x="6774" y="385"/>
                    <a:pt x="6736" y="347"/>
                  </a:cubicBezTo>
                  <a:cubicBezTo>
                    <a:pt x="6482" y="90"/>
                    <a:pt x="3223" y="0"/>
                    <a:pt x="2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 flipH="1">
              <a:off x="4255981" y="4034930"/>
              <a:ext cx="1231726" cy="99300"/>
            </a:xfrm>
            <a:custGeom>
              <a:avLst/>
              <a:gdLst/>
              <a:ahLst/>
              <a:cxnLst/>
              <a:rect l="l" t="t" r="r" b="b"/>
              <a:pathLst>
                <a:path w="15998" h="1291" extrusionOk="0">
                  <a:moveTo>
                    <a:pt x="0" y="0"/>
                  </a:moveTo>
                  <a:cubicBezTo>
                    <a:pt x="261" y="684"/>
                    <a:pt x="874" y="1170"/>
                    <a:pt x="1599" y="1272"/>
                  </a:cubicBezTo>
                  <a:cubicBezTo>
                    <a:pt x="1676" y="1283"/>
                    <a:pt x="1752" y="1290"/>
                    <a:pt x="1831" y="1290"/>
                  </a:cubicBezTo>
                  <a:cubicBezTo>
                    <a:pt x="1845" y="1290"/>
                    <a:pt x="1858" y="1290"/>
                    <a:pt x="1872" y="1290"/>
                  </a:cubicBezTo>
                  <a:lnTo>
                    <a:pt x="14126" y="1290"/>
                  </a:lnTo>
                  <a:cubicBezTo>
                    <a:pt x="14956" y="1290"/>
                    <a:pt x="15700" y="777"/>
                    <a:pt x="159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 flipH="1">
              <a:off x="4252209" y="4030930"/>
              <a:ext cx="1239502" cy="107069"/>
            </a:xfrm>
            <a:custGeom>
              <a:avLst/>
              <a:gdLst/>
              <a:ahLst/>
              <a:cxnLst/>
              <a:rect l="l" t="t" r="r" b="b"/>
              <a:pathLst>
                <a:path w="16099" h="1392" extrusionOk="0">
                  <a:moveTo>
                    <a:pt x="15973" y="101"/>
                  </a:moveTo>
                  <a:lnTo>
                    <a:pt x="15973" y="101"/>
                  </a:lnTo>
                  <a:cubicBezTo>
                    <a:pt x="15669" y="816"/>
                    <a:pt x="14956" y="1290"/>
                    <a:pt x="14178" y="1290"/>
                  </a:cubicBezTo>
                  <a:lnTo>
                    <a:pt x="1925" y="1290"/>
                  </a:lnTo>
                  <a:cubicBezTo>
                    <a:pt x="1840" y="1290"/>
                    <a:pt x="1748" y="1286"/>
                    <a:pt x="1660" y="1273"/>
                  </a:cubicBezTo>
                  <a:cubicBezTo>
                    <a:pt x="976" y="1178"/>
                    <a:pt x="396" y="733"/>
                    <a:pt x="127" y="102"/>
                  </a:cubicBezTo>
                  <a:lnTo>
                    <a:pt x="15973" y="101"/>
                  </a:lnTo>
                  <a:close/>
                  <a:moveTo>
                    <a:pt x="52" y="1"/>
                  </a:moveTo>
                  <a:cubicBezTo>
                    <a:pt x="35" y="1"/>
                    <a:pt x="20" y="11"/>
                    <a:pt x="11" y="23"/>
                  </a:cubicBezTo>
                  <a:cubicBezTo>
                    <a:pt x="2" y="36"/>
                    <a:pt x="1" y="54"/>
                    <a:pt x="5" y="70"/>
                  </a:cubicBezTo>
                  <a:cubicBezTo>
                    <a:pt x="275" y="770"/>
                    <a:pt x="903" y="1268"/>
                    <a:pt x="1645" y="1371"/>
                  </a:cubicBezTo>
                  <a:cubicBezTo>
                    <a:pt x="1735" y="1385"/>
                    <a:pt x="1825" y="1392"/>
                    <a:pt x="1918" y="1392"/>
                  </a:cubicBezTo>
                  <a:lnTo>
                    <a:pt x="14175" y="1392"/>
                  </a:lnTo>
                  <a:cubicBezTo>
                    <a:pt x="15021" y="1390"/>
                    <a:pt x="15792" y="860"/>
                    <a:pt x="16094" y="70"/>
                  </a:cubicBezTo>
                  <a:cubicBezTo>
                    <a:pt x="16098" y="54"/>
                    <a:pt x="16097" y="36"/>
                    <a:pt x="16088" y="23"/>
                  </a:cubicBezTo>
                  <a:cubicBezTo>
                    <a:pt x="16079" y="8"/>
                    <a:pt x="16064" y="1"/>
                    <a:pt x="16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 flipH="1">
              <a:off x="4245972" y="1369238"/>
              <a:ext cx="1251821" cy="168219"/>
            </a:xfrm>
            <a:custGeom>
              <a:avLst/>
              <a:gdLst/>
              <a:ahLst/>
              <a:cxnLst/>
              <a:rect l="l" t="t" r="r" b="b"/>
              <a:pathLst>
                <a:path w="16259" h="2187" extrusionOk="0">
                  <a:moveTo>
                    <a:pt x="3334" y="1"/>
                  </a:moveTo>
                  <a:cubicBezTo>
                    <a:pt x="2977" y="1"/>
                    <a:pt x="2635" y="1"/>
                    <a:pt x="2360" y="1"/>
                  </a:cubicBezTo>
                  <a:lnTo>
                    <a:pt x="2004" y="1"/>
                  </a:lnTo>
                  <a:cubicBezTo>
                    <a:pt x="898" y="1"/>
                    <a:pt x="0" y="897"/>
                    <a:pt x="0" y="2004"/>
                  </a:cubicBezTo>
                  <a:lnTo>
                    <a:pt x="0" y="2005"/>
                  </a:lnTo>
                  <a:lnTo>
                    <a:pt x="0" y="2186"/>
                  </a:lnTo>
                  <a:lnTo>
                    <a:pt x="16258" y="2186"/>
                  </a:lnTo>
                  <a:lnTo>
                    <a:pt x="16258" y="2005"/>
                  </a:lnTo>
                  <a:cubicBezTo>
                    <a:pt x="16258" y="898"/>
                    <a:pt x="15362" y="1"/>
                    <a:pt x="14254" y="1"/>
                  </a:cubicBezTo>
                  <a:lnTo>
                    <a:pt x="10764" y="1"/>
                  </a:lnTo>
                  <a:cubicBezTo>
                    <a:pt x="10219" y="1"/>
                    <a:pt x="9678" y="61"/>
                    <a:pt x="9276" y="459"/>
                  </a:cubicBezTo>
                  <a:cubicBezTo>
                    <a:pt x="8938" y="794"/>
                    <a:pt x="8531" y="1209"/>
                    <a:pt x="8028" y="1209"/>
                  </a:cubicBezTo>
                  <a:cubicBezTo>
                    <a:pt x="7995" y="1209"/>
                    <a:pt x="7961" y="1207"/>
                    <a:pt x="7927" y="1203"/>
                  </a:cubicBezTo>
                  <a:cubicBezTo>
                    <a:pt x="7398" y="1149"/>
                    <a:pt x="6994" y="674"/>
                    <a:pt x="6648" y="331"/>
                  </a:cubicBezTo>
                  <a:cubicBezTo>
                    <a:pt x="6446" y="128"/>
                    <a:pt x="6026" y="6"/>
                    <a:pt x="5689" y="6"/>
                  </a:cubicBezTo>
                  <a:cubicBezTo>
                    <a:pt x="5664" y="6"/>
                    <a:pt x="5640" y="7"/>
                    <a:pt x="5616" y="8"/>
                  </a:cubicBezTo>
                  <a:cubicBezTo>
                    <a:pt x="5616" y="2"/>
                    <a:pt x="4405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 flipH="1">
              <a:off x="4241815" y="1365315"/>
              <a:ext cx="1259905" cy="175833"/>
            </a:xfrm>
            <a:custGeom>
              <a:avLst/>
              <a:gdLst/>
              <a:ahLst/>
              <a:cxnLst/>
              <a:rect l="l" t="t" r="r" b="b"/>
              <a:pathLst>
                <a:path w="16364" h="2286" extrusionOk="0">
                  <a:moveTo>
                    <a:pt x="14308" y="102"/>
                  </a:moveTo>
                  <a:cubicBezTo>
                    <a:pt x="15384" y="102"/>
                    <a:pt x="16261" y="977"/>
                    <a:pt x="16261" y="2055"/>
                  </a:cubicBezTo>
                  <a:lnTo>
                    <a:pt x="16261" y="2186"/>
                  </a:lnTo>
                  <a:lnTo>
                    <a:pt x="103" y="2186"/>
                  </a:lnTo>
                  <a:lnTo>
                    <a:pt x="103" y="2056"/>
                  </a:lnTo>
                  <a:cubicBezTo>
                    <a:pt x="103" y="979"/>
                    <a:pt x="980" y="103"/>
                    <a:pt x="2055" y="103"/>
                  </a:cubicBezTo>
                  <a:lnTo>
                    <a:pt x="2903" y="103"/>
                  </a:lnTo>
                  <a:cubicBezTo>
                    <a:pt x="3962" y="103"/>
                    <a:pt x="5558" y="103"/>
                    <a:pt x="5659" y="111"/>
                  </a:cubicBezTo>
                  <a:cubicBezTo>
                    <a:pt x="5662" y="112"/>
                    <a:pt x="5667" y="112"/>
                    <a:pt x="5672" y="112"/>
                  </a:cubicBezTo>
                  <a:cubicBezTo>
                    <a:pt x="5693" y="111"/>
                    <a:pt x="5714" y="111"/>
                    <a:pt x="5736" y="111"/>
                  </a:cubicBezTo>
                  <a:cubicBezTo>
                    <a:pt x="6051" y="111"/>
                    <a:pt x="6467" y="220"/>
                    <a:pt x="6667" y="420"/>
                  </a:cubicBezTo>
                  <a:cubicBezTo>
                    <a:pt x="6705" y="459"/>
                    <a:pt x="6743" y="498"/>
                    <a:pt x="6782" y="538"/>
                  </a:cubicBezTo>
                  <a:cubicBezTo>
                    <a:pt x="7112" y="876"/>
                    <a:pt x="7486" y="1256"/>
                    <a:pt x="7974" y="1309"/>
                  </a:cubicBezTo>
                  <a:cubicBezTo>
                    <a:pt x="8008" y="1312"/>
                    <a:pt x="8041" y="1314"/>
                    <a:pt x="8074" y="1314"/>
                  </a:cubicBezTo>
                  <a:cubicBezTo>
                    <a:pt x="8589" y="1314"/>
                    <a:pt x="9002" y="907"/>
                    <a:pt x="9337" y="575"/>
                  </a:cubicBezTo>
                  <a:lnTo>
                    <a:pt x="9365" y="547"/>
                  </a:lnTo>
                  <a:cubicBezTo>
                    <a:pt x="9759" y="155"/>
                    <a:pt x="10295" y="102"/>
                    <a:pt x="10817" y="102"/>
                  </a:cubicBezTo>
                  <a:close/>
                  <a:moveTo>
                    <a:pt x="10818" y="0"/>
                  </a:moveTo>
                  <a:cubicBezTo>
                    <a:pt x="10274" y="0"/>
                    <a:pt x="9714" y="58"/>
                    <a:pt x="9294" y="473"/>
                  </a:cubicBezTo>
                  <a:lnTo>
                    <a:pt x="9268" y="501"/>
                  </a:lnTo>
                  <a:cubicBezTo>
                    <a:pt x="8945" y="820"/>
                    <a:pt x="8552" y="1211"/>
                    <a:pt x="8077" y="1211"/>
                  </a:cubicBezTo>
                  <a:cubicBezTo>
                    <a:pt x="8047" y="1211"/>
                    <a:pt x="8016" y="1209"/>
                    <a:pt x="7986" y="1206"/>
                  </a:cubicBezTo>
                  <a:cubicBezTo>
                    <a:pt x="7533" y="1159"/>
                    <a:pt x="7172" y="790"/>
                    <a:pt x="6854" y="464"/>
                  </a:cubicBezTo>
                  <a:cubicBezTo>
                    <a:pt x="6816" y="425"/>
                    <a:pt x="6777" y="385"/>
                    <a:pt x="6737" y="347"/>
                  </a:cubicBezTo>
                  <a:cubicBezTo>
                    <a:pt x="6511" y="121"/>
                    <a:pt x="6070" y="7"/>
                    <a:pt x="5738" y="7"/>
                  </a:cubicBezTo>
                  <a:cubicBezTo>
                    <a:pt x="5714" y="7"/>
                    <a:pt x="5690" y="8"/>
                    <a:pt x="5667" y="9"/>
                  </a:cubicBezTo>
                  <a:lnTo>
                    <a:pt x="5667" y="16"/>
                  </a:lnTo>
                  <a:cubicBezTo>
                    <a:pt x="5579" y="5"/>
                    <a:pt x="5345" y="5"/>
                    <a:pt x="4717" y="2"/>
                  </a:cubicBezTo>
                  <a:lnTo>
                    <a:pt x="2055" y="2"/>
                  </a:lnTo>
                  <a:cubicBezTo>
                    <a:pt x="922" y="2"/>
                    <a:pt x="1" y="923"/>
                    <a:pt x="1" y="2056"/>
                  </a:cubicBezTo>
                  <a:lnTo>
                    <a:pt x="1" y="2237"/>
                  </a:lnTo>
                  <a:cubicBezTo>
                    <a:pt x="1" y="2264"/>
                    <a:pt x="23" y="2286"/>
                    <a:pt x="51" y="2286"/>
                  </a:cubicBezTo>
                  <a:lnTo>
                    <a:pt x="16309" y="2286"/>
                  </a:lnTo>
                  <a:cubicBezTo>
                    <a:pt x="16337" y="2286"/>
                    <a:pt x="16359" y="2264"/>
                    <a:pt x="16364" y="2234"/>
                  </a:cubicBezTo>
                  <a:lnTo>
                    <a:pt x="16364" y="2055"/>
                  </a:lnTo>
                  <a:cubicBezTo>
                    <a:pt x="16364" y="921"/>
                    <a:pt x="15443" y="0"/>
                    <a:pt x="1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 flipH="1">
              <a:off x="4852597" y="1375622"/>
              <a:ext cx="54511" cy="54458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54" y="0"/>
                  </a:moveTo>
                  <a:cubicBezTo>
                    <a:pt x="158" y="0"/>
                    <a:pt x="0" y="159"/>
                    <a:pt x="0" y="354"/>
                  </a:cubicBezTo>
                  <a:cubicBezTo>
                    <a:pt x="0" y="550"/>
                    <a:pt x="158" y="708"/>
                    <a:pt x="354" y="708"/>
                  </a:cubicBezTo>
                  <a:cubicBezTo>
                    <a:pt x="550" y="708"/>
                    <a:pt x="708" y="550"/>
                    <a:pt x="708" y="354"/>
                  </a:cubicBezTo>
                  <a:cubicBezTo>
                    <a:pt x="708" y="159"/>
                    <a:pt x="550" y="0"/>
                    <a:pt x="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 flipH="1">
              <a:off x="4175064" y="1790509"/>
              <a:ext cx="24484" cy="355282"/>
            </a:xfrm>
            <a:custGeom>
              <a:avLst/>
              <a:gdLst/>
              <a:ahLst/>
              <a:cxnLst/>
              <a:rect l="l" t="t" r="r" b="b"/>
              <a:pathLst>
                <a:path w="318" h="4619" extrusionOk="0">
                  <a:moveTo>
                    <a:pt x="1" y="0"/>
                  </a:moveTo>
                  <a:lnTo>
                    <a:pt x="1" y="4619"/>
                  </a:lnTo>
                  <a:cubicBezTo>
                    <a:pt x="176" y="4619"/>
                    <a:pt x="316" y="4477"/>
                    <a:pt x="317" y="4302"/>
                  </a:cubicBezTo>
                  <a:lnTo>
                    <a:pt x="317" y="317"/>
                  </a:lnTo>
                  <a:cubicBezTo>
                    <a:pt x="317" y="143"/>
                    <a:pt x="17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 flipH="1">
              <a:off x="4171215" y="1786740"/>
              <a:ext cx="32183" cy="362897"/>
            </a:xfrm>
            <a:custGeom>
              <a:avLst/>
              <a:gdLst/>
              <a:ahLst/>
              <a:cxnLst/>
              <a:rect l="l" t="t" r="r" b="b"/>
              <a:pathLst>
                <a:path w="418" h="4718" extrusionOk="0">
                  <a:moveTo>
                    <a:pt x="101" y="105"/>
                  </a:moveTo>
                  <a:cubicBezTo>
                    <a:pt x="225" y="129"/>
                    <a:pt x="316" y="238"/>
                    <a:pt x="316" y="366"/>
                  </a:cubicBezTo>
                  <a:lnTo>
                    <a:pt x="316" y="4351"/>
                  </a:lnTo>
                  <a:cubicBezTo>
                    <a:pt x="316" y="4481"/>
                    <a:pt x="225" y="4588"/>
                    <a:pt x="101" y="4613"/>
                  </a:cubicBezTo>
                  <a:lnTo>
                    <a:pt x="101" y="105"/>
                  </a:lnTo>
                  <a:close/>
                  <a:moveTo>
                    <a:pt x="51" y="1"/>
                  </a:moveTo>
                  <a:cubicBezTo>
                    <a:pt x="24" y="1"/>
                    <a:pt x="1" y="23"/>
                    <a:pt x="1" y="49"/>
                  </a:cubicBezTo>
                  <a:lnTo>
                    <a:pt x="1" y="4668"/>
                  </a:lnTo>
                  <a:cubicBezTo>
                    <a:pt x="1" y="4696"/>
                    <a:pt x="24" y="4718"/>
                    <a:pt x="51" y="4718"/>
                  </a:cubicBezTo>
                  <a:cubicBezTo>
                    <a:pt x="253" y="4718"/>
                    <a:pt x="418" y="4554"/>
                    <a:pt x="418" y="4351"/>
                  </a:cubicBezTo>
                  <a:lnTo>
                    <a:pt x="418" y="366"/>
                  </a:lnTo>
                  <a:cubicBezTo>
                    <a:pt x="418" y="164"/>
                    <a:pt x="2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 flipH="1">
              <a:off x="4175064" y="2274775"/>
              <a:ext cx="24484" cy="177218"/>
            </a:xfrm>
            <a:custGeom>
              <a:avLst/>
              <a:gdLst/>
              <a:ahLst/>
              <a:cxnLst/>
              <a:rect l="l" t="t" r="r" b="b"/>
              <a:pathLst>
                <a:path w="318" h="2304" extrusionOk="0">
                  <a:moveTo>
                    <a:pt x="1" y="0"/>
                  </a:moveTo>
                  <a:lnTo>
                    <a:pt x="1" y="2303"/>
                  </a:lnTo>
                  <a:cubicBezTo>
                    <a:pt x="176" y="2303"/>
                    <a:pt x="316" y="2162"/>
                    <a:pt x="317" y="1987"/>
                  </a:cubicBezTo>
                  <a:lnTo>
                    <a:pt x="317" y="317"/>
                  </a:lnTo>
                  <a:cubicBezTo>
                    <a:pt x="317" y="142"/>
                    <a:pt x="17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 flipH="1">
              <a:off x="4171215" y="2270852"/>
              <a:ext cx="32183" cy="184987"/>
            </a:xfrm>
            <a:custGeom>
              <a:avLst/>
              <a:gdLst/>
              <a:ahLst/>
              <a:cxnLst/>
              <a:rect l="l" t="t" r="r" b="b"/>
              <a:pathLst>
                <a:path w="418" h="2405" extrusionOk="0">
                  <a:moveTo>
                    <a:pt x="101" y="106"/>
                  </a:moveTo>
                  <a:cubicBezTo>
                    <a:pt x="225" y="128"/>
                    <a:pt x="316" y="237"/>
                    <a:pt x="316" y="368"/>
                  </a:cubicBezTo>
                  <a:lnTo>
                    <a:pt x="316" y="2038"/>
                  </a:lnTo>
                  <a:cubicBezTo>
                    <a:pt x="316" y="2167"/>
                    <a:pt x="225" y="2276"/>
                    <a:pt x="101" y="2300"/>
                  </a:cubicBezTo>
                  <a:lnTo>
                    <a:pt x="101" y="106"/>
                  </a:lnTo>
                  <a:close/>
                  <a:moveTo>
                    <a:pt x="51" y="1"/>
                  </a:moveTo>
                  <a:cubicBezTo>
                    <a:pt x="24" y="1"/>
                    <a:pt x="1" y="23"/>
                    <a:pt x="1" y="51"/>
                  </a:cubicBezTo>
                  <a:lnTo>
                    <a:pt x="1" y="2354"/>
                  </a:lnTo>
                  <a:cubicBezTo>
                    <a:pt x="1" y="2382"/>
                    <a:pt x="24" y="2405"/>
                    <a:pt x="51" y="2405"/>
                  </a:cubicBezTo>
                  <a:cubicBezTo>
                    <a:pt x="253" y="2405"/>
                    <a:pt x="418" y="2241"/>
                    <a:pt x="418" y="2038"/>
                  </a:cubicBezTo>
                  <a:lnTo>
                    <a:pt x="418" y="368"/>
                  </a:lnTo>
                  <a:cubicBezTo>
                    <a:pt x="418" y="165"/>
                    <a:pt x="2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 flipH="1">
              <a:off x="4314419" y="2616745"/>
              <a:ext cx="1108307" cy="156681"/>
            </a:xfrm>
            <a:custGeom>
              <a:avLst/>
              <a:gdLst/>
              <a:ahLst/>
              <a:cxnLst/>
              <a:rect l="l" t="t" r="r" b="b"/>
              <a:pathLst>
                <a:path w="14395" h="2037" extrusionOk="0">
                  <a:moveTo>
                    <a:pt x="1" y="0"/>
                  </a:moveTo>
                  <a:lnTo>
                    <a:pt x="1" y="2037"/>
                  </a:lnTo>
                  <a:lnTo>
                    <a:pt x="14395" y="2037"/>
                  </a:lnTo>
                  <a:lnTo>
                    <a:pt x="14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 flipH="1">
              <a:off x="5062401" y="2673432"/>
              <a:ext cx="332069" cy="7769"/>
            </a:xfrm>
            <a:custGeom>
              <a:avLst/>
              <a:gdLst/>
              <a:ahLst/>
              <a:cxnLst/>
              <a:rect l="l" t="t" r="r" b="b"/>
              <a:pathLst>
                <a:path w="4313" h="101" extrusionOk="0">
                  <a:moveTo>
                    <a:pt x="51" y="0"/>
                  </a:moveTo>
                  <a:cubicBezTo>
                    <a:pt x="23" y="0"/>
                    <a:pt x="1" y="22"/>
                    <a:pt x="1" y="50"/>
                  </a:cubicBezTo>
                  <a:cubicBezTo>
                    <a:pt x="1" y="78"/>
                    <a:pt x="23" y="100"/>
                    <a:pt x="51" y="100"/>
                  </a:cubicBezTo>
                  <a:lnTo>
                    <a:pt x="4264" y="100"/>
                  </a:lnTo>
                  <a:cubicBezTo>
                    <a:pt x="4291" y="100"/>
                    <a:pt x="4313" y="78"/>
                    <a:pt x="4313" y="50"/>
                  </a:cubicBezTo>
                  <a:cubicBezTo>
                    <a:pt x="4313" y="22"/>
                    <a:pt x="4291" y="0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 flipH="1">
              <a:off x="4944679" y="2712660"/>
              <a:ext cx="449790" cy="7769"/>
            </a:xfrm>
            <a:custGeom>
              <a:avLst/>
              <a:gdLst/>
              <a:ahLst/>
              <a:cxnLst/>
              <a:rect l="l" t="t" r="r" b="b"/>
              <a:pathLst>
                <a:path w="5842" h="101" extrusionOk="0">
                  <a:moveTo>
                    <a:pt x="51" y="0"/>
                  </a:moveTo>
                  <a:cubicBezTo>
                    <a:pt x="23" y="0"/>
                    <a:pt x="1" y="22"/>
                    <a:pt x="1" y="50"/>
                  </a:cubicBezTo>
                  <a:cubicBezTo>
                    <a:pt x="1" y="78"/>
                    <a:pt x="23" y="100"/>
                    <a:pt x="51" y="100"/>
                  </a:cubicBezTo>
                  <a:lnTo>
                    <a:pt x="5791" y="100"/>
                  </a:lnTo>
                  <a:cubicBezTo>
                    <a:pt x="5819" y="100"/>
                    <a:pt x="5841" y="78"/>
                    <a:pt x="5841" y="50"/>
                  </a:cubicBezTo>
                  <a:cubicBezTo>
                    <a:pt x="5841" y="22"/>
                    <a:pt x="5819" y="0"/>
                    <a:pt x="5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6"/>
          <p:cNvGrpSpPr/>
          <p:nvPr/>
        </p:nvGrpSpPr>
        <p:grpSpPr>
          <a:xfrm>
            <a:off x="7643834" y="1285866"/>
            <a:ext cx="1053768" cy="3173294"/>
            <a:chOff x="6052081" y="1889193"/>
            <a:chExt cx="901350" cy="2714305"/>
          </a:xfrm>
        </p:grpSpPr>
        <p:sp>
          <p:nvSpPr>
            <p:cNvPr id="284" name="Google Shape;284;p36"/>
            <p:cNvSpPr/>
            <p:nvPr/>
          </p:nvSpPr>
          <p:spPr>
            <a:xfrm flipH="1">
              <a:off x="6325865" y="1893115"/>
              <a:ext cx="431466" cy="556960"/>
            </a:xfrm>
            <a:custGeom>
              <a:avLst/>
              <a:gdLst/>
              <a:ahLst/>
              <a:cxnLst/>
              <a:rect l="l" t="t" r="r" b="b"/>
              <a:pathLst>
                <a:path w="5604" h="7241" extrusionOk="0">
                  <a:moveTo>
                    <a:pt x="3573" y="1"/>
                  </a:moveTo>
                  <a:cubicBezTo>
                    <a:pt x="3106" y="1"/>
                    <a:pt x="3010" y="469"/>
                    <a:pt x="2896" y="469"/>
                  </a:cubicBezTo>
                  <a:cubicBezTo>
                    <a:pt x="2819" y="469"/>
                    <a:pt x="2632" y="382"/>
                    <a:pt x="2299" y="382"/>
                  </a:cubicBezTo>
                  <a:cubicBezTo>
                    <a:pt x="2103" y="382"/>
                    <a:pt x="1855" y="412"/>
                    <a:pt x="1549" y="508"/>
                  </a:cubicBezTo>
                  <a:cubicBezTo>
                    <a:pt x="725" y="768"/>
                    <a:pt x="363" y="1673"/>
                    <a:pt x="383" y="2479"/>
                  </a:cubicBezTo>
                  <a:cubicBezTo>
                    <a:pt x="403" y="3282"/>
                    <a:pt x="764" y="4427"/>
                    <a:pt x="764" y="4427"/>
                  </a:cubicBezTo>
                  <a:lnTo>
                    <a:pt x="0" y="5672"/>
                  </a:lnTo>
                  <a:lnTo>
                    <a:pt x="1829" y="7240"/>
                  </a:lnTo>
                  <a:lnTo>
                    <a:pt x="2251" y="5833"/>
                  </a:lnTo>
                  <a:cubicBezTo>
                    <a:pt x="2251" y="5833"/>
                    <a:pt x="2892" y="6250"/>
                    <a:pt x="3251" y="6250"/>
                  </a:cubicBezTo>
                  <a:cubicBezTo>
                    <a:pt x="3308" y="6250"/>
                    <a:pt x="3358" y="6240"/>
                    <a:pt x="3397" y="6215"/>
                  </a:cubicBezTo>
                  <a:cubicBezTo>
                    <a:pt x="3679" y="6032"/>
                    <a:pt x="3960" y="5068"/>
                    <a:pt x="3960" y="5068"/>
                  </a:cubicBezTo>
                  <a:cubicBezTo>
                    <a:pt x="4136" y="5043"/>
                    <a:pt x="4292" y="4940"/>
                    <a:pt x="4382" y="4787"/>
                  </a:cubicBezTo>
                  <a:cubicBezTo>
                    <a:pt x="4544" y="4527"/>
                    <a:pt x="4202" y="3983"/>
                    <a:pt x="4202" y="3843"/>
                  </a:cubicBezTo>
                  <a:cubicBezTo>
                    <a:pt x="4202" y="3703"/>
                    <a:pt x="4402" y="3482"/>
                    <a:pt x="4423" y="3220"/>
                  </a:cubicBezTo>
                  <a:cubicBezTo>
                    <a:pt x="4444" y="2961"/>
                    <a:pt x="4402" y="2037"/>
                    <a:pt x="4402" y="2037"/>
                  </a:cubicBezTo>
                  <a:lnTo>
                    <a:pt x="4402" y="2037"/>
                  </a:lnTo>
                  <a:cubicBezTo>
                    <a:pt x="4402" y="2037"/>
                    <a:pt x="4630" y="2220"/>
                    <a:pt x="4888" y="2220"/>
                  </a:cubicBezTo>
                  <a:cubicBezTo>
                    <a:pt x="5029" y="2220"/>
                    <a:pt x="5179" y="2165"/>
                    <a:pt x="5307" y="1995"/>
                  </a:cubicBezTo>
                  <a:cubicBezTo>
                    <a:pt x="5603" y="1620"/>
                    <a:pt x="5587" y="1083"/>
                    <a:pt x="5266" y="728"/>
                  </a:cubicBezTo>
                  <a:cubicBezTo>
                    <a:pt x="5196" y="652"/>
                    <a:pt x="5114" y="628"/>
                    <a:pt x="5027" y="628"/>
                  </a:cubicBezTo>
                  <a:cubicBezTo>
                    <a:pt x="4863" y="628"/>
                    <a:pt x="4680" y="716"/>
                    <a:pt x="4527" y="716"/>
                  </a:cubicBezTo>
                  <a:cubicBezTo>
                    <a:pt x="4483" y="716"/>
                    <a:pt x="4441" y="709"/>
                    <a:pt x="4402" y="690"/>
                  </a:cubicBezTo>
                  <a:cubicBezTo>
                    <a:pt x="4161" y="570"/>
                    <a:pt x="4200" y="66"/>
                    <a:pt x="3658" y="6"/>
                  </a:cubicBezTo>
                  <a:cubicBezTo>
                    <a:pt x="3629" y="3"/>
                    <a:pt x="3600" y="1"/>
                    <a:pt x="3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6"/>
            <p:cNvSpPr/>
            <p:nvPr/>
          </p:nvSpPr>
          <p:spPr>
            <a:xfrm flipH="1">
              <a:off x="6321553" y="1889193"/>
              <a:ext cx="440089" cy="564728"/>
            </a:xfrm>
            <a:custGeom>
              <a:avLst/>
              <a:gdLst/>
              <a:ahLst/>
              <a:cxnLst/>
              <a:rect l="l" t="t" r="r" b="b"/>
              <a:pathLst>
                <a:path w="5716" h="7342" extrusionOk="0">
                  <a:moveTo>
                    <a:pt x="3628" y="99"/>
                  </a:moveTo>
                  <a:cubicBezTo>
                    <a:pt x="3653" y="99"/>
                    <a:pt x="3680" y="101"/>
                    <a:pt x="3708" y="104"/>
                  </a:cubicBezTo>
                  <a:cubicBezTo>
                    <a:pt x="4024" y="139"/>
                    <a:pt x="4121" y="329"/>
                    <a:pt x="4217" y="512"/>
                  </a:cubicBezTo>
                  <a:cubicBezTo>
                    <a:pt x="4276" y="626"/>
                    <a:pt x="4332" y="733"/>
                    <a:pt x="4436" y="785"/>
                  </a:cubicBezTo>
                  <a:cubicBezTo>
                    <a:pt x="4482" y="807"/>
                    <a:pt x="4532" y="816"/>
                    <a:pt x="4583" y="816"/>
                  </a:cubicBezTo>
                  <a:cubicBezTo>
                    <a:pt x="4665" y="816"/>
                    <a:pt x="4752" y="793"/>
                    <a:pt x="4837" y="772"/>
                  </a:cubicBezTo>
                  <a:cubicBezTo>
                    <a:pt x="4922" y="749"/>
                    <a:pt x="5005" y="728"/>
                    <a:pt x="5082" y="728"/>
                  </a:cubicBezTo>
                  <a:cubicBezTo>
                    <a:pt x="5158" y="728"/>
                    <a:pt x="5227" y="749"/>
                    <a:pt x="5285" y="811"/>
                  </a:cubicBezTo>
                  <a:cubicBezTo>
                    <a:pt x="5589" y="1150"/>
                    <a:pt x="5606" y="1656"/>
                    <a:pt x="5322" y="2015"/>
                  </a:cubicBezTo>
                  <a:cubicBezTo>
                    <a:pt x="5232" y="2133"/>
                    <a:pt x="5124" y="2201"/>
                    <a:pt x="4999" y="2216"/>
                  </a:cubicBezTo>
                  <a:cubicBezTo>
                    <a:pt x="4980" y="2218"/>
                    <a:pt x="4961" y="2219"/>
                    <a:pt x="4941" y="2219"/>
                  </a:cubicBezTo>
                  <a:cubicBezTo>
                    <a:pt x="4705" y="2219"/>
                    <a:pt x="4491" y="2048"/>
                    <a:pt x="4489" y="2046"/>
                  </a:cubicBezTo>
                  <a:cubicBezTo>
                    <a:pt x="4481" y="2039"/>
                    <a:pt x="4470" y="2035"/>
                    <a:pt x="4459" y="2035"/>
                  </a:cubicBezTo>
                  <a:cubicBezTo>
                    <a:pt x="4451" y="2035"/>
                    <a:pt x="4444" y="2037"/>
                    <a:pt x="4436" y="2040"/>
                  </a:cubicBezTo>
                  <a:cubicBezTo>
                    <a:pt x="4417" y="2049"/>
                    <a:pt x="4408" y="2068"/>
                    <a:pt x="4408" y="2089"/>
                  </a:cubicBezTo>
                  <a:cubicBezTo>
                    <a:pt x="4408" y="2098"/>
                    <a:pt x="4449" y="3012"/>
                    <a:pt x="4429" y="3268"/>
                  </a:cubicBezTo>
                  <a:cubicBezTo>
                    <a:pt x="4417" y="3404"/>
                    <a:pt x="4355" y="3529"/>
                    <a:pt x="4298" y="3641"/>
                  </a:cubicBezTo>
                  <a:cubicBezTo>
                    <a:pt x="4250" y="3737"/>
                    <a:pt x="4208" y="3822"/>
                    <a:pt x="4208" y="3896"/>
                  </a:cubicBezTo>
                  <a:cubicBezTo>
                    <a:pt x="4208" y="3949"/>
                    <a:pt x="4242" y="4033"/>
                    <a:pt x="4287" y="4146"/>
                  </a:cubicBezTo>
                  <a:cubicBezTo>
                    <a:pt x="4370" y="4350"/>
                    <a:pt x="4494" y="4655"/>
                    <a:pt x="4395" y="4814"/>
                  </a:cubicBezTo>
                  <a:cubicBezTo>
                    <a:pt x="4311" y="4954"/>
                    <a:pt x="4171" y="5047"/>
                    <a:pt x="4009" y="5072"/>
                  </a:cubicBezTo>
                  <a:cubicBezTo>
                    <a:pt x="3990" y="5073"/>
                    <a:pt x="3973" y="5088"/>
                    <a:pt x="3968" y="5106"/>
                  </a:cubicBezTo>
                  <a:cubicBezTo>
                    <a:pt x="3891" y="5370"/>
                    <a:pt x="3645" y="6083"/>
                    <a:pt x="3427" y="6223"/>
                  </a:cubicBezTo>
                  <a:cubicBezTo>
                    <a:pt x="3395" y="6243"/>
                    <a:pt x="3354" y="6252"/>
                    <a:pt x="3305" y="6252"/>
                  </a:cubicBezTo>
                  <a:cubicBezTo>
                    <a:pt x="3032" y="6252"/>
                    <a:pt x="2534" y="5970"/>
                    <a:pt x="2336" y="5841"/>
                  </a:cubicBezTo>
                  <a:cubicBezTo>
                    <a:pt x="2328" y="5836"/>
                    <a:pt x="2318" y="5832"/>
                    <a:pt x="2308" y="5832"/>
                  </a:cubicBezTo>
                  <a:cubicBezTo>
                    <a:pt x="2303" y="5832"/>
                    <a:pt x="2297" y="5833"/>
                    <a:pt x="2292" y="5835"/>
                  </a:cubicBezTo>
                  <a:cubicBezTo>
                    <a:pt x="2277" y="5841"/>
                    <a:pt x="2264" y="5855"/>
                    <a:pt x="2261" y="5869"/>
                  </a:cubicBezTo>
                  <a:lnTo>
                    <a:pt x="1862" y="7203"/>
                  </a:lnTo>
                  <a:lnTo>
                    <a:pt x="124" y="5713"/>
                  </a:lnTo>
                  <a:lnTo>
                    <a:pt x="862" y="4502"/>
                  </a:lnTo>
                  <a:cubicBezTo>
                    <a:pt x="870" y="4491"/>
                    <a:pt x="871" y="4477"/>
                    <a:pt x="868" y="4462"/>
                  </a:cubicBezTo>
                  <a:cubicBezTo>
                    <a:pt x="864" y="4449"/>
                    <a:pt x="509" y="3314"/>
                    <a:pt x="488" y="2525"/>
                  </a:cubicBezTo>
                  <a:cubicBezTo>
                    <a:pt x="470" y="1753"/>
                    <a:pt x="811" y="860"/>
                    <a:pt x="1620" y="605"/>
                  </a:cubicBezTo>
                  <a:cubicBezTo>
                    <a:pt x="1920" y="511"/>
                    <a:pt x="2163" y="482"/>
                    <a:pt x="2356" y="482"/>
                  </a:cubicBezTo>
                  <a:cubicBezTo>
                    <a:pt x="2577" y="482"/>
                    <a:pt x="2731" y="520"/>
                    <a:pt x="2830" y="545"/>
                  </a:cubicBezTo>
                  <a:cubicBezTo>
                    <a:pt x="2883" y="558"/>
                    <a:pt x="2920" y="567"/>
                    <a:pt x="2951" y="567"/>
                  </a:cubicBezTo>
                  <a:cubicBezTo>
                    <a:pt x="3014" y="567"/>
                    <a:pt x="3057" y="508"/>
                    <a:pt x="3113" y="427"/>
                  </a:cubicBezTo>
                  <a:cubicBezTo>
                    <a:pt x="3212" y="286"/>
                    <a:pt x="3343" y="99"/>
                    <a:pt x="3628" y="99"/>
                  </a:cubicBezTo>
                  <a:close/>
                  <a:moveTo>
                    <a:pt x="3630" y="0"/>
                  </a:moveTo>
                  <a:cubicBezTo>
                    <a:pt x="3290" y="0"/>
                    <a:pt x="3129" y="229"/>
                    <a:pt x="3030" y="371"/>
                  </a:cubicBezTo>
                  <a:cubicBezTo>
                    <a:pt x="3005" y="409"/>
                    <a:pt x="2967" y="462"/>
                    <a:pt x="2952" y="468"/>
                  </a:cubicBezTo>
                  <a:cubicBezTo>
                    <a:pt x="2933" y="468"/>
                    <a:pt x="2896" y="459"/>
                    <a:pt x="2853" y="447"/>
                  </a:cubicBezTo>
                  <a:cubicBezTo>
                    <a:pt x="2751" y="422"/>
                    <a:pt x="2588" y="381"/>
                    <a:pt x="2357" y="381"/>
                  </a:cubicBezTo>
                  <a:cubicBezTo>
                    <a:pt x="2155" y="381"/>
                    <a:pt x="1902" y="412"/>
                    <a:pt x="1590" y="511"/>
                  </a:cubicBezTo>
                  <a:cubicBezTo>
                    <a:pt x="731" y="779"/>
                    <a:pt x="369" y="1716"/>
                    <a:pt x="389" y="2527"/>
                  </a:cubicBezTo>
                  <a:cubicBezTo>
                    <a:pt x="407" y="3268"/>
                    <a:pt x="716" y="4306"/>
                    <a:pt x="767" y="4469"/>
                  </a:cubicBezTo>
                  <a:lnTo>
                    <a:pt x="15" y="5695"/>
                  </a:lnTo>
                  <a:cubicBezTo>
                    <a:pt x="0" y="5716"/>
                    <a:pt x="6" y="5744"/>
                    <a:pt x="24" y="5760"/>
                  </a:cubicBezTo>
                  <a:lnTo>
                    <a:pt x="1854" y="7328"/>
                  </a:lnTo>
                  <a:cubicBezTo>
                    <a:pt x="1863" y="7337"/>
                    <a:pt x="1876" y="7342"/>
                    <a:pt x="1887" y="7342"/>
                  </a:cubicBezTo>
                  <a:cubicBezTo>
                    <a:pt x="1891" y="7342"/>
                    <a:pt x="1895" y="7342"/>
                    <a:pt x="1901" y="7337"/>
                  </a:cubicBezTo>
                  <a:cubicBezTo>
                    <a:pt x="1916" y="7334"/>
                    <a:pt x="1929" y="7321"/>
                    <a:pt x="1934" y="7305"/>
                  </a:cubicBezTo>
                  <a:lnTo>
                    <a:pt x="2338" y="5959"/>
                  </a:lnTo>
                  <a:cubicBezTo>
                    <a:pt x="2512" y="6067"/>
                    <a:pt x="2994" y="6348"/>
                    <a:pt x="3308" y="6348"/>
                  </a:cubicBezTo>
                  <a:cubicBezTo>
                    <a:pt x="3375" y="6348"/>
                    <a:pt x="3434" y="6336"/>
                    <a:pt x="3481" y="6305"/>
                  </a:cubicBezTo>
                  <a:cubicBezTo>
                    <a:pt x="3749" y="6135"/>
                    <a:pt x="4004" y="5333"/>
                    <a:pt x="4056" y="5163"/>
                  </a:cubicBezTo>
                  <a:cubicBezTo>
                    <a:pt x="4236" y="5128"/>
                    <a:pt x="4388" y="5020"/>
                    <a:pt x="4482" y="4863"/>
                  </a:cubicBezTo>
                  <a:cubicBezTo>
                    <a:pt x="4606" y="4662"/>
                    <a:pt x="4474" y="4342"/>
                    <a:pt x="4380" y="4107"/>
                  </a:cubicBezTo>
                  <a:cubicBezTo>
                    <a:pt x="4346" y="4018"/>
                    <a:pt x="4309" y="3927"/>
                    <a:pt x="4309" y="3893"/>
                  </a:cubicBezTo>
                  <a:cubicBezTo>
                    <a:pt x="4309" y="3843"/>
                    <a:pt x="4348" y="3765"/>
                    <a:pt x="4389" y="3684"/>
                  </a:cubicBezTo>
                  <a:cubicBezTo>
                    <a:pt x="4446" y="3570"/>
                    <a:pt x="4519" y="3429"/>
                    <a:pt x="4530" y="3274"/>
                  </a:cubicBezTo>
                  <a:cubicBezTo>
                    <a:pt x="4545" y="3062"/>
                    <a:pt x="4523" y="2431"/>
                    <a:pt x="4514" y="2183"/>
                  </a:cubicBezTo>
                  <a:lnTo>
                    <a:pt x="4514" y="2183"/>
                  </a:lnTo>
                  <a:cubicBezTo>
                    <a:pt x="4607" y="2242"/>
                    <a:pt x="4769" y="2320"/>
                    <a:pt x="4945" y="2320"/>
                  </a:cubicBezTo>
                  <a:cubicBezTo>
                    <a:pt x="4968" y="2320"/>
                    <a:pt x="4990" y="2319"/>
                    <a:pt x="5012" y="2316"/>
                  </a:cubicBezTo>
                  <a:cubicBezTo>
                    <a:pt x="5166" y="2297"/>
                    <a:pt x="5297" y="2216"/>
                    <a:pt x="5401" y="2076"/>
                  </a:cubicBezTo>
                  <a:cubicBezTo>
                    <a:pt x="5715" y="1679"/>
                    <a:pt x="5698" y="1119"/>
                    <a:pt x="5359" y="744"/>
                  </a:cubicBezTo>
                  <a:cubicBezTo>
                    <a:pt x="5277" y="655"/>
                    <a:pt x="5182" y="627"/>
                    <a:pt x="5084" y="627"/>
                  </a:cubicBezTo>
                  <a:cubicBezTo>
                    <a:pt x="4993" y="627"/>
                    <a:pt x="4900" y="651"/>
                    <a:pt x="4812" y="674"/>
                  </a:cubicBezTo>
                  <a:cubicBezTo>
                    <a:pt x="4730" y="695"/>
                    <a:pt x="4651" y="717"/>
                    <a:pt x="4582" y="717"/>
                  </a:cubicBezTo>
                  <a:cubicBezTo>
                    <a:pt x="4545" y="717"/>
                    <a:pt x="4511" y="710"/>
                    <a:pt x="4480" y="695"/>
                  </a:cubicBezTo>
                  <a:cubicBezTo>
                    <a:pt x="4405" y="658"/>
                    <a:pt x="4360" y="570"/>
                    <a:pt x="4305" y="467"/>
                  </a:cubicBezTo>
                  <a:cubicBezTo>
                    <a:pt x="4208" y="278"/>
                    <a:pt x="4087" y="47"/>
                    <a:pt x="3720" y="5"/>
                  </a:cubicBezTo>
                  <a:cubicBezTo>
                    <a:pt x="3689" y="2"/>
                    <a:pt x="3659" y="0"/>
                    <a:pt x="3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 flipH="1">
              <a:off x="6325788" y="1892885"/>
              <a:ext cx="403518" cy="481042"/>
            </a:xfrm>
            <a:custGeom>
              <a:avLst/>
              <a:gdLst/>
              <a:ahLst/>
              <a:cxnLst/>
              <a:rect l="l" t="t" r="r" b="b"/>
              <a:pathLst>
                <a:path w="5241" h="6254" extrusionOk="0">
                  <a:moveTo>
                    <a:pt x="3209" y="1"/>
                  </a:moveTo>
                  <a:cubicBezTo>
                    <a:pt x="2742" y="1"/>
                    <a:pt x="2646" y="467"/>
                    <a:pt x="2534" y="467"/>
                  </a:cubicBezTo>
                  <a:cubicBezTo>
                    <a:pt x="2459" y="467"/>
                    <a:pt x="2272" y="380"/>
                    <a:pt x="1939" y="380"/>
                  </a:cubicBezTo>
                  <a:cubicBezTo>
                    <a:pt x="1742" y="380"/>
                    <a:pt x="1493" y="411"/>
                    <a:pt x="1187" y="508"/>
                  </a:cubicBezTo>
                  <a:cubicBezTo>
                    <a:pt x="363" y="769"/>
                    <a:pt x="0" y="1673"/>
                    <a:pt x="21" y="2477"/>
                  </a:cubicBezTo>
                  <a:cubicBezTo>
                    <a:pt x="41" y="3281"/>
                    <a:pt x="403" y="4427"/>
                    <a:pt x="403" y="4427"/>
                  </a:cubicBezTo>
                  <a:cubicBezTo>
                    <a:pt x="624" y="4346"/>
                    <a:pt x="864" y="4144"/>
                    <a:pt x="845" y="3923"/>
                  </a:cubicBezTo>
                  <a:cubicBezTo>
                    <a:pt x="824" y="3702"/>
                    <a:pt x="845" y="3823"/>
                    <a:pt x="684" y="3602"/>
                  </a:cubicBezTo>
                  <a:cubicBezTo>
                    <a:pt x="500" y="3338"/>
                    <a:pt x="532" y="2980"/>
                    <a:pt x="765" y="2757"/>
                  </a:cubicBezTo>
                  <a:cubicBezTo>
                    <a:pt x="816" y="2703"/>
                    <a:pt x="865" y="2681"/>
                    <a:pt x="911" y="2681"/>
                  </a:cubicBezTo>
                  <a:cubicBezTo>
                    <a:pt x="1103" y="2681"/>
                    <a:pt x="1246" y="3059"/>
                    <a:pt x="1246" y="3059"/>
                  </a:cubicBezTo>
                  <a:cubicBezTo>
                    <a:pt x="1246" y="3059"/>
                    <a:pt x="905" y="4526"/>
                    <a:pt x="884" y="4909"/>
                  </a:cubicBezTo>
                  <a:cubicBezTo>
                    <a:pt x="864" y="5291"/>
                    <a:pt x="1891" y="5833"/>
                    <a:pt x="1891" y="5833"/>
                  </a:cubicBezTo>
                  <a:cubicBezTo>
                    <a:pt x="1891" y="5833"/>
                    <a:pt x="2532" y="6254"/>
                    <a:pt x="2889" y="6254"/>
                  </a:cubicBezTo>
                  <a:cubicBezTo>
                    <a:pt x="2946" y="6254"/>
                    <a:pt x="2996" y="6243"/>
                    <a:pt x="3035" y="6218"/>
                  </a:cubicBezTo>
                  <a:cubicBezTo>
                    <a:pt x="3316" y="6036"/>
                    <a:pt x="3598" y="5071"/>
                    <a:pt x="3598" y="5071"/>
                  </a:cubicBezTo>
                  <a:cubicBezTo>
                    <a:pt x="3598" y="5071"/>
                    <a:pt x="3418" y="4629"/>
                    <a:pt x="3197" y="4527"/>
                  </a:cubicBezTo>
                  <a:cubicBezTo>
                    <a:pt x="3143" y="4503"/>
                    <a:pt x="3043" y="4493"/>
                    <a:pt x="2918" y="4493"/>
                  </a:cubicBezTo>
                  <a:cubicBezTo>
                    <a:pt x="2535" y="4493"/>
                    <a:pt x="1921" y="4588"/>
                    <a:pt x="1710" y="4648"/>
                  </a:cubicBezTo>
                  <a:cubicBezTo>
                    <a:pt x="1700" y="4651"/>
                    <a:pt x="1691" y="4652"/>
                    <a:pt x="1683" y="4652"/>
                  </a:cubicBezTo>
                  <a:cubicBezTo>
                    <a:pt x="1442" y="4652"/>
                    <a:pt x="1610" y="3571"/>
                    <a:pt x="1670" y="3241"/>
                  </a:cubicBezTo>
                  <a:cubicBezTo>
                    <a:pt x="1730" y="2897"/>
                    <a:pt x="2152" y="2880"/>
                    <a:pt x="2414" y="2859"/>
                  </a:cubicBezTo>
                  <a:cubicBezTo>
                    <a:pt x="2675" y="2838"/>
                    <a:pt x="2895" y="2678"/>
                    <a:pt x="2856" y="2417"/>
                  </a:cubicBezTo>
                  <a:cubicBezTo>
                    <a:pt x="2817" y="2155"/>
                    <a:pt x="2775" y="1875"/>
                    <a:pt x="3136" y="1754"/>
                  </a:cubicBezTo>
                  <a:cubicBezTo>
                    <a:pt x="3183" y="1738"/>
                    <a:pt x="3233" y="1732"/>
                    <a:pt x="3284" y="1732"/>
                  </a:cubicBezTo>
                  <a:cubicBezTo>
                    <a:pt x="3629" y="1732"/>
                    <a:pt x="4040" y="2035"/>
                    <a:pt x="4040" y="2035"/>
                  </a:cubicBezTo>
                  <a:cubicBezTo>
                    <a:pt x="4040" y="2035"/>
                    <a:pt x="4267" y="2220"/>
                    <a:pt x="4526" y="2220"/>
                  </a:cubicBezTo>
                  <a:cubicBezTo>
                    <a:pt x="4666" y="2220"/>
                    <a:pt x="4817" y="2165"/>
                    <a:pt x="4945" y="1995"/>
                  </a:cubicBezTo>
                  <a:cubicBezTo>
                    <a:pt x="5241" y="1620"/>
                    <a:pt x="5225" y="1085"/>
                    <a:pt x="4905" y="728"/>
                  </a:cubicBezTo>
                  <a:cubicBezTo>
                    <a:pt x="4834" y="652"/>
                    <a:pt x="4752" y="627"/>
                    <a:pt x="4665" y="627"/>
                  </a:cubicBezTo>
                  <a:cubicBezTo>
                    <a:pt x="4500" y="627"/>
                    <a:pt x="4319" y="715"/>
                    <a:pt x="4165" y="715"/>
                  </a:cubicBezTo>
                  <a:cubicBezTo>
                    <a:pt x="4121" y="715"/>
                    <a:pt x="4078" y="708"/>
                    <a:pt x="4040" y="688"/>
                  </a:cubicBezTo>
                  <a:cubicBezTo>
                    <a:pt x="3800" y="569"/>
                    <a:pt x="3839" y="66"/>
                    <a:pt x="3296" y="6"/>
                  </a:cubicBezTo>
                  <a:cubicBezTo>
                    <a:pt x="3265" y="2"/>
                    <a:pt x="3236" y="1"/>
                    <a:pt x="3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 flipH="1">
              <a:off x="6321553" y="1889270"/>
              <a:ext cx="411602" cy="488503"/>
            </a:xfrm>
            <a:custGeom>
              <a:avLst/>
              <a:gdLst/>
              <a:ahLst/>
              <a:cxnLst/>
              <a:rect l="l" t="t" r="r" b="b"/>
              <a:pathLst>
                <a:path w="5346" h="6351" extrusionOk="0">
                  <a:moveTo>
                    <a:pt x="3258" y="101"/>
                  </a:moveTo>
                  <a:cubicBezTo>
                    <a:pt x="3283" y="101"/>
                    <a:pt x="3310" y="103"/>
                    <a:pt x="3338" y="106"/>
                  </a:cubicBezTo>
                  <a:cubicBezTo>
                    <a:pt x="3654" y="141"/>
                    <a:pt x="3751" y="330"/>
                    <a:pt x="3847" y="513"/>
                  </a:cubicBezTo>
                  <a:cubicBezTo>
                    <a:pt x="3906" y="628"/>
                    <a:pt x="3962" y="734"/>
                    <a:pt x="4066" y="785"/>
                  </a:cubicBezTo>
                  <a:cubicBezTo>
                    <a:pt x="4112" y="808"/>
                    <a:pt x="4161" y="816"/>
                    <a:pt x="4212" y="816"/>
                  </a:cubicBezTo>
                  <a:cubicBezTo>
                    <a:pt x="4294" y="816"/>
                    <a:pt x="4381" y="794"/>
                    <a:pt x="4466" y="772"/>
                  </a:cubicBezTo>
                  <a:cubicBezTo>
                    <a:pt x="4550" y="750"/>
                    <a:pt x="4632" y="729"/>
                    <a:pt x="4708" y="729"/>
                  </a:cubicBezTo>
                  <a:cubicBezTo>
                    <a:pt x="4785" y="729"/>
                    <a:pt x="4855" y="750"/>
                    <a:pt x="4914" y="813"/>
                  </a:cubicBezTo>
                  <a:cubicBezTo>
                    <a:pt x="5217" y="1152"/>
                    <a:pt x="5235" y="1656"/>
                    <a:pt x="4950" y="2016"/>
                  </a:cubicBezTo>
                  <a:cubicBezTo>
                    <a:pt x="4862" y="2134"/>
                    <a:pt x="4753" y="2202"/>
                    <a:pt x="4628" y="2216"/>
                  </a:cubicBezTo>
                  <a:cubicBezTo>
                    <a:pt x="4608" y="2219"/>
                    <a:pt x="4589" y="2220"/>
                    <a:pt x="4570" y="2220"/>
                  </a:cubicBezTo>
                  <a:cubicBezTo>
                    <a:pt x="4333" y="2220"/>
                    <a:pt x="4119" y="2049"/>
                    <a:pt x="4116" y="2045"/>
                  </a:cubicBezTo>
                  <a:cubicBezTo>
                    <a:pt x="4097" y="2030"/>
                    <a:pt x="3687" y="1732"/>
                    <a:pt x="3330" y="1732"/>
                  </a:cubicBezTo>
                  <a:cubicBezTo>
                    <a:pt x="3273" y="1732"/>
                    <a:pt x="3218" y="1739"/>
                    <a:pt x="3166" y="1757"/>
                  </a:cubicBezTo>
                  <a:cubicBezTo>
                    <a:pt x="2762" y="1891"/>
                    <a:pt x="2812" y="2215"/>
                    <a:pt x="2850" y="2474"/>
                  </a:cubicBezTo>
                  <a:cubicBezTo>
                    <a:pt x="2864" y="2563"/>
                    <a:pt x="2844" y="2641"/>
                    <a:pt x="2793" y="2706"/>
                  </a:cubicBezTo>
                  <a:cubicBezTo>
                    <a:pt x="2724" y="2791"/>
                    <a:pt x="2600" y="2849"/>
                    <a:pt x="2454" y="2860"/>
                  </a:cubicBezTo>
                  <a:lnTo>
                    <a:pt x="2424" y="2862"/>
                  </a:lnTo>
                  <a:cubicBezTo>
                    <a:pt x="2165" y="2882"/>
                    <a:pt x="1729" y="2915"/>
                    <a:pt x="1664" y="3283"/>
                  </a:cubicBezTo>
                  <a:cubicBezTo>
                    <a:pt x="1583" y="3753"/>
                    <a:pt x="1471" y="4564"/>
                    <a:pt x="1643" y="4720"/>
                  </a:cubicBezTo>
                  <a:cubicBezTo>
                    <a:pt x="1669" y="4742"/>
                    <a:pt x="1698" y="4754"/>
                    <a:pt x="1729" y="4754"/>
                  </a:cubicBezTo>
                  <a:cubicBezTo>
                    <a:pt x="1742" y="4754"/>
                    <a:pt x="1755" y="4752"/>
                    <a:pt x="1769" y="4748"/>
                  </a:cubicBezTo>
                  <a:cubicBezTo>
                    <a:pt x="1987" y="4685"/>
                    <a:pt x="2597" y="4594"/>
                    <a:pt x="2965" y="4594"/>
                  </a:cubicBezTo>
                  <a:cubicBezTo>
                    <a:pt x="3080" y="4594"/>
                    <a:pt x="3172" y="4603"/>
                    <a:pt x="3220" y="4624"/>
                  </a:cubicBezTo>
                  <a:cubicBezTo>
                    <a:pt x="3381" y="4697"/>
                    <a:pt x="3536" y="4994"/>
                    <a:pt x="3592" y="5124"/>
                  </a:cubicBezTo>
                  <a:cubicBezTo>
                    <a:pt x="3511" y="5400"/>
                    <a:pt x="3269" y="6088"/>
                    <a:pt x="3055" y="6223"/>
                  </a:cubicBezTo>
                  <a:cubicBezTo>
                    <a:pt x="3024" y="6243"/>
                    <a:pt x="2983" y="6252"/>
                    <a:pt x="2935" y="6252"/>
                  </a:cubicBezTo>
                  <a:cubicBezTo>
                    <a:pt x="2663" y="6252"/>
                    <a:pt x="2164" y="5969"/>
                    <a:pt x="1963" y="5837"/>
                  </a:cubicBezTo>
                  <a:cubicBezTo>
                    <a:pt x="1686" y="5690"/>
                    <a:pt x="970" y="5248"/>
                    <a:pt x="985" y="4960"/>
                  </a:cubicBezTo>
                  <a:cubicBezTo>
                    <a:pt x="1002" y="4586"/>
                    <a:pt x="1340" y="3134"/>
                    <a:pt x="1344" y="3120"/>
                  </a:cubicBezTo>
                  <a:cubicBezTo>
                    <a:pt x="1346" y="3111"/>
                    <a:pt x="1346" y="3099"/>
                    <a:pt x="1341" y="3090"/>
                  </a:cubicBezTo>
                  <a:cubicBezTo>
                    <a:pt x="1329" y="3053"/>
                    <a:pt x="1198" y="2722"/>
                    <a:pt x="999" y="2684"/>
                  </a:cubicBezTo>
                  <a:cubicBezTo>
                    <a:pt x="986" y="2681"/>
                    <a:pt x="973" y="2679"/>
                    <a:pt x="961" y="2679"/>
                  </a:cubicBezTo>
                  <a:cubicBezTo>
                    <a:pt x="896" y="2679"/>
                    <a:pt x="836" y="2710"/>
                    <a:pt x="780" y="2772"/>
                  </a:cubicBezTo>
                  <a:cubicBezTo>
                    <a:pt x="529" y="3012"/>
                    <a:pt x="492" y="3395"/>
                    <a:pt x="693" y="3681"/>
                  </a:cubicBezTo>
                  <a:cubicBezTo>
                    <a:pt x="749" y="3756"/>
                    <a:pt x="784" y="3793"/>
                    <a:pt x="806" y="3818"/>
                  </a:cubicBezTo>
                  <a:cubicBezTo>
                    <a:pt x="833" y="3848"/>
                    <a:pt x="833" y="3848"/>
                    <a:pt x="840" y="3939"/>
                  </a:cubicBezTo>
                  <a:lnTo>
                    <a:pt x="845" y="3977"/>
                  </a:lnTo>
                  <a:cubicBezTo>
                    <a:pt x="861" y="4153"/>
                    <a:pt x="678" y="4322"/>
                    <a:pt x="485" y="4409"/>
                  </a:cubicBezTo>
                  <a:cubicBezTo>
                    <a:pt x="416" y="4176"/>
                    <a:pt x="137" y="3217"/>
                    <a:pt x="121" y="2526"/>
                  </a:cubicBezTo>
                  <a:cubicBezTo>
                    <a:pt x="100" y="1757"/>
                    <a:pt x="442" y="863"/>
                    <a:pt x="1251" y="607"/>
                  </a:cubicBezTo>
                  <a:cubicBezTo>
                    <a:pt x="1550" y="512"/>
                    <a:pt x="1793" y="482"/>
                    <a:pt x="1985" y="482"/>
                  </a:cubicBezTo>
                  <a:cubicBezTo>
                    <a:pt x="2206" y="482"/>
                    <a:pt x="2361" y="521"/>
                    <a:pt x="2460" y="547"/>
                  </a:cubicBezTo>
                  <a:cubicBezTo>
                    <a:pt x="2513" y="558"/>
                    <a:pt x="2550" y="569"/>
                    <a:pt x="2582" y="569"/>
                  </a:cubicBezTo>
                  <a:cubicBezTo>
                    <a:pt x="2645" y="569"/>
                    <a:pt x="2687" y="510"/>
                    <a:pt x="2744" y="429"/>
                  </a:cubicBezTo>
                  <a:cubicBezTo>
                    <a:pt x="2842" y="288"/>
                    <a:pt x="2973" y="101"/>
                    <a:pt x="3258" y="101"/>
                  </a:cubicBezTo>
                  <a:close/>
                  <a:moveTo>
                    <a:pt x="3261" y="1"/>
                  </a:moveTo>
                  <a:cubicBezTo>
                    <a:pt x="2920" y="1"/>
                    <a:pt x="2761" y="230"/>
                    <a:pt x="2663" y="371"/>
                  </a:cubicBezTo>
                  <a:cubicBezTo>
                    <a:pt x="2635" y="410"/>
                    <a:pt x="2598" y="463"/>
                    <a:pt x="2584" y="468"/>
                  </a:cubicBezTo>
                  <a:cubicBezTo>
                    <a:pt x="2564" y="468"/>
                    <a:pt x="2528" y="460"/>
                    <a:pt x="2486" y="448"/>
                  </a:cubicBezTo>
                  <a:cubicBezTo>
                    <a:pt x="2383" y="423"/>
                    <a:pt x="2220" y="382"/>
                    <a:pt x="1988" y="382"/>
                  </a:cubicBezTo>
                  <a:cubicBezTo>
                    <a:pt x="1787" y="382"/>
                    <a:pt x="1534" y="413"/>
                    <a:pt x="1222" y="511"/>
                  </a:cubicBezTo>
                  <a:cubicBezTo>
                    <a:pt x="364" y="784"/>
                    <a:pt x="0" y="1720"/>
                    <a:pt x="21" y="2527"/>
                  </a:cubicBezTo>
                  <a:cubicBezTo>
                    <a:pt x="41" y="3329"/>
                    <a:pt x="402" y="4480"/>
                    <a:pt x="405" y="4492"/>
                  </a:cubicBezTo>
                  <a:cubicBezTo>
                    <a:pt x="410" y="4505"/>
                    <a:pt x="419" y="4515"/>
                    <a:pt x="432" y="4521"/>
                  </a:cubicBezTo>
                  <a:cubicBezTo>
                    <a:pt x="438" y="4525"/>
                    <a:pt x="445" y="4526"/>
                    <a:pt x="452" y="4526"/>
                  </a:cubicBezTo>
                  <a:cubicBezTo>
                    <a:pt x="458" y="4526"/>
                    <a:pt x="464" y="4525"/>
                    <a:pt x="470" y="4523"/>
                  </a:cubicBezTo>
                  <a:cubicBezTo>
                    <a:pt x="722" y="4431"/>
                    <a:pt x="967" y="4212"/>
                    <a:pt x="945" y="3969"/>
                  </a:cubicBezTo>
                  <a:lnTo>
                    <a:pt x="942" y="3932"/>
                  </a:lnTo>
                  <a:cubicBezTo>
                    <a:pt x="933" y="3820"/>
                    <a:pt x="932" y="3805"/>
                    <a:pt x="880" y="3749"/>
                  </a:cubicBezTo>
                  <a:cubicBezTo>
                    <a:pt x="859" y="3727"/>
                    <a:pt x="828" y="3693"/>
                    <a:pt x="777" y="3622"/>
                  </a:cubicBezTo>
                  <a:cubicBezTo>
                    <a:pt x="603" y="3379"/>
                    <a:pt x="634" y="3052"/>
                    <a:pt x="852" y="2841"/>
                  </a:cubicBezTo>
                  <a:cubicBezTo>
                    <a:pt x="890" y="2801"/>
                    <a:pt x="927" y="2781"/>
                    <a:pt x="963" y="2781"/>
                  </a:cubicBezTo>
                  <a:cubicBezTo>
                    <a:pt x="969" y="2781"/>
                    <a:pt x="974" y="2781"/>
                    <a:pt x="980" y="2782"/>
                  </a:cubicBezTo>
                  <a:cubicBezTo>
                    <a:pt x="1097" y="2804"/>
                    <a:pt x="1206" y="3017"/>
                    <a:pt x="1244" y="3112"/>
                  </a:cubicBezTo>
                  <a:cubicBezTo>
                    <a:pt x="1206" y="3277"/>
                    <a:pt x="904" y="4589"/>
                    <a:pt x="884" y="4955"/>
                  </a:cubicBezTo>
                  <a:cubicBezTo>
                    <a:pt x="865" y="5358"/>
                    <a:pt x="1810" y="5868"/>
                    <a:pt x="1913" y="5923"/>
                  </a:cubicBezTo>
                  <a:cubicBezTo>
                    <a:pt x="1990" y="5973"/>
                    <a:pt x="2578" y="6350"/>
                    <a:pt x="2939" y="6350"/>
                  </a:cubicBezTo>
                  <a:cubicBezTo>
                    <a:pt x="3005" y="6350"/>
                    <a:pt x="3064" y="6338"/>
                    <a:pt x="3108" y="6310"/>
                  </a:cubicBezTo>
                  <a:cubicBezTo>
                    <a:pt x="3403" y="6120"/>
                    <a:pt x="3682" y="5177"/>
                    <a:pt x="3692" y="5136"/>
                  </a:cubicBezTo>
                  <a:cubicBezTo>
                    <a:pt x="3696" y="5126"/>
                    <a:pt x="3695" y="5114"/>
                    <a:pt x="3690" y="5103"/>
                  </a:cubicBezTo>
                  <a:cubicBezTo>
                    <a:pt x="3683" y="5084"/>
                    <a:pt x="3499" y="4641"/>
                    <a:pt x="3263" y="4535"/>
                  </a:cubicBezTo>
                  <a:cubicBezTo>
                    <a:pt x="3201" y="4506"/>
                    <a:pt x="3091" y="4495"/>
                    <a:pt x="2957" y="4495"/>
                  </a:cubicBezTo>
                  <a:cubicBezTo>
                    <a:pt x="2554" y="4495"/>
                    <a:pt x="1933" y="4597"/>
                    <a:pt x="1742" y="4652"/>
                  </a:cubicBezTo>
                  <a:cubicBezTo>
                    <a:pt x="1737" y="4653"/>
                    <a:pt x="1733" y="4654"/>
                    <a:pt x="1730" y="4654"/>
                  </a:cubicBezTo>
                  <a:cubicBezTo>
                    <a:pt x="1721" y="4654"/>
                    <a:pt x="1716" y="4651"/>
                    <a:pt x="1713" y="4647"/>
                  </a:cubicBezTo>
                  <a:cubicBezTo>
                    <a:pt x="1618" y="4561"/>
                    <a:pt x="1639" y="4022"/>
                    <a:pt x="1766" y="3301"/>
                  </a:cubicBezTo>
                  <a:cubicBezTo>
                    <a:pt x="1814" y="3009"/>
                    <a:pt x="2172" y="2983"/>
                    <a:pt x="2435" y="2962"/>
                  </a:cubicBezTo>
                  <a:lnTo>
                    <a:pt x="2464" y="2961"/>
                  </a:lnTo>
                  <a:cubicBezTo>
                    <a:pt x="2638" y="2946"/>
                    <a:pt x="2788" y="2877"/>
                    <a:pt x="2874" y="2768"/>
                  </a:cubicBezTo>
                  <a:cubicBezTo>
                    <a:pt x="2943" y="2681"/>
                    <a:pt x="2968" y="2574"/>
                    <a:pt x="2952" y="2460"/>
                  </a:cubicBezTo>
                  <a:cubicBezTo>
                    <a:pt x="2914" y="2202"/>
                    <a:pt x="2877" y="1958"/>
                    <a:pt x="3198" y="1852"/>
                  </a:cubicBezTo>
                  <a:cubicBezTo>
                    <a:pt x="3240" y="1838"/>
                    <a:pt x="3285" y="1832"/>
                    <a:pt x="3332" y="1832"/>
                  </a:cubicBezTo>
                  <a:cubicBezTo>
                    <a:pt x="3654" y="1832"/>
                    <a:pt x="4052" y="2122"/>
                    <a:pt x="4056" y="2125"/>
                  </a:cubicBezTo>
                  <a:cubicBezTo>
                    <a:pt x="4067" y="2133"/>
                    <a:pt x="4298" y="2321"/>
                    <a:pt x="4572" y="2321"/>
                  </a:cubicBezTo>
                  <a:cubicBezTo>
                    <a:pt x="4594" y="2321"/>
                    <a:pt x="4618" y="2319"/>
                    <a:pt x="4641" y="2317"/>
                  </a:cubicBezTo>
                  <a:cubicBezTo>
                    <a:pt x="4794" y="2297"/>
                    <a:pt x="4927" y="2216"/>
                    <a:pt x="5031" y="2076"/>
                  </a:cubicBezTo>
                  <a:cubicBezTo>
                    <a:pt x="5345" y="1680"/>
                    <a:pt x="5328" y="1120"/>
                    <a:pt x="4989" y="744"/>
                  </a:cubicBezTo>
                  <a:cubicBezTo>
                    <a:pt x="4907" y="655"/>
                    <a:pt x="4812" y="627"/>
                    <a:pt x="4714" y="627"/>
                  </a:cubicBezTo>
                  <a:cubicBezTo>
                    <a:pt x="4623" y="627"/>
                    <a:pt x="4530" y="651"/>
                    <a:pt x="4442" y="675"/>
                  </a:cubicBezTo>
                  <a:cubicBezTo>
                    <a:pt x="4361" y="696"/>
                    <a:pt x="4282" y="716"/>
                    <a:pt x="4214" y="716"/>
                  </a:cubicBezTo>
                  <a:cubicBezTo>
                    <a:pt x="4177" y="716"/>
                    <a:pt x="4142" y="710"/>
                    <a:pt x="4112" y="695"/>
                  </a:cubicBezTo>
                  <a:cubicBezTo>
                    <a:pt x="4037" y="659"/>
                    <a:pt x="3991" y="570"/>
                    <a:pt x="3938" y="467"/>
                  </a:cubicBezTo>
                  <a:cubicBezTo>
                    <a:pt x="3839" y="278"/>
                    <a:pt x="3720" y="47"/>
                    <a:pt x="3351" y="6"/>
                  </a:cubicBezTo>
                  <a:cubicBezTo>
                    <a:pt x="3320" y="2"/>
                    <a:pt x="3290" y="1"/>
                    <a:pt x="3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 flipH="1">
              <a:off x="6452826" y="2179706"/>
              <a:ext cx="17092" cy="29690"/>
            </a:xfrm>
            <a:custGeom>
              <a:avLst/>
              <a:gdLst/>
              <a:ahLst/>
              <a:cxnLst/>
              <a:rect l="l" t="t" r="r" b="b"/>
              <a:pathLst>
                <a:path w="222" h="386" extrusionOk="0">
                  <a:moveTo>
                    <a:pt x="163" y="1"/>
                  </a:moveTo>
                  <a:cubicBezTo>
                    <a:pt x="125" y="1"/>
                    <a:pt x="65" y="73"/>
                    <a:pt x="34" y="169"/>
                  </a:cubicBezTo>
                  <a:cubicBezTo>
                    <a:pt x="0" y="274"/>
                    <a:pt x="12" y="371"/>
                    <a:pt x="49" y="384"/>
                  </a:cubicBezTo>
                  <a:cubicBezTo>
                    <a:pt x="52" y="385"/>
                    <a:pt x="55" y="386"/>
                    <a:pt x="58" y="386"/>
                  </a:cubicBezTo>
                  <a:cubicBezTo>
                    <a:pt x="95" y="386"/>
                    <a:pt x="155" y="312"/>
                    <a:pt x="187" y="219"/>
                  </a:cubicBezTo>
                  <a:cubicBezTo>
                    <a:pt x="221" y="113"/>
                    <a:pt x="209" y="17"/>
                    <a:pt x="173" y="3"/>
                  </a:cubicBezTo>
                  <a:cubicBezTo>
                    <a:pt x="170" y="1"/>
                    <a:pt x="166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 flipH="1">
              <a:off x="6434117" y="2143171"/>
              <a:ext cx="48967" cy="15537"/>
            </a:xfrm>
            <a:custGeom>
              <a:avLst/>
              <a:gdLst/>
              <a:ahLst/>
              <a:cxnLst/>
              <a:rect l="l" t="t" r="r" b="b"/>
              <a:pathLst>
                <a:path w="636" h="202" extrusionOk="0">
                  <a:moveTo>
                    <a:pt x="311" y="0"/>
                  </a:moveTo>
                  <a:cubicBezTo>
                    <a:pt x="162" y="0"/>
                    <a:pt x="41" y="63"/>
                    <a:pt x="34" y="68"/>
                  </a:cubicBezTo>
                  <a:cubicBezTo>
                    <a:pt x="9" y="80"/>
                    <a:pt x="0" y="112"/>
                    <a:pt x="14" y="136"/>
                  </a:cubicBezTo>
                  <a:cubicBezTo>
                    <a:pt x="23" y="152"/>
                    <a:pt x="41" y="161"/>
                    <a:pt x="59" y="161"/>
                  </a:cubicBezTo>
                  <a:cubicBezTo>
                    <a:pt x="67" y="161"/>
                    <a:pt x="74" y="160"/>
                    <a:pt x="81" y="156"/>
                  </a:cubicBezTo>
                  <a:cubicBezTo>
                    <a:pt x="89" y="153"/>
                    <a:pt x="190" y="100"/>
                    <a:pt x="311" y="100"/>
                  </a:cubicBezTo>
                  <a:cubicBezTo>
                    <a:pt x="388" y="100"/>
                    <a:pt x="473" y="121"/>
                    <a:pt x="547" y="189"/>
                  </a:cubicBezTo>
                  <a:cubicBezTo>
                    <a:pt x="557" y="197"/>
                    <a:pt x="568" y="202"/>
                    <a:pt x="581" y="202"/>
                  </a:cubicBezTo>
                  <a:cubicBezTo>
                    <a:pt x="594" y="202"/>
                    <a:pt x="606" y="196"/>
                    <a:pt x="618" y="187"/>
                  </a:cubicBezTo>
                  <a:cubicBezTo>
                    <a:pt x="635" y="165"/>
                    <a:pt x="634" y="134"/>
                    <a:pt x="613" y="115"/>
                  </a:cubicBezTo>
                  <a:cubicBezTo>
                    <a:pt x="517" y="27"/>
                    <a:pt x="408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 flipH="1">
              <a:off x="6479080" y="2254546"/>
              <a:ext cx="41114" cy="38613"/>
            </a:xfrm>
            <a:custGeom>
              <a:avLst/>
              <a:gdLst/>
              <a:ahLst/>
              <a:cxnLst/>
              <a:rect l="l" t="t" r="r" b="b"/>
              <a:pathLst>
                <a:path w="534" h="502" extrusionOk="0">
                  <a:moveTo>
                    <a:pt x="58" y="0"/>
                  </a:moveTo>
                  <a:cubicBezTo>
                    <a:pt x="49" y="0"/>
                    <a:pt x="40" y="3"/>
                    <a:pt x="31" y="8"/>
                  </a:cubicBezTo>
                  <a:cubicBezTo>
                    <a:pt x="9" y="21"/>
                    <a:pt x="0" y="52"/>
                    <a:pt x="15" y="76"/>
                  </a:cubicBezTo>
                  <a:cubicBezTo>
                    <a:pt x="120" y="253"/>
                    <a:pt x="273" y="399"/>
                    <a:pt x="454" y="496"/>
                  </a:cubicBezTo>
                  <a:cubicBezTo>
                    <a:pt x="462" y="500"/>
                    <a:pt x="472" y="502"/>
                    <a:pt x="479" y="502"/>
                  </a:cubicBezTo>
                  <a:cubicBezTo>
                    <a:pt x="497" y="502"/>
                    <a:pt x="513" y="491"/>
                    <a:pt x="521" y="475"/>
                  </a:cubicBezTo>
                  <a:cubicBezTo>
                    <a:pt x="534" y="452"/>
                    <a:pt x="525" y="421"/>
                    <a:pt x="501" y="407"/>
                  </a:cubicBezTo>
                  <a:cubicBezTo>
                    <a:pt x="335" y="319"/>
                    <a:pt x="195" y="186"/>
                    <a:pt x="99" y="24"/>
                  </a:cubicBezTo>
                  <a:cubicBezTo>
                    <a:pt x="90" y="9"/>
                    <a:pt x="74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 flipH="1">
              <a:off x="6379452" y="2390688"/>
              <a:ext cx="201258" cy="587650"/>
            </a:xfrm>
            <a:custGeom>
              <a:avLst/>
              <a:gdLst/>
              <a:ahLst/>
              <a:cxnLst/>
              <a:rect l="l" t="t" r="r" b="b"/>
              <a:pathLst>
                <a:path w="2614" h="7640" extrusionOk="0">
                  <a:moveTo>
                    <a:pt x="924" y="0"/>
                  </a:moveTo>
                  <a:cubicBezTo>
                    <a:pt x="843" y="0"/>
                    <a:pt x="779" y="55"/>
                    <a:pt x="766" y="185"/>
                  </a:cubicBezTo>
                  <a:cubicBezTo>
                    <a:pt x="745" y="387"/>
                    <a:pt x="1147" y="1090"/>
                    <a:pt x="1147" y="1090"/>
                  </a:cubicBezTo>
                  <a:cubicBezTo>
                    <a:pt x="1009" y="922"/>
                    <a:pt x="847" y="774"/>
                    <a:pt x="664" y="654"/>
                  </a:cubicBezTo>
                  <a:cubicBezTo>
                    <a:pt x="508" y="557"/>
                    <a:pt x="400" y="486"/>
                    <a:pt x="298" y="486"/>
                  </a:cubicBezTo>
                  <a:cubicBezTo>
                    <a:pt x="230" y="486"/>
                    <a:pt x="164" y="518"/>
                    <a:pt x="86" y="595"/>
                  </a:cubicBezTo>
                  <a:cubicBezTo>
                    <a:pt x="1" y="684"/>
                    <a:pt x="141" y="730"/>
                    <a:pt x="403" y="1051"/>
                  </a:cubicBezTo>
                  <a:cubicBezTo>
                    <a:pt x="545" y="1222"/>
                    <a:pt x="671" y="1404"/>
                    <a:pt x="783" y="1595"/>
                  </a:cubicBezTo>
                  <a:lnTo>
                    <a:pt x="887" y="1833"/>
                  </a:lnTo>
                  <a:cubicBezTo>
                    <a:pt x="987" y="2071"/>
                    <a:pt x="1268" y="2373"/>
                    <a:pt x="1310" y="2574"/>
                  </a:cubicBezTo>
                  <a:cubicBezTo>
                    <a:pt x="1348" y="2776"/>
                    <a:pt x="626" y="5629"/>
                    <a:pt x="626" y="5629"/>
                  </a:cubicBezTo>
                  <a:lnTo>
                    <a:pt x="928" y="7639"/>
                  </a:lnTo>
                  <a:cubicBezTo>
                    <a:pt x="928" y="7639"/>
                    <a:pt x="1108" y="7559"/>
                    <a:pt x="1329" y="7057"/>
                  </a:cubicBezTo>
                  <a:cubicBezTo>
                    <a:pt x="1550" y="6553"/>
                    <a:pt x="1791" y="4907"/>
                    <a:pt x="1791" y="4907"/>
                  </a:cubicBezTo>
                  <a:lnTo>
                    <a:pt x="2254" y="2475"/>
                  </a:lnTo>
                  <a:cubicBezTo>
                    <a:pt x="2254" y="2475"/>
                    <a:pt x="2614" y="1377"/>
                    <a:pt x="2593" y="1097"/>
                  </a:cubicBezTo>
                  <a:cubicBezTo>
                    <a:pt x="2573" y="817"/>
                    <a:pt x="2254" y="950"/>
                    <a:pt x="2012" y="848"/>
                  </a:cubicBezTo>
                  <a:cubicBezTo>
                    <a:pt x="1830" y="780"/>
                    <a:pt x="1640" y="735"/>
                    <a:pt x="1450" y="708"/>
                  </a:cubicBezTo>
                  <a:cubicBezTo>
                    <a:pt x="1450" y="708"/>
                    <a:pt x="1208" y="126"/>
                    <a:pt x="1068" y="45"/>
                  </a:cubicBezTo>
                  <a:cubicBezTo>
                    <a:pt x="1018" y="16"/>
                    <a:pt x="969" y="0"/>
                    <a:pt x="9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 flipH="1">
              <a:off x="6376064" y="2387073"/>
              <a:ext cx="207880" cy="595341"/>
            </a:xfrm>
            <a:custGeom>
              <a:avLst/>
              <a:gdLst/>
              <a:ahLst/>
              <a:cxnLst/>
              <a:rect l="l" t="t" r="r" b="b"/>
              <a:pathLst>
                <a:path w="2700" h="7740" extrusionOk="0">
                  <a:moveTo>
                    <a:pt x="963" y="99"/>
                  </a:moveTo>
                  <a:cubicBezTo>
                    <a:pt x="996" y="99"/>
                    <a:pt x="1036" y="112"/>
                    <a:pt x="1079" y="136"/>
                  </a:cubicBezTo>
                  <a:cubicBezTo>
                    <a:pt x="1170" y="188"/>
                    <a:pt x="1349" y="556"/>
                    <a:pt x="1440" y="776"/>
                  </a:cubicBezTo>
                  <a:cubicBezTo>
                    <a:pt x="1447" y="792"/>
                    <a:pt x="1462" y="805"/>
                    <a:pt x="1480" y="807"/>
                  </a:cubicBezTo>
                  <a:cubicBezTo>
                    <a:pt x="1668" y="833"/>
                    <a:pt x="1854" y="879"/>
                    <a:pt x="2031" y="944"/>
                  </a:cubicBezTo>
                  <a:cubicBezTo>
                    <a:pt x="2125" y="982"/>
                    <a:pt x="2225" y="989"/>
                    <a:pt x="2317" y="995"/>
                  </a:cubicBezTo>
                  <a:cubicBezTo>
                    <a:pt x="2488" y="1006"/>
                    <a:pt x="2570" y="1017"/>
                    <a:pt x="2579" y="1150"/>
                  </a:cubicBezTo>
                  <a:cubicBezTo>
                    <a:pt x="2600" y="1418"/>
                    <a:pt x="2248" y="2498"/>
                    <a:pt x="2243" y="2515"/>
                  </a:cubicBezTo>
                  <a:lnTo>
                    <a:pt x="1780" y="4948"/>
                  </a:lnTo>
                  <a:cubicBezTo>
                    <a:pt x="1779" y="4966"/>
                    <a:pt x="1537" y="6595"/>
                    <a:pt x="1322" y="7085"/>
                  </a:cubicBezTo>
                  <a:cubicBezTo>
                    <a:pt x="1186" y="7391"/>
                    <a:pt x="1069" y="7534"/>
                    <a:pt x="1002" y="7598"/>
                  </a:cubicBezTo>
                  <a:lnTo>
                    <a:pt x="715" y="5680"/>
                  </a:lnTo>
                  <a:cubicBezTo>
                    <a:pt x="800" y="5344"/>
                    <a:pt x="1437" y="2817"/>
                    <a:pt x="1391" y="2612"/>
                  </a:cubicBezTo>
                  <a:cubicBezTo>
                    <a:pt x="1368" y="2491"/>
                    <a:pt x="1272" y="2347"/>
                    <a:pt x="1169" y="2196"/>
                  </a:cubicBezTo>
                  <a:cubicBezTo>
                    <a:pt x="1091" y="2080"/>
                    <a:pt x="1010" y="1962"/>
                    <a:pt x="968" y="1859"/>
                  </a:cubicBezTo>
                  <a:lnTo>
                    <a:pt x="867" y="1622"/>
                  </a:lnTo>
                  <a:cubicBezTo>
                    <a:pt x="865" y="1620"/>
                    <a:pt x="865" y="1617"/>
                    <a:pt x="862" y="1616"/>
                  </a:cubicBezTo>
                  <a:cubicBezTo>
                    <a:pt x="749" y="1423"/>
                    <a:pt x="619" y="1238"/>
                    <a:pt x="476" y="1067"/>
                  </a:cubicBezTo>
                  <a:cubicBezTo>
                    <a:pt x="382" y="951"/>
                    <a:pt x="301" y="870"/>
                    <a:pt x="243" y="811"/>
                  </a:cubicBezTo>
                  <a:cubicBezTo>
                    <a:pt x="136" y="701"/>
                    <a:pt x="139" y="696"/>
                    <a:pt x="155" y="678"/>
                  </a:cubicBezTo>
                  <a:cubicBezTo>
                    <a:pt x="221" y="614"/>
                    <a:pt x="275" y="585"/>
                    <a:pt x="333" y="585"/>
                  </a:cubicBezTo>
                  <a:cubicBezTo>
                    <a:pt x="413" y="585"/>
                    <a:pt x="500" y="639"/>
                    <a:pt x="638" y="724"/>
                  </a:cubicBezTo>
                  <a:lnTo>
                    <a:pt x="671" y="745"/>
                  </a:lnTo>
                  <a:cubicBezTo>
                    <a:pt x="847" y="863"/>
                    <a:pt x="1008" y="1006"/>
                    <a:pt x="1142" y="1172"/>
                  </a:cubicBezTo>
                  <a:cubicBezTo>
                    <a:pt x="1153" y="1184"/>
                    <a:pt x="1167" y="1190"/>
                    <a:pt x="1181" y="1190"/>
                  </a:cubicBezTo>
                  <a:cubicBezTo>
                    <a:pt x="1192" y="1190"/>
                    <a:pt x="1202" y="1187"/>
                    <a:pt x="1212" y="1181"/>
                  </a:cubicBezTo>
                  <a:cubicBezTo>
                    <a:pt x="1231" y="1166"/>
                    <a:pt x="1238" y="1137"/>
                    <a:pt x="1226" y="1115"/>
                  </a:cubicBezTo>
                  <a:cubicBezTo>
                    <a:pt x="1074" y="848"/>
                    <a:pt x="837" y="375"/>
                    <a:pt x="852" y="239"/>
                  </a:cubicBezTo>
                  <a:cubicBezTo>
                    <a:pt x="858" y="192"/>
                    <a:pt x="873" y="132"/>
                    <a:pt x="917" y="110"/>
                  </a:cubicBezTo>
                  <a:cubicBezTo>
                    <a:pt x="930" y="103"/>
                    <a:pt x="945" y="99"/>
                    <a:pt x="963" y="99"/>
                  </a:cubicBezTo>
                  <a:close/>
                  <a:moveTo>
                    <a:pt x="964" y="1"/>
                  </a:moveTo>
                  <a:cubicBezTo>
                    <a:pt x="931" y="1"/>
                    <a:pt x="900" y="8"/>
                    <a:pt x="873" y="23"/>
                  </a:cubicBezTo>
                  <a:cubicBezTo>
                    <a:pt x="825" y="45"/>
                    <a:pt x="766" y="102"/>
                    <a:pt x="755" y="230"/>
                  </a:cubicBezTo>
                  <a:cubicBezTo>
                    <a:pt x="741" y="351"/>
                    <a:pt x="861" y="625"/>
                    <a:pt x="971" y="846"/>
                  </a:cubicBezTo>
                  <a:cubicBezTo>
                    <a:pt x="895" y="779"/>
                    <a:pt x="814" y="717"/>
                    <a:pt x="728" y="659"/>
                  </a:cubicBezTo>
                  <a:lnTo>
                    <a:pt x="693" y="639"/>
                  </a:lnTo>
                  <a:cubicBezTo>
                    <a:pt x="555" y="554"/>
                    <a:pt x="445" y="487"/>
                    <a:pt x="334" y="487"/>
                  </a:cubicBezTo>
                  <a:cubicBezTo>
                    <a:pt x="255" y="487"/>
                    <a:pt x="176" y="521"/>
                    <a:pt x="87" y="609"/>
                  </a:cubicBezTo>
                  <a:cubicBezTo>
                    <a:pt x="0" y="702"/>
                    <a:pt x="71" y="774"/>
                    <a:pt x="177" y="882"/>
                  </a:cubicBezTo>
                  <a:cubicBezTo>
                    <a:pt x="234" y="941"/>
                    <a:pt x="313" y="1020"/>
                    <a:pt x="404" y="1132"/>
                  </a:cubicBezTo>
                  <a:cubicBezTo>
                    <a:pt x="544" y="1299"/>
                    <a:pt x="669" y="1477"/>
                    <a:pt x="780" y="1666"/>
                  </a:cubicBezTo>
                  <a:lnTo>
                    <a:pt x="880" y="1902"/>
                  </a:lnTo>
                  <a:cubicBezTo>
                    <a:pt x="926" y="2014"/>
                    <a:pt x="1008" y="2134"/>
                    <a:pt x="1089" y="2255"/>
                  </a:cubicBezTo>
                  <a:cubicBezTo>
                    <a:pt x="1182" y="2391"/>
                    <a:pt x="1278" y="2532"/>
                    <a:pt x="1297" y="2634"/>
                  </a:cubicBezTo>
                  <a:cubicBezTo>
                    <a:pt x="1325" y="2773"/>
                    <a:pt x="895" y="4568"/>
                    <a:pt x="616" y="5667"/>
                  </a:cubicBezTo>
                  <a:cubicBezTo>
                    <a:pt x="615" y="5674"/>
                    <a:pt x="612" y="5680"/>
                    <a:pt x="615" y="5688"/>
                  </a:cubicBezTo>
                  <a:lnTo>
                    <a:pt x="917" y="7696"/>
                  </a:lnTo>
                  <a:cubicBezTo>
                    <a:pt x="918" y="7714"/>
                    <a:pt x="929" y="7726"/>
                    <a:pt x="942" y="7733"/>
                  </a:cubicBezTo>
                  <a:cubicBezTo>
                    <a:pt x="949" y="7738"/>
                    <a:pt x="957" y="7739"/>
                    <a:pt x="965" y="7739"/>
                  </a:cubicBezTo>
                  <a:cubicBezTo>
                    <a:pt x="973" y="7739"/>
                    <a:pt x="980" y="7738"/>
                    <a:pt x="985" y="7738"/>
                  </a:cubicBezTo>
                  <a:cubicBezTo>
                    <a:pt x="1005" y="7727"/>
                    <a:pt x="1189" y="7636"/>
                    <a:pt x="1412" y="7129"/>
                  </a:cubicBezTo>
                  <a:cubicBezTo>
                    <a:pt x="1633" y="6626"/>
                    <a:pt x="1869" y="5035"/>
                    <a:pt x="1878" y="4968"/>
                  </a:cubicBezTo>
                  <a:lnTo>
                    <a:pt x="2339" y="2543"/>
                  </a:lnTo>
                  <a:cubicBezTo>
                    <a:pt x="2354" y="2496"/>
                    <a:pt x="2700" y="1432"/>
                    <a:pt x="2679" y="1144"/>
                  </a:cubicBezTo>
                  <a:cubicBezTo>
                    <a:pt x="2665" y="917"/>
                    <a:pt x="2482" y="907"/>
                    <a:pt x="2321" y="895"/>
                  </a:cubicBezTo>
                  <a:cubicBezTo>
                    <a:pt x="2237" y="891"/>
                    <a:pt x="2147" y="885"/>
                    <a:pt x="2068" y="851"/>
                  </a:cubicBezTo>
                  <a:cubicBezTo>
                    <a:pt x="1891" y="787"/>
                    <a:pt x="1708" y="739"/>
                    <a:pt x="1522" y="714"/>
                  </a:cubicBezTo>
                  <a:cubicBezTo>
                    <a:pt x="1464" y="571"/>
                    <a:pt x="1268" y="132"/>
                    <a:pt x="1130" y="52"/>
                  </a:cubicBezTo>
                  <a:cubicBezTo>
                    <a:pt x="1072" y="18"/>
                    <a:pt x="1015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 flipH="1">
              <a:off x="6430960" y="2470681"/>
              <a:ext cx="66214" cy="97531"/>
            </a:xfrm>
            <a:custGeom>
              <a:avLst/>
              <a:gdLst/>
              <a:ahLst/>
              <a:cxnLst/>
              <a:rect l="l" t="t" r="r" b="b"/>
              <a:pathLst>
                <a:path w="860" h="1268" extrusionOk="0">
                  <a:moveTo>
                    <a:pt x="59" y="0"/>
                  </a:moveTo>
                  <a:cubicBezTo>
                    <a:pt x="41" y="0"/>
                    <a:pt x="23" y="11"/>
                    <a:pt x="14" y="28"/>
                  </a:cubicBezTo>
                  <a:cubicBezTo>
                    <a:pt x="1" y="54"/>
                    <a:pt x="12" y="84"/>
                    <a:pt x="36" y="95"/>
                  </a:cubicBezTo>
                  <a:cubicBezTo>
                    <a:pt x="42" y="98"/>
                    <a:pt x="543" y="352"/>
                    <a:pt x="655" y="632"/>
                  </a:cubicBezTo>
                  <a:cubicBezTo>
                    <a:pt x="727" y="821"/>
                    <a:pt x="759" y="1015"/>
                    <a:pt x="752" y="1215"/>
                  </a:cubicBezTo>
                  <a:cubicBezTo>
                    <a:pt x="751" y="1243"/>
                    <a:pt x="773" y="1266"/>
                    <a:pt x="802" y="1267"/>
                  </a:cubicBezTo>
                  <a:cubicBezTo>
                    <a:pt x="830" y="1267"/>
                    <a:pt x="852" y="1248"/>
                    <a:pt x="854" y="1218"/>
                  </a:cubicBezTo>
                  <a:cubicBezTo>
                    <a:pt x="860" y="1005"/>
                    <a:pt x="826" y="795"/>
                    <a:pt x="749" y="595"/>
                  </a:cubicBezTo>
                  <a:cubicBezTo>
                    <a:pt x="624" y="280"/>
                    <a:pt x="104" y="17"/>
                    <a:pt x="82" y="6"/>
                  </a:cubicBezTo>
                  <a:cubicBezTo>
                    <a:pt x="74" y="2"/>
                    <a:pt x="67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 flipH="1">
              <a:off x="6488781" y="2377766"/>
              <a:ext cx="44348" cy="38305"/>
            </a:xfrm>
            <a:custGeom>
              <a:avLst/>
              <a:gdLst/>
              <a:ahLst/>
              <a:cxnLst/>
              <a:rect l="l" t="t" r="r" b="b"/>
              <a:pathLst>
                <a:path w="576" h="498" extrusionOk="0">
                  <a:moveTo>
                    <a:pt x="375" y="1"/>
                  </a:moveTo>
                  <a:cubicBezTo>
                    <a:pt x="364" y="1"/>
                    <a:pt x="352" y="3"/>
                    <a:pt x="341" y="7"/>
                  </a:cubicBezTo>
                  <a:cubicBezTo>
                    <a:pt x="341" y="7"/>
                    <a:pt x="30" y="36"/>
                    <a:pt x="15" y="186"/>
                  </a:cubicBezTo>
                  <a:cubicBezTo>
                    <a:pt x="0" y="334"/>
                    <a:pt x="59" y="497"/>
                    <a:pt x="177" y="497"/>
                  </a:cubicBezTo>
                  <a:cubicBezTo>
                    <a:pt x="295" y="497"/>
                    <a:pt x="518" y="483"/>
                    <a:pt x="547" y="335"/>
                  </a:cubicBezTo>
                  <a:cubicBezTo>
                    <a:pt x="575" y="199"/>
                    <a:pt x="491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 flipH="1">
              <a:off x="6485317" y="2373766"/>
              <a:ext cx="51585" cy="46151"/>
            </a:xfrm>
            <a:custGeom>
              <a:avLst/>
              <a:gdLst/>
              <a:ahLst/>
              <a:cxnLst/>
              <a:rect l="l" t="t" r="r" b="b"/>
              <a:pathLst>
                <a:path w="670" h="600" extrusionOk="0">
                  <a:moveTo>
                    <a:pt x="424" y="103"/>
                  </a:moveTo>
                  <a:cubicBezTo>
                    <a:pt x="435" y="103"/>
                    <a:pt x="453" y="109"/>
                    <a:pt x="472" y="125"/>
                  </a:cubicBezTo>
                  <a:cubicBezTo>
                    <a:pt x="530" y="176"/>
                    <a:pt x="565" y="293"/>
                    <a:pt x="549" y="375"/>
                  </a:cubicBezTo>
                  <a:cubicBezTo>
                    <a:pt x="527" y="483"/>
                    <a:pt x="337" y="499"/>
                    <a:pt x="226" y="499"/>
                  </a:cubicBezTo>
                  <a:cubicBezTo>
                    <a:pt x="204" y="499"/>
                    <a:pt x="183" y="490"/>
                    <a:pt x="167" y="470"/>
                  </a:cubicBezTo>
                  <a:cubicBezTo>
                    <a:pt x="126" y="423"/>
                    <a:pt x="104" y="331"/>
                    <a:pt x="114" y="241"/>
                  </a:cubicBezTo>
                  <a:cubicBezTo>
                    <a:pt x="122" y="162"/>
                    <a:pt x="306" y="117"/>
                    <a:pt x="394" y="109"/>
                  </a:cubicBezTo>
                  <a:cubicBezTo>
                    <a:pt x="397" y="109"/>
                    <a:pt x="402" y="109"/>
                    <a:pt x="404" y="107"/>
                  </a:cubicBezTo>
                  <a:cubicBezTo>
                    <a:pt x="409" y="106"/>
                    <a:pt x="413" y="103"/>
                    <a:pt x="424" y="103"/>
                  </a:cubicBezTo>
                  <a:close/>
                  <a:moveTo>
                    <a:pt x="423" y="1"/>
                  </a:moveTo>
                  <a:cubicBezTo>
                    <a:pt x="409" y="1"/>
                    <a:pt x="394" y="3"/>
                    <a:pt x="379" y="7"/>
                  </a:cubicBezTo>
                  <a:cubicBezTo>
                    <a:pt x="325" y="14"/>
                    <a:pt x="33" y="54"/>
                    <a:pt x="14" y="231"/>
                  </a:cubicBezTo>
                  <a:cubicBezTo>
                    <a:pt x="1" y="350"/>
                    <a:pt x="33" y="470"/>
                    <a:pt x="94" y="536"/>
                  </a:cubicBezTo>
                  <a:cubicBezTo>
                    <a:pt x="130" y="577"/>
                    <a:pt x="175" y="599"/>
                    <a:pt x="226" y="599"/>
                  </a:cubicBezTo>
                  <a:cubicBezTo>
                    <a:pt x="539" y="599"/>
                    <a:pt x="627" y="489"/>
                    <a:pt x="646" y="393"/>
                  </a:cubicBezTo>
                  <a:cubicBezTo>
                    <a:pt x="670" y="275"/>
                    <a:pt x="624" y="123"/>
                    <a:pt x="539" y="48"/>
                  </a:cubicBezTo>
                  <a:cubicBezTo>
                    <a:pt x="504" y="17"/>
                    <a:pt x="464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 flipH="1">
              <a:off x="6423723" y="2418378"/>
              <a:ext cx="42577" cy="75687"/>
            </a:xfrm>
            <a:custGeom>
              <a:avLst/>
              <a:gdLst/>
              <a:ahLst/>
              <a:cxnLst/>
              <a:rect l="l" t="t" r="r" b="b"/>
              <a:pathLst>
                <a:path w="553" h="984" extrusionOk="0">
                  <a:moveTo>
                    <a:pt x="302" y="0"/>
                  </a:moveTo>
                  <a:cubicBezTo>
                    <a:pt x="302" y="0"/>
                    <a:pt x="0" y="0"/>
                    <a:pt x="34" y="149"/>
                  </a:cubicBezTo>
                  <a:cubicBezTo>
                    <a:pt x="70" y="299"/>
                    <a:pt x="123" y="890"/>
                    <a:pt x="226" y="935"/>
                  </a:cubicBezTo>
                  <a:cubicBezTo>
                    <a:pt x="279" y="957"/>
                    <a:pt x="349" y="984"/>
                    <a:pt x="406" y="984"/>
                  </a:cubicBezTo>
                  <a:cubicBezTo>
                    <a:pt x="460" y="984"/>
                    <a:pt x="502" y="961"/>
                    <a:pt x="509" y="890"/>
                  </a:cubicBezTo>
                  <a:cubicBezTo>
                    <a:pt x="524" y="744"/>
                    <a:pt x="553" y="447"/>
                    <a:pt x="494" y="282"/>
                  </a:cubicBezTo>
                  <a:cubicBezTo>
                    <a:pt x="453" y="176"/>
                    <a:pt x="386" y="78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 flipH="1">
              <a:off x="6420181" y="2414532"/>
              <a:ext cx="48043" cy="83379"/>
            </a:xfrm>
            <a:custGeom>
              <a:avLst/>
              <a:gdLst/>
              <a:ahLst/>
              <a:cxnLst/>
              <a:rect l="l" t="t" r="r" b="b"/>
              <a:pathLst>
                <a:path w="624" h="1084" extrusionOk="0">
                  <a:moveTo>
                    <a:pt x="308" y="100"/>
                  </a:moveTo>
                  <a:cubicBezTo>
                    <a:pt x="379" y="173"/>
                    <a:pt x="435" y="257"/>
                    <a:pt x="470" y="348"/>
                  </a:cubicBezTo>
                  <a:cubicBezTo>
                    <a:pt x="528" y="506"/>
                    <a:pt x="497" y="817"/>
                    <a:pt x="484" y="934"/>
                  </a:cubicBezTo>
                  <a:cubicBezTo>
                    <a:pt x="482" y="965"/>
                    <a:pt x="469" y="973"/>
                    <a:pt x="465" y="974"/>
                  </a:cubicBezTo>
                  <a:cubicBezTo>
                    <a:pt x="458" y="978"/>
                    <a:pt x="448" y="982"/>
                    <a:pt x="430" y="982"/>
                  </a:cubicBezTo>
                  <a:cubicBezTo>
                    <a:pt x="401" y="982"/>
                    <a:pt x="353" y="972"/>
                    <a:pt x="273" y="937"/>
                  </a:cubicBezTo>
                  <a:cubicBezTo>
                    <a:pt x="220" y="901"/>
                    <a:pt x="165" y="541"/>
                    <a:pt x="143" y="388"/>
                  </a:cubicBezTo>
                  <a:cubicBezTo>
                    <a:pt x="130" y="301"/>
                    <a:pt x="118" y="229"/>
                    <a:pt x="109" y="187"/>
                  </a:cubicBezTo>
                  <a:cubicBezTo>
                    <a:pt x="106" y="170"/>
                    <a:pt x="109" y="161"/>
                    <a:pt x="115" y="155"/>
                  </a:cubicBezTo>
                  <a:cubicBezTo>
                    <a:pt x="145" y="121"/>
                    <a:pt x="239" y="103"/>
                    <a:pt x="308" y="100"/>
                  </a:cubicBezTo>
                  <a:close/>
                  <a:moveTo>
                    <a:pt x="327" y="0"/>
                  </a:moveTo>
                  <a:cubicBezTo>
                    <a:pt x="305" y="0"/>
                    <a:pt x="109" y="3"/>
                    <a:pt x="36" y="94"/>
                  </a:cubicBezTo>
                  <a:cubicBezTo>
                    <a:pt x="9" y="128"/>
                    <a:pt x="0" y="168"/>
                    <a:pt x="12" y="211"/>
                  </a:cubicBezTo>
                  <a:cubicBezTo>
                    <a:pt x="19" y="248"/>
                    <a:pt x="30" y="320"/>
                    <a:pt x="43" y="402"/>
                  </a:cubicBezTo>
                  <a:cubicBezTo>
                    <a:pt x="103" y="808"/>
                    <a:pt x="146" y="993"/>
                    <a:pt x="233" y="1030"/>
                  </a:cubicBezTo>
                  <a:cubicBezTo>
                    <a:pt x="294" y="1058"/>
                    <a:pt x="367" y="1083"/>
                    <a:pt x="432" y="1083"/>
                  </a:cubicBezTo>
                  <a:cubicBezTo>
                    <a:pt x="463" y="1083"/>
                    <a:pt x="493" y="1076"/>
                    <a:pt x="516" y="1063"/>
                  </a:cubicBezTo>
                  <a:cubicBezTo>
                    <a:pt x="544" y="1047"/>
                    <a:pt x="578" y="1014"/>
                    <a:pt x="585" y="946"/>
                  </a:cubicBezTo>
                  <a:cubicBezTo>
                    <a:pt x="607" y="736"/>
                    <a:pt x="624" y="473"/>
                    <a:pt x="566" y="314"/>
                  </a:cubicBezTo>
                  <a:cubicBezTo>
                    <a:pt x="522" y="199"/>
                    <a:pt x="450" y="96"/>
                    <a:pt x="361" y="13"/>
                  </a:cubicBezTo>
                  <a:cubicBezTo>
                    <a:pt x="353" y="6"/>
                    <a:pt x="339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 flipH="1">
              <a:off x="6400625" y="2422839"/>
              <a:ext cx="34339" cy="78994"/>
            </a:xfrm>
            <a:custGeom>
              <a:avLst/>
              <a:gdLst/>
              <a:ahLst/>
              <a:cxnLst/>
              <a:rect l="l" t="t" r="r" b="b"/>
              <a:pathLst>
                <a:path w="446" h="1027" extrusionOk="0">
                  <a:moveTo>
                    <a:pt x="140" y="1"/>
                  </a:moveTo>
                  <a:cubicBezTo>
                    <a:pt x="93" y="1"/>
                    <a:pt x="45" y="10"/>
                    <a:pt x="0" y="29"/>
                  </a:cubicBezTo>
                  <a:lnTo>
                    <a:pt x="90" y="222"/>
                  </a:lnTo>
                  <a:cubicBezTo>
                    <a:pt x="178" y="415"/>
                    <a:pt x="105" y="831"/>
                    <a:pt x="105" y="831"/>
                  </a:cubicBezTo>
                  <a:cubicBezTo>
                    <a:pt x="105" y="831"/>
                    <a:pt x="170" y="1027"/>
                    <a:pt x="251" y="1027"/>
                  </a:cubicBezTo>
                  <a:cubicBezTo>
                    <a:pt x="256" y="1027"/>
                    <a:pt x="261" y="1026"/>
                    <a:pt x="267" y="1024"/>
                  </a:cubicBezTo>
                  <a:cubicBezTo>
                    <a:pt x="355" y="995"/>
                    <a:pt x="414" y="698"/>
                    <a:pt x="429" y="474"/>
                  </a:cubicBezTo>
                  <a:cubicBezTo>
                    <a:pt x="445" y="252"/>
                    <a:pt x="445" y="134"/>
                    <a:pt x="311" y="44"/>
                  </a:cubicBezTo>
                  <a:cubicBezTo>
                    <a:pt x="258" y="15"/>
                    <a:pt x="199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 flipH="1">
              <a:off x="6396699" y="2419147"/>
              <a:ext cx="42115" cy="86455"/>
            </a:xfrm>
            <a:custGeom>
              <a:avLst/>
              <a:gdLst/>
              <a:ahLst/>
              <a:cxnLst/>
              <a:rect l="l" t="t" r="r" b="b"/>
              <a:pathLst>
                <a:path w="547" h="1124" extrusionOk="0">
                  <a:moveTo>
                    <a:pt x="190" y="99"/>
                  </a:moveTo>
                  <a:cubicBezTo>
                    <a:pt x="240" y="99"/>
                    <a:pt x="288" y="110"/>
                    <a:pt x="332" y="132"/>
                  </a:cubicBezTo>
                  <a:cubicBezTo>
                    <a:pt x="439" y="204"/>
                    <a:pt x="442" y="294"/>
                    <a:pt x="427" y="518"/>
                  </a:cubicBezTo>
                  <a:cubicBezTo>
                    <a:pt x="410" y="801"/>
                    <a:pt x="337" y="1009"/>
                    <a:pt x="299" y="1022"/>
                  </a:cubicBezTo>
                  <a:cubicBezTo>
                    <a:pt x="280" y="1022"/>
                    <a:pt x="234" y="954"/>
                    <a:pt x="205" y="873"/>
                  </a:cubicBezTo>
                  <a:cubicBezTo>
                    <a:pt x="218" y="799"/>
                    <a:pt x="270" y="437"/>
                    <a:pt x="183" y="247"/>
                  </a:cubicBezTo>
                  <a:lnTo>
                    <a:pt x="118" y="107"/>
                  </a:lnTo>
                  <a:cubicBezTo>
                    <a:pt x="142" y="101"/>
                    <a:pt x="166" y="99"/>
                    <a:pt x="190" y="99"/>
                  </a:cubicBezTo>
                  <a:close/>
                  <a:moveTo>
                    <a:pt x="189" y="1"/>
                  </a:moveTo>
                  <a:cubicBezTo>
                    <a:pt x="136" y="1"/>
                    <a:pt x="82" y="11"/>
                    <a:pt x="31" y="33"/>
                  </a:cubicBezTo>
                  <a:cubicBezTo>
                    <a:pt x="18" y="39"/>
                    <a:pt x="9" y="48"/>
                    <a:pt x="3" y="61"/>
                  </a:cubicBezTo>
                  <a:cubicBezTo>
                    <a:pt x="0" y="73"/>
                    <a:pt x="0" y="86"/>
                    <a:pt x="6" y="99"/>
                  </a:cubicBezTo>
                  <a:lnTo>
                    <a:pt x="94" y="291"/>
                  </a:lnTo>
                  <a:cubicBezTo>
                    <a:pt x="175" y="468"/>
                    <a:pt x="105" y="866"/>
                    <a:pt x="105" y="869"/>
                  </a:cubicBezTo>
                  <a:cubicBezTo>
                    <a:pt x="103" y="876"/>
                    <a:pt x="105" y="886"/>
                    <a:pt x="108" y="894"/>
                  </a:cubicBezTo>
                  <a:cubicBezTo>
                    <a:pt x="116" y="923"/>
                    <a:pt x="169" y="1072"/>
                    <a:pt x="252" y="1112"/>
                  </a:cubicBezTo>
                  <a:cubicBezTo>
                    <a:pt x="267" y="1119"/>
                    <a:pt x="284" y="1124"/>
                    <a:pt x="301" y="1124"/>
                  </a:cubicBezTo>
                  <a:cubicBezTo>
                    <a:pt x="311" y="1124"/>
                    <a:pt x="323" y="1122"/>
                    <a:pt x="333" y="1122"/>
                  </a:cubicBezTo>
                  <a:cubicBezTo>
                    <a:pt x="489" y="1068"/>
                    <a:pt x="526" y="584"/>
                    <a:pt x="531" y="528"/>
                  </a:cubicBezTo>
                  <a:cubicBezTo>
                    <a:pt x="545" y="301"/>
                    <a:pt x="547" y="158"/>
                    <a:pt x="385" y="49"/>
                  </a:cubicBezTo>
                  <a:cubicBezTo>
                    <a:pt x="323" y="17"/>
                    <a:pt x="256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 flipH="1">
              <a:off x="6376835" y="2434222"/>
              <a:ext cx="37726" cy="75841"/>
            </a:xfrm>
            <a:custGeom>
              <a:avLst/>
              <a:gdLst/>
              <a:ahLst/>
              <a:cxnLst/>
              <a:rect l="l" t="t" r="r" b="b"/>
              <a:pathLst>
                <a:path w="490" h="986" extrusionOk="0">
                  <a:moveTo>
                    <a:pt x="179" y="1"/>
                  </a:moveTo>
                  <a:cubicBezTo>
                    <a:pt x="179" y="1"/>
                    <a:pt x="179" y="118"/>
                    <a:pt x="163" y="325"/>
                  </a:cubicBezTo>
                  <a:cubicBezTo>
                    <a:pt x="133" y="515"/>
                    <a:pt x="77" y="699"/>
                    <a:pt x="0" y="875"/>
                  </a:cubicBezTo>
                  <a:cubicBezTo>
                    <a:pt x="0" y="875"/>
                    <a:pt x="69" y="986"/>
                    <a:pt x="169" y="986"/>
                  </a:cubicBezTo>
                  <a:cubicBezTo>
                    <a:pt x="199" y="986"/>
                    <a:pt x="232" y="975"/>
                    <a:pt x="267" y="948"/>
                  </a:cubicBezTo>
                  <a:cubicBezTo>
                    <a:pt x="416" y="830"/>
                    <a:pt x="490" y="340"/>
                    <a:pt x="460" y="192"/>
                  </a:cubicBezTo>
                  <a:cubicBezTo>
                    <a:pt x="429" y="45"/>
                    <a:pt x="179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 flipH="1">
              <a:off x="6372985" y="2430684"/>
              <a:ext cx="45580" cy="83455"/>
            </a:xfrm>
            <a:custGeom>
              <a:avLst/>
              <a:gdLst/>
              <a:ahLst/>
              <a:cxnLst/>
              <a:rect l="l" t="t" r="r" b="b"/>
              <a:pathLst>
                <a:path w="592" h="1085" extrusionOk="0">
                  <a:moveTo>
                    <a:pt x="281" y="110"/>
                  </a:moveTo>
                  <a:cubicBezTo>
                    <a:pt x="353" y="132"/>
                    <a:pt x="449" y="178"/>
                    <a:pt x="464" y="247"/>
                  </a:cubicBezTo>
                  <a:cubicBezTo>
                    <a:pt x="493" y="390"/>
                    <a:pt x="415" y="854"/>
                    <a:pt x="288" y="954"/>
                  </a:cubicBezTo>
                  <a:cubicBezTo>
                    <a:pt x="264" y="973"/>
                    <a:pt x="240" y="982"/>
                    <a:pt x="218" y="982"/>
                  </a:cubicBezTo>
                  <a:cubicBezTo>
                    <a:pt x="214" y="982"/>
                    <a:pt x="211" y="981"/>
                    <a:pt x="207" y="981"/>
                  </a:cubicBezTo>
                  <a:cubicBezTo>
                    <a:pt x="169" y="975"/>
                    <a:pt x="132" y="940"/>
                    <a:pt x="111" y="915"/>
                  </a:cubicBezTo>
                  <a:cubicBezTo>
                    <a:pt x="184" y="744"/>
                    <a:pt x="237" y="562"/>
                    <a:pt x="266" y="375"/>
                  </a:cubicBezTo>
                  <a:cubicBezTo>
                    <a:pt x="275" y="254"/>
                    <a:pt x="279" y="164"/>
                    <a:pt x="281" y="110"/>
                  </a:cubicBezTo>
                  <a:close/>
                  <a:moveTo>
                    <a:pt x="231" y="1"/>
                  </a:moveTo>
                  <a:cubicBezTo>
                    <a:pt x="219" y="1"/>
                    <a:pt x="207" y="4"/>
                    <a:pt x="198" y="11"/>
                  </a:cubicBezTo>
                  <a:cubicBezTo>
                    <a:pt x="186" y="22"/>
                    <a:pt x="179" y="36"/>
                    <a:pt x="179" y="51"/>
                  </a:cubicBezTo>
                  <a:cubicBezTo>
                    <a:pt x="179" y="51"/>
                    <a:pt x="179" y="170"/>
                    <a:pt x="164" y="368"/>
                  </a:cubicBezTo>
                  <a:cubicBezTo>
                    <a:pt x="135" y="552"/>
                    <a:pt x="82" y="732"/>
                    <a:pt x="7" y="903"/>
                  </a:cubicBezTo>
                  <a:cubicBezTo>
                    <a:pt x="1" y="918"/>
                    <a:pt x="1" y="935"/>
                    <a:pt x="10" y="950"/>
                  </a:cubicBezTo>
                  <a:cubicBezTo>
                    <a:pt x="17" y="960"/>
                    <a:pt x="83" y="1063"/>
                    <a:pt x="188" y="1083"/>
                  </a:cubicBezTo>
                  <a:cubicBezTo>
                    <a:pt x="200" y="1084"/>
                    <a:pt x="209" y="1084"/>
                    <a:pt x="220" y="1084"/>
                  </a:cubicBezTo>
                  <a:cubicBezTo>
                    <a:pt x="266" y="1084"/>
                    <a:pt x="310" y="1065"/>
                    <a:pt x="349" y="1037"/>
                  </a:cubicBezTo>
                  <a:cubicBezTo>
                    <a:pt x="518" y="903"/>
                    <a:pt x="592" y="386"/>
                    <a:pt x="561" y="232"/>
                  </a:cubicBezTo>
                  <a:cubicBezTo>
                    <a:pt x="524" y="52"/>
                    <a:pt x="250" y="2"/>
                    <a:pt x="238" y="1"/>
                  </a:cubicBezTo>
                  <a:cubicBezTo>
                    <a:pt x="236" y="1"/>
                    <a:pt x="233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 flipH="1">
              <a:off x="6479850" y="2401379"/>
              <a:ext cx="432082" cy="807249"/>
            </a:xfrm>
            <a:custGeom>
              <a:avLst/>
              <a:gdLst/>
              <a:ahLst/>
              <a:cxnLst/>
              <a:rect l="l" t="t" r="r" b="b"/>
              <a:pathLst>
                <a:path w="5612" h="10495" extrusionOk="0">
                  <a:moveTo>
                    <a:pt x="2080" y="1"/>
                  </a:moveTo>
                  <a:cubicBezTo>
                    <a:pt x="1954" y="1"/>
                    <a:pt x="1825" y="16"/>
                    <a:pt x="1694" y="50"/>
                  </a:cubicBezTo>
                  <a:cubicBezTo>
                    <a:pt x="773" y="289"/>
                    <a:pt x="1" y="2119"/>
                    <a:pt x="1" y="2119"/>
                  </a:cubicBezTo>
                  <a:lnTo>
                    <a:pt x="403" y="6442"/>
                  </a:lnTo>
                  <a:cubicBezTo>
                    <a:pt x="403" y="6442"/>
                    <a:pt x="141" y="9771"/>
                    <a:pt x="185" y="10073"/>
                  </a:cubicBezTo>
                  <a:cubicBezTo>
                    <a:pt x="229" y="10375"/>
                    <a:pt x="306" y="10495"/>
                    <a:pt x="487" y="10495"/>
                  </a:cubicBezTo>
                  <a:lnTo>
                    <a:pt x="4929" y="10495"/>
                  </a:lnTo>
                  <a:cubicBezTo>
                    <a:pt x="4929" y="10495"/>
                    <a:pt x="5390" y="10455"/>
                    <a:pt x="5472" y="10254"/>
                  </a:cubicBezTo>
                  <a:cubicBezTo>
                    <a:pt x="5551" y="10053"/>
                    <a:pt x="5612" y="10153"/>
                    <a:pt x="5572" y="9652"/>
                  </a:cubicBezTo>
                  <a:cubicBezTo>
                    <a:pt x="5532" y="9149"/>
                    <a:pt x="5432" y="6617"/>
                    <a:pt x="5330" y="5754"/>
                  </a:cubicBezTo>
                  <a:cubicBezTo>
                    <a:pt x="5230" y="4890"/>
                    <a:pt x="5290" y="3966"/>
                    <a:pt x="4950" y="2637"/>
                  </a:cubicBezTo>
                  <a:cubicBezTo>
                    <a:pt x="4609" y="1306"/>
                    <a:pt x="4347" y="1229"/>
                    <a:pt x="3884" y="868"/>
                  </a:cubicBezTo>
                  <a:cubicBezTo>
                    <a:pt x="3487" y="559"/>
                    <a:pt x="2838" y="1"/>
                    <a:pt x="2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 flipH="1">
              <a:off x="6476924" y="2397379"/>
              <a:ext cx="438934" cy="815095"/>
            </a:xfrm>
            <a:custGeom>
              <a:avLst/>
              <a:gdLst/>
              <a:ahLst/>
              <a:cxnLst/>
              <a:rect l="l" t="t" r="r" b="b"/>
              <a:pathLst>
                <a:path w="5701" h="10597" extrusionOk="0">
                  <a:moveTo>
                    <a:pt x="2130" y="105"/>
                  </a:moveTo>
                  <a:cubicBezTo>
                    <a:pt x="2822" y="105"/>
                    <a:pt x="3433" y="586"/>
                    <a:pt x="3820" y="892"/>
                  </a:cubicBezTo>
                  <a:lnTo>
                    <a:pt x="3906" y="960"/>
                  </a:lnTo>
                  <a:cubicBezTo>
                    <a:pt x="3953" y="995"/>
                    <a:pt x="3997" y="1031"/>
                    <a:pt x="4038" y="1062"/>
                  </a:cubicBezTo>
                  <a:cubicBezTo>
                    <a:pt x="4420" y="1349"/>
                    <a:pt x="4650" y="1523"/>
                    <a:pt x="4952" y="2702"/>
                  </a:cubicBezTo>
                  <a:cubicBezTo>
                    <a:pt x="5188" y="3623"/>
                    <a:pt x="5231" y="4353"/>
                    <a:pt x="5269" y="4995"/>
                  </a:cubicBezTo>
                  <a:cubicBezTo>
                    <a:pt x="5287" y="5278"/>
                    <a:pt x="5301" y="5548"/>
                    <a:pt x="5332" y="5812"/>
                  </a:cubicBezTo>
                  <a:cubicBezTo>
                    <a:pt x="5399" y="6382"/>
                    <a:pt x="5467" y="7692"/>
                    <a:pt x="5515" y="8649"/>
                  </a:cubicBezTo>
                  <a:cubicBezTo>
                    <a:pt x="5540" y="9144"/>
                    <a:pt x="5561" y="9537"/>
                    <a:pt x="5574" y="9707"/>
                  </a:cubicBezTo>
                  <a:cubicBezTo>
                    <a:pt x="5601" y="10065"/>
                    <a:pt x="5579" y="10102"/>
                    <a:pt x="5537" y="10169"/>
                  </a:cubicBezTo>
                  <a:cubicBezTo>
                    <a:pt x="5520" y="10199"/>
                    <a:pt x="5497" y="10234"/>
                    <a:pt x="5475" y="10289"/>
                  </a:cubicBezTo>
                  <a:cubicBezTo>
                    <a:pt x="5419" y="10432"/>
                    <a:pt x="5097" y="10488"/>
                    <a:pt x="4980" y="10500"/>
                  </a:cubicBezTo>
                  <a:lnTo>
                    <a:pt x="538" y="10500"/>
                  </a:lnTo>
                  <a:cubicBezTo>
                    <a:pt x="410" y="10500"/>
                    <a:pt x="332" y="10439"/>
                    <a:pt x="286" y="10119"/>
                  </a:cubicBezTo>
                  <a:cubicBezTo>
                    <a:pt x="254" y="9886"/>
                    <a:pt x="416" y="7649"/>
                    <a:pt x="506" y="6491"/>
                  </a:cubicBezTo>
                  <a:lnTo>
                    <a:pt x="104" y="2180"/>
                  </a:lnTo>
                  <a:cubicBezTo>
                    <a:pt x="170" y="2026"/>
                    <a:pt x="910" y="373"/>
                    <a:pt x="1760" y="152"/>
                  </a:cubicBezTo>
                  <a:cubicBezTo>
                    <a:pt x="1885" y="120"/>
                    <a:pt x="2009" y="105"/>
                    <a:pt x="2130" y="105"/>
                  </a:cubicBezTo>
                  <a:close/>
                  <a:moveTo>
                    <a:pt x="2127" y="1"/>
                  </a:moveTo>
                  <a:cubicBezTo>
                    <a:pt x="1998" y="1"/>
                    <a:pt x="1865" y="17"/>
                    <a:pt x="1731" y="52"/>
                  </a:cubicBezTo>
                  <a:cubicBezTo>
                    <a:pt x="796" y="295"/>
                    <a:pt x="36" y="2076"/>
                    <a:pt x="5" y="2151"/>
                  </a:cubicBezTo>
                  <a:cubicBezTo>
                    <a:pt x="0" y="2158"/>
                    <a:pt x="0" y="2167"/>
                    <a:pt x="0" y="2174"/>
                  </a:cubicBezTo>
                  <a:lnTo>
                    <a:pt x="403" y="6489"/>
                  </a:lnTo>
                  <a:cubicBezTo>
                    <a:pt x="391" y="6625"/>
                    <a:pt x="140" y="9828"/>
                    <a:pt x="185" y="10131"/>
                  </a:cubicBezTo>
                  <a:cubicBezTo>
                    <a:pt x="226" y="10411"/>
                    <a:pt x="301" y="10597"/>
                    <a:pt x="537" y="10597"/>
                  </a:cubicBezTo>
                  <a:lnTo>
                    <a:pt x="4983" y="10597"/>
                  </a:lnTo>
                  <a:cubicBezTo>
                    <a:pt x="5033" y="10594"/>
                    <a:pt x="5480" y="10547"/>
                    <a:pt x="5568" y="10324"/>
                  </a:cubicBezTo>
                  <a:cubicBezTo>
                    <a:pt x="5587" y="10277"/>
                    <a:pt x="5605" y="10248"/>
                    <a:pt x="5621" y="10221"/>
                  </a:cubicBezTo>
                  <a:cubicBezTo>
                    <a:pt x="5676" y="10130"/>
                    <a:pt x="5701" y="10072"/>
                    <a:pt x="5671" y="9699"/>
                  </a:cubicBezTo>
                  <a:cubicBezTo>
                    <a:pt x="5658" y="9530"/>
                    <a:pt x="5637" y="9138"/>
                    <a:pt x="5612" y="8643"/>
                  </a:cubicBezTo>
                  <a:cubicBezTo>
                    <a:pt x="5564" y="7686"/>
                    <a:pt x="5496" y="6375"/>
                    <a:pt x="5430" y="5800"/>
                  </a:cubicBezTo>
                  <a:cubicBezTo>
                    <a:pt x="5399" y="5539"/>
                    <a:pt x="5384" y="5271"/>
                    <a:pt x="5366" y="4989"/>
                  </a:cubicBezTo>
                  <a:cubicBezTo>
                    <a:pt x="5328" y="4341"/>
                    <a:pt x="5287" y="3605"/>
                    <a:pt x="5046" y="2675"/>
                  </a:cubicBezTo>
                  <a:cubicBezTo>
                    <a:pt x="4737" y="1461"/>
                    <a:pt x="4481" y="1270"/>
                    <a:pt x="4096" y="981"/>
                  </a:cubicBezTo>
                  <a:cubicBezTo>
                    <a:pt x="4053" y="948"/>
                    <a:pt x="4009" y="914"/>
                    <a:pt x="3963" y="879"/>
                  </a:cubicBezTo>
                  <a:lnTo>
                    <a:pt x="3876" y="811"/>
                  </a:lnTo>
                  <a:cubicBezTo>
                    <a:pt x="3479" y="497"/>
                    <a:pt x="2852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 flipH="1">
              <a:off x="6555841" y="2302234"/>
              <a:ext cx="397589" cy="287056"/>
            </a:xfrm>
            <a:custGeom>
              <a:avLst/>
              <a:gdLst/>
              <a:ahLst/>
              <a:cxnLst/>
              <a:rect l="l" t="t" r="r" b="b"/>
              <a:pathLst>
                <a:path w="5164" h="3732" extrusionOk="0">
                  <a:moveTo>
                    <a:pt x="2166" y="1"/>
                  </a:moveTo>
                  <a:cubicBezTo>
                    <a:pt x="2135" y="1"/>
                    <a:pt x="2108" y="5"/>
                    <a:pt x="2087" y="13"/>
                  </a:cubicBezTo>
                  <a:cubicBezTo>
                    <a:pt x="1564" y="259"/>
                    <a:pt x="1072" y="571"/>
                    <a:pt x="623" y="937"/>
                  </a:cubicBezTo>
                  <a:cubicBezTo>
                    <a:pt x="1" y="1441"/>
                    <a:pt x="301" y="3652"/>
                    <a:pt x="401" y="3730"/>
                  </a:cubicBezTo>
                  <a:cubicBezTo>
                    <a:pt x="403" y="3731"/>
                    <a:pt x="406" y="3732"/>
                    <a:pt x="408" y="3732"/>
                  </a:cubicBezTo>
                  <a:cubicBezTo>
                    <a:pt x="549" y="3732"/>
                    <a:pt x="1782" y="1661"/>
                    <a:pt x="2453" y="1619"/>
                  </a:cubicBezTo>
                  <a:cubicBezTo>
                    <a:pt x="2463" y="1619"/>
                    <a:pt x="2474" y="1618"/>
                    <a:pt x="2485" y="1618"/>
                  </a:cubicBezTo>
                  <a:cubicBezTo>
                    <a:pt x="3197" y="1618"/>
                    <a:pt x="5163" y="3027"/>
                    <a:pt x="5163" y="3027"/>
                  </a:cubicBezTo>
                  <a:cubicBezTo>
                    <a:pt x="5151" y="2747"/>
                    <a:pt x="5061" y="2474"/>
                    <a:pt x="4901" y="2241"/>
                  </a:cubicBezTo>
                  <a:cubicBezTo>
                    <a:pt x="4640" y="1880"/>
                    <a:pt x="3837" y="1338"/>
                    <a:pt x="3434" y="795"/>
                  </a:cubicBezTo>
                  <a:cubicBezTo>
                    <a:pt x="3073" y="310"/>
                    <a:pt x="2438" y="1"/>
                    <a:pt x="2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 flipH="1">
              <a:off x="6552146" y="2298234"/>
              <a:ext cx="393432" cy="294748"/>
            </a:xfrm>
            <a:custGeom>
              <a:avLst/>
              <a:gdLst/>
              <a:ahLst/>
              <a:cxnLst/>
              <a:rect l="l" t="t" r="r" b="b"/>
              <a:pathLst>
                <a:path w="5110" h="3832" extrusionOk="0">
                  <a:moveTo>
                    <a:pt x="2066" y="102"/>
                  </a:moveTo>
                  <a:cubicBezTo>
                    <a:pt x="2314" y="102"/>
                    <a:pt x="2942" y="405"/>
                    <a:pt x="3293" y="878"/>
                  </a:cubicBezTo>
                  <a:cubicBezTo>
                    <a:pt x="3515" y="1179"/>
                    <a:pt x="3857" y="1480"/>
                    <a:pt x="4162" y="1745"/>
                  </a:cubicBezTo>
                  <a:cubicBezTo>
                    <a:pt x="4408" y="1960"/>
                    <a:pt x="4643" y="2165"/>
                    <a:pt x="4756" y="2323"/>
                  </a:cubicBezTo>
                  <a:cubicBezTo>
                    <a:pt x="4892" y="2517"/>
                    <a:pt x="4976" y="2741"/>
                    <a:pt x="5002" y="2976"/>
                  </a:cubicBezTo>
                  <a:cubicBezTo>
                    <a:pt x="4607" y="2699"/>
                    <a:pt x="3023" y="1619"/>
                    <a:pt x="2381" y="1619"/>
                  </a:cubicBezTo>
                  <a:cubicBezTo>
                    <a:pt x="2369" y="1619"/>
                    <a:pt x="2358" y="1619"/>
                    <a:pt x="2346" y="1620"/>
                  </a:cubicBezTo>
                  <a:cubicBezTo>
                    <a:pt x="1866" y="1649"/>
                    <a:pt x="1151" y="2617"/>
                    <a:pt x="678" y="3257"/>
                  </a:cubicBezTo>
                  <a:cubicBezTo>
                    <a:pt x="537" y="3450"/>
                    <a:pt x="389" y="3649"/>
                    <a:pt x="323" y="3714"/>
                  </a:cubicBezTo>
                  <a:cubicBezTo>
                    <a:pt x="217" y="3413"/>
                    <a:pt x="0" y="1474"/>
                    <a:pt x="554" y="1026"/>
                  </a:cubicBezTo>
                  <a:cubicBezTo>
                    <a:pt x="998" y="663"/>
                    <a:pt x="1487" y="354"/>
                    <a:pt x="2005" y="111"/>
                  </a:cubicBezTo>
                  <a:cubicBezTo>
                    <a:pt x="2021" y="105"/>
                    <a:pt x="2041" y="102"/>
                    <a:pt x="2066" y="102"/>
                  </a:cubicBezTo>
                  <a:close/>
                  <a:moveTo>
                    <a:pt x="2063" y="1"/>
                  </a:moveTo>
                  <a:cubicBezTo>
                    <a:pt x="2025" y="1"/>
                    <a:pt x="1992" y="6"/>
                    <a:pt x="1966" y="16"/>
                  </a:cubicBezTo>
                  <a:cubicBezTo>
                    <a:pt x="1439" y="265"/>
                    <a:pt x="943" y="579"/>
                    <a:pt x="492" y="948"/>
                  </a:cubicBezTo>
                  <a:cubicBezTo>
                    <a:pt x="151" y="1222"/>
                    <a:pt x="87" y="1938"/>
                    <a:pt x="90" y="2491"/>
                  </a:cubicBezTo>
                  <a:cubicBezTo>
                    <a:pt x="95" y="3071"/>
                    <a:pt x="187" y="3755"/>
                    <a:pt x="271" y="3819"/>
                  </a:cubicBezTo>
                  <a:cubicBezTo>
                    <a:pt x="280" y="3826"/>
                    <a:pt x="298" y="3832"/>
                    <a:pt x="311" y="3832"/>
                  </a:cubicBezTo>
                  <a:lnTo>
                    <a:pt x="317" y="3832"/>
                  </a:lnTo>
                  <a:cubicBezTo>
                    <a:pt x="378" y="3824"/>
                    <a:pt x="456" y="3727"/>
                    <a:pt x="759" y="3316"/>
                  </a:cubicBezTo>
                  <a:cubicBezTo>
                    <a:pt x="1194" y="2728"/>
                    <a:pt x="1919" y="1746"/>
                    <a:pt x="2354" y="1718"/>
                  </a:cubicBezTo>
                  <a:cubicBezTo>
                    <a:pt x="2363" y="1718"/>
                    <a:pt x="2372" y="1718"/>
                    <a:pt x="2382" y="1718"/>
                  </a:cubicBezTo>
                  <a:cubicBezTo>
                    <a:pt x="3063" y="1718"/>
                    <a:pt x="5011" y="3104"/>
                    <a:pt x="5032" y="3119"/>
                  </a:cubicBezTo>
                  <a:cubicBezTo>
                    <a:pt x="5041" y="3125"/>
                    <a:pt x="5052" y="3129"/>
                    <a:pt x="5062" y="3129"/>
                  </a:cubicBezTo>
                  <a:cubicBezTo>
                    <a:pt x="5070" y="3129"/>
                    <a:pt x="5078" y="3127"/>
                    <a:pt x="5085" y="3123"/>
                  </a:cubicBezTo>
                  <a:cubicBezTo>
                    <a:pt x="5101" y="3113"/>
                    <a:pt x="5110" y="3095"/>
                    <a:pt x="5110" y="3076"/>
                  </a:cubicBezTo>
                  <a:cubicBezTo>
                    <a:pt x="5099" y="2785"/>
                    <a:pt x="5005" y="2505"/>
                    <a:pt x="4840" y="2264"/>
                  </a:cubicBezTo>
                  <a:cubicBezTo>
                    <a:pt x="4718" y="2094"/>
                    <a:pt x="4491" y="1897"/>
                    <a:pt x="4228" y="1667"/>
                  </a:cubicBezTo>
                  <a:cubicBezTo>
                    <a:pt x="3929" y="1403"/>
                    <a:pt x="3589" y="1107"/>
                    <a:pt x="3374" y="817"/>
                  </a:cubicBezTo>
                  <a:cubicBezTo>
                    <a:pt x="3016" y="334"/>
                    <a:pt x="2368" y="1"/>
                    <a:pt x="2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 flipH="1">
              <a:off x="6052081" y="2312387"/>
              <a:ext cx="111639" cy="165834"/>
            </a:xfrm>
            <a:custGeom>
              <a:avLst/>
              <a:gdLst/>
              <a:ahLst/>
              <a:cxnLst/>
              <a:rect l="l" t="t" r="r" b="b"/>
              <a:pathLst>
                <a:path w="1450" h="2156" extrusionOk="0">
                  <a:moveTo>
                    <a:pt x="1306" y="1"/>
                  </a:moveTo>
                  <a:cubicBezTo>
                    <a:pt x="1268" y="1"/>
                    <a:pt x="1232" y="19"/>
                    <a:pt x="1209" y="53"/>
                  </a:cubicBezTo>
                  <a:lnTo>
                    <a:pt x="32" y="1975"/>
                  </a:lnTo>
                  <a:cubicBezTo>
                    <a:pt x="1" y="2028"/>
                    <a:pt x="17" y="2097"/>
                    <a:pt x="69" y="2128"/>
                  </a:cubicBezTo>
                  <a:lnTo>
                    <a:pt x="88" y="2139"/>
                  </a:lnTo>
                  <a:cubicBezTo>
                    <a:pt x="106" y="2150"/>
                    <a:pt x="126" y="2155"/>
                    <a:pt x="145" y="2155"/>
                  </a:cubicBezTo>
                  <a:cubicBezTo>
                    <a:pt x="183" y="2155"/>
                    <a:pt x="220" y="2136"/>
                    <a:pt x="241" y="2102"/>
                  </a:cubicBezTo>
                  <a:lnTo>
                    <a:pt x="1417" y="182"/>
                  </a:lnTo>
                  <a:cubicBezTo>
                    <a:pt x="1450" y="127"/>
                    <a:pt x="1432" y="59"/>
                    <a:pt x="1380" y="28"/>
                  </a:cubicBezTo>
                  <a:lnTo>
                    <a:pt x="1363" y="17"/>
                  </a:lnTo>
                  <a:cubicBezTo>
                    <a:pt x="1345" y="6"/>
                    <a:pt x="1325" y="1"/>
                    <a:pt x="1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 flipH="1">
              <a:off x="6095118" y="2381073"/>
              <a:ext cx="764228" cy="612033"/>
            </a:xfrm>
            <a:custGeom>
              <a:avLst/>
              <a:gdLst/>
              <a:ahLst/>
              <a:cxnLst/>
              <a:rect l="l" t="t" r="r" b="b"/>
              <a:pathLst>
                <a:path w="9926" h="7957" extrusionOk="0">
                  <a:moveTo>
                    <a:pt x="8882" y="0"/>
                  </a:moveTo>
                  <a:cubicBezTo>
                    <a:pt x="8840" y="0"/>
                    <a:pt x="8795" y="40"/>
                    <a:pt x="8756" y="118"/>
                  </a:cubicBezTo>
                  <a:cubicBezTo>
                    <a:pt x="8667" y="295"/>
                    <a:pt x="8555" y="494"/>
                    <a:pt x="8446" y="693"/>
                  </a:cubicBezTo>
                  <a:cubicBezTo>
                    <a:pt x="8337" y="892"/>
                    <a:pt x="7849" y="1246"/>
                    <a:pt x="7849" y="1467"/>
                  </a:cubicBezTo>
                  <a:cubicBezTo>
                    <a:pt x="7849" y="1688"/>
                    <a:pt x="7649" y="2372"/>
                    <a:pt x="7649" y="2372"/>
                  </a:cubicBezTo>
                  <a:lnTo>
                    <a:pt x="4342" y="5415"/>
                  </a:lnTo>
                  <a:cubicBezTo>
                    <a:pt x="4342" y="5415"/>
                    <a:pt x="3116" y="3386"/>
                    <a:pt x="3075" y="3225"/>
                  </a:cubicBezTo>
                  <a:cubicBezTo>
                    <a:pt x="3007" y="2789"/>
                    <a:pt x="2833" y="2373"/>
                    <a:pt x="2572" y="2018"/>
                  </a:cubicBezTo>
                  <a:cubicBezTo>
                    <a:pt x="2213" y="1551"/>
                    <a:pt x="2014" y="1324"/>
                    <a:pt x="1660" y="1324"/>
                  </a:cubicBezTo>
                  <a:cubicBezTo>
                    <a:pt x="1618" y="1324"/>
                    <a:pt x="1573" y="1328"/>
                    <a:pt x="1526" y="1334"/>
                  </a:cubicBezTo>
                  <a:lnTo>
                    <a:pt x="242" y="2403"/>
                  </a:lnTo>
                  <a:cubicBezTo>
                    <a:pt x="242" y="2403"/>
                    <a:pt x="0" y="3125"/>
                    <a:pt x="282" y="3648"/>
                  </a:cubicBezTo>
                  <a:cubicBezTo>
                    <a:pt x="563" y="4171"/>
                    <a:pt x="3054" y="7888"/>
                    <a:pt x="3337" y="7948"/>
                  </a:cubicBezTo>
                  <a:cubicBezTo>
                    <a:pt x="3364" y="7954"/>
                    <a:pt x="3392" y="7957"/>
                    <a:pt x="3421" y="7957"/>
                  </a:cubicBezTo>
                  <a:cubicBezTo>
                    <a:pt x="3689" y="7957"/>
                    <a:pt x="4000" y="7727"/>
                    <a:pt x="4000" y="7727"/>
                  </a:cubicBezTo>
                  <a:lnTo>
                    <a:pt x="8180" y="2727"/>
                  </a:lnTo>
                  <a:cubicBezTo>
                    <a:pt x="8180" y="2727"/>
                    <a:pt x="8998" y="2351"/>
                    <a:pt x="9196" y="2174"/>
                  </a:cubicBezTo>
                  <a:cubicBezTo>
                    <a:pt x="9395" y="1997"/>
                    <a:pt x="9572" y="1555"/>
                    <a:pt x="9572" y="1555"/>
                  </a:cubicBezTo>
                  <a:cubicBezTo>
                    <a:pt x="9572" y="1555"/>
                    <a:pt x="9926" y="1201"/>
                    <a:pt x="9860" y="914"/>
                  </a:cubicBezTo>
                  <a:cubicBezTo>
                    <a:pt x="9815" y="719"/>
                    <a:pt x="9749" y="677"/>
                    <a:pt x="9691" y="677"/>
                  </a:cubicBezTo>
                  <a:cubicBezTo>
                    <a:pt x="9663" y="677"/>
                    <a:pt x="9638" y="686"/>
                    <a:pt x="9616" y="693"/>
                  </a:cubicBezTo>
                  <a:cubicBezTo>
                    <a:pt x="9550" y="715"/>
                    <a:pt x="8821" y="759"/>
                    <a:pt x="8821" y="759"/>
                  </a:cubicBezTo>
                  <a:cubicBezTo>
                    <a:pt x="8821" y="759"/>
                    <a:pt x="9086" y="406"/>
                    <a:pt x="9021" y="185"/>
                  </a:cubicBezTo>
                  <a:cubicBezTo>
                    <a:pt x="8987" y="62"/>
                    <a:pt x="8936" y="0"/>
                    <a:pt x="8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 flipH="1">
              <a:off x="6090961" y="2377304"/>
              <a:ext cx="772235" cy="619724"/>
            </a:xfrm>
            <a:custGeom>
              <a:avLst/>
              <a:gdLst/>
              <a:ahLst/>
              <a:cxnLst/>
              <a:rect l="l" t="t" r="r" b="b"/>
              <a:pathLst>
                <a:path w="10030" h="8057" extrusionOk="0">
                  <a:moveTo>
                    <a:pt x="8937" y="0"/>
                  </a:moveTo>
                  <a:cubicBezTo>
                    <a:pt x="8891" y="0"/>
                    <a:pt x="8826" y="28"/>
                    <a:pt x="8768" y="145"/>
                  </a:cubicBezTo>
                  <a:cubicBezTo>
                    <a:pt x="8703" y="275"/>
                    <a:pt x="8628" y="413"/>
                    <a:pt x="8546" y="558"/>
                  </a:cubicBezTo>
                  <a:lnTo>
                    <a:pt x="8458" y="718"/>
                  </a:lnTo>
                  <a:cubicBezTo>
                    <a:pt x="8418" y="791"/>
                    <a:pt x="8321" y="888"/>
                    <a:pt x="8218" y="993"/>
                  </a:cubicBezTo>
                  <a:cubicBezTo>
                    <a:pt x="8038" y="1175"/>
                    <a:pt x="7854" y="1361"/>
                    <a:pt x="7854" y="1519"/>
                  </a:cubicBezTo>
                  <a:cubicBezTo>
                    <a:pt x="7854" y="1713"/>
                    <a:pt x="7686" y="2300"/>
                    <a:pt x="7658" y="2396"/>
                  </a:cubicBezTo>
                  <a:lnTo>
                    <a:pt x="4407" y="5387"/>
                  </a:lnTo>
                  <a:cubicBezTo>
                    <a:pt x="3914" y="4572"/>
                    <a:pt x="3204" y="3371"/>
                    <a:pt x="3178" y="3267"/>
                  </a:cubicBezTo>
                  <a:cubicBezTo>
                    <a:pt x="3110" y="2824"/>
                    <a:pt x="2933" y="2399"/>
                    <a:pt x="2666" y="2037"/>
                  </a:cubicBezTo>
                  <a:cubicBezTo>
                    <a:pt x="2306" y="1573"/>
                    <a:pt x="2097" y="1326"/>
                    <a:pt x="1714" y="1326"/>
                  </a:cubicBezTo>
                  <a:cubicBezTo>
                    <a:pt x="1670" y="1326"/>
                    <a:pt x="1623" y="1329"/>
                    <a:pt x="1573" y="1336"/>
                  </a:cubicBezTo>
                  <a:cubicBezTo>
                    <a:pt x="1546" y="1339"/>
                    <a:pt x="1527" y="1365"/>
                    <a:pt x="1531" y="1393"/>
                  </a:cubicBezTo>
                  <a:cubicBezTo>
                    <a:pt x="1534" y="1417"/>
                    <a:pt x="1556" y="1435"/>
                    <a:pt x="1580" y="1435"/>
                  </a:cubicBezTo>
                  <a:cubicBezTo>
                    <a:pt x="1582" y="1435"/>
                    <a:pt x="1585" y="1435"/>
                    <a:pt x="1587" y="1435"/>
                  </a:cubicBezTo>
                  <a:cubicBezTo>
                    <a:pt x="1633" y="1429"/>
                    <a:pt x="1676" y="1425"/>
                    <a:pt x="1716" y="1425"/>
                  </a:cubicBezTo>
                  <a:cubicBezTo>
                    <a:pt x="2038" y="1425"/>
                    <a:pt x="2220" y="1623"/>
                    <a:pt x="2587" y="2098"/>
                  </a:cubicBezTo>
                  <a:cubicBezTo>
                    <a:pt x="2843" y="2447"/>
                    <a:pt x="3013" y="2855"/>
                    <a:pt x="3080" y="3287"/>
                  </a:cubicBezTo>
                  <a:cubicBezTo>
                    <a:pt x="3120" y="3451"/>
                    <a:pt x="4228" y="5284"/>
                    <a:pt x="4354" y="5492"/>
                  </a:cubicBezTo>
                  <a:cubicBezTo>
                    <a:pt x="4362" y="5505"/>
                    <a:pt x="4376" y="5514"/>
                    <a:pt x="4390" y="5515"/>
                  </a:cubicBezTo>
                  <a:cubicBezTo>
                    <a:pt x="4393" y="5516"/>
                    <a:pt x="4395" y="5516"/>
                    <a:pt x="4397" y="5516"/>
                  </a:cubicBezTo>
                  <a:cubicBezTo>
                    <a:pt x="4410" y="5516"/>
                    <a:pt x="4422" y="5512"/>
                    <a:pt x="4430" y="5502"/>
                  </a:cubicBezTo>
                  <a:lnTo>
                    <a:pt x="7737" y="2459"/>
                  </a:lnTo>
                  <a:cubicBezTo>
                    <a:pt x="7745" y="2455"/>
                    <a:pt x="7751" y="2447"/>
                    <a:pt x="7752" y="2437"/>
                  </a:cubicBezTo>
                  <a:cubicBezTo>
                    <a:pt x="7759" y="2410"/>
                    <a:pt x="7954" y="1744"/>
                    <a:pt x="7954" y="1519"/>
                  </a:cubicBezTo>
                  <a:cubicBezTo>
                    <a:pt x="7954" y="1404"/>
                    <a:pt x="8141" y="1217"/>
                    <a:pt x="8290" y="1065"/>
                  </a:cubicBezTo>
                  <a:cubicBezTo>
                    <a:pt x="8399" y="954"/>
                    <a:pt x="8499" y="851"/>
                    <a:pt x="8546" y="769"/>
                  </a:cubicBezTo>
                  <a:lnTo>
                    <a:pt x="8635" y="609"/>
                  </a:lnTo>
                  <a:cubicBezTo>
                    <a:pt x="8716" y="462"/>
                    <a:pt x="8793" y="325"/>
                    <a:pt x="8857" y="194"/>
                  </a:cubicBezTo>
                  <a:cubicBezTo>
                    <a:pt x="8888" y="132"/>
                    <a:pt x="8921" y="104"/>
                    <a:pt x="8938" y="104"/>
                  </a:cubicBezTo>
                  <a:cubicBezTo>
                    <a:pt x="8938" y="104"/>
                    <a:pt x="8939" y="104"/>
                    <a:pt x="8940" y="104"/>
                  </a:cubicBezTo>
                  <a:cubicBezTo>
                    <a:pt x="8956" y="105"/>
                    <a:pt x="8996" y="138"/>
                    <a:pt x="9028" y="251"/>
                  </a:cubicBezTo>
                  <a:cubicBezTo>
                    <a:pt x="9074" y="410"/>
                    <a:pt x="8905" y="689"/>
                    <a:pt x="8835" y="782"/>
                  </a:cubicBezTo>
                  <a:cubicBezTo>
                    <a:pt x="8824" y="797"/>
                    <a:pt x="8822" y="819"/>
                    <a:pt x="8831" y="835"/>
                  </a:cubicBezTo>
                  <a:cubicBezTo>
                    <a:pt x="8841" y="851"/>
                    <a:pt x="8859" y="860"/>
                    <a:pt x="8880" y="860"/>
                  </a:cubicBezTo>
                  <a:cubicBezTo>
                    <a:pt x="9003" y="853"/>
                    <a:pt x="9618" y="814"/>
                    <a:pt x="9692" y="791"/>
                  </a:cubicBezTo>
                  <a:cubicBezTo>
                    <a:pt x="9714" y="783"/>
                    <a:pt x="9731" y="778"/>
                    <a:pt x="9746" y="778"/>
                  </a:cubicBezTo>
                  <a:cubicBezTo>
                    <a:pt x="9756" y="778"/>
                    <a:pt x="9764" y="780"/>
                    <a:pt x="9773" y="785"/>
                  </a:cubicBezTo>
                  <a:cubicBezTo>
                    <a:pt x="9793" y="797"/>
                    <a:pt x="9834" y="836"/>
                    <a:pt x="9865" y="976"/>
                  </a:cubicBezTo>
                  <a:cubicBezTo>
                    <a:pt x="9924" y="1234"/>
                    <a:pt x="9594" y="1567"/>
                    <a:pt x="9591" y="1572"/>
                  </a:cubicBezTo>
                  <a:cubicBezTo>
                    <a:pt x="9585" y="1575"/>
                    <a:pt x="9581" y="1582"/>
                    <a:pt x="9580" y="1588"/>
                  </a:cubicBezTo>
                  <a:cubicBezTo>
                    <a:pt x="9578" y="1592"/>
                    <a:pt x="9404" y="2020"/>
                    <a:pt x="9217" y="2186"/>
                  </a:cubicBezTo>
                  <a:cubicBezTo>
                    <a:pt x="9025" y="2359"/>
                    <a:pt x="8219" y="2729"/>
                    <a:pt x="8213" y="2732"/>
                  </a:cubicBezTo>
                  <a:cubicBezTo>
                    <a:pt x="8206" y="2735"/>
                    <a:pt x="8200" y="2739"/>
                    <a:pt x="8194" y="2745"/>
                  </a:cubicBezTo>
                  <a:lnTo>
                    <a:pt x="4018" y="7739"/>
                  </a:lnTo>
                  <a:cubicBezTo>
                    <a:pt x="3978" y="7767"/>
                    <a:pt x="3703" y="7956"/>
                    <a:pt x="3473" y="7956"/>
                  </a:cubicBezTo>
                  <a:cubicBezTo>
                    <a:pt x="3448" y="7956"/>
                    <a:pt x="3423" y="7954"/>
                    <a:pt x="3399" y="7949"/>
                  </a:cubicBezTo>
                  <a:cubicBezTo>
                    <a:pt x="3144" y="7875"/>
                    <a:pt x="715" y="4301"/>
                    <a:pt x="377" y="3675"/>
                  </a:cubicBezTo>
                  <a:cubicBezTo>
                    <a:pt x="111" y="3178"/>
                    <a:pt x="339" y="2477"/>
                    <a:pt x="341" y="2469"/>
                  </a:cubicBezTo>
                  <a:cubicBezTo>
                    <a:pt x="349" y="2441"/>
                    <a:pt x="335" y="2413"/>
                    <a:pt x="310" y="2404"/>
                  </a:cubicBezTo>
                  <a:cubicBezTo>
                    <a:pt x="304" y="2403"/>
                    <a:pt x="299" y="2402"/>
                    <a:pt x="293" y="2402"/>
                  </a:cubicBezTo>
                  <a:cubicBezTo>
                    <a:pt x="272" y="2402"/>
                    <a:pt x="253" y="2415"/>
                    <a:pt x="245" y="2435"/>
                  </a:cubicBezTo>
                  <a:cubicBezTo>
                    <a:pt x="236" y="2466"/>
                    <a:pt x="0" y="3186"/>
                    <a:pt x="289" y="3722"/>
                  </a:cubicBezTo>
                  <a:cubicBezTo>
                    <a:pt x="492" y="4098"/>
                    <a:pt x="3039" y="7975"/>
                    <a:pt x="3377" y="8047"/>
                  </a:cubicBezTo>
                  <a:cubicBezTo>
                    <a:pt x="3409" y="8052"/>
                    <a:pt x="3440" y="8056"/>
                    <a:pt x="3471" y="8056"/>
                  </a:cubicBezTo>
                  <a:cubicBezTo>
                    <a:pt x="3751" y="8056"/>
                    <a:pt x="4066" y="7828"/>
                    <a:pt x="4084" y="7813"/>
                  </a:cubicBezTo>
                  <a:cubicBezTo>
                    <a:pt x="4088" y="7812"/>
                    <a:pt x="4091" y="7809"/>
                    <a:pt x="4094" y="7806"/>
                  </a:cubicBezTo>
                  <a:lnTo>
                    <a:pt x="8266" y="2816"/>
                  </a:lnTo>
                  <a:cubicBezTo>
                    <a:pt x="8365" y="2768"/>
                    <a:pt x="9093" y="2429"/>
                    <a:pt x="9285" y="2259"/>
                  </a:cubicBezTo>
                  <a:cubicBezTo>
                    <a:pt x="9476" y="2088"/>
                    <a:pt x="9643" y="1699"/>
                    <a:pt x="9669" y="1631"/>
                  </a:cubicBezTo>
                  <a:cubicBezTo>
                    <a:pt x="9724" y="1573"/>
                    <a:pt x="10029" y="1240"/>
                    <a:pt x="9963" y="948"/>
                  </a:cubicBezTo>
                  <a:cubicBezTo>
                    <a:pt x="9932" y="813"/>
                    <a:pt x="9886" y="727"/>
                    <a:pt x="9821" y="693"/>
                  </a:cubicBezTo>
                  <a:cubicBezTo>
                    <a:pt x="9795" y="679"/>
                    <a:pt x="9770" y="674"/>
                    <a:pt x="9746" y="674"/>
                  </a:cubicBezTo>
                  <a:cubicBezTo>
                    <a:pt x="9711" y="674"/>
                    <a:pt x="9679" y="685"/>
                    <a:pt x="9655" y="693"/>
                  </a:cubicBezTo>
                  <a:cubicBezTo>
                    <a:pt x="9615" y="704"/>
                    <a:pt x="9292" y="730"/>
                    <a:pt x="8974" y="749"/>
                  </a:cubicBezTo>
                  <a:cubicBezTo>
                    <a:pt x="9053" y="627"/>
                    <a:pt x="9174" y="393"/>
                    <a:pt x="9124" y="219"/>
                  </a:cubicBezTo>
                  <a:cubicBezTo>
                    <a:pt x="9074" y="48"/>
                    <a:pt x="9000" y="5"/>
                    <a:pt x="8947" y="1"/>
                  </a:cubicBezTo>
                  <a:cubicBezTo>
                    <a:pt x="8944" y="0"/>
                    <a:pt x="8940" y="0"/>
                    <a:pt x="8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 flipH="1">
              <a:off x="6414022" y="2756656"/>
              <a:ext cx="72373" cy="61919"/>
            </a:xfrm>
            <a:custGeom>
              <a:avLst/>
              <a:gdLst/>
              <a:ahLst/>
              <a:cxnLst/>
              <a:rect l="l" t="t" r="r" b="b"/>
              <a:pathLst>
                <a:path w="940" h="805" extrusionOk="0">
                  <a:moveTo>
                    <a:pt x="57" y="1"/>
                  </a:moveTo>
                  <a:cubicBezTo>
                    <a:pt x="43" y="1"/>
                    <a:pt x="30" y="7"/>
                    <a:pt x="20" y="18"/>
                  </a:cubicBezTo>
                  <a:cubicBezTo>
                    <a:pt x="1" y="38"/>
                    <a:pt x="5" y="69"/>
                    <a:pt x="24" y="88"/>
                  </a:cubicBezTo>
                  <a:lnTo>
                    <a:pt x="851" y="791"/>
                  </a:lnTo>
                  <a:cubicBezTo>
                    <a:pt x="860" y="802"/>
                    <a:pt x="871" y="805"/>
                    <a:pt x="883" y="805"/>
                  </a:cubicBezTo>
                  <a:cubicBezTo>
                    <a:pt x="898" y="805"/>
                    <a:pt x="913" y="799"/>
                    <a:pt x="920" y="787"/>
                  </a:cubicBezTo>
                  <a:cubicBezTo>
                    <a:pt x="939" y="766"/>
                    <a:pt x="935" y="735"/>
                    <a:pt x="914" y="716"/>
                  </a:cubicBezTo>
                  <a:lnTo>
                    <a:pt x="89" y="13"/>
                  </a:lnTo>
                  <a:cubicBezTo>
                    <a:pt x="80" y="5"/>
                    <a:pt x="69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 flipH="1">
              <a:off x="6520579" y="2793807"/>
              <a:ext cx="63057" cy="47997"/>
            </a:xfrm>
            <a:custGeom>
              <a:avLst/>
              <a:gdLst/>
              <a:ahLst/>
              <a:cxnLst/>
              <a:rect l="l" t="t" r="r" b="b"/>
              <a:pathLst>
                <a:path w="819" h="624" extrusionOk="0">
                  <a:moveTo>
                    <a:pt x="760" y="0"/>
                  </a:moveTo>
                  <a:cubicBezTo>
                    <a:pt x="752" y="0"/>
                    <a:pt x="745" y="2"/>
                    <a:pt x="739" y="5"/>
                  </a:cubicBezTo>
                  <a:cubicBezTo>
                    <a:pt x="717" y="16"/>
                    <a:pt x="180" y="277"/>
                    <a:pt x="15" y="547"/>
                  </a:cubicBezTo>
                  <a:cubicBezTo>
                    <a:pt x="1" y="571"/>
                    <a:pt x="8" y="602"/>
                    <a:pt x="31" y="616"/>
                  </a:cubicBezTo>
                  <a:cubicBezTo>
                    <a:pt x="39" y="622"/>
                    <a:pt x="48" y="624"/>
                    <a:pt x="58" y="624"/>
                  </a:cubicBezTo>
                  <a:cubicBezTo>
                    <a:pt x="74" y="624"/>
                    <a:pt x="90" y="615"/>
                    <a:pt x="98" y="599"/>
                  </a:cubicBezTo>
                  <a:cubicBezTo>
                    <a:pt x="250" y="353"/>
                    <a:pt x="776" y="98"/>
                    <a:pt x="782" y="95"/>
                  </a:cubicBezTo>
                  <a:cubicBezTo>
                    <a:pt x="807" y="84"/>
                    <a:pt x="818" y="55"/>
                    <a:pt x="805" y="28"/>
                  </a:cubicBezTo>
                  <a:cubicBezTo>
                    <a:pt x="798" y="10"/>
                    <a:pt x="77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 flipH="1">
              <a:off x="6582558" y="2796806"/>
              <a:ext cx="49660" cy="83532"/>
            </a:xfrm>
            <a:custGeom>
              <a:avLst/>
              <a:gdLst/>
              <a:ahLst/>
              <a:cxnLst/>
              <a:rect l="l" t="t" r="r" b="b"/>
              <a:pathLst>
                <a:path w="645" h="1086" extrusionOk="0">
                  <a:moveTo>
                    <a:pt x="588" y="1"/>
                  </a:moveTo>
                  <a:cubicBezTo>
                    <a:pt x="573" y="1"/>
                    <a:pt x="557" y="8"/>
                    <a:pt x="546" y="22"/>
                  </a:cubicBezTo>
                  <a:cubicBezTo>
                    <a:pt x="524" y="53"/>
                    <a:pt x="1" y="763"/>
                    <a:pt x="310" y="1071"/>
                  </a:cubicBezTo>
                  <a:cubicBezTo>
                    <a:pt x="321" y="1080"/>
                    <a:pt x="332" y="1086"/>
                    <a:pt x="346" y="1086"/>
                  </a:cubicBezTo>
                  <a:cubicBezTo>
                    <a:pt x="359" y="1086"/>
                    <a:pt x="372" y="1083"/>
                    <a:pt x="381" y="1071"/>
                  </a:cubicBezTo>
                  <a:cubicBezTo>
                    <a:pt x="402" y="1050"/>
                    <a:pt x="402" y="1019"/>
                    <a:pt x="381" y="999"/>
                  </a:cubicBezTo>
                  <a:cubicBezTo>
                    <a:pt x="176" y="795"/>
                    <a:pt x="490" y="266"/>
                    <a:pt x="627" y="81"/>
                  </a:cubicBezTo>
                  <a:cubicBezTo>
                    <a:pt x="645" y="59"/>
                    <a:pt x="639" y="26"/>
                    <a:pt x="617" y="10"/>
                  </a:cubicBezTo>
                  <a:cubicBezTo>
                    <a:pt x="608" y="4"/>
                    <a:pt x="598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 flipH="1">
              <a:off x="6095119" y="2381073"/>
              <a:ext cx="362712" cy="408970"/>
            </a:xfrm>
            <a:custGeom>
              <a:avLst/>
              <a:gdLst/>
              <a:ahLst/>
              <a:cxnLst/>
              <a:rect l="l" t="t" r="r" b="b"/>
              <a:pathLst>
                <a:path w="4711" h="5317" extrusionOk="0">
                  <a:moveTo>
                    <a:pt x="3668" y="0"/>
                  </a:moveTo>
                  <a:cubicBezTo>
                    <a:pt x="3625" y="0"/>
                    <a:pt x="3581" y="40"/>
                    <a:pt x="3541" y="118"/>
                  </a:cubicBezTo>
                  <a:cubicBezTo>
                    <a:pt x="3452" y="295"/>
                    <a:pt x="3340" y="494"/>
                    <a:pt x="3231" y="693"/>
                  </a:cubicBezTo>
                  <a:cubicBezTo>
                    <a:pt x="3122" y="892"/>
                    <a:pt x="2634" y="1246"/>
                    <a:pt x="2634" y="1467"/>
                  </a:cubicBezTo>
                  <a:cubicBezTo>
                    <a:pt x="2634" y="1688"/>
                    <a:pt x="2434" y="2372"/>
                    <a:pt x="2434" y="2372"/>
                  </a:cubicBezTo>
                  <a:lnTo>
                    <a:pt x="1" y="4606"/>
                  </a:lnTo>
                  <a:lnTo>
                    <a:pt x="772" y="5316"/>
                  </a:lnTo>
                  <a:lnTo>
                    <a:pt x="2965" y="2725"/>
                  </a:lnTo>
                  <a:cubicBezTo>
                    <a:pt x="2965" y="2725"/>
                    <a:pt x="3783" y="2350"/>
                    <a:pt x="3981" y="2173"/>
                  </a:cubicBezTo>
                  <a:cubicBezTo>
                    <a:pt x="4180" y="1996"/>
                    <a:pt x="4357" y="1554"/>
                    <a:pt x="4357" y="1554"/>
                  </a:cubicBezTo>
                  <a:cubicBezTo>
                    <a:pt x="4357" y="1554"/>
                    <a:pt x="4711" y="1200"/>
                    <a:pt x="4645" y="913"/>
                  </a:cubicBezTo>
                  <a:cubicBezTo>
                    <a:pt x="4600" y="718"/>
                    <a:pt x="4535" y="676"/>
                    <a:pt x="4477" y="676"/>
                  </a:cubicBezTo>
                  <a:cubicBezTo>
                    <a:pt x="4449" y="676"/>
                    <a:pt x="4423" y="686"/>
                    <a:pt x="4401" y="693"/>
                  </a:cubicBezTo>
                  <a:cubicBezTo>
                    <a:pt x="4335" y="715"/>
                    <a:pt x="3606" y="759"/>
                    <a:pt x="3606" y="759"/>
                  </a:cubicBezTo>
                  <a:cubicBezTo>
                    <a:pt x="3606" y="759"/>
                    <a:pt x="3871" y="406"/>
                    <a:pt x="3806" y="185"/>
                  </a:cubicBezTo>
                  <a:cubicBezTo>
                    <a:pt x="3772" y="62"/>
                    <a:pt x="3721" y="0"/>
                    <a:pt x="3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 flipH="1">
              <a:off x="6090961" y="2377381"/>
              <a:ext cx="370719" cy="416739"/>
            </a:xfrm>
            <a:custGeom>
              <a:avLst/>
              <a:gdLst/>
              <a:ahLst/>
              <a:cxnLst/>
              <a:rect l="l" t="t" r="r" b="b"/>
              <a:pathLst>
                <a:path w="4815" h="5418" extrusionOk="0">
                  <a:moveTo>
                    <a:pt x="3718" y="100"/>
                  </a:moveTo>
                  <a:cubicBezTo>
                    <a:pt x="3718" y="100"/>
                    <a:pt x="3719" y="100"/>
                    <a:pt x="3719" y="100"/>
                  </a:cubicBezTo>
                  <a:cubicBezTo>
                    <a:pt x="3737" y="103"/>
                    <a:pt x="3775" y="135"/>
                    <a:pt x="3809" y="247"/>
                  </a:cubicBezTo>
                  <a:cubicBezTo>
                    <a:pt x="3855" y="408"/>
                    <a:pt x="3685" y="687"/>
                    <a:pt x="3614" y="778"/>
                  </a:cubicBezTo>
                  <a:cubicBezTo>
                    <a:pt x="3604" y="793"/>
                    <a:pt x="3603" y="815"/>
                    <a:pt x="3611" y="832"/>
                  </a:cubicBezTo>
                  <a:cubicBezTo>
                    <a:pt x="3620" y="849"/>
                    <a:pt x="3639" y="857"/>
                    <a:pt x="3659" y="857"/>
                  </a:cubicBezTo>
                  <a:cubicBezTo>
                    <a:pt x="3782" y="850"/>
                    <a:pt x="4398" y="813"/>
                    <a:pt x="4468" y="790"/>
                  </a:cubicBezTo>
                  <a:lnTo>
                    <a:pt x="4474" y="788"/>
                  </a:lnTo>
                  <a:cubicBezTo>
                    <a:pt x="4496" y="781"/>
                    <a:pt x="4513" y="775"/>
                    <a:pt x="4528" y="775"/>
                  </a:cubicBezTo>
                  <a:cubicBezTo>
                    <a:pt x="4538" y="775"/>
                    <a:pt x="4546" y="777"/>
                    <a:pt x="4555" y="782"/>
                  </a:cubicBezTo>
                  <a:cubicBezTo>
                    <a:pt x="4575" y="793"/>
                    <a:pt x="4615" y="834"/>
                    <a:pt x="4646" y="972"/>
                  </a:cubicBezTo>
                  <a:cubicBezTo>
                    <a:pt x="4705" y="1230"/>
                    <a:pt x="4376" y="1563"/>
                    <a:pt x="4372" y="1566"/>
                  </a:cubicBezTo>
                  <a:cubicBezTo>
                    <a:pt x="4366" y="1571"/>
                    <a:pt x="4363" y="1578"/>
                    <a:pt x="4362" y="1584"/>
                  </a:cubicBezTo>
                  <a:cubicBezTo>
                    <a:pt x="4359" y="1587"/>
                    <a:pt x="4186" y="2014"/>
                    <a:pt x="3998" y="2182"/>
                  </a:cubicBezTo>
                  <a:cubicBezTo>
                    <a:pt x="3806" y="2353"/>
                    <a:pt x="3001" y="2723"/>
                    <a:pt x="2994" y="2728"/>
                  </a:cubicBezTo>
                  <a:cubicBezTo>
                    <a:pt x="2988" y="2731"/>
                    <a:pt x="2984" y="2735"/>
                    <a:pt x="2978" y="2741"/>
                  </a:cubicBezTo>
                  <a:lnTo>
                    <a:pt x="819" y="5292"/>
                  </a:lnTo>
                  <a:lnTo>
                    <a:pt x="126" y="4654"/>
                  </a:lnTo>
                  <a:lnTo>
                    <a:pt x="2516" y="2456"/>
                  </a:lnTo>
                  <a:cubicBezTo>
                    <a:pt x="2524" y="2451"/>
                    <a:pt x="2530" y="2443"/>
                    <a:pt x="2531" y="2434"/>
                  </a:cubicBezTo>
                  <a:cubicBezTo>
                    <a:pt x="2539" y="2406"/>
                    <a:pt x="2735" y="1742"/>
                    <a:pt x="2735" y="1515"/>
                  </a:cubicBezTo>
                  <a:cubicBezTo>
                    <a:pt x="2735" y="1401"/>
                    <a:pt x="2920" y="1213"/>
                    <a:pt x="3069" y="1062"/>
                  </a:cubicBezTo>
                  <a:cubicBezTo>
                    <a:pt x="3178" y="952"/>
                    <a:pt x="3280" y="849"/>
                    <a:pt x="3326" y="766"/>
                  </a:cubicBezTo>
                  <a:lnTo>
                    <a:pt x="3414" y="607"/>
                  </a:lnTo>
                  <a:cubicBezTo>
                    <a:pt x="3495" y="460"/>
                    <a:pt x="3572" y="321"/>
                    <a:pt x="3637" y="191"/>
                  </a:cubicBezTo>
                  <a:cubicBezTo>
                    <a:pt x="3670" y="128"/>
                    <a:pt x="3701" y="100"/>
                    <a:pt x="3718" y="100"/>
                  </a:cubicBezTo>
                  <a:close/>
                  <a:moveTo>
                    <a:pt x="3720" y="1"/>
                  </a:moveTo>
                  <a:cubicBezTo>
                    <a:pt x="3675" y="1"/>
                    <a:pt x="3610" y="29"/>
                    <a:pt x="3551" y="147"/>
                  </a:cubicBezTo>
                  <a:cubicBezTo>
                    <a:pt x="3486" y="275"/>
                    <a:pt x="3411" y="414"/>
                    <a:pt x="3330" y="560"/>
                  </a:cubicBezTo>
                  <a:lnTo>
                    <a:pt x="3242" y="719"/>
                  </a:lnTo>
                  <a:cubicBezTo>
                    <a:pt x="3202" y="791"/>
                    <a:pt x="3104" y="888"/>
                    <a:pt x="3001" y="995"/>
                  </a:cubicBezTo>
                  <a:cubicBezTo>
                    <a:pt x="2822" y="1176"/>
                    <a:pt x="2637" y="1363"/>
                    <a:pt x="2637" y="1519"/>
                  </a:cubicBezTo>
                  <a:cubicBezTo>
                    <a:pt x="2637" y="1714"/>
                    <a:pt x="2469" y="2300"/>
                    <a:pt x="2441" y="2396"/>
                  </a:cubicBezTo>
                  <a:lnTo>
                    <a:pt x="17" y="4620"/>
                  </a:lnTo>
                  <a:cubicBezTo>
                    <a:pt x="7" y="4629"/>
                    <a:pt x="1" y="4642"/>
                    <a:pt x="1" y="4657"/>
                  </a:cubicBezTo>
                  <a:cubicBezTo>
                    <a:pt x="1" y="4672"/>
                    <a:pt x="7" y="4683"/>
                    <a:pt x="17" y="4694"/>
                  </a:cubicBezTo>
                  <a:lnTo>
                    <a:pt x="789" y="5402"/>
                  </a:lnTo>
                  <a:cubicBezTo>
                    <a:pt x="798" y="5410"/>
                    <a:pt x="810" y="5416"/>
                    <a:pt x="822" y="5416"/>
                  </a:cubicBezTo>
                  <a:cubicBezTo>
                    <a:pt x="825" y="5416"/>
                    <a:pt x="825" y="5416"/>
                    <a:pt x="832" y="5417"/>
                  </a:cubicBezTo>
                  <a:cubicBezTo>
                    <a:pt x="844" y="5416"/>
                    <a:pt x="857" y="5410"/>
                    <a:pt x="866" y="5398"/>
                  </a:cubicBezTo>
                  <a:lnTo>
                    <a:pt x="3051" y="2816"/>
                  </a:lnTo>
                  <a:cubicBezTo>
                    <a:pt x="3150" y="2770"/>
                    <a:pt x="3877" y="2431"/>
                    <a:pt x="4070" y="2259"/>
                  </a:cubicBezTo>
                  <a:cubicBezTo>
                    <a:pt x="4261" y="2088"/>
                    <a:pt x="4428" y="1699"/>
                    <a:pt x="4454" y="1631"/>
                  </a:cubicBezTo>
                  <a:cubicBezTo>
                    <a:pt x="4509" y="1574"/>
                    <a:pt x="4814" y="1241"/>
                    <a:pt x="4748" y="950"/>
                  </a:cubicBezTo>
                  <a:cubicBezTo>
                    <a:pt x="4715" y="812"/>
                    <a:pt x="4671" y="729"/>
                    <a:pt x="4606" y="694"/>
                  </a:cubicBezTo>
                  <a:cubicBezTo>
                    <a:pt x="4580" y="679"/>
                    <a:pt x="4554" y="674"/>
                    <a:pt x="4530" y="674"/>
                  </a:cubicBezTo>
                  <a:cubicBezTo>
                    <a:pt x="4496" y="674"/>
                    <a:pt x="4466" y="685"/>
                    <a:pt x="4444" y="692"/>
                  </a:cubicBezTo>
                  <a:lnTo>
                    <a:pt x="4454" y="741"/>
                  </a:lnTo>
                  <a:lnTo>
                    <a:pt x="4438" y="694"/>
                  </a:lnTo>
                  <a:cubicBezTo>
                    <a:pt x="4398" y="704"/>
                    <a:pt x="4076" y="731"/>
                    <a:pt x="3757" y="751"/>
                  </a:cubicBezTo>
                  <a:cubicBezTo>
                    <a:pt x="3835" y="628"/>
                    <a:pt x="3958" y="393"/>
                    <a:pt x="3908" y="221"/>
                  </a:cubicBezTo>
                  <a:cubicBezTo>
                    <a:pt x="3858" y="48"/>
                    <a:pt x="3784" y="7"/>
                    <a:pt x="3731" y="1"/>
                  </a:cubicBezTo>
                  <a:cubicBezTo>
                    <a:pt x="3727" y="1"/>
                    <a:pt x="3724" y="1"/>
                    <a:pt x="3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 flipH="1">
              <a:off x="6533668" y="4466816"/>
              <a:ext cx="340923" cy="130067"/>
            </a:xfrm>
            <a:custGeom>
              <a:avLst/>
              <a:gdLst/>
              <a:ahLst/>
              <a:cxnLst/>
              <a:rect l="l" t="t" r="r" b="b"/>
              <a:pathLst>
                <a:path w="4428" h="1691" extrusionOk="0">
                  <a:moveTo>
                    <a:pt x="125" y="0"/>
                  </a:moveTo>
                  <a:lnTo>
                    <a:pt x="103" y="579"/>
                  </a:lnTo>
                  <a:cubicBezTo>
                    <a:pt x="103" y="579"/>
                    <a:pt x="1" y="1444"/>
                    <a:pt x="103" y="1517"/>
                  </a:cubicBezTo>
                  <a:cubicBezTo>
                    <a:pt x="204" y="1589"/>
                    <a:pt x="1760" y="1661"/>
                    <a:pt x="1760" y="1661"/>
                  </a:cubicBezTo>
                  <a:lnTo>
                    <a:pt x="4043" y="1661"/>
                  </a:lnTo>
                  <a:cubicBezTo>
                    <a:pt x="4076" y="1681"/>
                    <a:pt x="4112" y="1690"/>
                    <a:pt x="4148" y="1690"/>
                  </a:cubicBezTo>
                  <a:cubicBezTo>
                    <a:pt x="4209" y="1690"/>
                    <a:pt x="4268" y="1663"/>
                    <a:pt x="4309" y="1612"/>
                  </a:cubicBezTo>
                  <a:cubicBezTo>
                    <a:pt x="4428" y="1468"/>
                    <a:pt x="4428" y="1110"/>
                    <a:pt x="4188" y="964"/>
                  </a:cubicBezTo>
                  <a:cubicBezTo>
                    <a:pt x="3949" y="818"/>
                    <a:pt x="3250" y="749"/>
                    <a:pt x="2938" y="579"/>
                  </a:cubicBezTo>
                  <a:cubicBezTo>
                    <a:pt x="2624" y="410"/>
                    <a:pt x="2169" y="220"/>
                    <a:pt x="2071" y="146"/>
                  </a:cubicBezTo>
                  <a:cubicBezTo>
                    <a:pt x="1976" y="74"/>
                    <a:pt x="125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 flipH="1">
              <a:off x="6531743" y="4463278"/>
              <a:ext cx="345696" cy="137605"/>
            </a:xfrm>
            <a:custGeom>
              <a:avLst/>
              <a:gdLst/>
              <a:ahLst/>
              <a:cxnLst/>
              <a:rect l="l" t="t" r="r" b="b"/>
              <a:pathLst>
                <a:path w="4490" h="1789" extrusionOk="0">
                  <a:moveTo>
                    <a:pt x="210" y="101"/>
                  </a:moveTo>
                  <a:cubicBezTo>
                    <a:pt x="906" y="127"/>
                    <a:pt x="1989" y="186"/>
                    <a:pt x="2079" y="233"/>
                  </a:cubicBezTo>
                  <a:cubicBezTo>
                    <a:pt x="2133" y="275"/>
                    <a:pt x="2281" y="344"/>
                    <a:pt x="2468" y="432"/>
                  </a:cubicBezTo>
                  <a:cubicBezTo>
                    <a:pt x="2626" y="506"/>
                    <a:pt x="2804" y="590"/>
                    <a:pt x="2951" y="670"/>
                  </a:cubicBezTo>
                  <a:cubicBezTo>
                    <a:pt x="3118" y="758"/>
                    <a:pt x="3377" y="818"/>
                    <a:pt x="3629" y="877"/>
                  </a:cubicBezTo>
                  <a:cubicBezTo>
                    <a:pt x="3867" y="933"/>
                    <a:pt x="4091" y="985"/>
                    <a:pt x="4201" y="1053"/>
                  </a:cubicBezTo>
                  <a:cubicBezTo>
                    <a:pt x="4321" y="1124"/>
                    <a:pt x="4357" y="1249"/>
                    <a:pt x="4369" y="1318"/>
                  </a:cubicBezTo>
                  <a:cubicBezTo>
                    <a:pt x="4387" y="1436"/>
                    <a:pt x="4363" y="1560"/>
                    <a:pt x="4306" y="1628"/>
                  </a:cubicBezTo>
                  <a:cubicBezTo>
                    <a:pt x="4276" y="1666"/>
                    <a:pt x="4232" y="1687"/>
                    <a:pt x="4186" y="1687"/>
                  </a:cubicBezTo>
                  <a:cubicBezTo>
                    <a:pt x="4159" y="1687"/>
                    <a:pt x="4132" y="1679"/>
                    <a:pt x="4107" y="1664"/>
                  </a:cubicBezTo>
                  <a:cubicBezTo>
                    <a:pt x="4099" y="1658"/>
                    <a:pt x="4091" y="1657"/>
                    <a:pt x="4082" y="1657"/>
                  </a:cubicBezTo>
                  <a:lnTo>
                    <a:pt x="1799" y="1657"/>
                  </a:lnTo>
                  <a:cubicBezTo>
                    <a:pt x="1068" y="1623"/>
                    <a:pt x="246" y="1564"/>
                    <a:pt x="170" y="1524"/>
                  </a:cubicBezTo>
                  <a:cubicBezTo>
                    <a:pt x="125" y="1467"/>
                    <a:pt x="145" y="1016"/>
                    <a:pt x="188" y="631"/>
                  </a:cubicBezTo>
                  <a:lnTo>
                    <a:pt x="188" y="627"/>
                  </a:lnTo>
                  <a:lnTo>
                    <a:pt x="210" y="101"/>
                  </a:lnTo>
                  <a:close/>
                  <a:moveTo>
                    <a:pt x="162" y="0"/>
                  </a:moveTo>
                  <a:cubicBezTo>
                    <a:pt x="133" y="0"/>
                    <a:pt x="116" y="22"/>
                    <a:pt x="113" y="49"/>
                  </a:cubicBezTo>
                  <a:lnTo>
                    <a:pt x="89" y="622"/>
                  </a:lnTo>
                  <a:cubicBezTo>
                    <a:pt x="51" y="957"/>
                    <a:pt x="1" y="1527"/>
                    <a:pt x="110" y="1605"/>
                  </a:cubicBezTo>
                  <a:cubicBezTo>
                    <a:pt x="213" y="1681"/>
                    <a:pt x="1425" y="1741"/>
                    <a:pt x="1797" y="1759"/>
                  </a:cubicBezTo>
                  <a:lnTo>
                    <a:pt x="4067" y="1759"/>
                  </a:lnTo>
                  <a:cubicBezTo>
                    <a:pt x="4105" y="1778"/>
                    <a:pt x="4147" y="1788"/>
                    <a:pt x="4186" y="1788"/>
                  </a:cubicBezTo>
                  <a:cubicBezTo>
                    <a:pt x="4262" y="1788"/>
                    <a:pt x="4335" y="1753"/>
                    <a:pt x="4384" y="1694"/>
                  </a:cubicBezTo>
                  <a:cubicBezTo>
                    <a:pt x="4458" y="1602"/>
                    <a:pt x="4490" y="1452"/>
                    <a:pt x="4466" y="1305"/>
                  </a:cubicBezTo>
                  <a:cubicBezTo>
                    <a:pt x="4443" y="1157"/>
                    <a:pt x="4365" y="1040"/>
                    <a:pt x="4251" y="970"/>
                  </a:cubicBezTo>
                  <a:cubicBezTo>
                    <a:pt x="4126" y="894"/>
                    <a:pt x="3896" y="841"/>
                    <a:pt x="3650" y="783"/>
                  </a:cubicBezTo>
                  <a:cubicBezTo>
                    <a:pt x="3405" y="726"/>
                    <a:pt x="3152" y="667"/>
                    <a:pt x="2999" y="584"/>
                  </a:cubicBezTo>
                  <a:cubicBezTo>
                    <a:pt x="2850" y="503"/>
                    <a:pt x="2668" y="419"/>
                    <a:pt x="2511" y="342"/>
                  </a:cubicBezTo>
                  <a:cubicBezTo>
                    <a:pt x="2344" y="264"/>
                    <a:pt x="2187" y="191"/>
                    <a:pt x="2139" y="155"/>
                  </a:cubicBezTo>
                  <a:cubicBezTo>
                    <a:pt x="2041" y="82"/>
                    <a:pt x="725" y="23"/>
                    <a:pt x="165" y="1"/>
                  </a:cubicBezTo>
                  <a:cubicBezTo>
                    <a:pt x="164" y="0"/>
                    <a:pt x="163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 flipH="1">
              <a:off x="6538595" y="4557731"/>
              <a:ext cx="331453" cy="39613"/>
            </a:xfrm>
            <a:custGeom>
              <a:avLst/>
              <a:gdLst/>
              <a:ahLst/>
              <a:cxnLst/>
              <a:rect l="l" t="t" r="r" b="b"/>
              <a:pathLst>
                <a:path w="4305" h="515" extrusionOk="0">
                  <a:moveTo>
                    <a:pt x="1" y="0"/>
                  </a:moveTo>
                  <a:cubicBezTo>
                    <a:pt x="1" y="168"/>
                    <a:pt x="7" y="314"/>
                    <a:pt x="44" y="342"/>
                  </a:cubicBezTo>
                  <a:cubicBezTo>
                    <a:pt x="145" y="414"/>
                    <a:pt x="1701" y="486"/>
                    <a:pt x="1701" y="486"/>
                  </a:cubicBezTo>
                  <a:lnTo>
                    <a:pt x="3984" y="486"/>
                  </a:lnTo>
                  <a:cubicBezTo>
                    <a:pt x="4017" y="505"/>
                    <a:pt x="4054" y="515"/>
                    <a:pt x="4090" y="515"/>
                  </a:cubicBezTo>
                  <a:cubicBezTo>
                    <a:pt x="4151" y="515"/>
                    <a:pt x="4211" y="488"/>
                    <a:pt x="4251" y="436"/>
                  </a:cubicBezTo>
                  <a:cubicBezTo>
                    <a:pt x="4276" y="405"/>
                    <a:pt x="4295" y="369"/>
                    <a:pt x="4304" y="329"/>
                  </a:cubicBezTo>
                  <a:lnTo>
                    <a:pt x="4304" y="329"/>
                  </a:lnTo>
                  <a:cubicBezTo>
                    <a:pt x="4020" y="354"/>
                    <a:pt x="3601" y="384"/>
                    <a:pt x="3196" y="384"/>
                  </a:cubicBezTo>
                  <a:cubicBezTo>
                    <a:pt x="2946" y="384"/>
                    <a:pt x="2701" y="373"/>
                    <a:pt x="2496" y="342"/>
                  </a:cubicBezTo>
                  <a:cubicBezTo>
                    <a:pt x="1893" y="252"/>
                    <a:pt x="602" y="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 flipH="1">
              <a:off x="6534284" y="4553500"/>
              <a:ext cx="339383" cy="47689"/>
            </a:xfrm>
            <a:custGeom>
              <a:avLst/>
              <a:gdLst/>
              <a:ahLst/>
              <a:cxnLst/>
              <a:rect l="l" t="t" r="r" b="b"/>
              <a:pathLst>
                <a:path w="4408" h="620" extrusionOk="0">
                  <a:moveTo>
                    <a:pt x="98" y="108"/>
                  </a:moveTo>
                  <a:lnTo>
                    <a:pt x="98" y="108"/>
                  </a:lnTo>
                  <a:cubicBezTo>
                    <a:pt x="761" y="197"/>
                    <a:pt x="1962" y="357"/>
                    <a:pt x="2533" y="443"/>
                  </a:cubicBezTo>
                  <a:cubicBezTo>
                    <a:pt x="2729" y="473"/>
                    <a:pt x="2960" y="485"/>
                    <a:pt x="3197" y="487"/>
                  </a:cubicBezTo>
                  <a:lnTo>
                    <a:pt x="1750" y="487"/>
                  </a:lnTo>
                  <a:cubicBezTo>
                    <a:pt x="1018" y="455"/>
                    <a:pt x="195" y="396"/>
                    <a:pt x="121" y="357"/>
                  </a:cubicBezTo>
                  <a:cubicBezTo>
                    <a:pt x="107" y="337"/>
                    <a:pt x="99" y="254"/>
                    <a:pt x="98" y="108"/>
                  </a:cubicBezTo>
                  <a:close/>
                  <a:moveTo>
                    <a:pt x="4270" y="440"/>
                  </a:moveTo>
                  <a:lnTo>
                    <a:pt x="4270" y="440"/>
                  </a:lnTo>
                  <a:cubicBezTo>
                    <a:pt x="4267" y="446"/>
                    <a:pt x="4263" y="453"/>
                    <a:pt x="4257" y="457"/>
                  </a:cubicBezTo>
                  <a:cubicBezTo>
                    <a:pt x="4227" y="497"/>
                    <a:pt x="4183" y="518"/>
                    <a:pt x="4138" y="518"/>
                  </a:cubicBezTo>
                  <a:cubicBezTo>
                    <a:pt x="4111" y="518"/>
                    <a:pt x="4083" y="510"/>
                    <a:pt x="4058" y="494"/>
                  </a:cubicBezTo>
                  <a:cubicBezTo>
                    <a:pt x="4050" y="490"/>
                    <a:pt x="4042" y="487"/>
                    <a:pt x="4033" y="487"/>
                  </a:cubicBezTo>
                  <a:lnTo>
                    <a:pt x="3308" y="487"/>
                  </a:lnTo>
                  <a:cubicBezTo>
                    <a:pt x="3659" y="485"/>
                    <a:pt x="4013" y="461"/>
                    <a:pt x="4270" y="440"/>
                  </a:cubicBezTo>
                  <a:close/>
                  <a:moveTo>
                    <a:pt x="57" y="1"/>
                  </a:moveTo>
                  <a:cubicBezTo>
                    <a:pt x="42" y="1"/>
                    <a:pt x="27" y="5"/>
                    <a:pt x="17" y="14"/>
                  </a:cubicBezTo>
                  <a:cubicBezTo>
                    <a:pt x="5" y="26"/>
                    <a:pt x="1" y="37"/>
                    <a:pt x="1" y="52"/>
                  </a:cubicBezTo>
                  <a:cubicBezTo>
                    <a:pt x="1" y="309"/>
                    <a:pt x="15" y="399"/>
                    <a:pt x="63" y="435"/>
                  </a:cubicBezTo>
                  <a:cubicBezTo>
                    <a:pt x="166" y="512"/>
                    <a:pt x="1379" y="572"/>
                    <a:pt x="1750" y="589"/>
                  </a:cubicBezTo>
                  <a:lnTo>
                    <a:pt x="4020" y="589"/>
                  </a:lnTo>
                  <a:cubicBezTo>
                    <a:pt x="4058" y="611"/>
                    <a:pt x="4099" y="620"/>
                    <a:pt x="4139" y="620"/>
                  </a:cubicBezTo>
                  <a:cubicBezTo>
                    <a:pt x="4216" y="620"/>
                    <a:pt x="4289" y="586"/>
                    <a:pt x="4338" y="521"/>
                  </a:cubicBezTo>
                  <a:cubicBezTo>
                    <a:pt x="4367" y="484"/>
                    <a:pt x="4388" y="441"/>
                    <a:pt x="4401" y="396"/>
                  </a:cubicBezTo>
                  <a:cubicBezTo>
                    <a:pt x="4407" y="379"/>
                    <a:pt x="4403" y="362"/>
                    <a:pt x="4392" y="350"/>
                  </a:cubicBezTo>
                  <a:cubicBezTo>
                    <a:pt x="4383" y="338"/>
                    <a:pt x="4369" y="331"/>
                    <a:pt x="4354" y="331"/>
                  </a:cubicBezTo>
                  <a:cubicBezTo>
                    <a:pt x="4352" y="331"/>
                    <a:pt x="4351" y="331"/>
                    <a:pt x="4350" y="331"/>
                  </a:cubicBezTo>
                  <a:cubicBezTo>
                    <a:pt x="4077" y="356"/>
                    <a:pt x="3659" y="386"/>
                    <a:pt x="3253" y="386"/>
                  </a:cubicBezTo>
                  <a:cubicBezTo>
                    <a:pt x="3003" y="386"/>
                    <a:pt x="2757" y="375"/>
                    <a:pt x="2552" y="344"/>
                  </a:cubicBezTo>
                  <a:cubicBezTo>
                    <a:pt x="1964" y="256"/>
                    <a:pt x="708" y="88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 flipH="1">
              <a:off x="6700125" y="3540127"/>
              <a:ext cx="173541" cy="975237"/>
            </a:xfrm>
            <a:custGeom>
              <a:avLst/>
              <a:gdLst/>
              <a:ahLst/>
              <a:cxnLst/>
              <a:rect l="l" t="t" r="r" b="b"/>
              <a:pathLst>
                <a:path w="2254" h="12679" extrusionOk="0">
                  <a:moveTo>
                    <a:pt x="1008" y="1"/>
                  </a:moveTo>
                  <a:cubicBezTo>
                    <a:pt x="892" y="1"/>
                    <a:pt x="982" y="608"/>
                    <a:pt x="982" y="608"/>
                  </a:cubicBezTo>
                  <a:cubicBezTo>
                    <a:pt x="982" y="608"/>
                    <a:pt x="910" y="2602"/>
                    <a:pt x="742" y="4024"/>
                  </a:cubicBezTo>
                  <a:cubicBezTo>
                    <a:pt x="572" y="5446"/>
                    <a:pt x="453" y="7413"/>
                    <a:pt x="239" y="8423"/>
                  </a:cubicBezTo>
                  <a:cubicBezTo>
                    <a:pt x="26" y="9432"/>
                    <a:pt x="1" y="11115"/>
                    <a:pt x="1" y="11115"/>
                  </a:cubicBezTo>
                  <a:lnTo>
                    <a:pt x="120" y="12053"/>
                  </a:lnTo>
                  <a:cubicBezTo>
                    <a:pt x="80" y="12143"/>
                    <a:pt x="64" y="12243"/>
                    <a:pt x="71" y="12341"/>
                  </a:cubicBezTo>
                  <a:cubicBezTo>
                    <a:pt x="88" y="12437"/>
                    <a:pt x="96" y="12533"/>
                    <a:pt x="96" y="12630"/>
                  </a:cubicBezTo>
                  <a:cubicBezTo>
                    <a:pt x="96" y="12630"/>
                    <a:pt x="71" y="12679"/>
                    <a:pt x="864" y="12679"/>
                  </a:cubicBezTo>
                  <a:cubicBezTo>
                    <a:pt x="1659" y="12679"/>
                    <a:pt x="1869" y="12560"/>
                    <a:pt x="1869" y="12560"/>
                  </a:cubicBezTo>
                  <a:cubicBezTo>
                    <a:pt x="1869" y="12560"/>
                    <a:pt x="2254" y="12511"/>
                    <a:pt x="1918" y="10396"/>
                  </a:cubicBezTo>
                  <a:cubicBezTo>
                    <a:pt x="1580" y="8280"/>
                    <a:pt x="1533" y="6072"/>
                    <a:pt x="1533" y="4458"/>
                  </a:cubicBezTo>
                  <a:cubicBezTo>
                    <a:pt x="1533" y="2845"/>
                    <a:pt x="1678" y="1190"/>
                    <a:pt x="1243" y="323"/>
                  </a:cubicBezTo>
                  <a:cubicBezTo>
                    <a:pt x="1125" y="87"/>
                    <a:pt x="1052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 flipH="1">
              <a:off x="6703051" y="3536358"/>
              <a:ext cx="174542" cy="983006"/>
            </a:xfrm>
            <a:custGeom>
              <a:avLst/>
              <a:gdLst/>
              <a:ahLst/>
              <a:cxnLst/>
              <a:rect l="l" t="t" r="r" b="b"/>
              <a:pathLst>
                <a:path w="2267" h="12780" extrusionOk="0">
                  <a:moveTo>
                    <a:pt x="1066" y="105"/>
                  </a:moveTo>
                  <a:cubicBezTo>
                    <a:pt x="1086" y="120"/>
                    <a:pt x="1142" y="178"/>
                    <a:pt x="1250" y="394"/>
                  </a:cubicBezTo>
                  <a:cubicBezTo>
                    <a:pt x="1589" y="1074"/>
                    <a:pt x="1567" y="2263"/>
                    <a:pt x="1545" y="3523"/>
                  </a:cubicBezTo>
                  <a:cubicBezTo>
                    <a:pt x="1540" y="3844"/>
                    <a:pt x="1534" y="4179"/>
                    <a:pt x="1534" y="4507"/>
                  </a:cubicBezTo>
                  <a:cubicBezTo>
                    <a:pt x="1534" y="6018"/>
                    <a:pt x="1573" y="8280"/>
                    <a:pt x="1919" y="10453"/>
                  </a:cubicBezTo>
                  <a:cubicBezTo>
                    <a:pt x="2233" y="12424"/>
                    <a:pt x="1911" y="12559"/>
                    <a:pt x="1913" y="12559"/>
                  </a:cubicBezTo>
                  <a:cubicBezTo>
                    <a:pt x="1909" y="12559"/>
                    <a:pt x="1901" y="12560"/>
                    <a:pt x="1895" y="12564"/>
                  </a:cubicBezTo>
                  <a:cubicBezTo>
                    <a:pt x="1891" y="12566"/>
                    <a:pt x="1674" y="12678"/>
                    <a:pt x="914" y="12678"/>
                  </a:cubicBezTo>
                  <a:cubicBezTo>
                    <a:pt x="408" y="12678"/>
                    <a:pt x="245" y="12657"/>
                    <a:pt x="195" y="12647"/>
                  </a:cubicBezTo>
                  <a:cubicBezTo>
                    <a:pt x="193" y="12559"/>
                    <a:pt x="186" y="12470"/>
                    <a:pt x="171" y="12390"/>
                  </a:cubicBezTo>
                  <a:cubicBezTo>
                    <a:pt x="164" y="12301"/>
                    <a:pt x="178" y="12208"/>
                    <a:pt x="215" y="12125"/>
                  </a:cubicBezTo>
                  <a:cubicBezTo>
                    <a:pt x="218" y="12118"/>
                    <a:pt x="221" y="12109"/>
                    <a:pt x="218" y="12100"/>
                  </a:cubicBezTo>
                  <a:lnTo>
                    <a:pt x="99" y="11169"/>
                  </a:lnTo>
                  <a:cubicBezTo>
                    <a:pt x="99" y="11153"/>
                    <a:pt x="128" y="9481"/>
                    <a:pt x="339" y="8487"/>
                  </a:cubicBezTo>
                  <a:cubicBezTo>
                    <a:pt x="479" y="7829"/>
                    <a:pt x="578" y="6759"/>
                    <a:pt x="675" y="5723"/>
                  </a:cubicBezTo>
                  <a:cubicBezTo>
                    <a:pt x="727" y="5163"/>
                    <a:pt x="783" y="4584"/>
                    <a:pt x="842" y="4083"/>
                  </a:cubicBezTo>
                  <a:cubicBezTo>
                    <a:pt x="1010" y="2673"/>
                    <a:pt x="1083" y="680"/>
                    <a:pt x="1083" y="660"/>
                  </a:cubicBezTo>
                  <a:lnTo>
                    <a:pt x="1083" y="651"/>
                  </a:lnTo>
                  <a:cubicBezTo>
                    <a:pt x="1046" y="403"/>
                    <a:pt x="1041" y="164"/>
                    <a:pt x="1066" y="105"/>
                  </a:cubicBezTo>
                  <a:close/>
                  <a:moveTo>
                    <a:pt x="1062" y="1"/>
                  </a:moveTo>
                  <a:cubicBezTo>
                    <a:pt x="1053" y="1"/>
                    <a:pt x="1044" y="2"/>
                    <a:pt x="1035" y="5"/>
                  </a:cubicBezTo>
                  <a:cubicBezTo>
                    <a:pt x="940" y="35"/>
                    <a:pt x="923" y="256"/>
                    <a:pt x="983" y="661"/>
                  </a:cubicBezTo>
                  <a:cubicBezTo>
                    <a:pt x="980" y="770"/>
                    <a:pt x="906" y="2701"/>
                    <a:pt x="744" y="4071"/>
                  </a:cubicBezTo>
                  <a:cubicBezTo>
                    <a:pt x="682" y="4572"/>
                    <a:pt x="629" y="5153"/>
                    <a:pt x="576" y="5714"/>
                  </a:cubicBezTo>
                  <a:cubicBezTo>
                    <a:pt x="479" y="6746"/>
                    <a:pt x="379" y="7815"/>
                    <a:pt x="240" y="8464"/>
                  </a:cubicBezTo>
                  <a:cubicBezTo>
                    <a:pt x="27" y="9468"/>
                    <a:pt x="0" y="11151"/>
                    <a:pt x="0" y="11175"/>
                  </a:cubicBezTo>
                  <a:lnTo>
                    <a:pt x="119" y="12097"/>
                  </a:lnTo>
                  <a:cubicBezTo>
                    <a:pt x="81" y="12192"/>
                    <a:pt x="63" y="12296"/>
                    <a:pt x="74" y="12402"/>
                  </a:cubicBezTo>
                  <a:cubicBezTo>
                    <a:pt x="90" y="12494"/>
                    <a:pt x="97" y="12588"/>
                    <a:pt x="97" y="12682"/>
                  </a:cubicBezTo>
                  <a:cubicBezTo>
                    <a:pt x="97" y="12691"/>
                    <a:pt x="99" y="12701"/>
                    <a:pt x="105" y="12709"/>
                  </a:cubicBezTo>
                  <a:cubicBezTo>
                    <a:pt x="121" y="12737"/>
                    <a:pt x="147" y="12780"/>
                    <a:pt x="915" y="12780"/>
                  </a:cubicBezTo>
                  <a:cubicBezTo>
                    <a:pt x="1645" y="12780"/>
                    <a:pt x="1894" y="12676"/>
                    <a:pt x="1941" y="12657"/>
                  </a:cubicBezTo>
                  <a:cubicBezTo>
                    <a:pt x="1957" y="12654"/>
                    <a:pt x="1991" y="12637"/>
                    <a:pt x="2023" y="12592"/>
                  </a:cubicBezTo>
                  <a:cubicBezTo>
                    <a:pt x="2130" y="12455"/>
                    <a:pt x="2267" y="11988"/>
                    <a:pt x="2021" y="10439"/>
                  </a:cubicBezTo>
                  <a:cubicBezTo>
                    <a:pt x="1676" y="8273"/>
                    <a:pt x="1636" y="6018"/>
                    <a:pt x="1636" y="4509"/>
                  </a:cubicBezTo>
                  <a:cubicBezTo>
                    <a:pt x="1636" y="4180"/>
                    <a:pt x="1640" y="3849"/>
                    <a:pt x="1646" y="3526"/>
                  </a:cubicBezTo>
                  <a:cubicBezTo>
                    <a:pt x="1668" y="2253"/>
                    <a:pt x="1690" y="1052"/>
                    <a:pt x="1341" y="352"/>
                  </a:cubicBezTo>
                  <a:cubicBezTo>
                    <a:pt x="1202" y="75"/>
                    <a:pt x="1126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 flipH="1">
              <a:off x="6383609" y="4467969"/>
              <a:ext cx="363174" cy="131529"/>
            </a:xfrm>
            <a:custGeom>
              <a:avLst/>
              <a:gdLst/>
              <a:ahLst/>
              <a:cxnLst/>
              <a:rect l="l" t="t" r="r" b="b"/>
              <a:pathLst>
                <a:path w="4717" h="1710" extrusionOk="0">
                  <a:moveTo>
                    <a:pt x="2368" y="1"/>
                  </a:moveTo>
                  <a:cubicBezTo>
                    <a:pt x="1736" y="1"/>
                    <a:pt x="0" y="470"/>
                    <a:pt x="0" y="470"/>
                  </a:cubicBezTo>
                  <a:cubicBezTo>
                    <a:pt x="0" y="470"/>
                    <a:pt x="6" y="1575"/>
                    <a:pt x="102" y="1648"/>
                  </a:cubicBezTo>
                  <a:cubicBezTo>
                    <a:pt x="162" y="1693"/>
                    <a:pt x="336" y="1710"/>
                    <a:pt x="631" y="1710"/>
                  </a:cubicBezTo>
                  <a:cubicBezTo>
                    <a:pt x="805" y="1710"/>
                    <a:pt x="1021" y="1704"/>
                    <a:pt x="1279" y="1695"/>
                  </a:cubicBezTo>
                  <a:cubicBezTo>
                    <a:pt x="1448" y="1689"/>
                    <a:pt x="1724" y="1688"/>
                    <a:pt x="2048" y="1688"/>
                  </a:cubicBezTo>
                  <a:cubicBezTo>
                    <a:pt x="2407" y="1688"/>
                    <a:pt x="2823" y="1689"/>
                    <a:pt x="3214" y="1689"/>
                  </a:cubicBezTo>
                  <a:cubicBezTo>
                    <a:pt x="3937" y="1689"/>
                    <a:pt x="4573" y="1683"/>
                    <a:pt x="4597" y="1648"/>
                  </a:cubicBezTo>
                  <a:cubicBezTo>
                    <a:pt x="4646" y="1575"/>
                    <a:pt x="4716" y="1404"/>
                    <a:pt x="4646" y="1310"/>
                  </a:cubicBezTo>
                  <a:cubicBezTo>
                    <a:pt x="4573" y="1216"/>
                    <a:pt x="3179" y="615"/>
                    <a:pt x="3179" y="615"/>
                  </a:cubicBezTo>
                  <a:lnTo>
                    <a:pt x="2506" y="12"/>
                  </a:lnTo>
                  <a:cubicBezTo>
                    <a:pt x="2469" y="4"/>
                    <a:pt x="2423" y="1"/>
                    <a:pt x="2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 flipH="1">
              <a:off x="6378220" y="4464047"/>
              <a:ext cx="372105" cy="139451"/>
            </a:xfrm>
            <a:custGeom>
              <a:avLst/>
              <a:gdLst/>
              <a:ahLst/>
              <a:cxnLst/>
              <a:rect l="l" t="t" r="r" b="b"/>
              <a:pathLst>
                <a:path w="4833" h="1813" extrusionOk="0">
                  <a:moveTo>
                    <a:pt x="2412" y="100"/>
                  </a:moveTo>
                  <a:cubicBezTo>
                    <a:pt x="2458" y="100"/>
                    <a:pt x="2497" y="103"/>
                    <a:pt x="2530" y="108"/>
                  </a:cubicBezTo>
                  <a:lnTo>
                    <a:pt x="3191" y="702"/>
                  </a:lnTo>
                  <a:cubicBezTo>
                    <a:pt x="3196" y="705"/>
                    <a:pt x="3199" y="708"/>
                    <a:pt x="3204" y="711"/>
                  </a:cubicBezTo>
                  <a:cubicBezTo>
                    <a:pt x="3862" y="997"/>
                    <a:pt x="4593" y="1332"/>
                    <a:pt x="4650" y="1392"/>
                  </a:cubicBezTo>
                  <a:cubicBezTo>
                    <a:pt x="4700" y="1457"/>
                    <a:pt x="4650" y="1591"/>
                    <a:pt x="4608" y="1660"/>
                  </a:cubicBezTo>
                  <a:cubicBezTo>
                    <a:pt x="4500" y="1686"/>
                    <a:pt x="3823" y="1690"/>
                    <a:pt x="3166" y="1690"/>
                  </a:cubicBezTo>
                  <a:cubicBezTo>
                    <a:pt x="2992" y="1690"/>
                    <a:pt x="2820" y="1690"/>
                    <a:pt x="2661" y="1690"/>
                  </a:cubicBezTo>
                  <a:cubicBezTo>
                    <a:pt x="2460" y="1690"/>
                    <a:pt x="2263" y="1689"/>
                    <a:pt x="2081" y="1689"/>
                  </a:cubicBezTo>
                  <a:cubicBezTo>
                    <a:pt x="1762" y="1689"/>
                    <a:pt x="1490" y="1691"/>
                    <a:pt x="1324" y="1697"/>
                  </a:cubicBezTo>
                  <a:cubicBezTo>
                    <a:pt x="1096" y="1705"/>
                    <a:pt x="869" y="1712"/>
                    <a:pt x="677" y="1712"/>
                  </a:cubicBezTo>
                  <a:cubicBezTo>
                    <a:pt x="423" y="1712"/>
                    <a:pt x="231" y="1700"/>
                    <a:pt x="182" y="1662"/>
                  </a:cubicBezTo>
                  <a:cubicBezTo>
                    <a:pt x="133" y="1598"/>
                    <a:pt x="102" y="1059"/>
                    <a:pt x="98" y="559"/>
                  </a:cubicBezTo>
                  <a:cubicBezTo>
                    <a:pt x="354" y="491"/>
                    <a:pt x="1848" y="100"/>
                    <a:pt x="2412" y="100"/>
                  </a:cubicBezTo>
                  <a:close/>
                  <a:moveTo>
                    <a:pt x="2419" y="1"/>
                  </a:moveTo>
                  <a:cubicBezTo>
                    <a:pt x="1783" y="1"/>
                    <a:pt x="116" y="452"/>
                    <a:pt x="37" y="472"/>
                  </a:cubicBezTo>
                  <a:cubicBezTo>
                    <a:pt x="15" y="478"/>
                    <a:pt x="1" y="499"/>
                    <a:pt x="1" y="521"/>
                  </a:cubicBezTo>
                  <a:cubicBezTo>
                    <a:pt x="2" y="943"/>
                    <a:pt x="21" y="1663"/>
                    <a:pt x="120" y="1738"/>
                  </a:cubicBezTo>
                  <a:cubicBezTo>
                    <a:pt x="191" y="1791"/>
                    <a:pt x="363" y="1812"/>
                    <a:pt x="684" y="1812"/>
                  </a:cubicBezTo>
                  <a:cubicBezTo>
                    <a:pt x="854" y="1812"/>
                    <a:pt x="1068" y="1805"/>
                    <a:pt x="1333" y="1796"/>
                  </a:cubicBezTo>
                  <a:cubicBezTo>
                    <a:pt x="1516" y="1790"/>
                    <a:pt x="1833" y="1788"/>
                    <a:pt x="2199" y="1788"/>
                  </a:cubicBezTo>
                  <a:cubicBezTo>
                    <a:pt x="2349" y="1788"/>
                    <a:pt x="2506" y="1788"/>
                    <a:pt x="2667" y="1788"/>
                  </a:cubicBezTo>
                  <a:cubicBezTo>
                    <a:pt x="2831" y="1789"/>
                    <a:pt x="2981" y="1789"/>
                    <a:pt x="3120" y="1789"/>
                  </a:cubicBezTo>
                  <a:cubicBezTo>
                    <a:pt x="4486" y="1789"/>
                    <a:pt x="4655" y="1775"/>
                    <a:pt x="4689" y="1725"/>
                  </a:cubicBezTo>
                  <a:cubicBezTo>
                    <a:pt x="4736" y="1657"/>
                    <a:pt x="4833" y="1455"/>
                    <a:pt x="4736" y="1330"/>
                  </a:cubicBezTo>
                  <a:cubicBezTo>
                    <a:pt x="4662" y="1234"/>
                    <a:pt x="3595" y="767"/>
                    <a:pt x="3256" y="620"/>
                  </a:cubicBezTo>
                  <a:lnTo>
                    <a:pt x="2588" y="23"/>
                  </a:lnTo>
                  <a:cubicBezTo>
                    <a:pt x="2581" y="19"/>
                    <a:pt x="2574" y="14"/>
                    <a:pt x="2565" y="13"/>
                  </a:cubicBezTo>
                  <a:cubicBezTo>
                    <a:pt x="2526" y="5"/>
                    <a:pt x="2477" y="1"/>
                    <a:pt x="2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 flipH="1">
              <a:off x="6386150" y="4572191"/>
              <a:ext cx="357245" cy="27152"/>
            </a:xfrm>
            <a:custGeom>
              <a:avLst/>
              <a:gdLst/>
              <a:ahLst/>
              <a:cxnLst/>
              <a:rect l="l" t="t" r="r" b="b"/>
              <a:pathLst>
                <a:path w="4640" h="353" extrusionOk="0">
                  <a:moveTo>
                    <a:pt x="0" y="1"/>
                  </a:moveTo>
                  <a:cubicBezTo>
                    <a:pt x="15" y="153"/>
                    <a:pt x="36" y="269"/>
                    <a:pt x="64" y="291"/>
                  </a:cubicBezTo>
                  <a:cubicBezTo>
                    <a:pt x="128" y="336"/>
                    <a:pt x="304" y="352"/>
                    <a:pt x="602" y="352"/>
                  </a:cubicBezTo>
                  <a:cubicBezTo>
                    <a:pt x="774" y="352"/>
                    <a:pt x="986" y="347"/>
                    <a:pt x="1241" y="338"/>
                  </a:cubicBezTo>
                  <a:cubicBezTo>
                    <a:pt x="1415" y="332"/>
                    <a:pt x="1706" y="331"/>
                    <a:pt x="2046" y="331"/>
                  </a:cubicBezTo>
                  <a:cubicBezTo>
                    <a:pt x="2385" y="331"/>
                    <a:pt x="2773" y="332"/>
                    <a:pt x="3140" y="332"/>
                  </a:cubicBezTo>
                  <a:cubicBezTo>
                    <a:pt x="3876" y="332"/>
                    <a:pt x="4530" y="326"/>
                    <a:pt x="4554" y="291"/>
                  </a:cubicBezTo>
                  <a:cubicBezTo>
                    <a:pt x="4613" y="207"/>
                    <a:pt x="4640" y="104"/>
                    <a:pt x="4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 flipH="1">
              <a:off x="6382378" y="4568499"/>
              <a:ext cx="365098" cy="34767"/>
            </a:xfrm>
            <a:custGeom>
              <a:avLst/>
              <a:gdLst/>
              <a:ahLst/>
              <a:cxnLst/>
              <a:rect l="l" t="t" r="r" b="b"/>
              <a:pathLst>
                <a:path w="4742" h="452" extrusionOk="0">
                  <a:moveTo>
                    <a:pt x="4629" y="99"/>
                  </a:moveTo>
                  <a:cubicBezTo>
                    <a:pt x="4632" y="170"/>
                    <a:pt x="4612" y="239"/>
                    <a:pt x="4573" y="298"/>
                  </a:cubicBezTo>
                  <a:cubicBezTo>
                    <a:pt x="4474" y="324"/>
                    <a:pt x="3859" y="330"/>
                    <a:pt x="3234" y="330"/>
                  </a:cubicBezTo>
                  <a:cubicBezTo>
                    <a:pt x="3025" y="330"/>
                    <a:pt x="2816" y="330"/>
                    <a:pt x="2624" y="329"/>
                  </a:cubicBezTo>
                  <a:cubicBezTo>
                    <a:pt x="2486" y="329"/>
                    <a:pt x="2350" y="329"/>
                    <a:pt x="2220" y="329"/>
                  </a:cubicBezTo>
                  <a:cubicBezTo>
                    <a:pt x="1829" y="329"/>
                    <a:pt x="1487" y="330"/>
                    <a:pt x="1291" y="336"/>
                  </a:cubicBezTo>
                  <a:cubicBezTo>
                    <a:pt x="1054" y="345"/>
                    <a:pt x="826" y="352"/>
                    <a:pt x="635" y="352"/>
                  </a:cubicBezTo>
                  <a:cubicBezTo>
                    <a:pt x="386" y="352"/>
                    <a:pt x="202" y="340"/>
                    <a:pt x="149" y="302"/>
                  </a:cubicBezTo>
                  <a:cubicBezTo>
                    <a:pt x="146" y="296"/>
                    <a:pt x="127" y="265"/>
                    <a:pt x="109" y="100"/>
                  </a:cubicBezTo>
                  <a:lnTo>
                    <a:pt x="109" y="99"/>
                  </a:lnTo>
                  <a:close/>
                  <a:moveTo>
                    <a:pt x="52" y="0"/>
                  </a:moveTo>
                  <a:cubicBezTo>
                    <a:pt x="37" y="0"/>
                    <a:pt x="24" y="5"/>
                    <a:pt x="15" y="16"/>
                  </a:cubicBezTo>
                  <a:cubicBezTo>
                    <a:pt x="6" y="27"/>
                    <a:pt x="0" y="40"/>
                    <a:pt x="2" y="55"/>
                  </a:cubicBezTo>
                  <a:cubicBezTo>
                    <a:pt x="28" y="314"/>
                    <a:pt x="59" y="358"/>
                    <a:pt x="87" y="379"/>
                  </a:cubicBezTo>
                  <a:cubicBezTo>
                    <a:pt x="161" y="430"/>
                    <a:pt x="333" y="451"/>
                    <a:pt x="653" y="451"/>
                  </a:cubicBezTo>
                  <a:cubicBezTo>
                    <a:pt x="824" y="451"/>
                    <a:pt x="1036" y="445"/>
                    <a:pt x="1294" y="438"/>
                  </a:cubicBezTo>
                  <a:cubicBezTo>
                    <a:pt x="1478" y="432"/>
                    <a:pt x="1792" y="430"/>
                    <a:pt x="2157" y="430"/>
                  </a:cubicBezTo>
                  <a:cubicBezTo>
                    <a:pt x="2305" y="430"/>
                    <a:pt x="2462" y="430"/>
                    <a:pt x="2622" y="430"/>
                  </a:cubicBezTo>
                  <a:cubicBezTo>
                    <a:pt x="2829" y="431"/>
                    <a:pt x="3014" y="431"/>
                    <a:pt x="3180" y="431"/>
                  </a:cubicBezTo>
                  <a:cubicBezTo>
                    <a:pt x="4441" y="431"/>
                    <a:pt x="4612" y="415"/>
                    <a:pt x="4647" y="369"/>
                  </a:cubicBezTo>
                  <a:cubicBezTo>
                    <a:pt x="4713" y="274"/>
                    <a:pt x="4741" y="158"/>
                    <a:pt x="4725" y="44"/>
                  </a:cubicBezTo>
                  <a:cubicBezTo>
                    <a:pt x="4722" y="18"/>
                    <a:pt x="4702" y="0"/>
                    <a:pt x="4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 flipH="1">
              <a:off x="6490860" y="3190157"/>
              <a:ext cx="392431" cy="1334057"/>
            </a:xfrm>
            <a:custGeom>
              <a:avLst/>
              <a:gdLst/>
              <a:ahLst/>
              <a:cxnLst/>
              <a:rect l="l" t="t" r="r" b="b"/>
              <a:pathLst>
                <a:path w="5097" h="17344" extrusionOk="0">
                  <a:moveTo>
                    <a:pt x="5097" y="1"/>
                  </a:moveTo>
                  <a:lnTo>
                    <a:pt x="24" y="61"/>
                  </a:lnTo>
                  <a:cubicBezTo>
                    <a:pt x="24" y="61"/>
                    <a:pt x="0" y="2008"/>
                    <a:pt x="263" y="2609"/>
                  </a:cubicBezTo>
                  <a:cubicBezTo>
                    <a:pt x="526" y="3209"/>
                    <a:pt x="1106" y="5685"/>
                    <a:pt x="1249" y="6743"/>
                  </a:cubicBezTo>
                  <a:cubicBezTo>
                    <a:pt x="1393" y="7800"/>
                    <a:pt x="864" y="11215"/>
                    <a:pt x="1010" y="12774"/>
                  </a:cubicBezTo>
                  <a:cubicBezTo>
                    <a:pt x="1154" y="14335"/>
                    <a:pt x="1633" y="16262"/>
                    <a:pt x="1633" y="16262"/>
                  </a:cubicBezTo>
                  <a:cubicBezTo>
                    <a:pt x="1633" y="16262"/>
                    <a:pt x="1344" y="16429"/>
                    <a:pt x="1418" y="16620"/>
                  </a:cubicBezTo>
                  <a:cubicBezTo>
                    <a:pt x="1490" y="16812"/>
                    <a:pt x="1707" y="17342"/>
                    <a:pt x="1707" y="17342"/>
                  </a:cubicBezTo>
                  <a:cubicBezTo>
                    <a:pt x="1743" y="17343"/>
                    <a:pt x="1779" y="17344"/>
                    <a:pt x="1814" y="17344"/>
                  </a:cubicBezTo>
                  <a:cubicBezTo>
                    <a:pt x="2135" y="17344"/>
                    <a:pt x="2455" y="17303"/>
                    <a:pt x="2765" y="17223"/>
                  </a:cubicBezTo>
                  <a:cubicBezTo>
                    <a:pt x="3246" y="17080"/>
                    <a:pt x="4475" y="16721"/>
                    <a:pt x="4475" y="16721"/>
                  </a:cubicBezTo>
                  <a:cubicBezTo>
                    <a:pt x="4475" y="16721"/>
                    <a:pt x="4475" y="16311"/>
                    <a:pt x="4258" y="16069"/>
                  </a:cubicBezTo>
                  <a:cubicBezTo>
                    <a:pt x="4043" y="15830"/>
                    <a:pt x="3778" y="15637"/>
                    <a:pt x="3730" y="15374"/>
                  </a:cubicBezTo>
                  <a:cubicBezTo>
                    <a:pt x="3682" y="15108"/>
                    <a:pt x="3801" y="12271"/>
                    <a:pt x="4043" y="9266"/>
                  </a:cubicBezTo>
                  <a:cubicBezTo>
                    <a:pt x="4285" y="6261"/>
                    <a:pt x="4763" y="2440"/>
                    <a:pt x="4787" y="2272"/>
                  </a:cubicBezTo>
                  <a:cubicBezTo>
                    <a:pt x="4811" y="2104"/>
                    <a:pt x="5097" y="1"/>
                    <a:pt x="5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 flipH="1">
              <a:off x="6486856" y="3186311"/>
              <a:ext cx="400053" cy="1341980"/>
            </a:xfrm>
            <a:custGeom>
              <a:avLst/>
              <a:gdLst/>
              <a:ahLst/>
              <a:cxnLst/>
              <a:rect l="l" t="t" r="r" b="b"/>
              <a:pathLst>
                <a:path w="5196" h="17447" extrusionOk="0">
                  <a:moveTo>
                    <a:pt x="5085" y="104"/>
                  </a:moveTo>
                  <a:lnTo>
                    <a:pt x="5085" y="104"/>
                  </a:lnTo>
                  <a:cubicBezTo>
                    <a:pt x="5039" y="443"/>
                    <a:pt x="4805" y="2167"/>
                    <a:pt x="4782" y="2316"/>
                  </a:cubicBezTo>
                  <a:cubicBezTo>
                    <a:pt x="4753" y="2514"/>
                    <a:pt x="4274" y="6347"/>
                    <a:pt x="4037" y="9315"/>
                  </a:cubicBezTo>
                  <a:cubicBezTo>
                    <a:pt x="3798" y="12315"/>
                    <a:pt x="3676" y="15166"/>
                    <a:pt x="3726" y="15435"/>
                  </a:cubicBezTo>
                  <a:cubicBezTo>
                    <a:pt x="3766" y="15649"/>
                    <a:pt x="3928" y="15811"/>
                    <a:pt x="4102" y="15984"/>
                  </a:cubicBezTo>
                  <a:cubicBezTo>
                    <a:pt x="4156" y="16040"/>
                    <a:pt x="4214" y="16096"/>
                    <a:pt x="4267" y="16155"/>
                  </a:cubicBezTo>
                  <a:cubicBezTo>
                    <a:pt x="4432" y="16337"/>
                    <a:pt x="4464" y="16631"/>
                    <a:pt x="4470" y="16734"/>
                  </a:cubicBezTo>
                  <a:cubicBezTo>
                    <a:pt x="4259" y="16796"/>
                    <a:pt x="3228" y="17096"/>
                    <a:pt x="2799" y="17226"/>
                  </a:cubicBezTo>
                  <a:cubicBezTo>
                    <a:pt x="2494" y="17305"/>
                    <a:pt x="2180" y="17346"/>
                    <a:pt x="1865" y="17346"/>
                  </a:cubicBezTo>
                  <a:cubicBezTo>
                    <a:pt x="1840" y="17346"/>
                    <a:pt x="1814" y="17346"/>
                    <a:pt x="1788" y="17345"/>
                  </a:cubicBezTo>
                  <a:cubicBezTo>
                    <a:pt x="1742" y="17229"/>
                    <a:pt x="1574" y="16816"/>
                    <a:pt x="1508" y="16656"/>
                  </a:cubicBezTo>
                  <a:cubicBezTo>
                    <a:pt x="1452" y="16508"/>
                    <a:pt x="1701" y="16359"/>
                    <a:pt x="1702" y="16358"/>
                  </a:cubicBezTo>
                  <a:cubicBezTo>
                    <a:pt x="1723" y="16346"/>
                    <a:pt x="1732" y="16324"/>
                    <a:pt x="1727" y="16302"/>
                  </a:cubicBezTo>
                  <a:cubicBezTo>
                    <a:pt x="1723" y="16283"/>
                    <a:pt x="1246" y="14361"/>
                    <a:pt x="1104" y="12822"/>
                  </a:cubicBezTo>
                  <a:cubicBezTo>
                    <a:pt x="1030" y="12016"/>
                    <a:pt x="1135" y="10728"/>
                    <a:pt x="1237" y="9483"/>
                  </a:cubicBezTo>
                  <a:cubicBezTo>
                    <a:pt x="1330" y="8361"/>
                    <a:pt x="1415" y="7300"/>
                    <a:pt x="1346" y="6787"/>
                  </a:cubicBezTo>
                  <a:cubicBezTo>
                    <a:pt x="1204" y="5741"/>
                    <a:pt x="627" y="3256"/>
                    <a:pt x="357" y="2640"/>
                  </a:cubicBezTo>
                  <a:cubicBezTo>
                    <a:pt x="123" y="2110"/>
                    <a:pt x="118" y="469"/>
                    <a:pt x="121" y="163"/>
                  </a:cubicBezTo>
                  <a:lnTo>
                    <a:pt x="5085" y="104"/>
                  </a:lnTo>
                  <a:close/>
                  <a:moveTo>
                    <a:pt x="5142" y="1"/>
                  </a:moveTo>
                  <a:lnTo>
                    <a:pt x="71" y="60"/>
                  </a:lnTo>
                  <a:cubicBezTo>
                    <a:pt x="43" y="60"/>
                    <a:pt x="21" y="82"/>
                    <a:pt x="21" y="110"/>
                  </a:cubicBezTo>
                  <a:cubicBezTo>
                    <a:pt x="21" y="191"/>
                    <a:pt x="0" y="2076"/>
                    <a:pt x="265" y="2680"/>
                  </a:cubicBezTo>
                  <a:cubicBezTo>
                    <a:pt x="532" y="3289"/>
                    <a:pt x="1106" y="5760"/>
                    <a:pt x="1247" y="6801"/>
                  </a:cubicBezTo>
                  <a:cubicBezTo>
                    <a:pt x="1316" y="7303"/>
                    <a:pt x="1231" y="8357"/>
                    <a:pt x="1139" y="9474"/>
                  </a:cubicBezTo>
                  <a:cubicBezTo>
                    <a:pt x="1036" y="10722"/>
                    <a:pt x="932" y="12013"/>
                    <a:pt x="1007" y="12830"/>
                  </a:cubicBezTo>
                  <a:cubicBezTo>
                    <a:pt x="1139" y="14261"/>
                    <a:pt x="1559" y="16020"/>
                    <a:pt x="1624" y="16290"/>
                  </a:cubicBezTo>
                  <a:cubicBezTo>
                    <a:pt x="1543" y="16343"/>
                    <a:pt x="1347" y="16501"/>
                    <a:pt x="1418" y="16689"/>
                  </a:cubicBezTo>
                  <a:cubicBezTo>
                    <a:pt x="1489" y="16881"/>
                    <a:pt x="1705" y="17407"/>
                    <a:pt x="1707" y="17413"/>
                  </a:cubicBezTo>
                  <a:cubicBezTo>
                    <a:pt x="1716" y="17432"/>
                    <a:pt x="1732" y="17444"/>
                    <a:pt x="1752" y="17444"/>
                  </a:cubicBezTo>
                  <a:cubicBezTo>
                    <a:pt x="1788" y="17447"/>
                    <a:pt x="1825" y="17447"/>
                    <a:pt x="1860" y="17447"/>
                  </a:cubicBezTo>
                  <a:cubicBezTo>
                    <a:pt x="2186" y="17447"/>
                    <a:pt x="2510" y="17404"/>
                    <a:pt x="2827" y="17322"/>
                  </a:cubicBezTo>
                  <a:cubicBezTo>
                    <a:pt x="3309" y="17177"/>
                    <a:pt x="4536" y="16818"/>
                    <a:pt x="4536" y="16818"/>
                  </a:cubicBezTo>
                  <a:cubicBezTo>
                    <a:pt x="4558" y="16813"/>
                    <a:pt x="4573" y="16793"/>
                    <a:pt x="4573" y="16771"/>
                  </a:cubicBezTo>
                  <a:cubicBezTo>
                    <a:pt x="4573" y="16751"/>
                    <a:pt x="4570" y="16339"/>
                    <a:pt x="4345" y="16087"/>
                  </a:cubicBezTo>
                  <a:cubicBezTo>
                    <a:pt x="4289" y="16026"/>
                    <a:pt x="4231" y="15969"/>
                    <a:pt x="4175" y="15911"/>
                  </a:cubicBezTo>
                  <a:cubicBezTo>
                    <a:pt x="4013" y="15749"/>
                    <a:pt x="3860" y="15597"/>
                    <a:pt x="3826" y="15415"/>
                  </a:cubicBezTo>
                  <a:cubicBezTo>
                    <a:pt x="3779" y="15149"/>
                    <a:pt x="3900" y="12314"/>
                    <a:pt x="4140" y="9321"/>
                  </a:cubicBezTo>
                  <a:cubicBezTo>
                    <a:pt x="4377" y="6357"/>
                    <a:pt x="4856" y="2527"/>
                    <a:pt x="4884" y="2329"/>
                  </a:cubicBezTo>
                  <a:cubicBezTo>
                    <a:pt x="4908" y="2164"/>
                    <a:pt x="5189" y="79"/>
                    <a:pt x="5194" y="58"/>
                  </a:cubicBezTo>
                  <a:cubicBezTo>
                    <a:pt x="5195" y="44"/>
                    <a:pt x="5189" y="29"/>
                    <a:pt x="5180" y="17"/>
                  </a:cubicBezTo>
                  <a:cubicBezTo>
                    <a:pt x="5172" y="7"/>
                    <a:pt x="5158" y="2"/>
                    <a:pt x="5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 flipH="1">
              <a:off x="6600574" y="3010249"/>
              <a:ext cx="168614" cy="141913"/>
            </a:xfrm>
            <a:custGeom>
              <a:avLst/>
              <a:gdLst/>
              <a:ahLst/>
              <a:cxnLst/>
              <a:rect l="l" t="t" r="r" b="b"/>
              <a:pathLst>
                <a:path w="2190" h="1845" extrusionOk="0">
                  <a:moveTo>
                    <a:pt x="2026" y="1"/>
                  </a:moveTo>
                  <a:cubicBezTo>
                    <a:pt x="2012" y="1"/>
                    <a:pt x="1999" y="6"/>
                    <a:pt x="1989" y="17"/>
                  </a:cubicBezTo>
                  <a:cubicBezTo>
                    <a:pt x="1430" y="629"/>
                    <a:pt x="770" y="1124"/>
                    <a:pt x="30" y="1494"/>
                  </a:cubicBezTo>
                  <a:cubicBezTo>
                    <a:pt x="17" y="1501"/>
                    <a:pt x="8" y="1513"/>
                    <a:pt x="4" y="1525"/>
                  </a:cubicBezTo>
                  <a:cubicBezTo>
                    <a:pt x="1" y="1540"/>
                    <a:pt x="2" y="1553"/>
                    <a:pt x="10" y="1566"/>
                  </a:cubicBezTo>
                  <a:lnTo>
                    <a:pt x="157" y="1818"/>
                  </a:lnTo>
                  <a:cubicBezTo>
                    <a:pt x="166" y="1834"/>
                    <a:pt x="185" y="1845"/>
                    <a:pt x="201" y="1845"/>
                  </a:cubicBezTo>
                  <a:cubicBezTo>
                    <a:pt x="209" y="1845"/>
                    <a:pt x="218" y="1842"/>
                    <a:pt x="225" y="1837"/>
                  </a:cubicBezTo>
                  <a:cubicBezTo>
                    <a:pt x="288" y="1802"/>
                    <a:pt x="1794" y="1002"/>
                    <a:pt x="2176" y="262"/>
                  </a:cubicBezTo>
                  <a:cubicBezTo>
                    <a:pt x="2189" y="235"/>
                    <a:pt x="2178" y="206"/>
                    <a:pt x="2154" y="194"/>
                  </a:cubicBezTo>
                  <a:cubicBezTo>
                    <a:pt x="2147" y="190"/>
                    <a:pt x="2139" y="188"/>
                    <a:pt x="2131" y="188"/>
                  </a:cubicBezTo>
                  <a:cubicBezTo>
                    <a:pt x="2112" y="188"/>
                    <a:pt x="2095" y="199"/>
                    <a:pt x="2086" y="216"/>
                  </a:cubicBezTo>
                  <a:cubicBezTo>
                    <a:pt x="1755" y="860"/>
                    <a:pt x="471" y="1588"/>
                    <a:pt x="219" y="1724"/>
                  </a:cubicBezTo>
                  <a:lnTo>
                    <a:pt x="123" y="1560"/>
                  </a:lnTo>
                  <a:cubicBezTo>
                    <a:pt x="857" y="1189"/>
                    <a:pt x="1509" y="692"/>
                    <a:pt x="2064" y="85"/>
                  </a:cubicBezTo>
                  <a:cubicBezTo>
                    <a:pt x="2082" y="63"/>
                    <a:pt x="2080" y="32"/>
                    <a:pt x="2060" y="13"/>
                  </a:cubicBezTo>
                  <a:cubicBezTo>
                    <a:pt x="2050" y="5"/>
                    <a:pt x="2037" y="1"/>
                    <a:pt x="2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 flipH="1">
              <a:off x="6615126" y="3246537"/>
              <a:ext cx="80072" cy="168142"/>
            </a:xfrm>
            <a:custGeom>
              <a:avLst/>
              <a:gdLst/>
              <a:ahLst/>
              <a:cxnLst/>
              <a:rect l="l" t="t" r="r" b="b"/>
              <a:pathLst>
                <a:path w="1040" h="2186" extrusionOk="0">
                  <a:moveTo>
                    <a:pt x="993" y="0"/>
                  </a:moveTo>
                  <a:cubicBezTo>
                    <a:pt x="960" y="0"/>
                    <a:pt x="941" y="21"/>
                    <a:pt x="938" y="49"/>
                  </a:cubicBezTo>
                  <a:cubicBezTo>
                    <a:pt x="915" y="443"/>
                    <a:pt x="838" y="1154"/>
                    <a:pt x="583" y="1502"/>
                  </a:cubicBezTo>
                  <a:cubicBezTo>
                    <a:pt x="204" y="2018"/>
                    <a:pt x="42" y="2089"/>
                    <a:pt x="42" y="2089"/>
                  </a:cubicBezTo>
                  <a:cubicBezTo>
                    <a:pt x="16" y="2098"/>
                    <a:pt x="1" y="2127"/>
                    <a:pt x="10" y="2152"/>
                  </a:cubicBezTo>
                  <a:cubicBezTo>
                    <a:pt x="19" y="2173"/>
                    <a:pt x="38" y="2186"/>
                    <a:pt x="58" y="2186"/>
                  </a:cubicBezTo>
                  <a:cubicBezTo>
                    <a:pt x="63" y="2186"/>
                    <a:pt x="70" y="2186"/>
                    <a:pt x="75" y="2182"/>
                  </a:cubicBezTo>
                  <a:cubicBezTo>
                    <a:pt x="94" y="2176"/>
                    <a:pt x="265" y="2105"/>
                    <a:pt x="664" y="1561"/>
                  </a:cubicBezTo>
                  <a:cubicBezTo>
                    <a:pt x="920" y="1210"/>
                    <a:pt x="1010" y="547"/>
                    <a:pt x="1040" y="53"/>
                  </a:cubicBezTo>
                  <a:cubicBezTo>
                    <a:pt x="1040" y="27"/>
                    <a:pt x="1019" y="3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 flipH="1">
              <a:off x="6614048" y="3213847"/>
              <a:ext cx="7930" cy="20537"/>
            </a:xfrm>
            <a:custGeom>
              <a:avLst/>
              <a:gdLst/>
              <a:ahLst/>
              <a:cxnLst/>
              <a:rect l="l" t="t" r="r" b="b"/>
              <a:pathLst>
                <a:path w="103" h="267" extrusionOk="0">
                  <a:moveTo>
                    <a:pt x="50" y="1"/>
                  </a:moveTo>
                  <a:cubicBezTo>
                    <a:pt x="22" y="1"/>
                    <a:pt x="0" y="23"/>
                    <a:pt x="0" y="50"/>
                  </a:cubicBezTo>
                  <a:lnTo>
                    <a:pt x="0" y="216"/>
                  </a:lnTo>
                  <a:cubicBezTo>
                    <a:pt x="0" y="244"/>
                    <a:pt x="22" y="266"/>
                    <a:pt x="50" y="266"/>
                  </a:cubicBezTo>
                  <a:cubicBezTo>
                    <a:pt x="80" y="266"/>
                    <a:pt x="102" y="241"/>
                    <a:pt x="101" y="216"/>
                  </a:cubicBezTo>
                  <a:lnTo>
                    <a:pt x="101" y="50"/>
                  </a:lnTo>
                  <a:cubicBezTo>
                    <a:pt x="101" y="23"/>
                    <a:pt x="78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 flipH="1">
              <a:off x="6655393" y="4265218"/>
              <a:ext cx="44964" cy="229676"/>
            </a:xfrm>
            <a:custGeom>
              <a:avLst/>
              <a:gdLst/>
              <a:ahLst/>
              <a:cxnLst/>
              <a:rect l="l" t="t" r="r" b="b"/>
              <a:pathLst>
                <a:path w="584" h="2986" extrusionOk="0">
                  <a:moveTo>
                    <a:pt x="54" y="1"/>
                  </a:moveTo>
                  <a:cubicBezTo>
                    <a:pt x="52" y="1"/>
                    <a:pt x="50" y="1"/>
                    <a:pt x="49" y="1"/>
                  </a:cubicBezTo>
                  <a:cubicBezTo>
                    <a:pt x="21" y="2"/>
                    <a:pt x="0" y="26"/>
                    <a:pt x="2" y="54"/>
                  </a:cubicBezTo>
                  <a:cubicBezTo>
                    <a:pt x="43" y="593"/>
                    <a:pt x="112" y="1277"/>
                    <a:pt x="208" y="1464"/>
                  </a:cubicBezTo>
                  <a:cubicBezTo>
                    <a:pt x="354" y="1741"/>
                    <a:pt x="296" y="1906"/>
                    <a:pt x="248" y="2054"/>
                  </a:cubicBezTo>
                  <a:cubicBezTo>
                    <a:pt x="220" y="2132"/>
                    <a:pt x="196" y="2206"/>
                    <a:pt x="203" y="2287"/>
                  </a:cubicBezTo>
                  <a:cubicBezTo>
                    <a:pt x="218" y="2421"/>
                    <a:pt x="314" y="2492"/>
                    <a:pt x="385" y="2540"/>
                  </a:cubicBezTo>
                  <a:cubicBezTo>
                    <a:pt x="451" y="2589"/>
                    <a:pt x="464" y="2604"/>
                    <a:pt x="458" y="2621"/>
                  </a:cubicBezTo>
                  <a:cubicBezTo>
                    <a:pt x="422" y="2720"/>
                    <a:pt x="382" y="2817"/>
                    <a:pt x="333" y="2912"/>
                  </a:cubicBezTo>
                  <a:cubicBezTo>
                    <a:pt x="321" y="2937"/>
                    <a:pt x="332" y="2966"/>
                    <a:pt x="355" y="2979"/>
                  </a:cubicBezTo>
                  <a:cubicBezTo>
                    <a:pt x="363" y="2982"/>
                    <a:pt x="370" y="2985"/>
                    <a:pt x="377" y="2985"/>
                  </a:cubicBezTo>
                  <a:cubicBezTo>
                    <a:pt x="396" y="2985"/>
                    <a:pt x="414" y="2973"/>
                    <a:pt x="424" y="2956"/>
                  </a:cubicBezTo>
                  <a:cubicBezTo>
                    <a:pt x="472" y="2857"/>
                    <a:pt x="516" y="2757"/>
                    <a:pt x="553" y="2654"/>
                  </a:cubicBezTo>
                  <a:cubicBezTo>
                    <a:pt x="584" y="2559"/>
                    <a:pt x="506" y="2502"/>
                    <a:pt x="442" y="2458"/>
                  </a:cubicBezTo>
                  <a:cubicBezTo>
                    <a:pt x="377" y="2412"/>
                    <a:pt x="311" y="2363"/>
                    <a:pt x="302" y="2275"/>
                  </a:cubicBezTo>
                  <a:cubicBezTo>
                    <a:pt x="296" y="2216"/>
                    <a:pt x="317" y="2156"/>
                    <a:pt x="340" y="2086"/>
                  </a:cubicBezTo>
                  <a:cubicBezTo>
                    <a:pt x="395" y="1929"/>
                    <a:pt x="461" y="1733"/>
                    <a:pt x="296" y="1419"/>
                  </a:cubicBezTo>
                  <a:cubicBezTo>
                    <a:pt x="228" y="1287"/>
                    <a:pt x="156" y="786"/>
                    <a:pt x="102" y="47"/>
                  </a:cubicBezTo>
                  <a:cubicBezTo>
                    <a:pt x="100" y="20"/>
                    <a:pt x="78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 flipH="1">
              <a:off x="6675796" y="3319300"/>
              <a:ext cx="34955" cy="915241"/>
            </a:xfrm>
            <a:custGeom>
              <a:avLst/>
              <a:gdLst/>
              <a:ahLst/>
              <a:cxnLst/>
              <a:rect l="l" t="t" r="r" b="b"/>
              <a:pathLst>
                <a:path w="454" h="11899" extrusionOk="0">
                  <a:moveTo>
                    <a:pt x="161" y="0"/>
                  </a:moveTo>
                  <a:cubicBezTo>
                    <a:pt x="159" y="0"/>
                    <a:pt x="157" y="0"/>
                    <a:pt x="156" y="1"/>
                  </a:cubicBezTo>
                  <a:cubicBezTo>
                    <a:pt x="128" y="2"/>
                    <a:pt x="107" y="26"/>
                    <a:pt x="110" y="54"/>
                  </a:cubicBezTo>
                  <a:cubicBezTo>
                    <a:pt x="163" y="790"/>
                    <a:pt x="229" y="1713"/>
                    <a:pt x="274" y="2336"/>
                  </a:cubicBezTo>
                  <a:cubicBezTo>
                    <a:pt x="355" y="3496"/>
                    <a:pt x="277" y="6893"/>
                    <a:pt x="106" y="8180"/>
                  </a:cubicBezTo>
                  <a:cubicBezTo>
                    <a:pt x="1" y="8955"/>
                    <a:pt x="29" y="10626"/>
                    <a:pt x="100" y="11851"/>
                  </a:cubicBezTo>
                  <a:cubicBezTo>
                    <a:pt x="101" y="11879"/>
                    <a:pt x="125" y="11898"/>
                    <a:pt x="150" y="11898"/>
                  </a:cubicBezTo>
                  <a:lnTo>
                    <a:pt x="151" y="11898"/>
                  </a:lnTo>
                  <a:cubicBezTo>
                    <a:pt x="179" y="11897"/>
                    <a:pt x="201" y="11873"/>
                    <a:pt x="200" y="11845"/>
                  </a:cubicBezTo>
                  <a:cubicBezTo>
                    <a:pt x="128" y="10626"/>
                    <a:pt x="100" y="8962"/>
                    <a:pt x="206" y="8192"/>
                  </a:cubicBezTo>
                  <a:cubicBezTo>
                    <a:pt x="377" y="6902"/>
                    <a:pt x="453" y="3495"/>
                    <a:pt x="372" y="2329"/>
                  </a:cubicBezTo>
                  <a:cubicBezTo>
                    <a:pt x="328" y="1706"/>
                    <a:pt x="262" y="785"/>
                    <a:pt x="209" y="46"/>
                  </a:cubicBezTo>
                  <a:cubicBezTo>
                    <a:pt x="207" y="20"/>
                    <a:pt x="187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 flipH="1">
              <a:off x="6696892" y="3226462"/>
              <a:ext cx="12473" cy="66611"/>
            </a:xfrm>
            <a:custGeom>
              <a:avLst/>
              <a:gdLst/>
              <a:ahLst/>
              <a:cxnLst/>
              <a:rect l="l" t="t" r="r" b="b"/>
              <a:pathLst>
                <a:path w="162" h="866" extrusionOk="0">
                  <a:moveTo>
                    <a:pt x="52" y="0"/>
                  </a:moveTo>
                  <a:cubicBezTo>
                    <a:pt x="51" y="0"/>
                    <a:pt x="50" y="0"/>
                    <a:pt x="49" y="1"/>
                  </a:cubicBezTo>
                  <a:cubicBezTo>
                    <a:pt x="21" y="2"/>
                    <a:pt x="1" y="26"/>
                    <a:pt x="4" y="54"/>
                  </a:cubicBezTo>
                  <a:lnTo>
                    <a:pt x="60" y="820"/>
                  </a:lnTo>
                  <a:cubicBezTo>
                    <a:pt x="63" y="846"/>
                    <a:pt x="85" y="866"/>
                    <a:pt x="110" y="866"/>
                  </a:cubicBezTo>
                  <a:lnTo>
                    <a:pt x="114" y="866"/>
                  </a:lnTo>
                  <a:cubicBezTo>
                    <a:pt x="141" y="864"/>
                    <a:pt x="161" y="841"/>
                    <a:pt x="160" y="813"/>
                  </a:cubicBezTo>
                  <a:lnTo>
                    <a:pt x="102" y="46"/>
                  </a:lnTo>
                  <a:cubicBezTo>
                    <a:pt x="101" y="19"/>
                    <a:pt x="76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6"/>
          <p:cNvSpPr txBox="1"/>
          <p:nvPr/>
        </p:nvSpPr>
        <p:spPr>
          <a:xfrm>
            <a:off x="6455685" y="1313813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새</a:t>
            </a:r>
            <a:endParaRPr sz="400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6455685" y="2721013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</a:t>
            </a:r>
            <a:endParaRPr sz="400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cxnSp>
        <p:nvCxnSpPr>
          <p:cNvPr id="334" name="Google Shape;334;p36"/>
          <p:cNvCxnSpPr/>
          <p:nvPr/>
        </p:nvCxnSpPr>
        <p:spPr>
          <a:xfrm>
            <a:off x="721650" y="3918175"/>
            <a:ext cx="4494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1071552"/>
            <a:ext cx="135732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8160092" y="4704561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17</a:t>
            </a:r>
            <a:endParaRPr lang="ru-RU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092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5"/>
          <p:cNvSpPr txBox="1">
            <a:spLocks noGrp="1"/>
          </p:cNvSpPr>
          <p:nvPr>
            <p:ph type="title" idx="6"/>
          </p:nvPr>
        </p:nvSpPr>
        <p:spPr>
          <a:xfrm>
            <a:off x="0" y="365760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  <a:latin typeface="MS Reference Sans Serif" panose="020B0604030504040204" pitchFamily="34" charset="0"/>
              </a:rPr>
              <a:t>Наша</a:t>
            </a:r>
            <a:r>
              <a:rPr lang="en" b="1" dirty="0">
                <a:latin typeface="MS Reference Sans Serif" panose="020B0604030504040204" pitchFamily="34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команда</a:t>
            </a:r>
            <a:endParaRPr b="1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792" name="Google Shape;792;p45"/>
          <p:cNvSpPr txBox="1">
            <a:spLocks noGrp="1"/>
          </p:cNvSpPr>
          <p:nvPr>
            <p:ph type="title" idx="2"/>
          </p:nvPr>
        </p:nvSpPr>
        <p:spPr>
          <a:xfrm>
            <a:off x="397645" y="1893369"/>
            <a:ext cx="2840637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/>
              <a:t>Закаблуков Егор</a:t>
            </a:r>
            <a:endParaRPr sz="2200" dirty="0"/>
          </a:p>
        </p:txBody>
      </p:sp>
      <p:sp>
        <p:nvSpPr>
          <p:cNvPr id="793" name="Google Shape;793;p45"/>
          <p:cNvSpPr txBox="1">
            <a:spLocks noGrp="1"/>
          </p:cNvSpPr>
          <p:nvPr>
            <p:ph type="subTitle" idx="3"/>
          </p:nvPr>
        </p:nvSpPr>
        <p:spPr>
          <a:xfrm>
            <a:off x="539552" y="2558621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Design</a:t>
            </a:r>
            <a:br>
              <a:rPr lang="en" sz="1800" dirty="0" smtClean="0"/>
            </a:br>
            <a:r>
              <a:rPr lang="en" sz="1800" dirty="0" smtClean="0"/>
              <a:t>Frontend</a:t>
            </a:r>
            <a:endParaRPr sz="1800" dirty="0"/>
          </a:p>
        </p:txBody>
      </p:sp>
      <p:cxnSp>
        <p:nvCxnSpPr>
          <p:cNvPr id="802" name="Google Shape;802;p45"/>
          <p:cNvCxnSpPr/>
          <p:nvPr/>
        </p:nvCxnSpPr>
        <p:spPr>
          <a:xfrm>
            <a:off x="1158371" y="2419919"/>
            <a:ext cx="1012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Прямоугольник 17"/>
          <p:cNvSpPr/>
          <p:nvPr/>
        </p:nvSpPr>
        <p:spPr>
          <a:xfrm>
            <a:off x="8604448" y="4659982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2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sp>
        <p:nvSpPr>
          <p:cNvPr id="21" name="Google Shape;795;p45"/>
          <p:cNvSpPr txBox="1">
            <a:spLocks noGrp="1"/>
          </p:cNvSpPr>
          <p:nvPr>
            <p:ph type="subTitle" idx="5"/>
          </p:nvPr>
        </p:nvSpPr>
        <p:spPr>
          <a:xfrm>
            <a:off x="6378342" y="2437412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dirty="0" smtClean="0"/>
              <a:t>Documentation</a:t>
            </a:r>
            <a:br>
              <a:rPr lang="en-US" sz="1800" dirty="0" smtClean="0"/>
            </a:br>
            <a:r>
              <a:rPr lang="en-US" sz="1800" dirty="0" smtClean="0"/>
              <a:t>Testing</a:t>
            </a:r>
            <a:endParaRPr lang="en" sz="1800" dirty="0"/>
          </a:p>
        </p:txBody>
      </p:sp>
      <p:cxnSp>
        <p:nvCxnSpPr>
          <p:cNvPr id="22" name="Google Shape;803;p45"/>
          <p:cNvCxnSpPr/>
          <p:nvPr/>
        </p:nvCxnSpPr>
        <p:spPr>
          <a:xfrm>
            <a:off x="7020272" y="2291871"/>
            <a:ext cx="1012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794;p45"/>
          <p:cNvSpPr txBox="1">
            <a:spLocks noGrp="1"/>
          </p:cNvSpPr>
          <p:nvPr>
            <p:ph type="title" idx="4"/>
          </p:nvPr>
        </p:nvSpPr>
        <p:spPr>
          <a:xfrm>
            <a:off x="6114581" y="1765430"/>
            <a:ext cx="2894002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err="1" smtClean="0"/>
              <a:t>Баркалов</a:t>
            </a:r>
            <a:r>
              <a:rPr lang="ru-RU" sz="2200" dirty="0" smtClean="0"/>
              <a:t> Евгений</a:t>
            </a:r>
            <a:endParaRPr sz="2200" dirty="0"/>
          </a:p>
        </p:txBody>
      </p:sp>
      <p:sp>
        <p:nvSpPr>
          <p:cNvPr id="26" name="Google Shape;790;p45"/>
          <p:cNvSpPr txBox="1">
            <a:spLocks/>
          </p:cNvSpPr>
          <p:nvPr/>
        </p:nvSpPr>
        <p:spPr>
          <a:xfrm>
            <a:off x="3275856" y="3166643"/>
            <a:ext cx="273630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0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9pPr>
          </a:lstStyle>
          <a:p>
            <a:r>
              <a:rPr lang="ru-RU" sz="2200" smtClean="0"/>
              <a:t>Скофенко Кирилл</a:t>
            </a:r>
            <a:endParaRPr lang="ru-RU" sz="2200" dirty="0"/>
          </a:p>
        </p:txBody>
      </p:sp>
      <p:sp>
        <p:nvSpPr>
          <p:cNvPr id="27" name="Google Shape;791;p45"/>
          <p:cNvSpPr txBox="1">
            <a:spLocks/>
          </p:cNvSpPr>
          <p:nvPr/>
        </p:nvSpPr>
        <p:spPr>
          <a:xfrm>
            <a:off x="3438019" y="3751242"/>
            <a:ext cx="2310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sz="1800" smtClean="0"/>
              <a:t>Teamlead</a:t>
            </a:r>
            <a:br>
              <a:rPr lang="en-US" sz="1800" smtClean="0"/>
            </a:br>
            <a:r>
              <a:rPr lang="en-US" sz="1800" smtClean="0"/>
              <a:t>Backend</a:t>
            </a:r>
            <a:br>
              <a:rPr lang="en-US" sz="1800" smtClean="0"/>
            </a:br>
            <a:r>
              <a:rPr lang="en-US" sz="1800" smtClean="0"/>
              <a:t>Deploy</a:t>
            </a:r>
            <a:endParaRPr lang="en-US" sz="1800" dirty="0"/>
          </a:p>
        </p:txBody>
      </p:sp>
      <p:cxnSp>
        <p:nvCxnSpPr>
          <p:cNvPr id="28" name="Google Shape;801;p45"/>
          <p:cNvCxnSpPr/>
          <p:nvPr/>
        </p:nvCxnSpPr>
        <p:spPr>
          <a:xfrm>
            <a:off x="4139952" y="3641187"/>
            <a:ext cx="1012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2000232" y="357172"/>
            <a:ext cx="5486400" cy="1074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5400" b="1" dirty="0">
                <a:latin typeface="MS Reference Sans Serif" panose="020B0604030504040204" pitchFamily="34" charset="0"/>
                <a:ea typeface="Microsoft Yi Baiti" panose="03000500000000000000" pitchFamily="66" charset="0"/>
              </a:rPr>
              <a:t>Цели</a:t>
            </a:r>
            <a:endParaRPr sz="5400" b="1" dirty="0">
              <a:latin typeface="MS Reference Sans Serif" panose="020B0604030504040204" pitchFamily="34" charset="0"/>
              <a:ea typeface="Microsoft Yi Baiti" panose="03000500000000000000" pitchFamily="66" charset="0"/>
            </a:endParaRPr>
          </a:p>
        </p:txBody>
      </p:sp>
      <p:sp>
        <p:nvSpPr>
          <p:cNvPr id="351" name="Google Shape;351;p38"/>
          <p:cNvSpPr/>
          <p:nvPr/>
        </p:nvSpPr>
        <p:spPr>
          <a:xfrm>
            <a:off x="1306189" y="1068446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 rot="10800000">
            <a:off x="7072330" y="3786196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/>
          <p:cNvSpPr/>
          <p:nvPr/>
        </p:nvSpPr>
        <p:spPr>
          <a:xfrm>
            <a:off x="1000100" y="1857370"/>
            <a:ext cx="74295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Создание платформы для публикации своих фотографий</a:t>
            </a:r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Обеспечение возможности просмотра фотографий на основе выбора пользователя</a:t>
            </a:r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 </a:t>
            </a: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Предоставление возможности пользователям получать реакции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на свои публикации </a:t>
            </a:r>
          </a:p>
        </p:txBody>
      </p:sp>
      <p:pic>
        <p:nvPicPr>
          <p:cNvPr id="12" name="Google Shape;478;p4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38" r="22599"/>
          <a:stretch/>
        </p:blipFill>
        <p:spPr>
          <a:xfrm>
            <a:off x="-500098" y="-500084"/>
            <a:ext cx="2143140" cy="1857388"/>
          </a:xfrm>
          <a:prstGeom prst="hexagon">
            <a:avLst>
              <a:gd name="adj" fmla="val 25000"/>
              <a:gd name="vf" fmla="val 115470"/>
            </a:avLst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13" name="Google Shape;478;p4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38" r="22599"/>
          <a:stretch/>
        </p:blipFill>
        <p:spPr>
          <a:xfrm>
            <a:off x="7500958" y="3786196"/>
            <a:ext cx="2143140" cy="1857388"/>
          </a:xfrm>
          <a:prstGeom prst="hexagon">
            <a:avLst>
              <a:gd name="adj" fmla="val 25000"/>
              <a:gd name="vf" fmla="val 115470"/>
            </a:avLst>
          </a:prstGeom>
          <a:ln w="28575">
            <a:solidFill>
              <a:schemeClr val="tx1">
                <a:lumMod val="50000"/>
              </a:schemeClr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179644" y="4587974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3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title" idx="15"/>
          </p:nvPr>
        </p:nvSpPr>
        <p:spPr>
          <a:xfrm>
            <a:off x="0" y="142858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  <a:latin typeface="MS Reference Sans Serif" panose="020B0604030504040204" pitchFamily="34" charset="0"/>
              </a:rPr>
              <a:t>Актуальность проекта</a:t>
            </a:r>
            <a:endParaRPr b="1" dirty="0">
              <a:latin typeface="MS Reference Sans Serif" panose="020B0604030504040204" pitchFamily="34" charset="0"/>
            </a:endParaRPr>
          </a:p>
        </p:txBody>
      </p:sp>
      <p:pic>
        <p:nvPicPr>
          <p:cNvPr id="143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8615" y="947735"/>
            <a:ext cx="5759467" cy="405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grpSp>
        <p:nvGrpSpPr>
          <p:cNvPr id="6" name="Google Shape;1859;p69"/>
          <p:cNvGrpSpPr/>
          <p:nvPr/>
        </p:nvGrpSpPr>
        <p:grpSpPr>
          <a:xfrm>
            <a:off x="7143768" y="1682979"/>
            <a:ext cx="1850600" cy="2031779"/>
            <a:chOff x="3530075" y="1078938"/>
            <a:chExt cx="957075" cy="1050775"/>
          </a:xfrm>
        </p:grpSpPr>
        <p:sp>
          <p:nvSpPr>
            <p:cNvPr id="7" name="Google Shape;1860;p69"/>
            <p:cNvSpPr/>
            <p:nvPr/>
          </p:nvSpPr>
          <p:spPr>
            <a:xfrm>
              <a:off x="3861400" y="1166813"/>
              <a:ext cx="625750" cy="494800"/>
            </a:xfrm>
            <a:custGeom>
              <a:avLst/>
              <a:gdLst/>
              <a:ahLst/>
              <a:cxnLst/>
              <a:rect l="l" t="t" r="r" b="b"/>
              <a:pathLst>
                <a:path w="25030" h="19792" extrusionOk="0">
                  <a:moveTo>
                    <a:pt x="5568" y="101"/>
                  </a:moveTo>
                  <a:lnTo>
                    <a:pt x="5568" y="9248"/>
                  </a:lnTo>
                  <a:lnTo>
                    <a:pt x="101" y="9248"/>
                  </a:lnTo>
                  <a:lnTo>
                    <a:pt x="101" y="101"/>
                  </a:lnTo>
                  <a:close/>
                  <a:moveTo>
                    <a:pt x="12029" y="101"/>
                  </a:moveTo>
                  <a:lnTo>
                    <a:pt x="12029" y="9248"/>
                  </a:lnTo>
                  <a:lnTo>
                    <a:pt x="6562" y="9248"/>
                  </a:lnTo>
                  <a:lnTo>
                    <a:pt x="6562" y="101"/>
                  </a:lnTo>
                  <a:close/>
                  <a:moveTo>
                    <a:pt x="18464" y="104"/>
                  </a:moveTo>
                  <a:lnTo>
                    <a:pt x="18468" y="9253"/>
                  </a:lnTo>
                  <a:lnTo>
                    <a:pt x="13000" y="9253"/>
                  </a:lnTo>
                  <a:lnTo>
                    <a:pt x="13000" y="104"/>
                  </a:lnTo>
                  <a:close/>
                  <a:moveTo>
                    <a:pt x="24926" y="104"/>
                  </a:moveTo>
                  <a:lnTo>
                    <a:pt x="24930" y="9253"/>
                  </a:lnTo>
                  <a:lnTo>
                    <a:pt x="19463" y="9253"/>
                  </a:lnTo>
                  <a:lnTo>
                    <a:pt x="19463" y="104"/>
                  </a:lnTo>
                  <a:close/>
                  <a:moveTo>
                    <a:pt x="1" y="1"/>
                  </a:moveTo>
                  <a:lnTo>
                    <a:pt x="1" y="9350"/>
                  </a:lnTo>
                  <a:lnTo>
                    <a:pt x="5669" y="9350"/>
                  </a:lnTo>
                  <a:lnTo>
                    <a:pt x="5669" y="1"/>
                  </a:lnTo>
                  <a:close/>
                  <a:moveTo>
                    <a:pt x="6463" y="1"/>
                  </a:moveTo>
                  <a:lnTo>
                    <a:pt x="6463" y="9350"/>
                  </a:lnTo>
                  <a:lnTo>
                    <a:pt x="12131" y="9350"/>
                  </a:lnTo>
                  <a:lnTo>
                    <a:pt x="12131" y="1"/>
                  </a:lnTo>
                  <a:close/>
                  <a:moveTo>
                    <a:pt x="12899" y="3"/>
                  </a:moveTo>
                  <a:lnTo>
                    <a:pt x="12899" y="9351"/>
                  </a:lnTo>
                  <a:lnTo>
                    <a:pt x="18567" y="9351"/>
                  </a:lnTo>
                  <a:lnTo>
                    <a:pt x="18564" y="3"/>
                  </a:lnTo>
                  <a:close/>
                  <a:moveTo>
                    <a:pt x="19361" y="3"/>
                  </a:moveTo>
                  <a:lnTo>
                    <a:pt x="19361" y="9351"/>
                  </a:lnTo>
                  <a:lnTo>
                    <a:pt x="25029" y="9351"/>
                  </a:lnTo>
                  <a:lnTo>
                    <a:pt x="25026" y="3"/>
                  </a:lnTo>
                  <a:close/>
                  <a:moveTo>
                    <a:pt x="5568" y="10542"/>
                  </a:moveTo>
                  <a:lnTo>
                    <a:pt x="5568" y="19690"/>
                  </a:lnTo>
                  <a:lnTo>
                    <a:pt x="101" y="19690"/>
                  </a:lnTo>
                  <a:lnTo>
                    <a:pt x="101" y="10542"/>
                  </a:lnTo>
                  <a:close/>
                  <a:moveTo>
                    <a:pt x="12029" y="10542"/>
                  </a:moveTo>
                  <a:lnTo>
                    <a:pt x="12029" y="19690"/>
                  </a:lnTo>
                  <a:lnTo>
                    <a:pt x="6562" y="19690"/>
                  </a:lnTo>
                  <a:lnTo>
                    <a:pt x="6562" y="10542"/>
                  </a:lnTo>
                  <a:close/>
                  <a:moveTo>
                    <a:pt x="18468" y="10542"/>
                  </a:moveTo>
                  <a:lnTo>
                    <a:pt x="18468" y="19690"/>
                  </a:lnTo>
                  <a:lnTo>
                    <a:pt x="13000" y="19690"/>
                  </a:lnTo>
                  <a:lnTo>
                    <a:pt x="13000" y="10542"/>
                  </a:lnTo>
                  <a:close/>
                  <a:moveTo>
                    <a:pt x="24930" y="10542"/>
                  </a:moveTo>
                  <a:lnTo>
                    <a:pt x="24930" y="19690"/>
                  </a:lnTo>
                  <a:lnTo>
                    <a:pt x="19463" y="19690"/>
                  </a:lnTo>
                  <a:lnTo>
                    <a:pt x="19463" y="10542"/>
                  </a:lnTo>
                  <a:close/>
                  <a:moveTo>
                    <a:pt x="1" y="10442"/>
                  </a:moveTo>
                  <a:lnTo>
                    <a:pt x="1" y="19791"/>
                  </a:lnTo>
                  <a:lnTo>
                    <a:pt x="5669" y="19791"/>
                  </a:lnTo>
                  <a:lnTo>
                    <a:pt x="5669" y="10442"/>
                  </a:lnTo>
                  <a:close/>
                  <a:moveTo>
                    <a:pt x="6463" y="10442"/>
                  </a:moveTo>
                  <a:lnTo>
                    <a:pt x="6463" y="19791"/>
                  </a:lnTo>
                  <a:lnTo>
                    <a:pt x="12131" y="19791"/>
                  </a:lnTo>
                  <a:lnTo>
                    <a:pt x="12131" y="10442"/>
                  </a:lnTo>
                  <a:close/>
                  <a:moveTo>
                    <a:pt x="12899" y="10442"/>
                  </a:moveTo>
                  <a:lnTo>
                    <a:pt x="12899" y="19791"/>
                  </a:lnTo>
                  <a:lnTo>
                    <a:pt x="18567" y="19791"/>
                  </a:lnTo>
                  <a:lnTo>
                    <a:pt x="18567" y="10442"/>
                  </a:lnTo>
                  <a:close/>
                  <a:moveTo>
                    <a:pt x="19361" y="10442"/>
                  </a:moveTo>
                  <a:lnTo>
                    <a:pt x="19361" y="19791"/>
                  </a:lnTo>
                  <a:lnTo>
                    <a:pt x="25029" y="19791"/>
                  </a:lnTo>
                  <a:lnTo>
                    <a:pt x="25029" y="104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61;p69"/>
            <p:cNvSpPr/>
            <p:nvPr/>
          </p:nvSpPr>
          <p:spPr>
            <a:xfrm>
              <a:off x="3539600" y="1709888"/>
              <a:ext cx="27000" cy="37575"/>
            </a:xfrm>
            <a:custGeom>
              <a:avLst/>
              <a:gdLst/>
              <a:ahLst/>
              <a:cxnLst/>
              <a:rect l="l" t="t" r="r" b="b"/>
              <a:pathLst>
                <a:path w="1080" h="1503" extrusionOk="0">
                  <a:moveTo>
                    <a:pt x="503" y="101"/>
                  </a:moveTo>
                  <a:cubicBezTo>
                    <a:pt x="548" y="101"/>
                    <a:pt x="593" y="110"/>
                    <a:pt x="635" y="127"/>
                  </a:cubicBezTo>
                  <a:cubicBezTo>
                    <a:pt x="878" y="248"/>
                    <a:pt x="981" y="765"/>
                    <a:pt x="940" y="1059"/>
                  </a:cubicBezTo>
                  <a:cubicBezTo>
                    <a:pt x="937" y="1081"/>
                    <a:pt x="895" y="1238"/>
                    <a:pt x="859" y="1374"/>
                  </a:cubicBezTo>
                  <a:cubicBezTo>
                    <a:pt x="732" y="1289"/>
                    <a:pt x="427" y="1076"/>
                    <a:pt x="325" y="925"/>
                  </a:cubicBezTo>
                  <a:cubicBezTo>
                    <a:pt x="273" y="845"/>
                    <a:pt x="110" y="563"/>
                    <a:pt x="195" y="325"/>
                  </a:cubicBezTo>
                  <a:cubicBezTo>
                    <a:pt x="200" y="314"/>
                    <a:pt x="203" y="303"/>
                    <a:pt x="209" y="292"/>
                  </a:cubicBezTo>
                  <a:cubicBezTo>
                    <a:pt x="245" y="213"/>
                    <a:pt x="309" y="154"/>
                    <a:pt x="390" y="123"/>
                  </a:cubicBezTo>
                  <a:cubicBezTo>
                    <a:pt x="427" y="108"/>
                    <a:pt x="465" y="101"/>
                    <a:pt x="503" y="101"/>
                  </a:cubicBezTo>
                  <a:close/>
                  <a:moveTo>
                    <a:pt x="506" y="1"/>
                  </a:moveTo>
                  <a:cubicBezTo>
                    <a:pt x="455" y="1"/>
                    <a:pt x="403" y="10"/>
                    <a:pt x="355" y="28"/>
                  </a:cubicBezTo>
                  <a:cubicBezTo>
                    <a:pt x="250" y="70"/>
                    <a:pt x="164" y="148"/>
                    <a:pt x="119" y="251"/>
                  </a:cubicBezTo>
                  <a:cubicBezTo>
                    <a:pt x="111" y="264"/>
                    <a:pt x="105" y="279"/>
                    <a:pt x="103" y="292"/>
                  </a:cubicBezTo>
                  <a:cubicBezTo>
                    <a:pt x="1" y="572"/>
                    <a:pt x="184" y="889"/>
                    <a:pt x="243" y="979"/>
                  </a:cubicBezTo>
                  <a:cubicBezTo>
                    <a:pt x="384" y="1193"/>
                    <a:pt x="842" y="1482"/>
                    <a:pt x="863" y="1495"/>
                  </a:cubicBezTo>
                  <a:cubicBezTo>
                    <a:pt x="872" y="1501"/>
                    <a:pt x="881" y="1502"/>
                    <a:pt x="891" y="1502"/>
                  </a:cubicBezTo>
                  <a:cubicBezTo>
                    <a:pt x="895" y="1502"/>
                    <a:pt x="901" y="1501"/>
                    <a:pt x="910" y="1501"/>
                  </a:cubicBezTo>
                  <a:cubicBezTo>
                    <a:pt x="925" y="1495"/>
                    <a:pt x="937" y="1482"/>
                    <a:pt x="940" y="1467"/>
                  </a:cubicBezTo>
                  <a:cubicBezTo>
                    <a:pt x="1041" y="1094"/>
                    <a:pt x="1041" y="1069"/>
                    <a:pt x="1041" y="1069"/>
                  </a:cubicBezTo>
                  <a:cubicBezTo>
                    <a:pt x="1080" y="780"/>
                    <a:pt x="994" y="191"/>
                    <a:pt x="679" y="37"/>
                  </a:cubicBezTo>
                  <a:cubicBezTo>
                    <a:pt x="624" y="13"/>
                    <a:pt x="565" y="1"/>
                    <a:pt x="5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62;p69"/>
            <p:cNvSpPr/>
            <p:nvPr/>
          </p:nvSpPr>
          <p:spPr>
            <a:xfrm>
              <a:off x="3531275" y="1080188"/>
              <a:ext cx="433600" cy="1046800"/>
            </a:xfrm>
            <a:custGeom>
              <a:avLst/>
              <a:gdLst/>
              <a:ahLst/>
              <a:cxnLst/>
              <a:rect l="l" t="t" r="r" b="b"/>
              <a:pathLst>
                <a:path w="17344" h="41872" extrusionOk="0">
                  <a:moveTo>
                    <a:pt x="825" y="1"/>
                  </a:moveTo>
                  <a:cubicBezTo>
                    <a:pt x="424" y="1"/>
                    <a:pt x="71" y="294"/>
                    <a:pt x="10" y="705"/>
                  </a:cubicBezTo>
                  <a:cubicBezTo>
                    <a:pt x="4" y="745"/>
                    <a:pt x="1" y="786"/>
                    <a:pt x="1" y="826"/>
                  </a:cubicBezTo>
                  <a:lnTo>
                    <a:pt x="1" y="40850"/>
                  </a:lnTo>
                  <a:cubicBezTo>
                    <a:pt x="1" y="41352"/>
                    <a:pt x="464" y="41790"/>
                    <a:pt x="975" y="41818"/>
                  </a:cubicBezTo>
                  <a:lnTo>
                    <a:pt x="1469" y="41871"/>
                  </a:lnTo>
                  <a:lnTo>
                    <a:pt x="1734" y="41856"/>
                  </a:lnTo>
                  <a:lnTo>
                    <a:pt x="16639" y="38821"/>
                  </a:lnTo>
                  <a:cubicBezTo>
                    <a:pt x="17042" y="38762"/>
                    <a:pt x="17342" y="38414"/>
                    <a:pt x="17342" y="38006"/>
                  </a:cubicBezTo>
                  <a:lnTo>
                    <a:pt x="17342" y="3862"/>
                  </a:lnTo>
                  <a:cubicBezTo>
                    <a:pt x="17344" y="3454"/>
                    <a:pt x="17046" y="3104"/>
                    <a:pt x="16641" y="3046"/>
                  </a:cubicBezTo>
                  <a:lnTo>
                    <a:pt x="1735" y="130"/>
                  </a:lnTo>
                  <a:lnTo>
                    <a:pt x="1735" y="10"/>
                  </a:lnTo>
                  <a:lnTo>
                    <a:pt x="947" y="10"/>
                  </a:lnTo>
                  <a:cubicBezTo>
                    <a:pt x="906" y="4"/>
                    <a:pt x="866" y="1"/>
                    <a:pt x="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63;p69"/>
            <p:cNvSpPr/>
            <p:nvPr/>
          </p:nvSpPr>
          <p:spPr>
            <a:xfrm>
              <a:off x="3530075" y="1078938"/>
              <a:ext cx="436100" cy="1049325"/>
            </a:xfrm>
            <a:custGeom>
              <a:avLst/>
              <a:gdLst/>
              <a:ahLst/>
              <a:cxnLst/>
              <a:rect l="l" t="t" r="r" b="b"/>
              <a:pathLst>
                <a:path w="17444" h="41973" extrusionOk="0">
                  <a:moveTo>
                    <a:pt x="876" y="102"/>
                  </a:moveTo>
                  <a:cubicBezTo>
                    <a:pt x="915" y="102"/>
                    <a:pt x="957" y="107"/>
                    <a:pt x="993" y="111"/>
                  </a:cubicBezTo>
                  <a:lnTo>
                    <a:pt x="1732" y="111"/>
                  </a:lnTo>
                  <a:lnTo>
                    <a:pt x="1732" y="222"/>
                  </a:lnTo>
                  <a:lnTo>
                    <a:pt x="16677" y="3146"/>
                  </a:lnTo>
                  <a:lnTo>
                    <a:pt x="16680" y="3146"/>
                  </a:lnTo>
                  <a:cubicBezTo>
                    <a:pt x="17057" y="3203"/>
                    <a:pt x="17340" y="3530"/>
                    <a:pt x="17340" y="3912"/>
                  </a:cubicBezTo>
                  <a:lnTo>
                    <a:pt x="17340" y="38057"/>
                  </a:lnTo>
                  <a:cubicBezTo>
                    <a:pt x="17340" y="38439"/>
                    <a:pt x="17057" y="38767"/>
                    <a:pt x="16677" y="38823"/>
                  </a:cubicBezTo>
                  <a:lnTo>
                    <a:pt x="1780" y="41858"/>
                  </a:lnTo>
                  <a:lnTo>
                    <a:pt x="1523" y="41873"/>
                  </a:lnTo>
                  <a:lnTo>
                    <a:pt x="1024" y="41817"/>
                  </a:lnTo>
                  <a:cubicBezTo>
                    <a:pt x="531" y="41793"/>
                    <a:pt x="97" y="41364"/>
                    <a:pt x="97" y="40900"/>
                  </a:cubicBezTo>
                  <a:lnTo>
                    <a:pt x="97" y="876"/>
                  </a:lnTo>
                  <a:cubicBezTo>
                    <a:pt x="97" y="838"/>
                    <a:pt x="102" y="801"/>
                    <a:pt x="108" y="763"/>
                  </a:cubicBezTo>
                  <a:cubicBezTo>
                    <a:pt x="139" y="558"/>
                    <a:pt x="248" y="376"/>
                    <a:pt x="413" y="254"/>
                  </a:cubicBezTo>
                  <a:cubicBezTo>
                    <a:pt x="547" y="154"/>
                    <a:pt x="708" y="102"/>
                    <a:pt x="876" y="102"/>
                  </a:cubicBezTo>
                  <a:close/>
                  <a:moveTo>
                    <a:pt x="872" y="1"/>
                  </a:moveTo>
                  <a:cubicBezTo>
                    <a:pt x="686" y="1"/>
                    <a:pt x="505" y="61"/>
                    <a:pt x="354" y="173"/>
                  </a:cubicBezTo>
                  <a:cubicBezTo>
                    <a:pt x="165" y="313"/>
                    <a:pt x="44" y="516"/>
                    <a:pt x="9" y="748"/>
                  </a:cubicBezTo>
                  <a:cubicBezTo>
                    <a:pt x="3" y="789"/>
                    <a:pt x="0" y="833"/>
                    <a:pt x="0" y="876"/>
                  </a:cubicBezTo>
                  <a:lnTo>
                    <a:pt x="0" y="40900"/>
                  </a:lnTo>
                  <a:cubicBezTo>
                    <a:pt x="0" y="41416"/>
                    <a:pt x="478" y="41890"/>
                    <a:pt x="1019" y="41918"/>
                  </a:cubicBezTo>
                  <a:lnTo>
                    <a:pt x="1523" y="41973"/>
                  </a:lnTo>
                  <a:lnTo>
                    <a:pt x="1795" y="41957"/>
                  </a:lnTo>
                  <a:lnTo>
                    <a:pt x="16698" y="38922"/>
                  </a:lnTo>
                  <a:cubicBezTo>
                    <a:pt x="17124" y="38859"/>
                    <a:pt x="17443" y="38487"/>
                    <a:pt x="17443" y="38057"/>
                  </a:cubicBezTo>
                  <a:lnTo>
                    <a:pt x="17443" y="3910"/>
                  </a:lnTo>
                  <a:cubicBezTo>
                    <a:pt x="17443" y="3482"/>
                    <a:pt x="17124" y="3109"/>
                    <a:pt x="16698" y="3047"/>
                  </a:cubicBezTo>
                  <a:lnTo>
                    <a:pt x="1835" y="139"/>
                  </a:lnTo>
                  <a:lnTo>
                    <a:pt x="1835" y="11"/>
                  </a:lnTo>
                  <a:lnTo>
                    <a:pt x="1004" y="11"/>
                  </a:lnTo>
                  <a:cubicBezTo>
                    <a:pt x="960" y="4"/>
                    <a:pt x="916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64;p69"/>
            <p:cNvSpPr/>
            <p:nvPr/>
          </p:nvSpPr>
          <p:spPr>
            <a:xfrm>
              <a:off x="3551000" y="1080338"/>
              <a:ext cx="433600" cy="1046575"/>
            </a:xfrm>
            <a:custGeom>
              <a:avLst/>
              <a:gdLst/>
              <a:ahLst/>
              <a:cxnLst/>
              <a:rect l="l" t="t" r="r" b="b"/>
              <a:pathLst>
                <a:path w="17344" h="41863" extrusionOk="0">
                  <a:moveTo>
                    <a:pt x="824" y="1"/>
                  </a:moveTo>
                  <a:cubicBezTo>
                    <a:pt x="369" y="1"/>
                    <a:pt x="0" y="370"/>
                    <a:pt x="0" y="824"/>
                  </a:cubicBezTo>
                  <a:lnTo>
                    <a:pt x="0" y="41038"/>
                  </a:lnTo>
                  <a:cubicBezTo>
                    <a:pt x="0" y="41077"/>
                    <a:pt x="3" y="41118"/>
                    <a:pt x="9" y="41158"/>
                  </a:cubicBezTo>
                  <a:cubicBezTo>
                    <a:pt x="69" y="41568"/>
                    <a:pt x="422" y="41862"/>
                    <a:pt x="825" y="41862"/>
                  </a:cubicBezTo>
                  <a:cubicBezTo>
                    <a:pt x="865" y="41862"/>
                    <a:pt x="906" y="41859"/>
                    <a:pt x="946" y="41853"/>
                  </a:cubicBezTo>
                  <a:lnTo>
                    <a:pt x="16640" y="38818"/>
                  </a:lnTo>
                  <a:cubicBezTo>
                    <a:pt x="17046" y="38756"/>
                    <a:pt x="17343" y="38409"/>
                    <a:pt x="17343" y="38003"/>
                  </a:cubicBezTo>
                  <a:lnTo>
                    <a:pt x="17343" y="3857"/>
                  </a:lnTo>
                  <a:cubicBezTo>
                    <a:pt x="17343" y="3449"/>
                    <a:pt x="17044" y="3101"/>
                    <a:pt x="16640" y="3042"/>
                  </a:cubicBezTo>
                  <a:lnTo>
                    <a:pt x="946" y="10"/>
                  </a:lnTo>
                  <a:cubicBezTo>
                    <a:pt x="908" y="4"/>
                    <a:pt x="867" y="1"/>
                    <a:pt x="827" y="1"/>
                  </a:cubicBezTo>
                  <a:cubicBezTo>
                    <a:pt x="826" y="1"/>
                    <a:pt x="825" y="1"/>
                    <a:pt x="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65;p69"/>
            <p:cNvSpPr/>
            <p:nvPr/>
          </p:nvSpPr>
          <p:spPr>
            <a:xfrm>
              <a:off x="3549775" y="1079063"/>
              <a:ext cx="436100" cy="1049025"/>
            </a:xfrm>
            <a:custGeom>
              <a:avLst/>
              <a:gdLst/>
              <a:ahLst/>
              <a:cxnLst/>
              <a:rect l="l" t="t" r="r" b="b"/>
              <a:pathLst>
                <a:path w="17444" h="41961" extrusionOk="0">
                  <a:moveTo>
                    <a:pt x="875" y="99"/>
                  </a:moveTo>
                  <a:cubicBezTo>
                    <a:pt x="908" y="99"/>
                    <a:pt x="951" y="103"/>
                    <a:pt x="987" y="108"/>
                  </a:cubicBezTo>
                  <a:lnTo>
                    <a:pt x="16682" y="3141"/>
                  </a:lnTo>
                  <a:cubicBezTo>
                    <a:pt x="17059" y="3198"/>
                    <a:pt x="17344" y="3525"/>
                    <a:pt x="17344" y="3907"/>
                  </a:cubicBezTo>
                  <a:lnTo>
                    <a:pt x="17344" y="38048"/>
                  </a:lnTo>
                  <a:cubicBezTo>
                    <a:pt x="17344" y="38429"/>
                    <a:pt x="17058" y="38759"/>
                    <a:pt x="16682" y="38814"/>
                  </a:cubicBezTo>
                  <a:lnTo>
                    <a:pt x="988" y="41850"/>
                  </a:lnTo>
                  <a:cubicBezTo>
                    <a:pt x="949" y="41856"/>
                    <a:pt x="911" y="41859"/>
                    <a:pt x="873" y="41859"/>
                  </a:cubicBezTo>
                  <a:cubicBezTo>
                    <a:pt x="497" y="41859"/>
                    <a:pt x="164" y="41581"/>
                    <a:pt x="108" y="41198"/>
                  </a:cubicBezTo>
                  <a:cubicBezTo>
                    <a:pt x="102" y="41162"/>
                    <a:pt x="98" y="41125"/>
                    <a:pt x="98" y="41086"/>
                  </a:cubicBezTo>
                  <a:lnTo>
                    <a:pt x="98" y="873"/>
                  </a:lnTo>
                  <a:cubicBezTo>
                    <a:pt x="101" y="445"/>
                    <a:pt x="447" y="99"/>
                    <a:pt x="875" y="99"/>
                  </a:cubicBezTo>
                  <a:close/>
                  <a:moveTo>
                    <a:pt x="877" y="0"/>
                  </a:moveTo>
                  <a:cubicBezTo>
                    <a:pt x="646" y="2"/>
                    <a:pt x="425" y="90"/>
                    <a:pt x="259" y="257"/>
                  </a:cubicBezTo>
                  <a:cubicBezTo>
                    <a:pt x="93" y="422"/>
                    <a:pt x="1" y="641"/>
                    <a:pt x="1" y="875"/>
                  </a:cubicBezTo>
                  <a:lnTo>
                    <a:pt x="1" y="41088"/>
                  </a:lnTo>
                  <a:cubicBezTo>
                    <a:pt x="1" y="41131"/>
                    <a:pt x="5" y="41172"/>
                    <a:pt x="9" y="41215"/>
                  </a:cubicBezTo>
                  <a:cubicBezTo>
                    <a:pt x="74" y="41648"/>
                    <a:pt x="449" y="41960"/>
                    <a:pt x="876" y="41960"/>
                  </a:cubicBezTo>
                  <a:cubicBezTo>
                    <a:pt x="919" y="41960"/>
                    <a:pt x="963" y="41957"/>
                    <a:pt x="1007" y="41952"/>
                  </a:cubicBezTo>
                  <a:lnTo>
                    <a:pt x="16698" y="38916"/>
                  </a:lnTo>
                  <a:cubicBezTo>
                    <a:pt x="17124" y="38854"/>
                    <a:pt x="17444" y="38481"/>
                    <a:pt x="17444" y="38052"/>
                  </a:cubicBezTo>
                  <a:lnTo>
                    <a:pt x="17444" y="3905"/>
                  </a:lnTo>
                  <a:cubicBezTo>
                    <a:pt x="17444" y="3477"/>
                    <a:pt x="17124" y="3104"/>
                    <a:pt x="16700" y="3042"/>
                  </a:cubicBezTo>
                  <a:lnTo>
                    <a:pt x="1004" y="9"/>
                  </a:lnTo>
                  <a:cubicBezTo>
                    <a:pt x="964" y="3"/>
                    <a:pt x="920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66;p69"/>
            <p:cNvSpPr/>
            <p:nvPr/>
          </p:nvSpPr>
          <p:spPr>
            <a:xfrm>
              <a:off x="3579300" y="1143688"/>
              <a:ext cx="385850" cy="877000"/>
            </a:xfrm>
            <a:custGeom>
              <a:avLst/>
              <a:gdLst/>
              <a:ahLst/>
              <a:cxnLst/>
              <a:rect l="l" t="t" r="r" b="b"/>
              <a:pathLst>
                <a:path w="15434" h="35080" extrusionOk="0">
                  <a:moveTo>
                    <a:pt x="0" y="0"/>
                  </a:moveTo>
                  <a:lnTo>
                    <a:pt x="0" y="35079"/>
                  </a:lnTo>
                  <a:lnTo>
                    <a:pt x="15433" y="32729"/>
                  </a:lnTo>
                  <a:lnTo>
                    <a:pt x="15433" y="2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67;p69"/>
            <p:cNvSpPr/>
            <p:nvPr/>
          </p:nvSpPr>
          <p:spPr>
            <a:xfrm>
              <a:off x="3579300" y="1144488"/>
              <a:ext cx="385850" cy="876200"/>
            </a:xfrm>
            <a:custGeom>
              <a:avLst/>
              <a:gdLst/>
              <a:ahLst/>
              <a:cxnLst/>
              <a:rect l="l" t="t" r="r" b="b"/>
              <a:pathLst>
                <a:path w="15434" h="35048" extrusionOk="0">
                  <a:moveTo>
                    <a:pt x="218" y="0"/>
                  </a:moveTo>
                  <a:lnTo>
                    <a:pt x="218" y="0"/>
                  </a:lnTo>
                  <a:cubicBezTo>
                    <a:pt x="666" y="1400"/>
                    <a:pt x="1769" y="3551"/>
                    <a:pt x="4392" y="4484"/>
                  </a:cubicBezTo>
                  <a:cubicBezTo>
                    <a:pt x="4971" y="4690"/>
                    <a:pt x="5497" y="4779"/>
                    <a:pt x="5984" y="4779"/>
                  </a:cubicBezTo>
                  <a:cubicBezTo>
                    <a:pt x="8370" y="4779"/>
                    <a:pt x="9805" y="2645"/>
                    <a:pt x="11783" y="1762"/>
                  </a:cubicBezTo>
                  <a:lnTo>
                    <a:pt x="218" y="0"/>
                  </a:lnTo>
                  <a:close/>
                  <a:moveTo>
                    <a:pt x="2749" y="6009"/>
                  </a:moveTo>
                  <a:cubicBezTo>
                    <a:pt x="1682" y="6009"/>
                    <a:pt x="833" y="6913"/>
                    <a:pt x="833" y="8119"/>
                  </a:cubicBezTo>
                  <a:cubicBezTo>
                    <a:pt x="833" y="9397"/>
                    <a:pt x="1788" y="10493"/>
                    <a:pt x="2945" y="10566"/>
                  </a:cubicBezTo>
                  <a:cubicBezTo>
                    <a:pt x="2984" y="10568"/>
                    <a:pt x="3023" y="10569"/>
                    <a:pt x="3061" y="10569"/>
                  </a:cubicBezTo>
                  <a:cubicBezTo>
                    <a:pt x="4135" y="10569"/>
                    <a:pt x="4978" y="9649"/>
                    <a:pt x="4978" y="8457"/>
                  </a:cubicBezTo>
                  <a:cubicBezTo>
                    <a:pt x="4978" y="7220"/>
                    <a:pt x="4074" y="6136"/>
                    <a:pt x="2945" y="6019"/>
                  </a:cubicBezTo>
                  <a:cubicBezTo>
                    <a:pt x="2879" y="6012"/>
                    <a:pt x="2814" y="6009"/>
                    <a:pt x="2749" y="6009"/>
                  </a:cubicBezTo>
                  <a:close/>
                  <a:moveTo>
                    <a:pt x="15433" y="6044"/>
                  </a:moveTo>
                  <a:cubicBezTo>
                    <a:pt x="10489" y="6861"/>
                    <a:pt x="12746" y="15737"/>
                    <a:pt x="8287" y="21358"/>
                  </a:cubicBezTo>
                  <a:cubicBezTo>
                    <a:pt x="5289" y="25137"/>
                    <a:pt x="2166" y="26196"/>
                    <a:pt x="0" y="26403"/>
                  </a:cubicBezTo>
                  <a:lnTo>
                    <a:pt x="0" y="35047"/>
                  </a:lnTo>
                  <a:lnTo>
                    <a:pt x="15433" y="32700"/>
                  </a:lnTo>
                  <a:lnTo>
                    <a:pt x="15433" y="6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68;p69"/>
            <p:cNvSpPr/>
            <p:nvPr/>
          </p:nvSpPr>
          <p:spPr>
            <a:xfrm>
              <a:off x="3858850" y="1706588"/>
              <a:ext cx="86025" cy="103750"/>
            </a:xfrm>
            <a:custGeom>
              <a:avLst/>
              <a:gdLst/>
              <a:ahLst/>
              <a:cxnLst/>
              <a:rect l="l" t="t" r="r" b="b"/>
              <a:pathLst>
                <a:path w="3441" h="4150" extrusionOk="0">
                  <a:moveTo>
                    <a:pt x="1823" y="1"/>
                  </a:moveTo>
                  <a:cubicBezTo>
                    <a:pt x="1799" y="1"/>
                    <a:pt x="1774" y="1"/>
                    <a:pt x="1749" y="3"/>
                  </a:cubicBezTo>
                  <a:cubicBezTo>
                    <a:pt x="791" y="50"/>
                    <a:pt x="1" y="1031"/>
                    <a:pt x="1" y="2194"/>
                  </a:cubicBezTo>
                  <a:cubicBezTo>
                    <a:pt x="1" y="3305"/>
                    <a:pt x="722" y="4150"/>
                    <a:pt x="1621" y="4150"/>
                  </a:cubicBezTo>
                  <a:cubicBezTo>
                    <a:pt x="1663" y="4150"/>
                    <a:pt x="1706" y="4148"/>
                    <a:pt x="1749" y="4144"/>
                  </a:cubicBezTo>
                  <a:cubicBezTo>
                    <a:pt x="2690" y="4060"/>
                    <a:pt x="3441" y="3083"/>
                    <a:pt x="3441" y="1957"/>
                  </a:cubicBezTo>
                  <a:cubicBezTo>
                    <a:pt x="3441" y="860"/>
                    <a:pt x="2730" y="1"/>
                    <a:pt x="1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69;p69"/>
            <p:cNvSpPr/>
            <p:nvPr/>
          </p:nvSpPr>
          <p:spPr>
            <a:xfrm>
              <a:off x="3578075" y="1142213"/>
              <a:ext cx="388275" cy="879950"/>
            </a:xfrm>
            <a:custGeom>
              <a:avLst/>
              <a:gdLst/>
              <a:ahLst/>
              <a:cxnLst/>
              <a:rect l="l" t="t" r="r" b="b"/>
              <a:pathLst>
                <a:path w="15531" h="35198" extrusionOk="0">
                  <a:moveTo>
                    <a:pt x="99" y="118"/>
                  </a:moveTo>
                  <a:lnTo>
                    <a:pt x="15429" y="2451"/>
                  </a:lnTo>
                  <a:lnTo>
                    <a:pt x="15429" y="32744"/>
                  </a:lnTo>
                  <a:lnTo>
                    <a:pt x="99" y="35080"/>
                  </a:lnTo>
                  <a:lnTo>
                    <a:pt x="99" y="118"/>
                  </a:lnTo>
                  <a:close/>
                  <a:moveTo>
                    <a:pt x="0" y="0"/>
                  </a:moveTo>
                  <a:lnTo>
                    <a:pt x="0" y="35197"/>
                  </a:lnTo>
                  <a:lnTo>
                    <a:pt x="15488" y="32839"/>
                  </a:lnTo>
                  <a:lnTo>
                    <a:pt x="15531" y="32832"/>
                  </a:lnTo>
                  <a:lnTo>
                    <a:pt x="15531" y="2364"/>
                  </a:lnTo>
                  <a:lnTo>
                    <a:pt x="5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70;p69"/>
            <p:cNvSpPr/>
            <p:nvPr/>
          </p:nvSpPr>
          <p:spPr>
            <a:xfrm>
              <a:off x="3789850" y="1955338"/>
              <a:ext cx="18325" cy="20550"/>
            </a:xfrm>
            <a:custGeom>
              <a:avLst/>
              <a:gdLst/>
              <a:ahLst/>
              <a:cxnLst/>
              <a:rect l="l" t="t" r="r" b="b"/>
              <a:pathLst>
                <a:path w="733" h="822" extrusionOk="0">
                  <a:moveTo>
                    <a:pt x="409" y="101"/>
                  </a:moveTo>
                  <a:cubicBezTo>
                    <a:pt x="457" y="101"/>
                    <a:pt x="502" y="118"/>
                    <a:pt x="538" y="151"/>
                  </a:cubicBezTo>
                  <a:cubicBezTo>
                    <a:pt x="594" y="199"/>
                    <a:pt x="625" y="278"/>
                    <a:pt x="625" y="366"/>
                  </a:cubicBezTo>
                  <a:lnTo>
                    <a:pt x="625" y="369"/>
                  </a:lnTo>
                  <a:cubicBezTo>
                    <a:pt x="631" y="534"/>
                    <a:pt x="516" y="683"/>
                    <a:pt x="360" y="720"/>
                  </a:cubicBezTo>
                  <a:cubicBezTo>
                    <a:pt x="349" y="722"/>
                    <a:pt x="338" y="722"/>
                    <a:pt x="328" y="722"/>
                  </a:cubicBezTo>
                  <a:cubicBezTo>
                    <a:pt x="279" y="722"/>
                    <a:pt x="232" y="704"/>
                    <a:pt x="195" y="673"/>
                  </a:cubicBezTo>
                  <a:cubicBezTo>
                    <a:pt x="138" y="624"/>
                    <a:pt x="105" y="546"/>
                    <a:pt x="105" y="454"/>
                  </a:cubicBezTo>
                  <a:cubicBezTo>
                    <a:pt x="102" y="288"/>
                    <a:pt x="216" y="141"/>
                    <a:pt x="375" y="104"/>
                  </a:cubicBezTo>
                  <a:cubicBezTo>
                    <a:pt x="387" y="101"/>
                    <a:pt x="397" y="101"/>
                    <a:pt x="409" y="101"/>
                  </a:cubicBezTo>
                  <a:close/>
                  <a:moveTo>
                    <a:pt x="408" y="1"/>
                  </a:moveTo>
                  <a:cubicBezTo>
                    <a:pt x="392" y="1"/>
                    <a:pt x="375" y="2"/>
                    <a:pt x="357" y="5"/>
                  </a:cubicBezTo>
                  <a:cubicBezTo>
                    <a:pt x="148" y="54"/>
                    <a:pt x="1" y="245"/>
                    <a:pt x="6" y="457"/>
                  </a:cubicBezTo>
                  <a:cubicBezTo>
                    <a:pt x="6" y="575"/>
                    <a:pt x="52" y="680"/>
                    <a:pt x="130" y="748"/>
                  </a:cubicBezTo>
                  <a:cubicBezTo>
                    <a:pt x="185" y="796"/>
                    <a:pt x="253" y="821"/>
                    <a:pt x="329" y="821"/>
                  </a:cubicBezTo>
                  <a:cubicBezTo>
                    <a:pt x="345" y="821"/>
                    <a:pt x="362" y="820"/>
                    <a:pt x="381" y="818"/>
                  </a:cubicBezTo>
                  <a:cubicBezTo>
                    <a:pt x="587" y="768"/>
                    <a:pt x="733" y="578"/>
                    <a:pt x="727" y="366"/>
                  </a:cubicBezTo>
                  <a:cubicBezTo>
                    <a:pt x="727" y="248"/>
                    <a:pt x="683" y="142"/>
                    <a:pt x="605" y="76"/>
                  </a:cubicBezTo>
                  <a:cubicBezTo>
                    <a:pt x="551" y="27"/>
                    <a:pt x="483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71;p69"/>
            <p:cNvSpPr/>
            <p:nvPr/>
          </p:nvSpPr>
          <p:spPr>
            <a:xfrm>
              <a:off x="3714025" y="19607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93" y="154"/>
                  </a:moveTo>
                  <a:lnTo>
                    <a:pt x="693" y="861"/>
                  </a:lnTo>
                  <a:lnTo>
                    <a:pt x="144" y="586"/>
                  </a:lnTo>
                  <a:lnTo>
                    <a:pt x="693" y="154"/>
                  </a:lnTo>
                  <a:close/>
                  <a:moveTo>
                    <a:pt x="741" y="0"/>
                  </a:moveTo>
                  <a:cubicBezTo>
                    <a:pt x="730" y="0"/>
                    <a:pt x="719" y="4"/>
                    <a:pt x="711" y="11"/>
                  </a:cubicBezTo>
                  <a:lnTo>
                    <a:pt x="20" y="556"/>
                  </a:lnTo>
                  <a:cubicBezTo>
                    <a:pt x="8" y="568"/>
                    <a:pt x="1" y="584"/>
                    <a:pt x="2" y="601"/>
                  </a:cubicBezTo>
                  <a:cubicBezTo>
                    <a:pt x="4" y="620"/>
                    <a:pt x="15" y="634"/>
                    <a:pt x="30" y="642"/>
                  </a:cubicBezTo>
                  <a:lnTo>
                    <a:pt x="720" y="988"/>
                  </a:lnTo>
                  <a:cubicBezTo>
                    <a:pt x="727" y="991"/>
                    <a:pt x="734" y="994"/>
                    <a:pt x="742" y="994"/>
                  </a:cubicBezTo>
                  <a:cubicBezTo>
                    <a:pt x="752" y="994"/>
                    <a:pt x="761" y="991"/>
                    <a:pt x="768" y="987"/>
                  </a:cubicBezTo>
                  <a:cubicBezTo>
                    <a:pt x="783" y="976"/>
                    <a:pt x="792" y="960"/>
                    <a:pt x="792" y="944"/>
                  </a:cubicBezTo>
                  <a:lnTo>
                    <a:pt x="792" y="52"/>
                  </a:lnTo>
                  <a:cubicBezTo>
                    <a:pt x="792" y="32"/>
                    <a:pt x="780" y="15"/>
                    <a:pt x="764" y="7"/>
                  </a:cubicBezTo>
                  <a:cubicBezTo>
                    <a:pt x="757" y="2"/>
                    <a:pt x="749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72;p69"/>
            <p:cNvSpPr/>
            <p:nvPr/>
          </p:nvSpPr>
          <p:spPr>
            <a:xfrm>
              <a:off x="3861875" y="1945413"/>
              <a:ext cx="16425" cy="21000"/>
            </a:xfrm>
            <a:custGeom>
              <a:avLst/>
              <a:gdLst/>
              <a:ahLst/>
              <a:cxnLst/>
              <a:rect l="l" t="t" r="r" b="b"/>
              <a:pathLst>
                <a:path w="657" h="840" extrusionOk="0">
                  <a:moveTo>
                    <a:pt x="558" y="109"/>
                  </a:moveTo>
                  <a:lnTo>
                    <a:pt x="558" y="664"/>
                  </a:lnTo>
                  <a:lnTo>
                    <a:pt x="102" y="731"/>
                  </a:lnTo>
                  <a:lnTo>
                    <a:pt x="102" y="174"/>
                  </a:lnTo>
                  <a:lnTo>
                    <a:pt x="558" y="109"/>
                  </a:lnTo>
                  <a:close/>
                  <a:moveTo>
                    <a:pt x="608" y="1"/>
                  </a:moveTo>
                  <a:cubicBezTo>
                    <a:pt x="605" y="1"/>
                    <a:pt x="603" y="1"/>
                    <a:pt x="601" y="1"/>
                  </a:cubicBezTo>
                  <a:lnTo>
                    <a:pt x="43" y="81"/>
                  </a:lnTo>
                  <a:cubicBezTo>
                    <a:pt x="20" y="84"/>
                    <a:pt x="1" y="104"/>
                    <a:pt x="1" y="129"/>
                  </a:cubicBezTo>
                  <a:lnTo>
                    <a:pt x="1" y="788"/>
                  </a:lnTo>
                  <a:cubicBezTo>
                    <a:pt x="1" y="803"/>
                    <a:pt x="7" y="818"/>
                    <a:pt x="18" y="826"/>
                  </a:cubicBezTo>
                  <a:cubicBezTo>
                    <a:pt x="27" y="835"/>
                    <a:pt x="40" y="840"/>
                    <a:pt x="51" y="840"/>
                  </a:cubicBezTo>
                  <a:cubicBezTo>
                    <a:pt x="55" y="840"/>
                    <a:pt x="57" y="840"/>
                    <a:pt x="58" y="837"/>
                  </a:cubicBezTo>
                  <a:lnTo>
                    <a:pt x="614" y="756"/>
                  </a:lnTo>
                  <a:cubicBezTo>
                    <a:pt x="639" y="753"/>
                    <a:pt x="657" y="732"/>
                    <a:pt x="657" y="707"/>
                  </a:cubicBezTo>
                  <a:lnTo>
                    <a:pt x="657" y="51"/>
                  </a:lnTo>
                  <a:cubicBezTo>
                    <a:pt x="657" y="36"/>
                    <a:pt x="652" y="22"/>
                    <a:pt x="640" y="11"/>
                  </a:cubicBezTo>
                  <a:cubicBezTo>
                    <a:pt x="632" y="4"/>
                    <a:pt x="620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73;p69"/>
            <p:cNvSpPr/>
            <p:nvPr/>
          </p:nvSpPr>
          <p:spPr>
            <a:xfrm>
              <a:off x="4138100" y="2057388"/>
              <a:ext cx="72350" cy="56775"/>
            </a:xfrm>
            <a:custGeom>
              <a:avLst/>
              <a:gdLst/>
              <a:ahLst/>
              <a:cxnLst/>
              <a:rect l="l" t="t" r="r" b="b"/>
              <a:pathLst>
                <a:path w="2894" h="2271" extrusionOk="0">
                  <a:moveTo>
                    <a:pt x="1505" y="1"/>
                  </a:moveTo>
                  <a:cubicBezTo>
                    <a:pt x="1492" y="1"/>
                    <a:pt x="1486" y="1"/>
                    <a:pt x="1486" y="1"/>
                  </a:cubicBezTo>
                  <a:lnTo>
                    <a:pt x="1324" y="39"/>
                  </a:lnTo>
                  <a:cubicBezTo>
                    <a:pt x="1145" y="366"/>
                    <a:pt x="899" y="657"/>
                    <a:pt x="602" y="882"/>
                  </a:cubicBezTo>
                  <a:cubicBezTo>
                    <a:pt x="120" y="1243"/>
                    <a:pt x="0" y="1545"/>
                    <a:pt x="0" y="1808"/>
                  </a:cubicBezTo>
                  <a:cubicBezTo>
                    <a:pt x="0" y="2068"/>
                    <a:pt x="302" y="2270"/>
                    <a:pt x="703" y="2270"/>
                  </a:cubicBezTo>
                  <a:cubicBezTo>
                    <a:pt x="1106" y="2270"/>
                    <a:pt x="1567" y="2189"/>
                    <a:pt x="1809" y="1909"/>
                  </a:cubicBezTo>
                  <a:cubicBezTo>
                    <a:pt x="2052" y="1626"/>
                    <a:pt x="2068" y="1486"/>
                    <a:pt x="2391" y="1205"/>
                  </a:cubicBezTo>
                  <a:cubicBezTo>
                    <a:pt x="2714" y="923"/>
                    <a:pt x="2893" y="1103"/>
                    <a:pt x="2893" y="542"/>
                  </a:cubicBezTo>
                  <a:cubicBezTo>
                    <a:pt x="2893" y="19"/>
                    <a:pt x="1672" y="1"/>
                    <a:pt x="15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74;p69"/>
            <p:cNvSpPr/>
            <p:nvPr/>
          </p:nvSpPr>
          <p:spPr>
            <a:xfrm>
              <a:off x="4136800" y="2056113"/>
              <a:ext cx="74900" cy="59250"/>
            </a:xfrm>
            <a:custGeom>
              <a:avLst/>
              <a:gdLst/>
              <a:ahLst/>
              <a:cxnLst/>
              <a:rect l="l" t="t" r="r" b="b"/>
              <a:pathLst>
                <a:path w="2996" h="2370" extrusionOk="0">
                  <a:moveTo>
                    <a:pt x="1566" y="99"/>
                  </a:moveTo>
                  <a:cubicBezTo>
                    <a:pt x="1726" y="99"/>
                    <a:pt x="2528" y="117"/>
                    <a:pt x="2805" y="392"/>
                  </a:cubicBezTo>
                  <a:cubicBezTo>
                    <a:pt x="2864" y="451"/>
                    <a:pt x="2894" y="516"/>
                    <a:pt x="2894" y="591"/>
                  </a:cubicBezTo>
                  <a:cubicBezTo>
                    <a:pt x="2894" y="940"/>
                    <a:pt x="2830" y="973"/>
                    <a:pt x="2686" y="1041"/>
                  </a:cubicBezTo>
                  <a:cubicBezTo>
                    <a:pt x="2611" y="1078"/>
                    <a:pt x="2516" y="1122"/>
                    <a:pt x="2407" y="1218"/>
                  </a:cubicBezTo>
                  <a:cubicBezTo>
                    <a:pt x="2205" y="1396"/>
                    <a:pt x="2119" y="1521"/>
                    <a:pt x="2027" y="1654"/>
                  </a:cubicBezTo>
                  <a:cubicBezTo>
                    <a:pt x="1971" y="1736"/>
                    <a:pt x="1912" y="1822"/>
                    <a:pt x="1822" y="1926"/>
                  </a:cubicBezTo>
                  <a:cubicBezTo>
                    <a:pt x="1564" y="2227"/>
                    <a:pt x="1041" y="2271"/>
                    <a:pt x="754" y="2271"/>
                  </a:cubicBezTo>
                  <a:cubicBezTo>
                    <a:pt x="380" y="2271"/>
                    <a:pt x="100" y="2094"/>
                    <a:pt x="100" y="1859"/>
                  </a:cubicBezTo>
                  <a:cubicBezTo>
                    <a:pt x="100" y="1667"/>
                    <a:pt x="160" y="1365"/>
                    <a:pt x="683" y="974"/>
                  </a:cubicBezTo>
                  <a:cubicBezTo>
                    <a:pt x="982" y="746"/>
                    <a:pt x="1227" y="461"/>
                    <a:pt x="1410" y="134"/>
                  </a:cubicBezTo>
                  <a:lnTo>
                    <a:pt x="1544" y="99"/>
                  </a:lnTo>
                  <a:cubicBezTo>
                    <a:pt x="1548" y="99"/>
                    <a:pt x="1556" y="99"/>
                    <a:pt x="1566" y="99"/>
                  </a:cubicBezTo>
                  <a:close/>
                  <a:moveTo>
                    <a:pt x="1556" y="0"/>
                  </a:moveTo>
                  <a:cubicBezTo>
                    <a:pt x="1546" y="0"/>
                    <a:pt x="1539" y="0"/>
                    <a:pt x="1536" y="0"/>
                  </a:cubicBezTo>
                  <a:lnTo>
                    <a:pt x="1343" y="46"/>
                  </a:lnTo>
                  <a:lnTo>
                    <a:pt x="1332" y="67"/>
                  </a:lnTo>
                  <a:cubicBezTo>
                    <a:pt x="1155" y="392"/>
                    <a:pt x="916" y="671"/>
                    <a:pt x="623" y="895"/>
                  </a:cubicBezTo>
                  <a:cubicBezTo>
                    <a:pt x="200" y="1212"/>
                    <a:pt x="1" y="1520"/>
                    <a:pt x="1" y="1859"/>
                  </a:cubicBezTo>
                  <a:cubicBezTo>
                    <a:pt x="1" y="2149"/>
                    <a:pt x="324" y="2370"/>
                    <a:pt x="754" y="2370"/>
                  </a:cubicBezTo>
                  <a:cubicBezTo>
                    <a:pt x="1128" y="2370"/>
                    <a:pt x="1629" y="2304"/>
                    <a:pt x="1899" y="1990"/>
                  </a:cubicBezTo>
                  <a:cubicBezTo>
                    <a:pt x="1993" y="1881"/>
                    <a:pt x="2054" y="1794"/>
                    <a:pt x="2111" y="1710"/>
                  </a:cubicBezTo>
                  <a:cubicBezTo>
                    <a:pt x="2204" y="1577"/>
                    <a:pt x="2282" y="1461"/>
                    <a:pt x="2477" y="1291"/>
                  </a:cubicBezTo>
                  <a:cubicBezTo>
                    <a:pt x="2574" y="1206"/>
                    <a:pt x="2656" y="1166"/>
                    <a:pt x="2730" y="1131"/>
                  </a:cubicBezTo>
                  <a:cubicBezTo>
                    <a:pt x="2906" y="1047"/>
                    <a:pt x="2995" y="985"/>
                    <a:pt x="2995" y="591"/>
                  </a:cubicBezTo>
                  <a:cubicBezTo>
                    <a:pt x="2995" y="489"/>
                    <a:pt x="2956" y="398"/>
                    <a:pt x="2876" y="320"/>
                  </a:cubicBezTo>
                  <a:cubicBezTo>
                    <a:pt x="2561" y="10"/>
                    <a:pt x="1703" y="0"/>
                    <a:pt x="1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75;p69"/>
            <p:cNvSpPr/>
            <p:nvPr/>
          </p:nvSpPr>
          <p:spPr>
            <a:xfrm>
              <a:off x="4137950" y="2070363"/>
              <a:ext cx="72375" cy="43675"/>
            </a:xfrm>
            <a:custGeom>
              <a:avLst/>
              <a:gdLst/>
              <a:ahLst/>
              <a:cxnLst/>
              <a:rect l="l" t="t" r="r" b="b"/>
              <a:pathLst>
                <a:path w="2895" h="1747" extrusionOk="0">
                  <a:moveTo>
                    <a:pt x="2895" y="1"/>
                  </a:moveTo>
                  <a:cubicBezTo>
                    <a:pt x="2781" y="90"/>
                    <a:pt x="2666" y="176"/>
                    <a:pt x="2544" y="253"/>
                  </a:cubicBezTo>
                  <a:cubicBezTo>
                    <a:pt x="2129" y="524"/>
                    <a:pt x="2008" y="596"/>
                    <a:pt x="1838" y="911"/>
                  </a:cubicBezTo>
                  <a:cubicBezTo>
                    <a:pt x="1684" y="1196"/>
                    <a:pt x="1431" y="1523"/>
                    <a:pt x="895" y="1523"/>
                  </a:cubicBezTo>
                  <a:cubicBezTo>
                    <a:pt x="841" y="1523"/>
                    <a:pt x="784" y="1520"/>
                    <a:pt x="724" y="1513"/>
                  </a:cubicBezTo>
                  <a:cubicBezTo>
                    <a:pt x="323" y="1468"/>
                    <a:pt x="114" y="1289"/>
                    <a:pt x="11" y="1156"/>
                  </a:cubicBezTo>
                  <a:cubicBezTo>
                    <a:pt x="3" y="1199"/>
                    <a:pt x="0" y="1240"/>
                    <a:pt x="0" y="1284"/>
                  </a:cubicBezTo>
                  <a:cubicBezTo>
                    <a:pt x="0" y="1546"/>
                    <a:pt x="303" y="1747"/>
                    <a:pt x="703" y="1747"/>
                  </a:cubicBezTo>
                  <a:cubicBezTo>
                    <a:pt x="1106" y="1747"/>
                    <a:pt x="1569" y="1666"/>
                    <a:pt x="1809" y="1386"/>
                  </a:cubicBezTo>
                  <a:cubicBezTo>
                    <a:pt x="2050" y="1106"/>
                    <a:pt x="2070" y="964"/>
                    <a:pt x="2391" y="683"/>
                  </a:cubicBezTo>
                  <a:cubicBezTo>
                    <a:pt x="2714" y="400"/>
                    <a:pt x="2895" y="581"/>
                    <a:pt x="2895" y="20"/>
                  </a:cubicBezTo>
                  <a:lnTo>
                    <a:pt x="28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76;p69"/>
            <p:cNvSpPr/>
            <p:nvPr/>
          </p:nvSpPr>
          <p:spPr>
            <a:xfrm>
              <a:off x="4136700" y="2068013"/>
              <a:ext cx="74850" cy="47325"/>
            </a:xfrm>
            <a:custGeom>
              <a:avLst/>
              <a:gdLst/>
              <a:ahLst/>
              <a:cxnLst/>
              <a:rect l="l" t="t" r="r" b="b"/>
              <a:pathLst>
                <a:path w="2994" h="1893" extrusionOk="0">
                  <a:moveTo>
                    <a:pt x="2893" y="198"/>
                  </a:moveTo>
                  <a:lnTo>
                    <a:pt x="2893" y="198"/>
                  </a:lnTo>
                  <a:cubicBezTo>
                    <a:pt x="2882" y="466"/>
                    <a:pt x="2817" y="498"/>
                    <a:pt x="2687" y="560"/>
                  </a:cubicBezTo>
                  <a:cubicBezTo>
                    <a:pt x="2610" y="597"/>
                    <a:pt x="2517" y="641"/>
                    <a:pt x="2408" y="737"/>
                  </a:cubicBezTo>
                  <a:cubicBezTo>
                    <a:pt x="2205" y="917"/>
                    <a:pt x="2120" y="1041"/>
                    <a:pt x="2027" y="1175"/>
                  </a:cubicBezTo>
                  <a:cubicBezTo>
                    <a:pt x="1972" y="1257"/>
                    <a:pt x="1913" y="1341"/>
                    <a:pt x="1822" y="1446"/>
                  </a:cubicBezTo>
                  <a:cubicBezTo>
                    <a:pt x="1564" y="1747"/>
                    <a:pt x="1041" y="1791"/>
                    <a:pt x="753" y="1791"/>
                  </a:cubicBezTo>
                  <a:cubicBezTo>
                    <a:pt x="381" y="1791"/>
                    <a:pt x="101" y="1612"/>
                    <a:pt x="101" y="1378"/>
                  </a:cubicBezTo>
                  <a:lnTo>
                    <a:pt x="101" y="1369"/>
                  </a:lnTo>
                  <a:cubicBezTo>
                    <a:pt x="227" y="1495"/>
                    <a:pt x="437" y="1621"/>
                    <a:pt x="771" y="1657"/>
                  </a:cubicBezTo>
                  <a:cubicBezTo>
                    <a:pt x="832" y="1664"/>
                    <a:pt x="890" y="1667"/>
                    <a:pt x="945" y="1667"/>
                  </a:cubicBezTo>
                  <a:cubicBezTo>
                    <a:pt x="1518" y="1667"/>
                    <a:pt x="1783" y="1309"/>
                    <a:pt x="1935" y="1027"/>
                  </a:cubicBezTo>
                  <a:cubicBezTo>
                    <a:pt x="2093" y="733"/>
                    <a:pt x="2208" y="656"/>
                    <a:pt x="2588" y="410"/>
                  </a:cubicBezTo>
                  <a:lnTo>
                    <a:pt x="2622" y="388"/>
                  </a:lnTo>
                  <a:cubicBezTo>
                    <a:pt x="2714" y="329"/>
                    <a:pt x="2806" y="264"/>
                    <a:pt x="2893" y="198"/>
                  </a:cubicBezTo>
                  <a:close/>
                  <a:moveTo>
                    <a:pt x="2986" y="0"/>
                  </a:moveTo>
                  <a:lnTo>
                    <a:pt x="2912" y="59"/>
                  </a:lnTo>
                  <a:cubicBezTo>
                    <a:pt x="2802" y="146"/>
                    <a:pt x="2687" y="232"/>
                    <a:pt x="2566" y="308"/>
                  </a:cubicBezTo>
                  <a:lnTo>
                    <a:pt x="2532" y="330"/>
                  </a:lnTo>
                  <a:cubicBezTo>
                    <a:pt x="2145" y="581"/>
                    <a:pt x="2013" y="666"/>
                    <a:pt x="1843" y="985"/>
                  </a:cubicBezTo>
                  <a:cubicBezTo>
                    <a:pt x="1693" y="1261"/>
                    <a:pt x="1457" y="1571"/>
                    <a:pt x="944" y="1571"/>
                  </a:cubicBezTo>
                  <a:cubicBezTo>
                    <a:pt x="892" y="1571"/>
                    <a:pt x="837" y="1568"/>
                    <a:pt x="778" y="1561"/>
                  </a:cubicBezTo>
                  <a:cubicBezTo>
                    <a:pt x="403" y="1518"/>
                    <a:pt x="201" y="1353"/>
                    <a:pt x="101" y="1222"/>
                  </a:cubicBezTo>
                  <a:lnTo>
                    <a:pt x="30" y="1132"/>
                  </a:lnTo>
                  <a:lnTo>
                    <a:pt x="12" y="1244"/>
                  </a:lnTo>
                  <a:cubicBezTo>
                    <a:pt x="5" y="1288"/>
                    <a:pt x="0" y="1334"/>
                    <a:pt x="0" y="1381"/>
                  </a:cubicBezTo>
                  <a:cubicBezTo>
                    <a:pt x="0" y="1671"/>
                    <a:pt x="325" y="1893"/>
                    <a:pt x="753" y="1893"/>
                  </a:cubicBezTo>
                  <a:cubicBezTo>
                    <a:pt x="1126" y="1893"/>
                    <a:pt x="1627" y="1826"/>
                    <a:pt x="1899" y="1515"/>
                  </a:cubicBezTo>
                  <a:cubicBezTo>
                    <a:pt x="1991" y="1406"/>
                    <a:pt x="2053" y="1319"/>
                    <a:pt x="2109" y="1235"/>
                  </a:cubicBezTo>
                  <a:cubicBezTo>
                    <a:pt x="2202" y="1103"/>
                    <a:pt x="2282" y="986"/>
                    <a:pt x="2475" y="817"/>
                  </a:cubicBezTo>
                  <a:cubicBezTo>
                    <a:pt x="2572" y="733"/>
                    <a:pt x="2655" y="691"/>
                    <a:pt x="2728" y="656"/>
                  </a:cubicBezTo>
                  <a:cubicBezTo>
                    <a:pt x="2904" y="572"/>
                    <a:pt x="2994" y="512"/>
                    <a:pt x="2994" y="121"/>
                  </a:cubicBezTo>
                  <a:lnTo>
                    <a:pt x="2994" y="95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77;p69"/>
            <p:cNvSpPr/>
            <p:nvPr/>
          </p:nvSpPr>
          <p:spPr>
            <a:xfrm>
              <a:off x="4240400" y="2065063"/>
              <a:ext cx="55750" cy="63375"/>
            </a:xfrm>
            <a:custGeom>
              <a:avLst/>
              <a:gdLst/>
              <a:ahLst/>
              <a:cxnLst/>
              <a:rect l="l" t="t" r="r" b="b"/>
              <a:pathLst>
                <a:path w="2230" h="2535" extrusionOk="0">
                  <a:moveTo>
                    <a:pt x="1355" y="1"/>
                  </a:moveTo>
                  <a:cubicBezTo>
                    <a:pt x="923" y="1"/>
                    <a:pt x="118" y="112"/>
                    <a:pt x="1" y="214"/>
                  </a:cubicBezTo>
                  <a:lnTo>
                    <a:pt x="13" y="291"/>
                  </a:lnTo>
                  <a:cubicBezTo>
                    <a:pt x="67" y="618"/>
                    <a:pt x="104" y="948"/>
                    <a:pt x="120" y="1280"/>
                  </a:cubicBezTo>
                  <a:cubicBezTo>
                    <a:pt x="120" y="1602"/>
                    <a:pt x="20" y="2084"/>
                    <a:pt x="543" y="2385"/>
                  </a:cubicBezTo>
                  <a:cubicBezTo>
                    <a:pt x="731" y="2494"/>
                    <a:pt x="917" y="2535"/>
                    <a:pt x="1089" y="2535"/>
                  </a:cubicBezTo>
                  <a:cubicBezTo>
                    <a:pt x="1393" y="2535"/>
                    <a:pt x="1654" y="2407"/>
                    <a:pt x="1808" y="2304"/>
                  </a:cubicBezTo>
                  <a:cubicBezTo>
                    <a:pt x="2049" y="2143"/>
                    <a:pt x="2229" y="1882"/>
                    <a:pt x="2091" y="1540"/>
                  </a:cubicBezTo>
                  <a:cubicBezTo>
                    <a:pt x="1949" y="1198"/>
                    <a:pt x="1628" y="195"/>
                    <a:pt x="1628" y="55"/>
                  </a:cubicBezTo>
                  <a:cubicBezTo>
                    <a:pt x="1628" y="17"/>
                    <a:pt x="1518" y="1"/>
                    <a:pt x="1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78;p69"/>
            <p:cNvSpPr/>
            <p:nvPr/>
          </p:nvSpPr>
          <p:spPr>
            <a:xfrm>
              <a:off x="4239075" y="2063813"/>
              <a:ext cx="57950" cy="65900"/>
            </a:xfrm>
            <a:custGeom>
              <a:avLst/>
              <a:gdLst/>
              <a:ahLst/>
              <a:cxnLst/>
              <a:rect l="l" t="t" r="r" b="b"/>
              <a:pathLst>
                <a:path w="2318" h="2636" extrusionOk="0">
                  <a:moveTo>
                    <a:pt x="1418" y="96"/>
                  </a:moveTo>
                  <a:cubicBezTo>
                    <a:pt x="1521" y="96"/>
                    <a:pt x="1598" y="103"/>
                    <a:pt x="1631" y="120"/>
                  </a:cubicBezTo>
                  <a:cubicBezTo>
                    <a:pt x="1650" y="316"/>
                    <a:pt x="1962" y="1281"/>
                    <a:pt x="2097" y="1610"/>
                  </a:cubicBezTo>
                  <a:cubicBezTo>
                    <a:pt x="2244" y="1969"/>
                    <a:pt x="1996" y="2202"/>
                    <a:pt x="1834" y="2311"/>
                  </a:cubicBezTo>
                  <a:cubicBezTo>
                    <a:pt x="1710" y="2393"/>
                    <a:pt x="1454" y="2534"/>
                    <a:pt x="1143" y="2534"/>
                  </a:cubicBezTo>
                  <a:cubicBezTo>
                    <a:pt x="980" y="2534"/>
                    <a:pt x="803" y="2495"/>
                    <a:pt x="621" y="2391"/>
                  </a:cubicBezTo>
                  <a:cubicBezTo>
                    <a:pt x="195" y="2143"/>
                    <a:pt x="210" y="1767"/>
                    <a:pt x="222" y="1465"/>
                  </a:cubicBezTo>
                  <a:cubicBezTo>
                    <a:pt x="223" y="1418"/>
                    <a:pt x="225" y="1372"/>
                    <a:pt x="225" y="1325"/>
                  </a:cubicBezTo>
                  <a:cubicBezTo>
                    <a:pt x="207" y="994"/>
                    <a:pt x="170" y="659"/>
                    <a:pt x="114" y="333"/>
                  </a:cubicBezTo>
                  <a:lnTo>
                    <a:pt x="107" y="289"/>
                  </a:lnTo>
                  <a:cubicBezTo>
                    <a:pt x="275" y="197"/>
                    <a:pt x="1031" y="96"/>
                    <a:pt x="1418" y="96"/>
                  </a:cubicBezTo>
                  <a:close/>
                  <a:moveTo>
                    <a:pt x="1405" y="1"/>
                  </a:moveTo>
                  <a:cubicBezTo>
                    <a:pt x="955" y="1"/>
                    <a:pt x="146" y="116"/>
                    <a:pt x="22" y="226"/>
                  </a:cubicBezTo>
                  <a:lnTo>
                    <a:pt x="1" y="245"/>
                  </a:lnTo>
                  <a:lnTo>
                    <a:pt x="16" y="348"/>
                  </a:lnTo>
                  <a:cubicBezTo>
                    <a:pt x="70" y="672"/>
                    <a:pt x="107" y="1001"/>
                    <a:pt x="125" y="1328"/>
                  </a:cubicBezTo>
                  <a:cubicBezTo>
                    <a:pt x="125" y="1369"/>
                    <a:pt x="122" y="1416"/>
                    <a:pt x="120" y="1462"/>
                  </a:cubicBezTo>
                  <a:cubicBezTo>
                    <a:pt x="107" y="1773"/>
                    <a:pt x="91" y="2201"/>
                    <a:pt x="570" y="2478"/>
                  </a:cubicBezTo>
                  <a:cubicBezTo>
                    <a:pt x="770" y="2593"/>
                    <a:pt x="965" y="2635"/>
                    <a:pt x="1143" y="2635"/>
                  </a:cubicBezTo>
                  <a:cubicBezTo>
                    <a:pt x="1481" y="2635"/>
                    <a:pt x="1755" y="2485"/>
                    <a:pt x="1889" y="2397"/>
                  </a:cubicBezTo>
                  <a:cubicBezTo>
                    <a:pt x="2207" y="2184"/>
                    <a:pt x="2318" y="1884"/>
                    <a:pt x="2189" y="1573"/>
                  </a:cubicBezTo>
                  <a:cubicBezTo>
                    <a:pt x="2048" y="1226"/>
                    <a:pt x="1731" y="232"/>
                    <a:pt x="1731" y="105"/>
                  </a:cubicBezTo>
                  <a:cubicBezTo>
                    <a:pt x="1731" y="86"/>
                    <a:pt x="1724" y="53"/>
                    <a:pt x="1675" y="31"/>
                  </a:cubicBezTo>
                  <a:cubicBezTo>
                    <a:pt x="1629" y="10"/>
                    <a:pt x="1531" y="1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79;p69"/>
            <p:cNvSpPr/>
            <p:nvPr/>
          </p:nvSpPr>
          <p:spPr>
            <a:xfrm>
              <a:off x="4240825" y="2092463"/>
              <a:ext cx="55275" cy="35975"/>
            </a:xfrm>
            <a:custGeom>
              <a:avLst/>
              <a:gdLst/>
              <a:ahLst/>
              <a:cxnLst/>
              <a:rect l="l" t="t" r="r" b="b"/>
              <a:pathLst>
                <a:path w="2211" h="1439" extrusionOk="0">
                  <a:moveTo>
                    <a:pt x="1912" y="1"/>
                  </a:moveTo>
                  <a:lnTo>
                    <a:pt x="1912" y="1"/>
                  </a:lnTo>
                  <a:cubicBezTo>
                    <a:pt x="1915" y="74"/>
                    <a:pt x="1916" y="148"/>
                    <a:pt x="1916" y="222"/>
                  </a:cubicBezTo>
                  <a:cubicBezTo>
                    <a:pt x="1916" y="682"/>
                    <a:pt x="2085" y="950"/>
                    <a:pt x="1383" y="1094"/>
                  </a:cubicBezTo>
                  <a:cubicBezTo>
                    <a:pt x="1238" y="1124"/>
                    <a:pt x="1111" y="1138"/>
                    <a:pt x="1000" y="1138"/>
                  </a:cubicBezTo>
                  <a:cubicBezTo>
                    <a:pt x="567" y="1138"/>
                    <a:pt x="364" y="935"/>
                    <a:pt x="268" y="707"/>
                  </a:cubicBezTo>
                  <a:cubicBezTo>
                    <a:pt x="202" y="533"/>
                    <a:pt x="146" y="356"/>
                    <a:pt x="102" y="178"/>
                  </a:cubicBezTo>
                  <a:lnTo>
                    <a:pt x="102" y="184"/>
                  </a:lnTo>
                  <a:cubicBezTo>
                    <a:pt x="102" y="505"/>
                    <a:pt x="0" y="988"/>
                    <a:pt x="523" y="1289"/>
                  </a:cubicBezTo>
                  <a:cubicBezTo>
                    <a:pt x="712" y="1398"/>
                    <a:pt x="898" y="1439"/>
                    <a:pt x="1070" y="1439"/>
                  </a:cubicBezTo>
                  <a:cubicBezTo>
                    <a:pt x="1374" y="1439"/>
                    <a:pt x="1635" y="1311"/>
                    <a:pt x="1789" y="1208"/>
                  </a:cubicBezTo>
                  <a:cubicBezTo>
                    <a:pt x="2031" y="1046"/>
                    <a:pt x="2211" y="785"/>
                    <a:pt x="2071" y="444"/>
                  </a:cubicBezTo>
                  <a:cubicBezTo>
                    <a:pt x="2031" y="341"/>
                    <a:pt x="1972" y="182"/>
                    <a:pt x="19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80;p69"/>
            <p:cNvSpPr/>
            <p:nvPr/>
          </p:nvSpPr>
          <p:spPr>
            <a:xfrm>
              <a:off x="4241300" y="2083263"/>
              <a:ext cx="55700" cy="46450"/>
            </a:xfrm>
            <a:custGeom>
              <a:avLst/>
              <a:gdLst/>
              <a:ahLst/>
              <a:cxnLst/>
              <a:rect l="l" t="t" r="r" b="b"/>
              <a:pathLst>
                <a:path w="2228" h="1858" extrusionOk="0">
                  <a:moveTo>
                    <a:pt x="1952" y="687"/>
                  </a:moveTo>
                  <a:lnTo>
                    <a:pt x="1952" y="687"/>
                  </a:lnTo>
                  <a:cubicBezTo>
                    <a:pt x="1971" y="742"/>
                    <a:pt x="1990" y="789"/>
                    <a:pt x="2006" y="832"/>
                  </a:cubicBezTo>
                  <a:cubicBezTo>
                    <a:pt x="2153" y="1191"/>
                    <a:pt x="1904" y="1424"/>
                    <a:pt x="1742" y="1533"/>
                  </a:cubicBezTo>
                  <a:cubicBezTo>
                    <a:pt x="1619" y="1615"/>
                    <a:pt x="1363" y="1756"/>
                    <a:pt x="1052" y="1756"/>
                  </a:cubicBezTo>
                  <a:cubicBezTo>
                    <a:pt x="890" y="1756"/>
                    <a:pt x="712" y="1717"/>
                    <a:pt x="531" y="1613"/>
                  </a:cubicBezTo>
                  <a:cubicBezTo>
                    <a:pt x="190" y="1415"/>
                    <a:pt x="131" y="1135"/>
                    <a:pt x="127" y="876"/>
                  </a:cubicBezTo>
                  <a:lnTo>
                    <a:pt x="127" y="876"/>
                  </a:lnTo>
                  <a:cubicBezTo>
                    <a:pt x="151" y="949"/>
                    <a:pt x="176" y="1022"/>
                    <a:pt x="202" y="1092"/>
                  </a:cubicBezTo>
                  <a:cubicBezTo>
                    <a:pt x="334" y="1401"/>
                    <a:pt x="594" y="1555"/>
                    <a:pt x="980" y="1555"/>
                  </a:cubicBezTo>
                  <a:cubicBezTo>
                    <a:pt x="1099" y="1555"/>
                    <a:pt x="1230" y="1541"/>
                    <a:pt x="1374" y="1511"/>
                  </a:cubicBezTo>
                  <a:cubicBezTo>
                    <a:pt x="1999" y="1380"/>
                    <a:pt x="1982" y="1141"/>
                    <a:pt x="1959" y="809"/>
                  </a:cubicBezTo>
                  <a:cubicBezTo>
                    <a:pt x="1956" y="768"/>
                    <a:pt x="1953" y="730"/>
                    <a:pt x="1952" y="687"/>
                  </a:cubicBezTo>
                  <a:close/>
                  <a:moveTo>
                    <a:pt x="1823" y="0"/>
                  </a:moveTo>
                  <a:lnTo>
                    <a:pt x="1844" y="370"/>
                  </a:lnTo>
                  <a:cubicBezTo>
                    <a:pt x="1847" y="444"/>
                    <a:pt x="1850" y="516"/>
                    <a:pt x="1850" y="588"/>
                  </a:cubicBezTo>
                  <a:cubicBezTo>
                    <a:pt x="1850" y="671"/>
                    <a:pt x="1853" y="749"/>
                    <a:pt x="1859" y="817"/>
                  </a:cubicBezTo>
                  <a:cubicBezTo>
                    <a:pt x="1881" y="1140"/>
                    <a:pt x="1891" y="1302"/>
                    <a:pt x="1353" y="1412"/>
                  </a:cubicBezTo>
                  <a:cubicBezTo>
                    <a:pt x="1219" y="1440"/>
                    <a:pt x="1097" y="1453"/>
                    <a:pt x="986" y="1453"/>
                  </a:cubicBezTo>
                  <a:cubicBezTo>
                    <a:pt x="640" y="1453"/>
                    <a:pt x="409" y="1320"/>
                    <a:pt x="297" y="1054"/>
                  </a:cubicBezTo>
                  <a:cubicBezTo>
                    <a:pt x="232" y="883"/>
                    <a:pt x="177" y="708"/>
                    <a:pt x="133" y="531"/>
                  </a:cubicBezTo>
                  <a:lnTo>
                    <a:pt x="33" y="137"/>
                  </a:lnTo>
                  <a:lnTo>
                    <a:pt x="33" y="550"/>
                  </a:lnTo>
                  <a:cubicBezTo>
                    <a:pt x="33" y="591"/>
                    <a:pt x="31" y="638"/>
                    <a:pt x="30" y="684"/>
                  </a:cubicBezTo>
                  <a:cubicBezTo>
                    <a:pt x="17" y="995"/>
                    <a:pt x="0" y="1423"/>
                    <a:pt x="479" y="1700"/>
                  </a:cubicBezTo>
                  <a:cubicBezTo>
                    <a:pt x="680" y="1815"/>
                    <a:pt x="873" y="1857"/>
                    <a:pt x="1053" y="1857"/>
                  </a:cubicBezTo>
                  <a:cubicBezTo>
                    <a:pt x="1389" y="1857"/>
                    <a:pt x="1666" y="1707"/>
                    <a:pt x="1800" y="1619"/>
                  </a:cubicBezTo>
                  <a:cubicBezTo>
                    <a:pt x="2118" y="1406"/>
                    <a:pt x="2227" y="1106"/>
                    <a:pt x="2100" y="795"/>
                  </a:cubicBezTo>
                  <a:cubicBezTo>
                    <a:pt x="2058" y="686"/>
                    <a:pt x="1999" y="521"/>
                    <a:pt x="1941" y="353"/>
                  </a:cubicBezTo>
                  <a:lnTo>
                    <a:pt x="18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81;p69"/>
            <p:cNvSpPr/>
            <p:nvPr/>
          </p:nvSpPr>
          <p:spPr>
            <a:xfrm>
              <a:off x="4136100" y="1707688"/>
              <a:ext cx="157425" cy="352925"/>
            </a:xfrm>
            <a:custGeom>
              <a:avLst/>
              <a:gdLst/>
              <a:ahLst/>
              <a:cxnLst/>
              <a:rect l="l" t="t" r="r" b="b"/>
              <a:pathLst>
                <a:path w="6297" h="14117" extrusionOk="0">
                  <a:moveTo>
                    <a:pt x="298" y="0"/>
                  </a:moveTo>
                  <a:lnTo>
                    <a:pt x="268" y="535"/>
                  </a:lnTo>
                  <a:cubicBezTo>
                    <a:pt x="268" y="535"/>
                    <a:pt x="1" y="3401"/>
                    <a:pt x="214" y="4900"/>
                  </a:cubicBezTo>
                  <a:cubicBezTo>
                    <a:pt x="353" y="5848"/>
                    <a:pt x="540" y="6787"/>
                    <a:pt x="777" y="7715"/>
                  </a:cubicBezTo>
                  <a:cubicBezTo>
                    <a:pt x="777" y="7715"/>
                    <a:pt x="832" y="9671"/>
                    <a:pt x="1127" y="10770"/>
                  </a:cubicBezTo>
                  <a:cubicBezTo>
                    <a:pt x="1421" y="11870"/>
                    <a:pt x="1340" y="12886"/>
                    <a:pt x="1340" y="13072"/>
                  </a:cubicBezTo>
                  <a:cubicBezTo>
                    <a:pt x="1340" y="13261"/>
                    <a:pt x="1367" y="13556"/>
                    <a:pt x="1367" y="13556"/>
                  </a:cubicBezTo>
                  <a:cubicBezTo>
                    <a:pt x="1367" y="13556"/>
                    <a:pt x="1427" y="13532"/>
                    <a:pt x="1618" y="13532"/>
                  </a:cubicBezTo>
                  <a:cubicBezTo>
                    <a:pt x="1713" y="13532"/>
                    <a:pt x="1841" y="13538"/>
                    <a:pt x="2011" y="13556"/>
                  </a:cubicBezTo>
                  <a:cubicBezTo>
                    <a:pt x="2519" y="13609"/>
                    <a:pt x="3268" y="14117"/>
                    <a:pt x="3268" y="14117"/>
                  </a:cubicBezTo>
                  <a:cubicBezTo>
                    <a:pt x="3268" y="14117"/>
                    <a:pt x="3429" y="13367"/>
                    <a:pt x="3376" y="13100"/>
                  </a:cubicBezTo>
                  <a:cubicBezTo>
                    <a:pt x="3323" y="12833"/>
                    <a:pt x="3162" y="12590"/>
                    <a:pt x="3162" y="12295"/>
                  </a:cubicBezTo>
                  <a:cubicBezTo>
                    <a:pt x="3162" y="12001"/>
                    <a:pt x="3268" y="10184"/>
                    <a:pt x="3215" y="9671"/>
                  </a:cubicBezTo>
                  <a:cubicBezTo>
                    <a:pt x="3162" y="9156"/>
                    <a:pt x="3054" y="8170"/>
                    <a:pt x="3054" y="8010"/>
                  </a:cubicBezTo>
                  <a:cubicBezTo>
                    <a:pt x="3054" y="7851"/>
                    <a:pt x="2895" y="5920"/>
                    <a:pt x="2895" y="5597"/>
                  </a:cubicBezTo>
                  <a:cubicBezTo>
                    <a:pt x="2895" y="5275"/>
                    <a:pt x="3054" y="3888"/>
                    <a:pt x="3054" y="3888"/>
                  </a:cubicBezTo>
                  <a:lnTo>
                    <a:pt x="3296" y="3888"/>
                  </a:lnTo>
                  <a:cubicBezTo>
                    <a:pt x="3296" y="3888"/>
                    <a:pt x="3324" y="5870"/>
                    <a:pt x="3430" y="6620"/>
                  </a:cubicBezTo>
                  <a:cubicBezTo>
                    <a:pt x="3538" y="7369"/>
                    <a:pt x="3511" y="8281"/>
                    <a:pt x="3591" y="8548"/>
                  </a:cubicBezTo>
                  <a:cubicBezTo>
                    <a:pt x="3657" y="8857"/>
                    <a:pt x="3701" y="9171"/>
                    <a:pt x="3725" y="9487"/>
                  </a:cubicBezTo>
                  <a:cubicBezTo>
                    <a:pt x="3713" y="9977"/>
                    <a:pt x="3731" y="10469"/>
                    <a:pt x="3779" y="10957"/>
                  </a:cubicBezTo>
                  <a:cubicBezTo>
                    <a:pt x="3860" y="11682"/>
                    <a:pt x="3914" y="12620"/>
                    <a:pt x="3939" y="12699"/>
                  </a:cubicBezTo>
                  <a:cubicBezTo>
                    <a:pt x="3967" y="12779"/>
                    <a:pt x="3779" y="12994"/>
                    <a:pt x="3779" y="13181"/>
                  </a:cubicBezTo>
                  <a:cubicBezTo>
                    <a:pt x="3779" y="13368"/>
                    <a:pt x="4099" y="13986"/>
                    <a:pt x="4099" y="13986"/>
                  </a:cubicBezTo>
                  <a:cubicBezTo>
                    <a:pt x="4099" y="13986"/>
                    <a:pt x="4796" y="13663"/>
                    <a:pt x="5225" y="13663"/>
                  </a:cubicBezTo>
                  <a:cubicBezTo>
                    <a:pt x="5244" y="13662"/>
                    <a:pt x="5263" y="13662"/>
                    <a:pt x="5281" y="13662"/>
                  </a:cubicBezTo>
                  <a:cubicBezTo>
                    <a:pt x="5492" y="13662"/>
                    <a:pt x="5702" y="13708"/>
                    <a:pt x="5894" y="13799"/>
                  </a:cubicBezTo>
                  <a:cubicBezTo>
                    <a:pt x="6012" y="13589"/>
                    <a:pt x="6120" y="13377"/>
                    <a:pt x="6216" y="13156"/>
                  </a:cubicBezTo>
                  <a:cubicBezTo>
                    <a:pt x="6297" y="12941"/>
                    <a:pt x="6002" y="12378"/>
                    <a:pt x="6002" y="12378"/>
                  </a:cubicBezTo>
                  <a:cubicBezTo>
                    <a:pt x="6002" y="12378"/>
                    <a:pt x="6244" y="10396"/>
                    <a:pt x="6244" y="9965"/>
                  </a:cubicBezTo>
                  <a:cubicBezTo>
                    <a:pt x="6244" y="9534"/>
                    <a:pt x="6109" y="8894"/>
                    <a:pt x="6109" y="8356"/>
                  </a:cubicBezTo>
                  <a:cubicBezTo>
                    <a:pt x="6109" y="7818"/>
                    <a:pt x="5949" y="7151"/>
                    <a:pt x="5921" y="6910"/>
                  </a:cubicBezTo>
                  <a:cubicBezTo>
                    <a:pt x="5894" y="6672"/>
                    <a:pt x="5894" y="6268"/>
                    <a:pt x="5894" y="6188"/>
                  </a:cubicBezTo>
                  <a:cubicBezTo>
                    <a:pt x="5894" y="6109"/>
                    <a:pt x="6028" y="3992"/>
                    <a:pt x="6081" y="3241"/>
                  </a:cubicBezTo>
                  <a:cubicBezTo>
                    <a:pt x="6134" y="2491"/>
                    <a:pt x="6000" y="563"/>
                    <a:pt x="6000" y="563"/>
                  </a:cubicBezTo>
                  <a:lnTo>
                    <a:pt x="6000" y="32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82;p69"/>
            <p:cNvSpPr/>
            <p:nvPr/>
          </p:nvSpPr>
          <p:spPr>
            <a:xfrm>
              <a:off x="4134850" y="1706388"/>
              <a:ext cx="159775" cy="356300"/>
            </a:xfrm>
            <a:custGeom>
              <a:avLst/>
              <a:gdLst/>
              <a:ahLst/>
              <a:cxnLst/>
              <a:rect l="l" t="t" r="r" b="b"/>
              <a:pathLst>
                <a:path w="6391" h="14252" extrusionOk="0">
                  <a:moveTo>
                    <a:pt x="397" y="111"/>
                  </a:moveTo>
                  <a:lnTo>
                    <a:pt x="6000" y="426"/>
                  </a:lnTo>
                  <a:lnTo>
                    <a:pt x="6000" y="624"/>
                  </a:lnTo>
                  <a:cubicBezTo>
                    <a:pt x="6003" y="642"/>
                    <a:pt x="6136" y="2556"/>
                    <a:pt x="6081" y="3294"/>
                  </a:cubicBezTo>
                  <a:cubicBezTo>
                    <a:pt x="6028" y="4037"/>
                    <a:pt x="5894" y="6161"/>
                    <a:pt x="5894" y="6245"/>
                  </a:cubicBezTo>
                  <a:cubicBezTo>
                    <a:pt x="5894" y="6557"/>
                    <a:pt x="5903" y="6815"/>
                    <a:pt x="5922" y="6971"/>
                  </a:cubicBezTo>
                  <a:cubicBezTo>
                    <a:pt x="5931" y="7043"/>
                    <a:pt x="5949" y="7147"/>
                    <a:pt x="5974" y="7279"/>
                  </a:cubicBezTo>
                  <a:cubicBezTo>
                    <a:pt x="6030" y="7598"/>
                    <a:pt x="6109" y="8035"/>
                    <a:pt x="6109" y="8413"/>
                  </a:cubicBezTo>
                  <a:cubicBezTo>
                    <a:pt x="6109" y="8700"/>
                    <a:pt x="6146" y="9009"/>
                    <a:pt x="6182" y="9309"/>
                  </a:cubicBezTo>
                  <a:cubicBezTo>
                    <a:pt x="6212" y="9571"/>
                    <a:pt x="6242" y="9820"/>
                    <a:pt x="6242" y="10020"/>
                  </a:cubicBezTo>
                  <a:cubicBezTo>
                    <a:pt x="6242" y="10442"/>
                    <a:pt x="6003" y="12406"/>
                    <a:pt x="6000" y="12427"/>
                  </a:cubicBezTo>
                  <a:lnTo>
                    <a:pt x="5999" y="12442"/>
                  </a:lnTo>
                  <a:lnTo>
                    <a:pt x="6006" y="12457"/>
                  </a:lnTo>
                  <a:cubicBezTo>
                    <a:pt x="6084" y="12607"/>
                    <a:pt x="6277" y="13033"/>
                    <a:pt x="6218" y="13189"/>
                  </a:cubicBezTo>
                  <a:cubicBezTo>
                    <a:pt x="6130" y="13394"/>
                    <a:pt x="6030" y="13594"/>
                    <a:pt x="5922" y="13787"/>
                  </a:cubicBezTo>
                  <a:cubicBezTo>
                    <a:pt x="5735" y="13709"/>
                    <a:pt x="5531" y="13667"/>
                    <a:pt x="5330" y="13667"/>
                  </a:cubicBezTo>
                  <a:cubicBezTo>
                    <a:pt x="5311" y="13667"/>
                    <a:pt x="5293" y="13667"/>
                    <a:pt x="5274" y="13668"/>
                  </a:cubicBezTo>
                  <a:cubicBezTo>
                    <a:pt x="4898" y="13668"/>
                    <a:pt x="4333" y="13902"/>
                    <a:pt x="4171" y="13974"/>
                  </a:cubicBezTo>
                  <a:cubicBezTo>
                    <a:pt x="4074" y="13780"/>
                    <a:pt x="3878" y="13367"/>
                    <a:pt x="3878" y="13235"/>
                  </a:cubicBezTo>
                  <a:cubicBezTo>
                    <a:pt x="3878" y="13146"/>
                    <a:pt x="3930" y="13046"/>
                    <a:pt x="3974" y="12955"/>
                  </a:cubicBezTo>
                  <a:cubicBezTo>
                    <a:pt x="4021" y="12865"/>
                    <a:pt x="4055" y="12795"/>
                    <a:pt x="4037" y="12738"/>
                  </a:cubicBezTo>
                  <a:cubicBezTo>
                    <a:pt x="4024" y="12703"/>
                    <a:pt x="4003" y="12430"/>
                    <a:pt x="3980" y="12143"/>
                  </a:cubicBezTo>
                  <a:cubicBezTo>
                    <a:pt x="3952" y="11802"/>
                    <a:pt x="3916" y="11378"/>
                    <a:pt x="3877" y="11008"/>
                  </a:cubicBezTo>
                  <a:cubicBezTo>
                    <a:pt x="3829" y="10521"/>
                    <a:pt x="3810" y="10028"/>
                    <a:pt x="3824" y="9536"/>
                  </a:cubicBezTo>
                  <a:cubicBezTo>
                    <a:pt x="3800" y="9219"/>
                    <a:pt x="3756" y="8902"/>
                    <a:pt x="3686" y="8588"/>
                  </a:cubicBezTo>
                  <a:cubicBezTo>
                    <a:pt x="3648" y="8460"/>
                    <a:pt x="3635" y="8168"/>
                    <a:pt x="3619" y="7829"/>
                  </a:cubicBezTo>
                  <a:cubicBezTo>
                    <a:pt x="3601" y="7462"/>
                    <a:pt x="3580" y="7048"/>
                    <a:pt x="3527" y="6666"/>
                  </a:cubicBezTo>
                  <a:cubicBezTo>
                    <a:pt x="3421" y="5929"/>
                    <a:pt x="3395" y="3962"/>
                    <a:pt x="3395" y="3941"/>
                  </a:cubicBezTo>
                  <a:lnTo>
                    <a:pt x="3395" y="3891"/>
                  </a:lnTo>
                  <a:lnTo>
                    <a:pt x="3059" y="3891"/>
                  </a:lnTo>
                  <a:lnTo>
                    <a:pt x="3053" y="3935"/>
                  </a:lnTo>
                  <a:cubicBezTo>
                    <a:pt x="3045" y="3993"/>
                    <a:pt x="2891" y="5328"/>
                    <a:pt x="2891" y="5651"/>
                  </a:cubicBezTo>
                  <a:cubicBezTo>
                    <a:pt x="2891" y="5842"/>
                    <a:pt x="2947" y="6595"/>
                    <a:pt x="2992" y="7203"/>
                  </a:cubicBezTo>
                  <a:cubicBezTo>
                    <a:pt x="3023" y="7630"/>
                    <a:pt x="3051" y="8000"/>
                    <a:pt x="3051" y="8065"/>
                  </a:cubicBezTo>
                  <a:cubicBezTo>
                    <a:pt x="3051" y="8199"/>
                    <a:pt x="3124" y="8872"/>
                    <a:pt x="3181" y="9416"/>
                  </a:cubicBezTo>
                  <a:lnTo>
                    <a:pt x="3213" y="9730"/>
                  </a:lnTo>
                  <a:cubicBezTo>
                    <a:pt x="3250" y="10091"/>
                    <a:pt x="3208" y="11105"/>
                    <a:pt x="3181" y="11779"/>
                  </a:cubicBezTo>
                  <a:cubicBezTo>
                    <a:pt x="3169" y="12048"/>
                    <a:pt x="3160" y="12262"/>
                    <a:pt x="3160" y="12349"/>
                  </a:cubicBezTo>
                  <a:cubicBezTo>
                    <a:pt x="3160" y="12535"/>
                    <a:pt x="3222" y="12701"/>
                    <a:pt x="3281" y="12862"/>
                  </a:cubicBezTo>
                  <a:cubicBezTo>
                    <a:pt x="3321" y="12962"/>
                    <a:pt x="3355" y="13061"/>
                    <a:pt x="3376" y="13161"/>
                  </a:cubicBezTo>
                  <a:cubicBezTo>
                    <a:pt x="3418" y="13367"/>
                    <a:pt x="3322" y="13893"/>
                    <a:pt x="3284" y="14086"/>
                  </a:cubicBezTo>
                  <a:cubicBezTo>
                    <a:pt x="3090" y="13963"/>
                    <a:pt x="2499" y="13603"/>
                    <a:pt x="2064" y="13557"/>
                  </a:cubicBezTo>
                  <a:cubicBezTo>
                    <a:pt x="1893" y="13540"/>
                    <a:pt x="1763" y="13534"/>
                    <a:pt x="1666" y="13534"/>
                  </a:cubicBezTo>
                  <a:cubicBezTo>
                    <a:pt x="1569" y="13534"/>
                    <a:pt x="1504" y="13540"/>
                    <a:pt x="1466" y="13549"/>
                  </a:cubicBezTo>
                  <a:cubicBezTo>
                    <a:pt x="1458" y="13454"/>
                    <a:pt x="1443" y="13263"/>
                    <a:pt x="1443" y="13129"/>
                  </a:cubicBezTo>
                  <a:cubicBezTo>
                    <a:pt x="1443" y="13106"/>
                    <a:pt x="1443" y="13073"/>
                    <a:pt x="1445" y="13027"/>
                  </a:cubicBezTo>
                  <a:cubicBezTo>
                    <a:pt x="1457" y="12688"/>
                    <a:pt x="1488" y="11784"/>
                    <a:pt x="1225" y="10812"/>
                  </a:cubicBezTo>
                  <a:cubicBezTo>
                    <a:pt x="936" y="9732"/>
                    <a:pt x="879" y="7789"/>
                    <a:pt x="879" y="7769"/>
                  </a:cubicBezTo>
                  <a:lnTo>
                    <a:pt x="878" y="7758"/>
                  </a:lnTo>
                  <a:cubicBezTo>
                    <a:pt x="642" y="6836"/>
                    <a:pt x="455" y="5890"/>
                    <a:pt x="316" y="4949"/>
                  </a:cubicBezTo>
                  <a:cubicBezTo>
                    <a:pt x="104" y="3471"/>
                    <a:pt x="368" y="624"/>
                    <a:pt x="369" y="594"/>
                  </a:cubicBezTo>
                  <a:lnTo>
                    <a:pt x="397" y="111"/>
                  </a:lnTo>
                  <a:close/>
                  <a:moveTo>
                    <a:pt x="300" y="0"/>
                  </a:moveTo>
                  <a:lnTo>
                    <a:pt x="266" y="581"/>
                  </a:lnTo>
                  <a:cubicBezTo>
                    <a:pt x="260" y="646"/>
                    <a:pt x="1" y="3478"/>
                    <a:pt x="213" y="4958"/>
                  </a:cubicBezTo>
                  <a:cubicBezTo>
                    <a:pt x="348" y="5901"/>
                    <a:pt x="539" y="6849"/>
                    <a:pt x="774" y="7773"/>
                  </a:cubicBezTo>
                  <a:cubicBezTo>
                    <a:pt x="779" y="7891"/>
                    <a:pt x="839" y="9770"/>
                    <a:pt x="1125" y="10832"/>
                  </a:cubicBezTo>
                  <a:cubicBezTo>
                    <a:pt x="1383" y="11790"/>
                    <a:pt x="1351" y="12682"/>
                    <a:pt x="1340" y="13018"/>
                  </a:cubicBezTo>
                  <a:cubicBezTo>
                    <a:pt x="1340" y="13064"/>
                    <a:pt x="1339" y="13099"/>
                    <a:pt x="1339" y="13123"/>
                  </a:cubicBezTo>
                  <a:cubicBezTo>
                    <a:pt x="1339" y="13308"/>
                    <a:pt x="1364" y="13596"/>
                    <a:pt x="1365" y="13609"/>
                  </a:cubicBezTo>
                  <a:lnTo>
                    <a:pt x="1373" y="13674"/>
                  </a:lnTo>
                  <a:lnTo>
                    <a:pt x="1435" y="13652"/>
                  </a:lnTo>
                  <a:cubicBezTo>
                    <a:pt x="1436" y="13652"/>
                    <a:pt x="1495" y="13631"/>
                    <a:pt x="1670" y="13631"/>
                  </a:cubicBezTo>
                  <a:cubicBezTo>
                    <a:pt x="1763" y="13631"/>
                    <a:pt x="1888" y="13637"/>
                    <a:pt x="2054" y="13655"/>
                  </a:cubicBezTo>
                  <a:cubicBezTo>
                    <a:pt x="2543" y="13709"/>
                    <a:pt x="3281" y="14204"/>
                    <a:pt x="3289" y="14210"/>
                  </a:cubicBezTo>
                  <a:lnTo>
                    <a:pt x="3352" y="14252"/>
                  </a:lnTo>
                  <a:lnTo>
                    <a:pt x="3368" y="14182"/>
                  </a:lnTo>
                  <a:cubicBezTo>
                    <a:pt x="3374" y="14150"/>
                    <a:pt x="3530" y="13419"/>
                    <a:pt x="3476" y="13145"/>
                  </a:cubicBezTo>
                  <a:cubicBezTo>
                    <a:pt x="3454" y="13036"/>
                    <a:pt x="3414" y="12930"/>
                    <a:pt x="3376" y="12828"/>
                  </a:cubicBezTo>
                  <a:cubicBezTo>
                    <a:pt x="3321" y="12676"/>
                    <a:pt x="3262" y="12520"/>
                    <a:pt x="3262" y="12350"/>
                  </a:cubicBezTo>
                  <a:cubicBezTo>
                    <a:pt x="3262" y="12268"/>
                    <a:pt x="3271" y="12054"/>
                    <a:pt x="3281" y="11784"/>
                  </a:cubicBezTo>
                  <a:cubicBezTo>
                    <a:pt x="3311" y="11111"/>
                    <a:pt x="3353" y="10090"/>
                    <a:pt x="3315" y="9721"/>
                  </a:cubicBezTo>
                  <a:lnTo>
                    <a:pt x="3281" y="9409"/>
                  </a:lnTo>
                  <a:cubicBezTo>
                    <a:pt x="3228" y="8897"/>
                    <a:pt x="3154" y="8194"/>
                    <a:pt x="3154" y="8066"/>
                  </a:cubicBezTo>
                  <a:cubicBezTo>
                    <a:pt x="3154" y="7998"/>
                    <a:pt x="3129" y="7645"/>
                    <a:pt x="3096" y="7197"/>
                  </a:cubicBezTo>
                  <a:cubicBezTo>
                    <a:pt x="3050" y="6593"/>
                    <a:pt x="2994" y="5841"/>
                    <a:pt x="2994" y="5652"/>
                  </a:cubicBezTo>
                  <a:cubicBezTo>
                    <a:pt x="2994" y="5369"/>
                    <a:pt x="3122" y="4235"/>
                    <a:pt x="3149" y="3994"/>
                  </a:cubicBezTo>
                  <a:lnTo>
                    <a:pt x="3296" y="3994"/>
                  </a:lnTo>
                  <a:cubicBezTo>
                    <a:pt x="3300" y="4305"/>
                    <a:pt x="3333" y="6004"/>
                    <a:pt x="3429" y="6682"/>
                  </a:cubicBezTo>
                  <a:cubicBezTo>
                    <a:pt x="3483" y="7060"/>
                    <a:pt x="3502" y="7472"/>
                    <a:pt x="3520" y="7835"/>
                  </a:cubicBezTo>
                  <a:cubicBezTo>
                    <a:pt x="3538" y="8197"/>
                    <a:pt x="3551" y="8480"/>
                    <a:pt x="3591" y="8614"/>
                  </a:cubicBezTo>
                  <a:cubicBezTo>
                    <a:pt x="3657" y="8921"/>
                    <a:pt x="3701" y="9233"/>
                    <a:pt x="3723" y="9541"/>
                  </a:cubicBezTo>
                  <a:cubicBezTo>
                    <a:pt x="3712" y="10034"/>
                    <a:pt x="3729" y="10530"/>
                    <a:pt x="3779" y="11021"/>
                  </a:cubicBezTo>
                  <a:cubicBezTo>
                    <a:pt x="3819" y="11390"/>
                    <a:pt x="3853" y="11811"/>
                    <a:pt x="3881" y="12151"/>
                  </a:cubicBezTo>
                  <a:cubicBezTo>
                    <a:pt x="3912" y="12539"/>
                    <a:pt x="3927" y="12729"/>
                    <a:pt x="3941" y="12770"/>
                  </a:cubicBezTo>
                  <a:cubicBezTo>
                    <a:pt x="3944" y="12791"/>
                    <a:pt x="3908" y="12865"/>
                    <a:pt x="3884" y="12913"/>
                  </a:cubicBezTo>
                  <a:cubicBezTo>
                    <a:pt x="3835" y="13006"/>
                    <a:pt x="3776" y="13124"/>
                    <a:pt x="3776" y="13239"/>
                  </a:cubicBezTo>
                  <a:cubicBezTo>
                    <a:pt x="3776" y="13432"/>
                    <a:pt x="4070" y="14001"/>
                    <a:pt x="4104" y="14066"/>
                  </a:cubicBezTo>
                  <a:lnTo>
                    <a:pt x="4126" y="14109"/>
                  </a:lnTo>
                  <a:lnTo>
                    <a:pt x="4170" y="14088"/>
                  </a:lnTo>
                  <a:cubicBezTo>
                    <a:pt x="4174" y="14084"/>
                    <a:pt x="4860" y="13771"/>
                    <a:pt x="5275" y="13771"/>
                  </a:cubicBezTo>
                  <a:cubicBezTo>
                    <a:pt x="5293" y="13770"/>
                    <a:pt x="5311" y="13770"/>
                    <a:pt x="5329" y="13770"/>
                  </a:cubicBezTo>
                  <a:cubicBezTo>
                    <a:pt x="5533" y="13770"/>
                    <a:pt x="5737" y="13815"/>
                    <a:pt x="5921" y="13899"/>
                  </a:cubicBezTo>
                  <a:lnTo>
                    <a:pt x="5963" y="13918"/>
                  </a:lnTo>
                  <a:lnTo>
                    <a:pt x="5986" y="13877"/>
                  </a:lnTo>
                  <a:cubicBezTo>
                    <a:pt x="6103" y="13668"/>
                    <a:pt x="6212" y="13451"/>
                    <a:pt x="6310" y="13227"/>
                  </a:cubicBezTo>
                  <a:cubicBezTo>
                    <a:pt x="6391" y="13012"/>
                    <a:pt x="6154" y="12527"/>
                    <a:pt x="6100" y="12424"/>
                  </a:cubicBezTo>
                  <a:cubicBezTo>
                    <a:pt x="6124" y="12224"/>
                    <a:pt x="6339" y="10435"/>
                    <a:pt x="6339" y="10020"/>
                  </a:cubicBezTo>
                  <a:cubicBezTo>
                    <a:pt x="6339" y="9814"/>
                    <a:pt x="6310" y="9562"/>
                    <a:pt x="6279" y="9297"/>
                  </a:cubicBezTo>
                  <a:cubicBezTo>
                    <a:pt x="6243" y="8999"/>
                    <a:pt x="6207" y="8693"/>
                    <a:pt x="6207" y="8413"/>
                  </a:cubicBezTo>
                  <a:cubicBezTo>
                    <a:pt x="6207" y="8025"/>
                    <a:pt x="6128" y="7583"/>
                    <a:pt x="6070" y="7260"/>
                  </a:cubicBezTo>
                  <a:cubicBezTo>
                    <a:pt x="6047" y="7135"/>
                    <a:pt x="6027" y="7027"/>
                    <a:pt x="6019" y="6958"/>
                  </a:cubicBezTo>
                  <a:cubicBezTo>
                    <a:pt x="6000" y="6806"/>
                    <a:pt x="5991" y="6551"/>
                    <a:pt x="5991" y="6242"/>
                  </a:cubicBezTo>
                  <a:cubicBezTo>
                    <a:pt x="5991" y="6170"/>
                    <a:pt x="6124" y="4083"/>
                    <a:pt x="6180" y="3299"/>
                  </a:cubicBezTo>
                  <a:cubicBezTo>
                    <a:pt x="6232" y="2552"/>
                    <a:pt x="6100" y="633"/>
                    <a:pt x="6099" y="616"/>
                  </a:cubicBezTo>
                  <a:lnTo>
                    <a:pt x="6099" y="326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83;p69"/>
            <p:cNvSpPr/>
            <p:nvPr/>
          </p:nvSpPr>
          <p:spPr>
            <a:xfrm>
              <a:off x="4224800" y="1880363"/>
              <a:ext cx="47975" cy="14850"/>
            </a:xfrm>
            <a:custGeom>
              <a:avLst/>
              <a:gdLst/>
              <a:ahLst/>
              <a:cxnLst/>
              <a:rect l="l" t="t" r="r" b="b"/>
              <a:pathLst>
                <a:path w="1919" h="594" extrusionOk="0">
                  <a:moveTo>
                    <a:pt x="1104" y="0"/>
                  </a:moveTo>
                  <a:lnTo>
                    <a:pt x="743" y="76"/>
                  </a:lnTo>
                  <a:cubicBezTo>
                    <a:pt x="668" y="84"/>
                    <a:pt x="590" y="92"/>
                    <a:pt x="514" y="93"/>
                  </a:cubicBezTo>
                  <a:cubicBezTo>
                    <a:pt x="513" y="93"/>
                    <a:pt x="511" y="93"/>
                    <a:pt x="509" y="93"/>
                  </a:cubicBezTo>
                  <a:cubicBezTo>
                    <a:pt x="461" y="93"/>
                    <a:pt x="415" y="114"/>
                    <a:pt x="382" y="151"/>
                  </a:cubicBezTo>
                  <a:cubicBezTo>
                    <a:pt x="382" y="151"/>
                    <a:pt x="270" y="208"/>
                    <a:pt x="136" y="283"/>
                  </a:cubicBezTo>
                  <a:cubicBezTo>
                    <a:pt x="0" y="362"/>
                    <a:pt x="136" y="283"/>
                    <a:pt x="136" y="454"/>
                  </a:cubicBezTo>
                  <a:cubicBezTo>
                    <a:pt x="136" y="575"/>
                    <a:pt x="201" y="593"/>
                    <a:pt x="240" y="593"/>
                  </a:cubicBezTo>
                  <a:cubicBezTo>
                    <a:pt x="256" y="593"/>
                    <a:pt x="268" y="590"/>
                    <a:pt x="268" y="590"/>
                  </a:cubicBezTo>
                  <a:cubicBezTo>
                    <a:pt x="274" y="590"/>
                    <a:pt x="279" y="590"/>
                    <a:pt x="284" y="590"/>
                  </a:cubicBezTo>
                  <a:cubicBezTo>
                    <a:pt x="387" y="590"/>
                    <a:pt x="490" y="577"/>
                    <a:pt x="590" y="550"/>
                  </a:cubicBezTo>
                  <a:cubicBezTo>
                    <a:pt x="679" y="524"/>
                    <a:pt x="770" y="510"/>
                    <a:pt x="862" y="510"/>
                  </a:cubicBezTo>
                  <a:cubicBezTo>
                    <a:pt x="879" y="510"/>
                    <a:pt x="895" y="511"/>
                    <a:pt x="912" y="512"/>
                  </a:cubicBezTo>
                  <a:lnTo>
                    <a:pt x="1351" y="512"/>
                  </a:lnTo>
                  <a:cubicBezTo>
                    <a:pt x="1596" y="512"/>
                    <a:pt x="1539" y="512"/>
                    <a:pt x="1654" y="454"/>
                  </a:cubicBezTo>
                  <a:cubicBezTo>
                    <a:pt x="1738" y="418"/>
                    <a:pt x="1826" y="392"/>
                    <a:pt x="1919" y="379"/>
                  </a:cubicBezTo>
                  <a:lnTo>
                    <a:pt x="1828" y="283"/>
                  </a:lnTo>
                  <a:cubicBezTo>
                    <a:pt x="1742" y="248"/>
                    <a:pt x="1652" y="223"/>
                    <a:pt x="1561" y="208"/>
                  </a:cubicBezTo>
                  <a:cubicBezTo>
                    <a:pt x="1557" y="208"/>
                    <a:pt x="1553" y="208"/>
                    <a:pt x="1549" y="208"/>
                  </a:cubicBezTo>
                  <a:cubicBezTo>
                    <a:pt x="1515" y="208"/>
                    <a:pt x="1480" y="202"/>
                    <a:pt x="1447" y="189"/>
                  </a:cubicBezTo>
                  <a:lnTo>
                    <a:pt x="1351" y="96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84;p69"/>
            <p:cNvSpPr/>
            <p:nvPr/>
          </p:nvSpPr>
          <p:spPr>
            <a:xfrm>
              <a:off x="4193775" y="1741713"/>
              <a:ext cx="15375" cy="37350"/>
            </a:xfrm>
            <a:custGeom>
              <a:avLst/>
              <a:gdLst/>
              <a:ahLst/>
              <a:cxnLst/>
              <a:rect l="l" t="t" r="r" b="b"/>
              <a:pathLst>
                <a:path w="615" h="1494" extrusionOk="0">
                  <a:moveTo>
                    <a:pt x="377" y="1"/>
                  </a:moveTo>
                  <a:lnTo>
                    <a:pt x="324" y="596"/>
                  </a:lnTo>
                  <a:cubicBezTo>
                    <a:pt x="251" y="661"/>
                    <a:pt x="0" y="898"/>
                    <a:pt x="87" y="1071"/>
                  </a:cubicBezTo>
                  <a:cubicBezTo>
                    <a:pt x="170" y="1239"/>
                    <a:pt x="519" y="1467"/>
                    <a:pt x="559" y="1494"/>
                  </a:cubicBezTo>
                  <a:lnTo>
                    <a:pt x="615" y="1410"/>
                  </a:lnTo>
                  <a:cubicBezTo>
                    <a:pt x="513" y="1343"/>
                    <a:pt x="239" y="1149"/>
                    <a:pt x="178" y="1027"/>
                  </a:cubicBezTo>
                  <a:cubicBezTo>
                    <a:pt x="130" y="934"/>
                    <a:pt x="311" y="739"/>
                    <a:pt x="405" y="661"/>
                  </a:cubicBezTo>
                  <a:lnTo>
                    <a:pt x="422" y="648"/>
                  </a:lnTo>
                  <a:lnTo>
                    <a:pt x="476" y="10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85;p69"/>
            <p:cNvSpPr/>
            <p:nvPr/>
          </p:nvSpPr>
          <p:spPr>
            <a:xfrm>
              <a:off x="4190225" y="1753288"/>
              <a:ext cx="46675" cy="4050"/>
            </a:xfrm>
            <a:custGeom>
              <a:avLst/>
              <a:gdLst/>
              <a:ahLst/>
              <a:cxnLst/>
              <a:rect l="l" t="t" r="r" b="b"/>
              <a:pathLst>
                <a:path w="1867" h="162" extrusionOk="0">
                  <a:moveTo>
                    <a:pt x="10" y="1"/>
                  </a:moveTo>
                  <a:lnTo>
                    <a:pt x="1" y="99"/>
                  </a:lnTo>
                  <a:cubicBezTo>
                    <a:pt x="39" y="104"/>
                    <a:pt x="634" y="161"/>
                    <a:pt x="1168" y="161"/>
                  </a:cubicBezTo>
                  <a:cubicBezTo>
                    <a:pt x="1446" y="161"/>
                    <a:pt x="1710" y="143"/>
                    <a:pt x="1866" y="98"/>
                  </a:cubicBezTo>
                  <a:lnTo>
                    <a:pt x="1838" y="2"/>
                  </a:lnTo>
                  <a:cubicBezTo>
                    <a:pt x="1692" y="46"/>
                    <a:pt x="1442" y="60"/>
                    <a:pt x="1173" y="60"/>
                  </a:cubicBezTo>
                  <a:cubicBezTo>
                    <a:pt x="634" y="60"/>
                    <a:pt x="19" y="2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86;p69"/>
            <p:cNvSpPr/>
            <p:nvPr/>
          </p:nvSpPr>
          <p:spPr>
            <a:xfrm>
              <a:off x="4231900" y="1895538"/>
              <a:ext cx="41725" cy="15675"/>
            </a:xfrm>
            <a:custGeom>
              <a:avLst/>
              <a:gdLst/>
              <a:ahLst/>
              <a:cxnLst/>
              <a:rect l="l" t="t" r="r" b="b"/>
              <a:pathLst>
                <a:path w="1669" h="627" extrusionOk="0">
                  <a:moveTo>
                    <a:pt x="1561" y="1"/>
                  </a:moveTo>
                  <a:lnTo>
                    <a:pt x="1216" y="116"/>
                  </a:lnTo>
                  <a:lnTo>
                    <a:pt x="969" y="116"/>
                  </a:lnTo>
                  <a:cubicBezTo>
                    <a:pt x="894" y="116"/>
                    <a:pt x="723" y="133"/>
                    <a:pt x="723" y="133"/>
                  </a:cubicBezTo>
                  <a:lnTo>
                    <a:pt x="286" y="133"/>
                  </a:lnTo>
                  <a:lnTo>
                    <a:pt x="114" y="152"/>
                  </a:lnTo>
                  <a:lnTo>
                    <a:pt x="0" y="228"/>
                  </a:lnTo>
                  <a:lnTo>
                    <a:pt x="39" y="378"/>
                  </a:lnTo>
                  <a:cubicBezTo>
                    <a:pt x="39" y="378"/>
                    <a:pt x="171" y="360"/>
                    <a:pt x="229" y="360"/>
                  </a:cubicBezTo>
                  <a:cubicBezTo>
                    <a:pt x="294" y="368"/>
                    <a:pt x="356" y="381"/>
                    <a:pt x="419" y="399"/>
                  </a:cubicBezTo>
                  <a:cubicBezTo>
                    <a:pt x="419" y="399"/>
                    <a:pt x="379" y="474"/>
                    <a:pt x="475" y="494"/>
                  </a:cubicBezTo>
                  <a:cubicBezTo>
                    <a:pt x="571" y="514"/>
                    <a:pt x="877" y="627"/>
                    <a:pt x="877" y="627"/>
                  </a:cubicBezTo>
                  <a:cubicBezTo>
                    <a:pt x="964" y="606"/>
                    <a:pt x="1047" y="574"/>
                    <a:pt x="1123" y="531"/>
                  </a:cubicBezTo>
                  <a:cubicBezTo>
                    <a:pt x="1123" y="531"/>
                    <a:pt x="1132" y="565"/>
                    <a:pt x="1171" y="565"/>
                  </a:cubicBezTo>
                  <a:cubicBezTo>
                    <a:pt x="1191" y="565"/>
                    <a:pt x="1218" y="556"/>
                    <a:pt x="1256" y="531"/>
                  </a:cubicBezTo>
                  <a:cubicBezTo>
                    <a:pt x="1371" y="456"/>
                    <a:pt x="1352" y="418"/>
                    <a:pt x="1429" y="418"/>
                  </a:cubicBezTo>
                  <a:cubicBezTo>
                    <a:pt x="1504" y="418"/>
                    <a:pt x="1504" y="360"/>
                    <a:pt x="1561" y="323"/>
                  </a:cubicBezTo>
                  <a:cubicBezTo>
                    <a:pt x="1570" y="317"/>
                    <a:pt x="1580" y="315"/>
                    <a:pt x="1589" y="315"/>
                  </a:cubicBezTo>
                  <a:cubicBezTo>
                    <a:pt x="1607" y="315"/>
                    <a:pt x="1624" y="323"/>
                    <a:pt x="1637" y="323"/>
                  </a:cubicBezTo>
                  <a:cubicBezTo>
                    <a:pt x="1657" y="323"/>
                    <a:pt x="1668" y="304"/>
                    <a:pt x="1661" y="208"/>
                  </a:cubicBezTo>
                  <a:cubicBezTo>
                    <a:pt x="1647" y="20"/>
                    <a:pt x="1561" y="1"/>
                    <a:pt x="1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87;p69"/>
            <p:cNvSpPr/>
            <p:nvPr/>
          </p:nvSpPr>
          <p:spPr>
            <a:xfrm>
              <a:off x="4162150" y="1897688"/>
              <a:ext cx="37000" cy="6100"/>
            </a:xfrm>
            <a:custGeom>
              <a:avLst/>
              <a:gdLst/>
              <a:ahLst/>
              <a:cxnLst/>
              <a:rect l="l" t="t" r="r" b="b"/>
              <a:pathLst>
                <a:path w="1480" h="244" extrusionOk="0">
                  <a:moveTo>
                    <a:pt x="1026" y="0"/>
                  </a:moveTo>
                  <a:cubicBezTo>
                    <a:pt x="1007" y="0"/>
                    <a:pt x="987" y="4"/>
                    <a:pt x="969" y="10"/>
                  </a:cubicBezTo>
                  <a:cubicBezTo>
                    <a:pt x="799" y="41"/>
                    <a:pt x="627" y="61"/>
                    <a:pt x="456" y="68"/>
                  </a:cubicBezTo>
                  <a:lnTo>
                    <a:pt x="1" y="68"/>
                  </a:lnTo>
                  <a:cubicBezTo>
                    <a:pt x="1" y="68"/>
                    <a:pt x="95" y="239"/>
                    <a:pt x="173" y="239"/>
                  </a:cubicBezTo>
                  <a:cubicBezTo>
                    <a:pt x="212" y="239"/>
                    <a:pt x="325" y="244"/>
                    <a:pt x="441" y="244"/>
                  </a:cubicBezTo>
                  <a:cubicBezTo>
                    <a:pt x="552" y="244"/>
                    <a:pt x="667" y="239"/>
                    <a:pt x="723" y="221"/>
                  </a:cubicBezTo>
                  <a:cubicBezTo>
                    <a:pt x="810" y="189"/>
                    <a:pt x="898" y="164"/>
                    <a:pt x="991" y="145"/>
                  </a:cubicBezTo>
                  <a:cubicBezTo>
                    <a:pt x="1084" y="127"/>
                    <a:pt x="1256" y="89"/>
                    <a:pt x="1256" y="89"/>
                  </a:cubicBezTo>
                  <a:cubicBezTo>
                    <a:pt x="1256" y="89"/>
                    <a:pt x="1277" y="91"/>
                    <a:pt x="1305" y="91"/>
                  </a:cubicBezTo>
                  <a:cubicBezTo>
                    <a:pt x="1349" y="91"/>
                    <a:pt x="1411" y="85"/>
                    <a:pt x="1445" y="52"/>
                  </a:cubicBezTo>
                  <a:cubicBezTo>
                    <a:pt x="1480" y="15"/>
                    <a:pt x="1375" y="8"/>
                    <a:pt x="1262" y="8"/>
                  </a:cubicBezTo>
                  <a:cubicBezTo>
                    <a:pt x="1195" y="8"/>
                    <a:pt x="1126" y="10"/>
                    <a:pt x="1082" y="10"/>
                  </a:cubicBezTo>
                  <a:cubicBezTo>
                    <a:pt x="1064" y="4"/>
                    <a:pt x="1045" y="0"/>
                    <a:pt x="1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88;p69"/>
            <p:cNvSpPr/>
            <p:nvPr/>
          </p:nvSpPr>
          <p:spPr>
            <a:xfrm>
              <a:off x="4169925" y="1903838"/>
              <a:ext cx="39750" cy="7800"/>
            </a:xfrm>
            <a:custGeom>
              <a:avLst/>
              <a:gdLst/>
              <a:ahLst/>
              <a:cxnLst/>
              <a:rect l="l" t="t" r="r" b="b"/>
              <a:pathLst>
                <a:path w="1590" h="312" extrusionOk="0">
                  <a:moveTo>
                    <a:pt x="1067" y="0"/>
                  </a:moveTo>
                  <a:cubicBezTo>
                    <a:pt x="994" y="0"/>
                    <a:pt x="922" y="3"/>
                    <a:pt x="850" y="9"/>
                  </a:cubicBezTo>
                  <a:cubicBezTo>
                    <a:pt x="796" y="19"/>
                    <a:pt x="742" y="23"/>
                    <a:pt x="688" y="23"/>
                  </a:cubicBezTo>
                  <a:cubicBezTo>
                    <a:pt x="634" y="23"/>
                    <a:pt x="580" y="19"/>
                    <a:pt x="527" y="9"/>
                  </a:cubicBezTo>
                  <a:cubicBezTo>
                    <a:pt x="520" y="7"/>
                    <a:pt x="512" y="6"/>
                    <a:pt x="503" y="6"/>
                  </a:cubicBezTo>
                  <a:cubicBezTo>
                    <a:pt x="363" y="6"/>
                    <a:pt x="1" y="257"/>
                    <a:pt x="91" y="257"/>
                  </a:cubicBezTo>
                  <a:cubicBezTo>
                    <a:pt x="122" y="252"/>
                    <a:pt x="153" y="250"/>
                    <a:pt x="185" y="250"/>
                  </a:cubicBezTo>
                  <a:cubicBezTo>
                    <a:pt x="217" y="250"/>
                    <a:pt x="248" y="252"/>
                    <a:pt x="279" y="257"/>
                  </a:cubicBezTo>
                  <a:cubicBezTo>
                    <a:pt x="344" y="272"/>
                    <a:pt x="408" y="279"/>
                    <a:pt x="473" y="279"/>
                  </a:cubicBezTo>
                  <a:cubicBezTo>
                    <a:pt x="503" y="279"/>
                    <a:pt x="534" y="278"/>
                    <a:pt x="564" y="274"/>
                  </a:cubicBezTo>
                  <a:cubicBezTo>
                    <a:pt x="589" y="274"/>
                    <a:pt x="614" y="274"/>
                    <a:pt x="638" y="274"/>
                  </a:cubicBezTo>
                  <a:cubicBezTo>
                    <a:pt x="784" y="274"/>
                    <a:pt x="930" y="281"/>
                    <a:pt x="1075" y="294"/>
                  </a:cubicBezTo>
                  <a:cubicBezTo>
                    <a:pt x="1323" y="311"/>
                    <a:pt x="1436" y="311"/>
                    <a:pt x="1436" y="311"/>
                  </a:cubicBezTo>
                  <a:cubicBezTo>
                    <a:pt x="1436" y="311"/>
                    <a:pt x="1589" y="49"/>
                    <a:pt x="1286" y="9"/>
                  </a:cubicBezTo>
                  <a:cubicBezTo>
                    <a:pt x="1213" y="3"/>
                    <a:pt x="1140" y="0"/>
                    <a:pt x="1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89;p69"/>
            <p:cNvSpPr/>
            <p:nvPr/>
          </p:nvSpPr>
          <p:spPr>
            <a:xfrm>
              <a:off x="4158425" y="1716013"/>
              <a:ext cx="113225" cy="20600"/>
            </a:xfrm>
            <a:custGeom>
              <a:avLst/>
              <a:gdLst/>
              <a:ahLst/>
              <a:cxnLst/>
              <a:rect l="l" t="t" r="r" b="b"/>
              <a:pathLst>
                <a:path w="4529" h="824" extrusionOk="0">
                  <a:moveTo>
                    <a:pt x="86" y="0"/>
                  </a:moveTo>
                  <a:lnTo>
                    <a:pt x="1" y="537"/>
                  </a:lnTo>
                  <a:cubicBezTo>
                    <a:pt x="1" y="537"/>
                    <a:pt x="1192" y="750"/>
                    <a:pt x="1878" y="784"/>
                  </a:cubicBezTo>
                  <a:cubicBezTo>
                    <a:pt x="2266" y="802"/>
                    <a:pt x="2785" y="823"/>
                    <a:pt x="3319" y="823"/>
                  </a:cubicBezTo>
                  <a:cubicBezTo>
                    <a:pt x="3732" y="823"/>
                    <a:pt x="4153" y="810"/>
                    <a:pt x="4528" y="772"/>
                  </a:cubicBezTo>
                  <a:lnTo>
                    <a:pt x="4487" y="27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90;p69"/>
            <p:cNvSpPr/>
            <p:nvPr/>
          </p:nvSpPr>
          <p:spPr>
            <a:xfrm>
              <a:off x="4157000" y="1714638"/>
              <a:ext cx="116050" cy="23200"/>
            </a:xfrm>
            <a:custGeom>
              <a:avLst/>
              <a:gdLst/>
              <a:ahLst/>
              <a:cxnLst/>
              <a:rect l="l" t="t" r="r" b="b"/>
              <a:pathLst>
                <a:path w="4642" h="928" extrusionOk="0">
                  <a:moveTo>
                    <a:pt x="189" y="107"/>
                  </a:moveTo>
                  <a:lnTo>
                    <a:pt x="4500" y="379"/>
                  </a:lnTo>
                  <a:lnTo>
                    <a:pt x="4535" y="782"/>
                  </a:lnTo>
                  <a:cubicBezTo>
                    <a:pt x="4180" y="815"/>
                    <a:pt x="3785" y="827"/>
                    <a:pt x="3386" y="827"/>
                  </a:cubicBezTo>
                  <a:cubicBezTo>
                    <a:pt x="2886" y="827"/>
                    <a:pt x="2381" y="808"/>
                    <a:pt x="1941" y="788"/>
                  </a:cubicBezTo>
                  <a:cubicBezTo>
                    <a:pt x="1341" y="758"/>
                    <a:pt x="347" y="590"/>
                    <a:pt x="117" y="550"/>
                  </a:cubicBezTo>
                  <a:lnTo>
                    <a:pt x="189" y="107"/>
                  </a:lnTo>
                  <a:close/>
                  <a:moveTo>
                    <a:pt x="102" y="1"/>
                  </a:moveTo>
                  <a:lnTo>
                    <a:pt x="0" y="631"/>
                  </a:lnTo>
                  <a:lnTo>
                    <a:pt x="49" y="640"/>
                  </a:lnTo>
                  <a:cubicBezTo>
                    <a:pt x="59" y="642"/>
                    <a:pt x="1250" y="855"/>
                    <a:pt x="1932" y="886"/>
                  </a:cubicBezTo>
                  <a:cubicBezTo>
                    <a:pt x="2373" y="908"/>
                    <a:pt x="2880" y="928"/>
                    <a:pt x="3381" y="928"/>
                  </a:cubicBezTo>
                  <a:cubicBezTo>
                    <a:pt x="3803" y="928"/>
                    <a:pt x="4220" y="914"/>
                    <a:pt x="4591" y="876"/>
                  </a:cubicBezTo>
                  <a:lnTo>
                    <a:pt x="4641" y="870"/>
                  </a:lnTo>
                  <a:lnTo>
                    <a:pt x="4591" y="28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91;p69"/>
            <p:cNvSpPr/>
            <p:nvPr/>
          </p:nvSpPr>
          <p:spPr>
            <a:xfrm>
              <a:off x="4199775" y="1723638"/>
              <a:ext cx="19800" cy="12975"/>
            </a:xfrm>
            <a:custGeom>
              <a:avLst/>
              <a:gdLst/>
              <a:ahLst/>
              <a:cxnLst/>
              <a:rect l="l" t="t" r="r" b="b"/>
              <a:pathLst>
                <a:path w="792" h="519" extrusionOk="0">
                  <a:moveTo>
                    <a:pt x="30" y="0"/>
                  </a:moveTo>
                  <a:lnTo>
                    <a:pt x="0" y="470"/>
                  </a:lnTo>
                  <a:lnTo>
                    <a:pt x="761" y="519"/>
                  </a:lnTo>
                  <a:lnTo>
                    <a:pt x="792" y="4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92;p69"/>
            <p:cNvSpPr/>
            <p:nvPr/>
          </p:nvSpPr>
          <p:spPr>
            <a:xfrm>
              <a:off x="4198550" y="1722188"/>
              <a:ext cx="22475" cy="15700"/>
            </a:xfrm>
            <a:custGeom>
              <a:avLst/>
              <a:gdLst/>
              <a:ahLst/>
              <a:cxnLst/>
              <a:rect l="l" t="t" r="r" b="b"/>
              <a:pathLst>
                <a:path w="899" h="628" extrusionOk="0">
                  <a:moveTo>
                    <a:pt x="132" y="105"/>
                  </a:moveTo>
                  <a:lnTo>
                    <a:pt x="791" y="148"/>
                  </a:lnTo>
                  <a:lnTo>
                    <a:pt x="767" y="521"/>
                  </a:lnTo>
                  <a:lnTo>
                    <a:pt x="107" y="478"/>
                  </a:lnTo>
                  <a:lnTo>
                    <a:pt x="132" y="105"/>
                  </a:lnTo>
                  <a:close/>
                  <a:moveTo>
                    <a:pt x="38" y="1"/>
                  </a:moveTo>
                  <a:lnTo>
                    <a:pt x="1" y="573"/>
                  </a:lnTo>
                  <a:lnTo>
                    <a:pt x="861" y="627"/>
                  </a:lnTo>
                  <a:lnTo>
                    <a:pt x="898" y="5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93;p69"/>
            <p:cNvSpPr/>
            <p:nvPr/>
          </p:nvSpPr>
          <p:spPr>
            <a:xfrm>
              <a:off x="4148825" y="1497338"/>
              <a:ext cx="132575" cy="229625"/>
            </a:xfrm>
            <a:custGeom>
              <a:avLst/>
              <a:gdLst/>
              <a:ahLst/>
              <a:cxnLst/>
              <a:rect l="l" t="t" r="r" b="b"/>
              <a:pathLst>
                <a:path w="5303" h="9185" extrusionOk="0">
                  <a:moveTo>
                    <a:pt x="5303" y="488"/>
                  </a:moveTo>
                  <a:lnTo>
                    <a:pt x="5303" y="488"/>
                  </a:lnTo>
                  <a:lnTo>
                    <a:pt x="5303" y="488"/>
                  </a:lnTo>
                  <a:cubicBezTo>
                    <a:pt x="5303" y="488"/>
                    <a:pt x="5303" y="488"/>
                    <a:pt x="5303" y="488"/>
                  </a:cubicBezTo>
                  <a:close/>
                  <a:moveTo>
                    <a:pt x="3212" y="1"/>
                  </a:moveTo>
                  <a:cubicBezTo>
                    <a:pt x="3186" y="1"/>
                    <a:pt x="3159" y="1"/>
                    <a:pt x="3133" y="2"/>
                  </a:cubicBezTo>
                  <a:cubicBezTo>
                    <a:pt x="3133" y="2"/>
                    <a:pt x="910" y="672"/>
                    <a:pt x="831" y="698"/>
                  </a:cubicBezTo>
                  <a:cubicBezTo>
                    <a:pt x="750" y="724"/>
                    <a:pt x="0" y="8818"/>
                    <a:pt x="0" y="8818"/>
                  </a:cubicBezTo>
                  <a:cubicBezTo>
                    <a:pt x="0" y="8818"/>
                    <a:pt x="618" y="9006"/>
                    <a:pt x="2491" y="9141"/>
                  </a:cubicBezTo>
                  <a:cubicBezTo>
                    <a:pt x="2936" y="9172"/>
                    <a:pt x="3327" y="9185"/>
                    <a:pt x="3665" y="9185"/>
                  </a:cubicBezTo>
                  <a:cubicBezTo>
                    <a:pt x="4747" y="9185"/>
                    <a:pt x="5276" y="9060"/>
                    <a:pt x="5276" y="9060"/>
                  </a:cubicBezTo>
                  <a:lnTo>
                    <a:pt x="5303" y="488"/>
                  </a:lnTo>
                  <a:lnTo>
                    <a:pt x="5303" y="488"/>
                  </a:lnTo>
                  <a:cubicBezTo>
                    <a:pt x="5303" y="488"/>
                    <a:pt x="5303" y="488"/>
                    <a:pt x="5303" y="488"/>
                  </a:cubicBezTo>
                  <a:cubicBezTo>
                    <a:pt x="5301" y="488"/>
                    <a:pt x="4137" y="1"/>
                    <a:pt x="3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94;p69"/>
            <p:cNvSpPr/>
            <p:nvPr/>
          </p:nvSpPr>
          <p:spPr>
            <a:xfrm>
              <a:off x="4147500" y="1496088"/>
              <a:ext cx="135200" cy="232125"/>
            </a:xfrm>
            <a:custGeom>
              <a:avLst/>
              <a:gdLst/>
              <a:ahLst/>
              <a:cxnLst/>
              <a:rect l="l" t="t" r="r" b="b"/>
              <a:pathLst>
                <a:path w="5408" h="9285" extrusionOk="0">
                  <a:moveTo>
                    <a:pt x="3273" y="102"/>
                  </a:moveTo>
                  <a:cubicBezTo>
                    <a:pt x="4092" y="102"/>
                    <a:pt x="5117" y="496"/>
                    <a:pt x="5307" y="572"/>
                  </a:cubicBezTo>
                  <a:lnTo>
                    <a:pt x="5279" y="9068"/>
                  </a:lnTo>
                  <a:cubicBezTo>
                    <a:pt x="5140" y="9097"/>
                    <a:pt x="4621" y="9185"/>
                    <a:pt x="3719" y="9185"/>
                  </a:cubicBezTo>
                  <a:cubicBezTo>
                    <a:pt x="3382" y="9185"/>
                    <a:pt x="2991" y="9173"/>
                    <a:pt x="2547" y="9140"/>
                  </a:cubicBezTo>
                  <a:cubicBezTo>
                    <a:pt x="955" y="9027"/>
                    <a:pt x="268" y="8872"/>
                    <a:pt x="106" y="8831"/>
                  </a:cubicBezTo>
                  <a:cubicBezTo>
                    <a:pt x="310" y="6657"/>
                    <a:pt x="828" y="1179"/>
                    <a:pt x="923" y="790"/>
                  </a:cubicBezTo>
                  <a:cubicBezTo>
                    <a:pt x="1164" y="717"/>
                    <a:pt x="3070" y="142"/>
                    <a:pt x="3195" y="104"/>
                  </a:cubicBezTo>
                  <a:cubicBezTo>
                    <a:pt x="3221" y="103"/>
                    <a:pt x="3247" y="102"/>
                    <a:pt x="3273" y="102"/>
                  </a:cubicBezTo>
                  <a:close/>
                  <a:moveTo>
                    <a:pt x="3266" y="1"/>
                  </a:moveTo>
                  <a:cubicBezTo>
                    <a:pt x="3239" y="1"/>
                    <a:pt x="3212" y="1"/>
                    <a:pt x="3185" y="2"/>
                  </a:cubicBezTo>
                  <a:lnTo>
                    <a:pt x="3172" y="3"/>
                  </a:lnTo>
                  <a:cubicBezTo>
                    <a:pt x="3080" y="31"/>
                    <a:pt x="946" y="674"/>
                    <a:pt x="867" y="700"/>
                  </a:cubicBezTo>
                  <a:cubicBezTo>
                    <a:pt x="820" y="717"/>
                    <a:pt x="786" y="727"/>
                    <a:pt x="388" y="4814"/>
                  </a:cubicBezTo>
                  <a:cubicBezTo>
                    <a:pt x="193" y="6818"/>
                    <a:pt x="5" y="8844"/>
                    <a:pt x="3" y="8865"/>
                  </a:cubicBezTo>
                  <a:lnTo>
                    <a:pt x="0" y="8905"/>
                  </a:lnTo>
                  <a:lnTo>
                    <a:pt x="38" y="8916"/>
                  </a:lnTo>
                  <a:cubicBezTo>
                    <a:pt x="64" y="8924"/>
                    <a:pt x="681" y="9105"/>
                    <a:pt x="2539" y="9241"/>
                  </a:cubicBezTo>
                  <a:cubicBezTo>
                    <a:pt x="2984" y="9272"/>
                    <a:pt x="3375" y="9285"/>
                    <a:pt x="3714" y="9285"/>
                  </a:cubicBezTo>
                  <a:cubicBezTo>
                    <a:pt x="4793" y="9285"/>
                    <a:pt x="5335" y="9161"/>
                    <a:pt x="5341" y="9160"/>
                  </a:cubicBezTo>
                  <a:lnTo>
                    <a:pt x="5381" y="9149"/>
                  </a:lnTo>
                  <a:lnTo>
                    <a:pt x="5407" y="504"/>
                  </a:lnTo>
                  <a:lnTo>
                    <a:pt x="5376" y="491"/>
                  </a:lnTo>
                  <a:cubicBezTo>
                    <a:pt x="5326" y="472"/>
                    <a:pt x="4189" y="1"/>
                    <a:pt x="3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95;p69"/>
            <p:cNvSpPr/>
            <p:nvPr/>
          </p:nvSpPr>
          <p:spPr>
            <a:xfrm>
              <a:off x="4106625" y="1730488"/>
              <a:ext cx="56300" cy="39450"/>
            </a:xfrm>
            <a:custGeom>
              <a:avLst/>
              <a:gdLst/>
              <a:ahLst/>
              <a:cxnLst/>
              <a:rect l="l" t="t" r="r" b="b"/>
              <a:pathLst>
                <a:path w="2252" h="1578" extrusionOk="0">
                  <a:moveTo>
                    <a:pt x="135" y="0"/>
                  </a:moveTo>
                  <a:lnTo>
                    <a:pt x="1" y="618"/>
                  </a:lnTo>
                  <a:lnTo>
                    <a:pt x="751" y="1100"/>
                  </a:lnTo>
                  <a:cubicBezTo>
                    <a:pt x="1174" y="1383"/>
                    <a:pt x="1665" y="1546"/>
                    <a:pt x="2170" y="1577"/>
                  </a:cubicBezTo>
                  <a:lnTo>
                    <a:pt x="2251" y="1176"/>
                  </a:lnTo>
                  <a:cubicBezTo>
                    <a:pt x="2251" y="1176"/>
                    <a:pt x="1769" y="808"/>
                    <a:pt x="1503" y="697"/>
                  </a:cubicBezTo>
                  <a:cubicBezTo>
                    <a:pt x="1233" y="590"/>
                    <a:pt x="13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96;p69"/>
            <p:cNvSpPr/>
            <p:nvPr/>
          </p:nvSpPr>
          <p:spPr>
            <a:xfrm>
              <a:off x="4105200" y="1728688"/>
              <a:ext cx="59125" cy="42575"/>
            </a:xfrm>
            <a:custGeom>
              <a:avLst/>
              <a:gdLst/>
              <a:ahLst/>
              <a:cxnLst/>
              <a:rect l="l" t="t" r="r" b="b"/>
              <a:pathLst>
                <a:path w="2365" h="1703" extrusionOk="0">
                  <a:moveTo>
                    <a:pt x="229" y="152"/>
                  </a:moveTo>
                  <a:cubicBezTo>
                    <a:pt x="462" y="276"/>
                    <a:pt x="1305" y="725"/>
                    <a:pt x="1540" y="818"/>
                  </a:cubicBezTo>
                  <a:cubicBezTo>
                    <a:pt x="1766" y="909"/>
                    <a:pt x="2152" y="1194"/>
                    <a:pt x="2254" y="1270"/>
                  </a:cubicBezTo>
                  <a:lnTo>
                    <a:pt x="2187" y="1598"/>
                  </a:lnTo>
                  <a:cubicBezTo>
                    <a:pt x="1704" y="1561"/>
                    <a:pt x="1238" y="1399"/>
                    <a:pt x="834" y="1132"/>
                  </a:cubicBezTo>
                  <a:lnTo>
                    <a:pt x="115" y="668"/>
                  </a:lnTo>
                  <a:lnTo>
                    <a:pt x="229" y="152"/>
                  </a:lnTo>
                  <a:close/>
                  <a:moveTo>
                    <a:pt x="155" y="0"/>
                  </a:moveTo>
                  <a:lnTo>
                    <a:pt x="0" y="715"/>
                  </a:lnTo>
                  <a:lnTo>
                    <a:pt x="780" y="1216"/>
                  </a:lnTo>
                  <a:cubicBezTo>
                    <a:pt x="1209" y="1502"/>
                    <a:pt x="1708" y="1670"/>
                    <a:pt x="2224" y="1701"/>
                  </a:cubicBezTo>
                  <a:lnTo>
                    <a:pt x="2268" y="1702"/>
                  </a:lnTo>
                  <a:lnTo>
                    <a:pt x="2364" y="1228"/>
                  </a:lnTo>
                  <a:lnTo>
                    <a:pt x="2338" y="1209"/>
                  </a:lnTo>
                  <a:cubicBezTo>
                    <a:pt x="2318" y="1194"/>
                    <a:pt x="1848" y="834"/>
                    <a:pt x="1576" y="727"/>
                  </a:cubicBezTo>
                  <a:cubicBezTo>
                    <a:pt x="1312" y="622"/>
                    <a:pt x="226" y="37"/>
                    <a:pt x="214" y="3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97;p69"/>
            <p:cNvSpPr/>
            <p:nvPr/>
          </p:nvSpPr>
          <p:spPr>
            <a:xfrm>
              <a:off x="4095250" y="1502063"/>
              <a:ext cx="113825" cy="257850"/>
            </a:xfrm>
            <a:custGeom>
              <a:avLst/>
              <a:gdLst/>
              <a:ahLst/>
              <a:cxnLst/>
              <a:rect l="l" t="t" r="r" b="b"/>
              <a:pathLst>
                <a:path w="4553" h="10314" extrusionOk="0">
                  <a:moveTo>
                    <a:pt x="4553" y="0"/>
                  </a:moveTo>
                  <a:cubicBezTo>
                    <a:pt x="4553" y="0"/>
                    <a:pt x="3027" y="109"/>
                    <a:pt x="2410" y="323"/>
                  </a:cubicBezTo>
                  <a:cubicBezTo>
                    <a:pt x="1792" y="537"/>
                    <a:pt x="1711" y="1148"/>
                    <a:pt x="1551" y="1474"/>
                  </a:cubicBezTo>
                  <a:cubicBezTo>
                    <a:pt x="1392" y="1798"/>
                    <a:pt x="104" y="4445"/>
                    <a:pt x="52" y="4715"/>
                  </a:cubicBezTo>
                  <a:cubicBezTo>
                    <a:pt x="0" y="4983"/>
                    <a:pt x="1259" y="6375"/>
                    <a:pt x="1259" y="6375"/>
                  </a:cubicBezTo>
                  <a:cubicBezTo>
                    <a:pt x="1259" y="6375"/>
                    <a:pt x="481" y="8921"/>
                    <a:pt x="481" y="9161"/>
                  </a:cubicBezTo>
                  <a:cubicBezTo>
                    <a:pt x="481" y="9403"/>
                    <a:pt x="830" y="9696"/>
                    <a:pt x="1501" y="9938"/>
                  </a:cubicBezTo>
                  <a:cubicBezTo>
                    <a:pt x="2171" y="10178"/>
                    <a:pt x="2706" y="10313"/>
                    <a:pt x="2706" y="10313"/>
                  </a:cubicBezTo>
                  <a:lnTo>
                    <a:pt x="3723" y="3537"/>
                  </a:lnTo>
                  <a:lnTo>
                    <a:pt x="4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98;p69"/>
            <p:cNvSpPr/>
            <p:nvPr/>
          </p:nvSpPr>
          <p:spPr>
            <a:xfrm>
              <a:off x="4094000" y="1500738"/>
              <a:ext cx="116750" cy="260725"/>
            </a:xfrm>
            <a:custGeom>
              <a:avLst/>
              <a:gdLst/>
              <a:ahLst/>
              <a:cxnLst/>
              <a:rect l="l" t="t" r="r" b="b"/>
              <a:pathLst>
                <a:path w="4670" h="10429" extrusionOk="0">
                  <a:moveTo>
                    <a:pt x="4536" y="111"/>
                  </a:moveTo>
                  <a:lnTo>
                    <a:pt x="3721" y="3580"/>
                  </a:lnTo>
                  <a:lnTo>
                    <a:pt x="2712" y="10303"/>
                  </a:lnTo>
                  <a:cubicBezTo>
                    <a:pt x="2562" y="10263"/>
                    <a:pt x="2105" y="10138"/>
                    <a:pt x="1565" y="9943"/>
                  </a:cubicBezTo>
                  <a:cubicBezTo>
                    <a:pt x="837" y="9683"/>
                    <a:pt x="579" y="9395"/>
                    <a:pt x="579" y="9214"/>
                  </a:cubicBezTo>
                  <a:cubicBezTo>
                    <a:pt x="579" y="9022"/>
                    <a:pt x="1139" y="7149"/>
                    <a:pt x="1355" y="6443"/>
                  </a:cubicBezTo>
                  <a:lnTo>
                    <a:pt x="1362" y="6417"/>
                  </a:lnTo>
                  <a:lnTo>
                    <a:pt x="1344" y="6396"/>
                  </a:lnTo>
                  <a:cubicBezTo>
                    <a:pt x="865" y="5866"/>
                    <a:pt x="115" y="4955"/>
                    <a:pt x="151" y="4778"/>
                  </a:cubicBezTo>
                  <a:cubicBezTo>
                    <a:pt x="199" y="4519"/>
                    <a:pt x="1477" y="1894"/>
                    <a:pt x="1646" y="1549"/>
                  </a:cubicBezTo>
                  <a:cubicBezTo>
                    <a:pt x="1683" y="1477"/>
                    <a:pt x="1714" y="1393"/>
                    <a:pt x="1747" y="1303"/>
                  </a:cubicBezTo>
                  <a:cubicBezTo>
                    <a:pt x="1865" y="982"/>
                    <a:pt x="2012" y="584"/>
                    <a:pt x="2475" y="423"/>
                  </a:cubicBezTo>
                  <a:cubicBezTo>
                    <a:pt x="3004" y="242"/>
                    <a:pt x="4234" y="134"/>
                    <a:pt x="4536" y="111"/>
                  </a:cubicBezTo>
                  <a:close/>
                  <a:moveTo>
                    <a:pt x="4669" y="0"/>
                  </a:moveTo>
                  <a:lnTo>
                    <a:pt x="4600" y="6"/>
                  </a:lnTo>
                  <a:cubicBezTo>
                    <a:pt x="4538" y="9"/>
                    <a:pt x="3060" y="116"/>
                    <a:pt x="2445" y="330"/>
                  </a:cubicBezTo>
                  <a:cubicBezTo>
                    <a:pt x="1938" y="507"/>
                    <a:pt x="1775" y="946"/>
                    <a:pt x="1655" y="1269"/>
                  </a:cubicBezTo>
                  <a:cubicBezTo>
                    <a:pt x="1623" y="1357"/>
                    <a:pt x="1592" y="1438"/>
                    <a:pt x="1559" y="1506"/>
                  </a:cubicBezTo>
                  <a:cubicBezTo>
                    <a:pt x="1545" y="1536"/>
                    <a:pt x="111" y="4465"/>
                    <a:pt x="53" y="4760"/>
                  </a:cubicBezTo>
                  <a:cubicBezTo>
                    <a:pt x="0" y="5033"/>
                    <a:pt x="1002" y="6166"/>
                    <a:pt x="1253" y="6443"/>
                  </a:cubicBezTo>
                  <a:cubicBezTo>
                    <a:pt x="1165" y="6734"/>
                    <a:pt x="482" y="8981"/>
                    <a:pt x="482" y="9217"/>
                  </a:cubicBezTo>
                  <a:cubicBezTo>
                    <a:pt x="482" y="9500"/>
                    <a:pt x="865" y="9799"/>
                    <a:pt x="1533" y="10039"/>
                  </a:cubicBezTo>
                  <a:cubicBezTo>
                    <a:pt x="2199" y="10279"/>
                    <a:pt x="2738" y="10413"/>
                    <a:pt x="2744" y="10415"/>
                  </a:cubicBezTo>
                  <a:lnTo>
                    <a:pt x="2797" y="10428"/>
                  </a:lnTo>
                  <a:lnTo>
                    <a:pt x="3825" y="3599"/>
                  </a:lnTo>
                  <a:lnTo>
                    <a:pt x="4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99;p69"/>
            <p:cNvSpPr/>
            <p:nvPr/>
          </p:nvSpPr>
          <p:spPr>
            <a:xfrm>
              <a:off x="4259300" y="1745763"/>
              <a:ext cx="77675" cy="30200"/>
            </a:xfrm>
            <a:custGeom>
              <a:avLst/>
              <a:gdLst/>
              <a:ahLst/>
              <a:cxnLst/>
              <a:rect l="l" t="t" r="r" b="b"/>
              <a:pathLst>
                <a:path w="3107" h="1208" extrusionOk="0">
                  <a:moveTo>
                    <a:pt x="3000" y="1"/>
                  </a:moveTo>
                  <a:cubicBezTo>
                    <a:pt x="3000" y="1"/>
                    <a:pt x="402" y="352"/>
                    <a:pt x="1" y="377"/>
                  </a:cubicBezTo>
                  <a:lnTo>
                    <a:pt x="27" y="1208"/>
                  </a:lnTo>
                  <a:cubicBezTo>
                    <a:pt x="27" y="1208"/>
                    <a:pt x="1609" y="1100"/>
                    <a:pt x="2117" y="966"/>
                  </a:cubicBezTo>
                  <a:cubicBezTo>
                    <a:pt x="2626" y="832"/>
                    <a:pt x="3055" y="699"/>
                    <a:pt x="3081" y="618"/>
                  </a:cubicBezTo>
                  <a:cubicBezTo>
                    <a:pt x="3106" y="537"/>
                    <a:pt x="3000" y="1"/>
                    <a:pt x="3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00;p69"/>
            <p:cNvSpPr/>
            <p:nvPr/>
          </p:nvSpPr>
          <p:spPr>
            <a:xfrm>
              <a:off x="4257950" y="1744438"/>
              <a:ext cx="80225" cy="32850"/>
            </a:xfrm>
            <a:custGeom>
              <a:avLst/>
              <a:gdLst/>
              <a:ahLst/>
              <a:cxnLst/>
              <a:rect l="l" t="t" r="r" b="b"/>
              <a:pathLst>
                <a:path w="3209" h="1314" extrusionOk="0">
                  <a:moveTo>
                    <a:pt x="3014" y="111"/>
                  </a:moveTo>
                  <a:cubicBezTo>
                    <a:pt x="3058" y="349"/>
                    <a:pt x="3100" y="612"/>
                    <a:pt x="3088" y="652"/>
                  </a:cubicBezTo>
                  <a:cubicBezTo>
                    <a:pt x="3076" y="674"/>
                    <a:pt x="2969" y="758"/>
                    <a:pt x="2158" y="972"/>
                  </a:cubicBezTo>
                  <a:cubicBezTo>
                    <a:pt x="1710" y="1090"/>
                    <a:pt x="406" y="1187"/>
                    <a:pt x="130" y="1208"/>
                  </a:cubicBezTo>
                  <a:lnTo>
                    <a:pt x="107" y="478"/>
                  </a:lnTo>
                  <a:cubicBezTo>
                    <a:pt x="593" y="434"/>
                    <a:pt x="2663" y="159"/>
                    <a:pt x="3014" y="111"/>
                  </a:cubicBezTo>
                  <a:close/>
                  <a:moveTo>
                    <a:pt x="3092" y="1"/>
                  </a:moveTo>
                  <a:lnTo>
                    <a:pt x="3047" y="7"/>
                  </a:lnTo>
                  <a:cubicBezTo>
                    <a:pt x="3020" y="10"/>
                    <a:pt x="446" y="355"/>
                    <a:pt x="49" y="380"/>
                  </a:cubicBezTo>
                  <a:lnTo>
                    <a:pt x="0" y="384"/>
                  </a:lnTo>
                  <a:lnTo>
                    <a:pt x="33" y="1314"/>
                  </a:lnTo>
                  <a:lnTo>
                    <a:pt x="84" y="1312"/>
                  </a:lnTo>
                  <a:cubicBezTo>
                    <a:pt x="148" y="1307"/>
                    <a:pt x="1676" y="1202"/>
                    <a:pt x="2182" y="1069"/>
                  </a:cubicBezTo>
                  <a:cubicBezTo>
                    <a:pt x="3064" y="836"/>
                    <a:pt x="3160" y="749"/>
                    <a:pt x="3181" y="688"/>
                  </a:cubicBezTo>
                  <a:cubicBezTo>
                    <a:pt x="3209" y="601"/>
                    <a:pt x="3128" y="176"/>
                    <a:pt x="3101" y="47"/>
                  </a:cubicBezTo>
                  <a:lnTo>
                    <a:pt x="30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01;p69"/>
            <p:cNvSpPr/>
            <p:nvPr/>
          </p:nvSpPr>
          <p:spPr>
            <a:xfrm>
              <a:off x="4256650" y="1508788"/>
              <a:ext cx="116575" cy="253675"/>
            </a:xfrm>
            <a:custGeom>
              <a:avLst/>
              <a:gdLst/>
              <a:ahLst/>
              <a:cxnLst/>
              <a:rect l="l" t="t" r="r" b="b"/>
              <a:pathLst>
                <a:path w="4663" h="10147" extrusionOk="0">
                  <a:moveTo>
                    <a:pt x="509" y="1"/>
                  </a:moveTo>
                  <a:lnTo>
                    <a:pt x="375" y="2169"/>
                  </a:lnTo>
                  <a:lnTo>
                    <a:pt x="1" y="4659"/>
                  </a:lnTo>
                  <a:cubicBezTo>
                    <a:pt x="1" y="4659"/>
                    <a:pt x="1" y="8329"/>
                    <a:pt x="55" y="8918"/>
                  </a:cubicBezTo>
                  <a:cubicBezTo>
                    <a:pt x="108" y="9508"/>
                    <a:pt x="55" y="9990"/>
                    <a:pt x="189" y="10125"/>
                  </a:cubicBezTo>
                  <a:cubicBezTo>
                    <a:pt x="204" y="10140"/>
                    <a:pt x="245" y="10146"/>
                    <a:pt x="309" y="10146"/>
                  </a:cubicBezTo>
                  <a:cubicBezTo>
                    <a:pt x="842" y="10146"/>
                    <a:pt x="2912" y="9692"/>
                    <a:pt x="3056" y="9643"/>
                  </a:cubicBezTo>
                  <a:cubicBezTo>
                    <a:pt x="3217" y="9590"/>
                    <a:pt x="3298" y="9322"/>
                    <a:pt x="3270" y="9107"/>
                  </a:cubicBezTo>
                  <a:cubicBezTo>
                    <a:pt x="3242" y="8893"/>
                    <a:pt x="2975" y="5840"/>
                    <a:pt x="2975" y="5840"/>
                  </a:cubicBezTo>
                  <a:cubicBezTo>
                    <a:pt x="2975" y="5840"/>
                    <a:pt x="4662" y="5598"/>
                    <a:pt x="4662" y="5197"/>
                  </a:cubicBezTo>
                  <a:cubicBezTo>
                    <a:pt x="4662" y="4795"/>
                    <a:pt x="3536" y="2518"/>
                    <a:pt x="3455" y="1956"/>
                  </a:cubicBezTo>
                  <a:cubicBezTo>
                    <a:pt x="3374" y="1395"/>
                    <a:pt x="3242" y="458"/>
                    <a:pt x="3000" y="377"/>
                  </a:cubicBezTo>
                  <a:cubicBezTo>
                    <a:pt x="2760" y="296"/>
                    <a:pt x="509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02;p69"/>
            <p:cNvSpPr/>
            <p:nvPr/>
          </p:nvSpPr>
          <p:spPr>
            <a:xfrm>
              <a:off x="4255375" y="1507363"/>
              <a:ext cx="119025" cy="256225"/>
            </a:xfrm>
            <a:custGeom>
              <a:avLst/>
              <a:gdLst/>
              <a:ahLst/>
              <a:cxnLst/>
              <a:rect l="l" t="t" r="r" b="b"/>
              <a:pathLst>
                <a:path w="4761" h="10249" extrusionOk="0">
                  <a:moveTo>
                    <a:pt x="607" y="114"/>
                  </a:moveTo>
                  <a:cubicBezTo>
                    <a:pt x="948" y="161"/>
                    <a:pt x="2821" y="409"/>
                    <a:pt x="3039" y="478"/>
                  </a:cubicBezTo>
                  <a:cubicBezTo>
                    <a:pt x="3247" y="546"/>
                    <a:pt x="3388" y="1526"/>
                    <a:pt x="3456" y="1996"/>
                  </a:cubicBezTo>
                  <a:lnTo>
                    <a:pt x="3461" y="2018"/>
                  </a:lnTo>
                  <a:cubicBezTo>
                    <a:pt x="3500" y="2299"/>
                    <a:pt x="3795" y="2995"/>
                    <a:pt x="4080" y="3668"/>
                  </a:cubicBezTo>
                  <a:cubicBezTo>
                    <a:pt x="4367" y="4349"/>
                    <a:pt x="4665" y="5055"/>
                    <a:pt x="4665" y="5250"/>
                  </a:cubicBezTo>
                  <a:cubicBezTo>
                    <a:pt x="4665" y="5512"/>
                    <a:pt x="3655" y="5754"/>
                    <a:pt x="3020" y="5844"/>
                  </a:cubicBezTo>
                  <a:lnTo>
                    <a:pt x="2971" y="5851"/>
                  </a:lnTo>
                  <a:lnTo>
                    <a:pt x="2976" y="5898"/>
                  </a:lnTo>
                  <a:cubicBezTo>
                    <a:pt x="2988" y="6023"/>
                    <a:pt x="3243" y="8956"/>
                    <a:pt x="3271" y="9168"/>
                  </a:cubicBezTo>
                  <a:cubicBezTo>
                    <a:pt x="3294" y="9360"/>
                    <a:pt x="3222" y="9608"/>
                    <a:pt x="3089" y="9652"/>
                  </a:cubicBezTo>
                  <a:cubicBezTo>
                    <a:pt x="2890" y="9717"/>
                    <a:pt x="821" y="10156"/>
                    <a:pt x="357" y="10156"/>
                  </a:cubicBezTo>
                  <a:cubicBezTo>
                    <a:pt x="316" y="10156"/>
                    <a:pt x="288" y="10153"/>
                    <a:pt x="274" y="10146"/>
                  </a:cubicBezTo>
                  <a:cubicBezTo>
                    <a:pt x="201" y="10069"/>
                    <a:pt x="193" y="9821"/>
                    <a:pt x="184" y="9531"/>
                  </a:cubicBezTo>
                  <a:cubicBezTo>
                    <a:pt x="179" y="9364"/>
                    <a:pt x="174" y="9174"/>
                    <a:pt x="155" y="8969"/>
                  </a:cubicBezTo>
                  <a:cubicBezTo>
                    <a:pt x="103" y="8389"/>
                    <a:pt x="102" y="4753"/>
                    <a:pt x="102" y="4724"/>
                  </a:cubicBezTo>
                  <a:lnTo>
                    <a:pt x="476" y="2233"/>
                  </a:lnTo>
                  <a:lnTo>
                    <a:pt x="607" y="114"/>
                  </a:lnTo>
                  <a:close/>
                  <a:moveTo>
                    <a:pt x="512" y="0"/>
                  </a:moveTo>
                  <a:lnTo>
                    <a:pt x="375" y="2220"/>
                  </a:lnTo>
                  <a:lnTo>
                    <a:pt x="0" y="4716"/>
                  </a:lnTo>
                  <a:cubicBezTo>
                    <a:pt x="0" y="4865"/>
                    <a:pt x="0" y="8395"/>
                    <a:pt x="55" y="8978"/>
                  </a:cubicBezTo>
                  <a:cubicBezTo>
                    <a:pt x="72" y="9180"/>
                    <a:pt x="78" y="9369"/>
                    <a:pt x="84" y="9535"/>
                  </a:cubicBezTo>
                  <a:cubicBezTo>
                    <a:pt x="95" y="9873"/>
                    <a:pt x="102" y="10113"/>
                    <a:pt x="204" y="10216"/>
                  </a:cubicBezTo>
                  <a:cubicBezTo>
                    <a:pt x="226" y="10238"/>
                    <a:pt x="283" y="10249"/>
                    <a:pt x="369" y="10249"/>
                  </a:cubicBezTo>
                  <a:cubicBezTo>
                    <a:pt x="995" y="10249"/>
                    <a:pt x="3098" y="9756"/>
                    <a:pt x="3119" y="9751"/>
                  </a:cubicBezTo>
                  <a:cubicBezTo>
                    <a:pt x="3310" y="9689"/>
                    <a:pt x="3397" y="9395"/>
                    <a:pt x="3368" y="9161"/>
                  </a:cubicBezTo>
                  <a:cubicBezTo>
                    <a:pt x="3343" y="8964"/>
                    <a:pt x="3110" y="6330"/>
                    <a:pt x="3077" y="5942"/>
                  </a:cubicBezTo>
                  <a:cubicBezTo>
                    <a:pt x="3449" y="5886"/>
                    <a:pt x="4760" y="5661"/>
                    <a:pt x="4760" y="5256"/>
                  </a:cubicBezTo>
                  <a:cubicBezTo>
                    <a:pt x="4760" y="5041"/>
                    <a:pt x="4472" y="4357"/>
                    <a:pt x="4165" y="3633"/>
                  </a:cubicBezTo>
                  <a:cubicBezTo>
                    <a:pt x="3884" y="2965"/>
                    <a:pt x="3593" y="2276"/>
                    <a:pt x="3553" y="2006"/>
                  </a:cubicBezTo>
                  <a:lnTo>
                    <a:pt x="3551" y="1984"/>
                  </a:lnTo>
                  <a:cubicBezTo>
                    <a:pt x="3434" y="1188"/>
                    <a:pt x="3310" y="467"/>
                    <a:pt x="3064" y="385"/>
                  </a:cubicBezTo>
                  <a:cubicBezTo>
                    <a:pt x="2821" y="304"/>
                    <a:pt x="656" y="21"/>
                    <a:pt x="565" y="8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03;p69"/>
            <p:cNvSpPr/>
            <p:nvPr/>
          </p:nvSpPr>
          <p:spPr>
            <a:xfrm>
              <a:off x="4151800" y="1564538"/>
              <a:ext cx="4825" cy="8575"/>
            </a:xfrm>
            <a:custGeom>
              <a:avLst/>
              <a:gdLst/>
              <a:ahLst/>
              <a:cxnLst/>
              <a:rect l="l" t="t" r="r" b="b"/>
              <a:pathLst>
                <a:path w="193" h="343" extrusionOk="0">
                  <a:moveTo>
                    <a:pt x="95" y="1"/>
                  </a:moveTo>
                  <a:lnTo>
                    <a:pt x="1" y="313"/>
                  </a:lnTo>
                  <a:lnTo>
                    <a:pt x="98" y="342"/>
                  </a:lnTo>
                  <a:lnTo>
                    <a:pt x="192" y="30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04;p69"/>
            <p:cNvSpPr/>
            <p:nvPr/>
          </p:nvSpPr>
          <p:spPr>
            <a:xfrm>
              <a:off x="4127375" y="1578913"/>
              <a:ext cx="24850" cy="75475"/>
            </a:xfrm>
            <a:custGeom>
              <a:avLst/>
              <a:gdLst/>
              <a:ahLst/>
              <a:cxnLst/>
              <a:rect l="l" t="t" r="r" b="b"/>
              <a:pathLst>
                <a:path w="994" h="3019" extrusionOk="0">
                  <a:moveTo>
                    <a:pt x="897" y="0"/>
                  </a:moveTo>
                  <a:lnTo>
                    <a:pt x="0" y="2989"/>
                  </a:lnTo>
                  <a:lnTo>
                    <a:pt x="98" y="3019"/>
                  </a:lnTo>
                  <a:lnTo>
                    <a:pt x="994" y="30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05;p69"/>
            <p:cNvSpPr/>
            <p:nvPr/>
          </p:nvSpPr>
          <p:spPr>
            <a:xfrm>
              <a:off x="4305450" y="1602413"/>
              <a:ext cx="18175" cy="54250"/>
            </a:xfrm>
            <a:custGeom>
              <a:avLst/>
              <a:gdLst/>
              <a:ahLst/>
              <a:cxnLst/>
              <a:rect l="l" t="t" r="r" b="b"/>
              <a:pathLst>
                <a:path w="727" h="2170" extrusionOk="0">
                  <a:moveTo>
                    <a:pt x="97" y="1"/>
                  </a:moveTo>
                  <a:lnTo>
                    <a:pt x="0" y="29"/>
                  </a:lnTo>
                  <a:lnTo>
                    <a:pt x="629" y="2170"/>
                  </a:lnTo>
                  <a:lnTo>
                    <a:pt x="727" y="2140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06;p69"/>
            <p:cNvSpPr/>
            <p:nvPr/>
          </p:nvSpPr>
          <p:spPr>
            <a:xfrm>
              <a:off x="4297550" y="1575838"/>
              <a:ext cx="8650" cy="21850"/>
            </a:xfrm>
            <a:custGeom>
              <a:avLst/>
              <a:gdLst/>
              <a:ahLst/>
              <a:cxnLst/>
              <a:rect l="l" t="t" r="r" b="b"/>
              <a:pathLst>
                <a:path w="346" h="874" extrusionOk="0">
                  <a:moveTo>
                    <a:pt x="98" y="1"/>
                  </a:moveTo>
                  <a:lnTo>
                    <a:pt x="1" y="29"/>
                  </a:lnTo>
                  <a:lnTo>
                    <a:pt x="248" y="873"/>
                  </a:lnTo>
                  <a:lnTo>
                    <a:pt x="346" y="84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07;p69"/>
            <p:cNvSpPr/>
            <p:nvPr/>
          </p:nvSpPr>
          <p:spPr>
            <a:xfrm>
              <a:off x="4174250" y="1482913"/>
              <a:ext cx="118650" cy="129700"/>
            </a:xfrm>
            <a:custGeom>
              <a:avLst/>
              <a:gdLst/>
              <a:ahLst/>
              <a:cxnLst/>
              <a:rect l="l" t="t" r="r" b="b"/>
              <a:pathLst>
                <a:path w="4746" h="5188" extrusionOk="0">
                  <a:moveTo>
                    <a:pt x="2557" y="0"/>
                  </a:moveTo>
                  <a:cubicBezTo>
                    <a:pt x="2183" y="0"/>
                    <a:pt x="1849" y="58"/>
                    <a:pt x="1660" y="125"/>
                  </a:cubicBezTo>
                  <a:cubicBezTo>
                    <a:pt x="1204" y="286"/>
                    <a:pt x="427" y="1090"/>
                    <a:pt x="214" y="1784"/>
                  </a:cubicBezTo>
                  <a:cubicBezTo>
                    <a:pt x="0" y="2480"/>
                    <a:pt x="481" y="4893"/>
                    <a:pt x="481" y="4893"/>
                  </a:cubicBezTo>
                  <a:lnTo>
                    <a:pt x="1421" y="1223"/>
                  </a:lnTo>
                  <a:cubicBezTo>
                    <a:pt x="1421" y="1223"/>
                    <a:pt x="1931" y="530"/>
                    <a:pt x="2411" y="530"/>
                  </a:cubicBezTo>
                  <a:cubicBezTo>
                    <a:pt x="2892" y="530"/>
                    <a:pt x="3509" y="965"/>
                    <a:pt x="3509" y="1067"/>
                  </a:cubicBezTo>
                  <a:cubicBezTo>
                    <a:pt x="3509" y="1165"/>
                    <a:pt x="3348" y="5187"/>
                    <a:pt x="3348" y="5187"/>
                  </a:cubicBezTo>
                  <a:cubicBezTo>
                    <a:pt x="3348" y="5187"/>
                    <a:pt x="3911" y="3823"/>
                    <a:pt x="4233" y="3044"/>
                  </a:cubicBezTo>
                  <a:cubicBezTo>
                    <a:pt x="4555" y="2268"/>
                    <a:pt x="4746" y="1090"/>
                    <a:pt x="4074" y="473"/>
                  </a:cubicBezTo>
                  <a:cubicBezTo>
                    <a:pt x="3681" y="113"/>
                    <a:pt x="3080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08;p69"/>
            <p:cNvSpPr/>
            <p:nvPr/>
          </p:nvSpPr>
          <p:spPr>
            <a:xfrm>
              <a:off x="4173025" y="1481563"/>
              <a:ext cx="120800" cy="138050"/>
            </a:xfrm>
            <a:custGeom>
              <a:avLst/>
              <a:gdLst/>
              <a:ahLst/>
              <a:cxnLst/>
              <a:rect l="l" t="t" r="r" b="b"/>
              <a:pathLst>
                <a:path w="4832" h="5522" extrusionOk="0">
                  <a:moveTo>
                    <a:pt x="2604" y="108"/>
                  </a:moveTo>
                  <a:cubicBezTo>
                    <a:pt x="3116" y="108"/>
                    <a:pt x="3707" y="216"/>
                    <a:pt x="4087" y="564"/>
                  </a:cubicBezTo>
                  <a:cubicBezTo>
                    <a:pt x="4724" y="1146"/>
                    <a:pt x="4566" y="2284"/>
                    <a:pt x="4236" y="3079"/>
                  </a:cubicBezTo>
                  <a:cubicBezTo>
                    <a:pt x="4002" y="3647"/>
                    <a:pt x="3639" y="4525"/>
                    <a:pt x="3461" y="4960"/>
                  </a:cubicBezTo>
                  <a:cubicBezTo>
                    <a:pt x="3498" y="4034"/>
                    <a:pt x="3610" y="1205"/>
                    <a:pt x="3610" y="1119"/>
                  </a:cubicBezTo>
                  <a:cubicBezTo>
                    <a:pt x="3610" y="966"/>
                    <a:pt x="2946" y="533"/>
                    <a:pt x="2462" y="533"/>
                  </a:cubicBezTo>
                  <a:cubicBezTo>
                    <a:pt x="1961" y="533"/>
                    <a:pt x="1451" y="1218"/>
                    <a:pt x="1429" y="1247"/>
                  </a:cubicBezTo>
                  <a:lnTo>
                    <a:pt x="1423" y="1255"/>
                  </a:lnTo>
                  <a:lnTo>
                    <a:pt x="537" y="4715"/>
                  </a:lnTo>
                  <a:cubicBezTo>
                    <a:pt x="425" y="4104"/>
                    <a:pt x="140" y="2406"/>
                    <a:pt x="310" y="1853"/>
                  </a:cubicBezTo>
                  <a:cubicBezTo>
                    <a:pt x="516" y="1183"/>
                    <a:pt x="1274" y="385"/>
                    <a:pt x="1725" y="228"/>
                  </a:cubicBezTo>
                  <a:cubicBezTo>
                    <a:pt x="1903" y="165"/>
                    <a:pt x="2233" y="108"/>
                    <a:pt x="2604" y="108"/>
                  </a:cubicBezTo>
                  <a:close/>
                  <a:moveTo>
                    <a:pt x="2604" y="1"/>
                  </a:moveTo>
                  <a:cubicBezTo>
                    <a:pt x="2234" y="1"/>
                    <a:pt x="1900" y="57"/>
                    <a:pt x="1694" y="129"/>
                  </a:cubicBezTo>
                  <a:cubicBezTo>
                    <a:pt x="1222" y="295"/>
                    <a:pt x="431" y="1127"/>
                    <a:pt x="217" y="1822"/>
                  </a:cubicBezTo>
                  <a:cubicBezTo>
                    <a:pt x="0" y="2521"/>
                    <a:pt x="462" y="4855"/>
                    <a:pt x="482" y="4954"/>
                  </a:cubicBezTo>
                  <a:lnTo>
                    <a:pt x="524" y="5172"/>
                  </a:lnTo>
                  <a:lnTo>
                    <a:pt x="1515" y="1298"/>
                  </a:lnTo>
                  <a:cubicBezTo>
                    <a:pt x="1573" y="1224"/>
                    <a:pt x="2039" y="633"/>
                    <a:pt x="2462" y="633"/>
                  </a:cubicBezTo>
                  <a:cubicBezTo>
                    <a:pt x="2923" y="633"/>
                    <a:pt x="3484" y="1035"/>
                    <a:pt x="3511" y="1119"/>
                  </a:cubicBezTo>
                  <a:cubicBezTo>
                    <a:pt x="3511" y="1217"/>
                    <a:pt x="3352" y="5197"/>
                    <a:pt x="3350" y="5238"/>
                  </a:cubicBezTo>
                  <a:lnTo>
                    <a:pt x="3338" y="5521"/>
                  </a:lnTo>
                  <a:lnTo>
                    <a:pt x="3446" y="5256"/>
                  </a:lnTo>
                  <a:cubicBezTo>
                    <a:pt x="3446" y="5256"/>
                    <a:pt x="4008" y="3891"/>
                    <a:pt x="4330" y="3113"/>
                  </a:cubicBezTo>
                  <a:cubicBezTo>
                    <a:pt x="4672" y="2288"/>
                    <a:pt x="4831" y="1106"/>
                    <a:pt x="4156" y="487"/>
                  </a:cubicBezTo>
                  <a:cubicBezTo>
                    <a:pt x="3758" y="121"/>
                    <a:pt x="3144" y="1"/>
                    <a:pt x="2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09;p69"/>
            <p:cNvSpPr/>
            <p:nvPr/>
          </p:nvSpPr>
          <p:spPr>
            <a:xfrm>
              <a:off x="4205225" y="1471288"/>
              <a:ext cx="58425" cy="59150"/>
            </a:xfrm>
            <a:custGeom>
              <a:avLst/>
              <a:gdLst/>
              <a:ahLst/>
              <a:cxnLst/>
              <a:rect l="l" t="t" r="r" b="b"/>
              <a:pathLst>
                <a:path w="2337" h="2366" extrusionOk="0">
                  <a:moveTo>
                    <a:pt x="2294" y="1"/>
                  </a:moveTo>
                  <a:cubicBezTo>
                    <a:pt x="2294" y="1"/>
                    <a:pt x="2007" y="275"/>
                    <a:pt x="1456" y="275"/>
                  </a:cubicBezTo>
                  <a:cubicBezTo>
                    <a:pt x="1220" y="275"/>
                    <a:pt x="935" y="225"/>
                    <a:pt x="603" y="80"/>
                  </a:cubicBezTo>
                  <a:cubicBezTo>
                    <a:pt x="603" y="80"/>
                    <a:pt x="443" y="1125"/>
                    <a:pt x="344" y="1386"/>
                  </a:cubicBezTo>
                  <a:cubicBezTo>
                    <a:pt x="242" y="1648"/>
                    <a:pt x="1" y="2090"/>
                    <a:pt x="646" y="2311"/>
                  </a:cubicBezTo>
                  <a:cubicBezTo>
                    <a:pt x="757" y="2349"/>
                    <a:pt x="869" y="2366"/>
                    <a:pt x="979" y="2366"/>
                  </a:cubicBezTo>
                  <a:cubicBezTo>
                    <a:pt x="1510" y="2366"/>
                    <a:pt x="2004" y="1979"/>
                    <a:pt x="2154" y="1728"/>
                  </a:cubicBezTo>
                  <a:cubicBezTo>
                    <a:pt x="2336" y="1427"/>
                    <a:pt x="2294" y="1"/>
                    <a:pt x="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10;p69"/>
            <p:cNvSpPr/>
            <p:nvPr/>
          </p:nvSpPr>
          <p:spPr>
            <a:xfrm>
              <a:off x="4207950" y="1468388"/>
              <a:ext cx="56800" cy="63275"/>
            </a:xfrm>
            <a:custGeom>
              <a:avLst/>
              <a:gdLst/>
              <a:ahLst/>
              <a:cxnLst/>
              <a:rect l="l" t="t" r="r" b="b"/>
              <a:pathLst>
                <a:path w="2272" h="2531" extrusionOk="0">
                  <a:moveTo>
                    <a:pt x="2137" y="218"/>
                  </a:moveTo>
                  <a:lnTo>
                    <a:pt x="2137" y="218"/>
                  </a:lnTo>
                  <a:cubicBezTo>
                    <a:pt x="2145" y="668"/>
                    <a:pt x="2133" y="1599"/>
                    <a:pt x="2000" y="1819"/>
                  </a:cubicBezTo>
                  <a:cubicBezTo>
                    <a:pt x="1848" y="2072"/>
                    <a:pt x="1372" y="2430"/>
                    <a:pt x="870" y="2430"/>
                  </a:cubicBezTo>
                  <a:cubicBezTo>
                    <a:pt x="764" y="2430"/>
                    <a:pt x="658" y="2414"/>
                    <a:pt x="553" y="2379"/>
                  </a:cubicBezTo>
                  <a:cubicBezTo>
                    <a:pt x="363" y="2314"/>
                    <a:pt x="239" y="2224"/>
                    <a:pt x="188" y="2110"/>
                  </a:cubicBezTo>
                  <a:cubicBezTo>
                    <a:pt x="113" y="1942"/>
                    <a:pt x="192" y="1745"/>
                    <a:pt x="257" y="1587"/>
                  </a:cubicBezTo>
                  <a:cubicBezTo>
                    <a:pt x="266" y="1565"/>
                    <a:pt x="275" y="1540"/>
                    <a:pt x="282" y="1521"/>
                  </a:cubicBezTo>
                  <a:cubicBezTo>
                    <a:pt x="369" y="1293"/>
                    <a:pt x="497" y="501"/>
                    <a:pt x="534" y="268"/>
                  </a:cubicBezTo>
                  <a:cubicBezTo>
                    <a:pt x="850" y="398"/>
                    <a:pt x="1122" y="444"/>
                    <a:pt x="1351" y="444"/>
                  </a:cubicBezTo>
                  <a:cubicBezTo>
                    <a:pt x="1748" y="444"/>
                    <a:pt x="2011" y="304"/>
                    <a:pt x="2137" y="218"/>
                  </a:cubicBezTo>
                  <a:close/>
                  <a:moveTo>
                    <a:pt x="2229" y="0"/>
                  </a:moveTo>
                  <a:lnTo>
                    <a:pt x="2148" y="80"/>
                  </a:lnTo>
                  <a:cubicBezTo>
                    <a:pt x="2146" y="84"/>
                    <a:pt x="1870" y="341"/>
                    <a:pt x="1345" y="341"/>
                  </a:cubicBezTo>
                  <a:cubicBezTo>
                    <a:pt x="1115" y="341"/>
                    <a:pt x="838" y="292"/>
                    <a:pt x="515" y="150"/>
                  </a:cubicBezTo>
                  <a:lnTo>
                    <a:pt x="453" y="124"/>
                  </a:lnTo>
                  <a:lnTo>
                    <a:pt x="444" y="189"/>
                  </a:lnTo>
                  <a:cubicBezTo>
                    <a:pt x="443" y="199"/>
                    <a:pt x="284" y="1231"/>
                    <a:pt x="186" y="1486"/>
                  </a:cubicBezTo>
                  <a:cubicBezTo>
                    <a:pt x="179" y="1506"/>
                    <a:pt x="170" y="1528"/>
                    <a:pt x="161" y="1550"/>
                  </a:cubicBezTo>
                  <a:cubicBezTo>
                    <a:pt x="92" y="1717"/>
                    <a:pt x="1" y="1945"/>
                    <a:pt x="95" y="2152"/>
                  </a:cubicBezTo>
                  <a:cubicBezTo>
                    <a:pt x="158" y="2295"/>
                    <a:pt x="297" y="2399"/>
                    <a:pt x="518" y="2475"/>
                  </a:cubicBezTo>
                  <a:cubicBezTo>
                    <a:pt x="633" y="2513"/>
                    <a:pt x="748" y="2531"/>
                    <a:pt x="863" y="2531"/>
                  </a:cubicBezTo>
                  <a:cubicBezTo>
                    <a:pt x="1407" y="2531"/>
                    <a:pt x="1922" y="2143"/>
                    <a:pt x="2086" y="1870"/>
                  </a:cubicBezTo>
                  <a:cubicBezTo>
                    <a:pt x="2272" y="1559"/>
                    <a:pt x="2235" y="174"/>
                    <a:pt x="2233" y="115"/>
                  </a:cubicBezTo>
                  <a:lnTo>
                    <a:pt x="2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11;p69"/>
            <p:cNvSpPr/>
            <p:nvPr/>
          </p:nvSpPr>
          <p:spPr>
            <a:xfrm>
              <a:off x="4219250" y="1471263"/>
              <a:ext cx="43400" cy="27500"/>
            </a:xfrm>
            <a:custGeom>
              <a:avLst/>
              <a:gdLst/>
              <a:ahLst/>
              <a:cxnLst/>
              <a:rect l="l" t="t" r="r" b="b"/>
              <a:pathLst>
                <a:path w="1736" h="1100" extrusionOk="0">
                  <a:moveTo>
                    <a:pt x="1730" y="0"/>
                  </a:moveTo>
                  <a:cubicBezTo>
                    <a:pt x="1730" y="0"/>
                    <a:pt x="1444" y="276"/>
                    <a:pt x="893" y="276"/>
                  </a:cubicBezTo>
                  <a:cubicBezTo>
                    <a:pt x="657" y="276"/>
                    <a:pt x="373" y="226"/>
                    <a:pt x="42" y="81"/>
                  </a:cubicBezTo>
                  <a:cubicBezTo>
                    <a:pt x="42" y="81"/>
                    <a:pt x="26" y="181"/>
                    <a:pt x="1" y="336"/>
                  </a:cubicBezTo>
                  <a:lnTo>
                    <a:pt x="16" y="361"/>
                  </a:lnTo>
                  <a:cubicBezTo>
                    <a:pt x="16" y="361"/>
                    <a:pt x="56" y="898"/>
                    <a:pt x="492" y="1077"/>
                  </a:cubicBezTo>
                  <a:cubicBezTo>
                    <a:pt x="528" y="1092"/>
                    <a:pt x="566" y="1099"/>
                    <a:pt x="605" y="1099"/>
                  </a:cubicBezTo>
                  <a:cubicBezTo>
                    <a:pt x="960" y="1099"/>
                    <a:pt x="1453" y="550"/>
                    <a:pt x="1736" y="195"/>
                  </a:cubicBezTo>
                  <a:cubicBezTo>
                    <a:pt x="1731" y="75"/>
                    <a:pt x="1730" y="0"/>
                    <a:pt x="1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12;p69"/>
            <p:cNvSpPr/>
            <p:nvPr/>
          </p:nvSpPr>
          <p:spPr>
            <a:xfrm>
              <a:off x="4217925" y="1468388"/>
              <a:ext cx="45950" cy="31625"/>
            </a:xfrm>
            <a:custGeom>
              <a:avLst/>
              <a:gdLst/>
              <a:ahLst/>
              <a:cxnLst/>
              <a:rect l="l" t="t" r="r" b="b"/>
              <a:pathLst>
                <a:path w="1838" h="1265" extrusionOk="0">
                  <a:moveTo>
                    <a:pt x="1737" y="217"/>
                  </a:moveTo>
                  <a:lnTo>
                    <a:pt x="1737" y="292"/>
                  </a:lnTo>
                  <a:cubicBezTo>
                    <a:pt x="1286" y="854"/>
                    <a:pt x="901" y="1163"/>
                    <a:pt x="655" y="1163"/>
                  </a:cubicBezTo>
                  <a:cubicBezTo>
                    <a:pt x="622" y="1163"/>
                    <a:pt x="591" y="1157"/>
                    <a:pt x="562" y="1145"/>
                  </a:cubicBezTo>
                  <a:cubicBezTo>
                    <a:pt x="162" y="980"/>
                    <a:pt x="119" y="478"/>
                    <a:pt x="119" y="472"/>
                  </a:cubicBezTo>
                  <a:lnTo>
                    <a:pt x="117" y="460"/>
                  </a:lnTo>
                  <a:lnTo>
                    <a:pt x="106" y="441"/>
                  </a:lnTo>
                  <a:lnTo>
                    <a:pt x="135" y="265"/>
                  </a:lnTo>
                  <a:cubicBezTo>
                    <a:pt x="452" y="396"/>
                    <a:pt x="725" y="443"/>
                    <a:pt x="953" y="443"/>
                  </a:cubicBezTo>
                  <a:cubicBezTo>
                    <a:pt x="1349" y="443"/>
                    <a:pt x="1612" y="303"/>
                    <a:pt x="1737" y="217"/>
                  </a:cubicBezTo>
                  <a:close/>
                  <a:moveTo>
                    <a:pt x="1830" y="0"/>
                  </a:moveTo>
                  <a:lnTo>
                    <a:pt x="1747" y="80"/>
                  </a:lnTo>
                  <a:cubicBezTo>
                    <a:pt x="1732" y="95"/>
                    <a:pt x="1464" y="343"/>
                    <a:pt x="951" y="343"/>
                  </a:cubicBezTo>
                  <a:cubicBezTo>
                    <a:pt x="721" y="343"/>
                    <a:pt x="443" y="293"/>
                    <a:pt x="116" y="150"/>
                  </a:cubicBezTo>
                  <a:lnTo>
                    <a:pt x="57" y="124"/>
                  </a:lnTo>
                  <a:lnTo>
                    <a:pt x="1" y="463"/>
                  </a:lnTo>
                  <a:lnTo>
                    <a:pt x="20" y="492"/>
                  </a:lnTo>
                  <a:cubicBezTo>
                    <a:pt x="29" y="579"/>
                    <a:pt x="98" y="1064"/>
                    <a:pt x="524" y="1238"/>
                  </a:cubicBezTo>
                  <a:cubicBezTo>
                    <a:pt x="565" y="1257"/>
                    <a:pt x="610" y="1265"/>
                    <a:pt x="655" y="1265"/>
                  </a:cubicBezTo>
                  <a:cubicBezTo>
                    <a:pt x="1012" y="1265"/>
                    <a:pt x="1479" y="778"/>
                    <a:pt x="1827" y="343"/>
                  </a:cubicBezTo>
                  <a:lnTo>
                    <a:pt x="1837" y="329"/>
                  </a:lnTo>
                  <a:lnTo>
                    <a:pt x="1837" y="310"/>
                  </a:lnTo>
                  <a:cubicBezTo>
                    <a:pt x="1836" y="190"/>
                    <a:pt x="1834" y="115"/>
                    <a:pt x="1834" y="115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13;p69"/>
            <p:cNvSpPr/>
            <p:nvPr/>
          </p:nvSpPr>
          <p:spPr>
            <a:xfrm>
              <a:off x="4204225" y="1344513"/>
              <a:ext cx="108100" cy="95625"/>
            </a:xfrm>
            <a:custGeom>
              <a:avLst/>
              <a:gdLst/>
              <a:ahLst/>
              <a:cxnLst/>
              <a:rect l="l" t="t" r="r" b="b"/>
              <a:pathLst>
                <a:path w="4324" h="3825" extrusionOk="0">
                  <a:moveTo>
                    <a:pt x="1638" y="1"/>
                  </a:moveTo>
                  <a:cubicBezTo>
                    <a:pt x="1435" y="1"/>
                    <a:pt x="1050" y="126"/>
                    <a:pt x="764" y="370"/>
                  </a:cubicBezTo>
                  <a:cubicBezTo>
                    <a:pt x="343" y="731"/>
                    <a:pt x="543" y="1153"/>
                    <a:pt x="543" y="1153"/>
                  </a:cubicBezTo>
                  <a:cubicBezTo>
                    <a:pt x="475" y="1157"/>
                    <a:pt x="407" y="1171"/>
                    <a:pt x="343" y="1194"/>
                  </a:cubicBezTo>
                  <a:cubicBezTo>
                    <a:pt x="222" y="1234"/>
                    <a:pt x="1" y="1496"/>
                    <a:pt x="101" y="1756"/>
                  </a:cubicBezTo>
                  <a:cubicBezTo>
                    <a:pt x="192" y="2034"/>
                    <a:pt x="263" y="2316"/>
                    <a:pt x="321" y="2603"/>
                  </a:cubicBezTo>
                  <a:cubicBezTo>
                    <a:pt x="321" y="2603"/>
                    <a:pt x="419" y="2714"/>
                    <a:pt x="535" y="2714"/>
                  </a:cubicBezTo>
                  <a:cubicBezTo>
                    <a:pt x="558" y="2714"/>
                    <a:pt x="581" y="2709"/>
                    <a:pt x="605" y="2699"/>
                  </a:cubicBezTo>
                  <a:cubicBezTo>
                    <a:pt x="746" y="2638"/>
                    <a:pt x="746" y="2136"/>
                    <a:pt x="947" y="1894"/>
                  </a:cubicBezTo>
                  <a:cubicBezTo>
                    <a:pt x="1012" y="1816"/>
                    <a:pt x="1141" y="1780"/>
                    <a:pt x="1300" y="1780"/>
                  </a:cubicBezTo>
                  <a:cubicBezTo>
                    <a:pt x="1634" y="1780"/>
                    <a:pt x="2095" y="1938"/>
                    <a:pt x="2354" y="2196"/>
                  </a:cubicBezTo>
                  <a:cubicBezTo>
                    <a:pt x="2736" y="2578"/>
                    <a:pt x="2776" y="3664"/>
                    <a:pt x="2957" y="3783"/>
                  </a:cubicBezTo>
                  <a:cubicBezTo>
                    <a:pt x="3002" y="3814"/>
                    <a:pt x="3048" y="3825"/>
                    <a:pt x="3093" y="3825"/>
                  </a:cubicBezTo>
                  <a:cubicBezTo>
                    <a:pt x="3225" y="3825"/>
                    <a:pt x="3339" y="3723"/>
                    <a:pt x="3339" y="3723"/>
                  </a:cubicBezTo>
                  <a:cubicBezTo>
                    <a:pt x="3443" y="3501"/>
                    <a:pt x="3563" y="3287"/>
                    <a:pt x="3700" y="3080"/>
                  </a:cubicBezTo>
                  <a:cubicBezTo>
                    <a:pt x="3862" y="2859"/>
                    <a:pt x="4323" y="1657"/>
                    <a:pt x="3800" y="1092"/>
                  </a:cubicBezTo>
                  <a:cubicBezTo>
                    <a:pt x="3414" y="677"/>
                    <a:pt x="2887" y="623"/>
                    <a:pt x="2637" y="623"/>
                  </a:cubicBezTo>
                  <a:cubicBezTo>
                    <a:pt x="2548" y="623"/>
                    <a:pt x="2494" y="630"/>
                    <a:pt x="2494" y="630"/>
                  </a:cubicBezTo>
                  <a:cubicBezTo>
                    <a:pt x="2494" y="630"/>
                    <a:pt x="2796" y="531"/>
                    <a:pt x="2695" y="289"/>
                  </a:cubicBezTo>
                  <a:cubicBezTo>
                    <a:pt x="2659" y="204"/>
                    <a:pt x="2526" y="176"/>
                    <a:pt x="2368" y="176"/>
                  </a:cubicBezTo>
                  <a:cubicBezTo>
                    <a:pt x="2080" y="176"/>
                    <a:pt x="1710" y="269"/>
                    <a:pt x="1710" y="269"/>
                  </a:cubicBezTo>
                  <a:lnTo>
                    <a:pt x="1771" y="89"/>
                  </a:lnTo>
                  <a:cubicBezTo>
                    <a:pt x="1790" y="30"/>
                    <a:pt x="1735" y="1"/>
                    <a:pt x="1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14;p69"/>
            <p:cNvSpPr/>
            <p:nvPr/>
          </p:nvSpPr>
          <p:spPr>
            <a:xfrm>
              <a:off x="4204225" y="1343213"/>
              <a:ext cx="109575" cy="98250"/>
            </a:xfrm>
            <a:custGeom>
              <a:avLst/>
              <a:gdLst/>
              <a:ahLst/>
              <a:cxnLst/>
              <a:rect l="l" t="t" r="r" b="b"/>
              <a:pathLst>
                <a:path w="4383" h="3930" extrusionOk="0">
                  <a:moveTo>
                    <a:pt x="1637" y="105"/>
                  </a:moveTo>
                  <a:cubicBezTo>
                    <a:pt x="1649" y="105"/>
                    <a:pt x="1660" y="106"/>
                    <a:pt x="1670" y="107"/>
                  </a:cubicBezTo>
                  <a:cubicBezTo>
                    <a:pt x="1713" y="113"/>
                    <a:pt x="1722" y="122"/>
                    <a:pt x="1721" y="128"/>
                  </a:cubicBezTo>
                  <a:lnTo>
                    <a:pt x="1632" y="394"/>
                  </a:lnTo>
                  <a:lnTo>
                    <a:pt x="1721" y="372"/>
                  </a:lnTo>
                  <a:cubicBezTo>
                    <a:pt x="1922" y="323"/>
                    <a:pt x="2179" y="282"/>
                    <a:pt x="2372" y="282"/>
                  </a:cubicBezTo>
                  <a:cubicBezTo>
                    <a:pt x="2515" y="282"/>
                    <a:pt x="2623" y="304"/>
                    <a:pt x="2648" y="363"/>
                  </a:cubicBezTo>
                  <a:cubicBezTo>
                    <a:pt x="2668" y="413"/>
                    <a:pt x="2670" y="458"/>
                    <a:pt x="2651" y="497"/>
                  </a:cubicBezTo>
                  <a:cubicBezTo>
                    <a:pt x="2609" y="592"/>
                    <a:pt x="2478" y="636"/>
                    <a:pt x="2477" y="636"/>
                  </a:cubicBezTo>
                  <a:lnTo>
                    <a:pt x="2499" y="733"/>
                  </a:lnTo>
                  <a:cubicBezTo>
                    <a:pt x="2501" y="733"/>
                    <a:pt x="2548" y="728"/>
                    <a:pt x="2627" y="728"/>
                  </a:cubicBezTo>
                  <a:cubicBezTo>
                    <a:pt x="2865" y="728"/>
                    <a:pt x="3386" y="778"/>
                    <a:pt x="3762" y="1181"/>
                  </a:cubicBezTo>
                  <a:cubicBezTo>
                    <a:pt x="4255" y="1712"/>
                    <a:pt x="3822" y="2880"/>
                    <a:pt x="3657" y="3109"/>
                  </a:cubicBezTo>
                  <a:cubicBezTo>
                    <a:pt x="3523" y="3311"/>
                    <a:pt x="3401" y="3526"/>
                    <a:pt x="3296" y="3747"/>
                  </a:cubicBezTo>
                  <a:cubicBezTo>
                    <a:pt x="3270" y="3767"/>
                    <a:pt x="3186" y="3830"/>
                    <a:pt x="3091" y="3830"/>
                  </a:cubicBezTo>
                  <a:cubicBezTo>
                    <a:pt x="3056" y="3830"/>
                    <a:pt x="3018" y="3821"/>
                    <a:pt x="2982" y="3797"/>
                  </a:cubicBezTo>
                  <a:cubicBezTo>
                    <a:pt x="2923" y="3757"/>
                    <a:pt x="2869" y="3522"/>
                    <a:pt x="2816" y="3290"/>
                  </a:cubicBezTo>
                  <a:cubicBezTo>
                    <a:pt x="2729" y="2914"/>
                    <a:pt x="2620" y="2447"/>
                    <a:pt x="2388" y="2214"/>
                  </a:cubicBezTo>
                  <a:cubicBezTo>
                    <a:pt x="2111" y="1940"/>
                    <a:pt x="1629" y="1785"/>
                    <a:pt x="1298" y="1785"/>
                  </a:cubicBezTo>
                  <a:cubicBezTo>
                    <a:pt x="1283" y="1785"/>
                    <a:pt x="1265" y="1785"/>
                    <a:pt x="1249" y="1787"/>
                  </a:cubicBezTo>
                  <a:cubicBezTo>
                    <a:pt x="1088" y="1794"/>
                    <a:pt x="969" y="1840"/>
                    <a:pt x="904" y="1918"/>
                  </a:cubicBezTo>
                  <a:cubicBezTo>
                    <a:pt x="794" y="2051"/>
                    <a:pt x="743" y="2245"/>
                    <a:pt x="698" y="2419"/>
                  </a:cubicBezTo>
                  <a:cubicBezTo>
                    <a:pt x="665" y="2546"/>
                    <a:pt x="629" y="2687"/>
                    <a:pt x="581" y="2708"/>
                  </a:cubicBezTo>
                  <a:cubicBezTo>
                    <a:pt x="565" y="2715"/>
                    <a:pt x="549" y="2718"/>
                    <a:pt x="533" y="2718"/>
                  </a:cubicBezTo>
                  <a:cubicBezTo>
                    <a:pt x="460" y="2718"/>
                    <a:pt x="389" y="2657"/>
                    <a:pt x="365" y="2633"/>
                  </a:cubicBezTo>
                  <a:cubicBezTo>
                    <a:pt x="307" y="2348"/>
                    <a:pt x="234" y="2067"/>
                    <a:pt x="145" y="1791"/>
                  </a:cubicBezTo>
                  <a:cubicBezTo>
                    <a:pt x="101" y="1676"/>
                    <a:pt x="130" y="1572"/>
                    <a:pt x="164" y="1501"/>
                  </a:cubicBezTo>
                  <a:cubicBezTo>
                    <a:pt x="219" y="1386"/>
                    <a:pt x="309" y="1312"/>
                    <a:pt x="357" y="1295"/>
                  </a:cubicBezTo>
                  <a:cubicBezTo>
                    <a:pt x="416" y="1276"/>
                    <a:pt x="480" y="1262"/>
                    <a:pt x="543" y="1258"/>
                  </a:cubicBezTo>
                  <a:lnTo>
                    <a:pt x="620" y="1255"/>
                  </a:lnTo>
                  <a:lnTo>
                    <a:pt x="587" y="1187"/>
                  </a:lnTo>
                  <a:cubicBezTo>
                    <a:pt x="580" y="1169"/>
                    <a:pt x="409" y="792"/>
                    <a:pt x="797" y="462"/>
                  </a:cubicBezTo>
                  <a:cubicBezTo>
                    <a:pt x="1076" y="223"/>
                    <a:pt x="1454" y="105"/>
                    <a:pt x="1637" y="105"/>
                  </a:cubicBezTo>
                  <a:close/>
                  <a:moveTo>
                    <a:pt x="1640" y="0"/>
                  </a:moveTo>
                  <a:cubicBezTo>
                    <a:pt x="1410" y="0"/>
                    <a:pt x="1011" y="146"/>
                    <a:pt x="735" y="382"/>
                  </a:cubicBezTo>
                  <a:cubicBezTo>
                    <a:pt x="388" y="679"/>
                    <a:pt x="437" y="1019"/>
                    <a:pt x="477" y="1159"/>
                  </a:cubicBezTo>
                  <a:cubicBezTo>
                    <a:pt x="425" y="1167"/>
                    <a:pt x="377" y="1180"/>
                    <a:pt x="328" y="1196"/>
                  </a:cubicBezTo>
                  <a:cubicBezTo>
                    <a:pt x="239" y="1225"/>
                    <a:pt x="135" y="1335"/>
                    <a:pt x="77" y="1455"/>
                  </a:cubicBezTo>
                  <a:cubicBezTo>
                    <a:pt x="38" y="1544"/>
                    <a:pt x="1" y="1679"/>
                    <a:pt x="55" y="1822"/>
                  </a:cubicBezTo>
                  <a:cubicBezTo>
                    <a:pt x="144" y="2096"/>
                    <a:pt x="217" y="2381"/>
                    <a:pt x="273" y="2664"/>
                  </a:cubicBezTo>
                  <a:lnTo>
                    <a:pt x="275" y="2677"/>
                  </a:lnTo>
                  <a:lnTo>
                    <a:pt x="284" y="2689"/>
                  </a:lnTo>
                  <a:cubicBezTo>
                    <a:pt x="290" y="2695"/>
                    <a:pt x="402" y="2817"/>
                    <a:pt x="538" y="2817"/>
                  </a:cubicBezTo>
                  <a:cubicBezTo>
                    <a:pt x="566" y="2817"/>
                    <a:pt x="595" y="2812"/>
                    <a:pt x="624" y="2799"/>
                  </a:cubicBezTo>
                  <a:cubicBezTo>
                    <a:pt x="715" y="2760"/>
                    <a:pt x="752" y="2620"/>
                    <a:pt x="798" y="2443"/>
                  </a:cubicBezTo>
                  <a:cubicBezTo>
                    <a:pt x="841" y="2281"/>
                    <a:pt x="888" y="2095"/>
                    <a:pt x="984" y="1982"/>
                  </a:cubicBezTo>
                  <a:cubicBezTo>
                    <a:pt x="1029" y="1927"/>
                    <a:pt x="1125" y="1893"/>
                    <a:pt x="1255" y="1887"/>
                  </a:cubicBezTo>
                  <a:cubicBezTo>
                    <a:pt x="1269" y="1887"/>
                    <a:pt x="1284" y="1886"/>
                    <a:pt x="1299" y="1886"/>
                  </a:cubicBezTo>
                  <a:cubicBezTo>
                    <a:pt x="1608" y="1886"/>
                    <a:pt x="2057" y="2031"/>
                    <a:pt x="2316" y="2287"/>
                  </a:cubicBezTo>
                  <a:cubicBezTo>
                    <a:pt x="2528" y="2497"/>
                    <a:pt x="2633" y="2950"/>
                    <a:pt x="2717" y="3312"/>
                  </a:cubicBezTo>
                  <a:cubicBezTo>
                    <a:pt x="2793" y="3637"/>
                    <a:pt x="2839" y="3821"/>
                    <a:pt x="2928" y="3880"/>
                  </a:cubicBezTo>
                  <a:cubicBezTo>
                    <a:pt x="2982" y="3917"/>
                    <a:pt x="3038" y="3930"/>
                    <a:pt x="3091" y="3930"/>
                  </a:cubicBezTo>
                  <a:cubicBezTo>
                    <a:pt x="3240" y="3930"/>
                    <a:pt x="3364" y="3821"/>
                    <a:pt x="3377" y="3812"/>
                  </a:cubicBezTo>
                  <a:lnTo>
                    <a:pt x="3390" y="3796"/>
                  </a:lnTo>
                  <a:cubicBezTo>
                    <a:pt x="3495" y="3576"/>
                    <a:pt x="3614" y="3361"/>
                    <a:pt x="3747" y="3160"/>
                  </a:cubicBezTo>
                  <a:cubicBezTo>
                    <a:pt x="3928" y="2911"/>
                    <a:pt x="4382" y="1688"/>
                    <a:pt x="3843" y="1108"/>
                  </a:cubicBezTo>
                  <a:cubicBezTo>
                    <a:pt x="3461" y="699"/>
                    <a:pt x="2959" y="627"/>
                    <a:pt x="2686" y="621"/>
                  </a:cubicBezTo>
                  <a:cubicBezTo>
                    <a:pt x="2712" y="598"/>
                    <a:pt x="2735" y="568"/>
                    <a:pt x="2749" y="534"/>
                  </a:cubicBezTo>
                  <a:cubicBezTo>
                    <a:pt x="2780" y="468"/>
                    <a:pt x="2779" y="397"/>
                    <a:pt x="2746" y="319"/>
                  </a:cubicBezTo>
                  <a:cubicBezTo>
                    <a:pt x="2701" y="210"/>
                    <a:pt x="2543" y="176"/>
                    <a:pt x="2362" y="176"/>
                  </a:cubicBezTo>
                  <a:cubicBezTo>
                    <a:pt x="2159" y="176"/>
                    <a:pt x="1926" y="219"/>
                    <a:pt x="1791" y="250"/>
                  </a:cubicBezTo>
                  <a:lnTo>
                    <a:pt x="1822" y="154"/>
                  </a:lnTo>
                  <a:cubicBezTo>
                    <a:pt x="1837" y="105"/>
                    <a:pt x="1822" y="60"/>
                    <a:pt x="1781" y="32"/>
                  </a:cubicBezTo>
                  <a:cubicBezTo>
                    <a:pt x="1749" y="11"/>
                    <a:pt x="1700" y="0"/>
                    <a:pt x="1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15;p69"/>
            <p:cNvSpPr/>
            <p:nvPr/>
          </p:nvSpPr>
          <p:spPr>
            <a:xfrm>
              <a:off x="4206725" y="1378963"/>
              <a:ext cx="93400" cy="109300"/>
            </a:xfrm>
            <a:custGeom>
              <a:avLst/>
              <a:gdLst/>
              <a:ahLst/>
              <a:cxnLst/>
              <a:rect l="l" t="t" r="r" b="b"/>
              <a:pathLst>
                <a:path w="3736" h="4372" extrusionOk="0">
                  <a:moveTo>
                    <a:pt x="1239" y="1"/>
                  </a:moveTo>
                  <a:cubicBezTo>
                    <a:pt x="642" y="1"/>
                    <a:pt x="477" y="247"/>
                    <a:pt x="477" y="376"/>
                  </a:cubicBezTo>
                  <a:cubicBezTo>
                    <a:pt x="477" y="376"/>
                    <a:pt x="318" y="930"/>
                    <a:pt x="219" y="1226"/>
                  </a:cubicBezTo>
                  <a:cubicBezTo>
                    <a:pt x="119" y="1524"/>
                    <a:pt x="1" y="2233"/>
                    <a:pt x="81" y="2652"/>
                  </a:cubicBezTo>
                  <a:cubicBezTo>
                    <a:pt x="160" y="3069"/>
                    <a:pt x="337" y="3819"/>
                    <a:pt x="515" y="4058"/>
                  </a:cubicBezTo>
                  <a:cubicBezTo>
                    <a:pt x="692" y="4261"/>
                    <a:pt x="945" y="4372"/>
                    <a:pt x="1206" y="4372"/>
                  </a:cubicBezTo>
                  <a:cubicBezTo>
                    <a:pt x="1311" y="4372"/>
                    <a:pt x="1418" y="4353"/>
                    <a:pt x="1522" y="4315"/>
                  </a:cubicBezTo>
                  <a:cubicBezTo>
                    <a:pt x="1898" y="4158"/>
                    <a:pt x="2727" y="3465"/>
                    <a:pt x="2786" y="3288"/>
                  </a:cubicBezTo>
                  <a:cubicBezTo>
                    <a:pt x="2845" y="3111"/>
                    <a:pt x="2904" y="2952"/>
                    <a:pt x="2904" y="2952"/>
                  </a:cubicBezTo>
                  <a:cubicBezTo>
                    <a:pt x="2904" y="2952"/>
                    <a:pt x="3398" y="2795"/>
                    <a:pt x="3477" y="2637"/>
                  </a:cubicBezTo>
                  <a:cubicBezTo>
                    <a:pt x="3557" y="2478"/>
                    <a:pt x="3735" y="2201"/>
                    <a:pt x="3498" y="2043"/>
                  </a:cubicBezTo>
                  <a:cubicBezTo>
                    <a:pt x="3439" y="2004"/>
                    <a:pt x="3382" y="1989"/>
                    <a:pt x="3330" y="1989"/>
                  </a:cubicBezTo>
                  <a:cubicBezTo>
                    <a:pt x="3175" y="1989"/>
                    <a:pt x="3063" y="2123"/>
                    <a:pt x="3063" y="2123"/>
                  </a:cubicBezTo>
                  <a:cubicBezTo>
                    <a:pt x="3063" y="2123"/>
                    <a:pt x="3054" y="2132"/>
                    <a:pt x="3039" y="2132"/>
                  </a:cubicBezTo>
                  <a:cubicBezTo>
                    <a:pt x="3010" y="2132"/>
                    <a:pt x="2963" y="2098"/>
                    <a:pt x="2925" y="1904"/>
                  </a:cubicBezTo>
                  <a:cubicBezTo>
                    <a:pt x="2879" y="1730"/>
                    <a:pt x="2853" y="1551"/>
                    <a:pt x="2845" y="1371"/>
                  </a:cubicBezTo>
                  <a:cubicBezTo>
                    <a:pt x="2845" y="1212"/>
                    <a:pt x="2667" y="1073"/>
                    <a:pt x="2667" y="936"/>
                  </a:cubicBezTo>
                  <a:cubicBezTo>
                    <a:pt x="2688" y="774"/>
                    <a:pt x="2727" y="613"/>
                    <a:pt x="2786" y="460"/>
                  </a:cubicBezTo>
                  <a:cubicBezTo>
                    <a:pt x="2805" y="401"/>
                    <a:pt x="2094" y="46"/>
                    <a:pt x="1379" y="5"/>
                  </a:cubicBezTo>
                  <a:cubicBezTo>
                    <a:pt x="1330" y="2"/>
                    <a:pt x="1283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16;p69"/>
            <p:cNvSpPr/>
            <p:nvPr/>
          </p:nvSpPr>
          <p:spPr>
            <a:xfrm>
              <a:off x="4205450" y="1377638"/>
              <a:ext cx="95825" cy="111850"/>
            </a:xfrm>
            <a:custGeom>
              <a:avLst/>
              <a:gdLst/>
              <a:ahLst/>
              <a:cxnLst/>
              <a:rect l="l" t="t" r="r" b="b"/>
              <a:pathLst>
                <a:path w="3833" h="4474" extrusionOk="0">
                  <a:moveTo>
                    <a:pt x="1297" y="103"/>
                  </a:moveTo>
                  <a:cubicBezTo>
                    <a:pt x="1339" y="103"/>
                    <a:pt x="1383" y="103"/>
                    <a:pt x="1433" y="108"/>
                  </a:cubicBezTo>
                  <a:cubicBezTo>
                    <a:pt x="2064" y="143"/>
                    <a:pt x="2687" y="431"/>
                    <a:pt x="2786" y="518"/>
                  </a:cubicBezTo>
                  <a:cubicBezTo>
                    <a:pt x="2731" y="666"/>
                    <a:pt x="2693" y="823"/>
                    <a:pt x="2672" y="986"/>
                  </a:cubicBezTo>
                  <a:cubicBezTo>
                    <a:pt x="2672" y="1067"/>
                    <a:pt x="2718" y="1144"/>
                    <a:pt x="2764" y="1218"/>
                  </a:cubicBezTo>
                  <a:cubicBezTo>
                    <a:pt x="2806" y="1285"/>
                    <a:pt x="2851" y="1355"/>
                    <a:pt x="2851" y="1424"/>
                  </a:cubicBezTo>
                  <a:cubicBezTo>
                    <a:pt x="2856" y="1608"/>
                    <a:pt x="2884" y="1789"/>
                    <a:pt x="2930" y="1965"/>
                  </a:cubicBezTo>
                  <a:cubicBezTo>
                    <a:pt x="2963" y="2125"/>
                    <a:pt x="3005" y="2209"/>
                    <a:pt x="3069" y="2229"/>
                  </a:cubicBezTo>
                  <a:cubicBezTo>
                    <a:pt x="3077" y="2231"/>
                    <a:pt x="3085" y="2232"/>
                    <a:pt x="3093" y="2232"/>
                  </a:cubicBezTo>
                  <a:cubicBezTo>
                    <a:pt x="3120" y="2232"/>
                    <a:pt x="3142" y="2220"/>
                    <a:pt x="3157" y="2205"/>
                  </a:cubicBezTo>
                  <a:cubicBezTo>
                    <a:pt x="3160" y="2199"/>
                    <a:pt x="3255" y="2091"/>
                    <a:pt x="3385" y="2091"/>
                  </a:cubicBezTo>
                  <a:cubicBezTo>
                    <a:pt x="3429" y="2091"/>
                    <a:pt x="3476" y="2103"/>
                    <a:pt x="3526" y="2136"/>
                  </a:cubicBezTo>
                  <a:cubicBezTo>
                    <a:pt x="3689" y="2245"/>
                    <a:pt x="3617" y="2419"/>
                    <a:pt x="3512" y="2618"/>
                  </a:cubicBezTo>
                  <a:lnTo>
                    <a:pt x="3489" y="2665"/>
                  </a:lnTo>
                  <a:cubicBezTo>
                    <a:pt x="3437" y="2766"/>
                    <a:pt x="3128" y="2898"/>
                    <a:pt x="2945" y="2957"/>
                  </a:cubicBezTo>
                  <a:lnTo>
                    <a:pt x="2921" y="2964"/>
                  </a:lnTo>
                  <a:lnTo>
                    <a:pt x="2911" y="2986"/>
                  </a:lnTo>
                  <a:cubicBezTo>
                    <a:pt x="2910" y="2988"/>
                    <a:pt x="2851" y="3145"/>
                    <a:pt x="2792" y="3322"/>
                  </a:cubicBezTo>
                  <a:cubicBezTo>
                    <a:pt x="2742" y="3467"/>
                    <a:pt x="1943" y="4156"/>
                    <a:pt x="1555" y="4320"/>
                  </a:cubicBezTo>
                  <a:cubicBezTo>
                    <a:pt x="1459" y="4355"/>
                    <a:pt x="1359" y="4372"/>
                    <a:pt x="1260" y="4372"/>
                  </a:cubicBezTo>
                  <a:cubicBezTo>
                    <a:pt x="1014" y="4372"/>
                    <a:pt x="774" y="4268"/>
                    <a:pt x="609" y="4080"/>
                  </a:cubicBezTo>
                  <a:cubicBezTo>
                    <a:pt x="438" y="3848"/>
                    <a:pt x="261" y="3098"/>
                    <a:pt x="183" y="2693"/>
                  </a:cubicBezTo>
                  <a:cubicBezTo>
                    <a:pt x="104" y="2271"/>
                    <a:pt x="227" y="1568"/>
                    <a:pt x="320" y="1294"/>
                  </a:cubicBezTo>
                  <a:cubicBezTo>
                    <a:pt x="419" y="999"/>
                    <a:pt x="575" y="447"/>
                    <a:pt x="578" y="442"/>
                  </a:cubicBezTo>
                  <a:lnTo>
                    <a:pt x="580" y="429"/>
                  </a:lnTo>
                  <a:cubicBezTo>
                    <a:pt x="580" y="410"/>
                    <a:pt x="585" y="348"/>
                    <a:pt x="659" y="277"/>
                  </a:cubicBezTo>
                  <a:cubicBezTo>
                    <a:pt x="730" y="210"/>
                    <a:pt x="905" y="103"/>
                    <a:pt x="1297" y="103"/>
                  </a:cubicBezTo>
                  <a:close/>
                  <a:moveTo>
                    <a:pt x="1300" y="1"/>
                  </a:moveTo>
                  <a:cubicBezTo>
                    <a:pt x="895" y="1"/>
                    <a:pt x="690" y="109"/>
                    <a:pt x="588" y="204"/>
                  </a:cubicBezTo>
                  <a:cubicBezTo>
                    <a:pt x="521" y="268"/>
                    <a:pt x="479" y="347"/>
                    <a:pt x="478" y="420"/>
                  </a:cubicBezTo>
                  <a:cubicBezTo>
                    <a:pt x="462" y="482"/>
                    <a:pt x="316" y="988"/>
                    <a:pt x="224" y="1262"/>
                  </a:cubicBezTo>
                  <a:cubicBezTo>
                    <a:pt x="129" y="1545"/>
                    <a:pt x="0" y="2271"/>
                    <a:pt x="84" y="2712"/>
                  </a:cubicBezTo>
                  <a:cubicBezTo>
                    <a:pt x="106" y="2825"/>
                    <a:pt x="302" y="3835"/>
                    <a:pt x="529" y="4143"/>
                  </a:cubicBezTo>
                  <a:cubicBezTo>
                    <a:pt x="715" y="4357"/>
                    <a:pt x="986" y="4473"/>
                    <a:pt x="1260" y="4473"/>
                  </a:cubicBezTo>
                  <a:cubicBezTo>
                    <a:pt x="1371" y="4473"/>
                    <a:pt x="1484" y="4452"/>
                    <a:pt x="1596" y="4414"/>
                  </a:cubicBezTo>
                  <a:cubicBezTo>
                    <a:pt x="1965" y="4256"/>
                    <a:pt x="2823" y="3555"/>
                    <a:pt x="2889" y="3355"/>
                  </a:cubicBezTo>
                  <a:cubicBezTo>
                    <a:pt x="2933" y="3217"/>
                    <a:pt x="2980" y="3092"/>
                    <a:pt x="2998" y="3044"/>
                  </a:cubicBezTo>
                  <a:cubicBezTo>
                    <a:pt x="3107" y="3008"/>
                    <a:pt x="3498" y="2867"/>
                    <a:pt x="3577" y="2709"/>
                  </a:cubicBezTo>
                  <a:lnTo>
                    <a:pt x="3601" y="2663"/>
                  </a:lnTo>
                  <a:cubicBezTo>
                    <a:pt x="3688" y="2498"/>
                    <a:pt x="3832" y="2220"/>
                    <a:pt x="3580" y="2052"/>
                  </a:cubicBezTo>
                  <a:cubicBezTo>
                    <a:pt x="3512" y="2006"/>
                    <a:pt x="3445" y="1989"/>
                    <a:pt x="3383" y="1989"/>
                  </a:cubicBezTo>
                  <a:cubicBezTo>
                    <a:pt x="3254" y="1989"/>
                    <a:pt x="3146" y="2065"/>
                    <a:pt x="3091" y="2125"/>
                  </a:cubicBezTo>
                  <a:cubicBezTo>
                    <a:pt x="3078" y="2111"/>
                    <a:pt x="3051" y="2068"/>
                    <a:pt x="3026" y="1941"/>
                  </a:cubicBezTo>
                  <a:cubicBezTo>
                    <a:pt x="2980" y="1770"/>
                    <a:pt x="2954" y="1595"/>
                    <a:pt x="2948" y="1419"/>
                  </a:cubicBezTo>
                  <a:cubicBezTo>
                    <a:pt x="2948" y="1324"/>
                    <a:pt x="2895" y="1238"/>
                    <a:pt x="2848" y="1162"/>
                  </a:cubicBezTo>
                  <a:cubicBezTo>
                    <a:pt x="2808" y="1098"/>
                    <a:pt x="2770" y="1036"/>
                    <a:pt x="2770" y="991"/>
                  </a:cubicBezTo>
                  <a:cubicBezTo>
                    <a:pt x="2790" y="833"/>
                    <a:pt x="2828" y="675"/>
                    <a:pt x="2887" y="525"/>
                  </a:cubicBezTo>
                  <a:cubicBezTo>
                    <a:pt x="2889" y="513"/>
                    <a:pt x="2893" y="491"/>
                    <a:pt x="2877" y="467"/>
                  </a:cubicBezTo>
                  <a:cubicBezTo>
                    <a:pt x="2798" y="354"/>
                    <a:pt x="2097" y="42"/>
                    <a:pt x="1434" y="5"/>
                  </a:cubicBezTo>
                  <a:cubicBezTo>
                    <a:pt x="1387" y="2"/>
                    <a:pt x="1343" y="1"/>
                    <a:pt x="1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17;p69"/>
            <p:cNvSpPr/>
            <p:nvPr/>
          </p:nvSpPr>
          <p:spPr>
            <a:xfrm>
              <a:off x="4229875" y="1437513"/>
              <a:ext cx="11325" cy="9475"/>
            </a:xfrm>
            <a:custGeom>
              <a:avLst/>
              <a:gdLst/>
              <a:ahLst/>
              <a:cxnLst/>
              <a:rect l="l" t="t" r="r" b="b"/>
              <a:pathLst>
                <a:path w="453" h="379" extrusionOk="0">
                  <a:moveTo>
                    <a:pt x="64" y="1"/>
                  </a:moveTo>
                  <a:cubicBezTo>
                    <a:pt x="40" y="1"/>
                    <a:pt x="19" y="20"/>
                    <a:pt x="17" y="44"/>
                  </a:cubicBezTo>
                  <a:cubicBezTo>
                    <a:pt x="17" y="49"/>
                    <a:pt x="0" y="167"/>
                    <a:pt x="83" y="262"/>
                  </a:cubicBezTo>
                  <a:cubicBezTo>
                    <a:pt x="149" y="341"/>
                    <a:pt x="257" y="379"/>
                    <a:pt x="401" y="379"/>
                  </a:cubicBezTo>
                  <a:cubicBezTo>
                    <a:pt x="429" y="379"/>
                    <a:pt x="453" y="355"/>
                    <a:pt x="453" y="327"/>
                  </a:cubicBezTo>
                  <a:cubicBezTo>
                    <a:pt x="453" y="299"/>
                    <a:pt x="431" y="277"/>
                    <a:pt x="403" y="277"/>
                  </a:cubicBezTo>
                  <a:cubicBezTo>
                    <a:pt x="289" y="277"/>
                    <a:pt x="207" y="252"/>
                    <a:pt x="160" y="199"/>
                  </a:cubicBezTo>
                  <a:cubicBezTo>
                    <a:pt x="107" y="137"/>
                    <a:pt x="117" y="61"/>
                    <a:pt x="117" y="59"/>
                  </a:cubicBezTo>
                  <a:cubicBezTo>
                    <a:pt x="120" y="31"/>
                    <a:pt x="102" y="5"/>
                    <a:pt x="74" y="2"/>
                  </a:cubicBezTo>
                  <a:cubicBezTo>
                    <a:pt x="71" y="1"/>
                    <a:pt x="68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18;p69"/>
            <p:cNvSpPr/>
            <p:nvPr/>
          </p:nvSpPr>
          <p:spPr>
            <a:xfrm>
              <a:off x="4221100" y="1448863"/>
              <a:ext cx="34550" cy="7075"/>
            </a:xfrm>
            <a:custGeom>
              <a:avLst/>
              <a:gdLst/>
              <a:ahLst/>
              <a:cxnLst/>
              <a:rect l="l" t="t" r="r" b="b"/>
              <a:pathLst>
                <a:path w="1382" h="283" extrusionOk="0">
                  <a:moveTo>
                    <a:pt x="60" y="0"/>
                  </a:moveTo>
                  <a:cubicBezTo>
                    <a:pt x="42" y="0"/>
                    <a:pt x="23" y="11"/>
                    <a:pt x="14" y="28"/>
                  </a:cubicBezTo>
                  <a:cubicBezTo>
                    <a:pt x="1" y="55"/>
                    <a:pt x="12" y="84"/>
                    <a:pt x="36" y="96"/>
                  </a:cubicBezTo>
                  <a:cubicBezTo>
                    <a:pt x="278" y="220"/>
                    <a:pt x="546" y="283"/>
                    <a:pt x="816" y="283"/>
                  </a:cubicBezTo>
                  <a:cubicBezTo>
                    <a:pt x="994" y="283"/>
                    <a:pt x="1171" y="255"/>
                    <a:pt x="1339" y="199"/>
                  </a:cubicBezTo>
                  <a:cubicBezTo>
                    <a:pt x="1367" y="192"/>
                    <a:pt x="1382" y="162"/>
                    <a:pt x="1371" y="137"/>
                  </a:cubicBezTo>
                  <a:cubicBezTo>
                    <a:pt x="1365" y="115"/>
                    <a:pt x="1345" y="101"/>
                    <a:pt x="1324" y="101"/>
                  </a:cubicBezTo>
                  <a:cubicBezTo>
                    <a:pt x="1319" y="101"/>
                    <a:pt x="1314" y="101"/>
                    <a:pt x="1309" y="103"/>
                  </a:cubicBezTo>
                  <a:cubicBezTo>
                    <a:pt x="1149" y="155"/>
                    <a:pt x="981" y="181"/>
                    <a:pt x="814" y="181"/>
                  </a:cubicBezTo>
                  <a:cubicBezTo>
                    <a:pt x="562" y="181"/>
                    <a:pt x="310" y="122"/>
                    <a:pt x="82" y="6"/>
                  </a:cubicBezTo>
                  <a:cubicBezTo>
                    <a:pt x="75" y="2"/>
                    <a:pt x="68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19;p69"/>
            <p:cNvSpPr/>
            <p:nvPr/>
          </p:nvSpPr>
          <p:spPr>
            <a:xfrm>
              <a:off x="4216750" y="1403913"/>
              <a:ext cx="20150" cy="4975"/>
            </a:xfrm>
            <a:custGeom>
              <a:avLst/>
              <a:gdLst/>
              <a:ahLst/>
              <a:cxnLst/>
              <a:rect l="l" t="t" r="r" b="b"/>
              <a:pathLst>
                <a:path w="806" h="199" extrusionOk="0">
                  <a:moveTo>
                    <a:pt x="422" y="1"/>
                  </a:moveTo>
                  <a:cubicBezTo>
                    <a:pt x="283" y="1"/>
                    <a:pt x="130" y="25"/>
                    <a:pt x="26" y="111"/>
                  </a:cubicBezTo>
                  <a:cubicBezTo>
                    <a:pt x="4" y="128"/>
                    <a:pt x="1" y="159"/>
                    <a:pt x="18" y="181"/>
                  </a:cubicBezTo>
                  <a:cubicBezTo>
                    <a:pt x="27" y="195"/>
                    <a:pt x="42" y="199"/>
                    <a:pt x="57" y="199"/>
                  </a:cubicBezTo>
                  <a:cubicBezTo>
                    <a:pt x="69" y="199"/>
                    <a:pt x="79" y="196"/>
                    <a:pt x="91" y="189"/>
                  </a:cubicBezTo>
                  <a:cubicBezTo>
                    <a:pt x="173" y="121"/>
                    <a:pt x="301" y="101"/>
                    <a:pt x="421" y="101"/>
                  </a:cubicBezTo>
                  <a:cubicBezTo>
                    <a:pt x="586" y="101"/>
                    <a:pt x="737" y="138"/>
                    <a:pt x="739" y="139"/>
                  </a:cubicBezTo>
                  <a:cubicBezTo>
                    <a:pt x="743" y="139"/>
                    <a:pt x="747" y="140"/>
                    <a:pt x="751" y="140"/>
                  </a:cubicBezTo>
                  <a:cubicBezTo>
                    <a:pt x="773" y="140"/>
                    <a:pt x="793" y="126"/>
                    <a:pt x="800" y="102"/>
                  </a:cubicBezTo>
                  <a:cubicBezTo>
                    <a:pt x="805" y="74"/>
                    <a:pt x="791" y="49"/>
                    <a:pt x="763" y="41"/>
                  </a:cubicBezTo>
                  <a:cubicBezTo>
                    <a:pt x="751" y="39"/>
                    <a:pt x="597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20;p69"/>
            <p:cNvSpPr/>
            <p:nvPr/>
          </p:nvSpPr>
          <p:spPr>
            <a:xfrm>
              <a:off x="4249425" y="1406613"/>
              <a:ext cx="23550" cy="8700"/>
            </a:xfrm>
            <a:custGeom>
              <a:avLst/>
              <a:gdLst/>
              <a:ahLst/>
              <a:cxnLst/>
              <a:rect l="l" t="t" r="r" b="b"/>
              <a:pathLst>
                <a:path w="942" h="348" extrusionOk="0">
                  <a:moveTo>
                    <a:pt x="207" y="0"/>
                  </a:moveTo>
                  <a:cubicBezTo>
                    <a:pt x="116" y="0"/>
                    <a:pt x="54" y="9"/>
                    <a:pt x="47" y="10"/>
                  </a:cubicBezTo>
                  <a:cubicBezTo>
                    <a:pt x="20" y="14"/>
                    <a:pt x="1" y="39"/>
                    <a:pt x="5" y="67"/>
                  </a:cubicBezTo>
                  <a:cubicBezTo>
                    <a:pt x="8" y="93"/>
                    <a:pt x="31" y="110"/>
                    <a:pt x="56" y="110"/>
                  </a:cubicBezTo>
                  <a:cubicBezTo>
                    <a:pt x="58" y="110"/>
                    <a:pt x="59" y="110"/>
                    <a:pt x="61" y="110"/>
                  </a:cubicBezTo>
                  <a:cubicBezTo>
                    <a:pt x="63" y="110"/>
                    <a:pt x="120" y="102"/>
                    <a:pt x="205" y="102"/>
                  </a:cubicBezTo>
                  <a:cubicBezTo>
                    <a:pt x="377" y="102"/>
                    <a:pt x="665" y="135"/>
                    <a:pt x="848" y="331"/>
                  </a:cubicBezTo>
                  <a:cubicBezTo>
                    <a:pt x="860" y="342"/>
                    <a:pt x="872" y="347"/>
                    <a:pt x="885" y="347"/>
                  </a:cubicBezTo>
                  <a:cubicBezTo>
                    <a:pt x="899" y="347"/>
                    <a:pt x="912" y="344"/>
                    <a:pt x="921" y="334"/>
                  </a:cubicBezTo>
                  <a:cubicBezTo>
                    <a:pt x="941" y="315"/>
                    <a:pt x="941" y="283"/>
                    <a:pt x="922" y="262"/>
                  </a:cubicBezTo>
                  <a:cubicBezTo>
                    <a:pt x="712" y="38"/>
                    <a:pt x="397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21;p69"/>
            <p:cNvSpPr/>
            <p:nvPr/>
          </p:nvSpPr>
          <p:spPr>
            <a:xfrm>
              <a:off x="4223600" y="1414038"/>
              <a:ext cx="4500" cy="7950"/>
            </a:xfrm>
            <a:custGeom>
              <a:avLst/>
              <a:gdLst/>
              <a:ahLst/>
              <a:cxnLst/>
              <a:rect l="l" t="t" r="r" b="b"/>
              <a:pathLst>
                <a:path w="180" h="318" extrusionOk="0">
                  <a:moveTo>
                    <a:pt x="89" y="0"/>
                  </a:moveTo>
                  <a:cubicBezTo>
                    <a:pt x="39" y="0"/>
                    <a:pt x="1" y="71"/>
                    <a:pt x="1" y="159"/>
                  </a:cubicBezTo>
                  <a:cubicBezTo>
                    <a:pt x="1" y="248"/>
                    <a:pt x="39" y="317"/>
                    <a:pt x="89" y="317"/>
                  </a:cubicBezTo>
                  <a:cubicBezTo>
                    <a:pt x="139" y="317"/>
                    <a:pt x="179" y="246"/>
                    <a:pt x="179" y="159"/>
                  </a:cubicBezTo>
                  <a:cubicBezTo>
                    <a:pt x="179" y="73"/>
                    <a:pt x="139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22;p69"/>
            <p:cNvSpPr/>
            <p:nvPr/>
          </p:nvSpPr>
          <p:spPr>
            <a:xfrm>
              <a:off x="4254225" y="1420013"/>
              <a:ext cx="4475" cy="7925"/>
            </a:xfrm>
            <a:custGeom>
              <a:avLst/>
              <a:gdLst/>
              <a:ahLst/>
              <a:cxnLst/>
              <a:rect l="l" t="t" r="r" b="b"/>
              <a:pathLst>
                <a:path w="179" h="317" extrusionOk="0">
                  <a:moveTo>
                    <a:pt x="90" y="0"/>
                  </a:moveTo>
                  <a:cubicBezTo>
                    <a:pt x="42" y="0"/>
                    <a:pt x="1" y="71"/>
                    <a:pt x="1" y="158"/>
                  </a:cubicBezTo>
                  <a:cubicBezTo>
                    <a:pt x="1" y="246"/>
                    <a:pt x="42" y="317"/>
                    <a:pt x="90" y="317"/>
                  </a:cubicBezTo>
                  <a:cubicBezTo>
                    <a:pt x="141" y="317"/>
                    <a:pt x="179" y="245"/>
                    <a:pt x="179" y="158"/>
                  </a:cubicBezTo>
                  <a:cubicBezTo>
                    <a:pt x="179" y="69"/>
                    <a:pt x="14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23;p69"/>
            <p:cNvSpPr/>
            <p:nvPr/>
          </p:nvSpPr>
          <p:spPr>
            <a:xfrm>
              <a:off x="4207550" y="1408938"/>
              <a:ext cx="31600" cy="22625"/>
            </a:xfrm>
            <a:custGeom>
              <a:avLst/>
              <a:gdLst/>
              <a:ahLst/>
              <a:cxnLst/>
              <a:rect l="l" t="t" r="r" b="b"/>
              <a:pathLst>
                <a:path w="1264" h="905" extrusionOk="0">
                  <a:moveTo>
                    <a:pt x="413" y="100"/>
                  </a:moveTo>
                  <a:cubicBezTo>
                    <a:pt x="680" y="100"/>
                    <a:pt x="1070" y="241"/>
                    <a:pt x="1160" y="299"/>
                  </a:cubicBezTo>
                  <a:cubicBezTo>
                    <a:pt x="1119" y="461"/>
                    <a:pt x="1064" y="621"/>
                    <a:pt x="997" y="769"/>
                  </a:cubicBezTo>
                  <a:cubicBezTo>
                    <a:pt x="987" y="784"/>
                    <a:pt x="954" y="805"/>
                    <a:pt x="850" y="805"/>
                  </a:cubicBezTo>
                  <a:cubicBezTo>
                    <a:pt x="746" y="805"/>
                    <a:pt x="572" y="785"/>
                    <a:pt x="279" y="717"/>
                  </a:cubicBezTo>
                  <a:cubicBezTo>
                    <a:pt x="239" y="708"/>
                    <a:pt x="208" y="683"/>
                    <a:pt x="188" y="645"/>
                  </a:cubicBezTo>
                  <a:cubicBezTo>
                    <a:pt x="114" y="509"/>
                    <a:pt x="171" y="244"/>
                    <a:pt x="193" y="187"/>
                  </a:cubicBezTo>
                  <a:cubicBezTo>
                    <a:pt x="205" y="150"/>
                    <a:pt x="241" y="123"/>
                    <a:pt x="300" y="111"/>
                  </a:cubicBezTo>
                  <a:cubicBezTo>
                    <a:pt x="333" y="104"/>
                    <a:pt x="372" y="100"/>
                    <a:pt x="413" y="100"/>
                  </a:cubicBezTo>
                  <a:close/>
                  <a:moveTo>
                    <a:pt x="407" y="0"/>
                  </a:moveTo>
                  <a:cubicBezTo>
                    <a:pt x="237" y="0"/>
                    <a:pt x="134" y="51"/>
                    <a:pt x="98" y="151"/>
                  </a:cubicBezTo>
                  <a:cubicBezTo>
                    <a:pt x="78" y="201"/>
                    <a:pt x="0" y="511"/>
                    <a:pt x="98" y="694"/>
                  </a:cubicBezTo>
                  <a:cubicBezTo>
                    <a:pt x="133" y="758"/>
                    <a:pt x="186" y="800"/>
                    <a:pt x="255" y="816"/>
                  </a:cubicBezTo>
                  <a:cubicBezTo>
                    <a:pt x="512" y="875"/>
                    <a:pt x="702" y="904"/>
                    <a:pt x="836" y="904"/>
                  </a:cubicBezTo>
                  <a:cubicBezTo>
                    <a:pt x="967" y="904"/>
                    <a:pt x="1047" y="875"/>
                    <a:pt x="1081" y="817"/>
                  </a:cubicBezTo>
                  <a:cubicBezTo>
                    <a:pt x="1159" y="651"/>
                    <a:pt x="1219" y="475"/>
                    <a:pt x="1262" y="296"/>
                  </a:cubicBezTo>
                  <a:lnTo>
                    <a:pt x="1263" y="288"/>
                  </a:lnTo>
                  <a:lnTo>
                    <a:pt x="1263" y="281"/>
                  </a:lnTo>
                  <a:cubicBezTo>
                    <a:pt x="1255" y="179"/>
                    <a:pt x="764" y="39"/>
                    <a:pt x="557" y="11"/>
                  </a:cubicBezTo>
                  <a:cubicBezTo>
                    <a:pt x="502" y="4"/>
                    <a:pt x="452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24;p69"/>
            <p:cNvSpPr/>
            <p:nvPr/>
          </p:nvSpPr>
          <p:spPr>
            <a:xfrm>
              <a:off x="4244650" y="1414813"/>
              <a:ext cx="29350" cy="21975"/>
            </a:xfrm>
            <a:custGeom>
              <a:avLst/>
              <a:gdLst/>
              <a:ahLst/>
              <a:cxnLst/>
              <a:rect l="l" t="t" r="r" b="b"/>
              <a:pathLst>
                <a:path w="1174" h="879" extrusionOk="0">
                  <a:moveTo>
                    <a:pt x="444" y="97"/>
                  </a:moveTo>
                  <a:cubicBezTo>
                    <a:pt x="637" y="97"/>
                    <a:pt x="861" y="119"/>
                    <a:pt x="986" y="189"/>
                  </a:cubicBezTo>
                  <a:cubicBezTo>
                    <a:pt x="1039" y="218"/>
                    <a:pt x="1067" y="252"/>
                    <a:pt x="1069" y="292"/>
                  </a:cubicBezTo>
                  <a:cubicBezTo>
                    <a:pt x="1075" y="351"/>
                    <a:pt x="1053" y="624"/>
                    <a:pt x="945" y="733"/>
                  </a:cubicBezTo>
                  <a:cubicBezTo>
                    <a:pt x="916" y="764"/>
                    <a:pt x="882" y="777"/>
                    <a:pt x="844" y="777"/>
                  </a:cubicBezTo>
                  <a:cubicBezTo>
                    <a:pt x="842" y="777"/>
                    <a:pt x="840" y="777"/>
                    <a:pt x="837" y="777"/>
                  </a:cubicBezTo>
                  <a:cubicBezTo>
                    <a:pt x="235" y="740"/>
                    <a:pt x="145" y="658"/>
                    <a:pt x="135" y="630"/>
                  </a:cubicBezTo>
                  <a:cubicBezTo>
                    <a:pt x="109" y="463"/>
                    <a:pt x="102" y="294"/>
                    <a:pt x="109" y="124"/>
                  </a:cubicBezTo>
                  <a:cubicBezTo>
                    <a:pt x="161" y="110"/>
                    <a:pt x="293" y="97"/>
                    <a:pt x="444" y="97"/>
                  </a:cubicBezTo>
                  <a:close/>
                  <a:moveTo>
                    <a:pt x="434" y="1"/>
                  </a:moveTo>
                  <a:cubicBezTo>
                    <a:pt x="236" y="1"/>
                    <a:pt x="38" y="21"/>
                    <a:pt x="15" y="78"/>
                  </a:cubicBezTo>
                  <a:lnTo>
                    <a:pt x="12" y="93"/>
                  </a:lnTo>
                  <a:cubicBezTo>
                    <a:pt x="0" y="277"/>
                    <a:pt x="8" y="463"/>
                    <a:pt x="37" y="653"/>
                  </a:cubicBezTo>
                  <a:cubicBezTo>
                    <a:pt x="76" y="778"/>
                    <a:pt x="311" y="846"/>
                    <a:pt x="830" y="879"/>
                  </a:cubicBezTo>
                  <a:lnTo>
                    <a:pt x="846" y="879"/>
                  </a:lnTo>
                  <a:cubicBezTo>
                    <a:pt x="913" y="879"/>
                    <a:pt x="970" y="852"/>
                    <a:pt x="1017" y="806"/>
                  </a:cubicBezTo>
                  <a:cubicBezTo>
                    <a:pt x="1162" y="661"/>
                    <a:pt x="1174" y="342"/>
                    <a:pt x="1171" y="289"/>
                  </a:cubicBezTo>
                  <a:cubicBezTo>
                    <a:pt x="1163" y="152"/>
                    <a:pt x="1026" y="62"/>
                    <a:pt x="767" y="21"/>
                  </a:cubicBezTo>
                  <a:cubicBezTo>
                    <a:pt x="687" y="9"/>
                    <a:pt x="561" y="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25;p69"/>
            <p:cNvSpPr/>
            <p:nvPr/>
          </p:nvSpPr>
          <p:spPr>
            <a:xfrm>
              <a:off x="4236650" y="1414713"/>
              <a:ext cx="10975" cy="3725"/>
            </a:xfrm>
            <a:custGeom>
              <a:avLst/>
              <a:gdLst/>
              <a:ahLst/>
              <a:cxnLst/>
              <a:rect l="l" t="t" r="r" b="b"/>
              <a:pathLst>
                <a:path w="439" h="149" extrusionOk="0">
                  <a:moveTo>
                    <a:pt x="111" y="0"/>
                  </a:moveTo>
                  <a:cubicBezTo>
                    <a:pt x="90" y="0"/>
                    <a:pt x="69" y="1"/>
                    <a:pt x="48" y="3"/>
                  </a:cubicBezTo>
                  <a:cubicBezTo>
                    <a:pt x="20" y="6"/>
                    <a:pt x="1" y="29"/>
                    <a:pt x="2" y="57"/>
                  </a:cubicBezTo>
                  <a:cubicBezTo>
                    <a:pt x="4" y="83"/>
                    <a:pt x="26" y="103"/>
                    <a:pt x="52" y="103"/>
                  </a:cubicBezTo>
                  <a:cubicBezTo>
                    <a:pt x="53" y="103"/>
                    <a:pt x="54" y="103"/>
                    <a:pt x="55" y="103"/>
                  </a:cubicBezTo>
                  <a:cubicBezTo>
                    <a:pt x="74" y="102"/>
                    <a:pt x="93" y="101"/>
                    <a:pt x="112" y="101"/>
                  </a:cubicBezTo>
                  <a:cubicBezTo>
                    <a:pt x="199" y="101"/>
                    <a:pt x="283" y="115"/>
                    <a:pt x="365" y="146"/>
                  </a:cubicBezTo>
                  <a:cubicBezTo>
                    <a:pt x="371" y="147"/>
                    <a:pt x="376" y="149"/>
                    <a:pt x="381" y="149"/>
                  </a:cubicBezTo>
                  <a:cubicBezTo>
                    <a:pt x="401" y="149"/>
                    <a:pt x="422" y="135"/>
                    <a:pt x="428" y="116"/>
                  </a:cubicBezTo>
                  <a:cubicBezTo>
                    <a:pt x="438" y="90"/>
                    <a:pt x="424" y="60"/>
                    <a:pt x="399" y="51"/>
                  </a:cubicBezTo>
                  <a:cubicBezTo>
                    <a:pt x="305" y="17"/>
                    <a:pt x="209" y="0"/>
                    <a:pt x="1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26;p69"/>
            <p:cNvSpPr/>
            <p:nvPr/>
          </p:nvSpPr>
          <p:spPr>
            <a:xfrm>
              <a:off x="4235550" y="1417313"/>
              <a:ext cx="11700" cy="4050"/>
            </a:xfrm>
            <a:custGeom>
              <a:avLst/>
              <a:gdLst/>
              <a:ahLst/>
              <a:cxnLst/>
              <a:rect l="l" t="t" r="r" b="b"/>
              <a:pathLst>
                <a:path w="468" h="162" extrusionOk="0">
                  <a:moveTo>
                    <a:pt x="178" y="0"/>
                  </a:moveTo>
                  <a:cubicBezTo>
                    <a:pt x="134" y="0"/>
                    <a:pt x="89" y="6"/>
                    <a:pt x="45" y="17"/>
                  </a:cubicBezTo>
                  <a:cubicBezTo>
                    <a:pt x="17" y="24"/>
                    <a:pt x="0" y="51"/>
                    <a:pt x="8" y="79"/>
                  </a:cubicBezTo>
                  <a:cubicBezTo>
                    <a:pt x="11" y="101"/>
                    <a:pt x="33" y="117"/>
                    <a:pt x="56" y="117"/>
                  </a:cubicBezTo>
                  <a:cubicBezTo>
                    <a:pt x="60" y="117"/>
                    <a:pt x="64" y="117"/>
                    <a:pt x="68" y="115"/>
                  </a:cubicBezTo>
                  <a:cubicBezTo>
                    <a:pt x="104" y="107"/>
                    <a:pt x="140" y="102"/>
                    <a:pt x="176" y="102"/>
                  </a:cubicBezTo>
                  <a:cubicBezTo>
                    <a:pt x="248" y="102"/>
                    <a:pt x="320" y="120"/>
                    <a:pt x="385" y="155"/>
                  </a:cubicBezTo>
                  <a:cubicBezTo>
                    <a:pt x="392" y="160"/>
                    <a:pt x="401" y="161"/>
                    <a:pt x="409" y="161"/>
                  </a:cubicBezTo>
                  <a:cubicBezTo>
                    <a:pt x="428" y="161"/>
                    <a:pt x="444" y="152"/>
                    <a:pt x="454" y="133"/>
                  </a:cubicBezTo>
                  <a:cubicBezTo>
                    <a:pt x="468" y="110"/>
                    <a:pt x="459" y="79"/>
                    <a:pt x="435" y="65"/>
                  </a:cubicBezTo>
                  <a:cubicBezTo>
                    <a:pt x="355" y="22"/>
                    <a:pt x="267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27;p69"/>
            <p:cNvSpPr/>
            <p:nvPr/>
          </p:nvSpPr>
          <p:spPr>
            <a:xfrm>
              <a:off x="4271200" y="1420763"/>
              <a:ext cx="15025" cy="11100"/>
            </a:xfrm>
            <a:custGeom>
              <a:avLst/>
              <a:gdLst/>
              <a:ahLst/>
              <a:cxnLst/>
              <a:rect l="l" t="t" r="r" b="b"/>
              <a:pathLst>
                <a:path w="601" h="444" extrusionOk="0">
                  <a:moveTo>
                    <a:pt x="59" y="0"/>
                  </a:moveTo>
                  <a:cubicBezTo>
                    <a:pt x="43" y="0"/>
                    <a:pt x="27" y="8"/>
                    <a:pt x="16" y="22"/>
                  </a:cubicBezTo>
                  <a:cubicBezTo>
                    <a:pt x="1" y="44"/>
                    <a:pt x="7" y="75"/>
                    <a:pt x="29" y="91"/>
                  </a:cubicBezTo>
                  <a:lnTo>
                    <a:pt x="515" y="434"/>
                  </a:lnTo>
                  <a:cubicBezTo>
                    <a:pt x="524" y="439"/>
                    <a:pt x="536" y="443"/>
                    <a:pt x="545" y="443"/>
                  </a:cubicBezTo>
                  <a:cubicBezTo>
                    <a:pt x="560" y="443"/>
                    <a:pt x="576" y="436"/>
                    <a:pt x="586" y="421"/>
                  </a:cubicBezTo>
                  <a:cubicBezTo>
                    <a:pt x="601" y="399"/>
                    <a:pt x="595" y="368"/>
                    <a:pt x="573" y="350"/>
                  </a:cubicBezTo>
                  <a:lnTo>
                    <a:pt x="86" y="8"/>
                  </a:lnTo>
                  <a:cubicBezTo>
                    <a:pt x="78" y="3"/>
                    <a:pt x="6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28;p69"/>
            <p:cNvSpPr/>
            <p:nvPr/>
          </p:nvSpPr>
          <p:spPr>
            <a:xfrm>
              <a:off x="4303525" y="1623963"/>
              <a:ext cx="78200" cy="93875"/>
            </a:xfrm>
            <a:custGeom>
              <a:avLst/>
              <a:gdLst/>
              <a:ahLst/>
              <a:cxnLst/>
              <a:rect l="l" t="t" r="r" b="b"/>
              <a:pathLst>
                <a:path w="3128" h="3755" extrusionOk="0">
                  <a:moveTo>
                    <a:pt x="2550" y="1"/>
                  </a:moveTo>
                  <a:lnTo>
                    <a:pt x="991" y="777"/>
                  </a:lnTo>
                  <a:cubicBezTo>
                    <a:pt x="991" y="777"/>
                    <a:pt x="348" y="2011"/>
                    <a:pt x="214" y="2144"/>
                  </a:cubicBezTo>
                  <a:cubicBezTo>
                    <a:pt x="129" y="2232"/>
                    <a:pt x="56" y="2329"/>
                    <a:pt x="0" y="2438"/>
                  </a:cubicBezTo>
                  <a:lnTo>
                    <a:pt x="749" y="3754"/>
                  </a:lnTo>
                  <a:cubicBezTo>
                    <a:pt x="749" y="3754"/>
                    <a:pt x="1928" y="2792"/>
                    <a:pt x="2459" y="2335"/>
                  </a:cubicBezTo>
                  <a:cubicBezTo>
                    <a:pt x="2989" y="1880"/>
                    <a:pt x="3128" y="1315"/>
                    <a:pt x="3048" y="1021"/>
                  </a:cubicBezTo>
                  <a:cubicBezTo>
                    <a:pt x="2967" y="726"/>
                    <a:pt x="2550" y="1"/>
                    <a:pt x="2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29;p69"/>
            <p:cNvSpPr/>
            <p:nvPr/>
          </p:nvSpPr>
          <p:spPr>
            <a:xfrm>
              <a:off x="4302025" y="1623313"/>
              <a:ext cx="81150" cy="96425"/>
            </a:xfrm>
            <a:custGeom>
              <a:avLst/>
              <a:gdLst/>
              <a:ahLst/>
              <a:cxnLst/>
              <a:rect l="l" t="t" r="r" b="b"/>
              <a:pathLst>
                <a:path w="3246" h="3857" extrusionOk="0">
                  <a:moveTo>
                    <a:pt x="2650" y="0"/>
                  </a:moveTo>
                  <a:lnTo>
                    <a:pt x="2563" y="50"/>
                  </a:lnTo>
                  <a:cubicBezTo>
                    <a:pt x="2567" y="58"/>
                    <a:pt x="2980" y="774"/>
                    <a:pt x="3057" y="1060"/>
                  </a:cubicBezTo>
                  <a:cubicBezTo>
                    <a:pt x="3141" y="1362"/>
                    <a:pt x="2967" y="1907"/>
                    <a:pt x="2485" y="2321"/>
                  </a:cubicBezTo>
                  <a:cubicBezTo>
                    <a:pt x="2021" y="2721"/>
                    <a:pt x="1045" y="3521"/>
                    <a:pt x="822" y="3704"/>
                  </a:cubicBezTo>
                  <a:lnTo>
                    <a:pt x="115" y="2461"/>
                  </a:lnTo>
                  <a:cubicBezTo>
                    <a:pt x="167" y="2367"/>
                    <a:pt x="233" y="2282"/>
                    <a:pt x="307" y="2203"/>
                  </a:cubicBezTo>
                  <a:cubicBezTo>
                    <a:pt x="442" y="2068"/>
                    <a:pt x="1027" y="952"/>
                    <a:pt x="1094" y="825"/>
                  </a:cubicBezTo>
                  <a:lnTo>
                    <a:pt x="1005" y="780"/>
                  </a:lnTo>
                  <a:cubicBezTo>
                    <a:pt x="828" y="1120"/>
                    <a:pt x="342" y="2028"/>
                    <a:pt x="237" y="2134"/>
                  </a:cubicBezTo>
                  <a:cubicBezTo>
                    <a:pt x="147" y="2224"/>
                    <a:pt x="72" y="2327"/>
                    <a:pt x="13" y="2439"/>
                  </a:cubicBezTo>
                  <a:lnTo>
                    <a:pt x="0" y="2463"/>
                  </a:lnTo>
                  <a:lnTo>
                    <a:pt x="794" y="3857"/>
                  </a:lnTo>
                  <a:lnTo>
                    <a:pt x="839" y="3820"/>
                  </a:lnTo>
                  <a:cubicBezTo>
                    <a:pt x="850" y="3810"/>
                    <a:pt x="2023" y="2850"/>
                    <a:pt x="2548" y="2399"/>
                  </a:cubicBezTo>
                  <a:cubicBezTo>
                    <a:pt x="3068" y="1951"/>
                    <a:pt x="3245" y="1375"/>
                    <a:pt x="3152" y="1033"/>
                  </a:cubicBezTo>
                  <a:cubicBezTo>
                    <a:pt x="3071" y="736"/>
                    <a:pt x="2666" y="3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30;p69"/>
            <p:cNvSpPr/>
            <p:nvPr/>
          </p:nvSpPr>
          <p:spPr>
            <a:xfrm>
              <a:off x="4293425" y="1677563"/>
              <a:ext cx="46225" cy="54300"/>
            </a:xfrm>
            <a:custGeom>
              <a:avLst/>
              <a:gdLst/>
              <a:ahLst/>
              <a:cxnLst/>
              <a:rect l="l" t="t" r="r" b="b"/>
              <a:pathLst>
                <a:path w="1849" h="2172" extrusionOk="0">
                  <a:moveTo>
                    <a:pt x="618" y="1"/>
                  </a:moveTo>
                  <a:lnTo>
                    <a:pt x="1" y="458"/>
                  </a:lnTo>
                  <a:cubicBezTo>
                    <a:pt x="1" y="458"/>
                    <a:pt x="912" y="2172"/>
                    <a:pt x="1015" y="2172"/>
                  </a:cubicBezTo>
                  <a:cubicBezTo>
                    <a:pt x="1016" y="2172"/>
                    <a:pt x="1018" y="2171"/>
                    <a:pt x="1019" y="2170"/>
                  </a:cubicBezTo>
                  <a:cubicBezTo>
                    <a:pt x="1099" y="2117"/>
                    <a:pt x="1421" y="1955"/>
                    <a:pt x="1635" y="1795"/>
                  </a:cubicBezTo>
                  <a:cubicBezTo>
                    <a:pt x="1849" y="1635"/>
                    <a:pt x="1797" y="1609"/>
                    <a:pt x="1527" y="1233"/>
                  </a:cubicBezTo>
                  <a:cubicBezTo>
                    <a:pt x="1261" y="859"/>
                    <a:pt x="618" y="1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31;p69"/>
            <p:cNvSpPr/>
            <p:nvPr/>
          </p:nvSpPr>
          <p:spPr>
            <a:xfrm>
              <a:off x="4291775" y="1675763"/>
              <a:ext cx="49050" cy="57425"/>
            </a:xfrm>
            <a:custGeom>
              <a:avLst/>
              <a:gdLst/>
              <a:ahLst/>
              <a:cxnLst/>
              <a:rect l="l" t="t" r="r" b="b"/>
              <a:pathLst>
                <a:path w="1962" h="2297" extrusionOk="0">
                  <a:moveTo>
                    <a:pt x="674" y="141"/>
                  </a:moveTo>
                  <a:cubicBezTo>
                    <a:pt x="805" y="313"/>
                    <a:pt x="1322" y="1009"/>
                    <a:pt x="1555" y="1333"/>
                  </a:cubicBezTo>
                  <a:lnTo>
                    <a:pt x="1623" y="1427"/>
                  </a:lnTo>
                  <a:cubicBezTo>
                    <a:pt x="1828" y="1710"/>
                    <a:pt x="1828" y="1710"/>
                    <a:pt x="1673" y="1827"/>
                  </a:cubicBezTo>
                  <a:cubicBezTo>
                    <a:pt x="1529" y="1933"/>
                    <a:pt x="1333" y="2043"/>
                    <a:pt x="1201" y="2117"/>
                  </a:cubicBezTo>
                  <a:cubicBezTo>
                    <a:pt x="1153" y="2144"/>
                    <a:pt x="1113" y="2167"/>
                    <a:pt x="1085" y="2183"/>
                  </a:cubicBezTo>
                  <a:cubicBezTo>
                    <a:pt x="969" y="2064"/>
                    <a:pt x="524" y="1274"/>
                    <a:pt x="133" y="543"/>
                  </a:cubicBezTo>
                  <a:lnTo>
                    <a:pt x="674" y="141"/>
                  </a:lnTo>
                  <a:close/>
                  <a:moveTo>
                    <a:pt x="690" y="1"/>
                  </a:moveTo>
                  <a:lnTo>
                    <a:pt x="0" y="511"/>
                  </a:lnTo>
                  <a:lnTo>
                    <a:pt x="21" y="550"/>
                  </a:lnTo>
                  <a:cubicBezTo>
                    <a:pt x="358" y="1187"/>
                    <a:pt x="945" y="2262"/>
                    <a:pt x="1064" y="2291"/>
                  </a:cubicBezTo>
                  <a:lnTo>
                    <a:pt x="1094" y="2297"/>
                  </a:lnTo>
                  <a:lnTo>
                    <a:pt x="1112" y="2284"/>
                  </a:lnTo>
                  <a:cubicBezTo>
                    <a:pt x="1135" y="2266"/>
                    <a:pt x="1182" y="2239"/>
                    <a:pt x="1246" y="2204"/>
                  </a:cubicBezTo>
                  <a:cubicBezTo>
                    <a:pt x="1378" y="2129"/>
                    <a:pt x="1579" y="2017"/>
                    <a:pt x="1728" y="1906"/>
                  </a:cubicBezTo>
                  <a:cubicBezTo>
                    <a:pt x="1962" y="1731"/>
                    <a:pt x="1907" y="1656"/>
                    <a:pt x="1698" y="1368"/>
                  </a:cubicBezTo>
                  <a:lnTo>
                    <a:pt x="1632" y="1276"/>
                  </a:lnTo>
                  <a:cubicBezTo>
                    <a:pt x="1366" y="904"/>
                    <a:pt x="725" y="51"/>
                    <a:pt x="721" y="42"/>
                  </a:cubicBezTo>
                  <a:lnTo>
                    <a:pt x="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32;p69"/>
            <p:cNvSpPr/>
            <p:nvPr/>
          </p:nvSpPr>
          <p:spPr>
            <a:xfrm>
              <a:off x="4324425" y="1633663"/>
              <a:ext cx="24150" cy="6175"/>
            </a:xfrm>
            <a:custGeom>
              <a:avLst/>
              <a:gdLst/>
              <a:ahLst/>
              <a:cxnLst/>
              <a:rect l="l" t="t" r="r" b="b"/>
              <a:pathLst>
                <a:path w="966" h="247" extrusionOk="0">
                  <a:moveTo>
                    <a:pt x="722" y="0"/>
                  </a:moveTo>
                  <a:cubicBezTo>
                    <a:pt x="473" y="0"/>
                    <a:pt x="228" y="51"/>
                    <a:pt x="0" y="154"/>
                  </a:cubicBezTo>
                  <a:lnTo>
                    <a:pt x="41" y="246"/>
                  </a:lnTo>
                  <a:cubicBezTo>
                    <a:pt x="257" y="150"/>
                    <a:pt x="491" y="100"/>
                    <a:pt x="726" y="100"/>
                  </a:cubicBezTo>
                  <a:cubicBezTo>
                    <a:pt x="801" y="100"/>
                    <a:pt x="876" y="105"/>
                    <a:pt x="951" y="115"/>
                  </a:cubicBezTo>
                  <a:lnTo>
                    <a:pt x="965" y="17"/>
                  </a:lnTo>
                  <a:cubicBezTo>
                    <a:pt x="884" y="6"/>
                    <a:pt x="803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33;p69"/>
            <p:cNvSpPr/>
            <p:nvPr/>
          </p:nvSpPr>
          <p:spPr>
            <a:xfrm>
              <a:off x="4334325" y="1637438"/>
              <a:ext cx="22400" cy="4375"/>
            </a:xfrm>
            <a:custGeom>
              <a:avLst/>
              <a:gdLst/>
              <a:ahLst/>
              <a:cxnLst/>
              <a:rect l="l" t="t" r="r" b="b"/>
              <a:pathLst>
                <a:path w="896" h="175" extrusionOk="0">
                  <a:moveTo>
                    <a:pt x="446" y="0"/>
                  </a:moveTo>
                  <a:cubicBezTo>
                    <a:pt x="150" y="0"/>
                    <a:pt x="8" y="83"/>
                    <a:pt x="1" y="88"/>
                  </a:cubicBezTo>
                  <a:lnTo>
                    <a:pt x="52" y="175"/>
                  </a:lnTo>
                  <a:cubicBezTo>
                    <a:pt x="53" y="173"/>
                    <a:pt x="180" y="101"/>
                    <a:pt x="446" y="101"/>
                  </a:cubicBezTo>
                  <a:cubicBezTo>
                    <a:pt x="562" y="101"/>
                    <a:pt x="704" y="114"/>
                    <a:pt x="873" y="153"/>
                  </a:cubicBezTo>
                  <a:lnTo>
                    <a:pt x="895" y="54"/>
                  </a:lnTo>
                  <a:cubicBezTo>
                    <a:pt x="718" y="14"/>
                    <a:pt x="569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34;p69"/>
            <p:cNvSpPr/>
            <p:nvPr/>
          </p:nvSpPr>
          <p:spPr>
            <a:xfrm>
              <a:off x="4283375" y="1684213"/>
              <a:ext cx="31525" cy="52925"/>
            </a:xfrm>
            <a:custGeom>
              <a:avLst/>
              <a:gdLst/>
              <a:ahLst/>
              <a:cxnLst/>
              <a:rect l="l" t="t" r="r" b="b"/>
              <a:pathLst>
                <a:path w="1261" h="2117" extrusionOk="0">
                  <a:moveTo>
                    <a:pt x="351" y="0"/>
                  </a:moveTo>
                  <a:lnTo>
                    <a:pt x="0" y="106"/>
                  </a:lnTo>
                  <a:lnTo>
                    <a:pt x="939" y="2117"/>
                  </a:lnTo>
                  <a:lnTo>
                    <a:pt x="1260" y="187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35;p69"/>
            <p:cNvSpPr/>
            <p:nvPr/>
          </p:nvSpPr>
          <p:spPr>
            <a:xfrm>
              <a:off x="4281650" y="1682688"/>
              <a:ext cx="34825" cy="56400"/>
            </a:xfrm>
            <a:custGeom>
              <a:avLst/>
              <a:gdLst/>
              <a:ahLst/>
              <a:cxnLst/>
              <a:rect l="l" t="t" r="r" b="b"/>
              <a:pathLst>
                <a:path w="1393" h="2256" extrusionOk="0">
                  <a:moveTo>
                    <a:pt x="394" y="122"/>
                  </a:moveTo>
                  <a:lnTo>
                    <a:pt x="1267" y="1921"/>
                  </a:lnTo>
                  <a:lnTo>
                    <a:pt x="1027" y="2101"/>
                  </a:lnTo>
                  <a:lnTo>
                    <a:pt x="140" y="200"/>
                  </a:lnTo>
                  <a:lnTo>
                    <a:pt x="394" y="122"/>
                  </a:lnTo>
                  <a:close/>
                  <a:moveTo>
                    <a:pt x="445" y="1"/>
                  </a:moveTo>
                  <a:lnTo>
                    <a:pt x="0" y="136"/>
                  </a:lnTo>
                  <a:lnTo>
                    <a:pt x="989" y="2256"/>
                  </a:lnTo>
                  <a:lnTo>
                    <a:pt x="1393" y="195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36;p69"/>
            <p:cNvSpPr/>
            <p:nvPr/>
          </p:nvSpPr>
          <p:spPr>
            <a:xfrm>
              <a:off x="4112675" y="1679488"/>
              <a:ext cx="25450" cy="35550"/>
            </a:xfrm>
            <a:custGeom>
              <a:avLst/>
              <a:gdLst/>
              <a:ahLst/>
              <a:cxnLst/>
              <a:rect l="l" t="t" r="r" b="b"/>
              <a:pathLst>
                <a:path w="1018" h="1422" extrusionOk="0">
                  <a:moveTo>
                    <a:pt x="615" y="1"/>
                  </a:moveTo>
                  <a:lnTo>
                    <a:pt x="0" y="779"/>
                  </a:lnTo>
                  <a:lnTo>
                    <a:pt x="376" y="1421"/>
                  </a:lnTo>
                  <a:lnTo>
                    <a:pt x="1017" y="484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37;p69"/>
            <p:cNvSpPr/>
            <p:nvPr/>
          </p:nvSpPr>
          <p:spPr>
            <a:xfrm>
              <a:off x="4111125" y="1677538"/>
              <a:ext cx="28575" cy="39850"/>
            </a:xfrm>
            <a:custGeom>
              <a:avLst/>
              <a:gdLst/>
              <a:ahLst/>
              <a:cxnLst/>
              <a:rect l="l" t="t" r="r" b="b"/>
              <a:pathLst>
                <a:path w="1143" h="1594" extrusionOk="0">
                  <a:moveTo>
                    <a:pt x="678" y="158"/>
                  </a:moveTo>
                  <a:lnTo>
                    <a:pt x="1017" y="563"/>
                  </a:lnTo>
                  <a:lnTo>
                    <a:pt x="441" y="1404"/>
                  </a:lnTo>
                  <a:lnTo>
                    <a:pt x="123" y="860"/>
                  </a:lnTo>
                  <a:lnTo>
                    <a:pt x="678" y="158"/>
                  </a:lnTo>
                  <a:close/>
                  <a:moveTo>
                    <a:pt x="677" y="1"/>
                  </a:moveTo>
                  <a:lnTo>
                    <a:pt x="1" y="852"/>
                  </a:lnTo>
                  <a:lnTo>
                    <a:pt x="434" y="1594"/>
                  </a:lnTo>
                  <a:lnTo>
                    <a:pt x="1143" y="56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38;p69"/>
            <p:cNvSpPr/>
            <p:nvPr/>
          </p:nvSpPr>
          <p:spPr>
            <a:xfrm>
              <a:off x="4079925" y="1606513"/>
              <a:ext cx="55500" cy="92450"/>
            </a:xfrm>
            <a:custGeom>
              <a:avLst/>
              <a:gdLst/>
              <a:ahLst/>
              <a:cxnLst/>
              <a:rect l="l" t="t" r="r" b="b"/>
              <a:pathLst>
                <a:path w="2220" h="3698" extrusionOk="0">
                  <a:moveTo>
                    <a:pt x="910" y="0"/>
                  </a:moveTo>
                  <a:cubicBezTo>
                    <a:pt x="910" y="0"/>
                    <a:pt x="0" y="884"/>
                    <a:pt x="161" y="2171"/>
                  </a:cubicBezTo>
                  <a:cubicBezTo>
                    <a:pt x="320" y="3456"/>
                    <a:pt x="882" y="3698"/>
                    <a:pt x="882" y="3698"/>
                  </a:cubicBezTo>
                  <a:lnTo>
                    <a:pt x="2034" y="2547"/>
                  </a:lnTo>
                  <a:cubicBezTo>
                    <a:pt x="2034" y="2547"/>
                    <a:pt x="2220" y="1663"/>
                    <a:pt x="1898" y="1154"/>
                  </a:cubicBezTo>
                  <a:cubicBezTo>
                    <a:pt x="1697" y="850"/>
                    <a:pt x="1357" y="671"/>
                    <a:pt x="994" y="671"/>
                  </a:cubicBezTo>
                  <a:cubicBezTo>
                    <a:pt x="992" y="671"/>
                    <a:pt x="991" y="671"/>
                    <a:pt x="989" y="671"/>
                  </a:cubicBez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39;p69"/>
            <p:cNvSpPr/>
            <p:nvPr/>
          </p:nvSpPr>
          <p:spPr>
            <a:xfrm>
              <a:off x="4078525" y="1605588"/>
              <a:ext cx="58050" cy="94850"/>
            </a:xfrm>
            <a:custGeom>
              <a:avLst/>
              <a:gdLst/>
              <a:ahLst/>
              <a:cxnLst/>
              <a:rect l="l" t="t" r="r" b="b"/>
              <a:pathLst>
                <a:path w="2322" h="3794" extrusionOk="0">
                  <a:moveTo>
                    <a:pt x="927" y="0"/>
                  </a:moveTo>
                  <a:cubicBezTo>
                    <a:pt x="918" y="9"/>
                    <a:pt x="0" y="918"/>
                    <a:pt x="162" y="2212"/>
                  </a:cubicBezTo>
                  <a:cubicBezTo>
                    <a:pt x="325" y="3514"/>
                    <a:pt x="892" y="3770"/>
                    <a:pt x="917" y="3780"/>
                  </a:cubicBezTo>
                  <a:lnTo>
                    <a:pt x="948" y="3794"/>
                  </a:lnTo>
                  <a:lnTo>
                    <a:pt x="2133" y="2607"/>
                  </a:lnTo>
                  <a:lnTo>
                    <a:pt x="2136" y="2593"/>
                  </a:lnTo>
                  <a:cubicBezTo>
                    <a:pt x="2143" y="2556"/>
                    <a:pt x="2321" y="1682"/>
                    <a:pt x="1994" y="1160"/>
                  </a:cubicBezTo>
                  <a:cubicBezTo>
                    <a:pt x="1783" y="845"/>
                    <a:pt x="1435" y="656"/>
                    <a:pt x="1055" y="656"/>
                  </a:cubicBezTo>
                  <a:cubicBezTo>
                    <a:pt x="1051" y="656"/>
                    <a:pt x="1047" y="656"/>
                    <a:pt x="1042" y="656"/>
                  </a:cubicBezTo>
                  <a:lnTo>
                    <a:pt x="1042" y="758"/>
                  </a:lnTo>
                  <a:lnTo>
                    <a:pt x="1050" y="758"/>
                  </a:lnTo>
                  <a:cubicBezTo>
                    <a:pt x="1397" y="758"/>
                    <a:pt x="1717" y="929"/>
                    <a:pt x="1912" y="1216"/>
                  </a:cubicBezTo>
                  <a:cubicBezTo>
                    <a:pt x="2196" y="1667"/>
                    <a:pt x="2064" y="2442"/>
                    <a:pt x="2041" y="2557"/>
                  </a:cubicBezTo>
                  <a:lnTo>
                    <a:pt x="927" y="3671"/>
                  </a:lnTo>
                  <a:cubicBezTo>
                    <a:pt x="814" y="3599"/>
                    <a:pt x="397" y="3268"/>
                    <a:pt x="263" y="2199"/>
                  </a:cubicBezTo>
                  <a:cubicBezTo>
                    <a:pt x="106" y="954"/>
                    <a:pt x="988" y="81"/>
                    <a:pt x="998" y="73"/>
                  </a:cubicBezTo>
                  <a:lnTo>
                    <a:pt x="9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40;p69"/>
            <p:cNvSpPr/>
            <p:nvPr/>
          </p:nvSpPr>
          <p:spPr>
            <a:xfrm>
              <a:off x="4094500" y="1664138"/>
              <a:ext cx="43625" cy="49575"/>
            </a:xfrm>
            <a:custGeom>
              <a:avLst/>
              <a:gdLst/>
              <a:ahLst/>
              <a:cxnLst/>
              <a:rect l="l" t="t" r="r" b="b"/>
              <a:pathLst>
                <a:path w="1745" h="1983" extrusionOk="0">
                  <a:moveTo>
                    <a:pt x="1450" y="0"/>
                  </a:moveTo>
                  <a:cubicBezTo>
                    <a:pt x="1450" y="0"/>
                    <a:pt x="1100" y="0"/>
                    <a:pt x="565" y="481"/>
                  </a:cubicBezTo>
                  <a:cubicBezTo>
                    <a:pt x="244" y="774"/>
                    <a:pt x="44" y="1173"/>
                    <a:pt x="1" y="1606"/>
                  </a:cubicBezTo>
                  <a:lnTo>
                    <a:pt x="537" y="1982"/>
                  </a:lnTo>
                  <a:cubicBezTo>
                    <a:pt x="537" y="1982"/>
                    <a:pt x="832" y="1313"/>
                    <a:pt x="1180" y="1018"/>
                  </a:cubicBezTo>
                  <a:cubicBezTo>
                    <a:pt x="1358" y="864"/>
                    <a:pt x="1547" y="721"/>
                    <a:pt x="1744" y="591"/>
                  </a:cubicBezTo>
                  <a:lnTo>
                    <a:pt x="1637" y="267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41;p69"/>
            <p:cNvSpPr/>
            <p:nvPr/>
          </p:nvSpPr>
          <p:spPr>
            <a:xfrm>
              <a:off x="4093250" y="1662838"/>
              <a:ext cx="46350" cy="52750"/>
            </a:xfrm>
            <a:custGeom>
              <a:avLst/>
              <a:gdLst/>
              <a:ahLst/>
              <a:cxnLst/>
              <a:rect l="l" t="t" r="r" b="b"/>
              <a:pathLst>
                <a:path w="1854" h="2110" extrusionOk="0">
                  <a:moveTo>
                    <a:pt x="1475" y="105"/>
                  </a:moveTo>
                  <a:lnTo>
                    <a:pt x="1641" y="342"/>
                  </a:lnTo>
                  <a:lnTo>
                    <a:pt x="1735" y="621"/>
                  </a:lnTo>
                  <a:cubicBezTo>
                    <a:pt x="1548" y="746"/>
                    <a:pt x="1368" y="885"/>
                    <a:pt x="1199" y="1032"/>
                  </a:cubicBezTo>
                  <a:cubicBezTo>
                    <a:pt x="903" y="1284"/>
                    <a:pt x="648" y="1790"/>
                    <a:pt x="568" y="1959"/>
                  </a:cubicBezTo>
                  <a:lnTo>
                    <a:pt x="107" y="1635"/>
                  </a:lnTo>
                  <a:cubicBezTo>
                    <a:pt x="153" y="1225"/>
                    <a:pt x="346" y="849"/>
                    <a:pt x="649" y="571"/>
                  </a:cubicBezTo>
                  <a:cubicBezTo>
                    <a:pt x="1083" y="183"/>
                    <a:pt x="1389" y="117"/>
                    <a:pt x="1475" y="105"/>
                  </a:cubicBezTo>
                  <a:close/>
                  <a:moveTo>
                    <a:pt x="1500" y="0"/>
                  </a:moveTo>
                  <a:cubicBezTo>
                    <a:pt x="1485" y="0"/>
                    <a:pt x="1125" y="5"/>
                    <a:pt x="581" y="496"/>
                  </a:cubicBezTo>
                  <a:cubicBezTo>
                    <a:pt x="251" y="796"/>
                    <a:pt x="45" y="1207"/>
                    <a:pt x="4" y="1653"/>
                  </a:cubicBezTo>
                  <a:lnTo>
                    <a:pt x="1" y="1682"/>
                  </a:lnTo>
                  <a:lnTo>
                    <a:pt x="611" y="2109"/>
                  </a:lnTo>
                  <a:lnTo>
                    <a:pt x="633" y="2052"/>
                  </a:lnTo>
                  <a:cubicBezTo>
                    <a:pt x="637" y="2045"/>
                    <a:pt x="928" y="1389"/>
                    <a:pt x="1264" y="1106"/>
                  </a:cubicBezTo>
                  <a:cubicBezTo>
                    <a:pt x="1441" y="953"/>
                    <a:pt x="1628" y="811"/>
                    <a:pt x="1821" y="681"/>
                  </a:cubicBezTo>
                  <a:lnTo>
                    <a:pt x="1853" y="659"/>
                  </a:lnTo>
                  <a:lnTo>
                    <a:pt x="1732" y="303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42;p69"/>
            <p:cNvSpPr/>
            <p:nvPr/>
          </p:nvSpPr>
          <p:spPr>
            <a:xfrm>
              <a:off x="4113300" y="1678863"/>
              <a:ext cx="32850" cy="47550"/>
            </a:xfrm>
            <a:custGeom>
              <a:avLst/>
              <a:gdLst/>
              <a:ahLst/>
              <a:cxnLst/>
              <a:rect l="l" t="t" r="r" b="b"/>
              <a:pathLst>
                <a:path w="1314" h="1902" extrusionOk="0">
                  <a:moveTo>
                    <a:pt x="1098" y="1"/>
                  </a:moveTo>
                  <a:lnTo>
                    <a:pt x="1" y="1821"/>
                  </a:lnTo>
                  <a:lnTo>
                    <a:pt x="295" y="1902"/>
                  </a:lnTo>
                  <a:lnTo>
                    <a:pt x="1314" y="161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43;p69"/>
            <p:cNvSpPr/>
            <p:nvPr/>
          </p:nvSpPr>
          <p:spPr>
            <a:xfrm>
              <a:off x="4111375" y="1677013"/>
              <a:ext cx="36400" cy="50875"/>
            </a:xfrm>
            <a:custGeom>
              <a:avLst/>
              <a:gdLst/>
              <a:ahLst/>
              <a:cxnLst/>
              <a:rect l="l" t="t" r="r" b="b"/>
              <a:pathLst>
                <a:path w="1456" h="2035" extrusionOk="0">
                  <a:moveTo>
                    <a:pt x="1190" y="148"/>
                  </a:moveTo>
                  <a:lnTo>
                    <a:pt x="1324" y="248"/>
                  </a:lnTo>
                  <a:lnTo>
                    <a:pt x="349" y="1918"/>
                  </a:lnTo>
                  <a:lnTo>
                    <a:pt x="156" y="1865"/>
                  </a:lnTo>
                  <a:lnTo>
                    <a:pt x="1190" y="148"/>
                  </a:lnTo>
                  <a:close/>
                  <a:moveTo>
                    <a:pt x="1161" y="1"/>
                  </a:moveTo>
                  <a:lnTo>
                    <a:pt x="1" y="1926"/>
                  </a:lnTo>
                  <a:lnTo>
                    <a:pt x="396" y="2035"/>
                  </a:lnTo>
                  <a:lnTo>
                    <a:pt x="1455" y="222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44;p69"/>
            <p:cNvSpPr/>
            <p:nvPr/>
          </p:nvSpPr>
          <p:spPr>
            <a:xfrm>
              <a:off x="4164250" y="2035888"/>
              <a:ext cx="59900" cy="38050"/>
            </a:xfrm>
            <a:custGeom>
              <a:avLst/>
              <a:gdLst/>
              <a:ahLst/>
              <a:cxnLst/>
              <a:rect l="l" t="t" r="r" b="b"/>
              <a:pathLst>
                <a:path w="2396" h="1522" extrusionOk="0">
                  <a:moveTo>
                    <a:pt x="541" y="1"/>
                  </a:moveTo>
                  <a:cubicBezTo>
                    <a:pt x="308" y="1"/>
                    <a:pt x="167" y="30"/>
                    <a:pt x="98" y="114"/>
                  </a:cubicBezTo>
                  <a:cubicBezTo>
                    <a:pt x="1" y="229"/>
                    <a:pt x="40" y="685"/>
                    <a:pt x="40" y="811"/>
                  </a:cubicBezTo>
                  <a:cubicBezTo>
                    <a:pt x="40" y="936"/>
                    <a:pt x="68" y="1020"/>
                    <a:pt x="236" y="1020"/>
                  </a:cubicBezTo>
                  <a:cubicBezTo>
                    <a:pt x="578" y="1042"/>
                    <a:pt x="914" y="1128"/>
                    <a:pt x="1225" y="1270"/>
                  </a:cubicBezTo>
                  <a:cubicBezTo>
                    <a:pt x="1545" y="1438"/>
                    <a:pt x="1796" y="1521"/>
                    <a:pt x="1894" y="1521"/>
                  </a:cubicBezTo>
                  <a:cubicBezTo>
                    <a:pt x="1987" y="1497"/>
                    <a:pt x="2073" y="1453"/>
                    <a:pt x="2145" y="1391"/>
                  </a:cubicBezTo>
                  <a:cubicBezTo>
                    <a:pt x="2145" y="1391"/>
                    <a:pt x="2396" y="640"/>
                    <a:pt x="2257" y="429"/>
                  </a:cubicBezTo>
                  <a:cubicBezTo>
                    <a:pt x="2118" y="220"/>
                    <a:pt x="1295" y="38"/>
                    <a:pt x="864" y="13"/>
                  </a:cubicBezTo>
                  <a:cubicBezTo>
                    <a:pt x="741" y="5"/>
                    <a:pt x="634" y="1"/>
                    <a:pt x="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45;p69"/>
            <p:cNvSpPr/>
            <p:nvPr/>
          </p:nvSpPr>
          <p:spPr>
            <a:xfrm>
              <a:off x="4163550" y="2034638"/>
              <a:ext cx="61825" cy="40500"/>
            </a:xfrm>
            <a:custGeom>
              <a:avLst/>
              <a:gdLst/>
              <a:ahLst/>
              <a:cxnLst/>
              <a:rect l="l" t="t" r="r" b="b"/>
              <a:pathLst>
                <a:path w="2473" h="1620" extrusionOk="0">
                  <a:moveTo>
                    <a:pt x="575" y="100"/>
                  </a:moveTo>
                  <a:cubicBezTo>
                    <a:pt x="667" y="100"/>
                    <a:pt x="773" y="105"/>
                    <a:pt x="885" y="111"/>
                  </a:cubicBezTo>
                  <a:cubicBezTo>
                    <a:pt x="1334" y="139"/>
                    <a:pt x="2117" y="321"/>
                    <a:pt x="2239" y="506"/>
                  </a:cubicBezTo>
                  <a:cubicBezTo>
                    <a:pt x="2329" y="641"/>
                    <a:pt x="2219" y="1126"/>
                    <a:pt x="2126" y="1409"/>
                  </a:cubicBezTo>
                  <a:cubicBezTo>
                    <a:pt x="2065" y="1460"/>
                    <a:pt x="1992" y="1497"/>
                    <a:pt x="1915" y="1516"/>
                  </a:cubicBezTo>
                  <a:cubicBezTo>
                    <a:pt x="1822" y="1515"/>
                    <a:pt x="1578" y="1430"/>
                    <a:pt x="1274" y="1272"/>
                  </a:cubicBezTo>
                  <a:cubicBezTo>
                    <a:pt x="957" y="1124"/>
                    <a:pt x="618" y="1038"/>
                    <a:pt x="264" y="1015"/>
                  </a:cubicBezTo>
                  <a:cubicBezTo>
                    <a:pt x="141" y="1015"/>
                    <a:pt x="119" y="974"/>
                    <a:pt x="119" y="856"/>
                  </a:cubicBezTo>
                  <a:cubicBezTo>
                    <a:pt x="119" y="833"/>
                    <a:pt x="117" y="797"/>
                    <a:pt x="114" y="758"/>
                  </a:cubicBezTo>
                  <a:cubicBezTo>
                    <a:pt x="110" y="612"/>
                    <a:pt x="96" y="273"/>
                    <a:pt x="163" y="193"/>
                  </a:cubicBezTo>
                  <a:cubicBezTo>
                    <a:pt x="223" y="124"/>
                    <a:pt x="365" y="100"/>
                    <a:pt x="575" y="100"/>
                  </a:cubicBezTo>
                  <a:close/>
                  <a:moveTo>
                    <a:pt x="576" y="1"/>
                  </a:moveTo>
                  <a:cubicBezTo>
                    <a:pt x="328" y="1"/>
                    <a:pt x="170" y="34"/>
                    <a:pt x="86" y="131"/>
                  </a:cubicBezTo>
                  <a:cubicBezTo>
                    <a:pt x="1" y="233"/>
                    <a:pt x="4" y="500"/>
                    <a:pt x="15" y="765"/>
                  </a:cubicBezTo>
                  <a:cubicBezTo>
                    <a:pt x="17" y="803"/>
                    <a:pt x="18" y="837"/>
                    <a:pt x="18" y="859"/>
                  </a:cubicBezTo>
                  <a:cubicBezTo>
                    <a:pt x="18" y="980"/>
                    <a:pt x="46" y="1119"/>
                    <a:pt x="260" y="1119"/>
                  </a:cubicBezTo>
                  <a:cubicBezTo>
                    <a:pt x="598" y="1139"/>
                    <a:pt x="925" y="1222"/>
                    <a:pt x="1228" y="1363"/>
                  </a:cubicBezTo>
                  <a:cubicBezTo>
                    <a:pt x="1523" y="1516"/>
                    <a:pt x="1802" y="1620"/>
                    <a:pt x="1922" y="1620"/>
                  </a:cubicBezTo>
                  <a:lnTo>
                    <a:pt x="1934" y="1620"/>
                  </a:lnTo>
                  <a:cubicBezTo>
                    <a:pt x="2036" y="1596"/>
                    <a:pt x="2130" y="1547"/>
                    <a:pt x="2207" y="1480"/>
                  </a:cubicBezTo>
                  <a:lnTo>
                    <a:pt x="2216" y="1471"/>
                  </a:lnTo>
                  <a:lnTo>
                    <a:pt x="2220" y="1458"/>
                  </a:lnTo>
                  <a:cubicBezTo>
                    <a:pt x="2245" y="1378"/>
                    <a:pt x="2472" y="676"/>
                    <a:pt x="2325" y="454"/>
                  </a:cubicBezTo>
                  <a:cubicBezTo>
                    <a:pt x="2169" y="218"/>
                    <a:pt x="1298" y="38"/>
                    <a:pt x="894" y="13"/>
                  </a:cubicBezTo>
                  <a:cubicBezTo>
                    <a:pt x="775" y="6"/>
                    <a:pt x="669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46;p69"/>
            <p:cNvSpPr/>
            <p:nvPr/>
          </p:nvSpPr>
          <p:spPr>
            <a:xfrm>
              <a:off x="4228625" y="2040088"/>
              <a:ext cx="63050" cy="35625"/>
            </a:xfrm>
            <a:custGeom>
              <a:avLst/>
              <a:gdLst/>
              <a:ahLst/>
              <a:cxnLst/>
              <a:rect l="l" t="t" r="r" b="b"/>
              <a:pathLst>
                <a:path w="2522" h="1425" extrusionOk="0">
                  <a:moveTo>
                    <a:pt x="1264" y="1"/>
                  </a:moveTo>
                  <a:cubicBezTo>
                    <a:pt x="1146" y="1"/>
                    <a:pt x="1025" y="13"/>
                    <a:pt x="907" y="41"/>
                  </a:cubicBezTo>
                  <a:cubicBezTo>
                    <a:pt x="599" y="115"/>
                    <a:pt x="297" y="208"/>
                    <a:pt x="2" y="320"/>
                  </a:cubicBezTo>
                  <a:cubicBezTo>
                    <a:pt x="0" y="439"/>
                    <a:pt x="28" y="560"/>
                    <a:pt x="86" y="668"/>
                  </a:cubicBezTo>
                  <a:cubicBezTo>
                    <a:pt x="134" y="840"/>
                    <a:pt x="196" y="1007"/>
                    <a:pt x="266" y="1172"/>
                  </a:cubicBezTo>
                  <a:cubicBezTo>
                    <a:pt x="343" y="1337"/>
                    <a:pt x="422" y="1424"/>
                    <a:pt x="549" y="1424"/>
                  </a:cubicBezTo>
                  <a:cubicBezTo>
                    <a:pt x="581" y="1424"/>
                    <a:pt x="617" y="1419"/>
                    <a:pt x="656" y="1408"/>
                  </a:cubicBezTo>
                  <a:cubicBezTo>
                    <a:pt x="1044" y="1324"/>
                    <a:pt x="1434" y="1263"/>
                    <a:pt x="1826" y="1226"/>
                  </a:cubicBezTo>
                  <a:cubicBezTo>
                    <a:pt x="2159" y="1198"/>
                    <a:pt x="2270" y="1253"/>
                    <a:pt x="2382" y="1114"/>
                  </a:cubicBezTo>
                  <a:cubicBezTo>
                    <a:pt x="2495" y="976"/>
                    <a:pt x="2522" y="641"/>
                    <a:pt x="2522" y="460"/>
                  </a:cubicBezTo>
                  <a:cubicBezTo>
                    <a:pt x="2522" y="280"/>
                    <a:pt x="2357" y="307"/>
                    <a:pt x="2174" y="209"/>
                  </a:cubicBezTo>
                  <a:cubicBezTo>
                    <a:pt x="2033" y="134"/>
                    <a:pt x="1662" y="1"/>
                    <a:pt x="1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47;p69"/>
            <p:cNvSpPr/>
            <p:nvPr/>
          </p:nvSpPr>
          <p:spPr>
            <a:xfrm>
              <a:off x="4227375" y="2038763"/>
              <a:ext cx="65525" cy="38175"/>
            </a:xfrm>
            <a:custGeom>
              <a:avLst/>
              <a:gdLst/>
              <a:ahLst/>
              <a:cxnLst/>
              <a:rect l="l" t="t" r="r" b="b"/>
              <a:pathLst>
                <a:path w="2621" h="1527" extrusionOk="0">
                  <a:moveTo>
                    <a:pt x="1314" y="107"/>
                  </a:moveTo>
                  <a:cubicBezTo>
                    <a:pt x="1691" y="107"/>
                    <a:pt x="2053" y="229"/>
                    <a:pt x="2201" y="308"/>
                  </a:cubicBezTo>
                  <a:cubicBezTo>
                    <a:pt x="2261" y="342"/>
                    <a:pt x="2318" y="360"/>
                    <a:pt x="2370" y="377"/>
                  </a:cubicBezTo>
                  <a:cubicBezTo>
                    <a:pt x="2483" y="416"/>
                    <a:pt x="2520" y="430"/>
                    <a:pt x="2520" y="514"/>
                  </a:cubicBezTo>
                  <a:cubicBezTo>
                    <a:pt x="2520" y="687"/>
                    <a:pt x="2492" y="1013"/>
                    <a:pt x="2392" y="1138"/>
                  </a:cubicBezTo>
                  <a:cubicBezTo>
                    <a:pt x="2327" y="1217"/>
                    <a:pt x="2270" y="1219"/>
                    <a:pt x="2114" y="1220"/>
                  </a:cubicBezTo>
                  <a:cubicBezTo>
                    <a:pt x="2049" y="1220"/>
                    <a:pt x="1969" y="1222"/>
                    <a:pt x="1870" y="1229"/>
                  </a:cubicBezTo>
                  <a:cubicBezTo>
                    <a:pt x="1475" y="1266"/>
                    <a:pt x="1082" y="1328"/>
                    <a:pt x="691" y="1412"/>
                  </a:cubicBezTo>
                  <a:cubicBezTo>
                    <a:pt x="658" y="1422"/>
                    <a:pt x="628" y="1427"/>
                    <a:pt x="600" y="1427"/>
                  </a:cubicBezTo>
                  <a:cubicBezTo>
                    <a:pt x="501" y="1427"/>
                    <a:pt x="435" y="1361"/>
                    <a:pt x="361" y="1204"/>
                  </a:cubicBezTo>
                  <a:cubicBezTo>
                    <a:pt x="293" y="1042"/>
                    <a:pt x="233" y="874"/>
                    <a:pt x="180" y="697"/>
                  </a:cubicBezTo>
                  <a:cubicBezTo>
                    <a:pt x="131" y="607"/>
                    <a:pt x="106" y="510"/>
                    <a:pt x="102" y="408"/>
                  </a:cubicBezTo>
                  <a:cubicBezTo>
                    <a:pt x="383" y="304"/>
                    <a:pt x="675" y="212"/>
                    <a:pt x="968" y="146"/>
                  </a:cubicBezTo>
                  <a:cubicBezTo>
                    <a:pt x="1081" y="118"/>
                    <a:pt x="1198" y="107"/>
                    <a:pt x="1314" y="107"/>
                  </a:cubicBezTo>
                  <a:close/>
                  <a:moveTo>
                    <a:pt x="1315" y="0"/>
                  </a:moveTo>
                  <a:cubicBezTo>
                    <a:pt x="1193" y="0"/>
                    <a:pt x="1067" y="13"/>
                    <a:pt x="943" y="43"/>
                  </a:cubicBezTo>
                  <a:cubicBezTo>
                    <a:pt x="637" y="117"/>
                    <a:pt x="330" y="211"/>
                    <a:pt x="34" y="323"/>
                  </a:cubicBezTo>
                  <a:lnTo>
                    <a:pt x="3" y="336"/>
                  </a:lnTo>
                  <a:lnTo>
                    <a:pt x="3" y="371"/>
                  </a:lnTo>
                  <a:cubicBezTo>
                    <a:pt x="0" y="498"/>
                    <a:pt x="30" y="628"/>
                    <a:pt x="87" y="733"/>
                  </a:cubicBezTo>
                  <a:cubicBezTo>
                    <a:pt x="139" y="905"/>
                    <a:pt x="202" y="1077"/>
                    <a:pt x="271" y="1242"/>
                  </a:cubicBezTo>
                  <a:cubicBezTo>
                    <a:pt x="351" y="1412"/>
                    <a:pt x="439" y="1527"/>
                    <a:pt x="597" y="1527"/>
                  </a:cubicBezTo>
                  <a:cubicBezTo>
                    <a:pt x="632" y="1527"/>
                    <a:pt x="674" y="1521"/>
                    <a:pt x="715" y="1505"/>
                  </a:cubicBezTo>
                  <a:cubicBezTo>
                    <a:pt x="1098" y="1419"/>
                    <a:pt x="1489" y="1360"/>
                    <a:pt x="1878" y="1323"/>
                  </a:cubicBezTo>
                  <a:cubicBezTo>
                    <a:pt x="1972" y="1316"/>
                    <a:pt x="2052" y="1315"/>
                    <a:pt x="2114" y="1315"/>
                  </a:cubicBezTo>
                  <a:cubicBezTo>
                    <a:pt x="2276" y="1313"/>
                    <a:pt x="2376" y="1313"/>
                    <a:pt x="2469" y="1195"/>
                  </a:cubicBezTo>
                  <a:cubicBezTo>
                    <a:pt x="2613" y="1018"/>
                    <a:pt x="2621" y="593"/>
                    <a:pt x="2621" y="510"/>
                  </a:cubicBezTo>
                  <a:cubicBezTo>
                    <a:pt x="2621" y="348"/>
                    <a:pt x="2507" y="311"/>
                    <a:pt x="2399" y="276"/>
                  </a:cubicBezTo>
                  <a:cubicBezTo>
                    <a:pt x="2354" y="261"/>
                    <a:pt x="2299" y="242"/>
                    <a:pt x="2246" y="215"/>
                  </a:cubicBezTo>
                  <a:cubicBezTo>
                    <a:pt x="2120" y="148"/>
                    <a:pt x="1738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Прямоугольник 94"/>
          <p:cNvSpPr/>
          <p:nvPr/>
        </p:nvSpPr>
        <p:spPr>
          <a:xfrm>
            <a:off x="8369079" y="4515966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4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title" idx="15"/>
          </p:nvPr>
        </p:nvSpPr>
        <p:spPr>
          <a:xfrm>
            <a:off x="0" y="142858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  <a:latin typeface="MS Reference Sans Serif" panose="020B0604030504040204" pitchFamily="34" charset="0"/>
              </a:rPr>
              <a:t>Актуальность проекта</a:t>
            </a:r>
            <a:endParaRPr b="1" dirty="0">
              <a:latin typeface="MS Reference Sans Serif" panose="020B0604030504040204" pitchFamily="34" charset="0"/>
            </a:endParaRP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/>
          <a:srcRect b="8368"/>
          <a:stretch>
            <a:fillRect/>
          </a:stretch>
        </p:blipFill>
        <p:spPr bwMode="auto">
          <a:xfrm>
            <a:off x="1957390" y="928676"/>
            <a:ext cx="518637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oogle Shape;1661;p69"/>
          <p:cNvGrpSpPr/>
          <p:nvPr/>
        </p:nvGrpSpPr>
        <p:grpSpPr>
          <a:xfrm>
            <a:off x="6500826" y="1500180"/>
            <a:ext cx="2286016" cy="3071816"/>
            <a:chOff x="4755000" y="1128275"/>
            <a:chExt cx="748925" cy="978300"/>
          </a:xfrm>
        </p:grpSpPr>
        <p:sp>
          <p:nvSpPr>
            <p:cNvPr id="6" name="Google Shape;1662;p69"/>
            <p:cNvSpPr/>
            <p:nvPr/>
          </p:nvSpPr>
          <p:spPr>
            <a:xfrm>
              <a:off x="4781250" y="1162175"/>
              <a:ext cx="22700" cy="22675"/>
            </a:xfrm>
            <a:custGeom>
              <a:avLst/>
              <a:gdLst/>
              <a:ahLst/>
              <a:cxnLst/>
              <a:rect l="l" t="t" r="r" b="b"/>
              <a:pathLst>
                <a:path w="908" h="907" extrusionOk="0">
                  <a:moveTo>
                    <a:pt x="453" y="102"/>
                  </a:moveTo>
                  <a:cubicBezTo>
                    <a:pt x="646" y="102"/>
                    <a:pt x="805" y="260"/>
                    <a:pt x="805" y="453"/>
                  </a:cubicBezTo>
                  <a:cubicBezTo>
                    <a:pt x="805" y="648"/>
                    <a:pt x="646" y="805"/>
                    <a:pt x="453" y="805"/>
                  </a:cubicBezTo>
                  <a:cubicBezTo>
                    <a:pt x="260" y="805"/>
                    <a:pt x="101" y="648"/>
                    <a:pt x="101" y="453"/>
                  </a:cubicBezTo>
                  <a:cubicBezTo>
                    <a:pt x="101" y="260"/>
                    <a:pt x="260" y="102"/>
                    <a:pt x="453" y="102"/>
                  </a:cubicBezTo>
                  <a:close/>
                  <a:moveTo>
                    <a:pt x="453" y="1"/>
                  </a:moveTo>
                  <a:cubicBezTo>
                    <a:pt x="203" y="1"/>
                    <a:pt x="1" y="205"/>
                    <a:pt x="1" y="453"/>
                  </a:cubicBezTo>
                  <a:cubicBezTo>
                    <a:pt x="1" y="704"/>
                    <a:pt x="204" y="907"/>
                    <a:pt x="453" y="907"/>
                  </a:cubicBezTo>
                  <a:cubicBezTo>
                    <a:pt x="704" y="907"/>
                    <a:pt x="907" y="704"/>
                    <a:pt x="907" y="453"/>
                  </a:cubicBezTo>
                  <a:cubicBezTo>
                    <a:pt x="907" y="202"/>
                    <a:pt x="702" y="1"/>
                    <a:pt x="453" y="1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63;p69"/>
            <p:cNvSpPr/>
            <p:nvPr/>
          </p:nvSpPr>
          <p:spPr>
            <a:xfrm>
              <a:off x="4814825" y="1361100"/>
              <a:ext cx="32675" cy="47950"/>
            </a:xfrm>
            <a:custGeom>
              <a:avLst/>
              <a:gdLst/>
              <a:ahLst/>
              <a:cxnLst/>
              <a:rect l="l" t="t" r="r" b="b"/>
              <a:pathLst>
                <a:path w="1307" h="1918" extrusionOk="0">
                  <a:moveTo>
                    <a:pt x="588" y="1"/>
                  </a:moveTo>
                  <a:cubicBezTo>
                    <a:pt x="393" y="1"/>
                    <a:pt x="207" y="114"/>
                    <a:pt x="123" y="302"/>
                  </a:cubicBezTo>
                  <a:cubicBezTo>
                    <a:pt x="115" y="319"/>
                    <a:pt x="108" y="335"/>
                    <a:pt x="102" y="354"/>
                  </a:cubicBezTo>
                  <a:cubicBezTo>
                    <a:pt x="0" y="638"/>
                    <a:pt x="130" y="989"/>
                    <a:pt x="286" y="1231"/>
                  </a:cubicBezTo>
                  <a:cubicBezTo>
                    <a:pt x="473" y="1514"/>
                    <a:pt x="1112" y="1916"/>
                    <a:pt x="1112" y="1918"/>
                  </a:cubicBezTo>
                  <a:cubicBezTo>
                    <a:pt x="1116" y="1918"/>
                    <a:pt x="1247" y="1415"/>
                    <a:pt x="1253" y="1381"/>
                  </a:cubicBezTo>
                  <a:cubicBezTo>
                    <a:pt x="1306" y="999"/>
                    <a:pt x="1185" y="233"/>
                    <a:pt x="796" y="46"/>
                  </a:cubicBezTo>
                  <a:cubicBezTo>
                    <a:pt x="729" y="15"/>
                    <a:pt x="658" y="1"/>
                    <a:pt x="588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64;p69"/>
            <p:cNvSpPr/>
            <p:nvPr/>
          </p:nvSpPr>
          <p:spPr>
            <a:xfrm>
              <a:off x="5049175" y="1697075"/>
              <a:ext cx="49700" cy="39250"/>
            </a:xfrm>
            <a:custGeom>
              <a:avLst/>
              <a:gdLst/>
              <a:ahLst/>
              <a:cxnLst/>
              <a:rect l="l" t="t" r="r" b="b"/>
              <a:pathLst>
                <a:path w="1988" h="1570" extrusionOk="0">
                  <a:moveTo>
                    <a:pt x="596" y="0"/>
                  </a:moveTo>
                  <a:cubicBezTo>
                    <a:pt x="572" y="0"/>
                    <a:pt x="550" y="2"/>
                    <a:pt x="527" y="5"/>
                  </a:cubicBezTo>
                  <a:cubicBezTo>
                    <a:pt x="213" y="56"/>
                    <a:pt x="1" y="351"/>
                    <a:pt x="51" y="662"/>
                  </a:cubicBezTo>
                  <a:cubicBezTo>
                    <a:pt x="55" y="683"/>
                    <a:pt x="58" y="703"/>
                    <a:pt x="64" y="724"/>
                  </a:cubicBezTo>
                  <a:cubicBezTo>
                    <a:pt x="141" y="1057"/>
                    <a:pt x="484" y="1306"/>
                    <a:pt x="786" y="1436"/>
                  </a:cubicBezTo>
                  <a:cubicBezTo>
                    <a:pt x="1064" y="1557"/>
                    <a:pt x="1664" y="1569"/>
                    <a:pt x="1895" y="1569"/>
                  </a:cubicBezTo>
                  <a:cubicBezTo>
                    <a:pt x="1953" y="1569"/>
                    <a:pt x="1987" y="1568"/>
                    <a:pt x="1987" y="1568"/>
                  </a:cubicBezTo>
                  <a:cubicBezTo>
                    <a:pt x="1987" y="1568"/>
                    <a:pt x="1805" y="1011"/>
                    <a:pt x="1787" y="977"/>
                  </a:cubicBezTo>
                  <a:cubicBezTo>
                    <a:pt x="1607" y="605"/>
                    <a:pt x="1062" y="0"/>
                    <a:pt x="596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5;p69"/>
            <p:cNvSpPr/>
            <p:nvPr/>
          </p:nvSpPr>
          <p:spPr>
            <a:xfrm>
              <a:off x="4814600" y="1727625"/>
              <a:ext cx="32925" cy="45875"/>
            </a:xfrm>
            <a:custGeom>
              <a:avLst/>
              <a:gdLst/>
              <a:ahLst/>
              <a:cxnLst/>
              <a:rect l="l" t="t" r="r" b="b"/>
              <a:pathLst>
                <a:path w="1317" h="1835" extrusionOk="0">
                  <a:moveTo>
                    <a:pt x="565" y="0"/>
                  </a:moveTo>
                  <a:cubicBezTo>
                    <a:pt x="355" y="0"/>
                    <a:pt x="159" y="132"/>
                    <a:pt x="89" y="342"/>
                  </a:cubicBezTo>
                  <a:cubicBezTo>
                    <a:pt x="83" y="360"/>
                    <a:pt x="77" y="376"/>
                    <a:pt x="74" y="395"/>
                  </a:cubicBezTo>
                  <a:cubicBezTo>
                    <a:pt x="1" y="685"/>
                    <a:pt x="163" y="1017"/>
                    <a:pt x="340" y="1241"/>
                  </a:cubicBezTo>
                  <a:cubicBezTo>
                    <a:pt x="544" y="1502"/>
                    <a:pt x="1212" y="1835"/>
                    <a:pt x="1212" y="1835"/>
                  </a:cubicBezTo>
                  <a:cubicBezTo>
                    <a:pt x="1219" y="1835"/>
                    <a:pt x="1299" y="1332"/>
                    <a:pt x="1302" y="1295"/>
                  </a:cubicBezTo>
                  <a:cubicBezTo>
                    <a:pt x="1317" y="917"/>
                    <a:pt x="1125" y="172"/>
                    <a:pt x="726" y="27"/>
                  </a:cubicBezTo>
                  <a:cubicBezTo>
                    <a:pt x="672" y="9"/>
                    <a:pt x="618" y="0"/>
                    <a:pt x="565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66;p69"/>
            <p:cNvSpPr/>
            <p:nvPr/>
          </p:nvSpPr>
          <p:spPr>
            <a:xfrm>
              <a:off x="4755000" y="1128275"/>
              <a:ext cx="475225" cy="927375"/>
            </a:xfrm>
            <a:custGeom>
              <a:avLst/>
              <a:gdLst/>
              <a:ahLst/>
              <a:cxnLst/>
              <a:rect l="l" t="t" r="r" b="b"/>
              <a:pathLst>
                <a:path w="19009" h="37095" extrusionOk="0">
                  <a:moveTo>
                    <a:pt x="1459" y="1"/>
                  </a:moveTo>
                  <a:cubicBezTo>
                    <a:pt x="653" y="1"/>
                    <a:pt x="0" y="655"/>
                    <a:pt x="0" y="1461"/>
                  </a:cubicBezTo>
                  <a:lnTo>
                    <a:pt x="0" y="35636"/>
                  </a:lnTo>
                  <a:cubicBezTo>
                    <a:pt x="0" y="36440"/>
                    <a:pt x="653" y="37095"/>
                    <a:pt x="1459" y="37095"/>
                  </a:cubicBezTo>
                  <a:lnTo>
                    <a:pt x="17549" y="37095"/>
                  </a:lnTo>
                  <a:cubicBezTo>
                    <a:pt x="18354" y="37095"/>
                    <a:pt x="19008" y="36442"/>
                    <a:pt x="19008" y="35636"/>
                  </a:cubicBezTo>
                  <a:lnTo>
                    <a:pt x="19008" y="1460"/>
                  </a:lnTo>
                  <a:cubicBezTo>
                    <a:pt x="19008" y="655"/>
                    <a:pt x="18356" y="1"/>
                    <a:pt x="17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67;p69"/>
            <p:cNvSpPr/>
            <p:nvPr/>
          </p:nvSpPr>
          <p:spPr>
            <a:xfrm>
              <a:off x="4973475" y="2008025"/>
              <a:ext cx="34850" cy="34925"/>
            </a:xfrm>
            <a:custGeom>
              <a:avLst/>
              <a:gdLst/>
              <a:ahLst/>
              <a:cxnLst/>
              <a:rect l="l" t="t" r="r" b="b"/>
              <a:pathLst>
                <a:path w="1394" h="1397" extrusionOk="0">
                  <a:moveTo>
                    <a:pt x="697" y="102"/>
                  </a:moveTo>
                  <a:cubicBezTo>
                    <a:pt x="858" y="102"/>
                    <a:pt x="1007" y="166"/>
                    <a:pt x="1119" y="278"/>
                  </a:cubicBezTo>
                  <a:cubicBezTo>
                    <a:pt x="1231" y="390"/>
                    <a:pt x="1291" y="542"/>
                    <a:pt x="1291" y="699"/>
                  </a:cubicBezTo>
                  <a:cubicBezTo>
                    <a:pt x="1291" y="1028"/>
                    <a:pt x="1025" y="1295"/>
                    <a:pt x="694" y="1295"/>
                  </a:cubicBezTo>
                  <a:cubicBezTo>
                    <a:pt x="367" y="1295"/>
                    <a:pt x="101" y="1026"/>
                    <a:pt x="101" y="698"/>
                  </a:cubicBezTo>
                  <a:cubicBezTo>
                    <a:pt x="102" y="371"/>
                    <a:pt x="369" y="102"/>
                    <a:pt x="697" y="102"/>
                  </a:cubicBezTo>
                  <a:close/>
                  <a:moveTo>
                    <a:pt x="697" y="1"/>
                  </a:moveTo>
                  <a:cubicBezTo>
                    <a:pt x="314" y="1"/>
                    <a:pt x="0" y="315"/>
                    <a:pt x="0" y="698"/>
                  </a:cubicBezTo>
                  <a:cubicBezTo>
                    <a:pt x="0" y="1082"/>
                    <a:pt x="313" y="1396"/>
                    <a:pt x="697" y="1396"/>
                  </a:cubicBezTo>
                  <a:cubicBezTo>
                    <a:pt x="1081" y="1396"/>
                    <a:pt x="1393" y="1085"/>
                    <a:pt x="1393" y="699"/>
                  </a:cubicBezTo>
                  <a:cubicBezTo>
                    <a:pt x="1393" y="514"/>
                    <a:pt x="1322" y="338"/>
                    <a:pt x="1191" y="206"/>
                  </a:cubicBezTo>
                  <a:cubicBezTo>
                    <a:pt x="1060" y="74"/>
                    <a:pt x="885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8;p69"/>
            <p:cNvSpPr/>
            <p:nvPr/>
          </p:nvSpPr>
          <p:spPr>
            <a:xfrm>
              <a:off x="4776125" y="1191275"/>
              <a:ext cx="432975" cy="809375"/>
            </a:xfrm>
            <a:custGeom>
              <a:avLst/>
              <a:gdLst/>
              <a:ahLst/>
              <a:cxnLst/>
              <a:rect l="l" t="t" r="r" b="b"/>
              <a:pathLst>
                <a:path w="17319" h="32375" extrusionOk="0">
                  <a:moveTo>
                    <a:pt x="1" y="1"/>
                  </a:moveTo>
                  <a:lnTo>
                    <a:pt x="1" y="32374"/>
                  </a:lnTo>
                  <a:lnTo>
                    <a:pt x="17319" y="32374"/>
                  </a:lnTo>
                  <a:lnTo>
                    <a:pt x="173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69;p69"/>
            <p:cNvSpPr/>
            <p:nvPr/>
          </p:nvSpPr>
          <p:spPr>
            <a:xfrm>
              <a:off x="4774875" y="1190025"/>
              <a:ext cx="435500" cy="811875"/>
            </a:xfrm>
            <a:custGeom>
              <a:avLst/>
              <a:gdLst/>
              <a:ahLst/>
              <a:cxnLst/>
              <a:rect l="l" t="t" r="r" b="b"/>
              <a:pathLst>
                <a:path w="17420" h="32475" extrusionOk="0">
                  <a:moveTo>
                    <a:pt x="17320" y="99"/>
                  </a:moveTo>
                  <a:lnTo>
                    <a:pt x="17320" y="32374"/>
                  </a:lnTo>
                  <a:lnTo>
                    <a:pt x="101" y="32374"/>
                  </a:lnTo>
                  <a:lnTo>
                    <a:pt x="101" y="99"/>
                  </a:lnTo>
                  <a:close/>
                  <a:moveTo>
                    <a:pt x="51" y="1"/>
                  </a:moveTo>
                  <a:cubicBezTo>
                    <a:pt x="23" y="1"/>
                    <a:pt x="1" y="23"/>
                    <a:pt x="1" y="51"/>
                  </a:cubicBezTo>
                  <a:lnTo>
                    <a:pt x="1" y="32424"/>
                  </a:lnTo>
                  <a:cubicBezTo>
                    <a:pt x="1" y="32452"/>
                    <a:pt x="23" y="32475"/>
                    <a:pt x="51" y="32475"/>
                  </a:cubicBezTo>
                  <a:lnTo>
                    <a:pt x="17369" y="32475"/>
                  </a:lnTo>
                  <a:cubicBezTo>
                    <a:pt x="17397" y="32475"/>
                    <a:pt x="17419" y="32452"/>
                    <a:pt x="17419" y="32424"/>
                  </a:cubicBezTo>
                  <a:lnTo>
                    <a:pt x="17419" y="51"/>
                  </a:lnTo>
                  <a:cubicBezTo>
                    <a:pt x="17419" y="23"/>
                    <a:pt x="17397" y="1"/>
                    <a:pt x="17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70;p69"/>
            <p:cNvSpPr/>
            <p:nvPr/>
          </p:nvSpPr>
          <p:spPr>
            <a:xfrm>
              <a:off x="5157425" y="1198700"/>
              <a:ext cx="37975" cy="21725"/>
            </a:xfrm>
            <a:custGeom>
              <a:avLst/>
              <a:gdLst/>
              <a:ahLst/>
              <a:cxnLst/>
              <a:rect l="l" t="t" r="r" b="b"/>
              <a:pathLst>
                <a:path w="1519" h="869" extrusionOk="0">
                  <a:moveTo>
                    <a:pt x="1438" y="81"/>
                  </a:moveTo>
                  <a:lnTo>
                    <a:pt x="1438" y="786"/>
                  </a:lnTo>
                  <a:lnTo>
                    <a:pt x="83" y="786"/>
                  </a:lnTo>
                  <a:lnTo>
                    <a:pt x="83" y="81"/>
                  </a:lnTo>
                  <a:close/>
                  <a:moveTo>
                    <a:pt x="41" y="0"/>
                  </a:moveTo>
                  <a:cubicBezTo>
                    <a:pt x="18" y="0"/>
                    <a:pt x="1" y="18"/>
                    <a:pt x="1" y="41"/>
                  </a:cubicBezTo>
                  <a:lnTo>
                    <a:pt x="1" y="827"/>
                  </a:lnTo>
                  <a:cubicBezTo>
                    <a:pt x="1" y="849"/>
                    <a:pt x="18" y="868"/>
                    <a:pt x="41" y="868"/>
                  </a:cubicBezTo>
                  <a:lnTo>
                    <a:pt x="1476" y="868"/>
                  </a:lnTo>
                  <a:cubicBezTo>
                    <a:pt x="1500" y="868"/>
                    <a:pt x="1519" y="849"/>
                    <a:pt x="1517" y="827"/>
                  </a:cubicBezTo>
                  <a:lnTo>
                    <a:pt x="1517" y="41"/>
                  </a:lnTo>
                  <a:cubicBezTo>
                    <a:pt x="1517" y="18"/>
                    <a:pt x="1498" y="0"/>
                    <a:pt x="14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71;p69"/>
            <p:cNvSpPr/>
            <p:nvPr/>
          </p:nvSpPr>
          <p:spPr>
            <a:xfrm>
              <a:off x="5158425" y="1199650"/>
              <a:ext cx="28025" cy="19700"/>
            </a:xfrm>
            <a:custGeom>
              <a:avLst/>
              <a:gdLst/>
              <a:ahLst/>
              <a:cxnLst/>
              <a:rect l="l" t="t" r="r" b="b"/>
              <a:pathLst>
                <a:path w="1121" h="788" extrusionOk="0">
                  <a:moveTo>
                    <a:pt x="1" y="0"/>
                  </a:moveTo>
                  <a:lnTo>
                    <a:pt x="1" y="787"/>
                  </a:lnTo>
                  <a:lnTo>
                    <a:pt x="1121" y="787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72;p69"/>
            <p:cNvSpPr/>
            <p:nvPr/>
          </p:nvSpPr>
          <p:spPr>
            <a:xfrm>
              <a:off x="5157500" y="1198725"/>
              <a:ext cx="29875" cy="21550"/>
            </a:xfrm>
            <a:custGeom>
              <a:avLst/>
              <a:gdLst/>
              <a:ahLst/>
              <a:cxnLst/>
              <a:rect l="l" t="t" r="r" b="b"/>
              <a:pathLst>
                <a:path w="1195" h="862" extrusionOk="0">
                  <a:moveTo>
                    <a:pt x="1121" y="74"/>
                  </a:moveTo>
                  <a:lnTo>
                    <a:pt x="1121" y="789"/>
                  </a:lnTo>
                  <a:lnTo>
                    <a:pt x="74" y="789"/>
                  </a:lnTo>
                  <a:lnTo>
                    <a:pt x="74" y="74"/>
                  </a:lnTo>
                  <a:close/>
                  <a:moveTo>
                    <a:pt x="38" y="0"/>
                  </a:moveTo>
                  <a:cubicBezTo>
                    <a:pt x="18" y="0"/>
                    <a:pt x="1" y="17"/>
                    <a:pt x="1" y="37"/>
                  </a:cubicBezTo>
                  <a:lnTo>
                    <a:pt x="1" y="824"/>
                  </a:lnTo>
                  <a:cubicBezTo>
                    <a:pt x="1" y="845"/>
                    <a:pt x="18" y="861"/>
                    <a:pt x="38" y="861"/>
                  </a:cubicBezTo>
                  <a:lnTo>
                    <a:pt x="1158" y="861"/>
                  </a:lnTo>
                  <a:cubicBezTo>
                    <a:pt x="1178" y="861"/>
                    <a:pt x="1194" y="845"/>
                    <a:pt x="1194" y="824"/>
                  </a:cubicBezTo>
                  <a:lnTo>
                    <a:pt x="1194" y="37"/>
                  </a:lnTo>
                  <a:cubicBezTo>
                    <a:pt x="1194" y="17"/>
                    <a:pt x="1178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73;p69"/>
            <p:cNvSpPr/>
            <p:nvPr/>
          </p:nvSpPr>
          <p:spPr>
            <a:xfrm>
              <a:off x="5194275" y="1205125"/>
              <a:ext cx="5075" cy="8700"/>
            </a:xfrm>
            <a:custGeom>
              <a:avLst/>
              <a:gdLst/>
              <a:ahLst/>
              <a:cxnLst/>
              <a:rect l="l" t="t" r="r" b="b"/>
              <a:pathLst>
                <a:path w="203" h="348" extrusionOk="0">
                  <a:moveTo>
                    <a:pt x="0" y="1"/>
                  </a:moveTo>
                  <a:lnTo>
                    <a:pt x="0" y="347"/>
                  </a:lnTo>
                  <a:lnTo>
                    <a:pt x="202" y="347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74;p69"/>
            <p:cNvSpPr/>
            <p:nvPr/>
          </p:nvSpPr>
          <p:spPr>
            <a:xfrm>
              <a:off x="5193350" y="1204250"/>
              <a:ext cx="6925" cy="10525"/>
            </a:xfrm>
            <a:custGeom>
              <a:avLst/>
              <a:gdLst/>
              <a:ahLst/>
              <a:cxnLst/>
              <a:rect l="l" t="t" r="r" b="b"/>
              <a:pathLst>
                <a:path w="277" h="421" extrusionOk="0">
                  <a:moveTo>
                    <a:pt x="203" y="73"/>
                  </a:moveTo>
                  <a:lnTo>
                    <a:pt x="203" y="347"/>
                  </a:lnTo>
                  <a:lnTo>
                    <a:pt x="74" y="347"/>
                  </a:lnTo>
                  <a:lnTo>
                    <a:pt x="74" y="73"/>
                  </a:lnTo>
                  <a:close/>
                  <a:moveTo>
                    <a:pt x="37" y="1"/>
                  </a:moveTo>
                  <a:cubicBezTo>
                    <a:pt x="17" y="1"/>
                    <a:pt x="1" y="18"/>
                    <a:pt x="1" y="37"/>
                  </a:cubicBezTo>
                  <a:lnTo>
                    <a:pt x="1" y="384"/>
                  </a:lnTo>
                  <a:cubicBezTo>
                    <a:pt x="1" y="404"/>
                    <a:pt x="17" y="421"/>
                    <a:pt x="37" y="421"/>
                  </a:cubicBezTo>
                  <a:lnTo>
                    <a:pt x="239" y="421"/>
                  </a:lnTo>
                  <a:cubicBezTo>
                    <a:pt x="260" y="421"/>
                    <a:pt x="276" y="404"/>
                    <a:pt x="276" y="384"/>
                  </a:cubicBezTo>
                  <a:lnTo>
                    <a:pt x="276" y="37"/>
                  </a:lnTo>
                  <a:cubicBezTo>
                    <a:pt x="276" y="18"/>
                    <a:pt x="260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75;p69"/>
            <p:cNvSpPr/>
            <p:nvPr/>
          </p:nvSpPr>
          <p:spPr>
            <a:xfrm>
              <a:off x="4785875" y="1205800"/>
              <a:ext cx="6600" cy="11300"/>
            </a:xfrm>
            <a:custGeom>
              <a:avLst/>
              <a:gdLst/>
              <a:ahLst/>
              <a:cxnLst/>
              <a:rect l="l" t="t" r="r" b="b"/>
              <a:pathLst>
                <a:path w="2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264" y="451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76;p69"/>
            <p:cNvSpPr/>
            <p:nvPr/>
          </p:nvSpPr>
          <p:spPr>
            <a:xfrm>
              <a:off x="4784750" y="1204700"/>
              <a:ext cx="8850" cy="13500"/>
            </a:xfrm>
            <a:custGeom>
              <a:avLst/>
              <a:gdLst/>
              <a:ahLst/>
              <a:cxnLst/>
              <a:rect l="l" t="t" r="r" b="b"/>
              <a:pathLst>
                <a:path w="354" h="540" extrusionOk="0">
                  <a:moveTo>
                    <a:pt x="265" y="89"/>
                  </a:moveTo>
                  <a:lnTo>
                    <a:pt x="265" y="451"/>
                  </a:lnTo>
                  <a:lnTo>
                    <a:pt x="89" y="451"/>
                  </a:lnTo>
                  <a:lnTo>
                    <a:pt x="89" y="89"/>
                  </a:lnTo>
                  <a:close/>
                  <a:moveTo>
                    <a:pt x="45" y="0"/>
                  </a:moveTo>
                  <a:cubicBezTo>
                    <a:pt x="21" y="0"/>
                    <a:pt x="1" y="19"/>
                    <a:pt x="1" y="44"/>
                  </a:cubicBezTo>
                  <a:lnTo>
                    <a:pt x="1" y="495"/>
                  </a:lnTo>
                  <a:cubicBezTo>
                    <a:pt x="1" y="519"/>
                    <a:pt x="21" y="540"/>
                    <a:pt x="45" y="540"/>
                  </a:cubicBezTo>
                  <a:lnTo>
                    <a:pt x="309" y="540"/>
                  </a:lnTo>
                  <a:cubicBezTo>
                    <a:pt x="334" y="540"/>
                    <a:pt x="353" y="519"/>
                    <a:pt x="353" y="495"/>
                  </a:cubicBezTo>
                  <a:lnTo>
                    <a:pt x="353" y="44"/>
                  </a:lnTo>
                  <a:cubicBezTo>
                    <a:pt x="353" y="19"/>
                    <a:pt x="332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77;p69"/>
            <p:cNvSpPr/>
            <p:nvPr/>
          </p:nvSpPr>
          <p:spPr>
            <a:xfrm>
              <a:off x="4796225" y="1201775"/>
              <a:ext cx="6600" cy="15250"/>
            </a:xfrm>
            <a:custGeom>
              <a:avLst/>
              <a:gdLst/>
              <a:ahLst/>
              <a:cxnLst/>
              <a:rect l="l" t="t" r="r" b="b"/>
              <a:pathLst>
                <a:path w="264" h="610" extrusionOk="0">
                  <a:moveTo>
                    <a:pt x="0" y="1"/>
                  </a:moveTo>
                  <a:lnTo>
                    <a:pt x="0" y="609"/>
                  </a:lnTo>
                  <a:lnTo>
                    <a:pt x="264" y="60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78;p69"/>
            <p:cNvSpPr/>
            <p:nvPr/>
          </p:nvSpPr>
          <p:spPr>
            <a:xfrm>
              <a:off x="4795100" y="1200725"/>
              <a:ext cx="8850" cy="17475"/>
            </a:xfrm>
            <a:custGeom>
              <a:avLst/>
              <a:gdLst/>
              <a:ahLst/>
              <a:cxnLst/>
              <a:rect l="l" t="t" r="r" b="b"/>
              <a:pathLst>
                <a:path w="354" h="699" extrusionOk="0">
                  <a:moveTo>
                    <a:pt x="265" y="88"/>
                  </a:moveTo>
                  <a:lnTo>
                    <a:pt x="265" y="610"/>
                  </a:lnTo>
                  <a:lnTo>
                    <a:pt x="89" y="610"/>
                  </a:lnTo>
                  <a:lnTo>
                    <a:pt x="89" y="88"/>
                  </a:lnTo>
                  <a:close/>
                  <a:moveTo>
                    <a:pt x="45" y="0"/>
                  </a:moveTo>
                  <a:cubicBezTo>
                    <a:pt x="22" y="0"/>
                    <a:pt x="1" y="21"/>
                    <a:pt x="1" y="44"/>
                  </a:cubicBezTo>
                  <a:lnTo>
                    <a:pt x="1" y="654"/>
                  </a:lnTo>
                  <a:cubicBezTo>
                    <a:pt x="1" y="678"/>
                    <a:pt x="22" y="699"/>
                    <a:pt x="45" y="699"/>
                  </a:cubicBezTo>
                  <a:lnTo>
                    <a:pt x="309" y="699"/>
                  </a:lnTo>
                  <a:cubicBezTo>
                    <a:pt x="333" y="699"/>
                    <a:pt x="353" y="678"/>
                    <a:pt x="353" y="654"/>
                  </a:cubicBezTo>
                  <a:lnTo>
                    <a:pt x="353" y="44"/>
                  </a:lnTo>
                  <a:cubicBezTo>
                    <a:pt x="353" y="21"/>
                    <a:pt x="333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9;p69"/>
            <p:cNvSpPr/>
            <p:nvPr/>
          </p:nvSpPr>
          <p:spPr>
            <a:xfrm>
              <a:off x="4806525" y="1197150"/>
              <a:ext cx="6625" cy="19950"/>
            </a:xfrm>
            <a:custGeom>
              <a:avLst/>
              <a:gdLst/>
              <a:ahLst/>
              <a:cxnLst/>
              <a:rect l="l" t="t" r="r" b="b"/>
              <a:pathLst>
                <a:path w="265" h="798" extrusionOk="0">
                  <a:moveTo>
                    <a:pt x="1" y="0"/>
                  </a:moveTo>
                  <a:lnTo>
                    <a:pt x="1" y="797"/>
                  </a:lnTo>
                  <a:lnTo>
                    <a:pt x="265" y="79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80;p69"/>
            <p:cNvSpPr/>
            <p:nvPr/>
          </p:nvSpPr>
          <p:spPr>
            <a:xfrm>
              <a:off x="4805425" y="1196025"/>
              <a:ext cx="8875" cy="22175"/>
            </a:xfrm>
            <a:custGeom>
              <a:avLst/>
              <a:gdLst/>
              <a:ahLst/>
              <a:cxnLst/>
              <a:rect l="l" t="t" r="r" b="b"/>
              <a:pathLst>
                <a:path w="355" h="887" extrusionOk="0">
                  <a:moveTo>
                    <a:pt x="266" y="89"/>
                  </a:moveTo>
                  <a:lnTo>
                    <a:pt x="266" y="798"/>
                  </a:lnTo>
                  <a:lnTo>
                    <a:pt x="91" y="798"/>
                  </a:lnTo>
                  <a:lnTo>
                    <a:pt x="91" y="89"/>
                  </a:lnTo>
                  <a:close/>
                  <a:moveTo>
                    <a:pt x="45" y="1"/>
                  </a:moveTo>
                  <a:cubicBezTo>
                    <a:pt x="21" y="1"/>
                    <a:pt x="1" y="20"/>
                    <a:pt x="1" y="45"/>
                  </a:cubicBezTo>
                  <a:lnTo>
                    <a:pt x="1" y="842"/>
                  </a:lnTo>
                  <a:cubicBezTo>
                    <a:pt x="1" y="866"/>
                    <a:pt x="21" y="887"/>
                    <a:pt x="45" y="887"/>
                  </a:cubicBezTo>
                  <a:lnTo>
                    <a:pt x="309" y="887"/>
                  </a:lnTo>
                  <a:cubicBezTo>
                    <a:pt x="334" y="887"/>
                    <a:pt x="354" y="866"/>
                    <a:pt x="353" y="842"/>
                  </a:cubicBezTo>
                  <a:lnTo>
                    <a:pt x="353" y="45"/>
                  </a:lnTo>
                  <a:cubicBezTo>
                    <a:pt x="353" y="20"/>
                    <a:pt x="332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81;p69"/>
            <p:cNvSpPr/>
            <p:nvPr/>
          </p:nvSpPr>
          <p:spPr>
            <a:xfrm>
              <a:off x="4783100" y="1230300"/>
              <a:ext cx="415775" cy="31275"/>
            </a:xfrm>
            <a:custGeom>
              <a:avLst/>
              <a:gdLst/>
              <a:ahLst/>
              <a:cxnLst/>
              <a:rect l="l" t="t" r="r" b="b"/>
              <a:pathLst>
                <a:path w="16631" h="1251" extrusionOk="0">
                  <a:moveTo>
                    <a:pt x="1" y="0"/>
                  </a:moveTo>
                  <a:lnTo>
                    <a:pt x="1" y="1250"/>
                  </a:lnTo>
                  <a:lnTo>
                    <a:pt x="16630" y="1250"/>
                  </a:lnTo>
                  <a:lnTo>
                    <a:pt x="16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682;p69"/>
            <p:cNvGrpSpPr/>
            <p:nvPr/>
          </p:nvGrpSpPr>
          <p:grpSpPr>
            <a:xfrm>
              <a:off x="5170250" y="1305875"/>
              <a:ext cx="333675" cy="800700"/>
              <a:chOff x="5246450" y="1305875"/>
              <a:chExt cx="333675" cy="800700"/>
            </a:xfrm>
          </p:grpSpPr>
          <p:sp>
            <p:nvSpPr>
              <p:cNvPr id="27" name="Google Shape;1683;p69"/>
              <p:cNvSpPr/>
              <p:nvPr/>
            </p:nvSpPr>
            <p:spPr>
              <a:xfrm>
                <a:off x="5476275" y="2023950"/>
                <a:ext cx="102625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2605" extrusionOk="0">
                    <a:moveTo>
                      <a:pt x="3269" y="0"/>
                    </a:moveTo>
                    <a:lnTo>
                      <a:pt x="1798" y="593"/>
                    </a:lnTo>
                    <a:cubicBezTo>
                      <a:pt x="1798" y="593"/>
                      <a:pt x="1228" y="1431"/>
                      <a:pt x="1048" y="1580"/>
                    </a:cubicBezTo>
                    <a:cubicBezTo>
                      <a:pt x="867" y="1729"/>
                      <a:pt x="120" y="2059"/>
                      <a:pt x="90" y="2183"/>
                    </a:cubicBezTo>
                    <a:cubicBezTo>
                      <a:pt x="61" y="2308"/>
                      <a:pt x="1" y="2392"/>
                      <a:pt x="120" y="2485"/>
                    </a:cubicBezTo>
                    <a:cubicBezTo>
                      <a:pt x="239" y="2576"/>
                      <a:pt x="1676" y="2604"/>
                      <a:pt x="1947" y="2604"/>
                    </a:cubicBezTo>
                    <a:cubicBezTo>
                      <a:pt x="2216" y="2604"/>
                      <a:pt x="2397" y="2336"/>
                      <a:pt x="2516" y="2245"/>
                    </a:cubicBezTo>
                    <a:cubicBezTo>
                      <a:pt x="2636" y="2155"/>
                      <a:pt x="2995" y="1887"/>
                      <a:pt x="3206" y="1738"/>
                    </a:cubicBezTo>
                    <a:cubicBezTo>
                      <a:pt x="3415" y="1588"/>
                      <a:pt x="4043" y="1226"/>
                      <a:pt x="4075" y="1019"/>
                    </a:cubicBezTo>
                    <a:cubicBezTo>
                      <a:pt x="4105" y="808"/>
                      <a:pt x="3269" y="0"/>
                      <a:pt x="32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84;p69"/>
              <p:cNvSpPr/>
              <p:nvPr/>
            </p:nvSpPr>
            <p:spPr>
              <a:xfrm>
                <a:off x="5475400" y="2022650"/>
                <a:ext cx="10472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709" extrusionOk="0">
                    <a:moveTo>
                      <a:pt x="3294" y="110"/>
                    </a:moveTo>
                    <a:cubicBezTo>
                      <a:pt x="3687" y="494"/>
                      <a:pt x="4077" y="950"/>
                      <a:pt x="4060" y="1062"/>
                    </a:cubicBezTo>
                    <a:cubicBezTo>
                      <a:pt x="4038" y="1205"/>
                      <a:pt x="3618" y="1480"/>
                      <a:pt x="3391" y="1628"/>
                    </a:cubicBezTo>
                    <a:cubicBezTo>
                      <a:pt x="3318" y="1673"/>
                      <a:pt x="3254" y="1716"/>
                      <a:pt x="3211" y="1747"/>
                    </a:cubicBezTo>
                    <a:cubicBezTo>
                      <a:pt x="2995" y="1903"/>
                      <a:pt x="2631" y="2175"/>
                      <a:pt x="2522" y="2257"/>
                    </a:cubicBezTo>
                    <a:cubicBezTo>
                      <a:pt x="2489" y="2281"/>
                      <a:pt x="2454" y="2316"/>
                      <a:pt x="2416" y="2354"/>
                    </a:cubicBezTo>
                    <a:cubicBezTo>
                      <a:pt x="2302" y="2468"/>
                      <a:pt x="2165" y="2608"/>
                      <a:pt x="1982" y="2608"/>
                    </a:cubicBezTo>
                    <a:cubicBezTo>
                      <a:pt x="1506" y="2608"/>
                      <a:pt x="289" y="2568"/>
                      <a:pt x="186" y="2499"/>
                    </a:cubicBezTo>
                    <a:cubicBezTo>
                      <a:pt x="117" y="2443"/>
                      <a:pt x="128" y="2404"/>
                      <a:pt x="155" y="2316"/>
                    </a:cubicBezTo>
                    <a:cubicBezTo>
                      <a:pt x="159" y="2294"/>
                      <a:pt x="168" y="2272"/>
                      <a:pt x="173" y="2248"/>
                    </a:cubicBezTo>
                    <a:cubicBezTo>
                      <a:pt x="195" y="2191"/>
                      <a:pt x="503" y="2026"/>
                      <a:pt x="687" y="1925"/>
                    </a:cubicBezTo>
                    <a:cubicBezTo>
                      <a:pt x="865" y="1828"/>
                      <a:pt x="1038" y="1735"/>
                      <a:pt x="1114" y="1672"/>
                    </a:cubicBezTo>
                    <a:cubicBezTo>
                      <a:pt x="1288" y="1528"/>
                      <a:pt x="1789" y="797"/>
                      <a:pt x="1864" y="686"/>
                    </a:cubicBezTo>
                    <a:lnTo>
                      <a:pt x="3294" y="110"/>
                    </a:lnTo>
                    <a:close/>
                    <a:moveTo>
                      <a:pt x="3303" y="0"/>
                    </a:moveTo>
                    <a:cubicBezTo>
                      <a:pt x="3297" y="0"/>
                      <a:pt x="3291" y="1"/>
                      <a:pt x="3285" y="4"/>
                    </a:cubicBezTo>
                    <a:lnTo>
                      <a:pt x="1813" y="598"/>
                    </a:lnTo>
                    <a:cubicBezTo>
                      <a:pt x="1804" y="601"/>
                      <a:pt x="1797" y="608"/>
                      <a:pt x="1791" y="615"/>
                    </a:cubicBezTo>
                    <a:cubicBezTo>
                      <a:pt x="1785" y="626"/>
                      <a:pt x="1225" y="1449"/>
                      <a:pt x="1052" y="1594"/>
                    </a:cubicBezTo>
                    <a:cubicBezTo>
                      <a:pt x="982" y="1653"/>
                      <a:pt x="809" y="1747"/>
                      <a:pt x="641" y="1837"/>
                    </a:cubicBezTo>
                    <a:cubicBezTo>
                      <a:pt x="273" y="2036"/>
                      <a:pt x="97" y="2138"/>
                      <a:pt x="77" y="2223"/>
                    </a:cubicBezTo>
                    <a:cubicBezTo>
                      <a:pt x="72" y="2247"/>
                      <a:pt x="65" y="2266"/>
                      <a:pt x="59" y="2287"/>
                    </a:cubicBezTo>
                    <a:cubicBezTo>
                      <a:pt x="31" y="2379"/>
                      <a:pt x="0" y="2483"/>
                      <a:pt x="125" y="2578"/>
                    </a:cubicBezTo>
                    <a:cubicBezTo>
                      <a:pt x="279" y="2698"/>
                      <a:pt x="1966" y="2708"/>
                      <a:pt x="1982" y="2708"/>
                    </a:cubicBezTo>
                    <a:cubicBezTo>
                      <a:pt x="2205" y="2708"/>
                      <a:pt x="2367" y="2546"/>
                      <a:pt x="2485" y="2425"/>
                    </a:cubicBezTo>
                    <a:cubicBezTo>
                      <a:pt x="2522" y="2388"/>
                      <a:pt x="2553" y="2357"/>
                      <a:pt x="2581" y="2337"/>
                    </a:cubicBezTo>
                    <a:cubicBezTo>
                      <a:pt x="2690" y="2254"/>
                      <a:pt x="3052" y="1983"/>
                      <a:pt x="3267" y="1828"/>
                    </a:cubicBezTo>
                    <a:cubicBezTo>
                      <a:pt x="3312" y="1797"/>
                      <a:pt x="3374" y="1756"/>
                      <a:pt x="3444" y="1710"/>
                    </a:cubicBezTo>
                    <a:cubicBezTo>
                      <a:pt x="3820" y="1467"/>
                      <a:pt x="4133" y="1249"/>
                      <a:pt x="4158" y="1077"/>
                    </a:cubicBezTo>
                    <a:cubicBezTo>
                      <a:pt x="4189" y="854"/>
                      <a:pt x="3480" y="154"/>
                      <a:pt x="3338" y="15"/>
                    </a:cubicBezTo>
                    <a:cubicBezTo>
                      <a:pt x="3328" y="5"/>
                      <a:pt x="3315" y="0"/>
                      <a:pt x="3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85;p69"/>
              <p:cNvSpPr/>
              <p:nvPr/>
            </p:nvSpPr>
            <p:spPr>
              <a:xfrm>
                <a:off x="5476200" y="2039500"/>
                <a:ext cx="102200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4088" h="1979" extrusionOk="0">
                    <a:moveTo>
                      <a:pt x="3853" y="0"/>
                    </a:moveTo>
                    <a:cubicBezTo>
                      <a:pt x="3629" y="212"/>
                      <a:pt x="3423" y="442"/>
                      <a:pt x="3235" y="690"/>
                    </a:cubicBezTo>
                    <a:cubicBezTo>
                      <a:pt x="2967" y="1079"/>
                      <a:pt x="2217" y="1559"/>
                      <a:pt x="1799" y="1587"/>
                    </a:cubicBezTo>
                    <a:cubicBezTo>
                      <a:pt x="1719" y="1593"/>
                      <a:pt x="1607" y="1595"/>
                      <a:pt x="1478" y="1595"/>
                    </a:cubicBezTo>
                    <a:cubicBezTo>
                      <a:pt x="934" y="1595"/>
                      <a:pt x="89" y="1558"/>
                      <a:pt x="89" y="1558"/>
                    </a:cubicBezTo>
                    <a:lnTo>
                      <a:pt x="89" y="1558"/>
                    </a:lnTo>
                    <a:cubicBezTo>
                      <a:pt x="60" y="1679"/>
                      <a:pt x="1" y="1767"/>
                      <a:pt x="121" y="1857"/>
                    </a:cubicBezTo>
                    <a:cubicBezTo>
                      <a:pt x="241" y="1949"/>
                      <a:pt x="1678" y="1978"/>
                      <a:pt x="1949" y="1978"/>
                    </a:cubicBezTo>
                    <a:cubicBezTo>
                      <a:pt x="2217" y="1978"/>
                      <a:pt x="2398" y="1708"/>
                      <a:pt x="2518" y="1618"/>
                    </a:cubicBezTo>
                    <a:cubicBezTo>
                      <a:pt x="2637" y="1529"/>
                      <a:pt x="2997" y="1259"/>
                      <a:pt x="3206" y="1110"/>
                    </a:cubicBezTo>
                    <a:cubicBezTo>
                      <a:pt x="3417" y="961"/>
                      <a:pt x="4045" y="600"/>
                      <a:pt x="4075" y="391"/>
                    </a:cubicBezTo>
                    <a:cubicBezTo>
                      <a:pt x="4087" y="316"/>
                      <a:pt x="3986" y="164"/>
                      <a:pt x="38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86;p69"/>
              <p:cNvSpPr/>
              <p:nvPr/>
            </p:nvSpPr>
            <p:spPr>
              <a:xfrm>
                <a:off x="5475275" y="2038275"/>
                <a:ext cx="104225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2079" extrusionOk="0">
                    <a:moveTo>
                      <a:pt x="3883" y="121"/>
                    </a:moveTo>
                    <a:cubicBezTo>
                      <a:pt x="4051" y="337"/>
                      <a:pt x="4064" y="409"/>
                      <a:pt x="4059" y="431"/>
                    </a:cubicBezTo>
                    <a:cubicBezTo>
                      <a:pt x="4037" y="575"/>
                      <a:pt x="3617" y="849"/>
                      <a:pt x="3390" y="997"/>
                    </a:cubicBezTo>
                    <a:cubicBezTo>
                      <a:pt x="3317" y="1043"/>
                      <a:pt x="3255" y="1085"/>
                      <a:pt x="3211" y="1116"/>
                    </a:cubicBezTo>
                    <a:cubicBezTo>
                      <a:pt x="2997" y="1271"/>
                      <a:pt x="2636" y="1541"/>
                      <a:pt x="2521" y="1626"/>
                    </a:cubicBezTo>
                    <a:cubicBezTo>
                      <a:pt x="2490" y="1651"/>
                      <a:pt x="2455" y="1685"/>
                      <a:pt x="2416" y="1725"/>
                    </a:cubicBezTo>
                    <a:cubicBezTo>
                      <a:pt x="2304" y="1837"/>
                      <a:pt x="2166" y="1977"/>
                      <a:pt x="1983" y="1977"/>
                    </a:cubicBezTo>
                    <a:cubicBezTo>
                      <a:pt x="1501" y="1977"/>
                      <a:pt x="288" y="1933"/>
                      <a:pt x="188" y="1866"/>
                    </a:cubicBezTo>
                    <a:cubicBezTo>
                      <a:pt x="122" y="1816"/>
                      <a:pt x="129" y="1781"/>
                      <a:pt x="155" y="1682"/>
                    </a:cubicBezTo>
                    <a:cubicBezTo>
                      <a:pt x="158" y="1673"/>
                      <a:pt x="161" y="1666"/>
                      <a:pt x="163" y="1656"/>
                    </a:cubicBezTo>
                    <a:cubicBezTo>
                      <a:pt x="339" y="1664"/>
                      <a:pt x="1019" y="1692"/>
                      <a:pt x="1494" y="1692"/>
                    </a:cubicBezTo>
                    <a:cubicBezTo>
                      <a:pt x="1631" y="1692"/>
                      <a:pt x="1752" y="1690"/>
                      <a:pt x="1837" y="1684"/>
                    </a:cubicBezTo>
                    <a:cubicBezTo>
                      <a:pt x="2257" y="1654"/>
                      <a:pt x="3029" y="1174"/>
                      <a:pt x="3311" y="767"/>
                    </a:cubicBezTo>
                    <a:cubicBezTo>
                      <a:pt x="3483" y="539"/>
                      <a:pt x="3675" y="320"/>
                      <a:pt x="3883" y="121"/>
                    </a:cubicBezTo>
                    <a:close/>
                    <a:moveTo>
                      <a:pt x="3891" y="1"/>
                    </a:moveTo>
                    <a:cubicBezTo>
                      <a:pt x="3877" y="1"/>
                      <a:pt x="3863" y="4"/>
                      <a:pt x="3853" y="12"/>
                    </a:cubicBezTo>
                    <a:cubicBezTo>
                      <a:pt x="3626" y="226"/>
                      <a:pt x="3418" y="460"/>
                      <a:pt x="3230" y="711"/>
                    </a:cubicBezTo>
                    <a:cubicBezTo>
                      <a:pt x="2960" y="1102"/>
                      <a:pt x="2228" y="1560"/>
                      <a:pt x="1830" y="1588"/>
                    </a:cubicBezTo>
                    <a:cubicBezTo>
                      <a:pt x="1749" y="1593"/>
                      <a:pt x="1635" y="1596"/>
                      <a:pt x="1504" y="1596"/>
                    </a:cubicBezTo>
                    <a:cubicBezTo>
                      <a:pt x="965" y="1596"/>
                      <a:pt x="137" y="1558"/>
                      <a:pt x="126" y="1558"/>
                    </a:cubicBezTo>
                    <a:cubicBezTo>
                      <a:pt x="101" y="1558"/>
                      <a:pt x="80" y="1573"/>
                      <a:pt x="74" y="1597"/>
                    </a:cubicBezTo>
                    <a:cubicBezTo>
                      <a:pt x="70" y="1619"/>
                      <a:pt x="64" y="1639"/>
                      <a:pt x="58" y="1659"/>
                    </a:cubicBezTo>
                    <a:cubicBezTo>
                      <a:pt x="33" y="1750"/>
                      <a:pt x="1" y="1853"/>
                      <a:pt x="126" y="1949"/>
                    </a:cubicBezTo>
                    <a:cubicBezTo>
                      <a:pt x="279" y="2061"/>
                      <a:pt x="1967" y="2079"/>
                      <a:pt x="1983" y="2079"/>
                    </a:cubicBezTo>
                    <a:cubicBezTo>
                      <a:pt x="2208" y="2079"/>
                      <a:pt x="2371" y="1914"/>
                      <a:pt x="2485" y="1796"/>
                    </a:cubicBezTo>
                    <a:cubicBezTo>
                      <a:pt x="2522" y="1759"/>
                      <a:pt x="2555" y="1728"/>
                      <a:pt x="2581" y="1707"/>
                    </a:cubicBezTo>
                    <a:cubicBezTo>
                      <a:pt x="2696" y="1622"/>
                      <a:pt x="3056" y="1352"/>
                      <a:pt x="3269" y="1199"/>
                    </a:cubicBezTo>
                    <a:cubicBezTo>
                      <a:pt x="3314" y="1168"/>
                      <a:pt x="3374" y="1128"/>
                      <a:pt x="3446" y="1081"/>
                    </a:cubicBezTo>
                    <a:cubicBezTo>
                      <a:pt x="3822" y="838"/>
                      <a:pt x="4133" y="621"/>
                      <a:pt x="4158" y="447"/>
                    </a:cubicBezTo>
                    <a:cubicBezTo>
                      <a:pt x="4168" y="393"/>
                      <a:pt x="4148" y="292"/>
                      <a:pt x="3927" y="18"/>
                    </a:cubicBezTo>
                    <a:cubicBezTo>
                      <a:pt x="3919" y="8"/>
                      <a:pt x="3906" y="2"/>
                      <a:pt x="3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687;p69"/>
              <p:cNvSpPr/>
              <p:nvPr/>
            </p:nvSpPr>
            <p:spPr>
              <a:xfrm>
                <a:off x="5394600" y="1715350"/>
                <a:ext cx="161825" cy="319675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12787" extrusionOk="0">
                    <a:moveTo>
                      <a:pt x="2790" y="24"/>
                    </a:moveTo>
                    <a:cubicBezTo>
                      <a:pt x="2789" y="27"/>
                      <a:pt x="719" y="0"/>
                      <a:pt x="0" y="1078"/>
                    </a:cubicBezTo>
                    <a:cubicBezTo>
                      <a:pt x="0" y="1078"/>
                      <a:pt x="448" y="2544"/>
                      <a:pt x="839" y="3711"/>
                    </a:cubicBezTo>
                    <a:cubicBezTo>
                      <a:pt x="1229" y="4880"/>
                      <a:pt x="2007" y="7096"/>
                      <a:pt x="2366" y="7695"/>
                    </a:cubicBezTo>
                    <a:cubicBezTo>
                      <a:pt x="2725" y="8293"/>
                      <a:pt x="3802" y="10150"/>
                      <a:pt x="4103" y="10900"/>
                    </a:cubicBezTo>
                    <a:cubicBezTo>
                      <a:pt x="4404" y="11649"/>
                      <a:pt x="4973" y="12786"/>
                      <a:pt x="4973" y="12786"/>
                    </a:cubicBezTo>
                    <a:lnTo>
                      <a:pt x="6473" y="12036"/>
                    </a:lnTo>
                    <a:cubicBezTo>
                      <a:pt x="6473" y="12036"/>
                      <a:pt x="5964" y="10510"/>
                      <a:pt x="5783" y="9730"/>
                    </a:cubicBezTo>
                    <a:cubicBezTo>
                      <a:pt x="5603" y="8950"/>
                      <a:pt x="5394" y="8084"/>
                      <a:pt x="5065" y="7605"/>
                    </a:cubicBezTo>
                    <a:cubicBezTo>
                      <a:pt x="4844" y="7289"/>
                      <a:pt x="4604" y="6989"/>
                      <a:pt x="4346" y="6706"/>
                    </a:cubicBezTo>
                    <a:lnTo>
                      <a:pt x="3570" y="3141"/>
                    </a:lnTo>
                    <a:lnTo>
                      <a:pt x="2790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688;p69"/>
              <p:cNvSpPr/>
              <p:nvPr/>
            </p:nvSpPr>
            <p:spPr>
              <a:xfrm>
                <a:off x="5393350" y="1714775"/>
                <a:ext cx="164400" cy="321550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12862" extrusionOk="0">
                    <a:moveTo>
                      <a:pt x="2799" y="100"/>
                    </a:moveTo>
                    <a:lnTo>
                      <a:pt x="3570" y="3177"/>
                    </a:lnTo>
                    <a:lnTo>
                      <a:pt x="4346" y="6741"/>
                    </a:lnTo>
                    <a:cubicBezTo>
                      <a:pt x="4349" y="6751"/>
                      <a:pt x="4352" y="6758"/>
                      <a:pt x="4358" y="6766"/>
                    </a:cubicBezTo>
                    <a:cubicBezTo>
                      <a:pt x="4614" y="7047"/>
                      <a:pt x="4855" y="7348"/>
                      <a:pt x="5073" y="7659"/>
                    </a:cubicBezTo>
                    <a:cubicBezTo>
                      <a:pt x="5410" y="8151"/>
                      <a:pt x="5625" y="9084"/>
                      <a:pt x="5783" y="9768"/>
                    </a:cubicBezTo>
                    <a:cubicBezTo>
                      <a:pt x="5945" y="10469"/>
                      <a:pt x="6377" y="11787"/>
                      <a:pt x="6460" y="12037"/>
                    </a:cubicBezTo>
                    <a:lnTo>
                      <a:pt x="5043" y="12745"/>
                    </a:lnTo>
                    <a:cubicBezTo>
                      <a:pt x="4936" y="12525"/>
                      <a:pt x="4461" y="11560"/>
                      <a:pt x="4199" y="10905"/>
                    </a:cubicBezTo>
                    <a:cubicBezTo>
                      <a:pt x="3894" y="10143"/>
                      <a:pt x="2814" y="8285"/>
                      <a:pt x="2458" y="7693"/>
                    </a:cubicBezTo>
                    <a:cubicBezTo>
                      <a:pt x="2031" y="6979"/>
                      <a:pt x="1048" y="4051"/>
                      <a:pt x="937" y="3719"/>
                    </a:cubicBezTo>
                    <a:cubicBezTo>
                      <a:pt x="578" y="2647"/>
                      <a:pt x="165" y="1301"/>
                      <a:pt x="106" y="1109"/>
                    </a:cubicBezTo>
                    <a:cubicBezTo>
                      <a:pt x="758" y="165"/>
                      <a:pt x="2516" y="104"/>
                      <a:pt x="2799" y="100"/>
                    </a:cubicBezTo>
                    <a:close/>
                    <a:moveTo>
                      <a:pt x="2802" y="1"/>
                    </a:moveTo>
                    <a:cubicBezTo>
                      <a:pt x="2505" y="1"/>
                      <a:pt x="690" y="52"/>
                      <a:pt x="10" y="1073"/>
                    </a:cubicBezTo>
                    <a:cubicBezTo>
                      <a:pt x="3" y="1086"/>
                      <a:pt x="0" y="1101"/>
                      <a:pt x="5" y="1115"/>
                    </a:cubicBezTo>
                    <a:cubicBezTo>
                      <a:pt x="9" y="1130"/>
                      <a:pt x="457" y="2596"/>
                      <a:pt x="843" y="3752"/>
                    </a:cubicBezTo>
                    <a:cubicBezTo>
                      <a:pt x="954" y="4085"/>
                      <a:pt x="1938" y="7021"/>
                      <a:pt x="2373" y="7746"/>
                    </a:cubicBezTo>
                    <a:cubicBezTo>
                      <a:pt x="2818" y="8485"/>
                      <a:pt x="3827" y="10244"/>
                      <a:pt x="4107" y="10944"/>
                    </a:cubicBezTo>
                    <a:cubicBezTo>
                      <a:pt x="4404" y="11685"/>
                      <a:pt x="4971" y="12823"/>
                      <a:pt x="4977" y="12833"/>
                    </a:cubicBezTo>
                    <a:cubicBezTo>
                      <a:pt x="4984" y="12849"/>
                      <a:pt x="5002" y="12861"/>
                      <a:pt x="5021" y="12861"/>
                    </a:cubicBezTo>
                    <a:cubicBezTo>
                      <a:pt x="5029" y="12861"/>
                      <a:pt x="5037" y="12858"/>
                      <a:pt x="5043" y="12857"/>
                    </a:cubicBezTo>
                    <a:lnTo>
                      <a:pt x="6542" y="12108"/>
                    </a:lnTo>
                    <a:cubicBezTo>
                      <a:pt x="6564" y="12096"/>
                      <a:pt x="6576" y="12071"/>
                      <a:pt x="6569" y="12046"/>
                    </a:cubicBezTo>
                    <a:cubicBezTo>
                      <a:pt x="6563" y="12031"/>
                      <a:pt x="6057" y="10513"/>
                      <a:pt x="5880" y="9746"/>
                    </a:cubicBezTo>
                    <a:cubicBezTo>
                      <a:pt x="5683" y="8882"/>
                      <a:pt x="5478" y="8070"/>
                      <a:pt x="5155" y="7601"/>
                    </a:cubicBezTo>
                    <a:cubicBezTo>
                      <a:pt x="4937" y="7290"/>
                      <a:pt x="4698" y="6990"/>
                      <a:pt x="4442" y="6708"/>
                    </a:cubicBezTo>
                    <a:lnTo>
                      <a:pt x="3667" y="3156"/>
                    </a:lnTo>
                    <a:lnTo>
                      <a:pt x="2887" y="39"/>
                    </a:lnTo>
                    <a:cubicBezTo>
                      <a:pt x="2881" y="17"/>
                      <a:pt x="2862" y="1"/>
                      <a:pt x="2840" y="1"/>
                    </a:cubicBezTo>
                    <a:cubicBezTo>
                      <a:pt x="2835" y="1"/>
                      <a:pt x="2822" y="1"/>
                      <a:pt x="2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689;p69"/>
              <p:cNvSpPr/>
              <p:nvPr/>
            </p:nvSpPr>
            <p:spPr>
              <a:xfrm>
                <a:off x="5507875" y="2004075"/>
                <a:ext cx="56700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1614" extrusionOk="0">
                    <a:moveTo>
                      <a:pt x="1776" y="0"/>
                    </a:moveTo>
                    <a:cubicBezTo>
                      <a:pt x="1637" y="0"/>
                      <a:pt x="1447" y="73"/>
                      <a:pt x="1310" y="132"/>
                    </a:cubicBezTo>
                    <a:cubicBezTo>
                      <a:pt x="1099" y="222"/>
                      <a:pt x="322" y="611"/>
                      <a:pt x="229" y="641"/>
                    </a:cubicBezTo>
                    <a:cubicBezTo>
                      <a:pt x="86" y="680"/>
                      <a:pt x="1" y="831"/>
                      <a:pt x="42" y="974"/>
                    </a:cubicBezTo>
                    <a:cubicBezTo>
                      <a:pt x="45" y="981"/>
                      <a:pt x="48" y="990"/>
                      <a:pt x="51" y="997"/>
                    </a:cubicBezTo>
                    <a:cubicBezTo>
                      <a:pt x="51" y="997"/>
                      <a:pt x="262" y="1388"/>
                      <a:pt x="321" y="1507"/>
                    </a:cubicBezTo>
                    <a:cubicBezTo>
                      <a:pt x="354" y="1575"/>
                      <a:pt x="556" y="1614"/>
                      <a:pt x="775" y="1614"/>
                    </a:cubicBezTo>
                    <a:cubicBezTo>
                      <a:pt x="947" y="1614"/>
                      <a:pt x="1130" y="1590"/>
                      <a:pt x="1249" y="1537"/>
                    </a:cubicBezTo>
                    <a:cubicBezTo>
                      <a:pt x="1517" y="1417"/>
                      <a:pt x="2268" y="1027"/>
                      <a:pt x="2268" y="848"/>
                    </a:cubicBezTo>
                    <a:cubicBezTo>
                      <a:pt x="2268" y="670"/>
                      <a:pt x="2027" y="221"/>
                      <a:pt x="1937" y="70"/>
                    </a:cubicBezTo>
                    <a:cubicBezTo>
                      <a:pt x="1907" y="20"/>
                      <a:pt x="1848" y="0"/>
                      <a:pt x="17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90;p69"/>
              <p:cNvSpPr/>
              <p:nvPr/>
            </p:nvSpPr>
            <p:spPr>
              <a:xfrm>
                <a:off x="5507150" y="2002800"/>
                <a:ext cx="58725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16" extrusionOk="0">
                    <a:moveTo>
                      <a:pt x="1803" y="103"/>
                    </a:moveTo>
                    <a:cubicBezTo>
                      <a:pt x="1878" y="103"/>
                      <a:pt x="1910" y="127"/>
                      <a:pt x="1924" y="149"/>
                    </a:cubicBezTo>
                    <a:cubicBezTo>
                      <a:pt x="2037" y="336"/>
                      <a:pt x="2247" y="746"/>
                      <a:pt x="2247" y="901"/>
                    </a:cubicBezTo>
                    <a:cubicBezTo>
                      <a:pt x="2247" y="1019"/>
                      <a:pt x="1656" y="1368"/>
                      <a:pt x="1258" y="1545"/>
                    </a:cubicBezTo>
                    <a:cubicBezTo>
                      <a:pt x="1141" y="1596"/>
                      <a:pt x="975" y="1616"/>
                      <a:pt x="819" y="1616"/>
                    </a:cubicBezTo>
                    <a:cubicBezTo>
                      <a:pt x="608" y="1616"/>
                      <a:pt x="417" y="1580"/>
                      <a:pt x="395" y="1538"/>
                    </a:cubicBezTo>
                    <a:cubicBezTo>
                      <a:pt x="337" y="1421"/>
                      <a:pt x="146" y="1067"/>
                      <a:pt x="126" y="1029"/>
                    </a:cubicBezTo>
                    <a:cubicBezTo>
                      <a:pt x="124" y="1023"/>
                      <a:pt x="123" y="1016"/>
                      <a:pt x="121" y="1014"/>
                    </a:cubicBezTo>
                    <a:cubicBezTo>
                      <a:pt x="104" y="957"/>
                      <a:pt x="111" y="898"/>
                      <a:pt x="141" y="846"/>
                    </a:cubicBezTo>
                    <a:cubicBezTo>
                      <a:pt x="169" y="795"/>
                      <a:pt x="216" y="758"/>
                      <a:pt x="276" y="742"/>
                    </a:cubicBezTo>
                    <a:cubicBezTo>
                      <a:pt x="323" y="724"/>
                      <a:pt x="515" y="634"/>
                      <a:pt x="823" y="485"/>
                    </a:cubicBezTo>
                    <a:cubicBezTo>
                      <a:pt x="1038" y="379"/>
                      <a:pt x="1264" y="273"/>
                      <a:pt x="1359" y="230"/>
                    </a:cubicBezTo>
                    <a:cubicBezTo>
                      <a:pt x="1583" y="133"/>
                      <a:pt x="1719" y="103"/>
                      <a:pt x="1803" y="103"/>
                    </a:cubicBezTo>
                    <a:close/>
                    <a:moveTo>
                      <a:pt x="1805" y="0"/>
                    </a:moveTo>
                    <a:cubicBezTo>
                      <a:pt x="1659" y="0"/>
                      <a:pt x="1471" y="71"/>
                      <a:pt x="1320" y="137"/>
                    </a:cubicBezTo>
                    <a:cubicBezTo>
                      <a:pt x="1222" y="179"/>
                      <a:pt x="997" y="288"/>
                      <a:pt x="780" y="392"/>
                    </a:cubicBezTo>
                    <a:cubicBezTo>
                      <a:pt x="550" y="503"/>
                      <a:pt x="289" y="628"/>
                      <a:pt x="248" y="643"/>
                    </a:cubicBezTo>
                    <a:cubicBezTo>
                      <a:pt x="166" y="665"/>
                      <a:pt x="96" y="720"/>
                      <a:pt x="55" y="795"/>
                    </a:cubicBezTo>
                    <a:cubicBezTo>
                      <a:pt x="12" y="868"/>
                      <a:pt x="1" y="954"/>
                      <a:pt x="26" y="1038"/>
                    </a:cubicBezTo>
                    <a:cubicBezTo>
                      <a:pt x="27" y="1047"/>
                      <a:pt x="30" y="1057"/>
                      <a:pt x="34" y="1067"/>
                    </a:cubicBezTo>
                    <a:cubicBezTo>
                      <a:pt x="34" y="1069"/>
                      <a:pt x="34" y="1070"/>
                      <a:pt x="36" y="1072"/>
                    </a:cubicBezTo>
                    <a:cubicBezTo>
                      <a:pt x="37" y="1076"/>
                      <a:pt x="247" y="1462"/>
                      <a:pt x="306" y="1580"/>
                    </a:cubicBezTo>
                    <a:cubicBezTo>
                      <a:pt x="351" y="1672"/>
                      <a:pt x="571" y="1716"/>
                      <a:pt x="802" y="1716"/>
                    </a:cubicBezTo>
                    <a:cubicBezTo>
                      <a:pt x="986" y="1716"/>
                      <a:pt x="1178" y="1688"/>
                      <a:pt x="1299" y="1635"/>
                    </a:cubicBezTo>
                    <a:cubicBezTo>
                      <a:pt x="1311" y="1630"/>
                      <a:pt x="2348" y="1157"/>
                      <a:pt x="2348" y="899"/>
                    </a:cubicBezTo>
                    <a:cubicBezTo>
                      <a:pt x="2348" y="695"/>
                      <a:pt x="2083" y="214"/>
                      <a:pt x="2011" y="96"/>
                    </a:cubicBezTo>
                    <a:cubicBezTo>
                      <a:pt x="1969" y="27"/>
                      <a:pt x="1895" y="0"/>
                      <a:pt x="1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691;p69"/>
              <p:cNvSpPr/>
              <p:nvPr/>
            </p:nvSpPr>
            <p:spPr>
              <a:xfrm>
                <a:off x="5312175" y="2052275"/>
                <a:ext cx="102675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4107" h="2124" extrusionOk="0">
                    <a:moveTo>
                      <a:pt x="2580" y="1"/>
                    </a:moveTo>
                    <a:cubicBezTo>
                      <a:pt x="2397" y="192"/>
                      <a:pt x="2196" y="363"/>
                      <a:pt x="1977" y="509"/>
                    </a:cubicBezTo>
                    <a:cubicBezTo>
                      <a:pt x="1586" y="779"/>
                      <a:pt x="659" y="1048"/>
                      <a:pt x="331" y="1110"/>
                    </a:cubicBezTo>
                    <a:cubicBezTo>
                      <a:pt x="0" y="1174"/>
                      <a:pt x="2" y="1351"/>
                      <a:pt x="2" y="1530"/>
                    </a:cubicBezTo>
                    <a:cubicBezTo>
                      <a:pt x="2" y="1712"/>
                      <a:pt x="1141" y="1980"/>
                      <a:pt x="1711" y="2071"/>
                    </a:cubicBezTo>
                    <a:cubicBezTo>
                      <a:pt x="1935" y="2106"/>
                      <a:pt x="2306" y="2123"/>
                      <a:pt x="2682" y="2123"/>
                    </a:cubicBezTo>
                    <a:cubicBezTo>
                      <a:pt x="3267" y="2123"/>
                      <a:pt x="3867" y="2083"/>
                      <a:pt x="3957" y="2009"/>
                    </a:cubicBezTo>
                    <a:cubicBezTo>
                      <a:pt x="4106" y="1890"/>
                      <a:pt x="4106" y="693"/>
                      <a:pt x="4106" y="572"/>
                    </a:cubicBezTo>
                    <a:cubicBezTo>
                      <a:pt x="4106" y="453"/>
                      <a:pt x="2580" y="1"/>
                      <a:pt x="2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92;p69"/>
              <p:cNvSpPr/>
              <p:nvPr/>
            </p:nvSpPr>
            <p:spPr>
              <a:xfrm>
                <a:off x="5310875" y="2051000"/>
                <a:ext cx="105150" cy="55575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2223" extrusionOk="0">
                    <a:moveTo>
                      <a:pt x="2646" y="106"/>
                    </a:moveTo>
                    <a:cubicBezTo>
                      <a:pt x="3312" y="307"/>
                      <a:pt x="4024" y="553"/>
                      <a:pt x="4108" y="635"/>
                    </a:cubicBezTo>
                    <a:cubicBezTo>
                      <a:pt x="4108" y="1390"/>
                      <a:pt x="4055" y="1962"/>
                      <a:pt x="3977" y="2022"/>
                    </a:cubicBezTo>
                    <a:cubicBezTo>
                      <a:pt x="3902" y="2082"/>
                      <a:pt x="3307" y="2125"/>
                      <a:pt x="2718" y="2125"/>
                    </a:cubicBezTo>
                    <a:cubicBezTo>
                      <a:pt x="2360" y="2125"/>
                      <a:pt x="2004" y="2109"/>
                      <a:pt x="1771" y="2072"/>
                    </a:cubicBezTo>
                    <a:cubicBezTo>
                      <a:pt x="1003" y="1950"/>
                      <a:pt x="132" y="1692"/>
                      <a:pt x="104" y="1580"/>
                    </a:cubicBezTo>
                    <a:cubicBezTo>
                      <a:pt x="104" y="1405"/>
                      <a:pt x="104" y="1267"/>
                      <a:pt x="391" y="1211"/>
                    </a:cubicBezTo>
                    <a:cubicBezTo>
                      <a:pt x="698" y="1151"/>
                      <a:pt x="1650" y="881"/>
                      <a:pt x="2057" y="600"/>
                    </a:cubicBezTo>
                    <a:cubicBezTo>
                      <a:pt x="2269" y="457"/>
                      <a:pt x="2466" y="290"/>
                      <a:pt x="2646" y="106"/>
                    </a:cubicBezTo>
                    <a:close/>
                    <a:moveTo>
                      <a:pt x="2631" y="1"/>
                    </a:moveTo>
                    <a:cubicBezTo>
                      <a:pt x="2617" y="1"/>
                      <a:pt x="2604" y="6"/>
                      <a:pt x="2595" y="16"/>
                    </a:cubicBezTo>
                    <a:cubicBezTo>
                      <a:pt x="2416" y="203"/>
                      <a:pt x="2214" y="371"/>
                      <a:pt x="1999" y="517"/>
                    </a:cubicBezTo>
                    <a:cubicBezTo>
                      <a:pt x="1635" y="769"/>
                      <a:pt x="732" y="1042"/>
                      <a:pt x="371" y="1113"/>
                    </a:cubicBezTo>
                    <a:cubicBezTo>
                      <a:pt x="1" y="1182"/>
                      <a:pt x="1" y="1402"/>
                      <a:pt x="1" y="1580"/>
                    </a:cubicBezTo>
                    <a:cubicBezTo>
                      <a:pt x="1" y="1873"/>
                      <a:pt x="1734" y="2168"/>
                      <a:pt x="1753" y="2169"/>
                    </a:cubicBezTo>
                    <a:cubicBezTo>
                      <a:pt x="1970" y="2205"/>
                      <a:pt x="2360" y="2222"/>
                      <a:pt x="2760" y="2222"/>
                    </a:cubicBezTo>
                    <a:cubicBezTo>
                      <a:pt x="3337" y="2222"/>
                      <a:pt x="3930" y="2184"/>
                      <a:pt x="4036" y="2102"/>
                    </a:cubicBezTo>
                    <a:cubicBezTo>
                      <a:pt x="4183" y="1984"/>
                      <a:pt x="4205" y="1125"/>
                      <a:pt x="4205" y="623"/>
                    </a:cubicBezTo>
                    <a:cubicBezTo>
                      <a:pt x="4205" y="585"/>
                      <a:pt x="4205" y="467"/>
                      <a:pt x="2646" y="3"/>
                    </a:cubicBezTo>
                    <a:cubicBezTo>
                      <a:pt x="2641" y="1"/>
                      <a:pt x="2636" y="1"/>
                      <a:pt x="2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693;p69"/>
              <p:cNvSpPr/>
              <p:nvPr/>
            </p:nvSpPr>
            <p:spPr>
              <a:xfrm>
                <a:off x="5312000" y="2083675"/>
                <a:ext cx="10160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866" extrusionOk="0">
                    <a:moveTo>
                      <a:pt x="62" y="0"/>
                    </a:moveTo>
                    <a:cubicBezTo>
                      <a:pt x="18" y="86"/>
                      <a:pt x="0" y="182"/>
                      <a:pt x="9" y="274"/>
                    </a:cubicBezTo>
                    <a:cubicBezTo>
                      <a:pt x="9" y="456"/>
                      <a:pt x="1148" y="724"/>
                      <a:pt x="1718" y="815"/>
                    </a:cubicBezTo>
                    <a:cubicBezTo>
                      <a:pt x="1937" y="850"/>
                      <a:pt x="2296" y="866"/>
                      <a:pt x="2663" y="866"/>
                    </a:cubicBezTo>
                    <a:cubicBezTo>
                      <a:pt x="3255" y="866"/>
                      <a:pt x="3870" y="824"/>
                      <a:pt x="3963" y="750"/>
                    </a:cubicBezTo>
                    <a:cubicBezTo>
                      <a:pt x="4012" y="712"/>
                      <a:pt x="4044" y="557"/>
                      <a:pt x="4063" y="361"/>
                    </a:cubicBezTo>
                    <a:lnTo>
                      <a:pt x="4063" y="361"/>
                    </a:lnTo>
                    <a:cubicBezTo>
                      <a:pt x="3525" y="445"/>
                      <a:pt x="2981" y="485"/>
                      <a:pt x="2435" y="485"/>
                    </a:cubicBezTo>
                    <a:cubicBezTo>
                      <a:pt x="2425" y="485"/>
                      <a:pt x="2415" y="485"/>
                      <a:pt x="2405" y="485"/>
                    </a:cubicBezTo>
                    <a:cubicBezTo>
                      <a:pt x="2402" y="485"/>
                      <a:pt x="2398" y="485"/>
                      <a:pt x="2394" y="485"/>
                    </a:cubicBezTo>
                    <a:cubicBezTo>
                      <a:pt x="1593" y="485"/>
                      <a:pt x="800" y="322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694;p69"/>
              <p:cNvSpPr/>
              <p:nvPr/>
            </p:nvSpPr>
            <p:spPr>
              <a:xfrm>
                <a:off x="5310700" y="2082400"/>
                <a:ext cx="10415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967" extrusionOk="0">
                    <a:moveTo>
                      <a:pt x="141" y="116"/>
                    </a:moveTo>
                    <a:cubicBezTo>
                      <a:pt x="872" y="427"/>
                      <a:pt x="1644" y="586"/>
                      <a:pt x="2441" y="588"/>
                    </a:cubicBezTo>
                    <a:lnTo>
                      <a:pt x="2460" y="588"/>
                    </a:lnTo>
                    <a:cubicBezTo>
                      <a:pt x="2470" y="588"/>
                      <a:pt x="2481" y="588"/>
                      <a:pt x="2491" y="588"/>
                    </a:cubicBezTo>
                    <a:cubicBezTo>
                      <a:pt x="3013" y="588"/>
                      <a:pt x="3542" y="551"/>
                      <a:pt x="4061" y="473"/>
                    </a:cubicBezTo>
                    <a:lnTo>
                      <a:pt x="4061" y="473"/>
                    </a:lnTo>
                    <a:cubicBezTo>
                      <a:pt x="4031" y="720"/>
                      <a:pt x="3990" y="759"/>
                      <a:pt x="3986" y="763"/>
                    </a:cubicBezTo>
                    <a:cubicBezTo>
                      <a:pt x="3908" y="824"/>
                      <a:pt x="3301" y="868"/>
                      <a:pt x="2708" y="868"/>
                    </a:cubicBezTo>
                    <a:cubicBezTo>
                      <a:pt x="2356" y="868"/>
                      <a:pt x="2008" y="852"/>
                      <a:pt x="1779" y="816"/>
                    </a:cubicBezTo>
                    <a:cubicBezTo>
                      <a:pt x="1012" y="694"/>
                      <a:pt x="139" y="436"/>
                      <a:pt x="113" y="321"/>
                    </a:cubicBezTo>
                    <a:cubicBezTo>
                      <a:pt x="105" y="250"/>
                      <a:pt x="114" y="181"/>
                      <a:pt x="141" y="116"/>
                    </a:cubicBezTo>
                    <a:close/>
                    <a:moveTo>
                      <a:pt x="114" y="1"/>
                    </a:moveTo>
                    <a:cubicBezTo>
                      <a:pt x="96" y="1"/>
                      <a:pt x="79" y="11"/>
                      <a:pt x="70" y="28"/>
                    </a:cubicBezTo>
                    <a:cubicBezTo>
                      <a:pt x="21" y="122"/>
                      <a:pt x="1" y="227"/>
                      <a:pt x="11" y="325"/>
                    </a:cubicBezTo>
                    <a:cubicBezTo>
                      <a:pt x="11" y="619"/>
                      <a:pt x="1745" y="913"/>
                      <a:pt x="1763" y="915"/>
                    </a:cubicBezTo>
                    <a:cubicBezTo>
                      <a:pt x="1977" y="949"/>
                      <a:pt x="2357" y="966"/>
                      <a:pt x="2749" y="966"/>
                    </a:cubicBezTo>
                    <a:cubicBezTo>
                      <a:pt x="3331" y="966"/>
                      <a:pt x="3937" y="927"/>
                      <a:pt x="4044" y="840"/>
                    </a:cubicBezTo>
                    <a:cubicBezTo>
                      <a:pt x="4081" y="812"/>
                      <a:pt x="4131" y="737"/>
                      <a:pt x="4164" y="418"/>
                    </a:cubicBezTo>
                    <a:cubicBezTo>
                      <a:pt x="4165" y="403"/>
                      <a:pt x="4159" y="389"/>
                      <a:pt x="4149" y="377"/>
                    </a:cubicBezTo>
                    <a:cubicBezTo>
                      <a:pt x="4140" y="369"/>
                      <a:pt x="4128" y="364"/>
                      <a:pt x="4116" y="364"/>
                    </a:cubicBezTo>
                    <a:cubicBezTo>
                      <a:pt x="4112" y="364"/>
                      <a:pt x="4109" y="365"/>
                      <a:pt x="4106" y="365"/>
                    </a:cubicBezTo>
                    <a:cubicBezTo>
                      <a:pt x="3582" y="446"/>
                      <a:pt x="3047" y="486"/>
                      <a:pt x="2515" y="486"/>
                    </a:cubicBezTo>
                    <a:lnTo>
                      <a:pt x="2440" y="486"/>
                    </a:lnTo>
                    <a:cubicBezTo>
                      <a:pt x="1642" y="486"/>
                      <a:pt x="866" y="324"/>
                      <a:pt x="135" y="6"/>
                    </a:cubicBezTo>
                    <a:cubicBezTo>
                      <a:pt x="128" y="2"/>
                      <a:pt x="121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95;p69"/>
              <p:cNvSpPr/>
              <p:nvPr/>
            </p:nvSpPr>
            <p:spPr>
              <a:xfrm>
                <a:off x="5378825" y="1707100"/>
                <a:ext cx="143100" cy="340600"/>
              </a:xfrm>
              <a:custGeom>
                <a:avLst/>
                <a:gdLst/>
                <a:ahLst/>
                <a:cxnLst/>
                <a:rect l="l" t="t" r="r" b="b"/>
                <a:pathLst>
                  <a:path w="5724" h="13624" extrusionOk="0">
                    <a:moveTo>
                      <a:pt x="4664" y="1"/>
                    </a:moveTo>
                    <a:cubicBezTo>
                      <a:pt x="4573" y="1"/>
                      <a:pt x="4477" y="2"/>
                      <a:pt x="4375" y="2"/>
                    </a:cubicBezTo>
                    <a:cubicBezTo>
                      <a:pt x="3537" y="2"/>
                      <a:pt x="2488" y="361"/>
                      <a:pt x="2130" y="604"/>
                    </a:cubicBezTo>
                    <a:cubicBezTo>
                      <a:pt x="1766" y="846"/>
                      <a:pt x="1321" y="1437"/>
                      <a:pt x="1321" y="1437"/>
                    </a:cubicBezTo>
                    <a:cubicBezTo>
                      <a:pt x="1321" y="1437"/>
                      <a:pt x="1081" y="3654"/>
                      <a:pt x="1019" y="4731"/>
                    </a:cubicBezTo>
                    <a:cubicBezTo>
                      <a:pt x="958" y="5808"/>
                      <a:pt x="779" y="6768"/>
                      <a:pt x="779" y="7244"/>
                    </a:cubicBezTo>
                    <a:cubicBezTo>
                      <a:pt x="779" y="7718"/>
                      <a:pt x="359" y="10717"/>
                      <a:pt x="359" y="11226"/>
                    </a:cubicBezTo>
                    <a:cubicBezTo>
                      <a:pt x="359" y="11734"/>
                      <a:pt x="0" y="13264"/>
                      <a:pt x="0" y="13264"/>
                    </a:cubicBezTo>
                    <a:cubicBezTo>
                      <a:pt x="0" y="13264"/>
                      <a:pt x="0" y="13323"/>
                      <a:pt x="329" y="13413"/>
                    </a:cubicBezTo>
                    <a:cubicBezTo>
                      <a:pt x="659" y="13503"/>
                      <a:pt x="1199" y="13623"/>
                      <a:pt x="1199" y="13623"/>
                    </a:cubicBezTo>
                    <a:lnTo>
                      <a:pt x="1474" y="13623"/>
                    </a:lnTo>
                    <a:cubicBezTo>
                      <a:pt x="1474" y="13623"/>
                      <a:pt x="1801" y="12636"/>
                      <a:pt x="2192" y="11737"/>
                    </a:cubicBezTo>
                    <a:cubicBezTo>
                      <a:pt x="2582" y="10837"/>
                      <a:pt x="2911" y="10209"/>
                      <a:pt x="2997" y="9310"/>
                    </a:cubicBezTo>
                    <a:cubicBezTo>
                      <a:pt x="3082" y="8411"/>
                      <a:pt x="2997" y="7333"/>
                      <a:pt x="3117" y="7126"/>
                    </a:cubicBezTo>
                    <a:cubicBezTo>
                      <a:pt x="3237" y="6915"/>
                      <a:pt x="4585" y="3502"/>
                      <a:pt x="4764" y="3206"/>
                    </a:cubicBezTo>
                    <a:cubicBezTo>
                      <a:pt x="4945" y="2909"/>
                      <a:pt x="5303" y="2158"/>
                      <a:pt x="5303" y="2158"/>
                    </a:cubicBezTo>
                    <a:cubicBezTo>
                      <a:pt x="5303" y="2158"/>
                      <a:pt x="5723" y="1679"/>
                      <a:pt x="5692" y="811"/>
                    </a:cubicBezTo>
                    <a:cubicBezTo>
                      <a:pt x="5666" y="47"/>
                      <a:pt x="5317" y="1"/>
                      <a:pt x="4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96;p69"/>
              <p:cNvSpPr/>
              <p:nvPr/>
            </p:nvSpPr>
            <p:spPr>
              <a:xfrm>
                <a:off x="5377575" y="1705775"/>
                <a:ext cx="14555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5822" h="13728" extrusionOk="0">
                    <a:moveTo>
                      <a:pt x="4731" y="104"/>
                    </a:moveTo>
                    <a:cubicBezTo>
                      <a:pt x="5371" y="104"/>
                      <a:pt x="5667" y="154"/>
                      <a:pt x="5690" y="865"/>
                    </a:cubicBezTo>
                    <a:cubicBezTo>
                      <a:pt x="5720" y="1702"/>
                      <a:pt x="5319" y="2171"/>
                      <a:pt x="5315" y="2177"/>
                    </a:cubicBezTo>
                    <a:cubicBezTo>
                      <a:pt x="5312" y="2180"/>
                      <a:pt x="5309" y="2184"/>
                      <a:pt x="5307" y="2189"/>
                    </a:cubicBezTo>
                    <a:cubicBezTo>
                      <a:pt x="5304" y="2196"/>
                      <a:pt x="4948" y="2942"/>
                      <a:pt x="4771" y="3232"/>
                    </a:cubicBezTo>
                    <a:cubicBezTo>
                      <a:pt x="4666" y="3404"/>
                      <a:pt x="4192" y="4570"/>
                      <a:pt x="3772" y="5600"/>
                    </a:cubicBezTo>
                    <a:cubicBezTo>
                      <a:pt x="3464" y="6355"/>
                      <a:pt x="3172" y="7065"/>
                      <a:pt x="3123" y="7155"/>
                    </a:cubicBezTo>
                    <a:cubicBezTo>
                      <a:pt x="3050" y="7282"/>
                      <a:pt x="3045" y="7643"/>
                      <a:pt x="3042" y="8144"/>
                    </a:cubicBezTo>
                    <a:cubicBezTo>
                      <a:pt x="3038" y="8527"/>
                      <a:pt x="3035" y="8960"/>
                      <a:pt x="2995" y="9360"/>
                    </a:cubicBezTo>
                    <a:cubicBezTo>
                      <a:pt x="2924" y="10126"/>
                      <a:pt x="2674" y="10692"/>
                      <a:pt x="2354" y="11410"/>
                    </a:cubicBezTo>
                    <a:cubicBezTo>
                      <a:pt x="2302" y="11523"/>
                      <a:pt x="2249" y="11644"/>
                      <a:pt x="2196" y="11769"/>
                    </a:cubicBezTo>
                    <a:cubicBezTo>
                      <a:pt x="1850" y="12567"/>
                      <a:pt x="1549" y="13444"/>
                      <a:pt x="1487" y="13626"/>
                    </a:cubicBezTo>
                    <a:lnTo>
                      <a:pt x="1255" y="13626"/>
                    </a:lnTo>
                    <a:cubicBezTo>
                      <a:pt x="1197" y="13613"/>
                      <a:pt x="700" y="13503"/>
                      <a:pt x="392" y="13423"/>
                    </a:cubicBezTo>
                    <a:cubicBezTo>
                      <a:pt x="192" y="13368"/>
                      <a:pt x="124" y="13327"/>
                      <a:pt x="104" y="13311"/>
                    </a:cubicBezTo>
                    <a:cubicBezTo>
                      <a:pt x="149" y="13112"/>
                      <a:pt x="459" y="11765"/>
                      <a:pt x="459" y="11285"/>
                    </a:cubicBezTo>
                    <a:cubicBezTo>
                      <a:pt x="459" y="11028"/>
                      <a:pt x="568" y="10120"/>
                      <a:pt x="672" y="9243"/>
                    </a:cubicBezTo>
                    <a:cubicBezTo>
                      <a:pt x="777" y="8365"/>
                      <a:pt x="877" y="7538"/>
                      <a:pt x="877" y="7300"/>
                    </a:cubicBezTo>
                    <a:cubicBezTo>
                      <a:pt x="877" y="7076"/>
                      <a:pt x="919" y="6731"/>
                      <a:pt x="967" y="6333"/>
                    </a:cubicBezTo>
                    <a:cubicBezTo>
                      <a:pt x="1020" y="5897"/>
                      <a:pt x="1087" y="5353"/>
                      <a:pt x="1119" y="4790"/>
                    </a:cubicBezTo>
                    <a:cubicBezTo>
                      <a:pt x="1176" y="3770"/>
                      <a:pt x="1397" y="1701"/>
                      <a:pt x="1418" y="1512"/>
                    </a:cubicBezTo>
                    <a:cubicBezTo>
                      <a:pt x="1481" y="1431"/>
                      <a:pt x="1882" y="917"/>
                      <a:pt x="2205" y="700"/>
                    </a:cubicBezTo>
                    <a:cubicBezTo>
                      <a:pt x="2565" y="457"/>
                      <a:pt x="3605" y="105"/>
                      <a:pt x="4423" y="105"/>
                    </a:cubicBezTo>
                    <a:lnTo>
                      <a:pt x="4575" y="105"/>
                    </a:lnTo>
                    <a:cubicBezTo>
                      <a:pt x="4629" y="104"/>
                      <a:pt x="4681" y="104"/>
                      <a:pt x="4731" y="104"/>
                    </a:cubicBezTo>
                    <a:close/>
                    <a:moveTo>
                      <a:pt x="4722" y="1"/>
                    </a:moveTo>
                    <a:cubicBezTo>
                      <a:pt x="4674" y="1"/>
                      <a:pt x="4625" y="1"/>
                      <a:pt x="4575" y="2"/>
                    </a:cubicBezTo>
                    <a:lnTo>
                      <a:pt x="4423" y="2"/>
                    </a:lnTo>
                    <a:cubicBezTo>
                      <a:pt x="3576" y="2"/>
                      <a:pt x="2528" y="357"/>
                      <a:pt x="2151" y="613"/>
                    </a:cubicBezTo>
                    <a:cubicBezTo>
                      <a:pt x="1787" y="858"/>
                      <a:pt x="1349" y="1434"/>
                      <a:pt x="1330" y="1458"/>
                    </a:cubicBezTo>
                    <a:cubicBezTo>
                      <a:pt x="1325" y="1465"/>
                      <a:pt x="1322" y="1475"/>
                      <a:pt x="1321" y="1484"/>
                    </a:cubicBezTo>
                    <a:cubicBezTo>
                      <a:pt x="1318" y="1506"/>
                      <a:pt x="1079" y="3715"/>
                      <a:pt x="1019" y="4781"/>
                    </a:cubicBezTo>
                    <a:cubicBezTo>
                      <a:pt x="988" y="5344"/>
                      <a:pt x="923" y="5883"/>
                      <a:pt x="870" y="6318"/>
                    </a:cubicBezTo>
                    <a:cubicBezTo>
                      <a:pt x="820" y="6737"/>
                      <a:pt x="780" y="7068"/>
                      <a:pt x="780" y="7298"/>
                    </a:cubicBezTo>
                    <a:cubicBezTo>
                      <a:pt x="780" y="7531"/>
                      <a:pt x="674" y="8392"/>
                      <a:pt x="575" y="9229"/>
                    </a:cubicBezTo>
                    <a:cubicBezTo>
                      <a:pt x="468" y="10110"/>
                      <a:pt x="360" y="11019"/>
                      <a:pt x="360" y="11282"/>
                    </a:cubicBezTo>
                    <a:cubicBezTo>
                      <a:pt x="360" y="11777"/>
                      <a:pt x="6" y="13290"/>
                      <a:pt x="2" y="13305"/>
                    </a:cubicBezTo>
                    <a:cubicBezTo>
                      <a:pt x="0" y="13309"/>
                      <a:pt x="0" y="13312"/>
                      <a:pt x="0" y="13317"/>
                    </a:cubicBezTo>
                    <a:cubicBezTo>
                      <a:pt x="0" y="13340"/>
                      <a:pt x="0" y="13414"/>
                      <a:pt x="367" y="13516"/>
                    </a:cubicBezTo>
                    <a:cubicBezTo>
                      <a:pt x="695" y="13606"/>
                      <a:pt x="1232" y="13724"/>
                      <a:pt x="1238" y="13725"/>
                    </a:cubicBezTo>
                    <a:cubicBezTo>
                      <a:pt x="1241" y="13728"/>
                      <a:pt x="1246" y="13728"/>
                      <a:pt x="1249" y="13728"/>
                    </a:cubicBezTo>
                    <a:lnTo>
                      <a:pt x="1524" y="13728"/>
                    </a:lnTo>
                    <a:cubicBezTo>
                      <a:pt x="1543" y="13728"/>
                      <a:pt x="1564" y="13713"/>
                      <a:pt x="1573" y="13693"/>
                    </a:cubicBezTo>
                    <a:cubicBezTo>
                      <a:pt x="1576" y="13682"/>
                      <a:pt x="1904" y="12695"/>
                      <a:pt x="2291" y="11809"/>
                    </a:cubicBezTo>
                    <a:cubicBezTo>
                      <a:pt x="2345" y="11685"/>
                      <a:pt x="2397" y="11566"/>
                      <a:pt x="2448" y="11450"/>
                    </a:cubicBezTo>
                    <a:cubicBezTo>
                      <a:pt x="2771" y="10725"/>
                      <a:pt x="3024" y="10151"/>
                      <a:pt x="3098" y="9369"/>
                    </a:cubicBezTo>
                    <a:cubicBezTo>
                      <a:pt x="3138" y="8963"/>
                      <a:pt x="3141" y="8529"/>
                      <a:pt x="3145" y="8144"/>
                    </a:cubicBezTo>
                    <a:cubicBezTo>
                      <a:pt x="3148" y="7712"/>
                      <a:pt x="3153" y="7307"/>
                      <a:pt x="3212" y="7202"/>
                    </a:cubicBezTo>
                    <a:cubicBezTo>
                      <a:pt x="3265" y="7108"/>
                      <a:pt x="3543" y="6424"/>
                      <a:pt x="3865" y="5634"/>
                    </a:cubicBezTo>
                    <a:cubicBezTo>
                      <a:pt x="4262" y="4660"/>
                      <a:pt x="4759" y="3446"/>
                      <a:pt x="4858" y="3282"/>
                    </a:cubicBezTo>
                    <a:cubicBezTo>
                      <a:pt x="5032" y="2998"/>
                      <a:pt x="5359" y="2311"/>
                      <a:pt x="5396" y="2236"/>
                    </a:cubicBezTo>
                    <a:cubicBezTo>
                      <a:pt x="5444" y="2177"/>
                      <a:pt x="5822" y="1698"/>
                      <a:pt x="5792" y="859"/>
                    </a:cubicBezTo>
                    <a:cubicBezTo>
                      <a:pt x="5763" y="55"/>
                      <a:pt x="5372" y="1"/>
                      <a:pt x="4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97;p69"/>
              <p:cNvSpPr/>
              <p:nvPr/>
            </p:nvSpPr>
            <p:spPr>
              <a:xfrm>
                <a:off x="5412975" y="2013400"/>
                <a:ext cx="6225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514" extrusionOk="0">
                    <a:moveTo>
                      <a:pt x="194" y="0"/>
                    </a:moveTo>
                    <a:cubicBezTo>
                      <a:pt x="173" y="0"/>
                      <a:pt x="152" y="14"/>
                      <a:pt x="145" y="35"/>
                    </a:cubicBezTo>
                    <a:cubicBezTo>
                      <a:pt x="65" y="285"/>
                      <a:pt x="9" y="447"/>
                      <a:pt x="9" y="447"/>
                    </a:cubicBezTo>
                    <a:cubicBezTo>
                      <a:pt x="1" y="475"/>
                      <a:pt x="15" y="503"/>
                      <a:pt x="42" y="512"/>
                    </a:cubicBezTo>
                    <a:cubicBezTo>
                      <a:pt x="46" y="514"/>
                      <a:pt x="52" y="514"/>
                      <a:pt x="58" y="514"/>
                    </a:cubicBezTo>
                    <a:cubicBezTo>
                      <a:pt x="80" y="514"/>
                      <a:pt x="98" y="502"/>
                      <a:pt x="105" y="480"/>
                    </a:cubicBezTo>
                    <a:cubicBezTo>
                      <a:pt x="105" y="480"/>
                      <a:pt x="161" y="316"/>
                      <a:pt x="239" y="64"/>
                    </a:cubicBezTo>
                    <a:cubicBezTo>
                      <a:pt x="248" y="39"/>
                      <a:pt x="232" y="11"/>
                      <a:pt x="207" y="2"/>
                    </a:cubicBezTo>
                    <a:cubicBezTo>
                      <a:pt x="203" y="1"/>
                      <a:pt x="198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98;p69"/>
              <p:cNvSpPr/>
              <p:nvPr/>
            </p:nvSpPr>
            <p:spPr>
              <a:xfrm>
                <a:off x="5418625" y="1877025"/>
                <a:ext cx="210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5253" extrusionOk="0">
                    <a:moveTo>
                      <a:pt x="724" y="0"/>
                    </a:moveTo>
                    <a:cubicBezTo>
                      <a:pt x="696" y="0"/>
                      <a:pt x="674" y="22"/>
                      <a:pt x="674" y="50"/>
                    </a:cubicBezTo>
                    <a:lnTo>
                      <a:pt x="674" y="388"/>
                    </a:lnTo>
                    <a:cubicBezTo>
                      <a:pt x="674" y="420"/>
                      <a:pt x="659" y="445"/>
                      <a:pt x="634" y="489"/>
                    </a:cubicBezTo>
                    <a:cubicBezTo>
                      <a:pt x="597" y="550"/>
                      <a:pt x="547" y="632"/>
                      <a:pt x="525" y="791"/>
                    </a:cubicBezTo>
                    <a:cubicBezTo>
                      <a:pt x="504" y="934"/>
                      <a:pt x="570" y="1105"/>
                      <a:pt x="629" y="1257"/>
                    </a:cubicBezTo>
                    <a:cubicBezTo>
                      <a:pt x="657" y="1326"/>
                      <a:pt x="719" y="1489"/>
                      <a:pt x="694" y="1506"/>
                    </a:cubicBezTo>
                    <a:cubicBezTo>
                      <a:pt x="579" y="1583"/>
                      <a:pt x="451" y="1670"/>
                      <a:pt x="451" y="1886"/>
                    </a:cubicBezTo>
                    <a:cubicBezTo>
                      <a:pt x="494" y="2355"/>
                      <a:pt x="494" y="2830"/>
                      <a:pt x="451" y="3298"/>
                    </a:cubicBezTo>
                    <a:cubicBezTo>
                      <a:pt x="408" y="3798"/>
                      <a:pt x="187" y="4603"/>
                      <a:pt x="9" y="5188"/>
                    </a:cubicBezTo>
                    <a:cubicBezTo>
                      <a:pt x="0" y="5214"/>
                      <a:pt x="16" y="5244"/>
                      <a:pt x="41" y="5251"/>
                    </a:cubicBezTo>
                    <a:cubicBezTo>
                      <a:pt x="47" y="5252"/>
                      <a:pt x="52" y="5252"/>
                      <a:pt x="56" y="5252"/>
                    </a:cubicBezTo>
                    <a:cubicBezTo>
                      <a:pt x="78" y="5252"/>
                      <a:pt x="99" y="5239"/>
                      <a:pt x="103" y="5220"/>
                    </a:cubicBezTo>
                    <a:cubicBezTo>
                      <a:pt x="282" y="4628"/>
                      <a:pt x="504" y="3817"/>
                      <a:pt x="548" y="3309"/>
                    </a:cubicBezTo>
                    <a:cubicBezTo>
                      <a:pt x="591" y="2834"/>
                      <a:pt x="591" y="2354"/>
                      <a:pt x="548" y="1883"/>
                    </a:cubicBezTo>
                    <a:cubicBezTo>
                      <a:pt x="548" y="1723"/>
                      <a:pt x="643" y="1662"/>
                      <a:pt x="752" y="1589"/>
                    </a:cubicBezTo>
                    <a:cubicBezTo>
                      <a:pt x="842" y="1528"/>
                      <a:pt x="790" y="1393"/>
                      <a:pt x="724" y="1222"/>
                    </a:cubicBezTo>
                    <a:cubicBezTo>
                      <a:pt x="668" y="1082"/>
                      <a:pt x="607" y="921"/>
                      <a:pt x="624" y="806"/>
                    </a:cubicBezTo>
                    <a:cubicBezTo>
                      <a:pt x="644" y="668"/>
                      <a:pt x="687" y="597"/>
                      <a:pt x="719" y="541"/>
                    </a:cubicBezTo>
                    <a:cubicBezTo>
                      <a:pt x="747" y="494"/>
                      <a:pt x="774" y="450"/>
                      <a:pt x="774" y="388"/>
                    </a:cubicBezTo>
                    <a:lnTo>
                      <a:pt x="774" y="50"/>
                    </a:lnTo>
                    <a:cubicBezTo>
                      <a:pt x="774" y="22"/>
                      <a:pt x="752" y="0"/>
                      <a:pt x="7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699;p69"/>
              <p:cNvSpPr/>
              <p:nvPr/>
            </p:nvSpPr>
            <p:spPr>
              <a:xfrm>
                <a:off x="5435850" y="1750600"/>
                <a:ext cx="41950" cy="119550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782" extrusionOk="0">
                    <a:moveTo>
                      <a:pt x="1622" y="1"/>
                    </a:moveTo>
                    <a:cubicBezTo>
                      <a:pt x="1602" y="1"/>
                      <a:pt x="1582" y="13"/>
                      <a:pt x="1575" y="33"/>
                    </a:cubicBezTo>
                    <a:cubicBezTo>
                      <a:pt x="692" y="2294"/>
                      <a:pt x="184" y="3657"/>
                      <a:pt x="104" y="3975"/>
                    </a:cubicBezTo>
                    <a:cubicBezTo>
                      <a:pt x="49" y="4223"/>
                      <a:pt x="14" y="4478"/>
                      <a:pt x="4" y="4730"/>
                    </a:cubicBezTo>
                    <a:cubicBezTo>
                      <a:pt x="1" y="4756"/>
                      <a:pt x="23" y="4780"/>
                      <a:pt x="51" y="4781"/>
                    </a:cubicBezTo>
                    <a:lnTo>
                      <a:pt x="52" y="4781"/>
                    </a:lnTo>
                    <a:cubicBezTo>
                      <a:pt x="79" y="4781"/>
                      <a:pt x="101" y="4759"/>
                      <a:pt x="103" y="4731"/>
                    </a:cubicBezTo>
                    <a:cubicBezTo>
                      <a:pt x="114" y="4485"/>
                      <a:pt x="147" y="4238"/>
                      <a:pt x="201" y="3999"/>
                    </a:cubicBezTo>
                    <a:cubicBezTo>
                      <a:pt x="281" y="3685"/>
                      <a:pt x="788" y="2328"/>
                      <a:pt x="1668" y="68"/>
                    </a:cubicBezTo>
                    <a:cubicBezTo>
                      <a:pt x="1678" y="43"/>
                      <a:pt x="1665" y="14"/>
                      <a:pt x="1638" y="4"/>
                    </a:cubicBezTo>
                    <a:cubicBezTo>
                      <a:pt x="1633" y="2"/>
                      <a:pt x="1627" y="1"/>
                      <a:pt x="16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00;p69"/>
              <p:cNvSpPr/>
              <p:nvPr/>
            </p:nvSpPr>
            <p:spPr>
              <a:xfrm>
                <a:off x="5478300" y="1732175"/>
                <a:ext cx="6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89" extrusionOk="0">
                    <a:moveTo>
                      <a:pt x="207" y="1"/>
                    </a:moveTo>
                    <a:cubicBezTo>
                      <a:pt x="187" y="1"/>
                      <a:pt x="169" y="13"/>
                      <a:pt x="163" y="32"/>
                    </a:cubicBezTo>
                    <a:lnTo>
                      <a:pt x="11" y="421"/>
                    </a:lnTo>
                    <a:cubicBezTo>
                      <a:pt x="1" y="447"/>
                      <a:pt x="12" y="477"/>
                      <a:pt x="39" y="486"/>
                    </a:cubicBezTo>
                    <a:cubicBezTo>
                      <a:pt x="43" y="487"/>
                      <a:pt x="52" y="489"/>
                      <a:pt x="57" y="489"/>
                    </a:cubicBezTo>
                    <a:cubicBezTo>
                      <a:pt x="76" y="489"/>
                      <a:pt x="96" y="477"/>
                      <a:pt x="104" y="458"/>
                    </a:cubicBezTo>
                    <a:lnTo>
                      <a:pt x="254" y="69"/>
                    </a:lnTo>
                    <a:cubicBezTo>
                      <a:pt x="266" y="44"/>
                      <a:pt x="253" y="14"/>
                      <a:pt x="226" y="5"/>
                    </a:cubicBezTo>
                    <a:cubicBezTo>
                      <a:pt x="220" y="2"/>
                      <a:pt x="213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01;p69"/>
              <p:cNvSpPr/>
              <p:nvPr/>
            </p:nvSpPr>
            <p:spPr>
              <a:xfrm>
                <a:off x="5369100" y="2030425"/>
                <a:ext cx="52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531" extrusionOk="0">
                    <a:moveTo>
                      <a:pt x="242" y="1"/>
                    </a:moveTo>
                    <a:cubicBezTo>
                      <a:pt x="158" y="116"/>
                      <a:pt x="107" y="250"/>
                      <a:pt x="90" y="390"/>
                    </a:cubicBezTo>
                    <a:cubicBezTo>
                      <a:pt x="90" y="570"/>
                      <a:pt x="0" y="900"/>
                      <a:pt x="61" y="1019"/>
                    </a:cubicBezTo>
                    <a:cubicBezTo>
                      <a:pt x="121" y="1140"/>
                      <a:pt x="332" y="1140"/>
                      <a:pt x="630" y="1259"/>
                    </a:cubicBezTo>
                    <a:cubicBezTo>
                      <a:pt x="907" y="1370"/>
                      <a:pt x="1672" y="1531"/>
                      <a:pt x="1903" y="1531"/>
                    </a:cubicBezTo>
                    <a:cubicBezTo>
                      <a:pt x="1921" y="1531"/>
                      <a:pt x="1936" y="1530"/>
                      <a:pt x="1947" y="1528"/>
                    </a:cubicBezTo>
                    <a:cubicBezTo>
                      <a:pt x="2096" y="1498"/>
                      <a:pt x="2067" y="869"/>
                      <a:pt x="2067" y="690"/>
                    </a:cubicBezTo>
                    <a:cubicBezTo>
                      <a:pt x="2067" y="511"/>
                      <a:pt x="1650" y="511"/>
                      <a:pt x="1409" y="421"/>
                    </a:cubicBezTo>
                    <a:cubicBezTo>
                      <a:pt x="1171" y="331"/>
                      <a:pt x="242" y="1"/>
                      <a:pt x="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02;p69"/>
              <p:cNvSpPr/>
              <p:nvPr/>
            </p:nvSpPr>
            <p:spPr>
              <a:xfrm>
                <a:off x="5368350" y="2029175"/>
                <a:ext cx="5397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633" extrusionOk="0">
                    <a:moveTo>
                      <a:pt x="291" y="111"/>
                    </a:moveTo>
                    <a:cubicBezTo>
                      <a:pt x="465" y="172"/>
                      <a:pt x="1211" y="440"/>
                      <a:pt x="1419" y="518"/>
                    </a:cubicBezTo>
                    <a:cubicBezTo>
                      <a:pt x="1500" y="550"/>
                      <a:pt x="1597" y="568"/>
                      <a:pt x="1693" y="589"/>
                    </a:cubicBezTo>
                    <a:cubicBezTo>
                      <a:pt x="1859" y="623"/>
                      <a:pt x="2045" y="661"/>
                      <a:pt x="2045" y="742"/>
                    </a:cubicBezTo>
                    <a:cubicBezTo>
                      <a:pt x="2045" y="764"/>
                      <a:pt x="2046" y="791"/>
                      <a:pt x="2046" y="824"/>
                    </a:cubicBezTo>
                    <a:cubicBezTo>
                      <a:pt x="2058" y="1445"/>
                      <a:pt x="1996" y="1524"/>
                      <a:pt x="1968" y="1530"/>
                    </a:cubicBezTo>
                    <a:cubicBezTo>
                      <a:pt x="1960" y="1532"/>
                      <a:pt x="1948" y="1533"/>
                      <a:pt x="1934" y="1533"/>
                    </a:cubicBezTo>
                    <a:cubicBezTo>
                      <a:pt x="1730" y="1533"/>
                      <a:pt x="974" y="1381"/>
                      <a:pt x="679" y="1264"/>
                    </a:cubicBezTo>
                    <a:cubicBezTo>
                      <a:pt x="567" y="1216"/>
                      <a:pt x="465" y="1190"/>
                      <a:pt x="384" y="1165"/>
                    </a:cubicBezTo>
                    <a:cubicBezTo>
                      <a:pt x="253" y="1128"/>
                      <a:pt x="165" y="1103"/>
                      <a:pt x="137" y="1047"/>
                    </a:cubicBezTo>
                    <a:cubicBezTo>
                      <a:pt x="106" y="985"/>
                      <a:pt x="129" y="819"/>
                      <a:pt x="148" y="686"/>
                    </a:cubicBezTo>
                    <a:cubicBezTo>
                      <a:pt x="162" y="596"/>
                      <a:pt x="172" y="509"/>
                      <a:pt x="172" y="447"/>
                    </a:cubicBezTo>
                    <a:cubicBezTo>
                      <a:pt x="187" y="328"/>
                      <a:pt x="228" y="213"/>
                      <a:pt x="291" y="111"/>
                    </a:cubicBezTo>
                    <a:close/>
                    <a:moveTo>
                      <a:pt x="272" y="1"/>
                    </a:moveTo>
                    <a:cubicBezTo>
                      <a:pt x="256" y="1"/>
                      <a:pt x="241" y="8"/>
                      <a:pt x="231" y="21"/>
                    </a:cubicBezTo>
                    <a:cubicBezTo>
                      <a:pt x="144" y="144"/>
                      <a:pt x="89" y="285"/>
                      <a:pt x="73" y="440"/>
                    </a:cubicBezTo>
                    <a:cubicBezTo>
                      <a:pt x="73" y="502"/>
                      <a:pt x="61" y="586"/>
                      <a:pt x="48" y="671"/>
                    </a:cubicBezTo>
                    <a:cubicBezTo>
                      <a:pt x="25" y="841"/>
                      <a:pt x="1" y="1001"/>
                      <a:pt x="47" y="1091"/>
                    </a:cubicBezTo>
                    <a:cubicBezTo>
                      <a:pt x="94" y="1187"/>
                      <a:pt x="204" y="1219"/>
                      <a:pt x="356" y="1261"/>
                    </a:cubicBezTo>
                    <a:cubicBezTo>
                      <a:pt x="439" y="1286"/>
                      <a:pt x="534" y="1312"/>
                      <a:pt x="642" y="1355"/>
                    </a:cubicBezTo>
                    <a:cubicBezTo>
                      <a:pt x="913" y="1464"/>
                      <a:pt x="1681" y="1632"/>
                      <a:pt x="1934" y="1632"/>
                    </a:cubicBezTo>
                    <a:cubicBezTo>
                      <a:pt x="1957" y="1632"/>
                      <a:pt x="1974" y="1629"/>
                      <a:pt x="1989" y="1628"/>
                    </a:cubicBezTo>
                    <a:cubicBezTo>
                      <a:pt x="2133" y="1598"/>
                      <a:pt x="2158" y="1311"/>
                      <a:pt x="2151" y="821"/>
                    </a:cubicBezTo>
                    <a:cubicBezTo>
                      <a:pt x="2148" y="789"/>
                      <a:pt x="2148" y="763"/>
                      <a:pt x="2148" y="740"/>
                    </a:cubicBezTo>
                    <a:cubicBezTo>
                      <a:pt x="2148" y="578"/>
                      <a:pt x="1930" y="531"/>
                      <a:pt x="1718" y="490"/>
                    </a:cubicBezTo>
                    <a:cubicBezTo>
                      <a:pt x="1625" y="469"/>
                      <a:pt x="1532" y="450"/>
                      <a:pt x="1458" y="424"/>
                    </a:cubicBezTo>
                    <a:cubicBezTo>
                      <a:pt x="1218" y="335"/>
                      <a:pt x="297" y="6"/>
                      <a:pt x="288" y="4"/>
                    </a:cubicBezTo>
                    <a:cubicBezTo>
                      <a:pt x="283" y="2"/>
                      <a:pt x="277" y="1"/>
                      <a:pt x="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03;p69"/>
              <p:cNvSpPr/>
              <p:nvPr/>
            </p:nvSpPr>
            <p:spPr>
              <a:xfrm>
                <a:off x="5323850" y="1436150"/>
                <a:ext cx="234650" cy="319825"/>
              </a:xfrm>
              <a:custGeom>
                <a:avLst/>
                <a:gdLst/>
                <a:ahLst/>
                <a:cxnLst/>
                <a:rect l="l" t="t" r="r" b="b"/>
                <a:pathLst>
                  <a:path w="9386" h="12793" extrusionOk="0">
                    <a:moveTo>
                      <a:pt x="6747" y="0"/>
                    </a:moveTo>
                    <a:lnTo>
                      <a:pt x="4787" y="448"/>
                    </a:lnTo>
                    <a:cubicBezTo>
                      <a:pt x="4787" y="448"/>
                      <a:pt x="3278" y="809"/>
                      <a:pt x="3140" y="967"/>
                    </a:cubicBezTo>
                    <a:cubicBezTo>
                      <a:pt x="3003" y="1126"/>
                      <a:pt x="2079" y="2728"/>
                      <a:pt x="2012" y="2794"/>
                    </a:cubicBezTo>
                    <a:cubicBezTo>
                      <a:pt x="1858" y="2934"/>
                      <a:pt x="1693" y="3064"/>
                      <a:pt x="1516" y="3178"/>
                    </a:cubicBezTo>
                    <a:cubicBezTo>
                      <a:pt x="1401" y="3265"/>
                      <a:pt x="1317" y="3383"/>
                      <a:pt x="1267" y="3517"/>
                    </a:cubicBezTo>
                    <a:cubicBezTo>
                      <a:pt x="1244" y="3608"/>
                      <a:pt x="1177" y="3742"/>
                      <a:pt x="906" y="4221"/>
                    </a:cubicBezTo>
                    <a:cubicBezTo>
                      <a:pt x="634" y="4700"/>
                      <a:pt x="1" y="5506"/>
                      <a:pt x="183" y="5553"/>
                    </a:cubicBezTo>
                    <a:cubicBezTo>
                      <a:pt x="203" y="5558"/>
                      <a:pt x="227" y="5561"/>
                      <a:pt x="256" y="5561"/>
                    </a:cubicBezTo>
                    <a:cubicBezTo>
                      <a:pt x="491" y="5561"/>
                      <a:pt x="1003" y="5404"/>
                      <a:pt x="1448" y="5304"/>
                    </a:cubicBezTo>
                    <a:cubicBezTo>
                      <a:pt x="1944" y="5192"/>
                      <a:pt x="2575" y="4672"/>
                      <a:pt x="2575" y="4672"/>
                    </a:cubicBezTo>
                    <a:lnTo>
                      <a:pt x="2575" y="4672"/>
                    </a:lnTo>
                    <a:cubicBezTo>
                      <a:pt x="2575" y="4672"/>
                      <a:pt x="2462" y="6026"/>
                      <a:pt x="2462" y="6837"/>
                    </a:cubicBezTo>
                    <a:cubicBezTo>
                      <a:pt x="2462" y="7649"/>
                      <a:pt x="2484" y="10355"/>
                      <a:pt x="2484" y="10853"/>
                    </a:cubicBezTo>
                    <a:cubicBezTo>
                      <a:pt x="2484" y="11350"/>
                      <a:pt x="2438" y="11846"/>
                      <a:pt x="2484" y="12004"/>
                    </a:cubicBezTo>
                    <a:cubicBezTo>
                      <a:pt x="2531" y="12163"/>
                      <a:pt x="2845" y="12658"/>
                      <a:pt x="2845" y="12658"/>
                    </a:cubicBezTo>
                    <a:lnTo>
                      <a:pt x="3094" y="12365"/>
                    </a:lnTo>
                    <a:lnTo>
                      <a:pt x="3294" y="12792"/>
                    </a:lnTo>
                    <a:cubicBezTo>
                      <a:pt x="3294" y="12792"/>
                      <a:pt x="3566" y="12453"/>
                      <a:pt x="4693" y="12070"/>
                    </a:cubicBezTo>
                    <a:cubicBezTo>
                      <a:pt x="5752" y="11710"/>
                      <a:pt x="6255" y="11549"/>
                      <a:pt x="6555" y="11549"/>
                    </a:cubicBezTo>
                    <a:cubicBezTo>
                      <a:pt x="6574" y="11549"/>
                      <a:pt x="6593" y="11550"/>
                      <a:pt x="6610" y="11551"/>
                    </a:cubicBezTo>
                    <a:cubicBezTo>
                      <a:pt x="6904" y="11575"/>
                      <a:pt x="8507" y="12475"/>
                      <a:pt x="8597" y="12521"/>
                    </a:cubicBezTo>
                    <a:cubicBezTo>
                      <a:pt x="8598" y="12522"/>
                      <a:pt x="8599" y="12522"/>
                      <a:pt x="8600" y="12522"/>
                    </a:cubicBezTo>
                    <a:cubicBezTo>
                      <a:pt x="8682" y="12522"/>
                      <a:pt x="8507" y="10794"/>
                      <a:pt x="8507" y="9814"/>
                    </a:cubicBezTo>
                    <a:cubicBezTo>
                      <a:pt x="8507" y="8821"/>
                      <a:pt x="8438" y="7061"/>
                      <a:pt x="8438" y="7061"/>
                    </a:cubicBezTo>
                    <a:cubicBezTo>
                      <a:pt x="8438" y="7061"/>
                      <a:pt x="9204" y="3343"/>
                      <a:pt x="9296" y="2528"/>
                    </a:cubicBezTo>
                    <a:cubicBezTo>
                      <a:pt x="9385" y="1714"/>
                      <a:pt x="8980" y="971"/>
                      <a:pt x="8821" y="745"/>
                    </a:cubicBezTo>
                    <a:cubicBezTo>
                      <a:pt x="8663" y="521"/>
                      <a:pt x="6747" y="0"/>
                      <a:pt x="6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04;p69"/>
              <p:cNvSpPr/>
              <p:nvPr/>
            </p:nvSpPr>
            <p:spPr>
              <a:xfrm>
                <a:off x="5325625" y="1434875"/>
                <a:ext cx="234725" cy="322350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12894" extrusionOk="0">
                    <a:moveTo>
                      <a:pt x="6678" y="100"/>
                    </a:moveTo>
                    <a:cubicBezTo>
                      <a:pt x="7415" y="300"/>
                      <a:pt x="8607" y="669"/>
                      <a:pt x="8713" y="822"/>
                    </a:cubicBezTo>
                    <a:cubicBezTo>
                      <a:pt x="8735" y="854"/>
                      <a:pt x="9279" y="1643"/>
                      <a:pt x="9177" y="2570"/>
                    </a:cubicBezTo>
                    <a:cubicBezTo>
                      <a:pt x="9089" y="3373"/>
                      <a:pt x="8329" y="7063"/>
                      <a:pt x="8321" y="7100"/>
                    </a:cubicBezTo>
                    <a:cubicBezTo>
                      <a:pt x="8320" y="7105"/>
                      <a:pt x="8320" y="7109"/>
                      <a:pt x="8320" y="7112"/>
                    </a:cubicBezTo>
                    <a:cubicBezTo>
                      <a:pt x="8321" y="7130"/>
                      <a:pt x="8387" y="8883"/>
                      <a:pt x="8387" y="9863"/>
                    </a:cubicBezTo>
                    <a:cubicBezTo>
                      <a:pt x="8387" y="10314"/>
                      <a:pt x="8424" y="10919"/>
                      <a:pt x="8458" y="11452"/>
                    </a:cubicBezTo>
                    <a:cubicBezTo>
                      <a:pt x="8485" y="11894"/>
                      <a:pt x="8513" y="12350"/>
                      <a:pt x="8502" y="12498"/>
                    </a:cubicBezTo>
                    <a:cubicBezTo>
                      <a:pt x="8480" y="12487"/>
                      <a:pt x="8452" y="12472"/>
                      <a:pt x="8418" y="12453"/>
                    </a:cubicBezTo>
                    <a:cubicBezTo>
                      <a:pt x="7726" y="12076"/>
                      <a:pt x="6781" y="11569"/>
                      <a:pt x="6547" y="11551"/>
                    </a:cubicBezTo>
                    <a:cubicBezTo>
                      <a:pt x="6525" y="11549"/>
                      <a:pt x="6503" y="11548"/>
                      <a:pt x="6480" y="11548"/>
                    </a:cubicBezTo>
                    <a:cubicBezTo>
                      <a:pt x="6178" y="11548"/>
                      <a:pt x="5695" y="11702"/>
                      <a:pt x="4609" y="12071"/>
                    </a:cubicBezTo>
                    <a:cubicBezTo>
                      <a:pt x="3732" y="12370"/>
                      <a:pt x="3368" y="12643"/>
                      <a:pt x="3243" y="12755"/>
                    </a:cubicBezTo>
                    <a:lnTo>
                      <a:pt x="3072" y="12392"/>
                    </a:lnTo>
                    <a:cubicBezTo>
                      <a:pt x="3064" y="12378"/>
                      <a:pt x="3050" y="12366"/>
                      <a:pt x="3032" y="12364"/>
                    </a:cubicBezTo>
                    <a:lnTo>
                      <a:pt x="3025" y="12364"/>
                    </a:lnTo>
                    <a:cubicBezTo>
                      <a:pt x="3010" y="12364"/>
                      <a:pt x="2998" y="12370"/>
                      <a:pt x="2991" y="12375"/>
                    </a:cubicBezTo>
                    <a:lnTo>
                      <a:pt x="2786" y="12615"/>
                    </a:lnTo>
                    <a:cubicBezTo>
                      <a:pt x="2683" y="12451"/>
                      <a:pt x="2498" y="12142"/>
                      <a:pt x="2467" y="12033"/>
                    </a:cubicBezTo>
                    <a:cubicBezTo>
                      <a:pt x="2441" y="11940"/>
                      <a:pt x="2448" y="11701"/>
                      <a:pt x="2457" y="11423"/>
                    </a:cubicBezTo>
                    <a:cubicBezTo>
                      <a:pt x="2463" y="11261"/>
                      <a:pt x="2469" y="11076"/>
                      <a:pt x="2469" y="10897"/>
                    </a:cubicBezTo>
                    <a:cubicBezTo>
                      <a:pt x="2469" y="10677"/>
                      <a:pt x="2464" y="10034"/>
                      <a:pt x="2460" y="9312"/>
                    </a:cubicBezTo>
                    <a:cubicBezTo>
                      <a:pt x="2454" y="8385"/>
                      <a:pt x="2447" y="7334"/>
                      <a:pt x="2447" y="6881"/>
                    </a:cubicBezTo>
                    <a:cubicBezTo>
                      <a:pt x="2447" y="6079"/>
                      <a:pt x="2556" y="4732"/>
                      <a:pt x="2557" y="4719"/>
                    </a:cubicBezTo>
                    <a:cubicBezTo>
                      <a:pt x="2557" y="4699"/>
                      <a:pt x="2548" y="4680"/>
                      <a:pt x="2529" y="4671"/>
                    </a:cubicBezTo>
                    <a:cubicBezTo>
                      <a:pt x="2522" y="4668"/>
                      <a:pt x="2514" y="4666"/>
                      <a:pt x="2506" y="4666"/>
                    </a:cubicBezTo>
                    <a:cubicBezTo>
                      <a:pt x="2495" y="4666"/>
                      <a:pt x="2483" y="4670"/>
                      <a:pt x="2475" y="4677"/>
                    </a:cubicBezTo>
                    <a:cubicBezTo>
                      <a:pt x="2469" y="4682"/>
                      <a:pt x="1846" y="5190"/>
                      <a:pt x="1367" y="5299"/>
                    </a:cubicBezTo>
                    <a:cubicBezTo>
                      <a:pt x="1232" y="5330"/>
                      <a:pt x="1092" y="5366"/>
                      <a:pt x="954" y="5401"/>
                    </a:cubicBezTo>
                    <a:cubicBezTo>
                      <a:pt x="644" y="5480"/>
                      <a:pt x="325" y="5560"/>
                      <a:pt x="179" y="5560"/>
                    </a:cubicBezTo>
                    <a:cubicBezTo>
                      <a:pt x="161" y="5560"/>
                      <a:pt x="146" y="5558"/>
                      <a:pt x="133" y="5556"/>
                    </a:cubicBezTo>
                    <a:cubicBezTo>
                      <a:pt x="106" y="5481"/>
                      <a:pt x="372" y="5078"/>
                      <a:pt x="549" y="4813"/>
                    </a:cubicBezTo>
                    <a:cubicBezTo>
                      <a:pt x="669" y="4633"/>
                      <a:pt x="792" y="4444"/>
                      <a:pt x="879" y="4291"/>
                    </a:cubicBezTo>
                    <a:cubicBezTo>
                      <a:pt x="1145" y="3823"/>
                      <a:pt x="1222" y="3675"/>
                      <a:pt x="1244" y="3581"/>
                    </a:cubicBezTo>
                    <a:cubicBezTo>
                      <a:pt x="1290" y="3456"/>
                      <a:pt x="1369" y="3347"/>
                      <a:pt x="1473" y="3267"/>
                    </a:cubicBezTo>
                    <a:cubicBezTo>
                      <a:pt x="1650" y="3153"/>
                      <a:pt x="1819" y="3022"/>
                      <a:pt x="1977" y="2879"/>
                    </a:cubicBezTo>
                    <a:cubicBezTo>
                      <a:pt x="2008" y="2847"/>
                      <a:pt x="2131" y="2644"/>
                      <a:pt x="2428" y="2145"/>
                    </a:cubicBezTo>
                    <a:cubicBezTo>
                      <a:pt x="2699" y="1694"/>
                      <a:pt x="3032" y="1133"/>
                      <a:pt x="3109" y="1048"/>
                    </a:cubicBezTo>
                    <a:cubicBezTo>
                      <a:pt x="3201" y="941"/>
                      <a:pt x="4152" y="684"/>
                      <a:pt x="4730" y="545"/>
                    </a:cubicBezTo>
                    <a:lnTo>
                      <a:pt x="6678" y="100"/>
                    </a:lnTo>
                    <a:close/>
                    <a:moveTo>
                      <a:pt x="6684" y="0"/>
                    </a:moveTo>
                    <a:cubicBezTo>
                      <a:pt x="6680" y="0"/>
                      <a:pt x="6676" y="0"/>
                      <a:pt x="6672" y="1"/>
                    </a:cubicBezTo>
                    <a:lnTo>
                      <a:pt x="4710" y="449"/>
                    </a:lnTo>
                    <a:cubicBezTo>
                      <a:pt x="4456" y="510"/>
                      <a:pt x="3179" y="821"/>
                      <a:pt x="3038" y="983"/>
                    </a:cubicBezTo>
                    <a:cubicBezTo>
                      <a:pt x="2958" y="1076"/>
                      <a:pt x="2649" y="1594"/>
                      <a:pt x="2350" y="2095"/>
                    </a:cubicBezTo>
                    <a:cubicBezTo>
                      <a:pt x="2148" y="2430"/>
                      <a:pt x="1941" y="2776"/>
                      <a:pt x="1913" y="2807"/>
                    </a:cubicBezTo>
                    <a:cubicBezTo>
                      <a:pt x="1762" y="2947"/>
                      <a:pt x="1595" y="3074"/>
                      <a:pt x="1421" y="3189"/>
                    </a:cubicBezTo>
                    <a:cubicBezTo>
                      <a:pt x="1299" y="3280"/>
                      <a:pt x="1207" y="3406"/>
                      <a:pt x="1153" y="3556"/>
                    </a:cubicBezTo>
                    <a:cubicBezTo>
                      <a:pt x="1131" y="3643"/>
                      <a:pt x="1056" y="3790"/>
                      <a:pt x="798" y="4246"/>
                    </a:cubicBezTo>
                    <a:cubicBezTo>
                      <a:pt x="711" y="4397"/>
                      <a:pt x="590" y="4582"/>
                      <a:pt x="471" y="4761"/>
                    </a:cubicBezTo>
                    <a:cubicBezTo>
                      <a:pt x="140" y="5259"/>
                      <a:pt x="0" y="5488"/>
                      <a:pt x="43" y="5595"/>
                    </a:cubicBezTo>
                    <a:cubicBezTo>
                      <a:pt x="52" y="5623"/>
                      <a:pt x="76" y="5644"/>
                      <a:pt x="105" y="5651"/>
                    </a:cubicBezTo>
                    <a:cubicBezTo>
                      <a:pt x="129" y="5658"/>
                      <a:pt x="159" y="5660"/>
                      <a:pt x="192" y="5660"/>
                    </a:cubicBezTo>
                    <a:cubicBezTo>
                      <a:pt x="365" y="5660"/>
                      <a:pt x="654" y="5588"/>
                      <a:pt x="982" y="5504"/>
                    </a:cubicBezTo>
                    <a:cubicBezTo>
                      <a:pt x="1119" y="5470"/>
                      <a:pt x="1259" y="5433"/>
                      <a:pt x="1393" y="5404"/>
                    </a:cubicBezTo>
                    <a:cubicBezTo>
                      <a:pt x="1787" y="5314"/>
                      <a:pt x="2255" y="4982"/>
                      <a:pt x="2450" y="4834"/>
                    </a:cubicBezTo>
                    <a:lnTo>
                      <a:pt x="2450" y="4834"/>
                    </a:lnTo>
                    <a:cubicBezTo>
                      <a:pt x="2423" y="5178"/>
                      <a:pt x="2347" y="6222"/>
                      <a:pt x="2347" y="6889"/>
                    </a:cubicBezTo>
                    <a:cubicBezTo>
                      <a:pt x="2347" y="7345"/>
                      <a:pt x="2354" y="8394"/>
                      <a:pt x="2360" y="9321"/>
                    </a:cubicBezTo>
                    <a:cubicBezTo>
                      <a:pt x="2366" y="10043"/>
                      <a:pt x="2369" y="10686"/>
                      <a:pt x="2369" y="10904"/>
                    </a:cubicBezTo>
                    <a:cubicBezTo>
                      <a:pt x="2369" y="11082"/>
                      <a:pt x="2363" y="11266"/>
                      <a:pt x="2358" y="11427"/>
                    </a:cubicBezTo>
                    <a:cubicBezTo>
                      <a:pt x="2347" y="11725"/>
                      <a:pt x="2339" y="11959"/>
                      <a:pt x="2372" y="12068"/>
                    </a:cubicBezTo>
                    <a:cubicBezTo>
                      <a:pt x="2417" y="12232"/>
                      <a:pt x="2724" y="12715"/>
                      <a:pt x="2737" y="12734"/>
                    </a:cubicBezTo>
                    <a:cubicBezTo>
                      <a:pt x="2747" y="12749"/>
                      <a:pt x="2759" y="12756"/>
                      <a:pt x="2777" y="12758"/>
                    </a:cubicBezTo>
                    <a:cubicBezTo>
                      <a:pt x="2793" y="12758"/>
                      <a:pt x="2808" y="12753"/>
                      <a:pt x="2818" y="12740"/>
                    </a:cubicBezTo>
                    <a:lnTo>
                      <a:pt x="3016" y="12509"/>
                    </a:lnTo>
                    <a:lnTo>
                      <a:pt x="3184" y="12865"/>
                    </a:lnTo>
                    <a:cubicBezTo>
                      <a:pt x="3191" y="12880"/>
                      <a:pt x="3206" y="12892"/>
                      <a:pt x="3222" y="12893"/>
                    </a:cubicBezTo>
                    <a:lnTo>
                      <a:pt x="3228" y="12893"/>
                    </a:lnTo>
                    <a:cubicBezTo>
                      <a:pt x="3243" y="12893"/>
                      <a:pt x="3257" y="12886"/>
                      <a:pt x="3269" y="12871"/>
                    </a:cubicBezTo>
                    <a:cubicBezTo>
                      <a:pt x="3274" y="12867"/>
                      <a:pt x="3552" y="12537"/>
                      <a:pt x="4646" y="12165"/>
                    </a:cubicBezTo>
                    <a:cubicBezTo>
                      <a:pt x="5707" y="11806"/>
                      <a:pt x="6201" y="11648"/>
                      <a:pt x="6489" y="11648"/>
                    </a:cubicBezTo>
                    <a:cubicBezTo>
                      <a:pt x="6508" y="11648"/>
                      <a:pt x="6526" y="11648"/>
                      <a:pt x="6544" y="11650"/>
                    </a:cubicBezTo>
                    <a:cubicBezTo>
                      <a:pt x="6702" y="11663"/>
                      <a:pt x="7318" y="11962"/>
                      <a:pt x="8374" y="12541"/>
                    </a:cubicBezTo>
                    <a:cubicBezTo>
                      <a:pt x="8448" y="12582"/>
                      <a:pt x="8497" y="12608"/>
                      <a:pt x="8511" y="12615"/>
                    </a:cubicBezTo>
                    <a:cubicBezTo>
                      <a:pt x="8518" y="12618"/>
                      <a:pt x="8526" y="12620"/>
                      <a:pt x="8535" y="12620"/>
                    </a:cubicBezTo>
                    <a:cubicBezTo>
                      <a:pt x="8547" y="12620"/>
                      <a:pt x="8559" y="12617"/>
                      <a:pt x="8567" y="12610"/>
                    </a:cubicBezTo>
                    <a:cubicBezTo>
                      <a:pt x="8623" y="12574"/>
                      <a:pt x="8623" y="12432"/>
                      <a:pt x="8563" y="11446"/>
                    </a:cubicBezTo>
                    <a:cubicBezTo>
                      <a:pt x="8529" y="10914"/>
                      <a:pt x="8492" y="10311"/>
                      <a:pt x="8492" y="9862"/>
                    </a:cubicBezTo>
                    <a:cubicBezTo>
                      <a:pt x="8492" y="8910"/>
                      <a:pt x="8430" y="7228"/>
                      <a:pt x="8426" y="7113"/>
                    </a:cubicBezTo>
                    <a:cubicBezTo>
                      <a:pt x="8461" y="6944"/>
                      <a:pt x="9197" y="3375"/>
                      <a:pt x="9282" y="2582"/>
                    </a:cubicBezTo>
                    <a:cubicBezTo>
                      <a:pt x="9388" y="1619"/>
                      <a:pt x="8824" y="801"/>
                      <a:pt x="8800" y="766"/>
                    </a:cubicBezTo>
                    <a:cubicBezTo>
                      <a:pt x="8637" y="532"/>
                      <a:pt x="6895" y="54"/>
                      <a:pt x="6696" y="1"/>
                    </a:cubicBezTo>
                    <a:cubicBezTo>
                      <a:pt x="6692" y="0"/>
                      <a:pt x="6688" y="0"/>
                      <a:pt x="6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05;p69"/>
              <p:cNvSpPr/>
              <p:nvPr/>
            </p:nvSpPr>
            <p:spPr>
              <a:xfrm>
                <a:off x="5386925" y="1504250"/>
                <a:ext cx="10650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997" extrusionOk="0">
                    <a:moveTo>
                      <a:pt x="369" y="0"/>
                    </a:moveTo>
                    <a:cubicBezTo>
                      <a:pt x="347" y="0"/>
                      <a:pt x="328" y="14"/>
                      <a:pt x="321" y="34"/>
                    </a:cubicBezTo>
                    <a:cubicBezTo>
                      <a:pt x="71" y="754"/>
                      <a:pt x="2" y="1932"/>
                      <a:pt x="2" y="1942"/>
                    </a:cubicBezTo>
                    <a:cubicBezTo>
                      <a:pt x="1" y="1970"/>
                      <a:pt x="23" y="1994"/>
                      <a:pt x="49" y="1997"/>
                    </a:cubicBezTo>
                    <a:lnTo>
                      <a:pt x="54" y="1997"/>
                    </a:lnTo>
                    <a:cubicBezTo>
                      <a:pt x="82" y="1997"/>
                      <a:pt x="104" y="1976"/>
                      <a:pt x="104" y="1948"/>
                    </a:cubicBezTo>
                    <a:cubicBezTo>
                      <a:pt x="104" y="1938"/>
                      <a:pt x="173" y="775"/>
                      <a:pt x="416" y="68"/>
                    </a:cubicBezTo>
                    <a:cubicBezTo>
                      <a:pt x="425" y="40"/>
                      <a:pt x="410" y="12"/>
                      <a:pt x="385" y="3"/>
                    </a:cubicBezTo>
                    <a:cubicBezTo>
                      <a:pt x="380" y="1"/>
                      <a:pt x="374" y="0"/>
                      <a:pt x="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06;p69"/>
              <p:cNvSpPr/>
              <p:nvPr/>
            </p:nvSpPr>
            <p:spPr>
              <a:xfrm>
                <a:off x="5354775" y="1527975"/>
                <a:ext cx="88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366" extrusionOk="0">
                    <a:moveTo>
                      <a:pt x="57" y="0"/>
                    </a:moveTo>
                    <a:cubicBezTo>
                      <a:pt x="53" y="0"/>
                      <a:pt x="49" y="1"/>
                      <a:pt x="46" y="1"/>
                    </a:cubicBezTo>
                    <a:cubicBezTo>
                      <a:pt x="19" y="6"/>
                      <a:pt x="0" y="32"/>
                      <a:pt x="6" y="60"/>
                    </a:cubicBezTo>
                    <a:cubicBezTo>
                      <a:pt x="7" y="68"/>
                      <a:pt x="162" y="934"/>
                      <a:pt x="140" y="1197"/>
                    </a:cubicBezTo>
                    <a:cubicBezTo>
                      <a:pt x="131" y="1307"/>
                      <a:pt x="146" y="1342"/>
                      <a:pt x="171" y="1359"/>
                    </a:cubicBezTo>
                    <a:cubicBezTo>
                      <a:pt x="178" y="1365"/>
                      <a:pt x="192" y="1366"/>
                      <a:pt x="203" y="1366"/>
                    </a:cubicBezTo>
                    <a:cubicBezTo>
                      <a:pt x="214" y="1366"/>
                      <a:pt x="223" y="1365"/>
                      <a:pt x="233" y="1360"/>
                    </a:cubicBezTo>
                    <a:cubicBezTo>
                      <a:pt x="316" y="1316"/>
                      <a:pt x="354" y="953"/>
                      <a:pt x="354" y="636"/>
                    </a:cubicBezTo>
                    <a:cubicBezTo>
                      <a:pt x="354" y="608"/>
                      <a:pt x="332" y="586"/>
                      <a:pt x="304" y="586"/>
                    </a:cubicBezTo>
                    <a:cubicBezTo>
                      <a:pt x="277" y="586"/>
                      <a:pt x="255" y="608"/>
                      <a:pt x="255" y="636"/>
                    </a:cubicBezTo>
                    <a:cubicBezTo>
                      <a:pt x="255" y="778"/>
                      <a:pt x="248" y="896"/>
                      <a:pt x="237" y="990"/>
                    </a:cubicBezTo>
                    <a:cubicBezTo>
                      <a:pt x="211" y="631"/>
                      <a:pt x="111" y="71"/>
                      <a:pt x="105" y="41"/>
                    </a:cubicBezTo>
                    <a:cubicBezTo>
                      <a:pt x="101" y="17"/>
                      <a:pt x="80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07;p69"/>
              <p:cNvSpPr/>
              <p:nvPr/>
            </p:nvSpPr>
            <p:spPr>
              <a:xfrm>
                <a:off x="5420175" y="1465100"/>
                <a:ext cx="22900" cy="7722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3089" extrusionOk="0">
                    <a:moveTo>
                      <a:pt x="858" y="1"/>
                    </a:moveTo>
                    <a:cubicBezTo>
                      <a:pt x="837" y="1"/>
                      <a:pt x="816" y="16"/>
                      <a:pt x="811" y="36"/>
                    </a:cubicBezTo>
                    <a:cubicBezTo>
                      <a:pt x="805" y="57"/>
                      <a:pt x="205" y="2045"/>
                      <a:pt x="6" y="3028"/>
                    </a:cubicBezTo>
                    <a:cubicBezTo>
                      <a:pt x="0" y="3056"/>
                      <a:pt x="16" y="3081"/>
                      <a:pt x="44" y="3087"/>
                    </a:cubicBezTo>
                    <a:cubicBezTo>
                      <a:pt x="46" y="3088"/>
                      <a:pt x="50" y="3088"/>
                      <a:pt x="53" y="3088"/>
                    </a:cubicBezTo>
                    <a:cubicBezTo>
                      <a:pt x="75" y="3088"/>
                      <a:pt x="97" y="3072"/>
                      <a:pt x="103" y="3048"/>
                    </a:cubicBezTo>
                    <a:cubicBezTo>
                      <a:pt x="302" y="2070"/>
                      <a:pt x="900" y="86"/>
                      <a:pt x="906" y="65"/>
                    </a:cubicBezTo>
                    <a:cubicBezTo>
                      <a:pt x="915" y="40"/>
                      <a:pt x="899" y="11"/>
                      <a:pt x="874" y="4"/>
                    </a:cubicBezTo>
                    <a:cubicBezTo>
                      <a:pt x="869" y="2"/>
                      <a:pt x="863" y="1"/>
                      <a:pt x="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08;p69"/>
              <p:cNvSpPr/>
              <p:nvPr/>
            </p:nvSpPr>
            <p:spPr>
              <a:xfrm>
                <a:off x="5405025" y="1621050"/>
                <a:ext cx="485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250" extrusionOk="0">
                    <a:moveTo>
                      <a:pt x="142" y="1"/>
                    </a:moveTo>
                    <a:cubicBezTo>
                      <a:pt x="117" y="1"/>
                      <a:pt x="95" y="20"/>
                      <a:pt x="92" y="47"/>
                    </a:cubicBezTo>
                    <a:lnTo>
                      <a:pt x="2" y="1196"/>
                    </a:lnTo>
                    <a:cubicBezTo>
                      <a:pt x="0" y="1224"/>
                      <a:pt x="21" y="1248"/>
                      <a:pt x="47" y="1249"/>
                    </a:cubicBezTo>
                    <a:lnTo>
                      <a:pt x="52" y="1249"/>
                    </a:lnTo>
                    <a:cubicBezTo>
                      <a:pt x="77" y="1249"/>
                      <a:pt x="99" y="1230"/>
                      <a:pt x="101" y="1204"/>
                    </a:cubicBezTo>
                    <a:lnTo>
                      <a:pt x="192" y="54"/>
                    </a:lnTo>
                    <a:cubicBezTo>
                      <a:pt x="193" y="26"/>
                      <a:pt x="173" y="2"/>
                      <a:pt x="145" y="1"/>
                    </a:cubicBezTo>
                    <a:cubicBezTo>
                      <a:pt x="144" y="1"/>
                      <a:pt x="143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09;p69"/>
              <p:cNvSpPr/>
              <p:nvPr/>
            </p:nvSpPr>
            <p:spPr>
              <a:xfrm>
                <a:off x="5399450" y="1670650"/>
                <a:ext cx="7075" cy="691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764" extrusionOk="0">
                    <a:moveTo>
                      <a:pt x="228" y="0"/>
                    </a:moveTo>
                    <a:cubicBezTo>
                      <a:pt x="204" y="0"/>
                      <a:pt x="180" y="19"/>
                      <a:pt x="179" y="45"/>
                    </a:cubicBezTo>
                    <a:cubicBezTo>
                      <a:pt x="178" y="64"/>
                      <a:pt x="1" y="1886"/>
                      <a:pt x="45" y="2714"/>
                    </a:cubicBezTo>
                    <a:cubicBezTo>
                      <a:pt x="46" y="2742"/>
                      <a:pt x="69" y="2762"/>
                      <a:pt x="94" y="2762"/>
                    </a:cubicBezTo>
                    <a:cubicBezTo>
                      <a:pt x="97" y="2762"/>
                      <a:pt x="97" y="2762"/>
                      <a:pt x="98" y="2764"/>
                    </a:cubicBezTo>
                    <a:cubicBezTo>
                      <a:pt x="126" y="2762"/>
                      <a:pt x="148" y="2737"/>
                      <a:pt x="145" y="2711"/>
                    </a:cubicBezTo>
                    <a:cubicBezTo>
                      <a:pt x="101" y="1888"/>
                      <a:pt x="278" y="74"/>
                      <a:pt x="281" y="57"/>
                    </a:cubicBezTo>
                    <a:cubicBezTo>
                      <a:pt x="282" y="29"/>
                      <a:pt x="262" y="2"/>
                      <a:pt x="234" y="1"/>
                    </a:cubicBezTo>
                    <a:cubicBezTo>
                      <a:pt x="232" y="0"/>
                      <a:pt x="230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10;p69"/>
              <p:cNvSpPr/>
              <p:nvPr/>
            </p:nvSpPr>
            <p:spPr>
              <a:xfrm>
                <a:off x="5301300" y="1520200"/>
                <a:ext cx="5237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2327" extrusionOk="0">
                    <a:moveTo>
                      <a:pt x="1854" y="0"/>
                    </a:moveTo>
                    <a:cubicBezTo>
                      <a:pt x="1823" y="0"/>
                      <a:pt x="1786" y="7"/>
                      <a:pt x="1741" y="22"/>
                    </a:cubicBezTo>
                    <a:cubicBezTo>
                      <a:pt x="1654" y="334"/>
                      <a:pt x="1510" y="625"/>
                      <a:pt x="1314" y="881"/>
                    </a:cubicBezTo>
                    <a:cubicBezTo>
                      <a:pt x="975" y="1332"/>
                      <a:pt x="848" y="1400"/>
                      <a:pt x="645" y="1422"/>
                    </a:cubicBezTo>
                    <a:cubicBezTo>
                      <a:pt x="638" y="1423"/>
                      <a:pt x="632" y="1423"/>
                      <a:pt x="625" y="1423"/>
                    </a:cubicBezTo>
                    <a:cubicBezTo>
                      <a:pt x="427" y="1423"/>
                      <a:pt x="184" y="1104"/>
                      <a:pt x="119" y="971"/>
                    </a:cubicBezTo>
                    <a:cubicBezTo>
                      <a:pt x="102" y="938"/>
                      <a:pt x="85" y="921"/>
                      <a:pt x="70" y="921"/>
                    </a:cubicBezTo>
                    <a:cubicBezTo>
                      <a:pt x="25" y="921"/>
                      <a:pt x="0" y="1082"/>
                      <a:pt x="49" y="1422"/>
                    </a:cubicBezTo>
                    <a:cubicBezTo>
                      <a:pt x="119" y="1874"/>
                      <a:pt x="704" y="2327"/>
                      <a:pt x="1021" y="2327"/>
                    </a:cubicBezTo>
                    <a:cubicBezTo>
                      <a:pt x="1337" y="2327"/>
                      <a:pt x="1834" y="1695"/>
                      <a:pt x="1946" y="1381"/>
                    </a:cubicBezTo>
                    <a:cubicBezTo>
                      <a:pt x="2058" y="1061"/>
                      <a:pt x="2095" y="722"/>
                      <a:pt x="2058" y="387"/>
                    </a:cubicBezTo>
                    <a:cubicBezTo>
                      <a:pt x="2020" y="177"/>
                      <a:pt x="2014" y="0"/>
                      <a:pt x="1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11;p69"/>
              <p:cNvSpPr/>
              <p:nvPr/>
            </p:nvSpPr>
            <p:spPr>
              <a:xfrm>
                <a:off x="5299975" y="1519000"/>
                <a:ext cx="5500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2426" extrusionOk="0">
                    <a:moveTo>
                      <a:pt x="1909" y="99"/>
                    </a:moveTo>
                    <a:cubicBezTo>
                      <a:pt x="1930" y="99"/>
                      <a:pt x="1947" y="103"/>
                      <a:pt x="1961" y="111"/>
                    </a:cubicBezTo>
                    <a:cubicBezTo>
                      <a:pt x="2012" y="142"/>
                      <a:pt x="2029" y="245"/>
                      <a:pt x="2049" y="365"/>
                    </a:cubicBezTo>
                    <a:cubicBezTo>
                      <a:pt x="2052" y="390"/>
                      <a:pt x="2058" y="415"/>
                      <a:pt x="2061" y="438"/>
                    </a:cubicBezTo>
                    <a:cubicBezTo>
                      <a:pt x="2096" y="766"/>
                      <a:pt x="2059" y="1100"/>
                      <a:pt x="1950" y="1410"/>
                    </a:cubicBezTo>
                    <a:cubicBezTo>
                      <a:pt x="1835" y="1738"/>
                      <a:pt x="1349" y="2323"/>
                      <a:pt x="1074" y="2323"/>
                    </a:cubicBezTo>
                    <a:cubicBezTo>
                      <a:pt x="791" y="2323"/>
                      <a:pt x="217" y="1889"/>
                      <a:pt x="152" y="1461"/>
                    </a:cubicBezTo>
                    <a:cubicBezTo>
                      <a:pt x="119" y="1239"/>
                      <a:pt x="122" y="1113"/>
                      <a:pt x="130" y="1053"/>
                    </a:cubicBezTo>
                    <a:lnTo>
                      <a:pt x="130" y="1053"/>
                    </a:lnTo>
                    <a:cubicBezTo>
                      <a:pt x="204" y="1188"/>
                      <a:pt x="451" y="1522"/>
                      <a:pt x="678" y="1522"/>
                    </a:cubicBezTo>
                    <a:cubicBezTo>
                      <a:pt x="687" y="1522"/>
                      <a:pt x="695" y="1521"/>
                      <a:pt x="704" y="1520"/>
                    </a:cubicBezTo>
                    <a:cubicBezTo>
                      <a:pt x="932" y="1495"/>
                      <a:pt x="1072" y="1404"/>
                      <a:pt x="1408" y="959"/>
                    </a:cubicBezTo>
                    <a:cubicBezTo>
                      <a:pt x="1603" y="704"/>
                      <a:pt x="1749" y="419"/>
                      <a:pt x="1837" y="111"/>
                    </a:cubicBezTo>
                    <a:cubicBezTo>
                      <a:pt x="1864" y="103"/>
                      <a:pt x="1889" y="99"/>
                      <a:pt x="1909" y="99"/>
                    </a:cubicBezTo>
                    <a:close/>
                    <a:moveTo>
                      <a:pt x="1909" y="1"/>
                    </a:moveTo>
                    <a:cubicBezTo>
                      <a:pt x="1871" y="1"/>
                      <a:pt x="1828" y="8"/>
                      <a:pt x="1779" y="24"/>
                    </a:cubicBezTo>
                    <a:cubicBezTo>
                      <a:pt x="1763" y="30"/>
                      <a:pt x="1750" y="43"/>
                      <a:pt x="1747" y="60"/>
                    </a:cubicBezTo>
                    <a:cubicBezTo>
                      <a:pt x="1662" y="365"/>
                      <a:pt x="1520" y="646"/>
                      <a:pt x="1327" y="900"/>
                    </a:cubicBezTo>
                    <a:cubicBezTo>
                      <a:pt x="991" y="1343"/>
                      <a:pt x="875" y="1401"/>
                      <a:pt x="690" y="1420"/>
                    </a:cubicBezTo>
                    <a:cubicBezTo>
                      <a:pt x="685" y="1421"/>
                      <a:pt x="680" y="1421"/>
                      <a:pt x="675" y="1421"/>
                    </a:cubicBezTo>
                    <a:cubicBezTo>
                      <a:pt x="513" y="1421"/>
                      <a:pt x="289" y="1145"/>
                      <a:pt x="214" y="997"/>
                    </a:cubicBezTo>
                    <a:cubicBezTo>
                      <a:pt x="182" y="935"/>
                      <a:pt x="148" y="919"/>
                      <a:pt x="121" y="919"/>
                    </a:cubicBezTo>
                    <a:cubicBezTo>
                      <a:pt x="113" y="919"/>
                      <a:pt x="106" y="920"/>
                      <a:pt x="99" y="922"/>
                    </a:cubicBezTo>
                    <a:cubicBezTo>
                      <a:pt x="17" y="947"/>
                      <a:pt x="1" y="1135"/>
                      <a:pt x="52" y="1477"/>
                    </a:cubicBezTo>
                    <a:cubicBezTo>
                      <a:pt x="126" y="1967"/>
                      <a:pt x="742" y="2425"/>
                      <a:pt x="1072" y="2425"/>
                    </a:cubicBezTo>
                    <a:cubicBezTo>
                      <a:pt x="1413" y="2425"/>
                      <a:pt x="1927" y="1775"/>
                      <a:pt x="2046" y="1445"/>
                    </a:cubicBezTo>
                    <a:cubicBezTo>
                      <a:pt x="2160" y="1121"/>
                      <a:pt x="2199" y="770"/>
                      <a:pt x="2161" y="425"/>
                    </a:cubicBezTo>
                    <a:cubicBezTo>
                      <a:pt x="2155" y="400"/>
                      <a:pt x="2152" y="374"/>
                      <a:pt x="2148" y="350"/>
                    </a:cubicBezTo>
                    <a:cubicBezTo>
                      <a:pt x="2124" y="207"/>
                      <a:pt x="2104" y="82"/>
                      <a:pt x="2012" y="26"/>
                    </a:cubicBezTo>
                    <a:cubicBezTo>
                      <a:pt x="1983" y="9"/>
                      <a:pt x="1949" y="1"/>
                      <a:pt x="19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12;p69"/>
              <p:cNvSpPr/>
              <p:nvPr/>
            </p:nvSpPr>
            <p:spPr>
              <a:xfrm>
                <a:off x="5298000" y="1363075"/>
                <a:ext cx="83450" cy="19510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7804" extrusionOk="0">
                    <a:moveTo>
                      <a:pt x="3002" y="0"/>
                    </a:moveTo>
                    <a:cubicBezTo>
                      <a:pt x="2967" y="0"/>
                      <a:pt x="2922" y="28"/>
                      <a:pt x="2868" y="100"/>
                    </a:cubicBezTo>
                    <a:cubicBezTo>
                      <a:pt x="2662" y="372"/>
                      <a:pt x="2256" y="873"/>
                      <a:pt x="2256" y="873"/>
                    </a:cubicBezTo>
                    <a:cubicBezTo>
                      <a:pt x="2256" y="873"/>
                      <a:pt x="1602" y="1685"/>
                      <a:pt x="1512" y="1887"/>
                    </a:cubicBezTo>
                    <a:cubicBezTo>
                      <a:pt x="1422" y="2091"/>
                      <a:pt x="1422" y="2430"/>
                      <a:pt x="1422" y="2631"/>
                    </a:cubicBezTo>
                    <a:cubicBezTo>
                      <a:pt x="1422" y="2835"/>
                      <a:pt x="1490" y="2745"/>
                      <a:pt x="1377" y="3106"/>
                    </a:cubicBezTo>
                    <a:cubicBezTo>
                      <a:pt x="1262" y="3467"/>
                      <a:pt x="632" y="5023"/>
                      <a:pt x="361" y="5701"/>
                    </a:cubicBezTo>
                    <a:cubicBezTo>
                      <a:pt x="90" y="6379"/>
                      <a:pt x="0" y="6873"/>
                      <a:pt x="134" y="7146"/>
                    </a:cubicBezTo>
                    <a:cubicBezTo>
                      <a:pt x="261" y="7403"/>
                      <a:pt x="633" y="7804"/>
                      <a:pt x="863" y="7804"/>
                    </a:cubicBezTo>
                    <a:cubicBezTo>
                      <a:pt x="876" y="7804"/>
                      <a:pt x="888" y="7803"/>
                      <a:pt x="901" y="7800"/>
                    </a:cubicBezTo>
                    <a:cubicBezTo>
                      <a:pt x="1126" y="7750"/>
                      <a:pt x="1690" y="6989"/>
                      <a:pt x="1805" y="6717"/>
                    </a:cubicBezTo>
                    <a:cubicBezTo>
                      <a:pt x="1894" y="6479"/>
                      <a:pt x="1931" y="6226"/>
                      <a:pt x="1917" y="5972"/>
                    </a:cubicBezTo>
                    <a:cubicBezTo>
                      <a:pt x="1917" y="5772"/>
                      <a:pt x="1805" y="4463"/>
                      <a:pt x="1917" y="3986"/>
                    </a:cubicBezTo>
                    <a:cubicBezTo>
                      <a:pt x="2032" y="3505"/>
                      <a:pt x="2302" y="2789"/>
                      <a:pt x="2302" y="2789"/>
                    </a:cubicBezTo>
                    <a:cubicBezTo>
                      <a:pt x="2302" y="2789"/>
                      <a:pt x="2755" y="2360"/>
                      <a:pt x="2844" y="2247"/>
                    </a:cubicBezTo>
                    <a:cubicBezTo>
                      <a:pt x="2934" y="2135"/>
                      <a:pt x="3024" y="1616"/>
                      <a:pt x="3045" y="1458"/>
                    </a:cubicBezTo>
                    <a:cubicBezTo>
                      <a:pt x="3065" y="1301"/>
                      <a:pt x="3334" y="887"/>
                      <a:pt x="3337" y="813"/>
                    </a:cubicBezTo>
                    <a:cubicBezTo>
                      <a:pt x="3337" y="770"/>
                      <a:pt x="3283" y="728"/>
                      <a:pt x="3216" y="728"/>
                    </a:cubicBezTo>
                    <a:cubicBezTo>
                      <a:pt x="3168" y="728"/>
                      <a:pt x="3113" y="749"/>
                      <a:pt x="3067" y="806"/>
                    </a:cubicBezTo>
                    <a:cubicBezTo>
                      <a:pt x="2981" y="926"/>
                      <a:pt x="2906" y="1053"/>
                      <a:pt x="2841" y="1189"/>
                    </a:cubicBezTo>
                    <a:cubicBezTo>
                      <a:pt x="2814" y="1230"/>
                      <a:pt x="2754" y="1238"/>
                      <a:pt x="2711" y="1238"/>
                    </a:cubicBezTo>
                    <a:cubicBezTo>
                      <a:pt x="2683" y="1238"/>
                      <a:pt x="2662" y="1234"/>
                      <a:pt x="2662" y="1234"/>
                    </a:cubicBezTo>
                    <a:cubicBezTo>
                      <a:pt x="2662" y="1234"/>
                      <a:pt x="2676" y="1115"/>
                      <a:pt x="2699" y="978"/>
                    </a:cubicBezTo>
                    <a:cubicBezTo>
                      <a:pt x="2721" y="841"/>
                      <a:pt x="2971" y="464"/>
                      <a:pt x="3061" y="328"/>
                    </a:cubicBezTo>
                    <a:cubicBezTo>
                      <a:pt x="3129" y="227"/>
                      <a:pt x="3103" y="0"/>
                      <a:pt x="30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13;p69"/>
              <p:cNvSpPr/>
              <p:nvPr/>
            </p:nvSpPr>
            <p:spPr>
              <a:xfrm>
                <a:off x="5296725" y="1361725"/>
                <a:ext cx="85950" cy="197600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7904" extrusionOk="0">
                    <a:moveTo>
                      <a:pt x="3052" y="102"/>
                    </a:moveTo>
                    <a:cubicBezTo>
                      <a:pt x="3056" y="102"/>
                      <a:pt x="3059" y="102"/>
                      <a:pt x="3059" y="105"/>
                    </a:cubicBezTo>
                    <a:cubicBezTo>
                      <a:pt x="3102" y="136"/>
                      <a:pt x="3114" y="283"/>
                      <a:pt x="3068" y="353"/>
                    </a:cubicBezTo>
                    <a:cubicBezTo>
                      <a:pt x="2912" y="588"/>
                      <a:pt x="2720" y="895"/>
                      <a:pt x="2698" y="1023"/>
                    </a:cubicBezTo>
                    <a:cubicBezTo>
                      <a:pt x="2676" y="1157"/>
                      <a:pt x="2661" y="1278"/>
                      <a:pt x="2661" y="1281"/>
                    </a:cubicBezTo>
                    <a:cubicBezTo>
                      <a:pt x="2658" y="1306"/>
                      <a:pt x="2676" y="1333"/>
                      <a:pt x="2701" y="1336"/>
                    </a:cubicBezTo>
                    <a:cubicBezTo>
                      <a:pt x="2707" y="1336"/>
                      <a:pt x="2729" y="1339"/>
                      <a:pt x="2758" y="1339"/>
                    </a:cubicBezTo>
                    <a:cubicBezTo>
                      <a:pt x="2814" y="1339"/>
                      <a:pt x="2894" y="1327"/>
                      <a:pt x="2935" y="1262"/>
                    </a:cubicBezTo>
                    <a:cubicBezTo>
                      <a:pt x="3000" y="1131"/>
                      <a:pt x="3074" y="1005"/>
                      <a:pt x="3155" y="890"/>
                    </a:cubicBezTo>
                    <a:cubicBezTo>
                      <a:pt x="3192" y="846"/>
                      <a:pt x="3233" y="829"/>
                      <a:pt x="3268" y="829"/>
                    </a:cubicBezTo>
                    <a:cubicBezTo>
                      <a:pt x="3281" y="829"/>
                      <a:pt x="3293" y="832"/>
                      <a:pt x="3304" y="836"/>
                    </a:cubicBezTo>
                    <a:cubicBezTo>
                      <a:pt x="3326" y="846"/>
                      <a:pt x="3336" y="858"/>
                      <a:pt x="3336" y="862"/>
                    </a:cubicBezTo>
                    <a:cubicBezTo>
                      <a:pt x="3333" y="888"/>
                      <a:pt x="3277" y="995"/>
                      <a:pt x="3230" y="1082"/>
                    </a:cubicBezTo>
                    <a:cubicBezTo>
                      <a:pt x="3149" y="1234"/>
                      <a:pt x="3058" y="1408"/>
                      <a:pt x="3044" y="1505"/>
                    </a:cubicBezTo>
                    <a:cubicBezTo>
                      <a:pt x="3016" y="1725"/>
                      <a:pt x="2926" y="2180"/>
                      <a:pt x="2854" y="2270"/>
                    </a:cubicBezTo>
                    <a:cubicBezTo>
                      <a:pt x="2766" y="2379"/>
                      <a:pt x="2321" y="2802"/>
                      <a:pt x="2316" y="2806"/>
                    </a:cubicBezTo>
                    <a:cubicBezTo>
                      <a:pt x="2310" y="2811"/>
                      <a:pt x="2306" y="2817"/>
                      <a:pt x="2303" y="2824"/>
                    </a:cubicBezTo>
                    <a:cubicBezTo>
                      <a:pt x="2300" y="2831"/>
                      <a:pt x="2032" y="3551"/>
                      <a:pt x="1918" y="4025"/>
                    </a:cubicBezTo>
                    <a:cubicBezTo>
                      <a:pt x="1828" y="4402"/>
                      <a:pt x="1879" y="5279"/>
                      <a:pt x="1904" y="5749"/>
                    </a:cubicBezTo>
                    <a:cubicBezTo>
                      <a:pt x="1911" y="5876"/>
                      <a:pt x="1917" y="5978"/>
                      <a:pt x="1917" y="6023"/>
                    </a:cubicBezTo>
                    <a:cubicBezTo>
                      <a:pt x="1930" y="6273"/>
                      <a:pt x="1893" y="6516"/>
                      <a:pt x="1808" y="6746"/>
                    </a:cubicBezTo>
                    <a:cubicBezTo>
                      <a:pt x="1688" y="7030"/>
                      <a:pt x="1130" y="7758"/>
                      <a:pt x="938" y="7799"/>
                    </a:cubicBezTo>
                    <a:cubicBezTo>
                      <a:pt x="929" y="7801"/>
                      <a:pt x="920" y="7802"/>
                      <a:pt x="910" y="7802"/>
                    </a:cubicBezTo>
                    <a:cubicBezTo>
                      <a:pt x="716" y="7802"/>
                      <a:pt x="354" y="7426"/>
                      <a:pt x="228" y="7173"/>
                    </a:cubicBezTo>
                    <a:cubicBezTo>
                      <a:pt x="106" y="6928"/>
                      <a:pt x="184" y="6457"/>
                      <a:pt x="456" y="5771"/>
                    </a:cubicBezTo>
                    <a:lnTo>
                      <a:pt x="620" y="5360"/>
                    </a:lnTo>
                    <a:cubicBezTo>
                      <a:pt x="922" y="4609"/>
                      <a:pt x="1377" y="3477"/>
                      <a:pt x="1472" y="3175"/>
                    </a:cubicBezTo>
                    <a:cubicBezTo>
                      <a:pt x="1548" y="2926"/>
                      <a:pt x="1545" y="2880"/>
                      <a:pt x="1531" y="2803"/>
                    </a:cubicBezTo>
                    <a:cubicBezTo>
                      <a:pt x="1525" y="2774"/>
                      <a:pt x="1519" y="2743"/>
                      <a:pt x="1519" y="2684"/>
                    </a:cubicBezTo>
                    <a:cubicBezTo>
                      <a:pt x="1519" y="2485"/>
                      <a:pt x="1519" y="2153"/>
                      <a:pt x="1606" y="1960"/>
                    </a:cubicBezTo>
                    <a:cubicBezTo>
                      <a:pt x="1693" y="1764"/>
                      <a:pt x="2337" y="964"/>
                      <a:pt x="2344" y="957"/>
                    </a:cubicBezTo>
                    <a:cubicBezTo>
                      <a:pt x="2349" y="951"/>
                      <a:pt x="2754" y="451"/>
                      <a:pt x="2957" y="180"/>
                    </a:cubicBezTo>
                    <a:cubicBezTo>
                      <a:pt x="2997" y="131"/>
                      <a:pt x="3031" y="102"/>
                      <a:pt x="3052" y="102"/>
                    </a:cubicBezTo>
                    <a:close/>
                    <a:moveTo>
                      <a:pt x="3053" y="1"/>
                    </a:moveTo>
                    <a:cubicBezTo>
                      <a:pt x="3008" y="1"/>
                      <a:pt x="2948" y="27"/>
                      <a:pt x="2879" y="120"/>
                    </a:cubicBezTo>
                    <a:cubicBezTo>
                      <a:pt x="2676" y="391"/>
                      <a:pt x="2271" y="889"/>
                      <a:pt x="2268" y="893"/>
                    </a:cubicBezTo>
                    <a:cubicBezTo>
                      <a:pt x="2240" y="927"/>
                      <a:pt x="1607" y="1713"/>
                      <a:pt x="1516" y="1921"/>
                    </a:cubicBezTo>
                    <a:cubicBezTo>
                      <a:pt x="1422" y="2131"/>
                      <a:pt x="1422" y="2478"/>
                      <a:pt x="1422" y="2684"/>
                    </a:cubicBezTo>
                    <a:cubicBezTo>
                      <a:pt x="1422" y="2755"/>
                      <a:pt x="1429" y="2792"/>
                      <a:pt x="1435" y="2823"/>
                    </a:cubicBezTo>
                    <a:cubicBezTo>
                      <a:pt x="1444" y="2876"/>
                      <a:pt x="1451" y="2909"/>
                      <a:pt x="1377" y="3144"/>
                    </a:cubicBezTo>
                    <a:cubicBezTo>
                      <a:pt x="1285" y="3441"/>
                      <a:pt x="831" y="4573"/>
                      <a:pt x="530" y="5322"/>
                    </a:cubicBezTo>
                    <a:lnTo>
                      <a:pt x="364" y="5733"/>
                    </a:lnTo>
                    <a:cubicBezTo>
                      <a:pt x="75" y="6455"/>
                      <a:pt x="1" y="6942"/>
                      <a:pt x="140" y="7219"/>
                    </a:cubicBezTo>
                    <a:cubicBezTo>
                      <a:pt x="265" y="7469"/>
                      <a:pt x="648" y="7904"/>
                      <a:pt x="915" y="7904"/>
                    </a:cubicBezTo>
                    <a:cubicBezTo>
                      <a:pt x="931" y="7904"/>
                      <a:pt x="949" y="7901"/>
                      <a:pt x="963" y="7900"/>
                    </a:cubicBezTo>
                    <a:cubicBezTo>
                      <a:pt x="1218" y="7842"/>
                      <a:pt x="1796" y="7043"/>
                      <a:pt x="1904" y="6785"/>
                    </a:cubicBezTo>
                    <a:cubicBezTo>
                      <a:pt x="1995" y="6539"/>
                      <a:pt x="2033" y="6281"/>
                      <a:pt x="2020" y="6023"/>
                    </a:cubicBezTo>
                    <a:cubicBezTo>
                      <a:pt x="2020" y="5978"/>
                      <a:pt x="2014" y="5881"/>
                      <a:pt x="2007" y="5746"/>
                    </a:cubicBezTo>
                    <a:cubicBezTo>
                      <a:pt x="1982" y="5279"/>
                      <a:pt x="1932" y="4414"/>
                      <a:pt x="2019" y="4050"/>
                    </a:cubicBezTo>
                    <a:cubicBezTo>
                      <a:pt x="2122" y="3611"/>
                      <a:pt x="2363" y="2963"/>
                      <a:pt x="2396" y="2870"/>
                    </a:cubicBezTo>
                    <a:cubicBezTo>
                      <a:pt x="2461" y="2809"/>
                      <a:pt x="2847" y="2439"/>
                      <a:pt x="2934" y="2332"/>
                    </a:cubicBezTo>
                    <a:cubicBezTo>
                      <a:pt x="3053" y="2184"/>
                      <a:pt x="3146" y="1526"/>
                      <a:pt x="3146" y="1518"/>
                    </a:cubicBezTo>
                    <a:cubicBezTo>
                      <a:pt x="3156" y="1439"/>
                      <a:pt x="3248" y="1268"/>
                      <a:pt x="3321" y="1129"/>
                    </a:cubicBezTo>
                    <a:cubicBezTo>
                      <a:pt x="3399" y="982"/>
                      <a:pt x="3436" y="908"/>
                      <a:pt x="3438" y="865"/>
                    </a:cubicBezTo>
                    <a:cubicBezTo>
                      <a:pt x="3438" y="815"/>
                      <a:pt x="3401" y="765"/>
                      <a:pt x="3340" y="743"/>
                    </a:cubicBezTo>
                    <a:cubicBezTo>
                      <a:pt x="3319" y="735"/>
                      <a:pt x="3295" y="730"/>
                      <a:pt x="3269" y="730"/>
                    </a:cubicBezTo>
                    <a:cubicBezTo>
                      <a:pt x="3209" y="730"/>
                      <a:pt x="3140" y="756"/>
                      <a:pt x="3078" y="829"/>
                    </a:cubicBezTo>
                    <a:cubicBezTo>
                      <a:pt x="2991" y="952"/>
                      <a:pt x="2913" y="1084"/>
                      <a:pt x="2851" y="1215"/>
                    </a:cubicBezTo>
                    <a:cubicBezTo>
                      <a:pt x="2839" y="1232"/>
                      <a:pt x="2806" y="1240"/>
                      <a:pt x="2770" y="1240"/>
                    </a:cubicBezTo>
                    <a:cubicBezTo>
                      <a:pt x="2776" y="1193"/>
                      <a:pt x="2786" y="1119"/>
                      <a:pt x="2800" y="1039"/>
                    </a:cubicBezTo>
                    <a:cubicBezTo>
                      <a:pt x="2814" y="955"/>
                      <a:pt x="2943" y="724"/>
                      <a:pt x="3155" y="407"/>
                    </a:cubicBezTo>
                    <a:cubicBezTo>
                      <a:pt x="3223" y="304"/>
                      <a:pt x="3218" y="92"/>
                      <a:pt x="3119" y="22"/>
                    </a:cubicBezTo>
                    <a:cubicBezTo>
                      <a:pt x="3104" y="12"/>
                      <a:pt x="3081" y="1"/>
                      <a:pt x="30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14;p69"/>
              <p:cNvSpPr/>
              <p:nvPr/>
            </p:nvSpPr>
            <p:spPr>
              <a:xfrm>
                <a:off x="5332925" y="1378625"/>
                <a:ext cx="345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808" extrusionOk="0">
                    <a:moveTo>
                      <a:pt x="935" y="1"/>
                    </a:moveTo>
                    <a:cubicBezTo>
                      <a:pt x="825" y="1"/>
                      <a:pt x="703" y="251"/>
                      <a:pt x="703" y="251"/>
                    </a:cubicBezTo>
                    <a:cubicBezTo>
                      <a:pt x="590" y="315"/>
                      <a:pt x="491" y="400"/>
                      <a:pt x="410" y="499"/>
                    </a:cubicBezTo>
                    <a:cubicBezTo>
                      <a:pt x="373" y="556"/>
                      <a:pt x="344" y="618"/>
                      <a:pt x="320" y="680"/>
                    </a:cubicBezTo>
                    <a:cubicBezTo>
                      <a:pt x="320" y="680"/>
                      <a:pt x="27" y="838"/>
                      <a:pt x="5" y="1041"/>
                    </a:cubicBezTo>
                    <a:cubicBezTo>
                      <a:pt x="0" y="1298"/>
                      <a:pt x="18" y="1553"/>
                      <a:pt x="50" y="1808"/>
                    </a:cubicBezTo>
                    <a:lnTo>
                      <a:pt x="274" y="1399"/>
                    </a:lnTo>
                    <a:lnTo>
                      <a:pt x="386" y="1315"/>
                    </a:lnTo>
                    <a:cubicBezTo>
                      <a:pt x="441" y="1379"/>
                      <a:pt x="507" y="1432"/>
                      <a:pt x="579" y="1476"/>
                    </a:cubicBezTo>
                    <a:cubicBezTo>
                      <a:pt x="616" y="1489"/>
                      <a:pt x="653" y="1495"/>
                      <a:pt x="691" y="1495"/>
                    </a:cubicBezTo>
                    <a:cubicBezTo>
                      <a:pt x="784" y="1495"/>
                      <a:pt x="876" y="1456"/>
                      <a:pt x="940" y="1385"/>
                    </a:cubicBezTo>
                    <a:lnTo>
                      <a:pt x="974" y="1330"/>
                    </a:lnTo>
                    <a:lnTo>
                      <a:pt x="1154" y="1130"/>
                    </a:lnTo>
                    <a:lnTo>
                      <a:pt x="1324" y="945"/>
                    </a:lnTo>
                    <a:cubicBezTo>
                      <a:pt x="1362" y="901"/>
                      <a:pt x="1383" y="844"/>
                      <a:pt x="1377" y="788"/>
                    </a:cubicBezTo>
                    <a:cubicBezTo>
                      <a:pt x="1374" y="689"/>
                      <a:pt x="1346" y="595"/>
                      <a:pt x="1294" y="512"/>
                    </a:cubicBezTo>
                    <a:cubicBezTo>
                      <a:pt x="1244" y="447"/>
                      <a:pt x="1064" y="26"/>
                      <a:pt x="949" y="2"/>
                    </a:cubicBezTo>
                    <a:cubicBezTo>
                      <a:pt x="945" y="1"/>
                      <a:pt x="940" y="1"/>
                      <a:pt x="9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15;p69"/>
              <p:cNvSpPr/>
              <p:nvPr/>
            </p:nvSpPr>
            <p:spPr>
              <a:xfrm>
                <a:off x="5331675" y="1377275"/>
                <a:ext cx="37075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911" extrusionOk="0">
                    <a:moveTo>
                      <a:pt x="987" y="1"/>
                    </a:moveTo>
                    <a:cubicBezTo>
                      <a:pt x="865" y="1"/>
                      <a:pt x="751" y="196"/>
                      <a:pt x="716" y="264"/>
                    </a:cubicBezTo>
                    <a:cubicBezTo>
                      <a:pt x="604" y="332"/>
                      <a:pt x="504" y="417"/>
                      <a:pt x="417" y="522"/>
                    </a:cubicBezTo>
                    <a:cubicBezTo>
                      <a:pt x="383" y="578"/>
                      <a:pt x="354" y="635"/>
                      <a:pt x="329" y="696"/>
                    </a:cubicBezTo>
                    <a:cubicBezTo>
                      <a:pt x="262" y="736"/>
                      <a:pt x="25" y="889"/>
                      <a:pt x="3" y="1091"/>
                    </a:cubicBezTo>
                    <a:cubicBezTo>
                      <a:pt x="0" y="1349"/>
                      <a:pt x="16" y="1610"/>
                      <a:pt x="49" y="1865"/>
                    </a:cubicBezTo>
                    <a:cubicBezTo>
                      <a:pt x="53" y="1891"/>
                      <a:pt x="75" y="1910"/>
                      <a:pt x="99" y="1910"/>
                    </a:cubicBezTo>
                    <a:cubicBezTo>
                      <a:pt x="100" y="1910"/>
                      <a:pt x="105" y="1910"/>
                      <a:pt x="106" y="1903"/>
                    </a:cubicBezTo>
                    <a:cubicBezTo>
                      <a:pt x="133" y="1898"/>
                      <a:pt x="152" y="1873"/>
                      <a:pt x="149" y="1845"/>
                    </a:cubicBezTo>
                    <a:cubicBezTo>
                      <a:pt x="115" y="1595"/>
                      <a:pt x="100" y="1340"/>
                      <a:pt x="103" y="1092"/>
                    </a:cubicBezTo>
                    <a:cubicBezTo>
                      <a:pt x="118" y="946"/>
                      <a:pt x="317" y="809"/>
                      <a:pt x="392" y="770"/>
                    </a:cubicBezTo>
                    <a:cubicBezTo>
                      <a:pt x="402" y="764"/>
                      <a:pt x="413" y="755"/>
                      <a:pt x="416" y="743"/>
                    </a:cubicBezTo>
                    <a:cubicBezTo>
                      <a:pt x="439" y="684"/>
                      <a:pt x="467" y="628"/>
                      <a:pt x="498" y="578"/>
                    </a:cubicBezTo>
                    <a:cubicBezTo>
                      <a:pt x="578" y="482"/>
                      <a:pt x="672" y="403"/>
                      <a:pt x="778" y="341"/>
                    </a:cubicBezTo>
                    <a:cubicBezTo>
                      <a:pt x="789" y="335"/>
                      <a:pt x="796" y="327"/>
                      <a:pt x="799" y="317"/>
                    </a:cubicBezTo>
                    <a:cubicBezTo>
                      <a:pt x="853" y="210"/>
                      <a:pt x="940" y="96"/>
                      <a:pt x="986" y="96"/>
                    </a:cubicBezTo>
                    <a:cubicBezTo>
                      <a:pt x="987" y="96"/>
                      <a:pt x="989" y="96"/>
                      <a:pt x="990" y="96"/>
                    </a:cubicBezTo>
                    <a:cubicBezTo>
                      <a:pt x="1049" y="109"/>
                      <a:pt x="1182" y="364"/>
                      <a:pt x="1232" y="460"/>
                    </a:cubicBezTo>
                    <a:cubicBezTo>
                      <a:pt x="1269" y="528"/>
                      <a:pt x="1290" y="566"/>
                      <a:pt x="1301" y="584"/>
                    </a:cubicBezTo>
                    <a:cubicBezTo>
                      <a:pt x="1349" y="659"/>
                      <a:pt x="1374" y="746"/>
                      <a:pt x="1378" y="836"/>
                    </a:cubicBezTo>
                    <a:cubicBezTo>
                      <a:pt x="1381" y="880"/>
                      <a:pt x="1366" y="924"/>
                      <a:pt x="1337" y="957"/>
                    </a:cubicBezTo>
                    <a:lnTo>
                      <a:pt x="983" y="1352"/>
                    </a:lnTo>
                    <a:lnTo>
                      <a:pt x="955" y="1397"/>
                    </a:lnTo>
                    <a:cubicBezTo>
                      <a:pt x="899" y="1461"/>
                      <a:pt x="819" y="1494"/>
                      <a:pt x="742" y="1494"/>
                    </a:cubicBezTo>
                    <a:cubicBezTo>
                      <a:pt x="713" y="1494"/>
                      <a:pt x="684" y="1490"/>
                      <a:pt x="657" y="1480"/>
                    </a:cubicBezTo>
                    <a:cubicBezTo>
                      <a:pt x="591" y="1442"/>
                      <a:pt x="528" y="1390"/>
                      <a:pt x="476" y="1331"/>
                    </a:cubicBezTo>
                    <a:cubicBezTo>
                      <a:pt x="466" y="1319"/>
                      <a:pt x="452" y="1314"/>
                      <a:pt x="439" y="1314"/>
                    </a:cubicBezTo>
                    <a:cubicBezTo>
                      <a:pt x="428" y="1314"/>
                      <a:pt x="417" y="1317"/>
                      <a:pt x="408" y="1324"/>
                    </a:cubicBezTo>
                    <a:lnTo>
                      <a:pt x="296" y="1406"/>
                    </a:lnTo>
                    <a:cubicBezTo>
                      <a:pt x="274" y="1422"/>
                      <a:pt x="268" y="1455"/>
                      <a:pt x="285" y="1477"/>
                    </a:cubicBezTo>
                    <a:cubicBezTo>
                      <a:pt x="295" y="1490"/>
                      <a:pt x="311" y="1498"/>
                      <a:pt x="326" y="1498"/>
                    </a:cubicBezTo>
                    <a:cubicBezTo>
                      <a:pt x="336" y="1498"/>
                      <a:pt x="346" y="1494"/>
                      <a:pt x="355" y="1487"/>
                    </a:cubicBezTo>
                    <a:lnTo>
                      <a:pt x="432" y="1433"/>
                    </a:lnTo>
                    <a:cubicBezTo>
                      <a:pt x="483" y="1486"/>
                      <a:pt x="545" y="1531"/>
                      <a:pt x="615" y="1573"/>
                    </a:cubicBezTo>
                    <a:cubicBezTo>
                      <a:pt x="657" y="1588"/>
                      <a:pt x="700" y="1595"/>
                      <a:pt x="743" y="1595"/>
                    </a:cubicBezTo>
                    <a:cubicBezTo>
                      <a:pt x="851" y="1595"/>
                      <a:pt x="957" y="1549"/>
                      <a:pt x="1035" y="1459"/>
                    </a:cubicBezTo>
                    <a:lnTo>
                      <a:pt x="1063" y="1414"/>
                    </a:lnTo>
                    <a:lnTo>
                      <a:pt x="1410" y="1027"/>
                    </a:lnTo>
                    <a:cubicBezTo>
                      <a:pt x="1459" y="976"/>
                      <a:pt x="1483" y="904"/>
                      <a:pt x="1477" y="833"/>
                    </a:cubicBezTo>
                    <a:cubicBezTo>
                      <a:pt x="1474" y="728"/>
                      <a:pt x="1441" y="625"/>
                      <a:pt x="1385" y="531"/>
                    </a:cubicBezTo>
                    <a:cubicBezTo>
                      <a:pt x="1374" y="516"/>
                      <a:pt x="1349" y="469"/>
                      <a:pt x="1322" y="417"/>
                    </a:cubicBezTo>
                    <a:cubicBezTo>
                      <a:pt x="1206" y="195"/>
                      <a:pt x="1108" y="22"/>
                      <a:pt x="1011" y="3"/>
                    </a:cubicBezTo>
                    <a:cubicBezTo>
                      <a:pt x="1003" y="1"/>
                      <a:pt x="995" y="1"/>
                      <a:pt x="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16;p69"/>
              <p:cNvSpPr/>
              <p:nvPr/>
            </p:nvSpPr>
            <p:spPr>
              <a:xfrm>
                <a:off x="5350375" y="1384400"/>
                <a:ext cx="145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867" extrusionOk="0">
                    <a:moveTo>
                      <a:pt x="58" y="1"/>
                    </a:moveTo>
                    <a:cubicBezTo>
                      <a:pt x="47" y="1"/>
                      <a:pt x="37" y="4"/>
                      <a:pt x="27" y="11"/>
                    </a:cubicBezTo>
                    <a:cubicBezTo>
                      <a:pt x="5" y="28"/>
                      <a:pt x="1" y="59"/>
                      <a:pt x="18" y="81"/>
                    </a:cubicBezTo>
                    <a:cubicBezTo>
                      <a:pt x="138" y="234"/>
                      <a:pt x="453" y="669"/>
                      <a:pt x="478" y="823"/>
                    </a:cubicBezTo>
                    <a:cubicBezTo>
                      <a:pt x="483" y="849"/>
                      <a:pt x="505" y="866"/>
                      <a:pt x="528" y="866"/>
                    </a:cubicBezTo>
                    <a:cubicBezTo>
                      <a:pt x="531" y="866"/>
                      <a:pt x="534" y="866"/>
                      <a:pt x="537" y="863"/>
                    </a:cubicBezTo>
                    <a:cubicBezTo>
                      <a:pt x="564" y="860"/>
                      <a:pt x="581" y="834"/>
                      <a:pt x="578" y="807"/>
                    </a:cubicBezTo>
                    <a:cubicBezTo>
                      <a:pt x="543" y="598"/>
                      <a:pt x="144" y="79"/>
                      <a:pt x="97" y="20"/>
                    </a:cubicBezTo>
                    <a:cubicBezTo>
                      <a:pt x="87" y="7"/>
                      <a:pt x="73" y="1"/>
                      <a:pt x="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17;p69"/>
              <p:cNvSpPr/>
              <p:nvPr/>
            </p:nvSpPr>
            <p:spPr>
              <a:xfrm>
                <a:off x="5340550" y="1394050"/>
                <a:ext cx="1817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64" extrusionOk="0">
                    <a:moveTo>
                      <a:pt x="56" y="0"/>
                    </a:moveTo>
                    <a:cubicBezTo>
                      <a:pt x="40" y="0"/>
                      <a:pt x="24" y="8"/>
                      <a:pt x="15" y="23"/>
                    </a:cubicBezTo>
                    <a:cubicBezTo>
                      <a:pt x="0" y="47"/>
                      <a:pt x="6" y="78"/>
                      <a:pt x="30" y="93"/>
                    </a:cubicBezTo>
                    <a:cubicBezTo>
                      <a:pt x="33" y="97"/>
                      <a:pt x="487" y="396"/>
                      <a:pt x="622" y="732"/>
                    </a:cubicBezTo>
                    <a:cubicBezTo>
                      <a:pt x="630" y="753"/>
                      <a:pt x="649" y="763"/>
                      <a:pt x="669" y="763"/>
                    </a:cubicBezTo>
                    <a:cubicBezTo>
                      <a:pt x="674" y="763"/>
                      <a:pt x="681" y="763"/>
                      <a:pt x="688" y="760"/>
                    </a:cubicBezTo>
                    <a:cubicBezTo>
                      <a:pt x="715" y="748"/>
                      <a:pt x="727" y="719"/>
                      <a:pt x="716" y="694"/>
                    </a:cubicBezTo>
                    <a:cubicBezTo>
                      <a:pt x="568" y="327"/>
                      <a:pt x="105" y="20"/>
                      <a:pt x="84" y="9"/>
                    </a:cubicBezTo>
                    <a:cubicBezTo>
                      <a:pt x="75" y="3"/>
                      <a:pt x="65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18;p69"/>
              <p:cNvSpPr/>
              <p:nvPr/>
            </p:nvSpPr>
            <p:spPr>
              <a:xfrm>
                <a:off x="5437525" y="1440900"/>
                <a:ext cx="128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183" extrusionOk="0">
                    <a:moveTo>
                      <a:pt x="512" y="0"/>
                    </a:moveTo>
                    <a:lnTo>
                      <a:pt x="143" y="244"/>
                    </a:lnTo>
                    <a:lnTo>
                      <a:pt x="0" y="1182"/>
                    </a:lnTo>
                    <a:lnTo>
                      <a:pt x="0" y="1182"/>
                    </a:lnTo>
                    <a:lnTo>
                      <a:pt x="162" y="1019"/>
                    </a:lnTo>
                    <a:lnTo>
                      <a:pt x="489" y="204"/>
                    </a:ln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19;p69"/>
              <p:cNvSpPr/>
              <p:nvPr/>
            </p:nvSpPr>
            <p:spPr>
              <a:xfrm>
                <a:off x="5436225" y="1439625"/>
                <a:ext cx="15325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84" extrusionOk="0">
                    <a:moveTo>
                      <a:pt x="502" y="150"/>
                    </a:moveTo>
                    <a:lnTo>
                      <a:pt x="493" y="241"/>
                    </a:lnTo>
                    <a:lnTo>
                      <a:pt x="174" y="1040"/>
                    </a:lnTo>
                    <a:lnTo>
                      <a:pt x="126" y="1089"/>
                    </a:lnTo>
                    <a:lnTo>
                      <a:pt x="242" y="324"/>
                    </a:lnTo>
                    <a:lnTo>
                      <a:pt x="502" y="150"/>
                    </a:lnTo>
                    <a:close/>
                    <a:moveTo>
                      <a:pt x="562" y="1"/>
                    </a:moveTo>
                    <a:cubicBezTo>
                      <a:pt x="552" y="1"/>
                      <a:pt x="542" y="3"/>
                      <a:pt x="534" y="9"/>
                    </a:cubicBezTo>
                    <a:lnTo>
                      <a:pt x="167" y="253"/>
                    </a:lnTo>
                    <a:cubicBezTo>
                      <a:pt x="154" y="264"/>
                      <a:pt x="146" y="274"/>
                      <a:pt x="145" y="289"/>
                    </a:cubicBezTo>
                    <a:lnTo>
                      <a:pt x="4" y="1226"/>
                    </a:lnTo>
                    <a:cubicBezTo>
                      <a:pt x="1" y="1247"/>
                      <a:pt x="11" y="1269"/>
                      <a:pt x="30" y="1278"/>
                    </a:cubicBezTo>
                    <a:cubicBezTo>
                      <a:pt x="37" y="1282"/>
                      <a:pt x="45" y="1283"/>
                      <a:pt x="52" y="1283"/>
                    </a:cubicBezTo>
                    <a:cubicBezTo>
                      <a:pt x="65" y="1283"/>
                      <a:pt x="79" y="1278"/>
                      <a:pt x="88" y="1267"/>
                    </a:cubicBezTo>
                    <a:lnTo>
                      <a:pt x="250" y="1105"/>
                    </a:lnTo>
                    <a:cubicBezTo>
                      <a:pt x="256" y="1101"/>
                      <a:pt x="258" y="1093"/>
                      <a:pt x="260" y="1089"/>
                    </a:cubicBezTo>
                    <a:lnTo>
                      <a:pt x="587" y="272"/>
                    </a:lnTo>
                    <a:cubicBezTo>
                      <a:pt x="589" y="268"/>
                      <a:pt x="590" y="265"/>
                      <a:pt x="590" y="259"/>
                    </a:cubicBezTo>
                    <a:lnTo>
                      <a:pt x="611" y="54"/>
                    </a:lnTo>
                    <a:cubicBezTo>
                      <a:pt x="612" y="37"/>
                      <a:pt x="603" y="16"/>
                      <a:pt x="587" y="7"/>
                    </a:cubicBezTo>
                    <a:cubicBezTo>
                      <a:pt x="579" y="3"/>
                      <a:pt x="571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720;p69"/>
              <p:cNvSpPr/>
              <p:nvPr/>
            </p:nvSpPr>
            <p:spPr>
              <a:xfrm>
                <a:off x="5387475" y="1329800"/>
                <a:ext cx="98775" cy="136075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5443" extrusionOk="0">
                    <a:moveTo>
                      <a:pt x="1614" y="0"/>
                    </a:moveTo>
                    <a:cubicBezTo>
                      <a:pt x="1153" y="0"/>
                      <a:pt x="691" y="112"/>
                      <a:pt x="453" y="243"/>
                    </a:cubicBezTo>
                    <a:cubicBezTo>
                      <a:pt x="45" y="467"/>
                      <a:pt x="20" y="1528"/>
                      <a:pt x="20" y="1528"/>
                    </a:cubicBezTo>
                    <a:cubicBezTo>
                      <a:pt x="20" y="1528"/>
                      <a:pt x="1" y="2038"/>
                      <a:pt x="101" y="2241"/>
                    </a:cubicBezTo>
                    <a:cubicBezTo>
                      <a:pt x="203" y="2443"/>
                      <a:pt x="428" y="2873"/>
                      <a:pt x="428" y="3075"/>
                    </a:cubicBezTo>
                    <a:cubicBezTo>
                      <a:pt x="444" y="3364"/>
                      <a:pt x="549" y="3643"/>
                      <a:pt x="730" y="3871"/>
                    </a:cubicBezTo>
                    <a:cubicBezTo>
                      <a:pt x="954" y="4173"/>
                      <a:pt x="1463" y="4688"/>
                      <a:pt x="1710" y="4688"/>
                    </a:cubicBezTo>
                    <a:cubicBezTo>
                      <a:pt x="1956" y="4688"/>
                      <a:pt x="2422" y="4260"/>
                      <a:pt x="2422" y="4260"/>
                    </a:cubicBezTo>
                    <a:lnTo>
                      <a:pt x="2484" y="4646"/>
                    </a:lnTo>
                    <a:lnTo>
                      <a:pt x="2219" y="5442"/>
                    </a:lnTo>
                    <a:cubicBezTo>
                      <a:pt x="2219" y="5442"/>
                      <a:pt x="3115" y="4770"/>
                      <a:pt x="3380" y="4525"/>
                    </a:cubicBezTo>
                    <a:cubicBezTo>
                      <a:pt x="3645" y="4281"/>
                      <a:pt x="3950" y="3669"/>
                      <a:pt x="3950" y="3669"/>
                    </a:cubicBezTo>
                    <a:lnTo>
                      <a:pt x="3429" y="2590"/>
                    </a:lnTo>
                    <a:cubicBezTo>
                      <a:pt x="3561" y="2397"/>
                      <a:pt x="3641" y="2173"/>
                      <a:pt x="3653" y="1939"/>
                    </a:cubicBezTo>
                    <a:cubicBezTo>
                      <a:pt x="3673" y="1550"/>
                      <a:pt x="3634" y="1653"/>
                      <a:pt x="3592" y="1408"/>
                    </a:cubicBezTo>
                    <a:cubicBezTo>
                      <a:pt x="3553" y="1164"/>
                      <a:pt x="3105" y="552"/>
                      <a:pt x="2514" y="201"/>
                    </a:cubicBezTo>
                    <a:cubicBezTo>
                      <a:pt x="2268" y="56"/>
                      <a:pt x="1941" y="0"/>
                      <a:pt x="16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721;p69"/>
              <p:cNvSpPr/>
              <p:nvPr/>
            </p:nvSpPr>
            <p:spPr>
              <a:xfrm>
                <a:off x="5386200" y="1328525"/>
                <a:ext cx="101225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5545" extrusionOk="0">
                    <a:moveTo>
                      <a:pt x="1667" y="103"/>
                    </a:moveTo>
                    <a:cubicBezTo>
                      <a:pt x="1984" y="103"/>
                      <a:pt x="2300" y="157"/>
                      <a:pt x="2537" y="297"/>
                    </a:cubicBezTo>
                    <a:cubicBezTo>
                      <a:pt x="3128" y="647"/>
                      <a:pt x="3555" y="1255"/>
                      <a:pt x="3592" y="1468"/>
                    </a:cubicBezTo>
                    <a:cubicBezTo>
                      <a:pt x="3606" y="1555"/>
                      <a:pt x="3621" y="1599"/>
                      <a:pt x="3632" y="1636"/>
                    </a:cubicBezTo>
                    <a:cubicBezTo>
                      <a:pt x="3654" y="1703"/>
                      <a:pt x="3665" y="1739"/>
                      <a:pt x="3652" y="1987"/>
                    </a:cubicBezTo>
                    <a:cubicBezTo>
                      <a:pt x="3639" y="2213"/>
                      <a:pt x="3565" y="2429"/>
                      <a:pt x="3437" y="2613"/>
                    </a:cubicBezTo>
                    <a:cubicBezTo>
                      <a:pt x="3428" y="2628"/>
                      <a:pt x="3425" y="2647"/>
                      <a:pt x="3433" y="2664"/>
                    </a:cubicBezTo>
                    <a:lnTo>
                      <a:pt x="3944" y="3719"/>
                    </a:lnTo>
                    <a:cubicBezTo>
                      <a:pt x="3888" y="3829"/>
                      <a:pt x="3624" y="4329"/>
                      <a:pt x="3396" y="4540"/>
                    </a:cubicBezTo>
                    <a:cubicBezTo>
                      <a:pt x="3195" y="4725"/>
                      <a:pt x="2625" y="5162"/>
                      <a:pt x="2367" y="5358"/>
                    </a:cubicBezTo>
                    <a:lnTo>
                      <a:pt x="2581" y="4716"/>
                    </a:lnTo>
                    <a:cubicBezTo>
                      <a:pt x="2582" y="4709"/>
                      <a:pt x="2584" y="4700"/>
                      <a:pt x="2582" y="4693"/>
                    </a:cubicBezTo>
                    <a:lnTo>
                      <a:pt x="2522" y="4305"/>
                    </a:lnTo>
                    <a:cubicBezTo>
                      <a:pt x="2517" y="4288"/>
                      <a:pt x="2506" y="4270"/>
                      <a:pt x="2488" y="4265"/>
                    </a:cubicBezTo>
                    <a:cubicBezTo>
                      <a:pt x="2483" y="4263"/>
                      <a:pt x="2478" y="4261"/>
                      <a:pt x="2472" y="4261"/>
                    </a:cubicBezTo>
                    <a:cubicBezTo>
                      <a:pt x="2461" y="4261"/>
                      <a:pt x="2448" y="4267"/>
                      <a:pt x="2436" y="4276"/>
                    </a:cubicBezTo>
                    <a:cubicBezTo>
                      <a:pt x="2310" y="4392"/>
                      <a:pt x="1943" y="4690"/>
                      <a:pt x="1757" y="4690"/>
                    </a:cubicBezTo>
                    <a:cubicBezTo>
                      <a:pt x="1549" y="4690"/>
                      <a:pt x="1052" y="4214"/>
                      <a:pt x="817" y="3894"/>
                    </a:cubicBezTo>
                    <a:cubicBezTo>
                      <a:pt x="643" y="3673"/>
                      <a:pt x="541" y="3408"/>
                      <a:pt x="526" y="3131"/>
                    </a:cubicBezTo>
                    <a:cubicBezTo>
                      <a:pt x="526" y="2927"/>
                      <a:pt x="333" y="2544"/>
                      <a:pt x="217" y="2314"/>
                    </a:cubicBezTo>
                    <a:lnTo>
                      <a:pt x="196" y="2272"/>
                    </a:lnTo>
                    <a:cubicBezTo>
                      <a:pt x="100" y="2081"/>
                      <a:pt x="121" y="1588"/>
                      <a:pt x="121" y="1583"/>
                    </a:cubicBezTo>
                    <a:lnTo>
                      <a:pt x="121" y="1580"/>
                    </a:lnTo>
                    <a:cubicBezTo>
                      <a:pt x="121" y="1571"/>
                      <a:pt x="149" y="547"/>
                      <a:pt x="526" y="339"/>
                    </a:cubicBezTo>
                    <a:cubicBezTo>
                      <a:pt x="750" y="215"/>
                      <a:pt x="1210" y="103"/>
                      <a:pt x="1667" y="103"/>
                    </a:cubicBezTo>
                    <a:close/>
                    <a:moveTo>
                      <a:pt x="1655" y="1"/>
                    </a:moveTo>
                    <a:cubicBezTo>
                      <a:pt x="1196" y="1"/>
                      <a:pt x="734" y="108"/>
                      <a:pt x="476" y="250"/>
                    </a:cubicBezTo>
                    <a:cubicBezTo>
                      <a:pt x="49" y="485"/>
                      <a:pt x="22" y="1526"/>
                      <a:pt x="19" y="1577"/>
                    </a:cubicBezTo>
                    <a:cubicBezTo>
                      <a:pt x="18" y="1605"/>
                      <a:pt x="0" y="2104"/>
                      <a:pt x="106" y="2316"/>
                    </a:cubicBezTo>
                    <a:lnTo>
                      <a:pt x="128" y="2358"/>
                    </a:lnTo>
                    <a:cubicBezTo>
                      <a:pt x="232" y="2566"/>
                      <a:pt x="428" y="2951"/>
                      <a:pt x="428" y="3132"/>
                    </a:cubicBezTo>
                    <a:cubicBezTo>
                      <a:pt x="444" y="3434"/>
                      <a:pt x="550" y="3717"/>
                      <a:pt x="739" y="3953"/>
                    </a:cubicBezTo>
                    <a:cubicBezTo>
                      <a:pt x="946" y="4237"/>
                      <a:pt x="1478" y="4790"/>
                      <a:pt x="1757" y="4790"/>
                    </a:cubicBezTo>
                    <a:cubicBezTo>
                      <a:pt x="1965" y="4790"/>
                      <a:pt x="2289" y="4534"/>
                      <a:pt x="2435" y="4410"/>
                    </a:cubicBezTo>
                    <a:lnTo>
                      <a:pt x="2481" y="4696"/>
                    </a:lnTo>
                    <a:lnTo>
                      <a:pt x="2221" y="5478"/>
                    </a:lnTo>
                    <a:cubicBezTo>
                      <a:pt x="2214" y="5500"/>
                      <a:pt x="2221" y="5523"/>
                      <a:pt x="2240" y="5536"/>
                    </a:cubicBezTo>
                    <a:cubicBezTo>
                      <a:pt x="2249" y="5542"/>
                      <a:pt x="2258" y="5545"/>
                      <a:pt x="2270" y="5545"/>
                    </a:cubicBezTo>
                    <a:cubicBezTo>
                      <a:pt x="2280" y="5545"/>
                      <a:pt x="2292" y="5542"/>
                      <a:pt x="2295" y="5533"/>
                    </a:cubicBezTo>
                    <a:cubicBezTo>
                      <a:pt x="2332" y="5505"/>
                      <a:pt x="3198" y="4856"/>
                      <a:pt x="3461" y="4612"/>
                    </a:cubicBezTo>
                    <a:cubicBezTo>
                      <a:pt x="3730" y="4363"/>
                      <a:pt x="4028" y="3766"/>
                      <a:pt x="4041" y="3739"/>
                    </a:cubicBezTo>
                    <a:cubicBezTo>
                      <a:pt x="4049" y="3725"/>
                      <a:pt x="4049" y="3710"/>
                      <a:pt x="4041" y="3695"/>
                    </a:cubicBezTo>
                    <a:lnTo>
                      <a:pt x="3533" y="2644"/>
                    </a:lnTo>
                    <a:cubicBezTo>
                      <a:pt x="3661" y="2448"/>
                      <a:pt x="3738" y="2224"/>
                      <a:pt x="3749" y="1990"/>
                    </a:cubicBezTo>
                    <a:cubicBezTo>
                      <a:pt x="3764" y="1734"/>
                      <a:pt x="3752" y="1683"/>
                      <a:pt x="3726" y="1602"/>
                    </a:cubicBezTo>
                    <a:cubicBezTo>
                      <a:pt x="3716" y="1569"/>
                      <a:pt x="3702" y="1529"/>
                      <a:pt x="3689" y="1451"/>
                    </a:cubicBezTo>
                    <a:cubicBezTo>
                      <a:pt x="3645" y="1190"/>
                      <a:pt x="3182" y="562"/>
                      <a:pt x="2585" y="208"/>
                    </a:cubicBezTo>
                    <a:cubicBezTo>
                      <a:pt x="2335" y="60"/>
                      <a:pt x="1996" y="1"/>
                      <a:pt x="1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722;p69"/>
              <p:cNvSpPr/>
              <p:nvPr/>
            </p:nvSpPr>
            <p:spPr>
              <a:xfrm>
                <a:off x="5443150" y="1430325"/>
                <a:ext cx="15175" cy="35500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420" extrusionOk="0">
                    <a:moveTo>
                      <a:pt x="606" y="0"/>
                    </a:moveTo>
                    <a:lnTo>
                      <a:pt x="205" y="236"/>
                    </a:lnTo>
                    <a:lnTo>
                      <a:pt x="266" y="624"/>
                    </a:lnTo>
                    <a:lnTo>
                      <a:pt x="1" y="1420"/>
                    </a:lnTo>
                    <a:cubicBezTo>
                      <a:pt x="1" y="1420"/>
                      <a:pt x="1" y="1420"/>
                      <a:pt x="1" y="1420"/>
                    </a:cubicBezTo>
                    <a:cubicBezTo>
                      <a:pt x="3" y="1420"/>
                      <a:pt x="288" y="1205"/>
                      <a:pt x="584" y="976"/>
                    </a:cubicBezTo>
                    <a:lnTo>
                      <a:pt x="427" y="874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723;p69"/>
              <p:cNvSpPr/>
              <p:nvPr/>
            </p:nvSpPr>
            <p:spPr>
              <a:xfrm>
                <a:off x="5441750" y="1429125"/>
                <a:ext cx="178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20" extrusionOk="0">
                    <a:moveTo>
                      <a:pt x="589" y="150"/>
                    </a:moveTo>
                    <a:lnTo>
                      <a:pt x="432" y="914"/>
                    </a:lnTo>
                    <a:cubicBezTo>
                      <a:pt x="428" y="936"/>
                      <a:pt x="435" y="956"/>
                      <a:pt x="455" y="967"/>
                    </a:cubicBezTo>
                    <a:lnTo>
                      <a:pt x="552" y="1030"/>
                    </a:lnTo>
                    <a:cubicBezTo>
                      <a:pt x="399" y="1148"/>
                      <a:pt x="253" y="1258"/>
                      <a:pt x="154" y="1334"/>
                    </a:cubicBezTo>
                    <a:lnTo>
                      <a:pt x="368" y="691"/>
                    </a:lnTo>
                    <a:cubicBezTo>
                      <a:pt x="369" y="684"/>
                      <a:pt x="372" y="673"/>
                      <a:pt x="369" y="666"/>
                    </a:cubicBezTo>
                    <a:lnTo>
                      <a:pt x="315" y="312"/>
                    </a:lnTo>
                    <a:lnTo>
                      <a:pt x="589" y="150"/>
                    </a:lnTo>
                    <a:close/>
                    <a:moveTo>
                      <a:pt x="661" y="1"/>
                    </a:moveTo>
                    <a:cubicBezTo>
                      <a:pt x="651" y="1"/>
                      <a:pt x="642" y="3"/>
                      <a:pt x="634" y="7"/>
                    </a:cubicBezTo>
                    <a:lnTo>
                      <a:pt x="233" y="243"/>
                    </a:lnTo>
                    <a:cubicBezTo>
                      <a:pt x="214" y="253"/>
                      <a:pt x="205" y="274"/>
                      <a:pt x="210" y="295"/>
                    </a:cubicBezTo>
                    <a:lnTo>
                      <a:pt x="269" y="670"/>
                    </a:lnTo>
                    <a:lnTo>
                      <a:pt x="8" y="1453"/>
                    </a:lnTo>
                    <a:cubicBezTo>
                      <a:pt x="1" y="1475"/>
                      <a:pt x="8" y="1497"/>
                      <a:pt x="27" y="1510"/>
                    </a:cubicBezTo>
                    <a:cubicBezTo>
                      <a:pt x="36" y="1516"/>
                      <a:pt x="45" y="1519"/>
                      <a:pt x="57" y="1519"/>
                    </a:cubicBezTo>
                    <a:cubicBezTo>
                      <a:pt x="65" y="1519"/>
                      <a:pt x="77" y="1516"/>
                      <a:pt x="88" y="1510"/>
                    </a:cubicBezTo>
                    <a:cubicBezTo>
                      <a:pt x="89" y="1509"/>
                      <a:pt x="376" y="1292"/>
                      <a:pt x="671" y="1064"/>
                    </a:cubicBezTo>
                    <a:cubicBezTo>
                      <a:pt x="684" y="1054"/>
                      <a:pt x="690" y="1039"/>
                      <a:pt x="690" y="1023"/>
                    </a:cubicBezTo>
                    <a:cubicBezTo>
                      <a:pt x="689" y="1005"/>
                      <a:pt x="680" y="990"/>
                      <a:pt x="665" y="981"/>
                    </a:cubicBezTo>
                    <a:lnTo>
                      <a:pt x="537" y="899"/>
                    </a:lnTo>
                    <a:lnTo>
                      <a:pt x="709" y="60"/>
                    </a:lnTo>
                    <a:cubicBezTo>
                      <a:pt x="714" y="40"/>
                      <a:pt x="707" y="20"/>
                      <a:pt x="690" y="9"/>
                    </a:cubicBezTo>
                    <a:cubicBezTo>
                      <a:pt x="681" y="3"/>
                      <a:pt x="671" y="1"/>
                      <a:pt x="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724;p69"/>
              <p:cNvSpPr/>
              <p:nvPr/>
            </p:nvSpPr>
            <p:spPr>
              <a:xfrm>
                <a:off x="5403500" y="1385625"/>
                <a:ext cx="20050" cy="318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273" extrusionOk="0">
                    <a:moveTo>
                      <a:pt x="58" y="1"/>
                    </a:moveTo>
                    <a:cubicBezTo>
                      <a:pt x="49" y="1"/>
                      <a:pt x="40" y="3"/>
                      <a:pt x="32" y="8"/>
                    </a:cubicBezTo>
                    <a:cubicBezTo>
                      <a:pt x="8" y="21"/>
                      <a:pt x="1" y="52"/>
                      <a:pt x="16" y="76"/>
                    </a:cubicBezTo>
                    <a:lnTo>
                      <a:pt x="192" y="368"/>
                    </a:lnTo>
                    <a:cubicBezTo>
                      <a:pt x="201" y="459"/>
                      <a:pt x="254" y="1024"/>
                      <a:pt x="293" y="1141"/>
                    </a:cubicBezTo>
                    <a:cubicBezTo>
                      <a:pt x="310" y="1193"/>
                      <a:pt x="352" y="1231"/>
                      <a:pt x="415" y="1253"/>
                    </a:cubicBezTo>
                    <a:cubicBezTo>
                      <a:pt x="453" y="1268"/>
                      <a:pt x="496" y="1273"/>
                      <a:pt x="540" y="1273"/>
                    </a:cubicBezTo>
                    <a:cubicBezTo>
                      <a:pt x="623" y="1273"/>
                      <a:pt x="711" y="1252"/>
                      <a:pt x="772" y="1211"/>
                    </a:cubicBezTo>
                    <a:cubicBezTo>
                      <a:pt x="797" y="1195"/>
                      <a:pt x="801" y="1165"/>
                      <a:pt x="786" y="1141"/>
                    </a:cubicBezTo>
                    <a:cubicBezTo>
                      <a:pt x="776" y="1126"/>
                      <a:pt x="761" y="1118"/>
                      <a:pt x="745" y="1118"/>
                    </a:cubicBezTo>
                    <a:cubicBezTo>
                      <a:pt x="736" y="1118"/>
                      <a:pt x="726" y="1121"/>
                      <a:pt x="717" y="1127"/>
                    </a:cubicBezTo>
                    <a:cubicBezTo>
                      <a:pt x="672" y="1157"/>
                      <a:pt x="602" y="1174"/>
                      <a:pt x="537" y="1174"/>
                    </a:cubicBezTo>
                    <a:cubicBezTo>
                      <a:pt x="504" y="1174"/>
                      <a:pt x="473" y="1170"/>
                      <a:pt x="446" y="1161"/>
                    </a:cubicBezTo>
                    <a:cubicBezTo>
                      <a:pt x="424" y="1152"/>
                      <a:pt x="396" y="1137"/>
                      <a:pt x="387" y="1112"/>
                    </a:cubicBezTo>
                    <a:cubicBezTo>
                      <a:pt x="358" y="1018"/>
                      <a:pt x="306" y="530"/>
                      <a:pt x="290" y="349"/>
                    </a:cubicBezTo>
                    <a:cubicBezTo>
                      <a:pt x="288" y="340"/>
                      <a:pt x="285" y="334"/>
                      <a:pt x="282" y="326"/>
                    </a:cubicBezTo>
                    <a:lnTo>
                      <a:pt x="100" y="24"/>
                    </a:lnTo>
                    <a:cubicBezTo>
                      <a:pt x="91" y="9"/>
                      <a:pt x="75" y="1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725;p69"/>
              <p:cNvSpPr/>
              <p:nvPr/>
            </p:nvSpPr>
            <p:spPr>
              <a:xfrm>
                <a:off x="5416250" y="1408575"/>
                <a:ext cx="2217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668" extrusionOk="0">
                    <a:moveTo>
                      <a:pt x="833" y="0"/>
                    </a:moveTo>
                    <a:cubicBezTo>
                      <a:pt x="808" y="0"/>
                      <a:pt x="786" y="16"/>
                      <a:pt x="782" y="41"/>
                    </a:cubicBezTo>
                    <a:cubicBezTo>
                      <a:pt x="732" y="254"/>
                      <a:pt x="637" y="405"/>
                      <a:pt x="497" y="490"/>
                    </a:cubicBezTo>
                    <a:cubicBezTo>
                      <a:pt x="395" y="551"/>
                      <a:pt x="286" y="566"/>
                      <a:pt x="204" y="566"/>
                    </a:cubicBezTo>
                    <a:cubicBezTo>
                      <a:pt x="124" y="566"/>
                      <a:pt x="69" y="552"/>
                      <a:pt x="69" y="552"/>
                    </a:cubicBezTo>
                    <a:cubicBezTo>
                      <a:pt x="64" y="551"/>
                      <a:pt x="60" y="550"/>
                      <a:pt x="55" y="550"/>
                    </a:cubicBezTo>
                    <a:cubicBezTo>
                      <a:pt x="34" y="550"/>
                      <a:pt x="14" y="564"/>
                      <a:pt x="8" y="587"/>
                    </a:cubicBezTo>
                    <a:cubicBezTo>
                      <a:pt x="1" y="613"/>
                      <a:pt x="16" y="641"/>
                      <a:pt x="44" y="648"/>
                    </a:cubicBezTo>
                    <a:cubicBezTo>
                      <a:pt x="48" y="649"/>
                      <a:pt x="111" y="667"/>
                      <a:pt x="203" y="667"/>
                    </a:cubicBezTo>
                    <a:cubicBezTo>
                      <a:pt x="301" y="667"/>
                      <a:pt x="428" y="648"/>
                      <a:pt x="551" y="576"/>
                    </a:cubicBezTo>
                    <a:cubicBezTo>
                      <a:pt x="716" y="478"/>
                      <a:pt x="826" y="306"/>
                      <a:pt x="881" y="63"/>
                    </a:cubicBezTo>
                    <a:cubicBezTo>
                      <a:pt x="887" y="35"/>
                      <a:pt x="870" y="7"/>
                      <a:pt x="842" y="1"/>
                    </a:cubicBezTo>
                    <a:cubicBezTo>
                      <a:pt x="839" y="0"/>
                      <a:pt x="836" y="0"/>
                      <a:pt x="8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726;p69"/>
              <p:cNvSpPr/>
              <p:nvPr/>
            </p:nvSpPr>
            <p:spPr>
              <a:xfrm>
                <a:off x="5393275" y="1384050"/>
                <a:ext cx="99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65" extrusionOk="0">
                    <a:moveTo>
                      <a:pt x="342" y="0"/>
                    </a:moveTo>
                    <a:cubicBezTo>
                      <a:pt x="341" y="0"/>
                      <a:pt x="340" y="0"/>
                      <a:pt x="339" y="0"/>
                    </a:cubicBezTo>
                    <a:cubicBezTo>
                      <a:pt x="329" y="3"/>
                      <a:pt x="83" y="27"/>
                      <a:pt x="12" y="195"/>
                    </a:cubicBezTo>
                    <a:cubicBezTo>
                      <a:pt x="0" y="220"/>
                      <a:pt x="12" y="249"/>
                      <a:pt x="37" y="261"/>
                    </a:cubicBezTo>
                    <a:cubicBezTo>
                      <a:pt x="44" y="263"/>
                      <a:pt x="50" y="264"/>
                      <a:pt x="58" y="264"/>
                    </a:cubicBezTo>
                    <a:cubicBezTo>
                      <a:pt x="78" y="264"/>
                      <a:pt x="96" y="254"/>
                      <a:pt x="105" y="235"/>
                    </a:cubicBezTo>
                    <a:cubicBezTo>
                      <a:pt x="146" y="140"/>
                      <a:pt x="295" y="108"/>
                      <a:pt x="348" y="102"/>
                    </a:cubicBezTo>
                    <a:cubicBezTo>
                      <a:pt x="376" y="99"/>
                      <a:pt x="397" y="74"/>
                      <a:pt x="395" y="48"/>
                    </a:cubicBezTo>
                    <a:cubicBezTo>
                      <a:pt x="391" y="21"/>
                      <a:pt x="369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727;p69"/>
              <p:cNvSpPr/>
              <p:nvPr/>
            </p:nvSpPr>
            <p:spPr>
              <a:xfrm>
                <a:off x="5413675" y="1377225"/>
                <a:ext cx="19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790" h="212" extrusionOk="0">
                    <a:moveTo>
                      <a:pt x="428" y="0"/>
                    </a:moveTo>
                    <a:cubicBezTo>
                      <a:pt x="289" y="0"/>
                      <a:pt x="150" y="40"/>
                      <a:pt x="30" y="119"/>
                    </a:cubicBezTo>
                    <a:cubicBezTo>
                      <a:pt x="7" y="135"/>
                      <a:pt x="1" y="166"/>
                      <a:pt x="15" y="189"/>
                    </a:cubicBezTo>
                    <a:cubicBezTo>
                      <a:pt x="24" y="204"/>
                      <a:pt x="40" y="212"/>
                      <a:pt x="58" y="212"/>
                    </a:cubicBezTo>
                    <a:cubicBezTo>
                      <a:pt x="67" y="212"/>
                      <a:pt x="76" y="209"/>
                      <a:pt x="85" y="204"/>
                    </a:cubicBezTo>
                    <a:cubicBezTo>
                      <a:pt x="187" y="136"/>
                      <a:pt x="308" y="101"/>
                      <a:pt x="428" y="101"/>
                    </a:cubicBezTo>
                    <a:cubicBezTo>
                      <a:pt x="524" y="101"/>
                      <a:pt x="620" y="123"/>
                      <a:pt x="708" y="167"/>
                    </a:cubicBezTo>
                    <a:cubicBezTo>
                      <a:pt x="715" y="171"/>
                      <a:pt x="723" y="173"/>
                      <a:pt x="731" y="173"/>
                    </a:cubicBezTo>
                    <a:cubicBezTo>
                      <a:pt x="749" y="173"/>
                      <a:pt x="767" y="163"/>
                      <a:pt x="776" y="145"/>
                    </a:cubicBezTo>
                    <a:cubicBezTo>
                      <a:pt x="789" y="119"/>
                      <a:pt x="777" y="89"/>
                      <a:pt x="754" y="77"/>
                    </a:cubicBezTo>
                    <a:cubicBezTo>
                      <a:pt x="652" y="26"/>
                      <a:pt x="540" y="0"/>
                      <a:pt x="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728;p69"/>
              <p:cNvSpPr/>
              <p:nvPr/>
            </p:nvSpPr>
            <p:spPr>
              <a:xfrm>
                <a:off x="5423250" y="1388425"/>
                <a:ext cx="5450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02" extrusionOk="0">
                    <a:moveTo>
                      <a:pt x="86" y="1"/>
                    </a:moveTo>
                    <a:cubicBezTo>
                      <a:pt x="82" y="1"/>
                      <a:pt x="77" y="1"/>
                      <a:pt x="73" y="2"/>
                    </a:cubicBezTo>
                    <a:cubicBezTo>
                      <a:pt x="21" y="14"/>
                      <a:pt x="1" y="89"/>
                      <a:pt x="21" y="172"/>
                    </a:cubicBezTo>
                    <a:cubicBezTo>
                      <a:pt x="39" y="247"/>
                      <a:pt x="86" y="301"/>
                      <a:pt x="133" y="301"/>
                    </a:cubicBezTo>
                    <a:cubicBezTo>
                      <a:pt x="138" y="301"/>
                      <a:pt x="142" y="301"/>
                      <a:pt x="147" y="300"/>
                    </a:cubicBezTo>
                    <a:cubicBezTo>
                      <a:pt x="198" y="288"/>
                      <a:pt x="217" y="212"/>
                      <a:pt x="198" y="129"/>
                    </a:cubicBezTo>
                    <a:cubicBezTo>
                      <a:pt x="182" y="52"/>
                      <a:pt x="135" y="1"/>
                      <a:pt x="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729;p69"/>
              <p:cNvSpPr/>
              <p:nvPr/>
            </p:nvSpPr>
            <p:spPr>
              <a:xfrm>
                <a:off x="5399900" y="1394575"/>
                <a:ext cx="54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01" extrusionOk="0">
                    <a:moveTo>
                      <a:pt x="88" y="0"/>
                    </a:moveTo>
                    <a:cubicBezTo>
                      <a:pt x="83" y="0"/>
                      <a:pt x="78" y="1"/>
                      <a:pt x="73" y="2"/>
                    </a:cubicBezTo>
                    <a:cubicBezTo>
                      <a:pt x="21" y="14"/>
                      <a:pt x="0" y="92"/>
                      <a:pt x="21" y="173"/>
                    </a:cubicBezTo>
                    <a:cubicBezTo>
                      <a:pt x="40" y="247"/>
                      <a:pt x="85" y="300"/>
                      <a:pt x="131" y="300"/>
                    </a:cubicBezTo>
                    <a:cubicBezTo>
                      <a:pt x="136" y="300"/>
                      <a:pt x="141" y="300"/>
                      <a:pt x="146" y="299"/>
                    </a:cubicBezTo>
                    <a:cubicBezTo>
                      <a:pt x="198" y="287"/>
                      <a:pt x="219" y="210"/>
                      <a:pt x="198" y="129"/>
                    </a:cubicBezTo>
                    <a:cubicBezTo>
                      <a:pt x="179" y="55"/>
                      <a:pt x="134" y="0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730;p69"/>
              <p:cNvSpPr/>
              <p:nvPr/>
            </p:nvSpPr>
            <p:spPr>
              <a:xfrm>
                <a:off x="5358050" y="1307125"/>
                <a:ext cx="122150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2979" extrusionOk="0">
                    <a:moveTo>
                      <a:pt x="3164" y="1"/>
                    </a:moveTo>
                    <a:cubicBezTo>
                      <a:pt x="2782" y="1"/>
                      <a:pt x="2429" y="75"/>
                      <a:pt x="2274" y="120"/>
                    </a:cubicBezTo>
                    <a:cubicBezTo>
                      <a:pt x="1988" y="201"/>
                      <a:pt x="1651" y="482"/>
                      <a:pt x="1651" y="482"/>
                    </a:cubicBezTo>
                    <a:cubicBezTo>
                      <a:pt x="1651" y="482"/>
                      <a:pt x="1441" y="748"/>
                      <a:pt x="1245" y="748"/>
                    </a:cubicBezTo>
                    <a:cubicBezTo>
                      <a:pt x="1238" y="748"/>
                      <a:pt x="1231" y="748"/>
                      <a:pt x="1223" y="747"/>
                    </a:cubicBezTo>
                    <a:cubicBezTo>
                      <a:pt x="1109" y="736"/>
                      <a:pt x="915" y="653"/>
                      <a:pt x="717" y="653"/>
                    </a:cubicBezTo>
                    <a:cubicBezTo>
                      <a:pt x="565" y="653"/>
                      <a:pt x="410" y="702"/>
                      <a:pt x="286" y="871"/>
                    </a:cubicBezTo>
                    <a:cubicBezTo>
                      <a:pt x="0" y="1260"/>
                      <a:pt x="103" y="1705"/>
                      <a:pt x="448" y="1809"/>
                    </a:cubicBezTo>
                    <a:cubicBezTo>
                      <a:pt x="795" y="1912"/>
                      <a:pt x="774" y="2093"/>
                      <a:pt x="1039" y="2236"/>
                    </a:cubicBezTo>
                    <a:cubicBezTo>
                      <a:pt x="1167" y="2305"/>
                      <a:pt x="1323" y="2370"/>
                      <a:pt x="1487" y="2370"/>
                    </a:cubicBezTo>
                    <a:cubicBezTo>
                      <a:pt x="1663" y="2370"/>
                      <a:pt x="1849" y="2295"/>
                      <a:pt x="2019" y="2074"/>
                    </a:cubicBezTo>
                    <a:cubicBezTo>
                      <a:pt x="2215" y="1817"/>
                      <a:pt x="2516" y="1675"/>
                      <a:pt x="2825" y="1675"/>
                    </a:cubicBezTo>
                    <a:cubicBezTo>
                      <a:pt x="2951" y="1675"/>
                      <a:pt x="3079" y="1699"/>
                      <a:pt x="3201" y="1748"/>
                    </a:cubicBezTo>
                    <a:cubicBezTo>
                      <a:pt x="3503" y="1890"/>
                      <a:pt x="3363" y="2094"/>
                      <a:pt x="3467" y="2299"/>
                    </a:cubicBezTo>
                    <a:cubicBezTo>
                      <a:pt x="3540" y="2435"/>
                      <a:pt x="3643" y="2553"/>
                      <a:pt x="3769" y="2646"/>
                    </a:cubicBezTo>
                    <a:cubicBezTo>
                      <a:pt x="3769" y="2646"/>
                      <a:pt x="3810" y="2890"/>
                      <a:pt x="3870" y="2930"/>
                    </a:cubicBezTo>
                    <a:cubicBezTo>
                      <a:pt x="3902" y="2952"/>
                      <a:pt x="3952" y="2979"/>
                      <a:pt x="3994" y="2979"/>
                    </a:cubicBezTo>
                    <a:cubicBezTo>
                      <a:pt x="4031" y="2979"/>
                      <a:pt x="4063" y="2957"/>
                      <a:pt x="4071" y="2890"/>
                    </a:cubicBezTo>
                    <a:cubicBezTo>
                      <a:pt x="4088" y="2749"/>
                      <a:pt x="4052" y="2665"/>
                      <a:pt x="4133" y="2523"/>
                    </a:cubicBezTo>
                    <a:cubicBezTo>
                      <a:pt x="4186" y="2414"/>
                      <a:pt x="4296" y="2343"/>
                      <a:pt x="4417" y="2341"/>
                    </a:cubicBezTo>
                    <a:cubicBezTo>
                      <a:pt x="4425" y="2339"/>
                      <a:pt x="4433" y="2339"/>
                      <a:pt x="4442" y="2339"/>
                    </a:cubicBezTo>
                    <a:cubicBezTo>
                      <a:pt x="4569" y="2339"/>
                      <a:pt x="4784" y="2463"/>
                      <a:pt x="4784" y="2463"/>
                    </a:cubicBezTo>
                    <a:cubicBezTo>
                      <a:pt x="4849" y="2168"/>
                      <a:pt x="4881" y="1867"/>
                      <a:pt x="4886" y="1565"/>
                    </a:cubicBezTo>
                    <a:cubicBezTo>
                      <a:pt x="4886" y="1097"/>
                      <a:pt x="4660" y="587"/>
                      <a:pt x="4090" y="221"/>
                    </a:cubicBezTo>
                    <a:cubicBezTo>
                      <a:pt x="3828" y="53"/>
                      <a:pt x="3486" y="1"/>
                      <a:pt x="3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731;p69"/>
              <p:cNvSpPr/>
              <p:nvPr/>
            </p:nvSpPr>
            <p:spPr>
              <a:xfrm>
                <a:off x="5358775" y="1305875"/>
                <a:ext cx="12260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3079" extrusionOk="0">
                    <a:moveTo>
                      <a:pt x="3136" y="93"/>
                    </a:moveTo>
                    <a:cubicBezTo>
                      <a:pt x="3452" y="93"/>
                      <a:pt x="3784" y="145"/>
                      <a:pt x="4033" y="305"/>
                    </a:cubicBezTo>
                    <a:cubicBezTo>
                      <a:pt x="4705" y="737"/>
                      <a:pt x="4805" y="1307"/>
                      <a:pt x="4805" y="1608"/>
                    </a:cubicBezTo>
                    <a:cubicBezTo>
                      <a:pt x="4802" y="1885"/>
                      <a:pt x="4776" y="2161"/>
                      <a:pt x="4720" y="2430"/>
                    </a:cubicBezTo>
                    <a:cubicBezTo>
                      <a:pt x="4641" y="2390"/>
                      <a:pt x="4510" y="2332"/>
                      <a:pt x="4416" y="2332"/>
                    </a:cubicBezTo>
                    <a:cubicBezTo>
                      <a:pt x="4405" y="2332"/>
                      <a:pt x="4396" y="2333"/>
                      <a:pt x="4387" y="2335"/>
                    </a:cubicBezTo>
                    <a:cubicBezTo>
                      <a:pt x="4247" y="2337"/>
                      <a:pt x="4120" y="2419"/>
                      <a:pt x="4058" y="2542"/>
                    </a:cubicBezTo>
                    <a:cubicBezTo>
                      <a:pt x="3996" y="2653"/>
                      <a:pt x="3996" y="2731"/>
                      <a:pt x="3996" y="2815"/>
                    </a:cubicBezTo>
                    <a:cubicBezTo>
                      <a:pt x="3996" y="2852"/>
                      <a:pt x="3996" y="2887"/>
                      <a:pt x="3990" y="2928"/>
                    </a:cubicBezTo>
                    <a:cubicBezTo>
                      <a:pt x="3987" y="2954"/>
                      <a:pt x="3980" y="2970"/>
                      <a:pt x="3972" y="2973"/>
                    </a:cubicBezTo>
                    <a:cubicBezTo>
                      <a:pt x="3970" y="2974"/>
                      <a:pt x="3965" y="2975"/>
                      <a:pt x="3960" y="2975"/>
                    </a:cubicBezTo>
                    <a:cubicBezTo>
                      <a:pt x="3941" y="2975"/>
                      <a:pt x="3906" y="2963"/>
                      <a:pt x="3866" y="2936"/>
                    </a:cubicBezTo>
                    <a:cubicBezTo>
                      <a:pt x="3846" y="2918"/>
                      <a:pt x="3806" y="2800"/>
                      <a:pt x="3788" y="2684"/>
                    </a:cubicBezTo>
                    <a:cubicBezTo>
                      <a:pt x="3787" y="2671"/>
                      <a:pt x="3779" y="2660"/>
                      <a:pt x="3768" y="2653"/>
                    </a:cubicBezTo>
                    <a:cubicBezTo>
                      <a:pt x="3650" y="2564"/>
                      <a:pt x="3550" y="2449"/>
                      <a:pt x="3480" y="2323"/>
                    </a:cubicBezTo>
                    <a:cubicBezTo>
                      <a:pt x="3449" y="2259"/>
                      <a:pt x="3443" y="2197"/>
                      <a:pt x="3438" y="2130"/>
                    </a:cubicBezTo>
                    <a:cubicBezTo>
                      <a:pt x="3427" y="2003"/>
                      <a:pt x="3414" y="1857"/>
                      <a:pt x="3190" y="1749"/>
                    </a:cubicBezTo>
                    <a:cubicBezTo>
                      <a:pt x="3060" y="1698"/>
                      <a:pt x="2928" y="1674"/>
                      <a:pt x="2795" y="1674"/>
                    </a:cubicBezTo>
                    <a:cubicBezTo>
                      <a:pt x="2471" y="1674"/>
                      <a:pt x="2154" y="1823"/>
                      <a:pt x="1949" y="2087"/>
                    </a:cubicBezTo>
                    <a:cubicBezTo>
                      <a:pt x="1808" y="2272"/>
                      <a:pt x="1648" y="2364"/>
                      <a:pt x="1460" y="2364"/>
                    </a:cubicBezTo>
                    <a:cubicBezTo>
                      <a:pt x="1332" y="2364"/>
                      <a:pt x="1191" y="2321"/>
                      <a:pt x="1034" y="2236"/>
                    </a:cubicBezTo>
                    <a:cubicBezTo>
                      <a:pt x="929" y="2181"/>
                      <a:pt x="873" y="2118"/>
                      <a:pt x="814" y="2055"/>
                    </a:cubicBezTo>
                    <a:cubicBezTo>
                      <a:pt x="732" y="1963"/>
                      <a:pt x="648" y="1867"/>
                      <a:pt x="434" y="1805"/>
                    </a:cubicBezTo>
                    <a:cubicBezTo>
                      <a:pt x="304" y="1769"/>
                      <a:pt x="210" y="1674"/>
                      <a:pt x="166" y="1546"/>
                    </a:cubicBezTo>
                    <a:cubicBezTo>
                      <a:pt x="105" y="1365"/>
                      <a:pt x="156" y="1141"/>
                      <a:pt x="297" y="946"/>
                    </a:cubicBezTo>
                    <a:cubicBezTo>
                      <a:pt x="409" y="794"/>
                      <a:pt x="551" y="749"/>
                      <a:pt x="691" y="749"/>
                    </a:cubicBezTo>
                    <a:cubicBezTo>
                      <a:pt x="807" y="749"/>
                      <a:pt x="922" y="780"/>
                      <a:pt x="1021" y="806"/>
                    </a:cubicBezTo>
                    <a:cubicBezTo>
                      <a:pt x="1085" y="824"/>
                      <a:pt x="1140" y="839"/>
                      <a:pt x="1189" y="843"/>
                    </a:cubicBezTo>
                    <a:cubicBezTo>
                      <a:pt x="1197" y="844"/>
                      <a:pt x="1206" y="844"/>
                      <a:pt x="1215" y="844"/>
                    </a:cubicBezTo>
                    <a:cubicBezTo>
                      <a:pt x="1423" y="844"/>
                      <a:pt x="1628" y="601"/>
                      <a:pt x="1659" y="563"/>
                    </a:cubicBezTo>
                    <a:cubicBezTo>
                      <a:pt x="1696" y="534"/>
                      <a:pt x="2004" y="288"/>
                      <a:pt x="2259" y="212"/>
                    </a:cubicBezTo>
                    <a:cubicBezTo>
                      <a:pt x="2426" y="163"/>
                      <a:pt x="2770" y="93"/>
                      <a:pt x="3136" y="93"/>
                    </a:cubicBezTo>
                    <a:close/>
                    <a:moveTo>
                      <a:pt x="3143" y="0"/>
                    </a:moveTo>
                    <a:cubicBezTo>
                      <a:pt x="2659" y="0"/>
                      <a:pt x="2238" y="121"/>
                      <a:pt x="2232" y="124"/>
                    </a:cubicBezTo>
                    <a:cubicBezTo>
                      <a:pt x="1939" y="208"/>
                      <a:pt x="1606" y="486"/>
                      <a:pt x="1591" y="497"/>
                    </a:cubicBezTo>
                    <a:cubicBezTo>
                      <a:pt x="1587" y="500"/>
                      <a:pt x="1585" y="503"/>
                      <a:pt x="1584" y="504"/>
                    </a:cubicBezTo>
                    <a:cubicBezTo>
                      <a:pt x="1528" y="575"/>
                      <a:pt x="1360" y="752"/>
                      <a:pt x="1216" y="752"/>
                    </a:cubicBezTo>
                    <a:cubicBezTo>
                      <a:pt x="1210" y="752"/>
                      <a:pt x="1205" y="752"/>
                      <a:pt x="1200" y="752"/>
                    </a:cubicBezTo>
                    <a:cubicBezTo>
                      <a:pt x="1159" y="747"/>
                      <a:pt x="1108" y="736"/>
                      <a:pt x="1047" y="718"/>
                    </a:cubicBezTo>
                    <a:cubicBezTo>
                      <a:pt x="943" y="690"/>
                      <a:pt x="816" y="656"/>
                      <a:pt x="685" y="656"/>
                    </a:cubicBezTo>
                    <a:cubicBezTo>
                      <a:pt x="521" y="656"/>
                      <a:pt x="352" y="710"/>
                      <a:pt x="216" y="895"/>
                    </a:cubicBezTo>
                    <a:cubicBezTo>
                      <a:pt x="55" y="1114"/>
                      <a:pt x="1" y="1372"/>
                      <a:pt x="73" y="1586"/>
                    </a:cubicBezTo>
                    <a:cubicBezTo>
                      <a:pt x="128" y="1748"/>
                      <a:pt x="245" y="1863"/>
                      <a:pt x="406" y="1910"/>
                    </a:cubicBezTo>
                    <a:cubicBezTo>
                      <a:pt x="593" y="1966"/>
                      <a:pt x="662" y="2041"/>
                      <a:pt x="744" y="2130"/>
                    </a:cubicBezTo>
                    <a:cubicBezTo>
                      <a:pt x="802" y="2195"/>
                      <a:pt x="869" y="2268"/>
                      <a:pt x="988" y="2332"/>
                    </a:cubicBezTo>
                    <a:cubicBezTo>
                      <a:pt x="1158" y="2424"/>
                      <a:pt x="1316" y="2470"/>
                      <a:pt x="1461" y="2470"/>
                    </a:cubicBezTo>
                    <a:cubicBezTo>
                      <a:pt x="1681" y="2470"/>
                      <a:pt x="1871" y="2365"/>
                      <a:pt x="2030" y="2155"/>
                    </a:cubicBezTo>
                    <a:cubicBezTo>
                      <a:pt x="2216" y="1911"/>
                      <a:pt x="2504" y="1777"/>
                      <a:pt x="2798" y="1777"/>
                    </a:cubicBezTo>
                    <a:cubicBezTo>
                      <a:pt x="2916" y="1777"/>
                      <a:pt x="3036" y="1798"/>
                      <a:pt x="3150" y="1844"/>
                    </a:cubicBezTo>
                    <a:cubicBezTo>
                      <a:pt x="3320" y="1923"/>
                      <a:pt x="3327" y="2015"/>
                      <a:pt x="3339" y="2140"/>
                    </a:cubicBezTo>
                    <a:cubicBezTo>
                      <a:pt x="3345" y="2211"/>
                      <a:pt x="3352" y="2292"/>
                      <a:pt x="3392" y="2373"/>
                    </a:cubicBezTo>
                    <a:cubicBezTo>
                      <a:pt x="3467" y="2507"/>
                      <a:pt x="3570" y="2629"/>
                      <a:pt x="3692" y="2722"/>
                    </a:cubicBezTo>
                    <a:cubicBezTo>
                      <a:pt x="3707" y="2809"/>
                      <a:pt x="3746" y="2977"/>
                      <a:pt x="3810" y="3021"/>
                    </a:cubicBezTo>
                    <a:cubicBezTo>
                      <a:pt x="3846" y="3045"/>
                      <a:pt x="3905" y="3079"/>
                      <a:pt x="3961" y="3079"/>
                    </a:cubicBezTo>
                    <a:cubicBezTo>
                      <a:pt x="3978" y="3079"/>
                      <a:pt x="3996" y="3074"/>
                      <a:pt x="4012" y="3071"/>
                    </a:cubicBezTo>
                    <a:cubicBezTo>
                      <a:pt x="4042" y="3057"/>
                      <a:pt x="4079" y="3024"/>
                      <a:pt x="4089" y="2948"/>
                    </a:cubicBezTo>
                    <a:cubicBezTo>
                      <a:pt x="4093" y="2899"/>
                      <a:pt x="4093" y="2859"/>
                      <a:pt x="4093" y="2822"/>
                    </a:cubicBezTo>
                    <a:cubicBezTo>
                      <a:pt x="4093" y="2747"/>
                      <a:pt x="4093" y="2685"/>
                      <a:pt x="4145" y="2597"/>
                    </a:cubicBezTo>
                    <a:cubicBezTo>
                      <a:pt x="4192" y="2505"/>
                      <a:pt x="4283" y="2447"/>
                      <a:pt x="4394" y="2442"/>
                    </a:cubicBezTo>
                    <a:cubicBezTo>
                      <a:pt x="4399" y="2441"/>
                      <a:pt x="4404" y="2441"/>
                      <a:pt x="4409" y="2441"/>
                    </a:cubicBezTo>
                    <a:cubicBezTo>
                      <a:pt x="4490" y="2441"/>
                      <a:pt x="4644" y="2510"/>
                      <a:pt x="4727" y="2559"/>
                    </a:cubicBezTo>
                    <a:cubicBezTo>
                      <a:pt x="4735" y="2563"/>
                      <a:pt x="4744" y="2565"/>
                      <a:pt x="4753" y="2565"/>
                    </a:cubicBezTo>
                    <a:cubicBezTo>
                      <a:pt x="4760" y="2565"/>
                      <a:pt x="4768" y="2563"/>
                      <a:pt x="4774" y="2560"/>
                    </a:cubicBezTo>
                    <a:cubicBezTo>
                      <a:pt x="4789" y="2556"/>
                      <a:pt x="4799" y="2542"/>
                      <a:pt x="4804" y="2526"/>
                    </a:cubicBezTo>
                    <a:cubicBezTo>
                      <a:pt x="4867" y="2227"/>
                      <a:pt x="4902" y="1923"/>
                      <a:pt x="4904" y="1617"/>
                    </a:cubicBezTo>
                    <a:cubicBezTo>
                      <a:pt x="4904" y="1296"/>
                      <a:pt x="4798" y="687"/>
                      <a:pt x="4086" y="230"/>
                    </a:cubicBezTo>
                    <a:cubicBezTo>
                      <a:pt x="3813" y="54"/>
                      <a:pt x="3464" y="0"/>
                      <a:pt x="3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732;p69"/>
              <p:cNvSpPr/>
              <p:nvPr/>
            </p:nvSpPr>
            <p:spPr>
              <a:xfrm>
                <a:off x="5403925" y="1344275"/>
                <a:ext cx="412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291" extrusionOk="0">
                    <a:moveTo>
                      <a:pt x="935" y="1"/>
                    </a:moveTo>
                    <a:cubicBezTo>
                      <a:pt x="827" y="1"/>
                      <a:pt x="719" y="5"/>
                      <a:pt x="612" y="13"/>
                    </a:cubicBezTo>
                    <a:cubicBezTo>
                      <a:pt x="223" y="54"/>
                      <a:pt x="81" y="155"/>
                      <a:pt x="40" y="213"/>
                    </a:cubicBezTo>
                    <a:cubicBezTo>
                      <a:pt x="0" y="272"/>
                      <a:pt x="61" y="947"/>
                      <a:pt x="286" y="1132"/>
                    </a:cubicBezTo>
                    <a:cubicBezTo>
                      <a:pt x="431" y="1238"/>
                      <a:pt x="602" y="1291"/>
                      <a:pt x="774" y="1291"/>
                    </a:cubicBezTo>
                    <a:cubicBezTo>
                      <a:pt x="922" y="1291"/>
                      <a:pt x="1070" y="1251"/>
                      <a:pt x="1203" y="1171"/>
                    </a:cubicBezTo>
                    <a:cubicBezTo>
                      <a:pt x="1437" y="986"/>
                      <a:pt x="1592" y="715"/>
                      <a:pt x="1630" y="418"/>
                    </a:cubicBezTo>
                    <a:cubicBezTo>
                      <a:pt x="1651" y="216"/>
                      <a:pt x="1587" y="34"/>
                      <a:pt x="1466" y="34"/>
                    </a:cubicBezTo>
                    <a:cubicBezTo>
                      <a:pt x="1290" y="12"/>
                      <a:pt x="111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733;p69"/>
              <p:cNvSpPr/>
              <p:nvPr/>
            </p:nvSpPr>
            <p:spPr>
              <a:xfrm>
                <a:off x="5402300" y="1342975"/>
                <a:ext cx="44050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392" extrusionOk="0">
                    <a:moveTo>
                      <a:pt x="995" y="102"/>
                    </a:moveTo>
                    <a:cubicBezTo>
                      <a:pt x="1172" y="102"/>
                      <a:pt x="1349" y="114"/>
                      <a:pt x="1526" y="133"/>
                    </a:cubicBezTo>
                    <a:cubicBezTo>
                      <a:pt x="1548" y="137"/>
                      <a:pt x="1568" y="140"/>
                      <a:pt x="1586" y="161"/>
                    </a:cubicBezTo>
                    <a:cubicBezTo>
                      <a:pt x="1635" y="214"/>
                      <a:pt x="1658" y="335"/>
                      <a:pt x="1645" y="461"/>
                    </a:cubicBezTo>
                    <a:cubicBezTo>
                      <a:pt x="1607" y="749"/>
                      <a:pt x="1461" y="1005"/>
                      <a:pt x="1240" y="1179"/>
                    </a:cubicBezTo>
                    <a:cubicBezTo>
                      <a:pt x="1116" y="1253"/>
                      <a:pt x="976" y="1290"/>
                      <a:pt x="838" y="1290"/>
                    </a:cubicBezTo>
                    <a:cubicBezTo>
                      <a:pt x="677" y="1290"/>
                      <a:pt x="516" y="1241"/>
                      <a:pt x="380" y="1142"/>
                    </a:cubicBezTo>
                    <a:cubicBezTo>
                      <a:pt x="183" y="980"/>
                      <a:pt x="123" y="360"/>
                      <a:pt x="146" y="292"/>
                    </a:cubicBezTo>
                    <a:cubicBezTo>
                      <a:pt x="161" y="270"/>
                      <a:pt x="258" y="158"/>
                      <a:pt x="678" y="114"/>
                    </a:cubicBezTo>
                    <a:cubicBezTo>
                      <a:pt x="783" y="106"/>
                      <a:pt x="890" y="102"/>
                      <a:pt x="995" y="102"/>
                    </a:cubicBezTo>
                    <a:close/>
                    <a:moveTo>
                      <a:pt x="999" y="1"/>
                    </a:moveTo>
                    <a:cubicBezTo>
                      <a:pt x="890" y="1"/>
                      <a:pt x="780" y="5"/>
                      <a:pt x="671" y="13"/>
                    </a:cubicBezTo>
                    <a:cubicBezTo>
                      <a:pt x="229" y="62"/>
                      <a:pt x="98" y="184"/>
                      <a:pt x="64" y="236"/>
                    </a:cubicBezTo>
                    <a:cubicBezTo>
                      <a:pt x="0" y="327"/>
                      <a:pt x="80" y="1029"/>
                      <a:pt x="319" y="1223"/>
                    </a:cubicBezTo>
                    <a:cubicBezTo>
                      <a:pt x="473" y="1334"/>
                      <a:pt x="655" y="1391"/>
                      <a:pt x="837" y="1391"/>
                    </a:cubicBezTo>
                    <a:cubicBezTo>
                      <a:pt x="995" y="1391"/>
                      <a:pt x="1154" y="1349"/>
                      <a:pt x="1297" y="1263"/>
                    </a:cubicBezTo>
                    <a:cubicBezTo>
                      <a:pt x="1545" y="1067"/>
                      <a:pt x="1702" y="787"/>
                      <a:pt x="1745" y="475"/>
                    </a:cubicBezTo>
                    <a:cubicBezTo>
                      <a:pt x="1761" y="313"/>
                      <a:pt x="1730" y="170"/>
                      <a:pt x="1660" y="95"/>
                    </a:cubicBezTo>
                    <a:cubicBezTo>
                      <a:pt x="1627" y="56"/>
                      <a:pt x="1583" y="34"/>
                      <a:pt x="1534" y="34"/>
                    </a:cubicBezTo>
                    <a:cubicBezTo>
                      <a:pt x="1358" y="12"/>
                      <a:pt x="1179" y="1"/>
                      <a:pt x="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734;p69"/>
              <p:cNvSpPr/>
              <p:nvPr/>
            </p:nvSpPr>
            <p:spPr>
              <a:xfrm>
                <a:off x="5441175" y="1344275"/>
                <a:ext cx="267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918" extrusionOk="0">
                    <a:moveTo>
                      <a:pt x="56" y="1"/>
                    </a:moveTo>
                    <a:cubicBezTo>
                      <a:pt x="42" y="1"/>
                      <a:pt x="29" y="7"/>
                      <a:pt x="19" y="19"/>
                    </a:cubicBezTo>
                    <a:cubicBezTo>
                      <a:pt x="0" y="40"/>
                      <a:pt x="4" y="71"/>
                      <a:pt x="24" y="88"/>
                    </a:cubicBezTo>
                    <a:lnTo>
                      <a:pt x="982" y="905"/>
                    </a:lnTo>
                    <a:cubicBezTo>
                      <a:pt x="992" y="913"/>
                      <a:pt x="1004" y="918"/>
                      <a:pt x="1015" y="918"/>
                    </a:cubicBezTo>
                    <a:cubicBezTo>
                      <a:pt x="1030" y="918"/>
                      <a:pt x="1045" y="912"/>
                      <a:pt x="1052" y="899"/>
                    </a:cubicBezTo>
                    <a:cubicBezTo>
                      <a:pt x="1070" y="880"/>
                      <a:pt x="1067" y="847"/>
                      <a:pt x="1046" y="829"/>
                    </a:cubicBezTo>
                    <a:lnTo>
                      <a:pt x="88" y="13"/>
                    </a:lnTo>
                    <a:cubicBezTo>
                      <a:pt x="79" y="5"/>
                      <a:pt x="68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735;p69"/>
              <p:cNvSpPr/>
              <p:nvPr/>
            </p:nvSpPr>
            <p:spPr>
              <a:xfrm>
                <a:off x="5395325" y="1348375"/>
                <a:ext cx="110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83" extrusionOk="0">
                    <a:moveTo>
                      <a:pt x="385" y="1"/>
                    </a:moveTo>
                    <a:cubicBezTo>
                      <a:pt x="381" y="1"/>
                      <a:pt x="376" y="1"/>
                      <a:pt x="372" y="2"/>
                    </a:cubicBezTo>
                    <a:lnTo>
                      <a:pt x="45" y="83"/>
                    </a:lnTo>
                    <a:cubicBezTo>
                      <a:pt x="18" y="91"/>
                      <a:pt x="1" y="116"/>
                      <a:pt x="8" y="144"/>
                    </a:cubicBezTo>
                    <a:cubicBezTo>
                      <a:pt x="14" y="167"/>
                      <a:pt x="35" y="182"/>
                      <a:pt x="57" y="182"/>
                    </a:cubicBezTo>
                    <a:cubicBezTo>
                      <a:pt x="60" y="182"/>
                      <a:pt x="66" y="182"/>
                      <a:pt x="70" y="181"/>
                    </a:cubicBezTo>
                    <a:lnTo>
                      <a:pt x="396" y="100"/>
                    </a:lnTo>
                    <a:cubicBezTo>
                      <a:pt x="424" y="92"/>
                      <a:pt x="440" y="67"/>
                      <a:pt x="433" y="39"/>
                    </a:cubicBezTo>
                    <a:cubicBezTo>
                      <a:pt x="426" y="16"/>
                      <a:pt x="407" y="1"/>
                      <a:pt x="3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736;p69"/>
              <p:cNvSpPr/>
              <p:nvPr/>
            </p:nvSpPr>
            <p:spPr>
              <a:xfrm>
                <a:off x="5368725" y="1351225"/>
                <a:ext cx="32700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13" extrusionOk="0">
                    <a:moveTo>
                      <a:pt x="917" y="0"/>
                    </a:moveTo>
                    <a:cubicBezTo>
                      <a:pt x="612" y="0"/>
                      <a:pt x="82" y="326"/>
                      <a:pt x="40" y="572"/>
                    </a:cubicBezTo>
                    <a:cubicBezTo>
                      <a:pt x="1" y="817"/>
                      <a:pt x="223" y="1163"/>
                      <a:pt x="509" y="1284"/>
                    </a:cubicBezTo>
                    <a:cubicBezTo>
                      <a:pt x="555" y="1304"/>
                      <a:pt x="603" y="1313"/>
                      <a:pt x="652" y="1313"/>
                    </a:cubicBezTo>
                    <a:cubicBezTo>
                      <a:pt x="900" y="1313"/>
                      <a:pt x="1151" y="1080"/>
                      <a:pt x="1202" y="979"/>
                    </a:cubicBezTo>
                    <a:cubicBezTo>
                      <a:pt x="1289" y="773"/>
                      <a:pt x="1308" y="546"/>
                      <a:pt x="1264" y="326"/>
                    </a:cubicBezTo>
                    <a:cubicBezTo>
                      <a:pt x="1264" y="326"/>
                      <a:pt x="1224" y="0"/>
                      <a:pt x="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737;p69"/>
              <p:cNvSpPr/>
              <p:nvPr/>
            </p:nvSpPr>
            <p:spPr>
              <a:xfrm>
                <a:off x="5367325" y="1349975"/>
                <a:ext cx="35400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414" extrusionOk="0">
                    <a:moveTo>
                      <a:pt x="973" y="102"/>
                    </a:moveTo>
                    <a:cubicBezTo>
                      <a:pt x="1230" y="102"/>
                      <a:pt x="1268" y="372"/>
                      <a:pt x="1271" y="383"/>
                    </a:cubicBezTo>
                    <a:lnTo>
                      <a:pt x="1271" y="388"/>
                    </a:lnTo>
                    <a:cubicBezTo>
                      <a:pt x="1312" y="597"/>
                      <a:pt x="1293" y="814"/>
                      <a:pt x="1214" y="1008"/>
                    </a:cubicBezTo>
                    <a:cubicBezTo>
                      <a:pt x="1172" y="1091"/>
                      <a:pt x="934" y="1314"/>
                      <a:pt x="707" y="1314"/>
                    </a:cubicBezTo>
                    <a:cubicBezTo>
                      <a:pt x="666" y="1314"/>
                      <a:pt x="625" y="1307"/>
                      <a:pt x="586" y="1290"/>
                    </a:cubicBezTo>
                    <a:cubicBezTo>
                      <a:pt x="323" y="1178"/>
                      <a:pt x="110" y="856"/>
                      <a:pt x="147" y="631"/>
                    </a:cubicBezTo>
                    <a:cubicBezTo>
                      <a:pt x="182" y="419"/>
                      <a:pt x="677" y="102"/>
                      <a:pt x="973" y="102"/>
                    </a:cubicBezTo>
                    <a:close/>
                    <a:moveTo>
                      <a:pt x="973" y="0"/>
                    </a:moveTo>
                    <a:cubicBezTo>
                      <a:pt x="655" y="0"/>
                      <a:pt x="94" y="336"/>
                      <a:pt x="48" y="613"/>
                    </a:cubicBezTo>
                    <a:cubicBezTo>
                      <a:pt x="1" y="884"/>
                      <a:pt x="239" y="1251"/>
                      <a:pt x="544" y="1383"/>
                    </a:cubicBezTo>
                    <a:cubicBezTo>
                      <a:pt x="598" y="1405"/>
                      <a:pt x="652" y="1414"/>
                      <a:pt x="705" y="1414"/>
                    </a:cubicBezTo>
                    <a:cubicBezTo>
                      <a:pt x="978" y="1414"/>
                      <a:pt x="1249" y="1163"/>
                      <a:pt x="1305" y="1049"/>
                    </a:cubicBezTo>
                    <a:cubicBezTo>
                      <a:pt x="1393" y="833"/>
                      <a:pt x="1415" y="597"/>
                      <a:pt x="1370" y="369"/>
                    </a:cubicBezTo>
                    <a:cubicBezTo>
                      <a:pt x="1354" y="240"/>
                      <a:pt x="1247" y="0"/>
                      <a:pt x="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738;p69"/>
              <p:cNvSpPr/>
              <p:nvPr/>
            </p:nvSpPr>
            <p:spPr>
              <a:xfrm>
                <a:off x="5450300" y="1417425"/>
                <a:ext cx="459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2019" extrusionOk="0">
                    <a:moveTo>
                      <a:pt x="1486" y="1"/>
                    </a:moveTo>
                    <a:lnTo>
                      <a:pt x="1" y="1468"/>
                    </a:lnTo>
                    <a:lnTo>
                      <a:pt x="344" y="2018"/>
                    </a:lnTo>
                    <a:lnTo>
                      <a:pt x="1835" y="695"/>
                    </a:ln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739;p69"/>
              <p:cNvSpPr/>
              <p:nvPr/>
            </p:nvSpPr>
            <p:spPr>
              <a:xfrm>
                <a:off x="5448875" y="1416175"/>
                <a:ext cx="4865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120" extrusionOk="0">
                    <a:moveTo>
                      <a:pt x="1530" y="135"/>
                    </a:moveTo>
                    <a:lnTo>
                      <a:pt x="1829" y="731"/>
                    </a:lnTo>
                    <a:lnTo>
                      <a:pt x="413" y="1992"/>
                    </a:lnTo>
                    <a:lnTo>
                      <a:pt x="119" y="1526"/>
                    </a:lnTo>
                    <a:lnTo>
                      <a:pt x="1530" y="135"/>
                    </a:lnTo>
                    <a:close/>
                    <a:moveTo>
                      <a:pt x="1542" y="0"/>
                    </a:moveTo>
                    <a:cubicBezTo>
                      <a:pt x="1529" y="0"/>
                      <a:pt x="1517" y="6"/>
                      <a:pt x="1509" y="14"/>
                    </a:cubicBezTo>
                    <a:lnTo>
                      <a:pt x="21" y="1483"/>
                    </a:lnTo>
                    <a:cubicBezTo>
                      <a:pt x="3" y="1499"/>
                      <a:pt x="0" y="1526"/>
                      <a:pt x="13" y="1545"/>
                    </a:cubicBezTo>
                    <a:lnTo>
                      <a:pt x="360" y="2096"/>
                    </a:lnTo>
                    <a:cubicBezTo>
                      <a:pt x="367" y="2109"/>
                      <a:pt x="379" y="2118"/>
                      <a:pt x="394" y="2120"/>
                    </a:cubicBezTo>
                    <a:lnTo>
                      <a:pt x="401" y="2120"/>
                    </a:lnTo>
                    <a:cubicBezTo>
                      <a:pt x="414" y="2120"/>
                      <a:pt x="426" y="2115"/>
                      <a:pt x="436" y="2109"/>
                    </a:cubicBezTo>
                    <a:lnTo>
                      <a:pt x="1925" y="785"/>
                    </a:lnTo>
                    <a:cubicBezTo>
                      <a:pt x="1941" y="768"/>
                      <a:pt x="1945" y="743"/>
                      <a:pt x="1937" y="724"/>
                    </a:cubicBezTo>
                    <a:lnTo>
                      <a:pt x="1590" y="29"/>
                    </a:lnTo>
                    <a:cubicBezTo>
                      <a:pt x="1583" y="14"/>
                      <a:pt x="1570" y="3"/>
                      <a:pt x="1553" y="2"/>
                    </a:cubicBezTo>
                    <a:cubicBezTo>
                      <a:pt x="1549" y="1"/>
                      <a:pt x="1545" y="0"/>
                      <a:pt x="15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740;p69"/>
              <p:cNvSpPr/>
              <p:nvPr/>
            </p:nvSpPr>
            <p:spPr>
              <a:xfrm>
                <a:off x="5247775" y="1541325"/>
                <a:ext cx="47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2" extrusionOk="0">
                    <a:moveTo>
                      <a:pt x="858" y="1"/>
                    </a:moveTo>
                    <a:lnTo>
                      <a:pt x="0" y="95"/>
                    </a:lnTo>
                    <a:lnTo>
                      <a:pt x="1097" y="1858"/>
                    </a:lnTo>
                    <a:lnTo>
                      <a:pt x="1906" y="1881"/>
                    </a:lnTo>
                    <a:lnTo>
                      <a:pt x="1906" y="1881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741;p69"/>
              <p:cNvSpPr/>
              <p:nvPr/>
            </p:nvSpPr>
            <p:spPr>
              <a:xfrm>
                <a:off x="5246450" y="1540050"/>
                <a:ext cx="503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1983" extrusionOk="0">
                    <a:moveTo>
                      <a:pt x="883" y="103"/>
                    </a:moveTo>
                    <a:lnTo>
                      <a:pt x="1872" y="1879"/>
                    </a:lnTo>
                    <a:lnTo>
                      <a:pt x="1178" y="1859"/>
                    </a:lnTo>
                    <a:lnTo>
                      <a:pt x="139" y="186"/>
                    </a:lnTo>
                    <a:lnTo>
                      <a:pt x="883" y="103"/>
                    </a:lnTo>
                    <a:close/>
                    <a:moveTo>
                      <a:pt x="911" y="0"/>
                    </a:moveTo>
                    <a:cubicBezTo>
                      <a:pt x="910" y="0"/>
                      <a:pt x="908" y="0"/>
                      <a:pt x="907" y="0"/>
                    </a:cubicBezTo>
                    <a:lnTo>
                      <a:pt x="49" y="96"/>
                    </a:lnTo>
                    <a:cubicBezTo>
                      <a:pt x="30" y="97"/>
                      <a:pt x="15" y="109"/>
                      <a:pt x="8" y="124"/>
                    </a:cubicBezTo>
                    <a:cubicBezTo>
                      <a:pt x="0" y="139"/>
                      <a:pt x="0" y="156"/>
                      <a:pt x="9" y="171"/>
                    </a:cubicBezTo>
                    <a:lnTo>
                      <a:pt x="1106" y="1935"/>
                    </a:lnTo>
                    <a:cubicBezTo>
                      <a:pt x="1113" y="1950"/>
                      <a:pt x="1129" y="1959"/>
                      <a:pt x="1147" y="1959"/>
                    </a:cubicBezTo>
                    <a:lnTo>
                      <a:pt x="1959" y="1982"/>
                    </a:lnTo>
                    <a:cubicBezTo>
                      <a:pt x="1977" y="1982"/>
                      <a:pt x="1994" y="1974"/>
                      <a:pt x="2005" y="1959"/>
                    </a:cubicBezTo>
                    <a:cubicBezTo>
                      <a:pt x="2013" y="1944"/>
                      <a:pt x="2013" y="1925"/>
                      <a:pt x="2005" y="1909"/>
                    </a:cubicBezTo>
                    <a:lnTo>
                      <a:pt x="957" y="27"/>
                    </a:lnTo>
                    <a:cubicBezTo>
                      <a:pt x="946" y="9"/>
                      <a:pt x="930" y="0"/>
                      <a:pt x="9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742;p69"/>
              <p:cNvSpPr/>
              <p:nvPr/>
            </p:nvSpPr>
            <p:spPr>
              <a:xfrm>
                <a:off x="5258425" y="1567250"/>
                <a:ext cx="218650" cy="51350"/>
              </a:xfrm>
              <a:custGeom>
                <a:avLst/>
                <a:gdLst/>
                <a:ahLst/>
                <a:cxnLst/>
                <a:rect l="l" t="t" r="r" b="b"/>
                <a:pathLst>
                  <a:path w="8746" h="2054" extrusionOk="0">
                    <a:moveTo>
                      <a:pt x="1573" y="0"/>
                    </a:moveTo>
                    <a:cubicBezTo>
                      <a:pt x="1450" y="0"/>
                      <a:pt x="1361" y="18"/>
                      <a:pt x="1361" y="18"/>
                    </a:cubicBezTo>
                    <a:cubicBezTo>
                      <a:pt x="1361" y="18"/>
                      <a:pt x="765" y="41"/>
                      <a:pt x="597" y="41"/>
                    </a:cubicBezTo>
                    <a:cubicBezTo>
                      <a:pt x="429" y="41"/>
                      <a:pt x="0" y="162"/>
                      <a:pt x="0" y="255"/>
                    </a:cubicBezTo>
                    <a:cubicBezTo>
                      <a:pt x="0" y="349"/>
                      <a:pt x="96" y="399"/>
                      <a:pt x="238" y="399"/>
                    </a:cubicBezTo>
                    <a:lnTo>
                      <a:pt x="715" y="399"/>
                    </a:lnTo>
                    <a:lnTo>
                      <a:pt x="1048" y="495"/>
                    </a:lnTo>
                    <a:cubicBezTo>
                      <a:pt x="824" y="527"/>
                      <a:pt x="602" y="576"/>
                      <a:pt x="382" y="636"/>
                    </a:cubicBezTo>
                    <a:cubicBezTo>
                      <a:pt x="286" y="684"/>
                      <a:pt x="382" y="899"/>
                      <a:pt x="382" y="899"/>
                    </a:cubicBezTo>
                    <a:lnTo>
                      <a:pt x="476" y="995"/>
                    </a:lnTo>
                    <a:lnTo>
                      <a:pt x="577" y="1186"/>
                    </a:lnTo>
                    <a:lnTo>
                      <a:pt x="697" y="1282"/>
                    </a:lnTo>
                    <a:cubicBezTo>
                      <a:pt x="697" y="1282"/>
                      <a:pt x="697" y="1400"/>
                      <a:pt x="935" y="1496"/>
                    </a:cubicBezTo>
                    <a:cubicBezTo>
                      <a:pt x="1172" y="1591"/>
                      <a:pt x="2006" y="1637"/>
                      <a:pt x="2150" y="1637"/>
                    </a:cubicBezTo>
                    <a:lnTo>
                      <a:pt x="2532" y="1637"/>
                    </a:lnTo>
                    <a:cubicBezTo>
                      <a:pt x="2532" y="1637"/>
                      <a:pt x="4744" y="1898"/>
                      <a:pt x="5245" y="1970"/>
                    </a:cubicBezTo>
                    <a:cubicBezTo>
                      <a:pt x="5572" y="2017"/>
                      <a:pt x="6456" y="2053"/>
                      <a:pt x="7143" y="2053"/>
                    </a:cubicBezTo>
                    <a:cubicBezTo>
                      <a:pt x="7509" y="2053"/>
                      <a:pt x="7819" y="2043"/>
                      <a:pt x="7958" y="2019"/>
                    </a:cubicBezTo>
                    <a:cubicBezTo>
                      <a:pt x="8359" y="1947"/>
                      <a:pt x="8555" y="1994"/>
                      <a:pt x="8650" y="1829"/>
                    </a:cubicBezTo>
                    <a:cubicBezTo>
                      <a:pt x="8745" y="1661"/>
                      <a:pt x="8221" y="541"/>
                      <a:pt x="8076" y="374"/>
                    </a:cubicBezTo>
                    <a:cubicBezTo>
                      <a:pt x="7971" y="244"/>
                      <a:pt x="7713" y="230"/>
                      <a:pt x="7604" y="230"/>
                    </a:cubicBezTo>
                    <a:cubicBezTo>
                      <a:pt x="7573" y="230"/>
                      <a:pt x="7555" y="231"/>
                      <a:pt x="7555" y="231"/>
                    </a:cubicBezTo>
                    <a:cubicBezTo>
                      <a:pt x="7555" y="231"/>
                      <a:pt x="4816" y="805"/>
                      <a:pt x="4053" y="827"/>
                    </a:cubicBezTo>
                    <a:cubicBezTo>
                      <a:pt x="3291" y="850"/>
                      <a:pt x="2765" y="874"/>
                      <a:pt x="2765" y="874"/>
                    </a:cubicBezTo>
                    <a:cubicBezTo>
                      <a:pt x="2765" y="874"/>
                      <a:pt x="2385" y="445"/>
                      <a:pt x="2122" y="184"/>
                    </a:cubicBezTo>
                    <a:cubicBezTo>
                      <a:pt x="1972" y="32"/>
                      <a:pt x="1741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743;p69"/>
              <p:cNvSpPr/>
              <p:nvPr/>
            </p:nvSpPr>
            <p:spPr>
              <a:xfrm>
                <a:off x="5257125" y="1565925"/>
                <a:ext cx="2216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8864" h="2156" extrusionOk="0">
                    <a:moveTo>
                      <a:pt x="1626" y="103"/>
                    </a:moveTo>
                    <a:cubicBezTo>
                      <a:pt x="1786" y="103"/>
                      <a:pt x="2001" y="133"/>
                      <a:pt x="2139" y="271"/>
                    </a:cubicBezTo>
                    <a:cubicBezTo>
                      <a:pt x="2396" y="529"/>
                      <a:pt x="2777" y="956"/>
                      <a:pt x="2780" y="961"/>
                    </a:cubicBezTo>
                    <a:cubicBezTo>
                      <a:pt x="2791" y="970"/>
                      <a:pt x="2804" y="977"/>
                      <a:pt x="2818" y="977"/>
                    </a:cubicBezTo>
                    <a:cubicBezTo>
                      <a:pt x="2819" y="977"/>
                      <a:pt x="2820" y="977"/>
                      <a:pt x="2821" y="977"/>
                    </a:cubicBezTo>
                    <a:cubicBezTo>
                      <a:pt x="2827" y="977"/>
                      <a:pt x="3353" y="950"/>
                      <a:pt x="4107" y="928"/>
                    </a:cubicBezTo>
                    <a:cubicBezTo>
                      <a:pt x="4858" y="906"/>
                      <a:pt x="7458" y="367"/>
                      <a:pt x="7614" y="334"/>
                    </a:cubicBezTo>
                    <a:cubicBezTo>
                      <a:pt x="7628" y="334"/>
                      <a:pt x="7644" y="333"/>
                      <a:pt x="7663" y="333"/>
                    </a:cubicBezTo>
                    <a:cubicBezTo>
                      <a:pt x="7787" y="333"/>
                      <a:pt x="8009" y="355"/>
                      <a:pt x="8097" y="460"/>
                    </a:cubicBezTo>
                    <a:cubicBezTo>
                      <a:pt x="8276" y="667"/>
                      <a:pt x="8733" y="1737"/>
                      <a:pt x="8665" y="1855"/>
                    </a:cubicBezTo>
                    <a:cubicBezTo>
                      <a:pt x="8612" y="1945"/>
                      <a:pt x="8526" y="1957"/>
                      <a:pt x="8321" y="1979"/>
                    </a:cubicBezTo>
                    <a:cubicBezTo>
                      <a:pt x="8237" y="1988"/>
                      <a:pt x="8130" y="2000"/>
                      <a:pt x="8008" y="2022"/>
                    </a:cubicBezTo>
                    <a:cubicBezTo>
                      <a:pt x="7875" y="2045"/>
                      <a:pt x="7569" y="2055"/>
                      <a:pt x="7205" y="2055"/>
                    </a:cubicBezTo>
                    <a:cubicBezTo>
                      <a:pt x="6524" y="2055"/>
                      <a:pt x="5641" y="2020"/>
                      <a:pt x="5308" y="1973"/>
                    </a:cubicBezTo>
                    <a:cubicBezTo>
                      <a:pt x="4811" y="1904"/>
                      <a:pt x="2615" y="1643"/>
                      <a:pt x="2587" y="1640"/>
                    </a:cubicBezTo>
                    <a:lnTo>
                      <a:pt x="2205" y="1640"/>
                    </a:lnTo>
                    <a:cubicBezTo>
                      <a:pt x="2062" y="1640"/>
                      <a:pt x="1239" y="1593"/>
                      <a:pt x="1009" y="1500"/>
                    </a:cubicBezTo>
                    <a:cubicBezTo>
                      <a:pt x="813" y="1420"/>
                      <a:pt x="802" y="1332"/>
                      <a:pt x="802" y="1332"/>
                    </a:cubicBezTo>
                    <a:cubicBezTo>
                      <a:pt x="802" y="1317"/>
                      <a:pt x="795" y="1303"/>
                      <a:pt x="782" y="1294"/>
                    </a:cubicBezTo>
                    <a:lnTo>
                      <a:pt x="671" y="1205"/>
                    </a:lnTo>
                    <a:lnTo>
                      <a:pt x="575" y="1023"/>
                    </a:lnTo>
                    <a:cubicBezTo>
                      <a:pt x="574" y="1020"/>
                      <a:pt x="570" y="1015"/>
                      <a:pt x="567" y="1012"/>
                    </a:cubicBezTo>
                    <a:lnTo>
                      <a:pt x="478" y="924"/>
                    </a:lnTo>
                    <a:cubicBezTo>
                      <a:pt x="444" y="846"/>
                      <a:pt x="428" y="750"/>
                      <a:pt x="449" y="740"/>
                    </a:cubicBezTo>
                    <a:cubicBezTo>
                      <a:pt x="665" y="678"/>
                      <a:pt x="886" y="631"/>
                      <a:pt x="1110" y="597"/>
                    </a:cubicBezTo>
                    <a:cubicBezTo>
                      <a:pt x="1134" y="594"/>
                      <a:pt x="1150" y="575"/>
                      <a:pt x="1152" y="551"/>
                    </a:cubicBezTo>
                    <a:cubicBezTo>
                      <a:pt x="1155" y="527"/>
                      <a:pt x="1137" y="507"/>
                      <a:pt x="1115" y="499"/>
                    </a:cubicBezTo>
                    <a:lnTo>
                      <a:pt x="782" y="404"/>
                    </a:lnTo>
                    <a:cubicBezTo>
                      <a:pt x="776" y="402"/>
                      <a:pt x="773" y="402"/>
                      <a:pt x="767" y="402"/>
                    </a:cubicBezTo>
                    <a:lnTo>
                      <a:pt x="290" y="402"/>
                    </a:lnTo>
                    <a:cubicBezTo>
                      <a:pt x="248" y="402"/>
                      <a:pt x="102" y="395"/>
                      <a:pt x="102" y="314"/>
                    </a:cubicBezTo>
                    <a:cubicBezTo>
                      <a:pt x="127" y="261"/>
                      <a:pt x="477" y="144"/>
                      <a:pt x="649" y="144"/>
                    </a:cubicBezTo>
                    <a:cubicBezTo>
                      <a:pt x="816" y="144"/>
                      <a:pt x="1390" y="122"/>
                      <a:pt x="1421" y="121"/>
                    </a:cubicBezTo>
                    <a:cubicBezTo>
                      <a:pt x="1424" y="119"/>
                      <a:pt x="1510" y="103"/>
                      <a:pt x="1626" y="103"/>
                    </a:cubicBezTo>
                    <a:close/>
                    <a:moveTo>
                      <a:pt x="1625" y="1"/>
                    </a:moveTo>
                    <a:cubicBezTo>
                      <a:pt x="1503" y="1"/>
                      <a:pt x="1414" y="17"/>
                      <a:pt x="1408" y="19"/>
                    </a:cubicBezTo>
                    <a:cubicBezTo>
                      <a:pt x="1401" y="20"/>
                      <a:pt x="811" y="43"/>
                      <a:pt x="648" y="43"/>
                    </a:cubicBezTo>
                    <a:cubicBezTo>
                      <a:pt x="522" y="43"/>
                      <a:pt x="1" y="150"/>
                      <a:pt x="1" y="308"/>
                    </a:cubicBezTo>
                    <a:cubicBezTo>
                      <a:pt x="1" y="430"/>
                      <a:pt x="110" y="501"/>
                      <a:pt x="290" y="501"/>
                    </a:cubicBezTo>
                    <a:lnTo>
                      <a:pt x="760" y="501"/>
                    </a:lnTo>
                    <a:lnTo>
                      <a:pt x="876" y="535"/>
                    </a:lnTo>
                    <a:cubicBezTo>
                      <a:pt x="723" y="564"/>
                      <a:pt x="568" y="601"/>
                      <a:pt x="413" y="645"/>
                    </a:cubicBezTo>
                    <a:cubicBezTo>
                      <a:pt x="279" y="712"/>
                      <a:pt x="378" y="946"/>
                      <a:pt x="390" y="971"/>
                    </a:cubicBezTo>
                    <a:cubicBezTo>
                      <a:pt x="393" y="977"/>
                      <a:pt x="397" y="983"/>
                      <a:pt x="400" y="986"/>
                    </a:cubicBezTo>
                    <a:lnTo>
                      <a:pt x="489" y="1077"/>
                    </a:lnTo>
                    <a:lnTo>
                      <a:pt x="587" y="1261"/>
                    </a:lnTo>
                    <a:cubicBezTo>
                      <a:pt x="590" y="1269"/>
                      <a:pt x="595" y="1273"/>
                      <a:pt x="599" y="1278"/>
                    </a:cubicBezTo>
                    <a:lnTo>
                      <a:pt x="705" y="1360"/>
                    </a:lnTo>
                    <a:cubicBezTo>
                      <a:pt x="715" y="1410"/>
                      <a:pt x="766" y="1513"/>
                      <a:pt x="970" y="1594"/>
                    </a:cubicBezTo>
                    <a:cubicBezTo>
                      <a:pt x="1225" y="1696"/>
                      <a:pt x="2085" y="1740"/>
                      <a:pt x="2204" y="1740"/>
                    </a:cubicBezTo>
                    <a:lnTo>
                      <a:pt x="2580" y="1740"/>
                    </a:lnTo>
                    <a:cubicBezTo>
                      <a:pt x="2602" y="1742"/>
                      <a:pt x="4798" y="2003"/>
                      <a:pt x="5293" y="2073"/>
                    </a:cubicBezTo>
                    <a:cubicBezTo>
                      <a:pt x="5610" y="2118"/>
                      <a:pt x="6504" y="2156"/>
                      <a:pt x="7200" y="2156"/>
                    </a:cubicBezTo>
                    <a:cubicBezTo>
                      <a:pt x="7565" y="2156"/>
                      <a:pt x="7878" y="2146"/>
                      <a:pt x="8021" y="2118"/>
                    </a:cubicBezTo>
                    <a:cubicBezTo>
                      <a:pt x="8142" y="2097"/>
                      <a:pt x="8240" y="2087"/>
                      <a:pt x="8329" y="2076"/>
                    </a:cubicBezTo>
                    <a:cubicBezTo>
                      <a:pt x="8534" y="2057"/>
                      <a:pt x="8668" y="2042"/>
                      <a:pt x="8747" y="1904"/>
                    </a:cubicBezTo>
                    <a:cubicBezTo>
                      <a:pt x="8864" y="1703"/>
                      <a:pt x="8298" y="542"/>
                      <a:pt x="8171" y="393"/>
                    </a:cubicBezTo>
                    <a:cubicBezTo>
                      <a:pt x="8048" y="248"/>
                      <a:pt x="7777" y="231"/>
                      <a:pt x="7659" y="231"/>
                    </a:cubicBezTo>
                    <a:cubicBezTo>
                      <a:pt x="7628" y="231"/>
                      <a:pt x="7607" y="232"/>
                      <a:pt x="7604" y="233"/>
                    </a:cubicBezTo>
                    <a:cubicBezTo>
                      <a:pt x="7602" y="234"/>
                      <a:pt x="7598" y="234"/>
                      <a:pt x="7596" y="234"/>
                    </a:cubicBezTo>
                    <a:cubicBezTo>
                      <a:pt x="7568" y="240"/>
                      <a:pt x="4854" y="806"/>
                      <a:pt x="4104" y="828"/>
                    </a:cubicBezTo>
                    <a:cubicBezTo>
                      <a:pt x="3440" y="847"/>
                      <a:pt x="2950" y="869"/>
                      <a:pt x="2839" y="875"/>
                    </a:cubicBezTo>
                    <a:cubicBezTo>
                      <a:pt x="2764" y="791"/>
                      <a:pt x="2438" y="430"/>
                      <a:pt x="2210" y="199"/>
                    </a:cubicBezTo>
                    <a:cubicBezTo>
                      <a:pt x="2045" y="35"/>
                      <a:pt x="1801" y="1"/>
                      <a:pt x="1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744;p69"/>
              <p:cNvSpPr/>
              <p:nvPr/>
            </p:nvSpPr>
            <p:spPr>
              <a:xfrm>
                <a:off x="5269100" y="1589450"/>
                <a:ext cx="210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51" extrusionOk="0">
                    <a:moveTo>
                      <a:pt x="791" y="0"/>
                    </a:moveTo>
                    <a:cubicBezTo>
                      <a:pt x="790" y="0"/>
                      <a:pt x="789" y="0"/>
                      <a:pt x="788" y="1"/>
                    </a:cubicBezTo>
                    <a:lnTo>
                      <a:pt x="48" y="49"/>
                    </a:lnTo>
                    <a:cubicBezTo>
                      <a:pt x="21" y="51"/>
                      <a:pt x="1" y="74"/>
                      <a:pt x="2" y="102"/>
                    </a:cubicBezTo>
                    <a:cubicBezTo>
                      <a:pt x="5" y="130"/>
                      <a:pt x="27" y="151"/>
                      <a:pt x="52" y="151"/>
                    </a:cubicBezTo>
                    <a:lnTo>
                      <a:pt x="55" y="151"/>
                    </a:lnTo>
                    <a:lnTo>
                      <a:pt x="795" y="102"/>
                    </a:lnTo>
                    <a:cubicBezTo>
                      <a:pt x="822" y="101"/>
                      <a:pt x="842" y="77"/>
                      <a:pt x="841" y="49"/>
                    </a:cubicBezTo>
                    <a:cubicBezTo>
                      <a:pt x="839" y="21"/>
                      <a:pt x="819" y="0"/>
                      <a:pt x="7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745;p69"/>
              <p:cNvSpPr/>
              <p:nvPr/>
            </p:nvSpPr>
            <p:spPr>
              <a:xfrm>
                <a:off x="5274475" y="1597850"/>
                <a:ext cx="204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48" extrusionOk="0">
                    <a:moveTo>
                      <a:pt x="54" y="0"/>
                    </a:moveTo>
                    <a:cubicBezTo>
                      <a:pt x="27" y="0"/>
                      <a:pt x="5" y="19"/>
                      <a:pt x="4" y="46"/>
                    </a:cubicBezTo>
                    <a:cubicBezTo>
                      <a:pt x="1" y="74"/>
                      <a:pt x="21" y="98"/>
                      <a:pt x="49" y="99"/>
                    </a:cubicBezTo>
                    <a:lnTo>
                      <a:pt x="764" y="148"/>
                    </a:lnTo>
                    <a:lnTo>
                      <a:pt x="767" y="148"/>
                    </a:lnTo>
                    <a:cubicBezTo>
                      <a:pt x="794" y="148"/>
                      <a:pt x="816" y="127"/>
                      <a:pt x="817" y="102"/>
                    </a:cubicBezTo>
                    <a:cubicBezTo>
                      <a:pt x="819" y="74"/>
                      <a:pt x="798" y="49"/>
                      <a:pt x="772" y="48"/>
                    </a:cubicBezTo>
                    <a:lnTo>
                      <a:pt x="57" y="1"/>
                    </a:lnTo>
                    <a:cubicBezTo>
                      <a:pt x="56" y="0"/>
                      <a:pt x="55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746;p69"/>
              <p:cNvSpPr/>
              <p:nvPr/>
            </p:nvSpPr>
            <p:spPr>
              <a:xfrm>
                <a:off x="5463425" y="1462075"/>
                <a:ext cx="95300" cy="151625"/>
              </a:xfrm>
              <a:custGeom>
                <a:avLst/>
                <a:gdLst/>
                <a:ahLst/>
                <a:cxnLst/>
                <a:rect l="l" t="t" r="r" b="b"/>
                <a:pathLst>
                  <a:path w="3812" h="6065" extrusionOk="0">
                    <a:moveTo>
                      <a:pt x="3167" y="1"/>
                    </a:moveTo>
                    <a:lnTo>
                      <a:pt x="1477" y="643"/>
                    </a:lnTo>
                    <a:cubicBezTo>
                      <a:pt x="1477" y="643"/>
                      <a:pt x="880" y="1908"/>
                      <a:pt x="715" y="2431"/>
                    </a:cubicBezTo>
                    <a:cubicBezTo>
                      <a:pt x="547" y="2954"/>
                      <a:pt x="453" y="3097"/>
                      <a:pt x="501" y="3289"/>
                    </a:cubicBezTo>
                    <a:cubicBezTo>
                      <a:pt x="531" y="3398"/>
                      <a:pt x="503" y="3514"/>
                      <a:pt x="429" y="3598"/>
                    </a:cubicBezTo>
                    <a:cubicBezTo>
                      <a:pt x="429" y="3598"/>
                      <a:pt x="237" y="3790"/>
                      <a:pt x="237" y="3861"/>
                    </a:cubicBezTo>
                    <a:cubicBezTo>
                      <a:pt x="237" y="3930"/>
                      <a:pt x="0" y="3884"/>
                      <a:pt x="214" y="4337"/>
                    </a:cubicBezTo>
                    <a:cubicBezTo>
                      <a:pt x="429" y="4790"/>
                      <a:pt x="833" y="5670"/>
                      <a:pt x="952" y="5862"/>
                    </a:cubicBezTo>
                    <a:cubicBezTo>
                      <a:pt x="1031" y="5992"/>
                      <a:pt x="1169" y="6064"/>
                      <a:pt x="1311" y="6064"/>
                    </a:cubicBezTo>
                    <a:cubicBezTo>
                      <a:pt x="1384" y="6064"/>
                      <a:pt x="1458" y="6045"/>
                      <a:pt x="1526" y="6005"/>
                    </a:cubicBezTo>
                    <a:cubicBezTo>
                      <a:pt x="1739" y="5887"/>
                      <a:pt x="2312" y="5602"/>
                      <a:pt x="2382" y="5194"/>
                    </a:cubicBezTo>
                    <a:cubicBezTo>
                      <a:pt x="2452" y="4785"/>
                      <a:pt x="2454" y="4384"/>
                      <a:pt x="2550" y="4217"/>
                    </a:cubicBezTo>
                    <a:cubicBezTo>
                      <a:pt x="2646" y="4052"/>
                      <a:pt x="3337" y="2786"/>
                      <a:pt x="3525" y="2096"/>
                    </a:cubicBezTo>
                    <a:cubicBezTo>
                      <a:pt x="3717" y="1407"/>
                      <a:pt x="3811" y="976"/>
                      <a:pt x="3643" y="524"/>
                    </a:cubicBezTo>
                    <a:cubicBezTo>
                      <a:pt x="3477" y="70"/>
                      <a:pt x="3167" y="1"/>
                      <a:pt x="3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747;p69"/>
              <p:cNvSpPr/>
              <p:nvPr/>
            </p:nvSpPr>
            <p:spPr>
              <a:xfrm>
                <a:off x="5463500" y="1460675"/>
                <a:ext cx="96500" cy="154225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6169" extrusionOk="0">
                    <a:moveTo>
                      <a:pt x="3162" y="1"/>
                    </a:moveTo>
                    <a:cubicBezTo>
                      <a:pt x="3139" y="1"/>
                      <a:pt x="3119" y="17"/>
                      <a:pt x="3114" y="39"/>
                    </a:cubicBezTo>
                    <a:cubicBezTo>
                      <a:pt x="3107" y="67"/>
                      <a:pt x="3123" y="94"/>
                      <a:pt x="3151" y="101"/>
                    </a:cubicBezTo>
                    <a:cubicBezTo>
                      <a:pt x="3161" y="102"/>
                      <a:pt x="3437" y="175"/>
                      <a:pt x="3592" y="592"/>
                    </a:cubicBezTo>
                    <a:cubicBezTo>
                      <a:pt x="3755" y="1037"/>
                      <a:pt x="3655" y="1472"/>
                      <a:pt x="3471" y="2135"/>
                    </a:cubicBezTo>
                    <a:cubicBezTo>
                      <a:pt x="3285" y="2802"/>
                      <a:pt x="2622" y="4030"/>
                      <a:pt x="2498" y="4244"/>
                    </a:cubicBezTo>
                    <a:cubicBezTo>
                      <a:pt x="2432" y="4357"/>
                      <a:pt x="2410" y="4555"/>
                      <a:pt x="2383" y="4804"/>
                    </a:cubicBezTo>
                    <a:cubicBezTo>
                      <a:pt x="2368" y="4936"/>
                      <a:pt x="2351" y="5087"/>
                      <a:pt x="2326" y="5237"/>
                    </a:cubicBezTo>
                    <a:cubicBezTo>
                      <a:pt x="2262" y="5592"/>
                      <a:pt x="1776" y="5857"/>
                      <a:pt x="1543" y="5984"/>
                    </a:cubicBezTo>
                    <a:lnTo>
                      <a:pt x="1492" y="6012"/>
                    </a:lnTo>
                    <a:cubicBezTo>
                      <a:pt x="1433" y="6047"/>
                      <a:pt x="1368" y="6064"/>
                      <a:pt x="1304" y="6064"/>
                    </a:cubicBezTo>
                    <a:cubicBezTo>
                      <a:pt x="1179" y="6064"/>
                      <a:pt x="1058" y="6001"/>
                      <a:pt x="988" y="5887"/>
                    </a:cubicBezTo>
                    <a:cubicBezTo>
                      <a:pt x="899" y="5745"/>
                      <a:pt x="641" y="5196"/>
                      <a:pt x="435" y="4755"/>
                    </a:cubicBezTo>
                    <a:cubicBezTo>
                      <a:pt x="369" y="4612"/>
                      <a:pt x="305" y="4478"/>
                      <a:pt x="254" y="4367"/>
                    </a:cubicBezTo>
                    <a:cubicBezTo>
                      <a:pt x="114" y="4070"/>
                      <a:pt x="180" y="4026"/>
                      <a:pt x="224" y="3996"/>
                    </a:cubicBezTo>
                    <a:cubicBezTo>
                      <a:pt x="246" y="3981"/>
                      <a:pt x="280" y="3958"/>
                      <a:pt x="280" y="3914"/>
                    </a:cubicBezTo>
                    <a:cubicBezTo>
                      <a:pt x="285" y="3884"/>
                      <a:pt x="366" y="3778"/>
                      <a:pt x="460" y="3684"/>
                    </a:cubicBezTo>
                    <a:cubicBezTo>
                      <a:pt x="545" y="3586"/>
                      <a:pt x="575" y="3451"/>
                      <a:pt x="542" y="3328"/>
                    </a:cubicBezTo>
                    <a:cubicBezTo>
                      <a:pt x="513" y="3206"/>
                      <a:pt x="548" y="3103"/>
                      <a:pt x="634" y="2858"/>
                    </a:cubicBezTo>
                    <a:cubicBezTo>
                      <a:pt x="668" y="2763"/>
                      <a:pt x="710" y="2646"/>
                      <a:pt x="756" y="2499"/>
                    </a:cubicBezTo>
                    <a:cubicBezTo>
                      <a:pt x="920" y="1984"/>
                      <a:pt x="1511" y="730"/>
                      <a:pt x="1517" y="717"/>
                    </a:cubicBezTo>
                    <a:cubicBezTo>
                      <a:pt x="1530" y="693"/>
                      <a:pt x="1518" y="662"/>
                      <a:pt x="1493" y="651"/>
                    </a:cubicBezTo>
                    <a:cubicBezTo>
                      <a:pt x="1487" y="648"/>
                      <a:pt x="1480" y="647"/>
                      <a:pt x="1472" y="647"/>
                    </a:cubicBezTo>
                    <a:cubicBezTo>
                      <a:pt x="1453" y="647"/>
                      <a:pt x="1434" y="656"/>
                      <a:pt x="1427" y="676"/>
                    </a:cubicBezTo>
                    <a:cubicBezTo>
                      <a:pt x="1400" y="727"/>
                      <a:pt x="825" y="1948"/>
                      <a:pt x="660" y="2469"/>
                    </a:cubicBezTo>
                    <a:cubicBezTo>
                      <a:pt x="615" y="2615"/>
                      <a:pt x="573" y="2732"/>
                      <a:pt x="541" y="2827"/>
                    </a:cubicBezTo>
                    <a:cubicBezTo>
                      <a:pt x="453" y="3078"/>
                      <a:pt x="408" y="3203"/>
                      <a:pt x="447" y="3356"/>
                    </a:cubicBezTo>
                    <a:cubicBezTo>
                      <a:pt x="470" y="3449"/>
                      <a:pt x="448" y="3548"/>
                      <a:pt x="388" y="3617"/>
                    </a:cubicBezTo>
                    <a:cubicBezTo>
                      <a:pt x="329" y="3678"/>
                      <a:pt x="192" y="3822"/>
                      <a:pt x="183" y="3906"/>
                    </a:cubicBezTo>
                    <a:cubicBezTo>
                      <a:pt x="180" y="3909"/>
                      <a:pt x="174" y="3912"/>
                      <a:pt x="170" y="3917"/>
                    </a:cubicBezTo>
                    <a:cubicBezTo>
                      <a:pt x="80" y="3975"/>
                      <a:pt x="0" y="4067"/>
                      <a:pt x="165" y="4413"/>
                    </a:cubicBezTo>
                    <a:cubicBezTo>
                      <a:pt x="217" y="4524"/>
                      <a:pt x="279" y="4658"/>
                      <a:pt x="346" y="4802"/>
                    </a:cubicBezTo>
                    <a:cubicBezTo>
                      <a:pt x="566" y="5268"/>
                      <a:pt x="814" y="5797"/>
                      <a:pt x="905" y="5944"/>
                    </a:cubicBezTo>
                    <a:cubicBezTo>
                      <a:pt x="993" y="6087"/>
                      <a:pt x="1150" y="6168"/>
                      <a:pt x="1309" y="6168"/>
                    </a:cubicBezTo>
                    <a:cubicBezTo>
                      <a:pt x="1390" y="6168"/>
                      <a:pt x="1471" y="6149"/>
                      <a:pt x="1542" y="6099"/>
                    </a:cubicBezTo>
                    <a:lnTo>
                      <a:pt x="1592" y="6071"/>
                    </a:lnTo>
                    <a:cubicBezTo>
                      <a:pt x="1839" y="5937"/>
                      <a:pt x="2355" y="5657"/>
                      <a:pt x="2424" y="5253"/>
                    </a:cubicBezTo>
                    <a:cubicBezTo>
                      <a:pt x="2452" y="5101"/>
                      <a:pt x="2469" y="4950"/>
                      <a:pt x="2483" y="4814"/>
                    </a:cubicBezTo>
                    <a:cubicBezTo>
                      <a:pt x="2510" y="4586"/>
                      <a:pt x="2532" y="4390"/>
                      <a:pt x="2587" y="4294"/>
                    </a:cubicBezTo>
                    <a:cubicBezTo>
                      <a:pt x="2710" y="4077"/>
                      <a:pt x="3381" y="2839"/>
                      <a:pt x="3570" y="2160"/>
                    </a:cubicBezTo>
                    <a:cubicBezTo>
                      <a:pt x="3758" y="1476"/>
                      <a:pt x="3860" y="1029"/>
                      <a:pt x="3687" y="558"/>
                    </a:cubicBezTo>
                    <a:cubicBezTo>
                      <a:pt x="3514" y="86"/>
                      <a:pt x="3188" y="7"/>
                      <a:pt x="3175" y="2"/>
                    </a:cubicBezTo>
                    <a:cubicBezTo>
                      <a:pt x="3170" y="1"/>
                      <a:pt x="3166" y="1"/>
                      <a:pt x="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748;p69"/>
              <p:cNvSpPr/>
              <p:nvPr/>
            </p:nvSpPr>
            <p:spPr>
              <a:xfrm>
                <a:off x="5441975" y="1558575"/>
                <a:ext cx="57200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2595" extrusionOk="0">
                    <a:moveTo>
                      <a:pt x="1095" y="1"/>
                    </a:moveTo>
                    <a:cubicBezTo>
                      <a:pt x="1095" y="1"/>
                      <a:pt x="238" y="143"/>
                      <a:pt x="168" y="210"/>
                    </a:cubicBezTo>
                    <a:cubicBezTo>
                      <a:pt x="96" y="313"/>
                      <a:pt x="42" y="425"/>
                      <a:pt x="0" y="543"/>
                    </a:cubicBezTo>
                    <a:cubicBezTo>
                      <a:pt x="0" y="543"/>
                      <a:pt x="929" y="1999"/>
                      <a:pt x="929" y="2140"/>
                    </a:cubicBezTo>
                    <a:cubicBezTo>
                      <a:pt x="929" y="2285"/>
                      <a:pt x="1000" y="2594"/>
                      <a:pt x="1191" y="2594"/>
                    </a:cubicBezTo>
                    <a:cubicBezTo>
                      <a:pt x="1381" y="2594"/>
                      <a:pt x="2071" y="2332"/>
                      <a:pt x="2167" y="2236"/>
                    </a:cubicBezTo>
                    <a:cubicBezTo>
                      <a:pt x="2264" y="2140"/>
                      <a:pt x="2288" y="1993"/>
                      <a:pt x="2216" y="1784"/>
                    </a:cubicBezTo>
                    <a:cubicBezTo>
                      <a:pt x="2143" y="1573"/>
                      <a:pt x="1095" y="1"/>
                      <a:pt x="10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749;p69"/>
              <p:cNvSpPr/>
              <p:nvPr/>
            </p:nvSpPr>
            <p:spPr>
              <a:xfrm>
                <a:off x="5440600" y="1557250"/>
                <a:ext cx="59750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696" extrusionOk="0">
                    <a:moveTo>
                      <a:pt x="1125" y="107"/>
                    </a:moveTo>
                    <a:cubicBezTo>
                      <a:pt x="1428" y="562"/>
                      <a:pt x="2166" y="1686"/>
                      <a:pt x="2220" y="1851"/>
                    </a:cubicBezTo>
                    <a:cubicBezTo>
                      <a:pt x="2284" y="2036"/>
                      <a:pt x="2272" y="2165"/>
                      <a:pt x="2187" y="2252"/>
                    </a:cubicBezTo>
                    <a:cubicBezTo>
                      <a:pt x="2103" y="2338"/>
                      <a:pt x="1422" y="2596"/>
                      <a:pt x="1245" y="2596"/>
                    </a:cubicBezTo>
                    <a:cubicBezTo>
                      <a:pt x="1093" y="2596"/>
                      <a:pt x="1033" y="2311"/>
                      <a:pt x="1033" y="2193"/>
                    </a:cubicBezTo>
                    <a:cubicBezTo>
                      <a:pt x="1033" y="2050"/>
                      <a:pt x="344" y="957"/>
                      <a:pt x="110" y="591"/>
                    </a:cubicBezTo>
                    <a:cubicBezTo>
                      <a:pt x="147" y="488"/>
                      <a:pt x="197" y="390"/>
                      <a:pt x="257" y="297"/>
                    </a:cubicBezTo>
                    <a:cubicBezTo>
                      <a:pt x="319" y="257"/>
                      <a:pt x="738" y="173"/>
                      <a:pt x="1125" y="107"/>
                    </a:cubicBezTo>
                    <a:close/>
                    <a:moveTo>
                      <a:pt x="1151" y="1"/>
                    </a:moveTo>
                    <a:cubicBezTo>
                      <a:pt x="1148" y="1"/>
                      <a:pt x="1145" y="1"/>
                      <a:pt x="1142" y="2"/>
                    </a:cubicBezTo>
                    <a:cubicBezTo>
                      <a:pt x="879" y="46"/>
                      <a:pt x="260" y="154"/>
                      <a:pt x="187" y="224"/>
                    </a:cubicBezTo>
                    <a:cubicBezTo>
                      <a:pt x="184" y="227"/>
                      <a:pt x="182" y="230"/>
                      <a:pt x="179" y="233"/>
                    </a:cubicBezTo>
                    <a:cubicBezTo>
                      <a:pt x="106" y="341"/>
                      <a:pt x="50" y="456"/>
                      <a:pt x="7" y="580"/>
                    </a:cubicBezTo>
                    <a:cubicBezTo>
                      <a:pt x="1" y="594"/>
                      <a:pt x="2" y="611"/>
                      <a:pt x="13" y="624"/>
                    </a:cubicBezTo>
                    <a:cubicBezTo>
                      <a:pt x="452" y="1314"/>
                      <a:pt x="924" y="2098"/>
                      <a:pt x="934" y="2193"/>
                    </a:cubicBezTo>
                    <a:cubicBezTo>
                      <a:pt x="934" y="2353"/>
                      <a:pt x="1012" y="2696"/>
                      <a:pt x="1246" y="2696"/>
                    </a:cubicBezTo>
                    <a:cubicBezTo>
                      <a:pt x="1438" y="2696"/>
                      <a:pt x="2147" y="2437"/>
                      <a:pt x="2257" y="2323"/>
                    </a:cubicBezTo>
                    <a:cubicBezTo>
                      <a:pt x="2372" y="2208"/>
                      <a:pt x="2390" y="2039"/>
                      <a:pt x="2316" y="1818"/>
                    </a:cubicBezTo>
                    <a:cubicBezTo>
                      <a:pt x="2245" y="1604"/>
                      <a:pt x="1233" y="87"/>
                      <a:pt x="1192" y="24"/>
                    </a:cubicBezTo>
                    <a:cubicBezTo>
                      <a:pt x="1182" y="9"/>
                      <a:pt x="1166" y="1"/>
                      <a:pt x="1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750;p69"/>
              <p:cNvSpPr/>
              <p:nvPr/>
            </p:nvSpPr>
            <p:spPr>
              <a:xfrm>
                <a:off x="5498075" y="1578425"/>
                <a:ext cx="8475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79" extrusionOk="0">
                    <a:moveTo>
                      <a:pt x="57" y="1"/>
                    </a:moveTo>
                    <a:cubicBezTo>
                      <a:pt x="42" y="1"/>
                      <a:pt x="27" y="7"/>
                      <a:pt x="17" y="20"/>
                    </a:cubicBezTo>
                    <a:cubicBezTo>
                      <a:pt x="1" y="42"/>
                      <a:pt x="5" y="73"/>
                      <a:pt x="28" y="91"/>
                    </a:cubicBezTo>
                    <a:cubicBezTo>
                      <a:pt x="117" y="157"/>
                      <a:pt x="190" y="247"/>
                      <a:pt x="235" y="349"/>
                    </a:cubicBezTo>
                    <a:cubicBezTo>
                      <a:pt x="244" y="366"/>
                      <a:pt x="263" y="378"/>
                      <a:pt x="281" y="378"/>
                    </a:cubicBezTo>
                    <a:cubicBezTo>
                      <a:pt x="288" y="378"/>
                      <a:pt x="294" y="375"/>
                      <a:pt x="303" y="374"/>
                    </a:cubicBezTo>
                    <a:cubicBezTo>
                      <a:pt x="327" y="363"/>
                      <a:pt x="338" y="334"/>
                      <a:pt x="327" y="307"/>
                    </a:cubicBezTo>
                    <a:cubicBezTo>
                      <a:pt x="274" y="191"/>
                      <a:pt x="191" y="88"/>
                      <a:pt x="88" y="11"/>
                    </a:cubicBezTo>
                    <a:cubicBezTo>
                      <a:pt x="79" y="4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751;p69"/>
              <p:cNvSpPr/>
              <p:nvPr/>
            </p:nvSpPr>
            <p:spPr>
              <a:xfrm>
                <a:off x="5472675" y="1560275"/>
                <a:ext cx="230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52" extrusionOk="0">
                    <a:moveTo>
                      <a:pt x="58" y="0"/>
                    </a:moveTo>
                    <a:cubicBezTo>
                      <a:pt x="41" y="0"/>
                      <a:pt x="24" y="9"/>
                      <a:pt x="15" y="24"/>
                    </a:cubicBezTo>
                    <a:cubicBezTo>
                      <a:pt x="0" y="47"/>
                      <a:pt x="7" y="80"/>
                      <a:pt x="31" y="95"/>
                    </a:cubicBezTo>
                    <a:cubicBezTo>
                      <a:pt x="35" y="96"/>
                      <a:pt x="479" y="370"/>
                      <a:pt x="831" y="641"/>
                    </a:cubicBezTo>
                    <a:cubicBezTo>
                      <a:pt x="840" y="649"/>
                      <a:pt x="852" y="652"/>
                      <a:pt x="862" y="652"/>
                    </a:cubicBezTo>
                    <a:cubicBezTo>
                      <a:pt x="877" y="652"/>
                      <a:pt x="892" y="647"/>
                      <a:pt x="902" y="631"/>
                    </a:cubicBezTo>
                    <a:cubicBezTo>
                      <a:pt x="920" y="609"/>
                      <a:pt x="915" y="578"/>
                      <a:pt x="893" y="562"/>
                    </a:cubicBezTo>
                    <a:cubicBezTo>
                      <a:pt x="538" y="285"/>
                      <a:pt x="89" y="9"/>
                      <a:pt x="84" y="8"/>
                    </a:cubicBezTo>
                    <a:cubicBezTo>
                      <a:pt x="76" y="3"/>
                      <a:pt x="67" y="0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752;p69"/>
              <p:cNvSpPr/>
              <p:nvPr/>
            </p:nvSpPr>
            <p:spPr>
              <a:xfrm>
                <a:off x="5477575" y="1557950"/>
                <a:ext cx="2837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458" extrusionOk="0">
                    <a:moveTo>
                      <a:pt x="54" y="0"/>
                    </a:moveTo>
                    <a:cubicBezTo>
                      <a:pt x="29" y="0"/>
                      <a:pt x="7" y="17"/>
                      <a:pt x="3" y="43"/>
                    </a:cubicBezTo>
                    <a:cubicBezTo>
                      <a:pt x="0" y="71"/>
                      <a:pt x="18" y="96"/>
                      <a:pt x="46" y="101"/>
                    </a:cubicBezTo>
                    <a:cubicBezTo>
                      <a:pt x="394" y="154"/>
                      <a:pt x="970" y="291"/>
                      <a:pt x="1032" y="428"/>
                    </a:cubicBezTo>
                    <a:cubicBezTo>
                      <a:pt x="1041" y="447"/>
                      <a:pt x="1058" y="457"/>
                      <a:pt x="1077" y="457"/>
                    </a:cubicBezTo>
                    <a:cubicBezTo>
                      <a:pt x="1085" y="457"/>
                      <a:pt x="1092" y="456"/>
                      <a:pt x="1098" y="454"/>
                    </a:cubicBezTo>
                    <a:cubicBezTo>
                      <a:pt x="1123" y="443"/>
                      <a:pt x="1135" y="413"/>
                      <a:pt x="1123" y="388"/>
                    </a:cubicBezTo>
                    <a:cubicBezTo>
                      <a:pt x="1021" y="160"/>
                      <a:pt x="221" y="26"/>
                      <a:pt x="61" y="0"/>
                    </a:cubicBezTo>
                    <a:cubicBezTo>
                      <a:pt x="58" y="0"/>
                      <a:pt x="56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" name="Прямоугольник 96"/>
          <p:cNvSpPr/>
          <p:nvPr/>
        </p:nvSpPr>
        <p:spPr>
          <a:xfrm>
            <a:off x="8368243" y="4626120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5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title"/>
          </p:nvPr>
        </p:nvSpPr>
        <p:spPr>
          <a:xfrm>
            <a:off x="714348" y="1257294"/>
            <a:ext cx="1714512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Instagram</a:t>
            </a:r>
            <a:endParaRPr/>
          </a:p>
        </p:txBody>
      </p:sp>
      <p:sp>
        <p:nvSpPr>
          <p:cNvPr id="358" name="Google Shape;358;p39"/>
          <p:cNvSpPr txBox="1">
            <a:spLocks noGrp="1"/>
          </p:cNvSpPr>
          <p:nvPr>
            <p:ph type="title" idx="2"/>
          </p:nvPr>
        </p:nvSpPr>
        <p:spPr>
          <a:xfrm>
            <a:off x="1142976" y="763904"/>
            <a:ext cx="857256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/>
          </a:p>
        </p:txBody>
      </p:sp>
      <p:sp>
        <p:nvSpPr>
          <p:cNvPr id="360" name="Google Shape;360;p39"/>
          <p:cNvSpPr txBox="1">
            <a:spLocks noGrp="1"/>
          </p:cNvSpPr>
          <p:nvPr>
            <p:ph type="title" idx="3"/>
          </p:nvPr>
        </p:nvSpPr>
        <p:spPr>
          <a:xfrm>
            <a:off x="3643306" y="1285866"/>
            <a:ext cx="178595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 err="1"/>
              <a:t>Flickr</a:t>
            </a:r>
            <a:endParaRPr/>
          </a:p>
        </p:txBody>
      </p:sp>
      <p:sp>
        <p:nvSpPr>
          <p:cNvPr id="361" name="Google Shape;361;p39"/>
          <p:cNvSpPr txBox="1">
            <a:spLocks noGrp="1"/>
          </p:cNvSpPr>
          <p:nvPr>
            <p:ph type="title" idx="4"/>
          </p:nvPr>
        </p:nvSpPr>
        <p:spPr>
          <a:xfrm>
            <a:off x="4137604" y="785800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/>
          </a:p>
        </p:txBody>
      </p:sp>
      <p:sp>
        <p:nvSpPr>
          <p:cNvPr id="363" name="Google Shape;363;p39"/>
          <p:cNvSpPr txBox="1">
            <a:spLocks noGrp="1"/>
          </p:cNvSpPr>
          <p:nvPr>
            <p:ph type="title" idx="6"/>
          </p:nvPr>
        </p:nvSpPr>
        <p:spPr>
          <a:xfrm>
            <a:off x="6572264" y="1285866"/>
            <a:ext cx="178595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500px</a:t>
            </a:r>
            <a:endParaRPr/>
          </a:p>
        </p:txBody>
      </p:sp>
      <p:sp>
        <p:nvSpPr>
          <p:cNvPr id="364" name="Google Shape;364;p39"/>
          <p:cNvSpPr txBox="1">
            <a:spLocks noGrp="1"/>
          </p:cNvSpPr>
          <p:nvPr>
            <p:ph type="title" idx="7"/>
          </p:nvPr>
        </p:nvSpPr>
        <p:spPr>
          <a:xfrm>
            <a:off x="7023712" y="785800"/>
            <a:ext cx="977312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/>
          </a:p>
        </p:txBody>
      </p:sp>
      <p:sp>
        <p:nvSpPr>
          <p:cNvPr id="369" name="Google Shape;369;p39"/>
          <p:cNvSpPr txBox="1">
            <a:spLocks noGrp="1"/>
          </p:cNvSpPr>
          <p:nvPr>
            <p:ph type="title" idx="15"/>
          </p:nvPr>
        </p:nvSpPr>
        <p:spPr>
          <a:xfrm>
            <a:off x="0" y="74162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Аналоги</a:t>
            </a:r>
            <a:endParaRPr b="1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  <p:pic>
        <p:nvPicPr>
          <p:cNvPr id="149506" name="Picture 2" descr="https://progsoft.net/images/instagrammacos-679882085ed83c250a4b6c0c98f797c3d6eaeb17.png"/>
          <p:cNvPicPr>
            <a:picLocks noChangeAspect="1" noChangeArrowheads="1"/>
          </p:cNvPicPr>
          <p:nvPr/>
        </p:nvPicPr>
        <p:blipFill>
          <a:blip r:embed="rId3"/>
          <a:srcRect l="12629" t="3947" r="15811" b="10527"/>
          <a:stretch>
            <a:fillRect/>
          </a:stretch>
        </p:blipFill>
        <p:spPr bwMode="auto">
          <a:xfrm>
            <a:off x="672584" y="1714494"/>
            <a:ext cx="1756276" cy="3357586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</p:pic>
      <p:pic>
        <p:nvPicPr>
          <p:cNvPr id="149508" name="Picture 4" descr="https://www.androidauthority.com/wp-content/uploads/2017/07/Flickr-screenshot-2017.jpg"/>
          <p:cNvPicPr>
            <a:picLocks noChangeAspect="1" noChangeArrowheads="1"/>
          </p:cNvPicPr>
          <p:nvPr/>
        </p:nvPicPr>
        <p:blipFill>
          <a:blip r:embed="rId4"/>
          <a:srcRect r="68235"/>
          <a:stretch>
            <a:fillRect/>
          </a:stretch>
        </p:blipFill>
        <p:spPr bwMode="auto">
          <a:xfrm>
            <a:off x="3643306" y="1714494"/>
            <a:ext cx="1785950" cy="3357586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49510" name="Picture 6" descr="https://cdn.cultofmac.com/wp-content/uploads/2012/11/Screen-Shot-2012-11-28-at-15.50.22.jpg"/>
          <p:cNvPicPr>
            <a:picLocks noChangeAspect="1" noChangeArrowheads="1"/>
          </p:cNvPicPr>
          <p:nvPr/>
        </p:nvPicPr>
        <p:blipFill>
          <a:blip r:embed="rId5"/>
          <a:srcRect r="52123"/>
          <a:stretch>
            <a:fillRect/>
          </a:stretch>
        </p:blipFill>
        <p:spPr bwMode="auto">
          <a:xfrm>
            <a:off x="6572264" y="1714495"/>
            <a:ext cx="1785950" cy="3357586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2" name="Прямоугольник 11"/>
          <p:cNvSpPr/>
          <p:nvPr/>
        </p:nvSpPr>
        <p:spPr>
          <a:xfrm>
            <a:off x="8532440" y="4671970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6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017A65B3-CC3B-4EDB-A70D-E422425CDC07}"/>
              </a:ext>
            </a:extLst>
          </p:cNvPr>
          <p:cNvSpPr txBox="1">
            <a:spLocks/>
          </p:cNvSpPr>
          <p:nvPr/>
        </p:nvSpPr>
        <p:spPr>
          <a:xfrm>
            <a:off x="4139952" y="2579622"/>
            <a:ext cx="4644008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5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</a:rPr>
              <a:t>Недостатки</a:t>
            </a:r>
          </a:p>
        </p:txBody>
      </p:sp>
      <p:sp>
        <p:nvSpPr>
          <p:cNvPr id="10" name="Google Shape;369;p39">
            <a:extLst>
              <a:ext uri="{FF2B5EF4-FFF2-40B4-BE49-F238E27FC236}">
                <a16:creationId xmlns:a16="http://schemas.microsoft.com/office/drawing/2014/main" id="{7731D2F8-0BA0-4D40-9531-CFE7C4390246}"/>
              </a:ext>
            </a:extLst>
          </p:cNvPr>
          <p:cNvSpPr txBox="1">
            <a:spLocks/>
          </p:cNvSpPr>
          <p:nvPr/>
        </p:nvSpPr>
        <p:spPr>
          <a:xfrm>
            <a:off x="72008" y="123478"/>
            <a:ext cx="4644008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5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Преимущества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E05E2-B2BF-497A-B996-493DDED983AC}"/>
              </a:ext>
            </a:extLst>
          </p:cNvPr>
          <p:cNvSpPr txBox="1"/>
          <p:nvPr/>
        </p:nvSpPr>
        <p:spPr>
          <a:xfrm>
            <a:off x="179512" y="1012542"/>
            <a:ext cx="54726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Бесплатное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использование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Возможность создания собственной коллекции изображений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Различные фильтры для поиска фотографий по тематике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69118-2650-4F05-8FEA-01F8C4C03A61}"/>
              </a:ext>
            </a:extLst>
          </p:cNvPr>
          <p:cNvSpPr txBox="1"/>
          <p:nvPr/>
        </p:nvSpPr>
        <p:spPr>
          <a:xfrm>
            <a:off x="3779912" y="3408551"/>
            <a:ext cx="59213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Недоступны на территории Российской Федерации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Ограниченное пространство хранения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Реклама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97410" y="4659982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7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7"/>
          <p:cNvSpPr/>
          <p:nvPr/>
        </p:nvSpPr>
        <p:spPr>
          <a:xfrm>
            <a:off x="971600" y="503334"/>
            <a:ext cx="1143000" cy="1005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7"/>
          <p:cNvSpPr/>
          <p:nvPr/>
        </p:nvSpPr>
        <p:spPr>
          <a:xfrm>
            <a:off x="7740352" y="3937183"/>
            <a:ext cx="1143000" cy="1005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5" name="Google Shape;885;p47"/>
          <p:cNvCxnSpPr/>
          <p:nvPr/>
        </p:nvCxnSpPr>
        <p:spPr>
          <a:xfrm>
            <a:off x="1715841" y="2283718"/>
            <a:ext cx="1162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F22A8C-62B6-40CD-A8BC-BA2B9387D4E5}"/>
              </a:ext>
            </a:extLst>
          </p:cNvPr>
          <p:cNvSpPr txBox="1"/>
          <p:nvPr/>
        </p:nvSpPr>
        <p:spPr>
          <a:xfrm>
            <a:off x="113823" y="1408584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</a:rPr>
              <a:t>Серверная часть :</a:t>
            </a:r>
          </a:p>
          <a:p>
            <a:pPr indent="450215" algn="just">
              <a:lnSpc>
                <a:spcPct val="150000"/>
              </a:lnSpc>
            </a:pPr>
            <a:endParaRPr lang="ru-RU" sz="28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Язык программирования </a:t>
            </a: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Java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JDK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 17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Система автоматизации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сборки проектов Apache </a:t>
            </a:r>
            <a:r>
              <a:rPr lang="ru-RU" sz="2000" dirty="0" err="1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Maven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Фреймворк </a:t>
            </a: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Spring Boot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СУБД </a:t>
            </a:r>
            <a:r>
              <a:rPr lang="ru-RU" sz="2000" dirty="0" err="1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PostgreSQL</a:t>
            </a:r>
            <a:endParaRPr lang="ru-RU" sz="2000" dirty="0" smtClean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Yandex</a:t>
            </a:r>
            <a:r>
              <a:rPr lang="en-US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Object Storage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A47BA9-5018-4A86-BCBA-FA335944BE03}"/>
              </a:ext>
            </a:extLst>
          </p:cNvPr>
          <p:cNvSpPr txBox="1"/>
          <p:nvPr/>
        </p:nvSpPr>
        <p:spPr>
          <a:xfrm>
            <a:off x="4713980" y="1347614"/>
            <a:ext cx="4572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</a:rPr>
              <a:t>Клиентская часть :</a:t>
            </a:r>
          </a:p>
          <a:p>
            <a:pPr indent="450215" algn="just">
              <a:lnSpc>
                <a:spcPct val="150000"/>
              </a:lnSpc>
            </a:pPr>
            <a:endParaRPr lang="ru-RU" sz="28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Язык программирования </a:t>
            </a: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Kotlin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Android SDK 32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Система автоматизации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сборки проектов </a:t>
            </a: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Gradle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41" name="Google Shape;885;p47">
            <a:extLst>
              <a:ext uri="{FF2B5EF4-FFF2-40B4-BE49-F238E27FC236}">
                <a16:creationId xmlns:a16="http://schemas.microsoft.com/office/drawing/2014/main" id="{53600B59-3CC2-4F2E-8875-F1B278121B5D}"/>
              </a:ext>
            </a:extLst>
          </p:cNvPr>
          <p:cNvCxnSpPr/>
          <p:nvPr/>
        </p:nvCxnSpPr>
        <p:spPr>
          <a:xfrm>
            <a:off x="6444208" y="2283718"/>
            <a:ext cx="1162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369;p39">
            <a:extLst>
              <a:ext uri="{FF2B5EF4-FFF2-40B4-BE49-F238E27FC236}">
                <a16:creationId xmlns:a16="http://schemas.microsoft.com/office/drawing/2014/main" id="{31FD9B0E-8063-4544-928C-33CF647DABA1}"/>
              </a:ext>
            </a:extLst>
          </p:cNvPr>
          <p:cNvSpPr txBox="1">
            <a:spLocks/>
          </p:cNvSpPr>
          <p:nvPr/>
        </p:nvSpPr>
        <p:spPr>
          <a:xfrm>
            <a:off x="0" y="142858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500" b="1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Средства реализации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770292" y="4731981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8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/>
          <p:nvPr/>
        </p:nvSpPr>
        <p:spPr>
          <a:xfrm>
            <a:off x="5092486" y="798990"/>
            <a:ext cx="4077900" cy="3545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0"/>
          <p:cNvGrpSpPr/>
          <p:nvPr/>
        </p:nvGrpSpPr>
        <p:grpSpPr>
          <a:xfrm>
            <a:off x="5492378" y="928676"/>
            <a:ext cx="3904158" cy="3907061"/>
            <a:chOff x="4291980" y="1289176"/>
            <a:chExt cx="2889614" cy="2891763"/>
          </a:xfrm>
        </p:grpSpPr>
        <p:sp>
          <p:nvSpPr>
            <p:cNvPr id="378" name="Google Shape;378;p40"/>
            <p:cNvSpPr/>
            <p:nvPr/>
          </p:nvSpPr>
          <p:spPr>
            <a:xfrm>
              <a:off x="4658418" y="1728184"/>
              <a:ext cx="738117" cy="97110"/>
            </a:xfrm>
            <a:custGeom>
              <a:avLst/>
              <a:gdLst/>
              <a:ahLst/>
              <a:cxnLst/>
              <a:rect l="l" t="t" r="r" b="b"/>
              <a:pathLst>
                <a:path w="8597" h="1131" extrusionOk="0">
                  <a:moveTo>
                    <a:pt x="87" y="0"/>
                  </a:moveTo>
                  <a:lnTo>
                    <a:pt x="0" y="1130"/>
                  </a:lnTo>
                  <a:lnTo>
                    <a:pt x="8511" y="1130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58418" y="1863931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0"/>
                  </a:moveTo>
                  <a:lnTo>
                    <a:pt x="0" y="1132"/>
                  </a:lnTo>
                  <a:lnTo>
                    <a:pt x="8511" y="1132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4658418" y="1999935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2"/>
                  </a:lnTo>
                  <a:lnTo>
                    <a:pt x="8511" y="1132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658418" y="2135854"/>
              <a:ext cx="738117" cy="97368"/>
            </a:xfrm>
            <a:custGeom>
              <a:avLst/>
              <a:gdLst/>
              <a:ahLst/>
              <a:cxnLst/>
              <a:rect l="l" t="t" r="r" b="b"/>
              <a:pathLst>
                <a:path w="8597" h="1134" extrusionOk="0">
                  <a:moveTo>
                    <a:pt x="87" y="0"/>
                  </a:moveTo>
                  <a:lnTo>
                    <a:pt x="0" y="1134"/>
                  </a:lnTo>
                  <a:lnTo>
                    <a:pt x="8511" y="113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658418" y="2271858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3"/>
                  </a:lnTo>
                  <a:lnTo>
                    <a:pt x="8511" y="1133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658418" y="2407862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3"/>
                  </a:lnTo>
                  <a:lnTo>
                    <a:pt x="8511" y="1133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658418" y="2543781"/>
              <a:ext cx="738117" cy="97196"/>
            </a:xfrm>
            <a:custGeom>
              <a:avLst/>
              <a:gdLst/>
              <a:ahLst/>
              <a:cxnLst/>
              <a:rect l="l" t="t" r="r" b="b"/>
              <a:pathLst>
                <a:path w="8597" h="1132" extrusionOk="0">
                  <a:moveTo>
                    <a:pt x="87" y="1"/>
                  </a:moveTo>
                  <a:lnTo>
                    <a:pt x="0" y="1131"/>
                  </a:lnTo>
                  <a:lnTo>
                    <a:pt x="8511" y="1131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658418" y="2679871"/>
              <a:ext cx="738117" cy="97110"/>
            </a:xfrm>
            <a:custGeom>
              <a:avLst/>
              <a:gdLst/>
              <a:ahLst/>
              <a:cxnLst/>
              <a:rect l="l" t="t" r="r" b="b"/>
              <a:pathLst>
                <a:path w="8597" h="1131" extrusionOk="0">
                  <a:moveTo>
                    <a:pt x="87" y="0"/>
                  </a:moveTo>
                  <a:lnTo>
                    <a:pt x="0" y="1130"/>
                  </a:lnTo>
                  <a:lnTo>
                    <a:pt x="8511" y="1130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58418" y="2815703"/>
              <a:ext cx="738117" cy="97196"/>
            </a:xfrm>
            <a:custGeom>
              <a:avLst/>
              <a:gdLst/>
              <a:ahLst/>
              <a:cxnLst/>
              <a:rect l="l" t="t" r="r" b="b"/>
              <a:pathLst>
                <a:path w="8597" h="1132" extrusionOk="0">
                  <a:moveTo>
                    <a:pt x="87" y="1"/>
                  </a:moveTo>
                  <a:lnTo>
                    <a:pt x="0" y="1131"/>
                  </a:lnTo>
                  <a:lnTo>
                    <a:pt x="8511" y="1131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5430961" y="1728184"/>
              <a:ext cx="738203" cy="97110"/>
            </a:xfrm>
            <a:custGeom>
              <a:avLst/>
              <a:gdLst/>
              <a:ahLst/>
              <a:cxnLst/>
              <a:rect l="l" t="t" r="r" b="b"/>
              <a:pathLst>
                <a:path w="8598" h="1131" extrusionOk="0">
                  <a:moveTo>
                    <a:pt x="88" y="0"/>
                  </a:moveTo>
                  <a:lnTo>
                    <a:pt x="1" y="1130"/>
                  </a:lnTo>
                  <a:lnTo>
                    <a:pt x="8510" y="1130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5430961" y="1863931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0"/>
                  </a:moveTo>
                  <a:lnTo>
                    <a:pt x="1" y="1132"/>
                  </a:lnTo>
                  <a:lnTo>
                    <a:pt x="8510" y="1132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5430961" y="1999935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2"/>
                  </a:lnTo>
                  <a:lnTo>
                    <a:pt x="8510" y="1132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430961" y="2135854"/>
              <a:ext cx="738203" cy="97368"/>
            </a:xfrm>
            <a:custGeom>
              <a:avLst/>
              <a:gdLst/>
              <a:ahLst/>
              <a:cxnLst/>
              <a:rect l="l" t="t" r="r" b="b"/>
              <a:pathLst>
                <a:path w="8598" h="1134" extrusionOk="0">
                  <a:moveTo>
                    <a:pt x="88" y="0"/>
                  </a:moveTo>
                  <a:lnTo>
                    <a:pt x="1" y="1134"/>
                  </a:lnTo>
                  <a:lnTo>
                    <a:pt x="8510" y="1134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5430961" y="2271858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3"/>
                  </a:lnTo>
                  <a:lnTo>
                    <a:pt x="8510" y="1133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5430961" y="2407862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3"/>
                  </a:lnTo>
                  <a:lnTo>
                    <a:pt x="8510" y="1133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5430961" y="2543781"/>
              <a:ext cx="738203" cy="97196"/>
            </a:xfrm>
            <a:custGeom>
              <a:avLst/>
              <a:gdLst/>
              <a:ahLst/>
              <a:cxnLst/>
              <a:rect l="l" t="t" r="r" b="b"/>
              <a:pathLst>
                <a:path w="8598" h="1132" extrusionOk="0">
                  <a:moveTo>
                    <a:pt x="88" y="1"/>
                  </a:moveTo>
                  <a:lnTo>
                    <a:pt x="1" y="1131"/>
                  </a:lnTo>
                  <a:lnTo>
                    <a:pt x="8510" y="1131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5430961" y="2679871"/>
              <a:ext cx="738203" cy="97110"/>
            </a:xfrm>
            <a:custGeom>
              <a:avLst/>
              <a:gdLst/>
              <a:ahLst/>
              <a:cxnLst/>
              <a:rect l="l" t="t" r="r" b="b"/>
              <a:pathLst>
                <a:path w="8598" h="1131" extrusionOk="0">
                  <a:moveTo>
                    <a:pt x="88" y="0"/>
                  </a:moveTo>
                  <a:lnTo>
                    <a:pt x="1" y="1130"/>
                  </a:lnTo>
                  <a:lnTo>
                    <a:pt x="8510" y="1130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5430961" y="2815703"/>
              <a:ext cx="738203" cy="97196"/>
            </a:xfrm>
            <a:custGeom>
              <a:avLst/>
              <a:gdLst/>
              <a:ahLst/>
              <a:cxnLst/>
              <a:rect l="l" t="t" r="r" b="b"/>
              <a:pathLst>
                <a:path w="8598" h="1132" extrusionOk="0">
                  <a:moveTo>
                    <a:pt x="88" y="1"/>
                  </a:moveTo>
                  <a:lnTo>
                    <a:pt x="1" y="1131"/>
                  </a:lnTo>
                  <a:lnTo>
                    <a:pt x="8510" y="1131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4498810" y="2727180"/>
              <a:ext cx="856600" cy="1183357"/>
            </a:xfrm>
            <a:custGeom>
              <a:avLst/>
              <a:gdLst/>
              <a:ahLst/>
              <a:cxnLst/>
              <a:rect l="l" t="t" r="r" b="b"/>
              <a:pathLst>
                <a:path w="9977" h="13782" extrusionOk="0">
                  <a:moveTo>
                    <a:pt x="5027" y="0"/>
                  </a:moveTo>
                  <a:cubicBezTo>
                    <a:pt x="4814" y="0"/>
                    <a:pt x="4602" y="9"/>
                    <a:pt x="4389" y="27"/>
                  </a:cubicBezTo>
                  <a:cubicBezTo>
                    <a:pt x="4389" y="27"/>
                    <a:pt x="201" y="1536"/>
                    <a:pt x="201" y="1837"/>
                  </a:cubicBezTo>
                  <a:cubicBezTo>
                    <a:pt x="201" y="2124"/>
                    <a:pt x="20" y="12719"/>
                    <a:pt x="1" y="13781"/>
                  </a:cubicBezTo>
                  <a:lnTo>
                    <a:pt x="9976" y="13781"/>
                  </a:lnTo>
                  <a:lnTo>
                    <a:pt x="8511" y="1670"/>
                  </a:lnTo>
                  <a:cubicBezTo>
                    <a:pt x="8511" y="1670"/>
                    <a:pt x="6298" y="62"/>
                    <a:pt x="5663" y="27"/>
                  </a:cubicBezTo>
                  <a:cubicBezTo>
                    <a:pt x="5451" y="9"/>
                    <a:pt x="5239" y="0"/>
                    <a:pt x="5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5068987" y="2926035"/>
              <a:ext cx="177124" cy="984499"/>
            </a:xfrm>
            <a:custGeom>
              <a:avLst/>
              <a:gdLst/>
              <a:ahLst/>
              <a:cxnLst/>
              <a:rect l="l" t="t" r="r" b="b"/>
              <a:pathLst>
                <a:path w="2063" h="11466" extrusionOk="0">
                  <a:moveTo>
                    <a:pt x="0" y="1"/>
                  </a:moveTo>
                  <a:lnTo>
                    <a:pt x="596" y="11465"/>
                  </a:lnTo>
                  <a:lnTo>
                    <a:pt x="2062" y="11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494517" y="2722715"/>
              <a:ext cx="865444" cy="1191943"/>
            </a:xfrm>
            <a:custGeom>
              <a:avLst/>
              <a:gdLst/>
              <a:ahLst/>
              <a:cxnLst/>
              <a:rect l="l" t="t" r="r" b="b"/>
              <a:pathLst>
                <a:path w="10080" h="13882" extrusionOk="0">
                  <a:moveTo>
                    <a:pt x="5083" y="105"/>
                  </a:moveTo>
                  <a:cubicBezTo>
                    <a:pt x="5294" y="105"/>
                    <a:pt x="5504" y="113"/>
                    <a:pt x="5713" y="129"/>
                  </a:cubicBezTo>
                  <a:cubicBezTo>
                    <a:pt x="6299" y="160"/>
                    <a:pt x="8307" y="1600"/>
                    <a:pt x="8517" y="1750"/>
                  </a:cubicBezTo>
                  <a:lnTo>
                    <a:pt x="9970" y="13783"/>
                  </a:lnTo>
                  <a:lnTo>
                    <a:pt x="102" y="13783"/>
                  </a:lnTo>
                  <a:cubicBezTo>
                    <a:pt x="126" y="12420"/>
                    <a:pt x="301" y="2176"/>
                    <a:pt x="303" y="1891"/>
                  </a:cubicBezTo>
                  <a:cubicBezTo>
                    <a:pt x="363" y="1697"/>
                    <a:pt x="2485" y="838"/>
                    <a:pt x="4453" y="129"/>
                  </a:cubicBezTo>
                  <a:cubicBezTo>
                    <a:pt x="4662" y="113"/>
                    <a:pt x="4873" y="105"/>
                    <a:pt x="5083" y="105"/>
                  </a:cubicBezTo>
                  <a:close/>
                  <a:moveTo>
                    <a:pt x="5078" y="1"/>
                  </a:moveTo>
                  <a:cubicBezTo>
                    <a:pt x="4864" y="1"/>
                    <a:pt x="4649" y="9"/>
                    <a:pt x="4436" y="27"/>
                  </a:cubicBezTo>
                  <a:cubicBezTo>
                    <a:pt x="4432" y="29"/>
                    <a:pt x="4428" y="29"/>
                    <a:pt x="4423" y="32"/>
                  </a:cubicBezTo>
                  <a:cubicBezTo>
                    <a:pt x="3433" y="388"/>
                    <a:pt x="201" y="1575"/>
                    <a:pt x="201" y="1889"/>
                  </a:cubicBezTo>
                  <a:cubicBezTo>
                    <a:pt x="201" y="2177"/>
                    <a:pt x="23" y="12701"/>
                    <a:pt x="1" y="13830"/>
                  </a:cubicBezTo>
                  <a:cubicBezTo>
                    <a:pt x="1" y="13845"/>
                    <a:pt x="6" y="13858"/>
                    <a:pt x="15" y="13867"/>
                  </a:cubicBezTo>
                  <a:cubicBezTo>
                    <a:pt x="24" y="13877"/>
                    <a:pt x="37" y="13882"/>
                    <a:pt x="51" y="13882"/>
                  </a:cubicBezTo>
                  <a:lnTo>
                    <a:pt x="10026" y="13882"/>
                  </a:lnTo>
                  <a:cubicBezTo>
                    <a:pt x="10041" y="13882"/>
                    <a:pt x="10053" y="13877"/>
                    <a:pt x="10065" y="13864"/>
                  </a:cubicBezTo>
                  <a:cubicBezTo>
                    <a:pt x="10075" y="13855"/>
                    <a:pt x="10079" y="13841"/>
                    <a:pt x="10078" y="13826"/>
                  </a:cubicBezTo>
                  <a:lnTo>
                    <a:pt x="8613" y="1715"/>
                  </a:lnTo>
                  <a:cubicBezTo>
                    <a:pt x="8610" y="1700"/>
                    <a:pt x="8604" y="1687"/>
                    <a:pt x="8592" y="1679"/>
                  </a:cubicBezTo>
                  <a:cubicBezTo>
                    <a:pt x="8503" y="1613"/>
                    <a:pt x="6361" y="63"/>
                    <a:pt x="5719" y="27"/>
                  </a:cubicBezTo>
                  <a:cubicBezTo>
                    <a:pt x="5506" y="9"/>
                    <a:pt x="5292" y="1"/>
                    <a:pt x="5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372257" y="2706659"/>
              <a:ext cx="1249913" cy="1203878"/>
            </a:xfrm>
            <a:custGeom>
              <a:avLst/>
              <a:gdLst/>
              <a:ahLst/>
              <a:cxnLst/>
              <a:rect l="l" t="t" r="r" b="b"/>
              <a:pathLst>
                <a:path w="14558" h="14021" extrusionOk="0">
                  <a:moveTo>
                    <a:pt x="6334" y="0"/>
                  </a:moveTo>
                  <a:cubicBezTo>
                    <a:pt x="5866" y="0"/>
                    <a:pt x="5496" y="202"/>
                    <a:pt x="5060" y="269"/>
                  </a:cubicBezTo>
                  <a:cubicBezTo>
                    <a:pt x="4625" y="335"/>
                    <a:pt x="4357" y="771"/>
                    <a:pt x="4357" y="771"/>
                  </a:cubicBezTo>
                  <a:cubicBezTo>
                    <a:pt x="4357" y="771"/>
                    <a:pt x="704" y="1978"/>
                    <a:pt x="437" y="2045"/>
                  </a:cubicBezTo>
                  <a:cubicBezTo>
                    <a:pt x="170" y="2109"/>
                    <a:pt x="1" y="2715"/>
                    <a:pt x="100" y="3887"/>
                  </a:cubicBezTo>
                  <a:cubicBezTo>
                    <a:pt x="201" y="5005"/>
                    <a:pt x="873" y="13283"/>
                    <a:pt x="932" y="14020"/>
                  </a:cubicBezTo>
                  <a:lnTo>
                    <a:pt x="5561" y="14020"/>
                  </a:lnTo>
                  <a:cubicBezTo>
                    <a:pt x="5575" y="13335"/>
                    <a:pt x="5694" y="6209"/>
                    <a:pt x="5694" y="5126"/>
                  </a:cubicBezTo>
                  <a:cubicBezTo>
                    <a:pt x="5694" y="3985"/>
                    <a:pt x="5560" y="836"/>
                    <a:pt x="5560" y="836"/>
                  </a:cubicBezTo>
                  <a:cubicBezTo>
                    <a:pt x="5776" y="642"/>
                    <a:pt x="5991" y="545"/>
                    <a:pt x="6350" y="545"/>
                  </a:cubicBezTo>
                  <a:cubicBezTo>
                    <a:pt x="6548" y="545"/>
                    <a:pt x="6791" y="575"/>
                    <a:pt x="7101" y="634"/>
                  </a:cubicBezTo>
                  <a:cubicBezTo>
                    <a:pt x="7974" y="802"/>
                    <a:pt x="7908" y="1573"/>
                    <a:pt x="7908" y="1573"/>
                  </a:cubicBezTo>
                  <a:lnTo>
                    <a:pt x="9641" y="14020"/>
                  </a:lnTo>
                  <a:lnTo>
                    <a:pt x="11585" y="14020"/>
                  </a:lnTo>
                  <a:lnTo>
                    <a:pt x="11191" y="11191"/>
                  </a:lnTo>
                  <a:lnTo>
                    <a:pt x="11191" y="11191"/>
                  </a:lnTo>
                  <a:cubicBezTo>
                    <a:pt x="11191" y="11191"/>
                    <a:pt x="11593" y="11894"/>
                    <a:pt x="11895" y="12062"/>
                  </a:cubicBezTo>
                  <a:cubicBezTo>
                    <a:pt x="12053" y="12149"/>
                    <a:pt x="12553" y="12270"/>
                    <a:pt x="13051" y="12270"/>
                  </a:cubicBezTo>
                  <a:cubicBezTo>
                    <a:pt x="13509" y="12270"/>
                    <a:pt x="13965" y="12169"/>
                    <a:pt x="14158" y="11848"/>
                  </a:cubicBezTo>
                  <a:cubicBezTo>
                    <a:pt x="14557" y="11179"/>
                    <a:pt x="11459" y="2546"/>
                    <a:pt x="11327" y="2277"/>
                  </a:cubicBezTo>
                  <a:cubicBezTo>
                    <a:pt x="11192" y="2011"/>
                    <a:pt x="8982" y="1106"/>
                    <a:pt x="8982" y="1106"/>
                  </a:cubicBezTo>
                  <a:cubicBezTo>
                    <a:pt x="8852" y="885"/>
                    <a:pt x="8681" y="692"/>
                    <a:pt x="8478" y="537"/>
                  </a:cubicBezTo>
                  <a:cubicBezTo>
                    <a:pt x="8109" y="235"/>
                    <a:pt x="6802" y="0"/>
                    <a:pt x="6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368393" y="2701937"/>
              <a:ext cx="1259444" cy="1212722"/>
            </a:xfrm>
            <a:custGeom>
              <a:avLst/>
              <a:gdLst/>
              <a:ahLst/>
              <a:cxnLst/>
              <a:rect l="l" t="t" r="r" b="b"/>
              <a:pathLst>
                <a:path w="14669" h="14124" extrusionOk="0">
                  <a:moveTo>
                    <a:pt x="6379" y="104"/>
                  </a:moveTo>
                  <a:cubicBezTo>
                    <a:pt x="6863" y="104"/>
                    <a:pt x="8146" y="347"/>
                    <a:pt x="8492" y="629"/>
                  </a:cubicBezTo>
                  <a:cubicBezTo>
                    <a:pt x="8691" y="782"/>
                    <a:pt x="8854" y="969"/>
                    <a:pt x="8983" y="1186"/>
                  </a:cubicBezTo>
                  <a:cubicBezTo>
                    <a:pt x="8987" y="1195"/>
                    <a:pt x="8994" y="1202"/>
                    <a:pt x="9006" y="1205"/>
                  </a:cubicBezTo>
                  <a:cubicBezTo>
                    <a:pt x="9854" y="1551"/>
                    <a:pt x="11233" y="2170"/>
                    <a:pt x="11326" y="2353"/>
                  </a:cubicBezTo>
                  <a:cubicBezTo>
                    <a:pt x="11554" y="2814"/>
                    <a:pt x="14531" y="11254"/>
                    <a:pt x="14157" y="11878"/>
                  </a:cubicBezTo>
                  <a:cubicBezTo>
                    <a:pt x="13975" y="12181"/>
                    <a:pt x="13537" y="12278"/>
                    <a:pt x="13096" y="12278"/>
                  </a:cubicBezTo>
                  <a:cubicBezTo>
                    <a:pt x="12611" y="12278"/>
                    <a:pt x="12121" y="12160"/>
                    <a:pt x="11963" y="12072"/>
                  </a:cubicBezTo>
                  <a:cubicBezTo>
                    <a:pt x="11675" y="11912"/>
                    <a:pt x="11282" y="11226"/>
                    <a:pt x="11277" y="11219"/>
                  </a:cubicBezTo>
                  <a:cubicBezTo>
                    <a:pt x="11269" y="11204"/>
                    <a:pt x="11251" y="11195"/>
                    <a:pt x="11233" y="11195"/>
                  </a:cubicBezTo>
                  <a:cubicBezTo>
                    <a:pt x="11228" y="11195"/>
                    <a:pt x="11223" y="11195"/>
                    <a:pt x="11218" y="11197"/>
                  </a:cubicBezTo>
                  <a:cubicBezTo>
                    <a:pt x="11196" y="11207"/>
                    <a:pt x="11181" y="11229"/>
                    <a:pt x="11186" y="11253"/>
                  </a:cubicBezTo>
                  <a:lnTo>
                    <a:pt x="11571" y="14025"/>
                  </a:lnTo>
                  <a:lnTo>
                    <a:pt x="9728" y="14025"/>
                  </a:lnTo>
                  <a:lnTo>
                    <a:pt x="8001" y="1629"/>
                  </a:lnTo>
                  <a:cubicBezTo>
                    <a:pt x="8006" y="1551"/>
                    <a:pt x="8019" y="810"/>
                    <a:pt x="7157" y="644"/>
                  </a:cubicBezTo>
                  <a:cubicBezTo>
                    <a:pt x="6847" y="584"/>
                    <a:pt x="6602" y="553"/>
                    <a:pt x="6397" y="553"/>
                  </a:cubicBezTo>
                  <a:cubicBezTo>
                    <a:pt x="6037" y="553"/>
                    <a:pt x="5803" y="649"/>
                    <a:pt x="5572" y="857"/>
                  </a:cubicBezTo>
                  <a:cubicBezTo>
                    <a:pt x="5561" y="866"/>
                    <a:pt x="5556" y="881"/>
                    <a:pt x="5556" y="896"/>
                  </a:cubicBezTo>
                  <a:cubicBezTo>
                    <a:pt x="5558" y="928"/>
                    <a:pt x="5690" y="4057"/>
                    <a:pt x="5690" y="5183"/>
                  </a:cubicBezTo>
                  <a:cubicBezTo>
                    <a:pt x="5690" y="6235"/>
                    <a:pt x="5574" y="13049"/>
                    <a:pt x="5558" y="14027"/>
                  </a:cubicBezTo>
                  <a:lnTo>
                    <a:pt x="1024" y="14027"/>
                  </a:lnTo>
                  <a:lnTo>
                    <a:pt x="973" y="13384"/>
                  </a:lnTo>
                  <a:cubicBezTo>
                    <a:pt x="800" y="11288"/>
                    <a:pt x="282" y="4904"/>
                    <a:pt x="195" y="3937"/>
                  </a:cubicBezTo>
                  <a:cubicBezTo>
                    <a:pt x="89" y="2698"/>
                    <a:pt x="289" y="2198"/>
                    <a:pt x="494" y="2147"/>
                  </a:cubicBezTo>
                  <a:cubicBezTo>
                    <a:pt x="761" y="2080"/>
                    <a:pt x="4268" y="922"/>
                    <a:pt x="4417" y="872"/>
                  </a:cubicBezTo>
                  <a:cubicBezTo>
                    <a:pt x="4429" y="869"/>
                    <a:pt x="4439" y="859"/>
                    <a:pt x="4445" y="850"/>
                  </a:cubicBezTo>
                  <a:cubicBezTo>
                    <a:pt x="4448" y="847"/>
                    <a:pt x="4706" y="434"/>
                    <a:pt x="5114" y="371"/>
                  </a:cubicBezTo>
                  <a:cubicBezTo>
                    <a:pt x="5291" y="343"/>
                    <a:pt x="5460" y="294"/>
                    <a:pt x="5623" y="246"/>
                  </a:cubicBezTo>
                  <a:cubicBezTo>
                    <a:pt x="5870" y="173"/>
                    <a:pt x="6106" y="104"/>
                    <a:pt x="6379" y="104"/>
                  </a:cubicBezTo>
                  <a:close/>
                  <a:moveTo>
                    <a:pt x="6377" y="1"/>
                  </a:moveTo>
                  <a:cubicBezTo>
                    <a:pt x="6090" y="1"/>
                    <a:pt x="5838" y="75"/>
                    <a:pt x="5593" y="147"/>
                  </a:cubicBezTo>
                  <a:cubicBezTo>
                    <a:pt x="5434" y="193"/>
                    <a:pt x="5269" y="241"/>
                    <a:pt x="5096" y="268"/>
                  </a:cubicBezTo>
                  <a:cubicBezTo>
                    <a:pt x="4687" y="331"/>
                    <a:pt x="4423" y="695"/>
                    <a:pt x="4367" y="778"/>
                  </a:cubicBezTo>
                  <a:cubicBezTo>
                    <a:pt x="4099" y="868"/>
                    <a:pt x="722" y="1980"/>
                    <a:pt x="467" y="2045"/>
                  </a:cubicBezTo>
                  <a:cubicBezTo>
                    <a:pt x="140" y="2128"/>
                    <a:pt x="0" y="2836"/>
                    <a:pt x="93" y="3942"/>
                  </a:cubicBezTo>
                  <a:cubicBezTo>
                    <a:pt x="180" y="4910"/>
                    <a:pt x="700" y="11291"/>
                    <a:pt x="871" y="13387"/>
                  </a:cubicBezTo>
                  <a:lnTo>
                    <a:pt x="926" y="14077"/>
                  </a:lnTo>
                  <a:cubicBezTo>
                    <a:pt x="929" y="14103"/>
                    <a:pt x="951" y="14122"/>
                    <a:pt x="976" y="14122"/>
                  </a:cubicBezTo>
                  <a:lnTo>
                    <a:pt x="5605" y="14122"/>
                  </a:lnTo>
                  <a:cubicBezTo>
                    <a:pt x="5633" y="14122"/>
                    <a:pt x="5655" y="14100"/>
                    <a:pt x="5655" y="14074"/>
                  </a:cubicBezTo>
                  <a:cubicBezTo>
                    <a:pt x="5668" y="13306"/>
                    <a:pt x="5788" y="6251"/>
                    <a:pt x="5788" y="5180"/>
                  </a:cubicBezTo>
                  <a:cubicBezTo>
                    <a:pt x="5788" y="4102"/>
                    <a:pt x="5668" y="1204"/>
                    <a:pt x="5655" y="910"/>
                  </a:cubicBezTo>
                  <a:cubicBezTo>
                    <a:pt x="5846" y="743"/>
                    <a:pt x="6037" y="648"/>
                    <a:pt x="6387" y="648"/>
                  </a:cubicBezTo>
                  <a:cubicBezTo>
                    <a:pt x="6579" y="648"/>
                    <a:pt x="6820" y="677"/>
                    <a:pt x="7136" y="738"/>
                  </a:cubicBezTo>
                  <a:cubicBezTo>
                    <a:pt x="7950" y="894"/>
                    <a:pt x="7902" y="1593"/>
                    <a:pt x="7901" y="1622"/>
                  </a:cubicBezTo>
                  <a:lnTo>
                    <a:pt x="7901" y="1632"/>
                  </a:lnTo>
                  <a:lnTo>
                    <a:pt x="9634" y="14080"/>
                  </a:lnTo>
                  <a:cubicBezTo>
                    <a:pt x="9637" y="14106"/>
                    <a:pt x="9658" y="14124"/>
                    <a:pt x="9684" y="14124"/>
                  </a:cubicBezTo>
                  <a:lnTo>
                    <a:pt x="11627" y="14124"/>
                  </a:lnTo>
                  <a:cubicBezTo>
                    <a:pt x="11643" y="14124"/>
                    <a:pt x="11655" y="14119"/>
                    <a:pt x="11662" y="14108"/>
                  </a:cubicBezTo>
                  <a:cubicBezTo>
                    <a:pt x="11672" y="14097"/>
                    <a:pt x="11675" y="14083"/>
                    <a:pt x="11674" y="14068"/>
                  </a:cubicBezTo>
                  <a:lnTo>
                    <a:pt x="11314" y="11477"/>
                  </a:lnTo>
                  <a:lnTo>
                    <a:pt x="11314" y="11477"/>
                  </a:lnTo>
                  <a:cubicBezTo>
                    <a:pt x="11460" y="11702"/>
                    <a:pt x="11705" y="12047"/>
                    <a:pt x="11911" y="12161"/>
                  </a:cubicBezTo>
                  <a:cubicBezTo>
                    <a:pt x="12081" y="12255"/>
                    <a:pt x="12583" y="12377"/>
                    <a:pt x="13087" y="12377"/>
                  </a:cubicBezTo>
                  <a:cubicBezTo>
                    <a:pt x="13561" y="12377"/>
                    <a:pt x="14037" y="12269"/>
                    <a:pt x="14241" y="11929"/>
                  </a:cubicBezTo>
                  <a:cubicBezTo>
                    <a:pt x="14668" y="11213"/>
                    <a:pt x="11453" y="2385"/>
                    <a:pt x="11414" y="2307"/>
                  </a:cubicBezTo>
                  <a:cubicBezTo>
                    <a:pt x="11277" y="2036"/>
                    <a:pt x="9348" y="1237"/>
                    <a:pt x="9058" y="1117"/>
                  </a:cubicBezTo>
                  <a:cubicBezTo>
                    <a:pt x="8927" y="896"/>
                    <a:pt x="8756" y="704"/>
                    <a:pt x="8552" y="548"/>
                  </a:cubicBezTo>
                  <a:cubicBezTo>
                    <a:pt x="8166" y="231"/>
                    <a:pt x="6827" y="1"/>
                    <a:pt x="6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4694221" y="2789515"/>
              <a:ext cx="147246" cy="357961"/>
            </a:xfrm>
            <a:custGeom>
              <a:avLst/>
              <a:gdLst/>
              <a:ahLst/>
              <a:cxnLst/>
              <a:rect l="l" t="t" r="r" b="b"/>
              <a:pathLst>
                <a:path w="1715" h="4169" extrusionOk="0">
                  <a:moveTo>
                    <a:pt x="653" y="1"/>
                  </a:moveTo>
                  <a:lnTo>
                    <a:pt x="0" y="2863"/>
                  </a:lnTo>
                  <a:cubicBezTo>
                    <a:pt x="0" y="2863"/>
                    <a:pt x="979" y="3063"/>
                    <a:pt x="1225" y="3228"/>
                  </a:cubicBezTo>
                  <a:cubicBezTo>
                    <a:pt x="1469" y="3395"/>
                    <a:pt x="1714" y="4169"/>
                    <a:pt x="1714" y="4169"/>
                  </a:cubicBezTo>
                  <a:lnTo>
                    <a:pt x="653" y="1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4689842" y="2785222"/>
              <a:ext cx="156776" cy="366719"/>
            </a:xfrm>
            <a:custGeom>
              <a:avLst/>
              <a:gdLst/>
              <a:ahLst/>
              <a:cxnLst/>
              <a:rect l="l" t="t" r="r" b="b"/>
              <a:pathLst>
                <a:path w="1826" h="4271" extrusionOk="0">
                  <a:moveTo>
                    <a:pt x="706" y="1"/>
                  </a:moveTo>
                  <a:cubicBezTo>
                    <a:pt x="682" y="1"/>
                    <a:pt x="661" y="16"/>
                    <a:pt x="657" y="40"/>
                  </a:cubicBezTo>
                  <a:lnTo>
                    <a:pt x="2" y="2901"/>
                  </a:lnTo>
                  <a:cubicBezTo>
                    <a:pt x="1" y="2914"/>
                    <a:pt x="2" y="2929"/>
                    <a:pt x="10" y="2939"/>
                  </a:cubicBezTo>
                  <a:cubicBezTo>
                    <a:pt x="17" y="2951"/>
                    <a:pt x="28" y="2960"/>
                    <a:pt x="41" y="2961"/>
                  </a:cubicBezTo>
                  <a:cubicBezTo>
                    <a:pt x="50" y="2964"/>
                    <a:pt x="1013" y="3163"/>
                    <a:pt x="1248" y="3321"/>
                  </a:cubicBezTo>
                  <a:cubicBezTo>
                    <a:pt x="1438" y="3451"/>
                    <a:pt x="1653" y="4025"/>
                    <a:pt x="1719" y="4235"/>
                  </a:cubicBezTo>
                  <a:cubicBezTo>
                    <a:pt x="1727" y="4257"/>
                    <a:pt x="1746" y="4270"/>
                    <a:pt x="1767" y="4270"/>
                  </a:cubicBezTo>
                  <a:cubicBezTo>
                    <a:pt x="1772" y="4270"/>
                    <a:pt x="1777" y="4269"/>
                    <a:pt x="1784" y="4269"/>
                  </a:cubicBezTo>
                  <a:cubicBezTo>
                    <a:pt x="1811" y="4261"/>
                    <a:pt x="1825" y="4232"/>
                    <a:pt x="1817" y="4205"/>
                  </a:cubicBezTo>
                  <a:cubicBezTo>
                    <a:pt x="1806" y="4173"/>
                    <a:pt x="1563" y="3411"/>
                    <a:pt x="1307" y="3238"/>
                  </a:cubicBezTo>
                  <a:cubicBezTo>
                    <a:pt x="1086" y="3087"/>
                    <a:pt x="319" y="2917"/>
                    <a:pt x="113" y="2873"/>
                  </a:cubicBezTo>
                  <a:lnTo>
                    <a:pt x="756" y="63"/>
                  </a:lnTo>
                  <a:cubicBezTo>
                    <a:pt x="761" y="35"/>
                    <a:pt x="745" y="7"/>
                    <a:pt x="717" y="2"/>
                  </a:cubicBezTo>
                  <a:cubicBezTo>
                    <a:pt x="713" y="1"/>
                    <a:pt x="710" y="1"/>
                    <a:pt x="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120502" y="2828153"/>
              <a:ext cx="96504" cy="364916"/>
            </a:xfrm>
            <a:custGeom>
              <a:avLst/>
              <a:gdLst/>
              <a:ahLst/>
              <a:cxnLst/>
              <a:rect l="l" t="t" r="r" b="b"/>
              <a:pathLst>
                <a:path w="1124" h="4250" extrusionOk="0">
                  <a:moveTo>
                    <a:pt x="348" y="0"/>
                  </a:moveTo>
                  <a:lnTo>
                    <a:pt x="197" y="2594"/>
                  </a:lnTo>
                  <a:lnTo>
                    <a:pt x="197" y="2594"/>
                  </a:lnTo>
                  <a:cubicBezTo>
                    <a:pt x="216" y="2552"/>
                    <a:pt x="238" y="2516"/>
                    <a:pt x="264" y="2491"/>
                  </a:cubicBezTo>
                  <a:cubicBezTo>
                    <a:pt x="445" y="2312"/>
                    <a:pt x="740" y="2279"/>
                    <a:pt x="933" y="2279"/>
                  </a:cubicBezTo>
                  <a:cubicBezTo>
                    <a:pt x="1045" y="2279"/>
                    <a:pt x="1123" y="2290"/>
                    <a:pt x="1123" y="2290"/>
                  </a:cubicBezTo>
                  <a:lnTo>
                    <a:pt x="348" y="0"/>
                  </a:lnTo>
                  <a:close/>
                  <a:moveTo>
                    <a:pt x="197" y="2594"/>
                  </a:moveTo>
                  <a:cubicBezTo>
                    <a:pt x="0" y="3028"/>
                    <a:pt x="100" y="4249"/>
                    <a:pt x="100" y="4249"/>
                  </a:cubicBezTo>
                  <a:lnTo>
                    <a:pt x="197" y="2594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5115178" y="2823688"/>
              <a:ext cx="106377" cy="373674"/>
            </a:xfrm>
            <a:custGeom>
              <a:avLst/>
              <a:gdLst/>
              <a:ahLst/>
              <a:cxnLst/>
              <a:rect l="l" t="t" r="r" b="b"/>
              <a:pathLst>
                <a:path w="1239" h="4352" extrusionOk="0">
                  <a:moveTo>
                    <a:pt x="410" y="0"/>
                  </a:moveTo>
                  <a:cubicBezTo>
                    <a:pt x="404" y="0"/>
                    <a:pt x="398" y="1"/>
                    <a:pt x="392" y="4"/>
                  </a:cubicBezTo>
                  <a:cubicBezTo>
                    <a:pt x="367" y="12"/>
                    <a:pt x="352" y="42"/>
                    <a:pt x="361" y="67"/>
                  </a:cubicBezTo>
                  <a:lnTo>
                    <a:pt x="1113" y="2284"/>
                  </a:lnTo>
                  <a:cubicBezTo>
                    <a:pt x="1080" y="2281"/>
                    <a:pt x="1038" y="2279"/>
                    <a:pt x="990" y="2279"/>
                  </a:cubicBezTo>
                  <a:cubicBezTo>
                    <a:pt x="790" y="2279"/>
                    <a:pt x="485" y="2315"/>
                    <a:pt x="294" y="2506"/>
                  </a:cubicBezTo>
                  <a:cubicBezTo>
                    <a:pt x="0" y="2799"/>
                    <a:pt x="102" y="4152"/>
                    <a:pt x="115" y="4304"/>
                  </a:cubicBezTo>
                  <a:cubicBezTo>
                    <a:pt x="117" y="4331"/>
                    <a:pt x="139" y="4351"/>
                    <a:pt x="164" y="4351"/>
                  </a:cubicBezTo>
                  <a:cubicBezTo>
                    <a:pt x="164" y="4351"/>
                    <a:pt x="165" y="4351"/>
                    <a:pt x="168" y="4347"/>
                  </a:cubicBezTo>
                  <a:cubicBezTo>
                    <a:pt x="196" y="4345"/>
                    <a:pt x="215" y="4322"/>
                    <a:pt x="214" y="4294"/>
                  </a:cubicBezTo>
                  <a:cubicBezTo>
                    <a:pt x="182" y="3890"/>
                    <a:pt x="142" y="2796"/>
                    <a:pt x="363" y="2577"/>
                  </a:cubicBezTo>
                  <a:cubicBezTo>
                    <a:pt x="529" y="2411"/>
                    <a:pt x="808" y="2381"/>
                    <a:pt x="992" y="2381"/>
                  </a:cubicBezTo>
                  <a:cubicBezTo>
                    <a:pt x="1100" y="2381"/>
                    <a:pt x="1176" y="2391"/>
                    <a:pt x="1178" y="2391"/>
                  </a:cubicBezTo>
                  <a:cubicBezTo>
                    <a:pt x="1179" y="2391"/>
                    <a:pt x="1181" y="2391"/>
                    <a:pt x="1182" y="2391"/>
                  </a:cubicBezTo>
                  <a:cubicBezTo>
                    <a:pt x="1197" y="2391"/>
                    <a:pt x="1214" y="2384"/>
                    <a:pt x="1223" y="2372"/>
                  </a:cubicBezTo>
                  <a:cubicBezTo>
                    <a:pt x="1235" y="2359"/>
                    <a:pt x="1238" y="2341"/>
                    <a:pt x="1232" y="2325"/>
                  </a:cubicBezTo>
                  <a:lnTo>
                    <a:pt x="457" y="35"/>
                  </a:lnTo>
                  <a:cubicBezTo>
                    <a:pt x="450" y="14"/>
                    <a:pt x="431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841208" y="2444611"/>
              <a:ext cx="224689" cy="561798"/>
            </a:xfrm>
            <a:custGeom>
              <a:avLst/>
              <a:gdLst/>
              <a:ahLst/>
              <a:cxnLst/>
              <a:rect l="l" t="t" r="r" b="b"/>
              <a:pathLst>
                <a:path w="2617" h="6543" extrusionOk="0">
                  <a:moveTo>
                    <a:pt x="126" y="1"/>
                  </a:moveTo>
                  <a:cubicBezTo>
                    <a:pt x="33" y="1"/>
                    <a:pt x="1" y="93"/>
                    <a:pt x="1" y="93"/>
                  </a:cubicBezTo>
                  <a:cubicBezTo>
                    <a:pt x="1" y="93"/>
                    <a:pt x="228" y="2226"/>
                    <a:pt x="151" y="3131"/>
                  </a:cubicBezTo>
                  <a:cubicBezTo>
                    <a:pt x="76" y="4035"/>
                    <a:pt x="253" y="5241"/>
                    <a:pt x="805" y="5970"/>
                  </a:cubicBezTo>
                  <a:cubicBezTo>
                    <a:pt x="1078" y="6330"/>
                    <a:pt x="1387" y="6543"/>
                    <a:pt x="1660" y="6543"/>
                  </a:cubicBezTo>
                  <a:cubicBezTo>
                    <a:pt x="1942" y="6543"/>
                    <a:pt x="2186" y="6317"/>
                    <a:pt x="2314" y="5794"/>
                  </a:cubicBezTo>
                  <a:cubicBezTo>
                    <a:pt x="2566" y="4762"/>
                    <a:pt x="2616" y="2703"/>
                    <a:pt x="2616" y="2703"/>
                  </a:cubicBezTo>
                  <a:cubicBezTo>
                    <a:pt x="2616" y="2703"/>
                    <a:pt x="1636" y="2301"/>
                    <a:pt x="907" y="944"/>
                  </a:cubicBezTo>
                  <a:cubicBezTo>
                    <a:pt x="488" y="167"/>
                    <a:pt x="25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41208" y="2444697"/>
              <a:ext cx="224517" cy="437899"/>
            </a:xfrm>
            <a:custGeom>
              <a:avLst/>
              <a:gdLst/>
              <a:ahLst/>
              <a:cxnLst/>
              <a:rect l="l" t="t" r="r" b="b"/>
              <a:pathLst>
                <a:path w="2615" h="5100" extrusionOk="0">
                  <a:moveTo>
                    <a:pt x="125" y="1"/>
                  </a:moveTo>
                  <a:cubicBezTo>
                    <a:pt x="32" y="1"/>
                    <a:pt x="1" y="92"/>
                    <a:pt x="1" y="92"/>
                  </a:cubicBezTo>
                  <a:cubicBezTo>
                    <a:pt x="1" y="92"/>
                    <a:pt x="228" y="2225"/>
                    <a:pt x="151" y="3130"/>
                  </a:cubicBezTo>
                  <a:cubicBezTo>
                    <a:pt x="98" y="3794"/>
                    <a:pt x="170" y="4463"/>
                    <a:pt x="368" y="5100"/>
                  </a:cubicBezTo>
                  <a:lnTo>
                    <a:pt x="621" y="4774"/>
                  </a:lnTo>
                  <a:cubicBezTo>
                    <a:pt x="621" y="4774"/>
                    <a:pt x="770" y="4752"/>
                    <a:pt x="1458" y="4603"/>
                  </a:cubicBezTo>
                  <a:cubicBezTo>
                    <a:pt x="1908" y="4506"/>
                    <a:pt x="2320" y="4169"/>
                    <a:pt x="2552" y="3946"/>
                  </a:cubicBezTo>
                  <a:cubicBezTo>
                    <a:pt x="2600" y="3265"/>
                    <a:pt x="2615" y="2705"/>
                    <a:pt x="2615" y="2705"/>
                  </a:cubicBezTo>
                  <a:cubicBezTo>
                    <a:pt x="2615" y="2705"/>
                    <a:pt x="1635" y="2304"/>
                    <a:pt x="905" y="947"/>
                  </a:cubicBezTo>
                  <a:cubicBezTo>
                    <a:pt x="487" y="167"/>
                    <a:pt x="250" y="1"/>
                    <a:pt x="125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836744" y="2440489"/>
              <a:ext cx="233103" cy="570299"/>
            </a:xfrm>
            <a:custGeom>
              <a:avLst/>
              <a:gdLst/>
              <a:ahLst/>
              <a:cxnLst/>
              <a:rect l="l" t="t" r="r" b="b"/>
              <a:pathLst>
                <a:path w="2715" h="6642" extrusionOk="0">
                  <a:moveTo>
                    <a:pt x="174" y="100"/>
                  </a:moveTo>
                  <a:cubicBezTo>
                    <a:pt x="251" y="100"/>
                    <a:pt x="466" y="189"/>
                    <a:pt x="912" y="1018"/>
                  </a:cubicBezTo>
                  <a:cubicBezTo>
                    <a:pt x="1575" y="2256"/>
                    <a:pt x="2434" y="2703"/>
                    <a:pt x="2614" y="2787"/>
                  </a:cubicBezTo>
                  <a:cubicBezTo>
                    <a:pt x="2607" y="3056"/>
                    <a:pt x="2545" y="4891"/>
                    <a:pt x="2315" y="5833"/>
                  </a:cubicBezTo>
                  <a:cubicBezTo>
                    <a:pt x="2215" y="6242"/>
                    <a:pt x="2039" y="6483"/>
                    <a:pt x="1803" y="6533"/>
                  </a:cubicBezTo>
                  <a:cubicBezTo>
                    <a:pt x="1774" y="6539"/>
                    <a:pt x="1744" y="6542"/>
                    <a:pt x="1713" y="6542"/>
                  </a:cubicBezTo>
                  <a:cubicBezTo>
                    <a:pt x="1461" y="6542"/>
                    <a:pt x="1163" y="6342"/>
                    <a:pt x="897" y="5989"/>
                  </a:cubicBezTo>
                  <a:cubicBezTo>
                    <a:pt x="352" y="5270"/>
                    <a:pt x="179" y="4063"/>
                    <a:pt x="253" y="3184"/>
                  </a:cubicBezTo>
                  <a:cubicBezTo>
                    <a:pt x="325" y="2322"/>
                    <a:pt x="123" y="333"/>
                    <a:pt x="104" y="150"/>
                  </a:cubicBezTo>
                  <a:cubicBezTo>
                    <a:pt x="112" y="134"/>
                    <a:pt x="132" y="101"/>
                    <a:pt x="170" y="100"/>
                  </a:cubicBezTo>
                  <a:cubicBezTo>
                    <a:pt x="172" y="100"/>
                    <a:pt x="173" y="100"/>
                    <a:pt x="174" y="100"/>
                  </a:cubicBezTo>
                  <a:close/>
                  <a:moveTo>
                    <a:pt x="176" y="1"/>
                  </a:moveTo>
                  <a:cubicBezTo>
                    <a:pt x="171" y="1"/>
                    <a:pt x="166" y="1"/>
                    <a:pt x="162" y="1"/>
                  </a:cubicBezTo>
                  <a:cubicBezTo>
                    <a:pt x="67" y="9"/>
                    <a:pt x="17" y="84"/>
                    <a:pt x="2" y="126"/>
                  </a:cubicBezTo>
                  <a:cubicBezTo>
                    <a:pt x="1" y="134"/>
                    <a:pt x="1" y="141"/>
                    <a:pt x="1" y="149"/>
                  </a:cubicBezTo>
                  <a:cubicBezTo>
                    <a:pt x="2" y="171"/>
                    <a:pt x="225" y="2287"/>
                    <a:pt x="151" y="3177"/>
                  </a:cubicBezTo>
                  <a:cubicBezTo>
                    <a:pt x="76" y="4072"/>
                    <a:pt x="253" y="5310"/>
                    <a:pt x="815" y="6051"/>
                  </a:cubicBezTo>
                  <a:cubicBezTo>
                    <a:pt x="1106" y="6431"/>
                    <a:pt x="1425" y="6642"/>
                    <a:pt x="1711" y="6642"/>
                  </a:cubicBezTo>
                  <a:cubicBezTo>
                    <a:pt x="1749" y="6642"/>
                    <a:pt x="1786" y="6637"/>
                    <a:pt x="1823" y="6632"/>
                  </a:cubicBezTo>
                  <a:cubicBezTo>
                    <a:pt x="2014" y="6592"/>
                    <a:pt x="2275" y="6424"/>
                    <a:pt x="2412" y="5856"/>
                  </a:cubicBezTo>
                  <a:cubicBezTo>
                    <a:pt x="2661" y="4832"/>
                    <a:pt x="2714" y="2775"/>
                    <a:pt x="2714" y="2754"/>
                  </a:cubicBezTo>
                  <a:cubicBezTo>
                    <a:pt x="2714" y="2735"/>
                    <a:pt x="2702" y="2714"/>
                    <a:pt x="2683" y="2707"/>
                  </a:cubicBezTo>
                  <a:cubicBezTo>
                    <a:pt x="2674" y="2703"/>
                    <a:pt x="1711" y="2293"/>
                    <a:pt x="1000" y="969"/>
                  </a:cubicBezTo>
                  <a:cubicBezTo>
                    <a:pt x="649" y="315"/>
                    <a:pt x="379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221298" y="2387341"/>
              <a:ext cx="60701" cy="161937"/>
            </a:xfrm>
            <a:custGeom>
              <a:avLst/>
              <a:gdLst/>
              <a:ahLst/>
              <a:cxnLst/>
              <a:rect l="l" t="t" r="r" b="b"/>
              <a:pathLst>
                <a:path w="707" h="1886" extrusionOk="0">
                  <a:moveTo>
                    <a:pt x="364" y="0"/>
                  </a:moveTo>
                  <a:cubicBezTo>
                    <a:pt x="226" y="0"/>
                    <a:pt x="178" y="216"/>
                    <a:pt x="178" y="216"/>
                  </a:cubicBezTo>
                  <a:cubicBezTo>
                    <a:pt x="178" y="216"/>
                    <a:pt x="1" y="1550"/>
                    <a:pt x="26" y="1801"/>
                  </a:cubicBezTo>
                  <a:cubicBezTo>
                    <a:pt x="32" y="1860"/>
                    <a:pt x="48" y="1885"/>
                    <a:pt x="72" y="1885"/>
                  </a:cubicBezTo>
                  <a:cubicBezTo>
                    <a:pt x="148" y="1885"/>
                    <a:pt x="306" y="1616"/>
                    <a:pt x="480" y="1347"/>
                  </a:cubicBezTo>
                  <a:cubicBezTo>
                    <a:pt x="707" y="996"/>
                    <a:pt x="605" y="166"/>
                    <a:pt x="605" y="166"/>
                  </a:cubicBezTo>
                  <a:cubicBezTo>
                    <a:pt x="505" y="43"/>
                    <a:pt x="426" y="0"/>
                    <a:pt x="364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5217005" y="2382962"/>
              <a:ext cx="69029" cy="170695"/>
            </a:xfrm>
            <a:custGeom>
              <a:avLst/>
              <a:gdLst/>
              <a:ahLst/>
              <a:cxnLst/>
              <a:rect l="l" t="t" r="r" b="b"/>
              <a:pathLst>
                <a:path w="804" h="1988" extrusionOk="0">
                  <a:moveTo>
                    <a:pt x="413" y="101"/>
                  </a:moveTo>
                  <a:cubicBezTo>
                    <a:pt x="465" y="101"/>
                    <a:pt x="531" y="150"/>
                    <a:pt x="606" y="238"/>
                  </a:cubicBezTo>
                  <a:cubicBezTo>
                    <a:pt x="618" y="348"/>
                    <a:pt x="684" y="1063"/>
                    <a:pt x="487" y="1370"/>
                  </a:cubicBezTo>
                  <a:lnTo>
                    <a:pt x="415" y="1485"/>
                  </a:lnTo>
                  <a:cubicBezTo>
                    <a:pt x="319" y="1635"/>
                    <a:pt x="192" y="1837"/>
                    <a:pt x="133" y="1878"/>
                  </a:cubicBezTo>
                  <a:cubicBezTo>
                    <a:pt x="132" y="1872"/>
                    <a:pt x="130" y="1861"/>
                    <a:pt x="127" y="1846"/>
                  </a:cubicBezTo>
                  <a:cubicBezTo>
                    <a:pt x="102" y="1603"/>
                    <a:pt x="275" y="288"/>
                    <a:pt x="278" y="278"/>
                  </a:cubicBezTo>
                  <a:cubicBezTo>
                    <a:pt x="287" y="238"/>
                    <a:pt x="326" y="120"/>
                    <a:pt x="397" y="102"/>
                  </a:cubicBezTo>
                  <a:cubicBezTo>
                    <a:pt x="401" y="101"/>
                    <a:pt x="407" y="101"/>
                    <a:pt x="413" y="101"/>
                  </a:cubicBezTo>
                  <a:close/>
                  <a:moveTo>
                    <a:pt x="412" y="1"/>
                  </a:moveTo>
                  <a:cubicBezTo>
                    <a:pt x="399" y="1"/>
                    <a:pt x="386" y="2"/>
                    <a:pt x="373" y="5"/>
                  </a:cubicBezTo>
                  <a:cubicBezTo>
                    <a:pt x="230" y="39"/>
                    <a:pt x="183" y="236"/>
                    <a:pt x="177" y="262"/>
                  </a:cubicBezTo>
                  <a:cubicBezTo>
                    <a:pt x="170" y="318"/>
                    <a:pt x="1" y="1603"/>
                    <a:pt x="27" y="1858"/>
                  </a:cubicBezTo>
                  <a:cubicBezTo>
                    <a:pt x="30" y="1887"/>
                    <a:pt x="37" y="1971"/>
                    <a:pt x="104" y="1986"/>
                  </a:cubicBezTo>
                  <a:cubicBezTo>
                    <a:pt x="110" y="1987"/>
                    <a:pt x="117" y="1987"/>
                    <a:pt x="121" y="1987"/>
                  </a:cubicBezTo>
                  <a:cubicBezTo>
                    <a:pt x="211" y="1987"/>
                    <a:pt x="306" y="1843"/>
                    <a:pt x="500" y="1538"/>
                  </a:cubicBezTo>
                  <a:lnTo>
                    <a:pt x="572" y="1426"/>
                  </a:lnTo>
                  <a:cubicBezTo>
                    <a:pt x="804" y="1063"/>
                    <a:pt x="708" y="247"/>
                    <a:pt x="705" y="211"/>
                  </a:cubicBezTo>
                  <a:cubicBezTo>
                    <a:pt x="702" y="203"/>
                    <a:pt x="699" y="194"/>
                    <a:pt x="693" y="186"/>
                  </a:cubicBezTo>
                  <a:cubicBezTo>
                    <a:pt x="592" y="64"/>
                    <a:pt x="499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40154" y="2222402"/>
              <a:ext cx="520382" cy="546343"/>
            </a:xfrm>
            <a:custGeom>
              <a:avLst/>
              <a:gdLst/>
              <a:ahLst/>
              <a:cxnLst/>
              <a:rect l="l" t="t" r="r" b="b"/>
              <a:pathLst>
                <a:path w="6061" h="6363" extrusionOk="0">
                  <a:moveTo>
                    <a:pt x="4740" y="1"/>
                  </a:moveTo>
                  <a:cubicBezTo>
                    <a:pt x="3891" y="1"/>
                    <a:pt x="1673" y="881"/>
                    <a:pt x="1209" y="1234"/>
                  </a:cubicBezTo>
                  <a:cubicBezTo>
                    <a:pt x="681" y="1636"/>
                    <a:pt x="628" y="2064"/>
                    <a:pt x="628" y="2064"/>
                  </a:cubicBezTo>
                  <a:cubicBezTo>
                    <a:pt x="628" y="2064"/>
                    <a:pt x="556" y="2041"/>
                    <a:pt x="464" y="2041"/>
                  </a:cubicBezTo>
                  <a:cubicBezTo>
                    <a:pt x="318" y="2041"/>
                    <a:pt x="122" y="2098"/>
                    <a:pt x="75" y="2389"/>
                  </a:cubicBezTo>
                  <a:cubicBezTo>
                    <a:pt x="0" y="2867"/>
                    <a:pt x="377" y="3647"/>
                    <a:pt x="604" y="3872"/>
                  </a:cubicBezTo>
                  <a:cubicBezTo>
                    <a:pt x="675" y="3942"/>
                    <a:pt x="750" y="3967"/>
                    <a:pt x="820" y="3967"/>
                  </a:cubicBezTo>
                  <a:cubicBezTo>
                    <a:pt x="976" y="3967"/>
                    <a:pt x="1107" y="3847"/>
                    <a:pt x="1107" y="3847"/>
                  </a:cubicBezTo>
                  <a:cubicBezTo>
                    <a:pt x="1107" y="3847"/>
                    <a:pt x="1334" y="4877"/>
                    <a:pt x="1761" y="5431"/>
                  </a:cubicBezTo>
                  <a:cubicBezTo>
                    <a:pt x="2121" y="5898"/>
                    <a:pt x="2785" y="6363"/>
                    <a:pt x="3406" y="6363"/>
                  </a:cubicBezTo>
                  <a:cubicBezTo>
                    <a:pt x="3522" y="6363"/>
                    <a:pt x="3637" y="6347"/>
                    <a:pt x="3748" y="6311"/>
                  </a:cubicBezTo>
                  <a:cubicBezTo>
                    <a:pt x="4451" y="6087"/>
                    <a:pt x="5306" y="4727"/>
                    <a:pt x="5633" y="3974"/>
                  </a:cubicBezTo>
                  <a:cubicBezTo>
                    <a:pt x="5958" y="3221"/>
                    <a:pt x="5810" y="2540"/>
                    <a:pt x="5933" y="2164"/>
                  </a:cubicBezTo>
                  <a:cubicBezTo>
                    <a:pt x="6060" y="1787"/>
                    <a:pt x="5481" y="356"/>
                    <a:pt x="5003" y="54"/>
                  </a:cubicBezTo>
                  <a:cubicBezTo>
                    <a:pt x="4946" y="17"/>
                    <a:pt x="4856" y="1"/>
                    <a:pt x="4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40755" y="2327067"/>
              <a:ext cx="365667" cy="441591"/>
            </a:xfrm>
            <a:custGeom>
              <a:avLst/>
              <a:gdLst/>
              <a:ahLst/>
              <a:cxnLst/>
              <a:rect l="l" t="t" r="r" b="b"/>
              <a:pathLst>
                <a:path w="4259" h="5143" extrusionOk="0">
                  <a:moveTo>
                    <a:pt x="1224" y="0"/>
                  </a:moveTo>
                  <a:lnTo>
                    <a:pt x="1207" y="14"/>
                  </a:lnTo>
                  <a:cubicBezTo>
                    <a:pt x="678" y="416"/>
                    <a:pt x="630" y="843"/>
                    <a:pt x="630" y="843"/>
                  </a:cubicBezTo>
                  <a:cubicBezTo>
                    <a:pt x="630" y="843"/>
                    <a:pt x="558" y="820"/>
                    <a:pt x="465" y="820"/>
                  </a:cubicBezTo>
                  <a:cubicBezTo>
                    <a:pt x="319" y="820"/>
                    <a:pt x="123" y="877"/>
                    <a:pt x="77" y="1169"/>
                  </a:cubicBezTo>
                  <a:cubicBezTo>
                    <a:pt x="0" y="1646"/>
                    <a:pt x="379" y="2425"/>
                    <a:pt x="605" y="2652"/>
                  </a:cubicBezTo>
                  <a:cubicBezTo>
                    <a:pt x="675" y="2722"/>
                    <a:pt x="750" y="2746"/>
                    <a:pt x="821" y="2746"/>
                  </a:cubicBezTo>
                  <a:cubicBezTo>
                    <a:pt x="977" y="2746"/>
                    <a:pt x="1109" y="2626"/>
                    <a:pt x="1109" y="2626"/>
                  </a:cubicBezTo>
                  <a:cubicBezTo>
                    <a:pt x="1109" y="2626"/>
                    <a:pt x="1334" y="3655"/>
                    <a:pt x="1762" y="4211"/>
                  </a:cubicBezTo>
                  <a:cubicBezTo>
                    <a:pt x="2122" y="4676"/>
                    <a:pt x="2785" y="5142"/>
                    <a:pt x="3407" y="5142"/>
                  </a:cubicBezTo>
                  <a:cubicBezTo>
                    <a:pt x="3523" y="5142"/>
                    <a:pt x="3637" y="5126"/>
                    <a:pt x="3748" y="5091"/>
                  </a:cubicBezTo>
                  <a:cubicBezTo>
                    <a:pt x="3935" y="5017"/>
                    <a:pt x="4111" y="4905"/>
                    <a:pt x="4258" y="4759"/>
                  </a:cubicBezTo>
                  <a:lnTo>
                    <a:pt x="4258" y="4759"/>
                  </a:lnTo>
                  <a:cubicBezTo>
                    <a:pt x="3979" y="4889"/>
                    <a:pt x="3733" y="4955"/>
                    <a:pt x="3509" y="4955"/>
                  </a:cubicBezTo>
                  <a:cubicBezTo>
                    <a:pt x="3021" y="4955"/>
                    <a:pt x="2637" y="4641"/>
                    <a:pt x="2248" y="3999"/>
                  </a:cubicBezTo>
                  <a:cubicBezTo>
                    <a:pt x="1679" y="3063"/>
                    <a:pt x="1518" y="1422"/>
                    <a:pt x="1518" y="1422"/>
                  </a:cubicBezTo>
                  <a:cubicBezTo>
                    <a:pt x="1518" y="1422"/>
                    <a:pt x="1538" y="546"/>
                    <a:pt x="1224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735690" y="2218452"/>
              <a:ext cx="529483" cy="554586"/>
            </a:xfrm>
            <a:custGeom>
              <a:avLst/>
              <a:gdLst/>
              <a:ahLst/>
              <a:cxnLst/>
              <a:rect l="l" t="t" r="r" b="b"/>
              <a:pathLst>
                <a:path w="6167" h="6459" extrusionOk="0">
                  <a:moveTo>
                    <a:pt x="4794" y="94"/>
                  </a:moveTo>
                  <a:cubicBezTo>
                    <a:pt x="4901" y="94"/>
                    <a:pt x="4981" y="109"/>
                    <a:pt x="5029" y="139"/>
                  </a:cubicBezTo>
                  <a:cubicBezTo>
                    <a:pt x="5480" y="425"/>
                    <a:pt x="6055" y="1837"/>
                    <a:pt x="5937" y="2192"/>
                  </a:cubicBezTo>
                  <a:cubicBezTo>
                    <a:pt x="5885" y="2341"/>
                    <a:pt x="5878" y="2533"/>
                    <a:pt x="5869" y="2752"/>
                  </a:cubicBezTo>
                  <a:cubicBezTo>
                    <a:pt x="5854" y="3103"/>
                    <a:pt x="5835" y="3538"/>
                    <a:pt x="5636" y="3998"/>
                  </a:cubicBezTo>
                  <a:cubicBezTo>
                    <a:pt x="5334" y="4692"/>
                    <a:pt x="4481" y="6083"/>
                    <a:pt x="3781" y="6308"/>
                  </a:cubicBezTo>
                  <a:cubicBezTo>
                    <a:pt x="3675" y="6342"/>
                    <a:pt x="3565" y="6358"/>
                    <a:pt x="3454" y="6358"/>
                  </a:cubicBezTo>
                  <a:cubicBezTo>
                    <a:pt x="2868" y="6358"/>
                    <a:pt x="2225" y="5930"/>
                    <a:pt x="1850" y="5446"/>
                  </a:cubicBezTo>
                  <a:cubicBezTo>
                    <a:pt x="1434" y="4908"/>
                    <a:pt x="1207" y="3893"/>
                    <a:pt x="1206" y="3881"/>
                  </a:cubicBezTo>
                  <a:cubicBezTo>
                    <a:pt x="1202" y="3865"/>
                    <a:pt x="1190" y="3850"/>
                    <a:pt x="1172" y="3844"/>
                  </a:cubicBezTo>
                  <a:cubicBezTo>
                    <a:pt x="1169" y="3843"/>
                    <a:pt x="1163" y="3843"/>
                    <a:pt x="1157" y="3843"/>
                  </a:cubicBezTo>
                  <a:cubicBezTo>
                    <a:pt x="1147" y="3843"/>
                    <a:pt x="1134" y="3849"/>
                    <a:pt x="1126" y="3853"/>
                  </a:cubicBezTo>
                  <a:cubicBezTo>
                    <a:pt x="1120" y="3860"/>
                    <a:pt x="1007" y="3961"/>
                    <a:pt x="875" y="3961"/>
                  </a:cubicBezTo>
                  <a:cubicBezTo>
                    <a:pt x="816" y="3961"/>
                    <a:pt x="752" y="3940"/>
                    <a:pt x="693" y="3881"/>
                  </a:cubicBezTo>
                  <a:cubicBezTo>
                    <a:pt x="475" y="3663"/>
                    <a:pt x="107" y="2906"/>
                    <a:pt x="180" y="2443"/>
                  </a:cubicBezTo>
                  <a:cubicBezTo>
                    <a:pt x="198" y="2322"/>
                    <a:pt x="248" y="2232"/>
                    <a:pt x="328" y="2185"/>
                  </a:cubicBezTo>
                  <a:cubicBezTo>
                    <a:pt x="387" y="2148"/>
                    <a:pt x="457" y="2137"/>
                    <a:pt x="518" y="2137"/>
                  </a:cubicBezTo>
                  <a:cubicBezTo>
                    <a:pt x="600" y="2137"/>
                    <a:pt x="666" y="2157"/>
                    <a:pt x="668" y="2157"/>
                  </a:cubicBezTo>
                  <a:cubicBezTo>
                    <a:pt x="673" y="2159"/>
                    <a:pt x="679" y="2160"/>
                    <a:pt x="684" y="2160"/>
                  </a:cubicBezTo>
                  <a:cubicBezTo>
                    <a:pt x="693" y="2160"/>
                    <a:pt x="702" y="2157"/>
                    <a:pt x="711" y="2151"/>
                  </a:cubicBezTo>
                  <a:cubicBezTo>
                    <a:pt x="721" y="2142"/>
                    <a:pt x="730" y="2129"/>
                    <a:pt x="733" y="2114"/>
                  </a:cubicBezTo>
                  <a:cubicBezTo>
                    <a:pt x="733" y="2111"/>
                    <a:pt x="787" y="1701"/>
                    <a:pt x="1290" y="1318"/>
                  </a:cubicBezTo>
                  <a:cubicBezTo>
                    <a:pt x="1551" y="1122"/>
                    <a:pt x="2386" y="749"/>
                    <a:pt x="3194" y="471"/>
                  </a:cubicBezTo>
                  <a:cubicBezTo>
                    <a:pt x="3909" y="226"/>
                    <a:pt x="4475" y="94"/>
                    <a:pt x="4794" y="94"/>
                  </a:cubicBezTo>
                  <a:close/>
                  <a:moveTo>
                    <a:pt x="4800" y="0"/>
                  </a:moveTo>
                  <a:cubicBezTo>
                    <a:pt x="3917" y="0"/>
                    <a:pt x="1682" y="898"/>
                    <a:pt x="1230" y="1242"/>
                  </a:cubicBezTo>
                  <a:cubicBezTo>
                    <a:pt x="795" y="1572"/>
                    <a:pt x="674" y="1918"/>
                    <a:pt x="642" y="2051"/>
                  </a:cubicBezTo>
                  <a:cubicBezTo>
                    <a:pt x="610" y="2045"/>
                    <a:pt x="566" y="2039"/>
                    <a:pt x="518" y="2039"/>
                  </a:cubicBezTo>
                  <a:cubicBezTo>
                    <a:pt x="442" y="2039"/>
                    <a:pt x="353" y="2053"/>
                    <a:pt x="273" y="2102"/>
                  </a:cubicBezTo>
                  <a:cubicBezTo>
                    <a:pt x="170" y="2167"/>
                    <a:pt x="104" y="2278"/>
                    <a:pt x="80" y="2430"/>
                  </a:cubicBezTo>
                  <a:cubicBezTo>
                    <a:pt x="0" y="2929"/>
                    <a:pt x="384" y="3718"/>
                    <a:pt x="622" y="3955"/>
                  </a:cubicBezTo>
                  <a:cubicBezTo>
                    <a:pt x="702" y="4035"/>
                    <a:pt x="789" y="4064"/>
                    <a:pt x="873" y="4064"/>
                  </a:cubicBezTo>
                  <a:cubicBezTo>
                    <a:pt x="969" y="4064"/>
                    <a:pt x="1060" y="4026"/>
                    <a:pt x="1128" y="3981"/>
                  </a:cubicBezTo>
                  <a:cubicBezTo>
                    <a:pt x="1190" y="4232"/>
                    <a:pt x="1406" y="5035"/>
                    <a:pt x="1773" y="5508"/>
                  </a:cubicBezTo>
                  <a:cubicBezTo>
                    <a:pt x="2162" y="6014"/>
                    <a:pt x="2837" y="6459"/>
                    <a:pt x="3459" y="6459"/>
                  </a:cubicBezTo>
                  <a:cubicBezTo>
                    <a:pt x="3580" y="6459"/>
                    <a:pt x="3698" y="6441"/>
                    <a:pt x="3813" y="6407"/>
                  </a:cubicBezTo>
                  <a:cubicBezTo>
                    <a:pt x="4517" y="6180"/>
                    <a:pt x="5372" y="4861"/>
                    <a:pt x="5729" y="4042"/>
                  </a:cubicBezTo>
                  <a:cubicBezTo>
                    <a:pt x="5935" y="3564"/>
                    <a:pt x="5954" y="3119"/>
                    <a:pt x="5969" y="2760"/>
                  </a:cubicBezTo>
                  <a:cubicBezTo>
                    <a:pt x="5979" y="2547"/>
                    <a:pt x="5987" y="2363"/>
                    <a:pt x="6033" y="2228"/>
                  </a:cubicBezTo>
                  <a:cubicBezTo>
                    <a:pt x="6167" y="1825"/>
                    <a:pt x="5583" y="374"/>
                    <a:pt x="5082" y="57"/>
                  </a:cubicBezTo>
                  <a:cubicBezTo>
                    <a:pt x="5020" y="18"/>
                    <a:pt x="4923" y="0"/>
                    <a:pt x="4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4908434" y="2426752"/>
              <a:ext cx="145013" cy="21981"/>
            </a:xfrm>
            <a:custGeom>
              <a:avLst/>
              <a:gdLst/>
              <a:ahLst/>
              <a:cxnLst/>
              <a:rect l="l" t="t" r="r" b="b"/>
              <a:pathLst>
                <a:path w="1689" h="256" extrusionOk="0">
                  <a:moveTo>
                    <a:pt x="1068" y="1"/>
                  </a:moveTo>
                  <a:cubicBezTo>
                    <a:pt x="975" y="1"/>
                    <a:pt x="877" y="4"/>
                    <a:pt x="780" y="9"/>
                  </a:cubicBezTo>
                  <a:cubicBezTo>
                    <a:pt x="329" y="36"/>
                    <a:pt x="0" y="111"/>
                    <a:pt x="302" y="236"/>
                  </a:cubicBezTo>
                  <a:cubicBezTo>
                    <a:pt x="302" y="236"/>
                    <a:pt x="604" y="255"/>
                    <a:pt x="918" y="255"/>
                  </a:cubicBezTo>
                  <a:cubicBezTo>
                    <a:pt x="1233" y="255"/>
                    <a:pt x="1559" y="236"/>
                    <a:pt x="1609" y="161"/>
                  </a:cubicBezTo>
                  <a:cubicBezTo>
                    <a:pt x="1688" y="42"/>
                    <a:pt x="1410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4918995" y="2422287"/>
              <a:ext cx="134109" cy="30739"/>
            </a:xfrm>
            <a:custGeom>
              <a:avLst/>
              <a:gdLst/>
              <a:ahLst/>
              <a:cxnLst/>
              <a:rect l="l" t="t" r="r" b="b"/>
              <a:pathLst>
                <a:path w="1562" h="358" extrusionOk="0">
                  <a:moveTo>
                    <a:pt x="946" y="103"/>
                  </a:moveTo>
                  <a:cubicBezTo>
                    <a:pt x="1294" y="103"/>
                    <a:pt x="1435" y="147"/>
                    <a:pt x="1450" y="173"/>
                  </a:cubicBezTo>
                  <a:cubicBezTo>
                    <a:pt x="1450" y="173"/>
                    <a:pt x="1450" y="178"/>
                    <a:pt x="1444" y="185"/>
                  </a:cubicBezTo>
                  <a:cubicBezTo>
                    <a:pt x="1407" y="235"/>
                    <a:pt x="1127" y="257"/>
                    <a:pt x="782" y="257"/>
                  </a:cubicBezTo>
                  <a:cubicBezTo>
                    <a:pt x="595" y="257"/>
                    <a:pt x="388" y="251"/>
                    <a:pt x="191" y="238"/>
                  </a:cubicBezTo>
                  <a:cubicBezTo>
                    <a:pt x="150" y="221"/>
                    <a:pt x="129" y="207"/>
                    <a:pt x="119" y="198"/>
                  </a:cubicBezTo>
                  <a:cubicBezTo>
                    <a:pt x="157" y="173"/>
                    <a:pt x="305" y="131"/>
                    <a:pt x="658" y="112"/>
                  </a:cubicBezTo>
                  <a:cubicBezTo>
                    <a:pt x="767" y="106"/>
                    <a:pt x="862" y="103"/>
                    <a:pt x="946" y="103"/>
                  </a:cubicBezTo>
                  <a:close/>
                  <a:moveTo>
                    <a:pt x="953" y="1"/>
                  </a:moveTo>
                  <a:cubicBezTo>
                    <a:pt x="853" y="1"/>
                    <a:pt x="750" y="4"/>
                    <a:pt x="654" y="10"/>
                  </a:cubicBezTo>
                  <a:cubicBezTo>
                    <a:pt x="36" y="45"/>
                    <a:pt x="20" y="142"/>
                    <a:pt x="13" y="184"/>
                  </a:cubicBezTo>
                  <a:cubicBezTo>
                    <a:pt x="1" y="257"/>
                    <a:pt x="83" y="303"/>
                    <a:pt x="160" y="334"/>
                  </a:cubicBezTo>
                  <a:cubicBezTo>
                    <a:pt x="165" y="336"/>
                    <a:pt x="170" y="338"/>
                    <a:pt x="176" y="338"/>
                  </a:cubicBezTo>
                  <a:cubicBezTo>
                    <a:pt x="297" y="346"/>
                    <a:pt x="537" y="358"/>
                    <a:pt x="782" y="358"/>
                  </a:cubicBezTo>
                  <a:cubicBezTo>
                    <a:pt x="1119" y="358"/>
                    <a:pt x="1466" y="334"/>
                    <a:pt x="1526" y="238"/>
                  </a:cubicBezTo>
                  <a:cubicBezTo>
                    <a:pt x="1562" y="187"/>
                    <a:pt x="1547" y="144"/>
                    <a:pt x="1535" y="125"/>
                  </a:cubicBezTo>
                  <a:cubicBezTo>
                    <a:pt x="1481" y="29"/>
                    <a:pt x="1227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121789" y="2418337"/>
              <a:ext cx="110842" cy="23612"/>
            </a:xfrm>
            <a:custGeom>
              <a:avLst/>
              <a:gdLst/>
              <a:ahLst/>
              <a:cxnLst/>
              <a:rect l="l" t="t" r="r" b="b"/>
              <a:pathLst>
                <a:path w="1291" h="275" extrusionOk="0">
                  <a:moveTo>
                    <a:pt x="1147" y="0"/>
                  </a:moveTo>
                  <a:cubicBezTo>
                    <a:pt x="1129" y="0"/>
                    <a:pt x="1109" y="3"/>
                    <a:pt x="1086" y="9"/>
                  </a:cubicBezTo>
                  <a:cubicBezTo>
                    <a:pt x="1086" y="9"/>
                    <a:pt x="181" y="34"/>
                    <a:pt x="56" y="184"/>
                  </a:cubicBezTo>
                  <a:cubicBezTo>
                    <a:pt x="0" y="251"/>
                    <a:pt x="172" y="274"/>
                    <a:pt x="396" y="274"/>
                  </a:cubicBezTo>
                  <a:cubicBezTo>
                    <a:pt x="677" y="274"/>
                    <a:pt x="1039" y="238"/>
                    <a:pt x="1138" y="211"/>
                  </a:cubicBezTo>
                  <a:cubicBezTo>
                    <a:pt x="1291" y="163"/>
                    <a:pt x="1289" y="0"/>
                    <a:pt x="1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120759" y="2414044"/>
              <a:ext cx="114534" cy="32027"/>
            </a:xfrm>
            <a:custGeom>
              <a:avLst/>
              <a:gdLst/>
              <a:ahLst/>
              <a:cxnLst/>
              <a:rect l="l" t="t" r="r" b="b"/>
              <a:pathLst>
                <a:path w="1334" h="373" extrusionOk="0">
                  <a:moveTo>
                    <a:pt x="1158" y="99"/>
                  </a:moveTo>
                  <a:cubicBezTo>
                    <a:pt x="1188" y="99"/>
                    <a:pt x="1209" y="109"/>
                    <a:pt x="1214" y="126"/>
                  </a:cubicBezTo>
                  <a:cubicBezTo>
                    <a:pt x="1222" y="150"/>
                    <a:pt x="1201" y="191"/>
                    <a:pt x="1135" y="209"/>
                  </a:cubicBezTo>
                  <a:cubicBezTo>
                    <a:pt x="1019" y="243"/>
                    <a:pt x="662" y="272"/>
                    <a:pt x="399" y="272"/>
                  </a:cubicBezTo>
                  <a:cubicBezTo>
                    <a:pt x="275" y="272"/>
                    <a:pt x="172" y="265"/>
                    <a:pt x="124" y="250"/>
                  </a:cubicBezTo>
                  <a:cubicBezTo>
                    <a:pt x="243" y="166"/>
                    <a:pt x="753" y="118"/>
                    <a:pt x="1098" y="107"/>
                  </a:cubicBezTo>
                  <a:cubicBezTo>
                    <a:pt x="1101" y="107"/>
                    <a:pt x="1105" y="106"/>
                    <a:pt x="1108" y="106"/>
                  </a:cubicBezTo>
                  <a:cubicBezTo>
                    <a:pt x="1127" y="101"/>
                    <a:pt x="1143" y="99"/>
                    <a:pt x="1158" y="99"/>
                  </a:cubicBezTo>
                  <a:close/>
                  <a:moveTo>
                    <a:pt x="1159" y="0"/>
                  </a:moveTo>
                  <a:cubicBezTo>
                    <a:pt x="1139" y="0"/>
                    <a:pt x="1116" y="3"/>
                    <a:pt x="1092" y="9"/>
                  </a:cubicBezTo>
                  <a:cubicBezTo>
                    <a:pt x="924" y="12"/>
                    <a:pt x="162" y="44"/>
                    <a:pt x="30" y="202"/>
                  </a:cubicBezTo>
                  <a:cubicBezTo>
                    <a:pt x="3" y="233"/>
                    <a:pt x="0" y="268"/>
                    <a:pt x="18" y="297"/>
                  </a:cubicBezTo>
                  <a:cubicBezTo>
                    <a:pt x="55" y="355"/>
                    <a:pt x="217" y="373"/>
                    <a:pt x="408" y="373"/>
                  </a:cubicBezTo>
                  <a:cubicBezTo>
                    <a:pt x="716" y="373"/>
                    <a:pt x="1098" y="325"/>
                    <a:pt x="1164" y="309"/>
                  </a:cubicBezTo>
                  <a:cubicBezTo>
                    <a:pt x="1288" y="272"/>
                    <a:pt x="1334" y="177"/>
                    <a:pt x="1313" y="103"/>
                  </a:cubicBezTo>
                  <a:cubicBezTo>
                    <a:pt x="1299" y="47"/>
                    <a:pt x="1246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929641" y="2481703"/>
              <a:ext cx="119685" cy="30224"/>
            </a:xfrm>
            <a:custGeom>
              <a:avLst/>
              <a:gdLst/>
              <a:ahLst/>
              <a:cxnLst/>
              <a:rect l="l" t="t" r="r" b="b"/>
              <a:pathLst>
                <a:path w="1394" h="352" extrusionOk="0">
                  <a:moveTo>
                    <a:pt x="1337" y="1"/>
                  </a:moveTo>
                  <a:cubicBezTo>
                    <a:pt x="1324" y="1"/>
                    <a:pt x="1310" y="6"/>
                    <a:pt x="1301" y="16"/>
                  </a:cubicBezTo>
                  <a:cubicBezTo>
                    <a:pt x="1155" y="169"/>
                    <a:pt x="953" y="253"/>
                    <a:pt x="740" y="253"/>
                  </a:cubicBezTo>
                  <a:cubicBezTo>
                    <a:pt x="730" y="253"/>
                    <a:pt x="719" y="253"/>
                    <a:pt x="708" y="252"/>
                  </a:cubicBezTo>
                  <a:cubicBezTo>
                    <a:pt x="698" y="253"/>
                    <a:pt x="688" y="253"/>
                    <a:pt x="678" y="253"/>
                  </a:cubicBezTo>
                  <a:cubicBezTo>
                    <a:pt x="463" y="253"/>
                    <a:pt x="254" y="178"/>
                    <a:pt x="89" y="38"/>
                  </a:cubicBezTo>
                  <a:cubicBezTo>
                    <a:pt x="80" y="30"/>
                    <a:pt x="69" y="26"/>
                    <a:pt x="57" y="26"/>
                  </a:cubicBezTo>
                  <a:cubicBezTo>
                    <a:pt x="43" y="26"/>
                    <a:pt x="29" y="32"/>
                    <a:pt x="18" y="44"/>
                  </a:cubicBezTo>
                  <a:cubicBezTo>
                    <a:pt x="1" y="64"/>
                    <a:pt x="2" y="96"/>
                    <a:pt x="24" y="114"/>
                  </a:cubicBezTo>
                  <a:cubicBezTo>
                    <a:pt x="208" y="269"/>
                    <a:pt x="441" y="351"/>
                    <a:pt x="678" y="351"/>
                  </a:cubicBezTo>
                  <a:cubicBezTo>
                    <a:pt x="688" y="351"/>
                    <a:pt x="698" y="351"/>
                    <a:pt x="708" y="351"/>
                  </a:cubicBezTo>
                  <a:lnTo>
                    <a:pt x="746" y="351"/>
                  </a:lnTo>
                  <a:cubicBezTo>
                    <a:pt x="982" y="351"/>
                    <a:pt x="1209" y="254"/>
                    <a:pt x="1374" y="86"/>
                  </a:cubicBezTo>
                  <a:cubicBezTo>
                    <a:pt x="1393" y="66"/>
                    <a:pt x="1393" y="33"/>
                    <a:pt x="1373" y="15"/>
                  </a:cubicBezTo>
                  <a:cubicBezTo>
                    <a:pt x="1363" y="6"/>
                    <a:pt x="135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5121446" y="2483678"/>
              <a:ext cx="96246" cy="30309"/>
            </a:xfrm>
            <a:custGeom>
              <a:avLst/>
              <a:gdLst/>
              <a:ahLst/>
              <a:cxnLst/>
              <a:rect l="l" t="t" r="r" b="b"/>
              <a:pathLst>
                <a:path w="1121" h="353" extrusionOk="0">
                  <a:moveTo>
                    <a:pt x="1064" y="1"/>
                  </a:moveTo>
                  <a:cubicBezTo>
                    <a:pt x="1047" y="1"/>
                    <a:pt x="1032" y="9"/>
                    <a:pt x="1022" y="23"/>
                  </a:cubicBezTo>
                  <a:cubicBezTo>
                    <a:pt x="923" y="165"/>
                    <a:pt x="757" y="251"/>
                    <a:pt x="589" y="251"/>
                  </a:cubicBezTo>
                  <a:cubicBezTo>
                    <a:pt x="587" y="251"/>
                    <a:pt x="586" y="251"/>
                    <a:pt x="585" y="251"/>
                  </a:cubicBezTo>
                  <a:cubicBezTo>
                    <a:pt x="403" y="251"/>
                    <a:pt x="228" y="185"/>
                    <a:pt x="91" y="63"/>
                  </a:cubicBezTo>
                  <a:cubicBezTo>
                    <a:pt x="81" y="54"/>
                    <a:pt x="69" y="50"/>
                    <a:pt x="57" y="50"/>
                  </a:cubicBezTo>
                  <a:cubicBezTo>
                    <a:pt x="43" y="50"/>
                    <a:pt x="30" y="56"/>
                    <a:pt x="20" y="67"/>
                  </a:cubicBezTo>
                  <a:cubicBezTo>
                    <a:pt x="1" y="89"/>
                    <a:pt x="2" y="120"/>
                    <a:pt x="23" y="139"/>
                  </a:cubicBezTo>
                  <a:cubicBezTo>
                    <a:pt x="178" y="276"/>
                    <a:pt x="378" y="353"/>
                    <a:pt x="585" y="353"/>
                  </a:cubicBezTo>
                  <a:lnTo>
                    <a:pt x="589" y="353"/>
                  </a:lnTo>
                  <a:cubicBezTo>
                    <a:pt x="797" y="353"/>
                    <a:pt x="988" y="251"/>
                    <a:pt x="1105" y="79"/>
                  </a:cubicBezTo>
                  <a:cubicBezTo>
                    <a:pt x="1121" y="55"/>
                    <a:pt x="1114" y="24"/>
                    <a:pt x="1091" y="10"/>
                  </a:cubicBezTo>
                  <a:cubicBezTo>
                    <a:pt x="1083" y="4"/>
                    <a:pt x="1073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5041599" y="2442636"/>
              <a:ext cx="81135" cy="161336"/>
            </a:xfrm>
            <a:custGeom>
              <a:avLst/>
              <a:gdLst/>
              <a:ahLst/>
              <a:cxnLst/>
              <a:rect l="l" t="t" r="r" b="b"/>
              <a:pathLst>
                <a:path w="945" h="1879" extrusionOk="0">
                  <a:moveTo>
                    <a:pt x="886" y="1"/>
                  </a:moveTo>
                  <a:cubicBezTo>
                    <a:pt x="876" y="1"/>
                    <a:pt x="866" y="4"/>
                    <a:pt x="857" y="10"/>
                  </a:cubicBezTo>
                  <a:cubicBezTo>
                    <a:pt x="685" y="135"/>
                    <a:pt x="596" y="353"/>
                    <a:pt x="636" y="561"/>
                  </a:cubicBezTo>
                  <a:cubicBezTo>
                    <a:pt x="708" y="1062"/>
                    <a:pt x="707" y="1644"/>
                    <a:pt x="635" y="1693"/>
                  </a:cubicBezTo>
                  <a:cubicBezTo>
                    <a:pt x="555" y="1741"/>
                    <a:pt x="482" y="1779"/>
                    <a:pt x="414" y="1779"/>
                  </a:cubicBezTo>
                  <a:cubicBezTo>
                    <a:pt x="356" y="1779"/>
                    <a:pt x="301" y="1752"/>
                    <a:pt x="247" y="1680"/>
                  </a:cubicBezTo>
                  <a:lnTo>
                    <a:pt x="97" y="1479"/>
                  </a:lnTo>
                  <a:cubicBezTo>
                    <a:pt x="87" y="1466"/>
                    <a:pt x="72" y="1459"/>
                    <a:pt x="56" y="1459"/>
                  </a:cubicBezTo>
                  <a:cubicBezTo>
                    <a:pt x="46" y="1459"/>
                    <a:pt x="35" y="1463"/>
                    <a:pt x="26" y="1469"/>
                  </a:cubicBezTo>
                  <a:cubicBezTo>
                    <a:pt x="4" y="1485"/>
                    <a:pt x="1" y="1518"/>
                    <a:pt x="17" y="1540"/>
                  </a:cubicBezTo>
                  <a:lnTo>
                    <a:pt x="169" y="1740"/>
                  </a:lnTo>
                  <a:cubicBezTo>
                    <a:pt x="247" y="1843"/>
                    <a:pt x="333" y="1879"/>
                    <a:pt x="414" y="1879"/>
                  </a:cubicBezTo>
                  <a:cubicBezTo>
                    <a:pt x="520" y="1879"/>
                    <a:pt x="620" y="1818"/>
                    <a:pt x="688" y="1779"/>
                  </a:cubicBezTo>
                  <a:cubicBezTo>
                    <a:pt x="885" y="1659"/>
                    <a:pt x="738" y="557"/>
                    <a:pt x="736" y="545"/>
                  </a:cubicBezTo>
                  <a:cubicBezTo>
                    <a:pt x="702" y="371"/>
                    <a:pt x="775" y="193"/>
                    <a:pt x="916" y="91"/>
                  </a:cubicBezTo>
                  <a:cubicBezTo>
                    <a:pt x="938" y="75"/>
                    <a:pt x="944" y="44"/>
                    <a:pt x="928" y="22"/>
                  </a:cubicBezTo>
                  <a:cubicBezTo>
                    <a:pt x="917" y="8"/>
                    <a:pt x="901" y="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031296" y="2647415"/>
              <a:ext cx="57009" cy="14425"/>
            </a:xfrm>
            <a:custGeom>
              <a:avLst/>
              <a:gdLst/>
              <a:ahLst/>
              <a:cxnLst/>
              <a:rect l="l" t="t" r="r" b="b"/>
              <a:pathLst>
                <a:path w="664" h="168" extrusionOk="0">
                  <a:moveTo>
                    <a:pt x="608" y="1"/>
                  </a:moveTo>
                  <a:cubicBezTo>
                    <a:pt x="588" y="1"/>
                    <a:pt x="572" y="12"/>
                    <a:pt x="563" y="27"/>
                  </a:cubicBezTo>
                  <a:cubicBezTo>
                    <a:pt x="553" y="35"/>
                    <a:pt x="503" y="66"/>
                    <a:pt x="313" y="66"/>
                  </a:cubicBezTo>
                  <a:cubicBezTo>
                    <a:pt x="246" y="66"/>
                    <a:pt x="163" y="62"/>
                    <a:pt x="58" y="52"/>
                  </a:cubicBezTo>
                  <a:cubicBezTo>
                    <a:pt x="55" y="52"/>
                    <a:pt x="53" y="52"/>
                    <a:pt x="51" y="52"/>
                  </a:cubicBezTo>
                  <a:cubicBezTo>
                    <a:pt x="27" y="52"/>
                    <a:pt x="4" y="72"/>
                    <a:pt x="3" y="98"/>
                  </a:cubicBezTo>
                  <a:cubicBezTo>
                    <a:pt x="0" y="126"/>
                    <a:pt x="21" y="151"/>
                    <a:pt x="49" y="153"/>
                  </a:cubicBezTo>
                  <a:cubicBezTo>
                    <a:pt x="152" y="164"/>
                    <a:pt x="239" y="167"/>
                    <a:pt x="311" y="167"/>
                  </a:cubicBezTo>
                  <a:cubicBezTo>
                    <a:pt x="581" y="167"/>
                    <a:pt x="644" y="108"/>
                    <a:pt x="657" y="63"/>
                  </a:cubicBezTo>
                  <a:cubicBezTo>
                    <a:pt x="663" y="35"/>
                    <a:pt x="647" y="10"/>
                    <a:pt x="621" y="2"/>
                  </a:cubicBezTo>
                  <a:cubicBezTo>
                    <a:pt x="616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664600" y="1983021"/>
              <a:ext cx="628133" cy="556990"/>
            </a:xfrm>
            <a:custGeom>
              <a:avLst/>
              <a:gdLst/>
              <a:ahLst/>
              <a:cxnLst/>
              <a:rect l="l" t="t" r="r" b="b"/>
              <a:pathLst>
                <a:path w="7316" h="6487" extrusionOk="0">
                  <a:moveTo>
                    <a:pt x="4089" y="0"/>
                  </a:moveTo>
                  <a:cubicBezTo>
                    <a:pt x="3823" y="0"/>
                    <a:pt x="3541" y="24"/>
                    <a:pt x="3244" y="77"/>
                  </a:cubicBezTo>
                  <a:cubicBezTo>
                    <a:pt x="3244" y="77"/>
                    <a:pt x="1511" y="202"/>
                    <a:pt x="755" y="1408"/>
                  </a:cubicBezTo>
                  <a:cubicBezTo>
                    <a:pt x="0" y="2615"/>
                    <a:pt x="907" y="4348"/>
                    <a:pt x="1107" y="4601"/>
                  </a:cubicBezTo>
                  <a:cubicBezTo>
                    <a:pt x="1321" y="4911"/>
                    <a:pt x="1467" y="5263"/>
                    <a:pt x="1534" y="5631"/>
                  </a:cubicBezTo>
                  <a:cubicBezTo>
                    <a:pt x="1585" y="5933"/>
                    <a:pt x="1860" y="6486"/>
                    <a:pt x="1962" y="6486"/>
                  </a:cubicBezTo>
                  <a:cubicBezTo>
                    <a:pt x="2063" y="6486"/>
                    <a:pt x="1860" y="6134"/>
                    <a:pt x="2012" y="5933"/>
                  </a:cubicBezTo>
                  <a:cubicBezTo>
                    <a:pt x="2180" y="5746"/>
                    <a:pt x="2364" y="5580"/>
                    <a:pt x="2565" y="5429"/>
                  </a:cubicBezTo>
                  <a:lnTo>
                    <a:pt x="2565" y="5429"/>
                  </a:lnTo>
                  <a:cubicBezTo>
                    <a:pt x="2565" y="5429"/>
                    <a:pt x="2341" y="5875"/>
                    <a:pt x="2477" y="5875"/>
                  </a:cubicBezTo>
                  <a:cubicBezTo>
                    <a:pt x="2492" y="5875"/>
                    <a:pt x="2513" y="5870"/>
                    <a:pt x="2538" y="5857"/>
                  </a:cubicBezTo>
                  <a:cubicBezTo>
                    <a:pt x="2789" y="5732"/>
                    <a:pt x="3795" y="4953"/>
                    <a:pt x="3870" y="4953"/>
                  </a:cubicBezTo>
                  <a:cubicBezTo>
                    <a:pt x="3921" y="4953"/>
                    <a:pt x="3880" y="5173"/>
                    <a:pt x="4006" y="5173"/>
                  </a:cubicBezTo>
                  <a:cubicBezTo>
                    <a:pt x="4065" y="5173"/>
                    <a:pt x="4162" y="5123"/>
                    <a:pt x="4324" y="4978"/>
                  </a:cubicBezTo>
                  <a:cubicBezTo>
                    <a:pt x="4827" y="4526"/>
                    <a:pt x="5882" y="3746"/>
                    <a:pt x="5882" y="3746"/>
                  </a:cubicBezTo>
                  <a:cubicBezTo>
                    <a:pt x="5882" y="3746"/>
                    <a:pt x="6336" y="4751"/>
                    <a:pt x="6510" y="4978"/>
                  </a:cubicBezTo>
                  <a:cubicBezTo>
                    <a:pt x="6628" y="5152"/>
                    <a:pt x="6704" y="5348"/>
                    <a:pt x="6737" y="5558"/>
                  </a:cubicBezTo>
                  <a:cubicBezTo>
                    <a:pt x="6737" y="5558"/>
                    <a:pt x="7062" y="5256"/>
                    <a:pt x="7191" y="4578"/>
                  </a:cubicBezTo>
                  <a:cubicBezTo>
                    <a:pt x="7316" y="3900"/>
                    <a:pt x="7014" y="2716"/>
                    <a:pt x="7014" y="2716"/>
                  </a:cubicBezTo>
                  <a:cubicBezTo>
                    <a:pt x="7014" y="2716"/>
                    <a:pt x="7239" y="2264"/>
                    <a:pt x="6889" y="1461"/>
                  </a:cubicBezTo>
                  <a:cubicBezTo>
                    <a:pt x="6589" y="774"/>
                    <a:pt x="5598" y="0"/>
                    <a:pt x="4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21656" y="1983278"/>
              <a:ext cx="371334" cy="476623"/>
            </a:xfrm>
            <a:custGeom>
              <a:avLst/>
              <a:gdLst/>
              <a:ahLst/>
              <a:cxnLst/>
              <a:rect l="l" t="t" r="r" b="b"/>
              <a:pathLst>
                <a:path w="4325" h="5551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619" y="111"/>
                    <a:pt x="2214" y="341"/>
                    <a:pt x="2105" y="556"/>
                  </a:cubicBezTo>
                  <a:cubicBezTo>
                    <a:pt x="1957" y="847"/>
                    <a:pt x="263" y="1741"/>
                    <a:pt x="606" y="1741"/>
                  </a:cubicBezTo>
                  <a:cubicBezTo>
                    <a:pt x="612" y="1741"/>
                    <a:pt x="618" y="1741"/>
                    <a:pt x="624" y="1741"/>
                  </a:cubicBezTo>
                  <a:cubicBezTo>
                    <a:pt x="939" y="1718"/>
                    <a:pt x="1834" y="1150"/>
                    <a:pt x="2286" y="1150"/>
                  </a:cubicBezTo>
                  <a:cubicBezTo>
                    <a:pt x="2429" y="1150"/>
                    <a:pt x="2527" y="1207"/>
                    <a:pt x="2549" y="1356"/>
                  </a:cubicBezTo>
                  <a:cubicBezTo>
                    <a:pt x="2639" y="1976"/>
                    <a:pt x="1" y="3399"/>
                    <a:pt x="539" y="3487"/>
                  </a:cubicBezTo>
                  <a:cubicBezTo>
                    <a:pt x="550" y="3489"/>
                    <a:pt x="561" y="3490"/>
                    <a:pt x="574" y="3490"/>
                  </a:cubicBezTo>
                  <a:cubicBezTo>
                    <a:pt x="1082" y="3490"/>
                    <a:pt x="2839" y="2016"/>
                    <a:pt x="3106" y="2016"/>
                  </a:cubicBezTo>
                  <a:cubicBezTo>
                    <a:pt x="3155" y="2016"/>
                    <a:pt x="3154" y="2065"/>
                    <a:pt x="3087" y="2181"/>
                  </a:cubicBezTo>
                  <a:cubicBezTo>
                    <a:pt x="2714" y="2825"/>
                    <a:pt x="1405" y="4555"/>
                    <a:pt x="1289" y="5008"/>
                  </a:cubicBezTo>
                  <a:cubicBezTo>
                    <a:pt x="1305" y="4996"/>
                    <a:pt x="1318" y="4984"/>
                    <a:pt x="1335" y="4970"/>
                  </a:cubicBezTo>
                  <a:cubicBezTo>
                    <a:pt x="1837" y="4517"/>
                    <a:pt x="2894" y="3738"/>
                    <a:pt x="2894" y="3738"/>
                  </a:cubicBezTo>
                  <a:cubicBezTo>
                    <a:pt x="2894" y="3738"/>
                    <a:pt x="2910" y="3774"/>
                    <a:pt x="2938" y="3839"/>
                  </a:cubicBezTo>
                  <a:cubicBezTo>
                    <a:pt x="3352" y="3437"/>
                    <a:pt x="3679" y="3102"/>
                    <a:pt x="3679" y="3102"/>
                  </a:cubicBezTo>
                  <a:cubicBezTo>
                    <a:pt x="3753" y="3434"/>
                    <a:pt x="3803" y="3768"/>
                    <a:pt x="3830" y="4107"/>
                  </a:cubicBezTo>
                  <a:cubicBezTo>
                    <a:pt x="3855" y="4392"/>
                    <a:pt x="3734" y="4794"/>
                    <a:pt x="3634" y="5161"/>
                  </a:cubicBezTo>
                  <a:cubicBezTo>
                    <a:pt x="3687" y="5285"/>
                    <a:pt x="3727" y="5416"/>
                    <a:pt x="3749" y="5550"/>
                  </a:cubicBezTo>
                  <a:cubicBezTo>
                    <a:pt x="3749" y="5550"/>
                    <a:pt x="4074" y="5248"/>
                    <a:pt x="4201" y="4570"/>
                  </a:cubicBezTo>
                  <a:cubicBezTo>
                    <a:pt x="4325" y="3891"/>
                    <a:pt x="4020" y="2712"/>
                    <a:pt x="4020" y="2712"/>
                  </a:cubicBezTo>
                  <a:cubicBezTo>
                    <a:pt x="4020" y="2712"/>
                    <a:pt x="4245" y="2258"/>
                    <a:pt x="3893" y="1455"/>
                  </a:cubicBezTo>
                  <a:cubicBezTo>
                    <a:pt x="3604" y="793"/>
                    <a:pt x="2673" y="47"/>
                    <a:pt x="1251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58161" y="1978556"/>
              <a:ext cx="638179" cy="565576"/>
            </a:xfrm>
            <a:custGeom>
              <a:avLst/>
              <a:gdLst/>
              <a:ahLst/>
              <a:cxnLst/>
              <a:rect l="l" t="t" r="r" b="b"/>
              <a:pathLst>
                <a:path w="7433" h="6587" extrusionOk="0">
                  <a:moveTo>
                    <a:pt x="4075" y="116"/>
                  </a:moveTo>
                  <a:cubicBezTo>
                    <a:pt x="5133" y="116"/>
                    <a:pt x="6449" y="460"/>
                    <a:pt x="6919" y="1532"/>
                  </a:cubicBezTo>
                  <a:cubicBezTo>
                    <a:pt x="7255" y="2303"/>
                    <a:pt x="7048" y="2742"/>
                    <a:pt x="7046" y="2746"/>
                  </a:cubicBezTo>
                  <a:cubicBezTo>
                    <a:pt x="7040" y="2756"/>
                    <a:pt x="7039" y="2770"/>
                    <a:pt x="7042" y="2782"/>
                  </a:cubicBezTo>
                  <a:cubicBezTo>
                    <a:pt x="7046" y="2792"/>
                    <a:pt x="7339" y="3961"/>
                    <a:pt x="7217" y="4619"/>
                  </a:cubicBezTo>
                  <a:cubicBezTo>
                    <a:pt x="7130" y="5088"/>
                    <a:pt x="6944" y="5375"/>
                    <a:pt x="6846" y="5498"/>
                  </a:cubicBezTo>
                  <a:cubicBezTo>
                    <a:pt x="6804" y="5321"/>
                    <a:pt x="6731" y="5151"/>
                    <a:pt x="6627" y="5000"/>
                  </a:cubicBezTo>
                  <a:cubicBezTo>
                    <a:pt x="6457" y="4780"/>
                    <a:pt x="6009" y="3787"/>
                    <a:pt x="6004" y="3778"/>
                  </a:cubicBezTo>
                  <a:cubicBezTo>
                    <a:pt x="6000" y="3765"/>
                    <a:pt x="5986" y="3754"/>
                    <a:pt x="5972" y="3750"/>
                  </a:cubicBezTo>
                  <a:cubicBezTo>
                    <a:pt x="5967" y="3748"/>
                    <a:pt x="5962" y="3747"/>
                    <a:pt x="5958" y="3747"/>
                  </a:cubicBezTo>
                  <a:cubicBezTo>
                    <a:pt x="5948" y="3747"/>
                    <a:pt x="5938" y="3751"/>
                    <a:pt x="5929" y="3757"/>
                  </a:cubicBezTo>
                  <a:cubicBezTo>
                    <a:pt x="5919" y="3765"/>
                    <a:pt x="4866" y="4543"/>
                    <a:pt x="4367" y="4992"/>
                  </a:cubicBezTo>
                  <a:cubicBezTo>
                    <a:pt x="4193" y="5150"/>
                    <a:pt x="4114" y="5174"/>
                    <a:pt x="4084" y="5174"/>
                  </a:cubicBezTo>
                  <a:cubicBezTo>
                    <a:pt x="4077" y="5174"/>
                    <a:pt x="4073" y="5173"/>
                    <a:pt x="4071" y="5172"/>
                  </a:cubicBezTo>
                  <a:cubicBezTo>
                    <a:pt x="4047" y="5163"/>
                    <a:pt x="4037" y="5106"/>
                    <a:pt x="4029" y="5069"/>
                  </a:cubicBezTo>
                  <a:cubicBezTo>
                    <a:pt x="4020" y="5020"/>
                    <a:pt x="4010" y="4954"/>
                    <a:pt x="3947" y="4954"/>
                  </a:cubicBezTo>
                  <a:cubicBezTo>
                    <a:pt x="3903" y="4954"/>
                    <a:pt x="3804" y="5017"/>
                    <a:pt x="3322" y="5364"/>
                  </a:cubicBezTo>
                  <a:cubicBezTo>
                    <a:pt x="3039" y="5570"/>
                    <a:pt x="2716" y="5803"/>
                    <a:pt x="2592" y="5863"/>
                  </a:cubicBezTo>
                  <a:cubicBezTo>
                    <a:pt x="2576" y="5872"/>
                    <a:pt x="2566" y="5875"/>
                    <a:pt x="2560" y="5876"/>
                  </a:cubicBezTo>
                  <a:cubicBezTo>
                    <a:pt x="2551" y="5828"/>
                    <a:pt x="2606" y="5661"/>
                    <a:pt x="2685" y="5504"/>
                  </a:cubicBezTo>
                  <a:cubicBezTo>
                    <a:pt x="2694" y="5484"/>
                    <a:pt x="2691" y="5458"/>
                    <a:pt x="2672" y="5443"/>
                  </a:cubicBezTo>
                  <a:cubicBezTo>
                    <a:pt x="2663" y="5435"/>
                    <a:pt x="2651" y="5431"/>
                    <a:pt x="2639" y="5431"/>
                  </a:cubicBezTo>
                  <a:cubicBezTo>
                    <a:pt x="2629" y="5431"/>
                    <a:pt x="2618" y="5435"/>
                    <a:pt x="2610" y="5442"/>
                  </a:cubicBezTo>
                  <a:cubicBezTo>
                    <a:pt x="2407" y="5590"/>
                    <a:pt x="2217" y="5761"/>
                    <a:pt x="2046" y="5953"/>
                  </a:cubicBezTo>
                  <a:cubicBezTo>
                    <a:pt x="1947" y="6089"/>
                    <a:pt x="1979" y="6273"/>
                    <a:pt x="2001" y="6395"/>
                  </a:cubicBezTo>
                  <a:cubicBezTo>
                    <a:pt x="2006" y="6417"/>
                    <a:pt x="2010" y="6445"/>
                    <a:pt x="2013" y="6467"/>
                  </a:cubicBezTo>
                  <a:cubicBezTo>
                    <a:pt x="1913" y="6366"/>
                    <a:pt x="1701" y="5938"/>
                    <a:pt x="1657" y="5673"/>
                  </a:cubicBezTo>
                  <a:cubicBezTo>
                    <a:pt x="1589" y="5294"/>
                    <a:pt x="1441" y="4941"/>
                    <a:pt x="1220" y="4619"/>
                  </a:cubicBezTo>
                  <a:cubicBezTo>
                    <a:pt x="1136" y="4515"/>
                    <a:pt x="856" y="4030"/>
                    <a:pt x="696" y="3400"/>
                  </a:cubicBezTo>
                  <a:cubicBezTo>
                    <a:pt x="562" y="2870"/>
                    <a:pt x="482" y="2110"/>
                    <a:pt x="873" y="1485"/>
                  </a:cubicBezTo>
                  <a:cubicBezTo>
                    <a:pt x="1606" y="314"/>
                    <a:pt x="3306" y="179"/>
                    <a:pt x="3323" y="176"/>
                  </a:cubicBezTo>
                  <a:lnTo>
                    <a:pt x="3328" y="176"/>
                  </a:lnTo>
                  <a:cubicBezTo>
                    <a:pt x="3547" y="138"/>
                    <a:pt x="3802" y="116"/>
                    <a:pt x="4075" y="116"/>
                  </a:cubicBezTo>
                  <a:close/>
                  <a:moveTo>
                    <a:pt x="4161" y="1"/>
                  </a:moveTo>
                  <a:cubicBezTo>
                    <a:pt x="3901" y="1"/>
                    <a:pt x="3617" y="23"/>
                    <a:pt x="3312" y="77"/>
                  </a:cubicBezTo>
                  <a:cubicBezTo>
                    <a:pt x="3232" y="85"/>
                    <a:pt x="1533" y="241"/>
                    <a:pt x="789" y="1433"/>
                  </a:cubicBezTo>
                  <a:cubicBezTo>
                    <a:pt x="0" y="2696"/>
                    <a:pt x="976" y="4475"/>
                    <a:pt x="1142" y="4681"/>
                  </a:cubicBezTo>
                  <a:cubicBezTo>
                    <a:pt x="1351" y="4985"/>
                    <a:pt x="1493" y="5325"/>
                    <a:pt x="1559" y="5691"/>
                  </a:cubicBezTo>
                  <a:cubicBezTo>
                    <a:pt x="1604" y="5957"/>
                    <a:pt x="1881" y="6587"/>
                    <a:pt x="2037" y="6587"/>
                  </a:cubicBezTo>
                  <a:cubicBezTo>
                    <a:pt x="2060" y="6587"/>
                    <a:pt x="2081" y="6578"/>
                    <a:pt x="2096" y="6556"/>
                  </a:cubicBezTo>
                  <a:cubicBezTo>
                    <a:pt x="2127" y="6517"/>
                    <a:pt x="2118" y="6460"/>
                    <a:pt x="2102" y="6372"/>
                  </a:cubicBezTo>
                  <a:cubicBezTo>
                    <a:pt x="2081" y="6261"/>
                    <a:pt x="2053" y="6108"/>
                    <a:pt x="2125" y="6012"/>
                  </a:cubicBezTo>
                  <a:cubicBezTo>
                    <a:pt x="2245" y="5879"/>
                    <a:pt x="2376" y="5754"/>
                    <a:pt x="2514" y="5641"/>
                  </a:cubicBezTo>
                  <a:lnTo>
                    <a:pt x="2514" y="5641"/>
                  </a:lnTo>
                  <a:cubicBezTo>
                    <a:pt x="2466" y="5766"/>
                    <a:pt x="2436" y="5894"/>
                    <a:pt x="2489" y="5949"/>
                  </a:cubicBezTo>
                  <a:cubicBezTo>
                    <a:pt x="2507" y="5965"/>
                    <a:pt x="2529" y="5974"/>
                    <a:pt x="2555" y="5974"/>
                  </a:cubicBezTo>
                  <a:cubicBezTo>
                    <a:pt x="2580" y="5974"/>
                    <a:pt x="2608" y="5966"/>
                    <a:pt x="2640" y="5950"/>
                  </a:cubicBezTo>
                  <a:cubicBezTo>
                    <a:pt x="2768" y="5885"/>
                    <a:pt x="3080" y="5661"/>
                    <a:pt x="3382" y="5443"/>
                  </a:cubicBezTo>
                  <a:cubicBezTo>
                    <a:pt x="3592" y="5293"/>
                    <a:pt x="3847" y="5109"/>
                    <a:pt x="3928" y="5061"/>
                  </a:cubicBezTo>
                  <a:cubicBezTo>
                    <a:pt x="3929" y="5069"/>
                    <a:pt x="3929" y="5076"/>
                    <a:pt x="3931" y="5084"/>
                  </a:cubicBezTo>
                  <a:cubicBezTo>
                    <a:pt x="3942" y="5145"/>
                    <a:pt x="3959" y="5237"/>
                    <a:pt x="4038" y="5265"/>
                  </a:cubicBezTo>
                  <a:cubicBezTo>
                    <a:pt x="4052" y="5269"/>
                    <a:pt x="4066" y="5272"/>
                    <a:pt x="4081" y="5272"/>
                  </a:cubicBezTo>
                  <a:cubicBezTo>
                    <a:pt x="4164" y="5272"/>
                    <a:pt x="4275" y="5205"/>
                    <a:pt x="4433" y="5064"/>
                  </a:cubicBezTo>
                  <a:cubicBezTo>
                    <a:pt x="4866" y="4674"/>
                    <a:pt x="5723" y="4033"/>
                    <a:pt x="5939" y="3872"/>
                  </a:cubicBezTo>
                  <a:cubicBezTo>
                    <a:pt x="6038" y="4092"/>
                    <a:pt x="6392" y="4858"/>
                    <a:pt x="6545" y="5054"/>
                  </a:cubicBezTo>
                  <a:cubicBezTo>
                    <a:pt x="6655" y="5222"/>
                    <a:pt x="6731" y="5414"/>
                    <a:pt x="6762" y="5613"/>
                  </a:cubicBezTo>
                  <a:cubicBezTo>
                    <a:pt x="6766" y="5632"/>
                    <a:pt x="6776" y="5648"/>
                    <a:pt x="6796" y="5654"/>
                  </a:cubicBezTo>
                  <a:cubicBezTo>
                    <a:pt x="6801" y="5655"/>
                    <a:pt x="6806" y="5656"/>
                    <a:pt x="6811" y="5656"/>
                  </a:cubicBezTo>
                  <a:cubicBezTo>
                    <a:pt x="6824" y="5656"/>
                    <a:pt x="6838" y="5652"/>
                    <a:pt x="6847" y="5642"/>
                  </a:cubicBezTo>
                  <a:cubicBezTo>
                    <a:pt x="6862" y="5629"/>
                    <a:pt x="7188" y="5322"/>
                    <a:pt x="7314" y="4634"/>
                  </a:cubicBezTo>
                  <a:cubicBezTo>
                    <a:pt x="7432" y="3990"/>
                    <a:pt x="7180" y="2923"/>
                    <a:pt x="7142" y="2770"/>
                  </a:cubicBezTo>
                  <a:cubicBezTo>
                    <a:pt x="7180" y="2677"/>
                    <a:pt x="7332" y="2224"/>
                    <a:pt x="7009" y="1488"/>
                  </a:cubicBezTo>
                  <a:cubicBezTo>
                    <a:pt x="6812" y="1037"/>
                    <a:pt x="6349" y="608"/>
                    <a:pt x="5774" y="338"/>
                  </a:cubicBezTo>
                  <a:cubicBezTo>
                    <a:pt x="5412" y="170"/>
                    <a:pt x="4872" y="1"/>
                    <a:pt x="4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068300" y="2219139"/>
              <a:ext cx="130933" cy="143305"/>
            </a:xfrm>
            <a:custGeom>
              <a:avLst/>
              <a:gdLst/>
              <a:ahLst/>
              <a:cxnLst/>
              <a:rect l="l" t="t" r="r" b="b"/>
              <a:pathLst>
                <a:path w="1525" h="1669" extrusionOk="0">
                  <a:moveTo>
                    <a:pt x="1467" y="1"/>
                  </a:moveTo>
                  <a:cubicBezTo>
                    <a:pt x="1452" y="1"/>
                    <a:pt x="1437" y="8"/>
                    <a:pt x="1428" y="21"/>
                  </a:cubicBezTo>
                  <a:cubicBezTo>
                    <a:pt x="1289" y="211"/>
                    <a:pt x="1145" y="394"/>
                    <a:pt x="997" y="563"/>
                  </a:cubicBezTo>
                  <a:cubicBezTo>
                    <a:pt x="692" y="917"/>
                    <a:pt x="363" y="1259"/>
                    <a:pt x="22" y="1580"/>
                  </a:cubicBezTo>
                  <a:cubicBezTo>
                    <a:pt x="1" y="1601"/>
                    <a:pt x="1" y="1632"/>
                    <a:pt x="20" y="1652"/>
                  </a:cubicBezTo>
                  <a:cubicBezTo>
                    <a:pt x="29" y="1663"/>
                    <a:pt x="44" y="1668"/>
                    <a:pt x="57" y="1668"/>
                  </a:cubicBezTo>
                  <a:cubicBezTo>
                    <a:pt x="69" y="1668"/>
                    <a:pt x="81" y="1664"/>
                    <a:pt x="89" y="1654"/>
                  </a:cubicBezTo>
                  <a:cubicBezTo>
                    <a:pt x="434" y="1329"/>
                    <a:pt x="766" y="985"/>
                    <a:pt x="1074" y="628"/>
                  </a:cubicBezTo>
                  <a:cubicBezTo>
                    <a:pt x="1223" y="454"/>
                    <a:pt x="1369" y="271"/>
                    <a:pt x="1509" y="80"/>
                  </a:cubicBezTo>
                  <a:cubicBezTo>
                    <a:pt x="1525" y="58"/>
                    <a:pt x="1519" y="27"/>
                    <a:pt x="1497" y="10"/>
                  </a:cubicBezTo>
                  <a:cubicBezTo>
                    <a:pt x="1488" y="4"/>
                    <a:pt x="1477" y="1"/>
                    <a:pt x="1467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5208763" y="2164188"/>
              <a:ext cx="27303" cy="36062"/>
            </a:xfrm>
            <a:custGeom>
              <a:avLst/>
              <a:gdLst/>
              <a:ahLst/>
              <a:cxnLst/>
              <a:rect l="l" t="t" r="r" b="b"/>
              <a:pathLst>
                <a:path w="318" h="420" extrusionOk="0">
                  <a:moveTo>
                    <a:pt x="259" y="1"/>
                  </a:moveTo>
                  <a:cubicBezTo>
                    <a:pt x="242" y="1"/>
                    <a:pt x="225" y="10"/>
                    <a:pt x="216" y="26"/>
                  </a:cubicBezTo>
                  <a:cubicBezTo>
                    <a:pt x="216" y="26"/>
                    <a:pt x="144" y="149"/>
                    <a:pt x="17" y="340"/>
                  </a:cubicBezTo>
                  <a:cubicBezTo>
                    <a:pt x="1" y="363"/>
                    <a:pt x="8" y="394"/>
                    <a:pt x="30" y="409"/>
                  </a:cubicBezTo>
                  <a:cubicBezTo>
                    <a:pt x="38" y="415"/>
                    <a:pt x="49" y="419"/>
                    <a:pt x="58" y="419"/>
                  </a:cubicBezTo>
                  <a:cubicBezTo>
                    <a:pt x="74" y="419"/>
                    <a:pt x="89" y="412"/>
                    <a:pt x="101" y="397"/>
                  </a:cubicBezTo>
                  <a:cubicBezTo>
                    <a:pt x="231" y="202"/>
                    <a:pt x="300" y="82"/>
                    <a:pt x="303" y="76"/>
                  </a:cubicBezTo>
                  <a:cubicBezTo>
                    <a:pt x="318" y="52"/>
                    <a:pt x="309" y="21"/>
                    <a:pt x="285" y="8"/>
                  </a:cubicBezTo>
                  <a:cubicBezTo>
                    <a:pt x="277" y="3"/>
                    <a:pt x="268" y="1"/>
                    <a:pt x="259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980554" y="2245069"/>
              <a:ext cx="118655" cy="128021"/>
            </a:xfrm>
            <a:custGeom>
              <a:avLst/>
              <a:gdLst/>
              <a:ahLst/>
              <a:cxnLst/>
              <a:rect l="l" t="t" r="r" b="b"/>
              <a:pathLst>
                <a:path w="1382" h="1491" extrusionOk="0">
                  <a:moveTo>
                    <a:pt x="1323" y="1"/>
                  </a:moveTo>
                  <a:cubicBezTo>
                    <a:pt x="1308" y="1"/>
                    <a:pt x="1292" y="8"/>
                    <a:pt x="1282" y="22"/>
                  </a:cubicBezTo>
                  <a:cubicBezTo>
                    <a:pt x="1275" y="31"/>
                    <a:pt x="625" y="921"/>
                    <a:pt x="24" y="1402"/>
                  </a:cubicBezTo>
                  <a:cubicBezTo>
                    <a:pt x="5" y="1418"/>
                    <a:pt x="0" y="1449"/>
                    <a:pt x="18" y="1471"/>
                  </a:cubicBezTo>
                  <a:cubicBezTo>
                    <a:pt x="27" y="1484"/>
                    <a:pt x="41" y="1490"/>
                    <a:pt x="56" y="1490"/>
                  </a:cubicBezTo>
                  <a:cubicBezTo>
                    <a:pt x="66" y="1490"/>
                    <a:pt x="78" y="1486"/>
                    <a:pt x="87" y="1478"/>
                  </a:cubicBezTo>
                  <a:cubicBezTo>
                    <a:pt x="699" y="991"/>
                    <a:pt x="1356" y="90"/>
                    <a:pt x="1363" y="81"/>
                  </a:cubicBezTo>
                  <a:cubicBezTo>
                    <a:pt x="1381" y="59"/>
                    <a:pt x="1375" y="27"/>
                    <a:pt x="1353" y="11"/>
                  </a:cubicBezTo>
                  <a:cubicBezTo>
                    <a:pt x="1344" y="4"/>
                    <a:pt x="1334" y="1"/>
                    <a:pt x="1323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822749" y="2428555"/>
              <a:ext cx="27045" cy="18031"/>
            </a:xfrm>
            <a:custGeom>
              <a:avLst/>
              <a:gdLst/>
              <a:ahLst/>
              <a:cxnLst/>
              <a:rect l="l" t="t" r="r" b="b"/>
              <a:pathLst>
                <a:path w="315" h="210" extrusionOk="0">
                  <a:moveTo>
                    <a:pt x="257" y="0"/>
                  </a:moveTo>
                  <a:cubicBezTo>
                    <a:pt x="248" y="0"/>
                    <a:pt x="240" y="3"/>
                    <a:pt x="232" y="8"/>
                  </a:cubicBezTo>
                  <a:cubicBezTo>
                    <a:pt x="165" y="46"/>
                    <a:pt x="98" y="83"/>
                    <a:pt x="34" y="114"/>
                  </a:cubicBezTo>
                  <a:cubicBezTo>
                    <a:pt x="11" y="127"/>
                    <a:pt x="0" y="156"/>
                    <a:pt x="14" y="181"/>
                  </a:cubicBezTo>
                  <a:cubicBezTo>
                    <a:pt x="23" y="199"/>
                    <a:pt x="40" y="209"/>
                    <a:pt x="59" y="209"/>
                  </a:cubicBezTo>
                  <a:cubicBezTo>
                    <a:pt x="67" y="209"/>
                    <a:pt x="74" y="208"/>
                    <a:pt x="77" y="207"/>
                  </a:cubicBezTo>
                  <a:cubicBezTo>
                    <a:pt x="143" y="173"/>
                    <a:pt x="211" y="136"/>
                    <a:pt x="282" y="93"/>
                  </a:cubicBezTo>
                  <a:cubicBezTo>
                    <a:pt x="305" y="81"/>
                    <a:pt x="314" y="49"/>
                    <a:pt x="300" y="25"/>
                  </a:cubicBezTo>
                  <a:cubicBezTo>
                    <a:pt x="292" y="10"/>
                    <a:pt x="275" y="0"/>
                    <a:pt x="257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4877869" y="2308263"/>
              <a:ext cx="108953" cy="102348"/>
            </a:xfrm>
            <a:custGeom>
              <a:avLst/>
              <a:gdLst/>
              <a:ahLst/>
              <a:cxnLst/>
              <a:rect l="l" t="t" r="r" b="b"/>
              <a:pathLst>
                <a:path w="1269" h="1192" extrusionOk="0">
                  <a:moveTo>
                    <a:pt x="1212" y="1"/>
                  </a:moveTo>
                  <a:cubicBezTo>
                    <a:pt x="1198" y="1"/>
                    <a:pt x="1184" y="6"/>
                    <a:pt x="1174" y="17"/>
                  </a:cubicBezTo>
                  <a:cubicBezTo>
                    <a:pt x="820" y="405"/>
                    <a:pt x="434" y="772"/>
                    <a:pt x="26" y="1104"/>
                  </a:cubicBezTo>
                  <a:cubicBezTo>
                    <a:pt x="4" y="1120"/>
                    <a:pt x="1" y="1152"/>
                    <a:pt x="19" y="1174"/>
                  </a:cubicBezTo>
                  <a:cubicBezTo>
                    <a:pt x="29" y="1188"/>
                    <a:pt x="44" y="1192"/>
                    <a:pt x="58" y="1192"/>
                  </a:cubicBezTo>
                  <a:cubicBezTo>
                    <a:pt x="69" y="1192"/>
                    <a:pt x="81" y="1189"/>
                    <a:pt x="91" y="1183"/>
                  </a:cubicBezTo>
                  <a:cubicBezTo>
                    <a:pt x="504" y="849"/>
                    <a:pt x="893" y="477"/>
                    <a:pt x="1249" y="85"/>
                  </a:cubicBezTo>
                  <a:cubicBezTo>
                    <a:pt x="1268" y="63"/>
                    <a:pt x="1267" y="32"/>
                    <a:pt x="1246" y="13"/>
                  </a:cubicBezTo>
                  <a:cubicBezTo>
                    <a:pt x="1236" y="5"/>
                    <a:pt x="1224" y="1"/>
                    <a:pt x="1212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5187642" y="2227382"/>
              <a:ext cx="72635" cy="75473"/>
            </a:xfrm>
            <a:custGeom>
              <a:avLst/>
              <a:gdLst/>
              <a:ahLst/>
              <a:cxnLst/>
              <a:rect l="l" t="t" r="r" b="b"/>
              <a:pathLst>
                <a:path w="846" h="879" extrusionOk="0">
                  <a:moveTo>
                    <a:pt x="790" y="0"/>
                  </a:moveTo>
                  <a:cubicBezTo>
                    <a:pt x="777" y="0"/>
                    <a:pt x="763" y="5"/>
                    <a:pt x="754" y="16"/>
                  </a:cubicBezTo>
                  <a:lnTo>
                    <a:pt x="18" y="793"/>
                  </a:lnTo>
                  <a:cubicBezTo>
                    <a:pt x="1" y="813"/>
                    <a:pt x="1" y="846"/>
                    <a:pt x="20" y="865"/>
                  </a:cubicBezTo>
                  <a:cubicBezTo>
                    <a:pt x="32" y="874"/>
                    <a:pt x="42" y="878"/>
                    <a:pt x="55" y="878"/>
                  </a:cubicBezTo>
                  <a:cubicBezTo>
                    <a:pt x="68" y="878"/>
                    <a:pt x="83" y="872"/>
                    <a:pt x="92" y="864"/>
                  </a:cubicBezTo>
                  <a:lnTo>
                    <a:pt x="827" y="85"/>
                  </a:lnTo>
                  <a:cubicBezTo>
                    <a:pt x="845" y="65"/>
                    <a:pt x="845" y="32"/>
                    <a:pt x="825" y="13"/>
                  </a:cubicBezTo>
                  <a:cubicBezTo>
                    <a:pt x="815" y="5"/>
                    <a:pt x="803" y="0"/>
                    <a:pt x="790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847390" y="3049160"/>
              <a:ext cx="487155" cy="381916"/>
            </a:xfrm>
            <a:custGeom>
              <a:avLst/>
              <a:gdLst/>
              <a:ahLst/>
              <a:cxnLst/>
              <a:rect l="l" t="t" r="r" b="b"/>
              <a:pathLst>
                <a:path w="5674" h="4448" extrusionOk="0">
                  <a:moveTo>
                    <a:pt x="5327" y="0"/>
                  </a:moveTo>
                  <a:cubicBezTo>
                    <a:pt x="4660" y="0"/>
                    <a:pt x="2709" y="221"/>
                    <a:pt x="2493" y="455"/>
                  </a:cubicBezTo>
                  <a:cubicBezTo>
                    <a:pt x="2239" y="732"/>
                    <a:pt x="1043" y="2642"/>
                    <a:pt x="1043" y="2642"/>
                  </a:cubicBezTo>
                  <a:lnTo>
                    <a:pt x="1" y="3228"/>
                  </a:lnTo>
                  <a:lnTo>
                    <a:pt x="209" y="4447"/>
                  </a:lnTo>
                  <a:lnTo>
                    <a:pt x="1200" y="3327"/>
                  </a:lnTo>
                  <a:cubicBezTo>
                    <a:pt x="1321" y="3317"/>
                    <a:pt x="1441" y="3292"/>
                    <a:pt x="1557" y="3252"/>
                  </a:cubicBezTo>
                  <a:cubicBezTo>
                    <a:pt x="1812" y="3177"/>
                    <a:pt x="2169" y="2624"/>
                    <a:pt x="2169" y="2624"/>
                  </a:cubicBezTo>
                  <a:cubicBezTo>
                    <a:pt x="2231" y="2644"/>
                    <a:pt x="2296" y="2654"/>
                    <a:pt x="2360" y="2654"/>
                  </a:cubicBezTo>
                  <a:cubicBezTo>
                    <a:pt x="2432" y="2654"/>
                    <a:pt x="2503" y="2642"/>
                    <a:pt x="2571" y="2617"/>
                  </a:cubicBezTo>
                  <a:cubicBezTo>
                    <a:pt x="2824" y="2540"/>
                    <a:pt x="3206" y="1853"/>
                    <a:pt x="3206" y="1853"/>
                  </a:cubicBezTo>
                  <a:cubicBezTo>
                    <a:pt x="3206" y="1853"/>
                    <a:pt x="3687" y="1777"/>
                    <a:pt x="3919" y="1727"/>
                  </a:cubicBezTo>
                  <a:cubicBezTo>
                    <a:pt x="4151" y="1677"/>
                    <a:pt x="4401" y="1604"/>
                    <a:pt x="4553" y="1401"/>
                  </a:cubicBezTo>
                  <a:cubicBezTo>
                    <a:pt x="4688" y="1218"/>
                    <a:pt x="4652" y="1117"/>
                    <a:pt x="4479" y="1117"/>
                  </a:cubicBezTo>
                  <a:cubicBezTo>
                    <a:pt x="4459" y="1117"/>
                    <a:pt x="4437" y="1118"/>
                    <a:pt x="4413" y="1121"/>
                  </a:cubicBezTo>
                  <a:cubicBezTo>
                    <a:pt x="4185" y="1146"/>
                    <a:pt x="3333" y="1423"/>
                    <a:pt x="3333" y="1423"/>
                  </a:cubicBezTo>
                  <a:cubicBezTo>
                    <a:pt x="3333" y="1423"/>
                    <a:pt x="3486" y="863"/>
                    <a:pt x="3588" y="735"/>
                  </a:cubicBezTo>
                  <a:cubicBezTo>
                    <a:pt x="3688" y="608"/>
                    <a:pt x="4683" y="586"/>
                    <a:pt x="4988" y="455"/>
                  </a:cubicBezTo>
                  <a:cubicBezTo>
                    <a:pt x="5292" y="325"/>
                    <a:pt x="5673" y="123"/>
                    <a:pt x="5545" y="23"/>
                  </a:cubicBezTo>
                  <a:cubicBezTo>
                    <a:pt x="5526" y="8"/>
                    <a:pt x="5447" y="0"/>
                    <a:pt x="5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43011" y="3044609"/>
              <a:ext cx="487499" cy="390846"/>
            </a:xfrm>
            <a:custGeom>
              <a:avLst/>
              <a:gdLst/>
              <a:ahLst/>
              <a:cxnLst/>
              <a:rect l="l" t="t" r="r" b="b"/>
              <a:pathLst>
                <a:path w="5678" h="4552" extrusionOk="0">
                  <a:moveTo>
                    <a:pt x="5411" y="111"/>
                  </a:moveTo>
                  <a:cubicBezTo>
                    <a:pt x="5494" y="111"/>
                    <a:pt x="5548" y="115"/>
                    <a:pt x="5565" y="123"/>
                  </a:cubicBezTo>
                  <a:cubicBezTo>
                    <a:pt x="5571" y="144"/>
                    <a:pt x="5490" y="259"/>
                    <a:pt x="5012" y="464"/>
                  </a:cubicBezTo>
                  <a:cubicBezTo>
                    <a:pt x="4874" y="523"/>
                    <a:pt x="4582" y="559"/>
                    <a:pt x="4298" y="595"/>
                  </a:cubicBezTo>
                  <a:cubicBezTo>
                    <a:pt x="3891" y="645"/>
                    <a:pt x="3657" y="677"/>
                    <a:pt x="3595" y="757"/>
                  </a:cubicBezTo>
                  <a:cubicBezTo>
                    <a:pt x="3489" y="888"/>
                    <a:pt x="3347" y="1404"/>
                    <a:pt x="3331" y="1463"/>
                  </a:cubicBezTo>
                  <a:cubicBezTo>
                    <a:pt x="3326" y="1480"/>
                    <a:pt x="3332" y="1500"/>
                    <a:pt x="3346" y="1511"/>
                  </a:cubicBezTo>
                  <a:cubicBezTo>
                    <a:pt x="3355" y="1521"/>
                    <a:pt x="3367" y="1526"/>
                    <a:pt x="3379" y="1526"/>
                  </a:cubicBezTo>
                  <a:cubicBezTo>
                    <a:pt x="3385" y="1526"/>
                    <a:pt x="3390" y="1525"/>
                    <a:pt x="3396" y="1523"/>
                  </a:cubicBezTo>
                  <a:cubicBezTo>
                    <a:pt x="3405" y="1519"/>
                    <a:pt x="4245" y="1246"/>
                    <a:pt x="4466" y="1223"/>
                  </a:cubicBezTo>
                  <a:cubicBezTo>
                    <a:pt x="4487" y="1220"/>
                    <a:pt x="4507" y="1219"/>
                    <a:pt x="4524" y="1219"/>
                  </a:cubicBezTo>
                  <a:cubicBezTo>
                    <a:pt x="4586" y="1219"/>
                    <a:pt x="4618" y="1233"/>
                    <a:pt x="4628" y="1249"/>
                  </a:cubicBezTo>
                  <a:cubicBezTo>
                    <a:pt x="4641" y="1271"/>
                    <a:pt x="4629" y="1327"/>
                    <a:pt x="4560" y="1422"/>
                  </a:cubicBezTo>
                  <a:cubicBezTo>
                    <a:pt x="4416" y="1618"/>
                    <a:pt x="4172" y="1684"/>
                    <a:pt x="3956" y="1730"/>
                  </a:cubicBezTo>
                  <a:cubicBezTo>
                    <a:pt x="3729" y="1780"/>
                    <a:pt x="3251" y="1856"/>
                    <a:pt x="3245" y="1856"/>
                  </a:cubicBezTo>
                  <a:cubicBezTo>
                    <a:pt x="3229" y="1861"/>
                    <a:pt x="3216" y="1870"/>
                    <a:pt x="3209" y="1883"/>
                  </a:cubicBezTo>
                  <a:cubicBezTo>
                    <a:pt x="3105" y="2069"/>
                    <a:pt x="2796" y="2564"/>
                    <a:pt x="2601" y="2623"/>
                  </a:cubicBezTo>
                  <a:cubicBezTo>
                    <a:pt x="2539" y="2646"/>
                    <a:pt x="2472" y="2658"/>
                    <a:pt x="2406" y="2658"/>
                  </a:cubicBezTo>
                  <a:cubicBezTo>
                    <a:pt x="2348" y="2658"/>
                    <a:pt x="2289" y="2649"/>
                    <a:pt x="2233" y="2630"/>
                  </a:cubicBezTo>
                  <a:cubicBezTo>
                    <a:pt x="2228" y="2628"/>
                    <a:pt x="2224" y="2628"/>
                    <a:pt x="2219" y="2628"/>
                  </a:cubicBezTo>
                  <a:cubicBezTo>
                    <a:pt x="2202" y="2628"/>
                    <a:pt x="2186" y="2637"/>
                    <a:pt x="2175" y="2651"/>
                  </a:cubicBezTo>
                  <a:cubicBezTo>
                    <a:pt x="2078" y="2799"/>
                    <a:pt x="1785" y="3200"/>
                    <a:pt x="1590" y="3259"/>
                  </a:cubicBezTo>
                  <a:cubicBezTo>
                    <a:pt x="1480" y="3298"/>
                    <a:pt x="1363" y="3323"/>
                    <a:pt x="1246" y="3333"/>
                  </a:cubicBezTo>
                  <a:cubicBezTo>
                    <a:pt x="1232" y="3333"/>
                    <a:pt x="1222" y="3340"/>
                    <a:pt x="1212" y="3349"/>
                  </a:cubicBezTo>
                  <a:lnTo>
                    <a:pt x="291" y="4390"/>
                  </a:lnTo>
                  <a:lnTo>
                    <a:pt x="106" y="3308"/>
                  </a:lnTo>
                  <a:lnTo>
                    <a:pt x="1113" y="2741"/>
                  </a:lnTo>
                  <a:cubicBezTo>
                    <a:pt x="1120" y="2738"/>
                    <a:pt x="1128" y="2732"/>
                    <a:pt x="1131" y="2724"/>
                  </a:cubicBezTo>
                  <a:cubicBezTo>
                    <a:pt x="1144" y="2704"/>
                    <a:pt x="2327" y="814"/>
                    <a:pt x="2575" y="543"/>
                  </a:cubicBezTo>
                  <a:cubicBezTo>
                    <a:pt x="2792" y="307"/>
                    <a:pt x="4822" y="111"/>
                    <a:pt x="5411" y="111"/>
                  </a:cubicBezTo>
                  <a:close/>
                  <a:moveTo>
                    <a:pt x="5336" y="1"/>
                  </a:moveTo>
                  <a:cubicBezTo>
                    <a:pt x="4594" y="1"/>
                    <a:pt x="2726" y="237"/>
                    <a:pt x="2509" y="474"/>
                  </a:cubicBezTo>
                  <a:cubicBezTo>
                    <a:pt x="2262" y="744"/>
                    <a:pt x="1167" y="2487"/>
                    <a:pt x="1061" y="2658"/>
                  </a:cubicBezTo>
                  <a:lnTo>
                    <a:pt x="30" y="3237"/>
                  </a:lnTo>
                  <a:cubicBezTo>
                    <a:pt x="9" y="3246"/>
                    <a:pt x="0" y="3268"/>
                    <a:pt x="3" y="3289"/>
                  </a:cubicBezTo>
                  <a:lnTo>
                    <a:pt x="212" y="4509"/>
                  </a:lnTo>
                  <a:cubicBezTo>
                    <a:pt x="214" y="4530"/>
                    <a:pt x="229" y="4544"/>
                    <a:pt x="246" y="4550"/>
                  </a:cubicBezTo>
                  <a:cubicBezTo>
                    <a:pt x="251" y="4552"/>
                    <a:pt x="254" y="4552"/>
                    <a:pt x="260" y="4552"/>
                  </a:cubicBezTo>
                  <a:cubicBezTo>
                    <a:pt x="274" y="4552"/>
                    <a:pt x="288" y="4546"/>
                    <a:pt x="298" y="4536"/>
                  </a:cubicBezTo>
                  <a:lnTo>
                    <a:pt x="1276" y="3430"/>
                  </a:lnTo>
                  <a:cubicBezTo>
                    <a:pt x="1394" y="3418"/>
                    <a:pt x="1512" y="3393"/>
                    <a:pt x="1623" y="3355"/>
                  </a:cubicBezTo>
                  <a:cubicBezTo>
                    <a:pt x="1859" y="3284"/>
                    <a:pt x="2161" y="2858"/>
                    <a:pt x="2242" y="2738"/>
                  </a:cubicBezTo>
                  <a:cubicBezTo>
                    <a:pt x="2298" y="2751"/>
                    <a:pt x="2355" y="2759"/>
                    <a:pt x="2412" y="2759"/>
                  </a:cubicBezTo>
                  <a:cubicBezTo>
                    <a:pt x="2489" y="2759"/>
                    <a:pt x="2566" y="2746"/>
                    <a:pt x="2638" y="2718"/>
                  </a:cubicBezTo>
                  <a:cubicBezTo>
                    <a:pt x="2887" y="2643"/>
                    <a:pt x="3214" y="2085"/>
                    <a:pt x="3290" y="1952"/>
                  </a:cubicBezTo>
                  <a:cubicBezTo>
                    <a:pt x="3390" y="1937"/>
                    <a:pt x="3780" y="1874"/>
                    <a:pt x="3981" y="1830"/>
                  </a:cubicBezTo>
                  <a:cubicBezTo>
                    <a:pt x="4231" y="1774"/>
                    <a:pt x="4485" y="1694"/>
                    <a:pt x="4644" y="1483"/>
                  </a:cubicBezTo>
                  <a:cubicBezTo>
                    <a:pt x="4732" y="1363"/>
                    <a:pt x="4759" y="1267"/>
                    <a:pt x="4719" y="1199"/>
                  </a:cubicBezTo>
                  <a:cubicBezTo>
                    <a:pt x="4689" y="1145"/>
                    <a:pt x="4626" y="1118"/>
                    <a:pt x="4530" y="1118"/>
                  </a:cubicBezTo>
                  <a:cubicBezTo>
                    <a:pt x="4508" y="1118"/>
                    <a:pt x="4485" y="1120"/>
                    <a:pt x="4460" y="1122"/>
                  </a:cubicBezTo>
                  <a:cubicBezTo>
                    <a:pt x="4270" y="1142"/>
                    <a:pt x="3686" y="1324"/>
                    <a:pt x="3459" y="1396"/>
                  </a:cubicBezTo>
                  <a:cubicBezTo>
                    <a:pt x="3512" y="1208"/>
                    <a:pt x="3612" y="897"/>
                    <a:pt x="3679" y="816"/>
                  </a:cubicBezTo>
                  <a:cubicBezTo>
                    <a:pt x="3720" y="766"/>
                    <a:pt x="4063" y="722"/>
                    <a:pt x="4315" y="691"/>
                  </a:cubicBezTo>
                  <a:cubicBezTo>
                    <a:pt x="4607" y="655"/>
                    <a:pt x="4908" y="617"/>
                    <a:pt x="5058" y="552"/>
                  </a:cubicBezTo>
                  <a:cubicBezTo>
                    <a:pt x="5452" y="383"/>
                    <a:pt x="5656" y="243"/>
                    <a:pt x="5673" y="135"/>
                  </a:cubicBezTo>
                  <a:cubicBezTo>
                    <a:pt x="5677" y="98"/>
                    <a:pt x="5662" y="61"/>
                    <a:pt x="5630" y="35"/>
                  </a:cubicBezTo>
                  <a:cubicBezTo>
                    <a:pt x="5600" y="11"/>
                    <a:pt x="549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5038079" y="3047013"/>
              <a:ext cx="182533" cy="103121"/>
            </a:xfrm>
            <a:custGeom>
              <a:avLst/>
              <a:gdLst/>
              <a:ahLst/>
              <a:cxnLst/>
              <a:rect l="l" t="t" r="r" b="b"/>
              <a:pathLst>
                <a:path w="2126" h="1201" extrusionOk="0">
                  <a:moveTo>
                    <a:pt x="614" y="1"/>
                  </a:moveTo>
                  <a:cubicBezTo>
                    <a:pt x="439" y="1"/>
                    <a:pt x="285" y="19"/>
                    <a:pt x="220" y="70"/>
                  </a:cubicBezTo>
                  <a:cubicBezTo>
                    <a:pt x="49" y="203"/>
                    <a:pt x="1" y="1150"/>
                    <a:pt x="1" y="1150"/>
                  </a:cubicBezTo>
                  <a:lnTo>
                    <a:pt x="360" y="932"/>
                  </a:lnTo>
                  <a:lnTo>
                    <a:pt x="601" y="509"/>
                  </a:lnTo>
                  <a:lnTo>
                    <a:pt x="1386" y="635"/>
                  </a:lnTo>
                  <a:cubicBezTo>
                    <a:pt x="1386" y="635"/>
                    <a:pt x="1805" y="1198"/>
                    <a:pt x="1965" y="1200"/>
                  </a:cubicBezTo>
                  <a:cubicBezTo>
                    <a:pt x="1968" y="1201"/>
                    <a:pt x="1971" y="1201"/>
                    <a:pt x="1973" y="1201"/>
                  </a:cubicBezTo>
                  <a:cubicBezTo>
                    <a:pt x="2125" y="1201"/>
                    <a:pt x="2113" y="1073"/>
                    <a:pt x="2049" y="962"/>
                  </a:cubicBezTo>
                  <a:cubicBezTo>
                    <a:pt x="1984" y="847"/>
                    <a:pt x="1497" y="147"/>
                    <a:pt x="1346" y="88"/>
                  </a:cubicBezTo>
                  <a:cubicBezTo>
                    <a:pt x="1252" y="51"/>
                    <a:pt x="904" y="1"/>
                    <a:pt x="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5033700" y="3043064"/>
              <a:ext cx="191033" cy="111364"/>
            </a:xfrm>
            <a:custGeom>
              <a:avLst/>
              <a:gdLst/>
              <a:ahLst/>
              <a:cxnLst/>
              <a:rect l="l" t="t" r="r" b="b"/>
              <a:pathLst>
                <a:path w="2225" h="1297" extrusionOk="0">
                  <a:moveTo>
                    <a:pt x="665" y="0"/>
                  </a:moveTo>
                  <a:cubicBezTo>
                    <a:pt x="480" y="0"/>
                    <a:pt x="314" y="20"/>
                    <a:pt x="240" y="78"/>
                  </a:cubicBezTo>
                  <a:cubicBezTo>
                    <a:pt x="62" y="218"/>
                    <a:pt x="10" y="1034"/>
                    <a:pt x="3" y="1196"/>
                  </a:cubicBezTo>
                  <a:cubicBezTo>
                    <a:pt x="0" y="1224"/>
                    <a:pt x="22" y="1248"/>
                    <a:pt x="50" y="1249"/>
                  </a:cubicBezTo>
                  <a:cubicBezTo>
                    <a:pt x="52" y="1250"/>
                    <a:pt x="54" y="1250"/>
                    <a:pt x="55" y="1250"/>
                  </a:cubicBezTo>
                  <a:cubicBezTo>
                    <a:pt x="81" y="1250"/>
                    <a:pt x="102" y="1229"/>
                    <a:pt x="103" y="1202"/>
                  </a:cubicBezTo>
                  <a:cubicBezTo>
                    <a:pt x="122" y="844"/>
                    <a:pt x="195" y="244"/>
                    <a:pt x="305" y="157"/>
                  </a:cubicBezTo>
                  <a:cubicBezTo>
                    <a:pt x="358" y="116"/>
                    <a:pt x="499" y="100"/>
                    <a:pt x="662" y="100"/>
                  </a:cubicBezTo>
                  <a:cubicBezTo>
                    <a:pt x="940" y="100"/>
                    <a:pt x="1284" y="145"/>
                    <a:pt x="1381" y="184"/>
                  </a:cubicBezTo>
                  <a:cubicBezTo>
                    <a:pt x="1506" y="233"/>
                    <a:pt x="1985" y="903"/>
                    <a:pt x="2059" y="1034"/>
                  </a:cubicBezTo>
                  <a:cubicBezTo>
                    <a:pt x="2097" y="1102"/>
                    <a:pt x="2103" y="1157"/>
                    <a:pt x="2090" y="1176"/>
                  </a:cubicBezTo>
                  <a:cubicBezTo>
                    <a:pt x="2077" y="1196"/>
                    <a:pt x="2040" y="1198"/>
                    <a:pt x="2018" y="1198"/>
                  </a:cubicBezTo>
                  <a:cubicBezTo>
                    <a:pt x="1935" y="1196"/>
                    <a:pt x="1673" y="915"/>
                    <a:pt x="1480" y="653"/>
                  </a:cubicBezTo>
                  <a:cubicBezTo>
                    <a:pt x="1471" y="642"/>
                    <a:pt x="1459" y="635"/>
                    <a:pt x="1447" y="633"/>
                  </a:cubicBezTo>
                  <a:lnTo>
                    <a:pt x="660" y="508"/>
                  </a:lnTo>
                  <a:cubicBezTo>
                    <a:pt x="657" y="507"/>
                    <a:pt x="653" y="507"/>
                    <a:pt x="649" y="507"/>
                  </a:cubicBezTo>
                  <a:cubicBezTo>
                    <a:pt x="632" y="507"/>
                    <a:pt x="617" y="516"/>
                    <a:pt x="609" y="532"/>
                  </a:cubicBezTo>
                  <a:lnTo>
                    <a:pt x="369" y="953"/>
                  </a:lnTo>
                  <a:cubicBezTo>
                    <a:pt x="354" y="977"/>
                    <a:pt x="364" y="1009"/>
                    <a:pt x="388" y="1022"/>
                  </a:cubicBezTo>
                  <a:cubicBezTo>
                    <a:pt x="395" y="1027"/>
                    <a:pt x="403" y="1029"/>
                    <a:pt x="412" y="1029"/>
                  </a:cubicBezTo>
                  <a:cubicBezTo>
                    <a:pt x="429" y="1029"/>
                    <a:pt x="446" y="1019"/>
                    <a:pt x="456" y="1003"/>
                  </a:cubicBezTo>
                  <a:lnTo>
                    <a:pt x="678" y="611"/>
                  </a:lnTo>
                  <a:lnTo>
                    <a:pt x="1411" y="728"/>
                  </a:lnTo>
                  <a:cubicBezTo>
                    <a:pt x="1525" y="880"/>
                    <a:pt x="1850" y="1292"/>
                    <a:pt x="2016" y="1297"/>
                  </a:cubicBezTo>
                  <a:lnTo>
                    <a:pt x="2022" y="1297"/>
                  </a:lnTo>
                  <a:cubicBezTo>
                    <a:pt x="2113" y="1297"/>
                    <a:pt x="2156" y="1258"/>
                    <a:pt x="2177" y="1227"/>
                  </a:cubicBezTo>
                  <a:cubicBezTo>
                    <a:pt x="2224" y="1146"/>
                    <a:pt x="2177" y="1042"/>
                    <a:pt x="2144" y="984"/>
                  </a:cubicBezTo>
                  <a:cubicBezTo>
                    <a:pt x="2105" y="913"/>
                    <a:pt x="1596" y="159"/>
                    <a:pt x="1415" y="90"/>
                  </a:cubicBezTo>
                  <a:cubicBezTo>
                    <a:pt x="1327" y="55"/>
                    <a:pt x="9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06827" y="3094151"/>
              <a:ext cx="174462" cy="139441"/>
            </a:xfrm>
            <a:custGeom>
              <a:avLst/>
              <a:gdLst/>
              <a:ahLst/>
              <a:cxnLst/>
              <a:rect l="l" t="t" r="r" b="b"/>
              <a:pathLst>
                <a:path w="2032" h="1624" extrusionOk="0">
                  <a:moveTo>
                    <a:pt x="611" y="1"/>
                  </a:moveTo>
                  <a:cubicBezTo>
                    <a:pt x="581" y="1"/>
                    <a:pt x="555" y="4"/>
                    <a:pt x="534" y="12"/>
                  </a:cubicBezTo>
                  <a:cubicBezTo>
                    <a:pt x="332" y="89"/>
                    <a:pt x="1" y="977"/>
                    <a:pt x="1" y="977"/>
                  </a:cubicBezTo>
                  <a:lnTo>
                    <a:pt x="407" y="874"/>
                  </a:lnTo>
                  <a:lnTo>
                    <a:pt x="763" y="542"/>
                  </a:lnTo>
                  <a:lnTo>
                    <a:pt x="1476" y="901"/>
                  </a:lnTo>
                  <a:cubicBezTo>
                    <a:pt x="1476" y="901"/>
                    <a:pt x="1704" y="1558"/>
                    <a:pt x="1858" y="1611"/>
                  </a:cubicBezTo>
                  <a:cubicBezTo>
                    <a:pt x="1882" y="1619"/>
                    <a:pt x="1903" y="1623"/>
                    <a:pt x="1922" y="1623"/>
                  </a:cubicBezTo>
                  <a:cubicBezTo>
                    <a:pt x="2018" y="1623"/>
                    <a:pt x="2032" y="1517"/>
                    <a:pt x="2011" y="1410"/>
                  </a:cubicBezTo>
                  <a:cubicBezTo>
                    <a:pt x="1984" y="1284"/>
                    <a:pt x="1729" y="469"/>
                    <a:pt x="1603" y="369"/>
                  </a:cubicBezTo>
                  <a:cubicBezTo>
                    <a:pt x="1489" y="277"/>
                    <a:pt x="881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5002019" y="3089772"/>
              <a:ext cx="183563" cy="148199"/>
            </a:xfrm>
            <a:custGeom>
              <a:avLst/>
              <a:gdLst/>
              <a:ahLst/>
              <a:cxnLst/>
              <a:rect l="l" t="t" r="r" b="b"/>
              <a:pathLst>
                <a:path w="2138" h="1726" extrusionOk="0">
                  <a:moveTo>
                    <a:pt x="672" y="1"/>
                  </a:moveTo>
                  <a:cubicBezTo>
                    <a:pt x="634" y="1"/>
                    <a:pt x="601" y="5"/>
                    <a:pt x="574" y="16"/>
                  </a:cubicBezTo>
                  <a:cubicBezTo>
                    <a:pt x="360" y="97"/>
                    <a:pt x="67" y="859"/>
                    <a:pt x="11" y="1012"/>
                  </a:cubicBezTo>
                  <a:cubicBezTo>
                    <a:pt x="1" y="1037"/>
                    <a:pt x="14" y="1066"/>
                    <a:pt x="40" y="1077"/>
                  </a:cubicBezTo>
                  <a:cubicBezTo>
                    <a:pt x="46" y="1079"/>
                    <a:pt x="51" y="1080"/>
                    <a:pt x="57" y="1080"/>
                  </a:cubicBezTo>
                  <a:cubicBezTo>
                    <a:pt x="77" y="1080"/>
                    <a:pt x="97" y="1067"/>
                    <a:pt x="104" y="1047"/>
                  </a:cubicBezTo>
                  <a:cubicBezTo>
                    <a:pt x="228" y="711"/>
                    <a:pt x="477" y="162"/>
                    <a:pt x="609" y="112"/>
                  </a:cubicBezTo>
                  <a:cubicBezTo>
                    <a:pt x="626" y="105"/>
                    <a:pt x="647" y="102"/>
                    <a:pt x="673" y="102"/>
                  </a:cubicBezTo>
                  <a:cubicBezTo>
                    <a:pt x="912" y="102"/>
                    <a:pt x="1501" y="358"/>
                    <a:pt x="1628" y="459"/>
                  </a:cubicBezTo>
                  <a:cubicBezTo>
                    <a:pt x="1735" y="543"/>
                    <a:pt x="1989" y="1335"/>
                    <a:pt x="2017" y="1473"/>
                  </a:cubicBezTo>
                  <a:cubicBezTo>
                    <a:pt x="2033" y="1551"/>
                    <a:pt x="2023" y="1603"/>
                    <a:pt x="2004" y="1618"/>
                  </a:cubicBezTo>
                  <a:cubicBezTo>
                    <a:pt x="1997" y="1623"/>
                    <a:pt x="1987" y="1626"/>
                    <a:pt x="1977" y="1626"/>
                  </a:cubicBezTo>
                  <a:cubicBezTo>
                    <a:pt x="1961" y="1626"/>
                    <a:pt x="1942" y="1621"/>
                    <a:pt x="1930" y="1616"/>
                  </a:cubicBezTo>
                  <a:cubicBezTo>
                    <a:pt x="1850" y="1587"/>
                    <a:pt x="1687" y="1240"/>
                    <a:pt x="1581" y="935"/>
                  </a:cubicBezTo>
                  <a:cubicBezTo>
                    <a:pt x="1575" y="924"/>
                    <a:pt x="1566" y="913"/>
                    <a:pt x="1554" y="907"/>
                  </a:cubicBezTo>
                  <a:lnTo>
                    <a:pt x="841" y="549"/>
                  </a:lnTo>
                  <a:cubicBezTo>
                    <a:pt x="834" y="546"/>
                    <a:pt x="825" y="544"/>
                    <a:pt x="817" y="544"/>
                  </a:cubicBezTo>
                  <a:cubicBezTo>
                    <a:pt x="805" y="544"/>
                    <a:pt x="794" y="548"/>
                    <a:pt x="785" y="557"/>
                  </a:cubicBezTo>
                  <a:lnTo>
                    <a:pt x="428" y="888"/>
                  </a:lnTo>
                  <a:cubicBezTo>
                    <a:pt x="409" y="909"/>
                    <a:pt x="409" y="940"/>
                    <a:pt x="427" y="960"/>
                  </a:cubicBezTo>
                  <a:cubicBezTo>
                    <a:pt x="437" y="971"/>
                    <a:pt x="450" y="976"/>
                    <a:pt x="463" y="976"/>
                  </a:cubicBezTo>
                  <a:cubicBezTo>
                    <a:pt x="476" y="976"/>
                    <a:pt x="489" y="971"/>
                    <a:pt x="499" y="962"/>
                  </a:cubicBezTo>
                  <a:lnTo>
                    <a:pt x="829" y="655"/>
                  </a:lnTo>
                  <a:lnTo>
                    <a:pt x="1492" y="987"/>
                  </a:lnTo>
                  <a:cubicBezTo>
                    <a:pt x="1544" y="1136"/>
                    <a:pt x="1738" y="1655"/>
                    <a:pt x="1897" y="1711"/>
                  </a:cubicBezTo>
                  <a:cubicBezTo>
                    <a:pt x="1928" y="1721"/>
                    <a:pt x="1956" y="1725"/>
                    <a:pt x="1978" y="1725"/>
                  </a:cubicBezTo>
                  <a:cubicBezTo>
                    <a:pt x="2020" y="1725"/>
                    <a:pt x="2049" y="1711"/>
                    <a:pt x="2070" y="1691"/>
                  </a:cubicBezTo>
                  <a:cubicBezTo>
                    <a:pt x="2121" y="1647"/>
                    <a:pt x="2138" y="1562"/>
                    <a:pt x="2116" y="1451"/>
                  </a:cubicBezTo>
                  <a:cubicBezTo>
                    <a:pt x="2096" y="1346"/>
                    <a:pt x="1838" y="496"/>
                    <a:pt x="1691" y="378"/>
                  </a:cubicBezTo>
                  <a:cubicBezTo>
                    <a:pt x="1582" y="292"/>
                    <a:pt x="973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984847" y="3125405"/>
              <a:ext cx="155059" cy="128708"/>
            </a:xfrm>
            <a:custGeom>
              <a:avLst/>
              <a:gdLst/>
              <a:ahLst/>
              <a:cxnLst/>
              <a:rect l="l" t="t" r="r" b="b"/>
              <a:pathLst>
                <a:path w="1806" h="1499" extrusionOk="0">
                  <a:moveTo>
                    <a:pt x="736" y="1"/>
                  </a:moveTo>
                  <a:cubicBezTo>
                    <a:pt x="727" y="1"/>
                    <a:pt x="720" y="2"/>
                    <a:pt x="714" y="5"/>
                  </a:cubicBezTo>
                  <a:cubicBezTo>
                    <a:pt x="587" y="55"/>
                    <a:pt x="0" y="920"/>
                    <a:pt x="0" y="920"/>
                  </a:cubicBezTo>
                  <a:lnTo>
                    <a:pt x="559" y="1453"/>
                  </a:lnTo>
                  <a:cubicBezTo>
                    <a:pt x="659" y="1225"/>
                    <a:pt x="634" y="716"/>
                    <a:pt x="634" y="716"/>
                  </a:cubicBezTo>
                  <a:lnTo>
                    <a:pt x="634" y="716"/>
                  </a:lnTo>
                  <a:lnTo>
                    <a:pt x="1372" y="870"/>
                  </a:lnTo>
                  <a:cubicBezTo>
                    <a:pt x="1389" y="1013"/>
                    <a:pt x="1399" y="1158"/>
                    <a:pt x="1399" y="1303"/>
                  </a:cubicBezTo>
                  <a:cubicBezTo>
                    <a:pt x="1399" y="1446"/>
                    <a:pt x="1420" y="1498"/>
                    <a:pt x="1461" y="1498"/>
                  </a:cubicBezTo>
                  <a:cubicBezTo>
                    <a:pt x="1484" y="1498"/>
                    <a:pt x="1515" y="1481"/>
                    <a:pt x="1552" y="1453"/>
                  </a:cubicBezTo>
                  <a:cubicBezTo>
                    <a:pt x="1654" y="1378"/>
                    <a:pt x="1806" y="613"/>
                    <a:pt x="1730" y="538"/>
                  </a:cubicBezTo>
                  <a:cubicBezTo>
                    <a:pt x="1659" y="466"/>
                    <a:pt x="917" y="1"/>
                    <a:pt x="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980125" y="3121112"/>
              <a:ext cx="160382" cy="137208"/>
            </a:xfrm>
            <a:custGeom>
              <a:avLst/>
              <a:gdLst/>
              <a:ahLst/>
              <a:cxnLst/>
              <a:rect l="l" t="t" r="r" b="b"/>
              <a:pathLst>
                <a:path w="1868" h="1598" extrusionOk="0">
                  <a:moveTo>
                    <a:pt x="787" y="0"/>
                  </a:moveTo>
                  <a:cubicBezTo>
                    <a:pt x="774" y="0"/>
                    <a:pt x="762" y="2"/>
                    <a:pt x="752" y="6"/>
                  </a:cubicBezTo>
                  <a:cubicBezTo>
                    <a:pt x="621" y="59"/>
                    <a:pt x="157" y="734"/>
                    <a:pt x="17" y="940"/>
                  </a:cubicBezTo>
                  <a:cubicBezTo>
                    <a:pt x="1" y="964"/>
                    <a:pt x="8" y="995"/>
                    <a:pt x="30" y="1009"/>
                  </a:cubicBezTo>
                  <a:cubicBezTo>
                    <a:pt x="39" y="1016"/>
                    <a:pt x="49" y="1019"/>
                    <a:pt x="59" y="1019"/>
                  </a:cubicBezTo>
                  <a:cubicBezTo>
                    <a:pt x="75" y="1019"/>
                    <a:pt x="90" y="1011"/>
                    <a:pt x="99" y="998"/>
                  </a:cubicBezTo>
                  <a:cubicBezTo>
                    <a:pt x="384" y="579"/>
                    <a:pt x="718" y="130"/>
                    <a:pt x="789" y="100"/>
                  </a:cubicBezTo>
                  <a:cubicBezTo>
                    <a:pt x="792" y="100"/>
                    <a:pt x="795" y="99"/>
                    <a:pt x="799" y="99"/>
                  </a:cubicBezTo>
                  <a:cubicBezTo>
                    <a:pt x="934" y="99"/>
                    <a:pt x="1661" y="531"/>
                    <a:pt x="1750" y="622"/>
                  </a:cubicBezTo>
                  <a:cubicBezTo>
                    <a:pt x="1800" y="707"/>
                    <a:pt x="1660" y="1400"/>
                    <a:pt x="1581" y="1463"/>
                  </a:cubicBezTo>
                  <a:cubicBezTo>
                    <a:pt x="1542" y="1491"/>
                    <a:pt x="1526" y="1496"/>
                    <a:pt x="1526" y="1500"/>
                  </a:cubicBezTo>
                  <a:cubicBezTo>
                    <a:pt x="1520" y="1493"/>
                    <a:pt x="1507" y="1463"/>
                    <a:pt x="1507" y="1351"/>
                  </a:cubicBezTo>
                  <a:cubicBezTo>
                    <a:pt x="1507" y="1206"/>
                    <a:pt x="1498" y="1058"/>
                    <a:pt x="1482" y="912"/>
                  </a:cubicBezTo>
                  <a:cubicBezTo>
                    <a:pt x="1477" y="890"/>
                    <a:pt x="1463" y="872"/>
                    <a:pt x="1441" y="868"/>
                  </a:cubicBezTo>
                  <a:lnTo>
                    <a:pt x="702" y="715"/>
                  </a:lnTo>
                  <a:cubicBezTo>
                    <a:pt x="700" y="714"/>
                    <a:pt x="697" y="714"/>
                    <a:pt x="694" y="714"/>
                  </a:cubicBezTo>
                  <a:cubicBezTo>
                    <a:pt x="682" y="714"/>
                    <a:pt x="669" y="719"/>
                    <a:pt x="660" y="727"/>
                  </a:cubicBezTo>
                  <a:cubicBezTo>
                    <a:pt x="646" y="735"/>
                    <a:pt x="642" y="752"/>
                    <a:pt x="642" y="766"/>
                  </a:cubicBezTo>
                  <a:cubicBezTo>
                    <a:pt x="642" y="772"/>
                    <a:pt x="665" y="1267"/>
                    <a:pt x="570" y="1481"/>
                  </a:cubicBezTo>
                  <a:cubicBezTo>
                    <a:pt x="558" y="1508"/>
                    <a:pt x="570" y="1537"/>
                    <a:pt x="595" y="1547"/>
                  </a:cubicBezTo>
                  <a:cubicBezTo>
                    <a:pt x="602" y="1551"/>
                    <a:pt x="609" y="1552"/>
                    <a:pt x="616" y="1552"/>
                  </a:cubicBezTo>
                  <a:cubicBezTo>
                    <a:pt x="635" y="1552"/>
                    <a:pt x="653" y="1541"/>
                    <a:pt x="661" y="1522"/>
                  </a:cubicBezTo>
                  <a:cubicBezTo>
                    <a:pt x="746" y="1334"/>
                    <a:pt x="748" y="976"/>
                    <a:pt x="745" y="828"/>
                  </a:cubicBezTo>
                  <a:lnTo>
                    <a:pt x="745" y="828"/>
                  </a:lnTo>
                  <a:lnTo>
                    <a:pt x="1383" y="961"/>
                  </a:lnTo>
                  <a:cubicBezTo>
                    <a:pt x="1396" y="1089"/>
                    <a:pt x="1404" y="1222"/>
                    <a:pt x="1404" y="1351"/>
                  </a:cubicBezTo>
                  <a:cubicBezTo>
                    <a:pt x="1404" y="1472"/>
                    <a:pt x="1417" y="1559"/>
                    <a:pt x="1476" y="1589"/>
                  </a:cubicBezTo>
                  <a:cubicBezTo>
                    <a:pt x="1489" y="1595"/>
                    <a:pt x="1504" y="1598"/>
                    <a:pt x="1516" y="1598"/>
                  </a:cubicBezTo>
                  <a:cubicBezTo>
                    <a:pt x="1564" y="1598"/>
                    <a:pt x="1610" y="1565"/>
                    <a:pt x="1641" y="1543"/>
                  </a:cubicBezTo>
                  <a:cubicBezTo>
                    <a:pt x="1744" y="1466"/>
                    <a:pt x="1840" y="993"/>
                    <a:pt x="1858" y="771"/>
                  </a:cubicBezTo>
                  <a:cubicBezTo>
                    <a:pt x="1868" y="617"/>
                    <a:pt x="1846" y="573"/>
                    <a:pt x="1824" y="551"/>
                  </a:cubicBezTo>
                  <a:cubicBezTo>
                    <a:pt x="1768" y="496"/>
                    <a:pt x="1012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294642" y="2877867"/>
              <a:ext cx="609932" cy="936760"/>
            </a:xfrm>
            <a:custGeom>
              <a:avLst/>
              <a:gdLst/>
              <a:ahLst/>
              <a:cxnLst/>
              <a:rect l="l" t="t" r="r" b="b"/>
              <a:pathLst>
                <a:path w="7104" h="10910" extrusionOk="0">
                  <a:moveTo>
                    <a:pt x="1929" y="0"/>
                  </a:moveTo>
                  <a:cubicBezTo>
                    <a:pt x="1929" y="0"/>
                    <a:pt x="66" y="216"/>
                    <a:pt x="34" y="584"/>
                  </a:cubicBezTo>
                  <a:cubicBezTo>
                    <a:pt x="0" y="952"/>
                    <a:pt x="302" y="4774"/>
                    <a:pt x="302" y="6716"/>
                  </a:cubicBezTo>
                  <a:cubicBezTo>
                    <a:pt x="302" y="8660"/>
                    <a:pt x="436" y="10772"/>
                    <a:pt x="905" y="10906"/>
                  </a:cubicBezTo>
                  <a:cubicBezTo>
                    <a:pt x="912" y="10908"/>
                    <a:pt x="921" y="10909"/>
                    <a:pt x="931" y="10909"/>
                  </a:cubicBezTo>
                  <a:cubicBezTo>
                    <a:pt x="1557" y="10909"/>
                    <a:pt x="7103" y="6918"/>
                    <a:pt x="7103" y="6918"/>
                  </a:cubicBezTo>
                  <a:lnTo>
                    <a:pt x="6567" y="5122"/>
                  </a:lnTo>
                  <a:lnTo>
                    <a:pt x="3316" y="6214"/>
                  </a:lnTo>
                  <a:lnTo>
                    <a:pt x="3281" y="2560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4291980" y="2873488"/>
              <a:ext cx="616886" cy="945518"/>
            </a:xfrm>
            <a:custGeom>
              <a:avLst/>
              <a:gdLst/>
              <a:ahLst/>
              <a:cxnLst/>
              <a:rect l="l" t="t" r="r" b="b"/>
              <a:pathLst>
                <a:path w="7185" h="11012" extrusionOk="0">
                  <a:moveTo>
                    <a:pt x="1960" y="1"/>
                  </a:moveTo>
                  <a:cubicBezTo>
                    <a:pt x="1958" y="1"/>
                    <a:pt x="1955" y="1"/>
                    <a:pt x="1953" y="1"/>
                  </a:cubicBezTo>
                  <a:cubicBezTo>
                    <a:pt x="1636" y="38"/>
                    <a:pt x="47" y="243"/>
                    <a:pt x="13" y="631"/>
                  </a:cubicBezTo>
                  <a:cubicBezTo>
                    <a:pt x="0" y="785"/>
                    <a:pt x="40" y="1490"/>
                    <a:pt x="97" y="2464"/>
                  </a:cubicBezTo>
                  <a:cubicBezTo>
                    <a:pt x="174" y="3798"/>
                    <a:pt x="282" y="5624"/>
                    <a:pt x="282" y="6769"/>
                  </a:cubicBezTo>
                  <a:cubicBezTo>
                    <a:pt x="282" y="8618"/>
                    <a:pt x="392" y="10855"/>
                    <a:pt x="921" y="11006"/>
                  </a:cubicBezTo>
                  <a:cubicBezTo>
                    <a:pt x="931" y="11009"/>
                    <a:pt x="943" y="11012"/>
                    <a:pt x="964" y="11012"/>
                  </a:cubicBezTo>
                  <a:cubicBezTo>
                    <a:pt x="1101" y="11012"/>
                    <a:pt x="1612" y="10841"/>
                    <a:pt x="4234" y="9053"/>
                  </a:cubicBezTo>
                  <a:cubicBezTo>
                    <a:pt x="5711" y="8051"/>
                    <a:pt x="7145" y="7019"/>
                    <a:pt x="7160" y="7009"/>
                  </a:cubicBezTo>
                  <a:cubicBezTo>
                    <a:pt x="7177" y="6996"/>
                    <a:pt x="7185" y="6974"/>
                    <a:pt x="7179" y="6954"/>
                  </a:cubicBezTo>
                  <a:lnTo>
                    <a:pt x="6642" y="5158"/>
                  </a:lnTo>
                  <a:cubicBezTo>
                    <a:pt x="6638" y="5145"/>
                    <a:pt x="6629" y="5134"/>
                    <a:pt x="6617" y="5128"/>
                  </a:cubicBezTo>
                  <a:cubicBezTo>
                    <a:pt x="6610" y="5124"/>
                    <a:pt x="6602" y="5122"/>
                    <a:pt x="6593" y="5122"/>
                  </a:cubicBezTo>
                  <a:cubicBezTo>
                    <a:pt x="6588" y="5122"/>
                    <a:pt x="6583" y="5123"/>
                    <a:pt x="6577" y="5124"/>
                  </a:cubicBezTo>
                  <a:lnTo>
                    <a:pt x="3393" y="6194"/>
                  </a:lnTo>
                  <a:lnTo>
                    <a:pt x="3360" y="2611"/>
                  </a:lnTo>
                  <a:cubicBezTo>
                    <a:pt x="3360" y="2583"/>
                    <a:pt x="3338" y="2561"/>
                    <a:pt x="3310" y="2561"/>
                  </a:cubicBezTo>
                  <a:cubicBezTo>
                    <a:pt x="3282" y="2564"/>
                    <a:pt x="3260" y="2586"/>
                    <a:pt x="3260" y="2613"/>
                  </a:cubicBezTo>
                  <a:lnTo>
                    <a:pt x="3295" y="6266"/>
                  </a:lnTo>
                  <a:cubicBezTo>
                    <a:pt x="3295" y="6282"/>
                    <a:pt x="3303" y="6297"/>
                    <a:pt x="3316" y="6307"/>
                  </a:cubicBezTo>
                  <a:cubicBezTo>
                    <a:pt x="3326" y="6314"/>
                    <a:pt x="3337" y="6317"/>
                    <a:pt x="3348" y="6317"/>
                  </a:cubicBezTo>
                  <a:cubicBezTo>
                    <a:pt x="3352" y="6317"/>
                    <a:pt x="3357" y="6316"/>
                    <a:pt x="3362" y="6315"/>
                  </a:cubicBezTo>
                  <a:lnTo>
                    <a:pt x="6564" y="5239"/>
                  </a:lnTo>
                  <a:lnTo>
                    <a:pt x="7075" y="6950"/>
                  </a:lnTo>
                  <a:cubicBezTo>
                    <a:pt x="4823" y="8569"/>
                    <a:pt x="1404" y="10911"/>
                    <a:pt x="971" y="10911"/>
                  </a:cubicBezTo>
                  <a:cubicBezTo>
                    <a:pt x="963" y="10911"/>
                    <a:pt x="955" y="10910"/>
                    <a:pt x="949" y="10909"/>
                  </a:cubicBezTo>
                  <a:cubicBezTo>
                    <a:pt x="593" y="10808"/>
                    <a:pt x="382" y="9261"/>
                    <a:pt x="382" y="6767"/>
                  </a:cubicBezTo>
                  <a:cubicBezTo>
                    <a:pt x="382" y="5618"/>
                    <a:pt x="274" y="3790"/>
                    <a:pt x="198" y="2457"/>
                  </a:cubicBezTo>
                  <a:cubicBezTo>
                    <a:pt x="142" y="1522"/>
                    <a:pt x="99" y="785"/>
                    <a:pt x="112" y="638"/>
                  </a:cubicBezTo>
                  <a:cubicBezTo>
                    <a:pt x="133" y="414"/>
                    <a:pt x="1207" y="189"/>
                    <a:pt x="1963" y="100"/>
                  </a:cubicBezTo>
                  <a:cubicBezTo>
                    <a:pt x="1991" y="99"/>
                    <a:pt x="2012" y="74"/>
                    <a:pt x="2007" y="46"/>
                  </a:cubicBezTo>
                  <a:cubicBezTo>
                    <a:pt x="2006" y="20"/>
                    <a:pt x="1985" y="1"/>
                    <a:pt x="1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392004" y="3151077"/>
              <a:ext cx="189917" cy="363971"/>
            </a:xfrm>
            <a:custGeom>
              <a:avLst/>
              <a:gdLst/>
              <a:ahLst/>
              <a:cxnLst/>
              <a:rect l="l" t="t" r="r" b="b"/>
              <a:pathLst>
                <a:path w="2212" h="4239" extrusionOk="0">
                  <a:moveTo>
                    <a:pt x="2211" y="0"/>
                  </a:moveTo>
                  <a:lnTo>
                    <a:pt x="1" y="4239"/>
                  </a:lnTo>
                  <a:cubicBezTo>
                    <a:pt x="405" y="3804"/>
                    <a:pt x="2180" y="3032"/>
                    <a:pt x="2180" y="3032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387367" y="3146784"/>
              <a:ext cx="198846" cy="372729"/>
            </a:xfrm>
            <a:custGeom>
              <a:avLst/>
              <a:gdLst/>
              <a:ahLst/>
              <a:cxnLst/>
              <a:rect l="l" t="t" r="r" b="b"/>
              <a:pathLst>
                <a:path w="2316" h="4341" extrusionOk="0">
                  <a:moveTo>
                    <a:pt x="2265" y="0"/>
                  </a:moveTo>
                  <a:cubicBezTo>
                    <a:pt x="2237" y="0"/>
                    <a:pt x="2215" y="22"/>
                    <a:pt x="2215" y="49"/>
                  </a:cubicBezTo>
                  <a:lnTo>
                    <a:pt x="2184" y="3051"/>
                  </a:lnTo>
                  <a:cubicBezTo>
                    <a:pt x="1941" y="3157"/>
                    <a:pt x="400" y="3842"/>
                    <a:pt x="18" y="4255"/>
                  </a:cubicBezTo>
                  <a:cubicBezTo>
                    <a:pt x="0" y="4277"/>
                    <a:pt x="2" y="4309"/>
                    <a:pt x="22" y="4327"/>
                  </a:cubicBezTo>
                  <a:cubicBezTo>
                    <a:pt x="33" y="4336"/>
                    <a:pt x="44" y="4340"/>
                    <a:pt x="56" y="4340"/>
                  </a:cubicBezTo>
                  <a:cubicBezTo>
                    <a:pt x="70" y="4340"/>
                    <a:pt x="83" y="4334"/>
                    <a:pt x="93" y="4323"/>
                  </a:cubicBezTo>
                  <a:cubicBezTo>
                    <a:pt x="484" y="3901"/>
                    <a:pt x="2236" y="3136"/>
                    <a:pt x="2255" y="3129"/>
                  </a:cubicBezTo>
                  <a:cubicBezTo>
                    <a:pt x="2271" y="3120"/>
                    <a:pt x="2285" y="3104"/>
                    <a:pt x="2285" y="3083"/>
                  </a:cubicBezTo>
                  <a:lnTo>
                    <a:pt x="2316" y="52"/>
                  </a:lnTo>
                  <a:cubicBezTo>
                    <a:pt x="2316" y="22"/>
                    <a:pt x="2293" y="0"/>
                    <a:pt x="2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574364" y="3322371"/>
              <a:ext cx="277835" cy="93504"/>
            </a:xfrm>
            <a:custGeom>
              <a:avLst/>
              <a:gdLst/>
              <a:ahLst/>
              <a:cxnLst/>
              <a:rect l="l" t="t" r="r" b="b"/>
              <a:pathLst>
                <a:path w="3236" h="1089" extrusionOk="0">
                  <a:moveTo>
                    <a:pt x="3180" y="1"/>
                  </a:moveTo>
                  <a:cubicBezTo>
                    <a:pt x="3175" y="1"/>
                    <a:pt x="3170" y="2"/>
                    <a:pt x="3165" y="4"/>
                  </a:cubicBezTo>
                  <a:lnTo>
                    <a:pt x="43" y="991"/>
                  </a:lnTo>
                  <a:cubicBezTo>
                    <a:pt x="15" y="998"/>
                    <a:pt x="0" y="1028"/>
                    <a:pt x="11" y="1053"/>
                  </a:cubicBezTo>
                  <a:cubicBezTo>
                    <a:pt x="18" y="1075"/>
                    <a:pt x="36" y="1088"/>
                    <a:pt x="58" y="1088"/>
                  </a:cubicBezTo>
                  <a:cubicBezTo>
                    <a:pt x="64" y="1088"/>
                    <a:pt x="70" y="1087"/>
                    <a:pt x="73" y="1087"/>
                  </a:cubicBezTo>
                  <a:lnTo>
                    <a:pt x="3193" y="99"/>
                  </a:lnTo>
                  <a:cubicBezTo>
                    <a:pt x="3221" y="92"/>
                    <a:pt x="3235" y="63"/>
                    <a:pt x="3226" y="36"/>
                  </a:cubicBezTo>
                  <a:cubicBezTo>
                    <a:pt x="3221" y="14"/>
                    <a:pt x="3201" y="1"/>
                    <a:pt x="3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5200091" y="2934964"/>
              <a:ext cx="326516" cy="451379"/>
            </a:xfrm>
            <a:custGeom>
              <a:avLst/>
              <a:gdLst/>
              <a:ahLst/>
              <a:cxnLst/>
              <a:rect l="l" t="t" r="r" b="b"/>
              <a:pathLst>
                <a:path w="3803" h="5257" extrusionOk="0">
                  <a:moveTo>
                    <a:pt x="1758" y="0"/>
                  </a:moveTo>
                  <a:cubicBezTo>
                    <a:pt x="1645" y="0"/>
                    <a:pt x="1539" y="72"/>
                    <a:pt x="1497" y="184"/>
                  </a:cubicBezTo>
                  <a:lnTo>
                    <a:pt x="52" y="4275"/>
                  </a:lnTo>
                  <a:cubicBezTo>
                    <a:pt x="0" y="4420"/>
                    <a:pt x="77" y="4576"/>
                    <a:pt x="220" y="4628"/>
                  </a:cubicBezTo>
                  <a:lnTo>
                    <a:pt x="1953" y="5241"/>
                  </a:lnTo>
                  <a:cubicBezTo>
                    <a:pt x="1984" y="5252"/>
                    <a:pt x="2015" y="5257"/>
                    <a:pt x="2046" y="5257"/>
                  </a:cubicBezTo>
                  <a:cubicBezTo>
                    <a:pt x="2159" y="5257"/>
                    <a:pt x="2264" y="5186"/>
                    <a:pt x="2305" y="5073"/>
                  </a:cubicBezTo>
                  <a:lnTo>
                    <a:pt x="3751" y="982"/>
                  </a:lnTo>
                  <a:cubicBezTo>
                    <a:pt x="3802" y="839"/>
                    <a:pt x="3727" y="682"/>
                    <a:pt x="3584" y="631"/>
                  </a:cubicBezTo>
                  <a:lnTo>
                    <a:pt x="1850" y="16"/>
                  </a:lnTo>
                  <a:cubicBezTo>
                    <a:pt x="1819" y="5"/>
                    <a:pt x="1788" y="0"/>
                    <a:pt x="1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5197687" y="2930929"/>
              <a:ext cx="330809" cy="459794"/>
            </a:xfrm>
            <a:custGeom>
              <a:avLst/>
              <a:gdLst/>
              <a:ahLst/>
              <a:cxnLst/>
              <a:rect l="l" t="t" r="r" b="b"/>
              <a:pathLst>
                <a:path w="3853" h="5355" extrusionOk="0">
                  <a:moveTo>
                    <a:pt x="1786" y="99"/>
                  </a:moveTo>
                  <a:cubicBezTo>
                    <a:pt x="1811" y="99"/>
                    <a:pt x="1836" y="103"/>
                    <a:pt x="1861" y="109"/>
                  </a:cubicBezTo>
                  <a:lnTo>
                    <a:pt x="3595" y="722"/>
                  </a:lnTo>
                  <a:cubicBezTo>
                    <a:pt x="3652" y="741"/>
                    <a:pt x="3698" y="784"/>
                    <a:pt x="3724" y="837"/>
                  </a:cubicBezTo>
                  <a:cubicBezTo>
                    <a:pt x="3749" y="890"/>
                    <a:pt x="3754" y="952"/>
                    <a:pt x="3733" y="1008"/>
                  </a:cubicBezTo>
                  <a:lnTo>
                    <a:pt x="2287" y="5101"/>
                  </a:lnTo>
                  <a:cubicBezTo>
                    <a:pt x="2267" y="5157"/>
                    <a:pt x="2224" y="5204"/>
                    <a:pt x="2171" y="5229"/>
                  </a:cubicBezTo>
                  <a:cubicBezTo>
                    <a:pt x="2141" y="5244"/>
                    <a:pt x="2109" y="5251"/>
                    <a:pt x="2076" y="5251"/>
                  </a:cubicBezTo>
                  <a:cubicBezTo>
                    <a:pt x="2051" y="5251"/>
                    <a:pt x="2025" y="5247"/>
                    <a:pt x="2000" y="5238"/>
                  </a:cubicBezTo>
                  <a:lnTo>
                    <a:pt x="267" y="4626"/>
                  </a:lnTo>
                  <a:cubicBezTo>
                    <a:pt x="209" y="4607"/>
                    <a:pt x="162" y="4564"/>
                    <a:pt x="137" y="4511"/>
                  </a:cubicBezTo>
                  <a:cubicBezTo>
                    <a:pt x="112" y="4457"/>
                    <a:pt x="108" y="4396"/>
                    <a:pt x="128" y="4339"/>
                  </a:cubicBezTo>
                  <a:lnTo>
                    <a:pt x="1574" y="248"/>
                  </a:lnTo>
                  <a:cubicBezTo>
                    <a:pt x="1605" y="156"/>
                    <a:pt x="1693" y="99"/>
                    <a:pt x="1786" y="99"/>
                  </a:cubicBezTo>
                  <a:close/>
                  <a:moveTo>
                    <a:pt x="1784" y="0"/>
                  </a:moveTo>
                  <a:cubicBezTo>
                    <a:pt x="1736" y="0"/>
                    <a:pt x="1687" y="11"/>
                    <a:pt x="1642" y="32"/>
                  </a:cubicBezTo>
                  <a:cubicBezTo>
                    <a:pt x="1565" y="71"/>
                    <a:pt x="1506" y="136"/>
                    <a:pt x="1477" y="218"/>
                  </a:cubicBezTo>
                  <a:lnTo>
                    <a:pt x="31" y="4311"/>
                  </a:lnTo>
                  <a:cubicBezTo>
                    <a:pt x="0" y="4392"/>
                    <a:pt x="6" y="4480"/>
                    <a:pt x="43" y="4558"/>
                  </a:cubicBezTo>
                  <a:cubicBezTo>
                    <a:pt x="83" y="4636"/>
                    <a:pt x="146" y="4695"/>
                    <a:pt x="230" y="4725"/>
                  </a:cubicBezTo>
                  <a:lnTo>
                    <a:pt x="1963" y="5336"/>
                  </a:lnTo>
                  <a:cubicBezTo>
                    <a:pt x="1999" y="5350"/>
                    <a:pt x="2035" y="5354"/>
                    <a:pt x="2072" y="5354"/>
                  </a:cubicBezTo>
                  <a:cubicBezTo>
                    <a:pt x="2119" y="5354"/>
                    <a:pt x="2168" y="5344"/>
                    <a:pt x="2212" y="5323"/>
                  </a:cubicBezTo>
                  <a:cubicBezTo>
                    <a:pt x="2289" y="5285"/>
                    <a:pt x="2348" y="5220"/>
                    <a:pt x="2377" y="5137"/>
                  </a:cubicBezTo>
                  <a:lnTo>
                    <a:pt x="3823" y="1046"/>
                  </a:lnTo>
                  <a:cubicBezTo>
                    <a:pt x="3852" y="965"/>
                    <a:pt x="3848" y="877"/>
                    <a:pt x="3811" y="797"/>
                  </a:cubicBezTo>
                  <a:cubicBezTo>
                    <a:pt x="3771" y="719"/>
                    <a:pt x="3708" y="660"/>
                    <a:pt x="3624" y="631"/>
                  </a:cubicBezTo>
                  <a:lnTo>
                    <a:pt x="1891" y="19"/>
                  </a:lnTo>
                  <a:cubicBezTo>
                    <a:pt x="1856" y="6"/>
                    <a:pt x="1820" y="0"/>
                    <a:pt x="1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360215" y="2967935"/>
              <a:ext cx="21121" cy="20950"/>
            </a:xfrm>
            <a:custGeom>
              <a:avLst/>
              <a:gdLst/>
              <a:ahLst/>
              <a:cxnLst/>
              <a:rect l="l" t="t" r="r" b="b"/>
              <a:pathLst>
                <a:path w="246" h="244" extrusionOk="0">
                  <a:moveTo>
                    <a:pt x="123" y="1"/>
                  </a:moveTo>
                  <a:cubicBezTo>
                    <a:pt x="57" y="1"/>
                    <a:pt x="1" y="57"/>
                    <a:pt x="1" y="123"/>
                  </a:cubicBezTo>
                  <a:cubicBezTo>
                    <a:pt x="1" y="189"/>
                    <a:pt x="57" y="244"/>
                    <a:pt x="123" y="244"/>
                  </a:cubicBezTo>
                  <a:cubicBezTo>
                    <a:pt x="190" y="244"/>
                    <a:pt x="246" y="189"/>
                    <a:pt x="246" y="123"/>
                  </a:cubicBezTo>
                  <a:cubicBezTo>
                    <a:pt x="246" y="57"/>
                    <a:pt x="190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356094" y="2963814"/>
              <a:ext cx="29449" cy="29451"/>
            </a:xfrm>
            <a:custGeom>
              <a:avLst/>
              <a:gdLst/>
              <a:ahLst/>
              <a:cxnLst/>
              <a:rect l="l" t="t" r="r" b="b"/>
              <a:pathLst>
                <a:path w="343" h="343" extrusionOk="0">
                  <a:moveTo>
                    <a:pt x="171" y="99"/>
                  </a:moveTo>
                  <a:cubicBezTo>
                    <a:pt x="210" y="99"/>
                    <a:pt x="242" y="133"/>
                    <a:pt x="243" y="171"/>
                  </a:cubicBezTo>
                  <a:cubicBezTo>
                    <a:pt x="243" y="211"/>
                    <a:pt x="212" y="243"/>
                    <a:pt x="171" y="243"/>
                  </a:cubicBezTo>
                  <a:cubicBezTo>
                    <a:pt x="131" y="243"/>
                    <a:pt x="99" y="209"/>
                    <a:pt x="99" y="171"/>
                  </a:cubicBezTo>
                  <a:cubicBezTo>
                    <a:pt x="99" y="130"/>
                    <a:pt x="133" y="99"/>
                    <a:pt x="171" y="99"/>
                  </a:cubicBezTo>
                  <a:close/>
                  <a:moveTo>
                    <a:pt x="171" y="0"/>
                  </a:moveTo>
                  <a:cubicBezTo>
                    <a:pt x="77" y="0"/>
                    <a:pt x="0" y="77"/>
                    <a:pt x="0" y="171"/>
                  </a:cubicBezTo>
                  <a:cubicBezTo>
                    <a:pt x="0" y="265"/>
                    <a:pt x="77" y="342"/>
                    <a:pt x="171" y="342"/>
                  </a:cubicBezTo>
                  <a:cubicBezTo>
                    <a:pt x="266" y="342"/>
                    <a:pt x="342" y="265"/>
                    <a:pt x="342" y="171"/>
                  </a:cubicBezTo>
                  <a:cubicBezTo>
                    <a:pt x="342" y="77"/>
                    <a:pt x="266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5216919" y="3481300"/>
              <a:ext cx="120115" cy="100717"/>
            </a:xfrm>
            <a:custGeom>
              <a:avLst/>
              <a:gdLst/>
              <a:ahLst/>
              <a:cxnLst/>
              <a:rect l="l" t="t" r="r" b="b"/>
              <a:pathLst>
                <a:path w="1399" h="1173" extrusionOk="0">
                  <a:moveTo>
                    <a:pt x="789" y="1"/>
                  </a:moveTo>
                  <a:lnTo>
                    <a:pt x="0" y="1172"/>
                  </a:lnTo>
                  <a:lnTo>
                    <a:pt x="0" y="1172"/>
                  </a:lnTo>
                  <a:lnTo>
                    <a:pt x="1399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5212369" y="3477093"/>
              <a:ext cx="129216" cy="109045"/>
            </a:xfrm>
            <a:custGeom>
              <a:avLst/>
              <a:gdLst/>
              <a:ahLst/>
              <a:cxnLst/>
              <a:rect l="l" t="t" r="r" b="b"/>
              <a:pathLst>
                <a:path w="1505" h="1270" extrusionOk="0">
                  <a:moveTo>
                    <a:pt x="845" y="135"/>
                  </a:moveTo>
                  <a:lnTo>
                    <a:pt x="1366" y="810"/>
                  </a:lnTo>
                  <a:lnTo>
                    <a:pt x="171" y="1136"/>
                  </a:lnTo>
                  <a:lnTo>
                    <a:pt x="845" y="135"/>
                  </a:lnTo>
                  <a:close/>
                  <a:moveTo>
                    <a:pt x="845" y="1"/>
                  </a:moveTo>
                  <a:cubicBezTo>
                    <a:pt x="844" y="1"/>
                    <a:pt x="843" y="1"/>
                    <a:pt x="842" y="1"/>
                  </a:cubicBezTo>
                  <a:cubicBezTo>
                    <a:pt x="825" y="1"/>
                    <a:pt x="811" y="10"/>
                    <a:pt x="800" y="23"/>
                  </a:cubicBezTo>
                  <a:lnTo>
                    <a:pt x="12" y="1193"/>
                  </a:lnTo>
                  <a:cubicBezTo>
                    <a:pt x="0" y="1210"/>
                    <a:pt x="0" y="1233"/>
                    <a:pt x="12" y="1251"/>
                  </a:cubicBezTo>
                  <a:cubicBezTo>
                    <a:pt x="22" y="1263"/>
                    <a:pt x="37" y="1270"/>
                    <a:pt x="53" y="1270"/>
                  </a:cubicBezTo>
                  <a:lnTo>
                    <a:pt x="63" y="1270"/>
                  </a:lnTo>
                  <a:lnTo>
                    <a:pt x="1463" y="890"/>
                  </a:lnTo>
                  <a:cubicBezTo>
                    <a:pt x="1481" y="884"/>
                    <a:pt x="1493" y="872"/>
                    <a:pt x="1499" y="856"/>
                  </a:cubicBezTo>
                  <a:cubicBezTo>
                    <a:pt x="1505" y="841"/>
                    <a:pt x="1503" y="823"/>
                    <a:pt x="1491" y="810"/>
                  </a:cubicBezTo>
                  <a:lnTo>
                    <a:pt x="881" y="22"/>
                  </a:lnTo>
                  <a:cubicBezTo>
                    <a:pt x="873" y="9"/>
                    <a:pt x="860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214515" y="3066676"/>
              <a:ext cx="275259" cy="572274"/>
            </a:xfrm>
            <a:custGeom>
              <a:avLst/>
              <a:gdLst/>
              <a:ahLst/>
              <a:cxnLst/>
              <a:rect l="l" t="t" r="r" b="b"/>
              <a:pathLst>
                <a:path w="3206" h="6665" extrusionOk="0">
                  <a:moveTo>
                    <a:pt x="2224" y="0"/>
                  </a:moveTo>
                  <a:cubicBezTo>
                    <a:pt x="2139" y="0"/>
                    <a:pt x="2071" y="174"/>
                    <a:pt x="2085" y="307"/>
                  </a:cubicBezTo>
                  <a:cubicBezTo>
                    <a:pt x="2108" y="512"/>
                    <a:pt x="2220" y="852"/>
                    <a:pt x="2286" y="1170"/>
                  </a:cubicBezTo>
                  <a:cubicBezTo>
                    <a:pt x="2324" y="1347"/>
                    <a:pt x="2486" y="1875"/>
                    <a:pt x="2486" y="1875"/>
                  </a:cubicBezTo>
                  <a:cubicBezTo>
                    <a:pt x="2486" y="1875"/>
                    <a:pt x="1783" y="1117"/>
                    <a:pt x="1550" y="861"/>
                  </a:cubicBezTo>
                  <a:cubicBezTo>
                    <a:pt x="1381" y="676"/>
                    <a:pt x="1203" y="504"/>
                    <a:pt x="1108" y="504"/>
                  </a:cubicBezTo>
                  <a:cubicBezTo>
                    <a:pt x="1073" y="504"/>
                    <a:pt x="1050" y="527"/>
                    <a:pt x="1042" y="581"/>
                  </a:cubicBezTo>
                  <a:cubicBezTo>
                    <a:pt x="1016" y="784"/>
                    <a:pt x="1244" y="1116"/>
                    <a:pt x="1374" y="1243"/>
                  </a:cubicBezTo>
                  <a:cubicBezTo>
                    <a:pt x="1503" y="1369"/>
                    <a:pt x="1971" y="2061"/>
                    <a:pt x="1971" y="2061"/>
                  </a:cubicBezTo>
                  <a:lnTo>
                    <a:pt x="2162" y="2591"/>
                  </a:lnTo>
                  <a:cubicBezTo>
                    <a:pt x="2162" y="2591"/>
                    <a:pt x="1645" y="2103"/>
                    <a:pt x="1440" y="1875"/>
                  </a:cubicBezTo>
                  <a:cubicBezTo>
                    <a:pt x="1248" y="1660"/>
                    <a:pt x="862" y="1268"/>
                    <a:pt x="712" y="1268"/>
                  </a:cubicBezTo>
                  <a:cubicBezTo>
                    <a:pt x="702" y="1268"/>
                    <a:pt x="694" y="1269"/>
                    <a:pt x="687" y="1272"/>
                  </a:cubicBezTo>
                  <a:cubicBezTo>
                    <a:pt x="560" y="1325"/>
                    <a:pt x="585" y="1526"/>
                    <a:pt x="687" y="1654"/>
                  </a:cubicBezTo>
                  <a:cubicBezTo>
                    <a:pt x="789" y="1781"/>
                    <a:pt x="1107" y="2099"/>
                    <a:pt x="1209" y="2252"/>
                  </a:cubicBezTo>
                  <a:cubicBezTo>
                    <a:pt x="1310" y="2405"/>
                    <a:pt x="1811" y="2951"/>
                    <a:pt x="1811" y="2951"/>
                  </a:cubicBezTo>
                  <a:cubicBezTo>
                    <a:pt x="1811" y="2951"/>
                    <a:pt x="1509" y="2849"/>
                    <a:pt x="1175" y="2749"/>
                  </a:cubicBezTo>
                  <a:cubicBezTo>
                    <a:pt x="840" y="2649"/>
                    <a:pt x="259" y="2447"/>
                    <a:pt x="183" y="2369"/>
                  </a:cubicBezTo>
                  <a:cubicBezTo>
                    <a:pt x="162" y="2348"/>
                    <a:pt x="139" y="2338"/>
                    <a:pt x="116" y="2338"/>
                  </a:cubicBezTo>
                  <a:cubicBezTo>
                    <a:pt x="53" y="2338"/>
                    <a:pt x="0" y="2416"/>
                    <a:pt x="55" y="2547"/>
                  </a:cubicBezTo>
                  <a:cubicBezTo>
                    <a:pt x="128" y="2725"/>
                    <a:pt x="283" y="2700"/>
                    <a:pt x="538" y="2827"/>
                  </a:cubicBezTo>
                  <a:cubicBezTo>
                    <a:pt x="713" y="2917"/>
                    <a:pt x="884" y="3017"/>
                    <a:pt x="1046" y="3129"/>
                  </a:cubicBezTo>
                  <a:cubicBezTo>
                    <a:pt x="1046" y="3129"/>
                    <a:pt x="444" y="3632"/>
                    <a:pt x="317" y="4043"/>
                  </a:cubicBezTo>
                  <a:cubicBezTo>
                    <a:pt x="192" y="4454"/>
                    <a:pt x="622" y="4927"/>
                    <a:pt x="700" y="5310"/>
                  </a:cubicBezTo>
                  <a:cubicBezTo>
                    <a:pt x="775" y="5692"/>
                    <a:pt x="1378" y="6665"/>
                    <a:pt x="1378" y="6665"/>
                  </a:cubicBezTo>
                  <a:lnTo>
                    <a:pt x="2081" y="5251"/>
                  </a:lnTo>
                  <a:lnTo>
                    <a:pt x="1284" y="4131"/>
                  </a:lnTo>
                  <a:cubicBezTo>
                    <a:pt x="1284" y="4131"/>
                    <a:pt x="3102" y="2523"/>
                    <a:pt x="3154" y="2265"/>
                  </a:cubicBezTo>
                  <a:cubicBezTo>
                    <a:pt x="3206" y="2008"/>
                    <a:pt x="2780" y="1366"/>
                    <a:pt x="2365" y="180"/>
                  </a:cubicBezTo>
                  <a:cubicBezTo>
                    <a:pt x="2320" y="50"/>
                    <a:pt x="2270" y="0"/>
                    <a:pt x="2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10566" y="3062039"/>
              <a:ext cx="281527" cy="580860"/>
            </a:xfrm>
            <a:custGeom>
              <a:avLst/>
              <a:gdLst/>
              <a:ahLst/>
              <a:cxnLst/>
              <a:rect l="l" t="t" r="r" b="b"/>
              <a:pathLst>
                <a:path w="3279" h="6765" extrusionOk="0">
                  <a:moveTo>
                    <a:pt x="2268" y="106"/>
                  </a:moveTo>
                  <a:cubicBezTo>
                    <a:pt x="2288" y="106"/>
                    <a:pt x="2325" y="143"/>
                    <a:pt x="2363" y="252"/>
                  </a:cubicBezTo>
                  <a:cubicBezTo>
                    <a:pt x="2551" y="791"/>
                    <a:pt x="2739" y="1211"/>
                    <a:pt x="2890" y="1549"/>
                  </a:cubicBezTo>
                  <a:cubicBezTo>
                    <a:pt x="3056" y="1919"/>
                    <a:pt x="3176" y="2187"/>
                    <a:pt x="3150" y="2312"/>
                  </a:cubicBezTo>
                  <a:cubicBezTo>
                    <a:pt x="3114" y="2486"/>
                    <a:pt x="1994" y="3532"/>
                    <a:pt x="1297" y="4150"/>
                  </a:cubicBezTo>
                  <a:cubicBezTo>
                    <a:pt x="1278" y="4166"/>
                    <a:pt x="1275" y="4195"/>
                    <a:pt x="1290" y="4216"/>
                  </a:cubicBezTo>
                  <a:lnTo>
                    <a:pt x="2071" y="5308"/>
                  </a:lnTo>
                  <a:lnTo>
                    <a:pt x="1420" y="6612"/>
                  </a:lnTo>
                  <a:cubicBezTo>
                    <a:pt x="1277" y="6375"/>
                    <a:pt x="857" y="5660"/>
                    <a:pt x="796" y="5352"/>
                  </a:cubicBezTo>
                  <a:cubicBezTo>
                    <a:pt x="767" y="5204"/>
                    <a:pt x="689" y="5049"/>
                    <a:pt x="606" y="4885"/>
                  </a:cubicBezTo>
                  <a:cubicBezTo>
                    <a:pt x="474" y="4621"/>
                    <a:pt x="336" y="4349"/>
                    <a:pt x="410" y="4109"/>
                  </a:cubicBezTo>
                  <a:cubicBezTo>
                    <a:pt x="531" y="3717"/>
                    <a:pt x="1118" y="3224"/>
                    <a:pt x="1123" y="3220"/>
                  </a:cubicBezTo>
                  <a:cubicBezTo>
                    <a:pt x="1137" y="3211"/>
                    <a:pt x="1143" y="3196"/>
                    <a:pt x="1143" y="3179"/>
                  </a:cubicBezTo>
                  <a:cubicBezTo>
                    <a:pt x="1140" y="3164"/>
                    <a:pt x="1132" y="3149"/>
                    <a:pt x="1120" y="3140"/>
                  </a:cubicBezTo>
                  <a:cubicBezTo>
                    <a:pt x="955" y="3028"/>
                    <a:pt x="783" y="2925"/>
                    <a:pt x="606" y="2835"/>
                  </a:cubicBezTo>
                  <a:cubicBezTo>
                    <a:pt x="518" y="2791"/>
                    <a:pt x="438" y="2763"/>
                    <a:pt x="376" y="2741"/>
                  </a:cubicBezTo>
                  <a:cubicBezTo>
                    <a:pt x="254" y="2698"/>
                    <a:pt x="188" y="2676"/>
                    <a:pt x="148" y="2579"/>
                  </a:cubicBezTo>
                  <a:cubicBezTo>
                    <a:pt x="117" y="2499"/>
                    <a:pt x="132" y="2455"/>
                    <a:pt x="149" y="2442"/>
                  </a:cubicBezTo>
                  <a:cubicBezTo>
                    <a:pt x="154" y="2440"/>
                    <a:pt x="158" y="2439"/>
                    <a:pt x="163" y="2439"/>
                  </a:cubicBezTo>
                  <a:cubicBezTo>
                    <a:pt x="173" y="2439"/>
                    <a:pt x="183" y="2445"/>
                    <a:pt x="193" y="2458"/>
                  </a:cubicBezTo>
                  <a:cubicBezTo>
                    <a:pt x="295" y="2566"/>
                    <a:pt x="1020" y="2797"/>
                    <a:pt x="1209" y="2854"/>
                  </a:cubicBezTo>
                  <a:cubicBezTo>
                    <a:pt x="1540" y="2955"/>
                    <a:pt x="1840" y="3053"/>
                    <a:pt x="1844" y="3055"/>
                  </a:cubicBezTo>
                  <a:cubicBezTo>
                    <a:pt x="1849" y="3057"/>
                    <a:pt x="1855" y="3057"/>
                    <a:pt x="1860" y="3057"/>
                  </a:cubicBezTo>
                  <a:cubicBezTo>
                    <a:pt x="1877" y="3057"/>
                    <a:pt x="1893" y="3049"/>
                    <a:pt x="1903" y="3036"/>
                  </a:cubicBezTo>
                  <a:cubicBezTo>
                    <a:pt x="1916" y="3016"/>
                    <a:pt x="1912" y="2991"/>
                    <a:pt x="1897" y="2974"/>
                  </a:cubicBezTo>
                  <a:cubicBezTo>
                    <a:pt x="1891" y="2969"/>
                    <a:pt x="1396" y="2428"/>
                    <a:pt x="1299" y="2281"/>
                  </a:cubicBezTo>
                  <a:cubicBezTo>
                    <a:pt x="1235" y="2185"/>
                    <a:pt x="1094" y="2034"/>
                    <a:pt x="970" y="1898"/>
                  </a:cubicBezTo>
                  <a:cubicBezTo>
                    <a:pt x="889" y="1812"/>
                    <a:pt x="814" y="1728"/>
                    <a:pt x="776" y="1680"/>
                  </a:cubicBezTo>
                  <a:cubicBezTo>
                    <a:pt x="717" y="1606"/>
                    <a:pt x="689" y="1504"/>
                    <a:pt x="705" y="1437"/>
                  </a:cubicBezTo>
                  <a:cubicBezTo>
                    <a:pt x="712" y="1407"/>
                    <a:pt x="730" y="1387"/>
                    <a:pt x="755" y="1375"/>
                  </a:cubicBezTo>
                  <a:cubicBezTo>
                    <a:pt x="758" y="1374"/>
                    <a:pt x="761" y="1373"/>
                    <a:pt x="765" y="1373"/>
                  </a:cubicBezTo>
                  <a:cubicBezTo>
                    <a:pt x="843" y="1373"/>
                    <a:pt x="1126" y="1599"/>
                    <a:pt x="1452" y="1964"/>
                  </a:cubicBezTo>
                  <a:cubicBezTo>
                    <a:pt x="1655" y="2193"/>
                    <a:pt x="2155" y="2664"/>
                    <a:pt x="2177" y="2685"/>
                  </a:cubicBezTo>
                  <a:cubicBezTo>
                    <a:pt x="2188" y="2694"/>
                    <a:pt x="2201" y="2699"/>
                    <a:pt x="2214" y="2699"/>
                  </a:cubicBezTo>
                  <a:cubicBezTo>
                    <a:pt x="2223" y="2699"/>
                    <a:pt x="2232" y="2696"/>
                    <a:pt x="2241" y="2691"/>
                  </a:cubicBezTo>
                  <a:cubicBezTo>
                    <a:pt x="2260" y="2678"/>
                    <a:pt x="2267" y="2654"/>
                    <a:pt x="2260" y="2632"/>
                  </a:cubicBezTo>
                  <a:lnTo>
                    <a:pt x="2068" y="2101"/>
                  </a:lnTo>
                  <a:lnTo>
                    <a:pt x="2064" y="2090"/>
                  </a:lnTo>
                  <a:cubicBezTo>
                    <a:pt x="2043" y="2063"/>
                    <a:pt x="1592" y="1394"/>
                    <a:pt x="1459" y="1264"/>
                  </a:cubicBezTo>
                  <a:cubicBezTo>
                    <a:pt x="1336" y="1145"/>
                    <a:pt x="1118" y="825"/>
                    <a:pt x="1143" y="645"/>
                  </a:cubicBezTo>
                  <a:cubicBezTo>
                    <a:pt x="1146" y="620"/>
                    <a:pt x="1151" y="613"/>
                    <a:pt x="1153" y="613"/>
                  </a:cubicBezTo>
                  <a:cubicBezTo>
                    <a:pt x="1154" y="612"/>
                    <a:pt x="1156" y="612"/>
                    <a:pt x="1159" y="612"/>
                  </a:cubicBezTo>
                  <a:cubicBezTo>
                    <a:pt x="1184" y="612"/>
                    <a:pt x="1279" y="643"/>
                    <a:pt x="1563" y="953"/>
                  </a:cubicBezTo>
                  <a:cubicBezTo>
                    <a:pt x="1791" y="1207"/>
                    <a:pt x="2491" y="1960"/>
                    <a:pt x="2498" y="1967"/>
                  </a:cubicBezTo>
                  <a:cubicBezTo>
                    <a:pt x="2508" y="1977"/>
                    <a:pt x="2522" y="1982"/>
                    <a:pt x="2535" y="1982"/>
                  </a:cubicBezTo>
                  <a:cubicBezTo>
                    <a:pt x="2544" y="1982"/>
                    <a:pt x="2552" y="1980"/>
                    <a:pt x="2560" y="1976"/>
                  </a:cubicBezTo>
                  <a:cubicBezTo>
                    <a:pt x="2581" y="1963"/>
                    <a:pt x="2590" y="1939"/>
                    <a:pt x="2582" y="1917"/>
                  </a:cubicBezTo>
                  <a:cubicBezTo>
                    <a:pt x="2581" y="1911"/>
                    <a:pt x="2419" y="1388"/>
                    <a:pt x="2382" y="1217"/>
                  </a:cubicBezTo>
                  <a:cubicBezTo>
                    <a:pt x="2353" y="1083"/>
                    <a:pt x="2317" y="946"/>
                    <a:pt x="2282" y="813"/>
                  </a:cubicBezTo>
                  <a:cubicBezTo>
                    <a:pt x="2236" y="636"/>
                    <a:pt x="2193" y="471"/>
                    <a:pt x="2182" y="356"/>
                  </a:cubicBezTo>
                  <a:cubicBezTo>
                    <a:pt x="2168" y="243"/>
                    <a:pt x="2226" y="116"/>
                    <a:pt x="2266" y="106"/>
                  </a:cubicBezTo>
                  <a:cubicBezTo>
                    <a:pt x="2266" y="106"/>
                    <a:pt x="2267" y="106"/>
                    <a:pt x="2268" y="106"/>
                  </a:cubicBezTo>
                  <a:close/>
                  <a:moveTo>
                    <a:pt x="2265" y="0"/>
                  </a:moveTo>
                  <a:cubicBezTo>
                    <a:pt x="2256" y="0"/>
                    <a:pt x="2248" y="1"/>
                    <a:pt x="2241" y="3"/>
                  </a:cubicBezTo>
                  <a:cubicBezTo>
                    <a:pt x="2130" y="28"/>
                    <a:pt x="2062" y="216"/>
                    <a:pt x="2078" y="362"/>
                  </a:cubicBezTo>
                  <a:cubicBezTo>
                    <a:pt x="2093" y="486"/>
                    <a:pt x="2137" y="656"/>
                    <a:pt x="2183" y="834"/>
                  </a:cubicBezTo>
                  <a:cubicBezTo>
                    <a:pt x="2218" y="965"/>
                    <a:pt x="2254" y="1101"/>
                    <a:pt x="2280" y="1233"/>
                  </a:cubicBezTo>
                  <a:cubicBezTo>
                    <a:pt x="2302" y="1339"/>
                    <a:pt x="2369" y="1565"/>
                    <a:pt x="2419" y="1733"/>
                  </a:cubicBezTo>
                  <a:cubicBezTo>
                    <a:pt x="2199" y="1496"/>
                    <a:pt x="1797" y="1059"/>
                    <a:pt x="1632" y="880"/>
                  </a:cubicBezTo>
                  <a:cubicBezTo>
                    <a:pt x="1351" y="571"/>
                    <a:pt x="1227" y="504"/>
                    <a:pt x="1154" y="504"/>
                  </a:cubicBezTo>
                  <a:cubicBezTo>
                    <a:pt x="1141" y="504"/>
                    <a:pt x="1129" y="506"/>
                    <a:pt x="1119" y="510"/>
                  </a:cubicBezTo>
                  <a:cubicBezTo>
                    <a:pt x="1087" y="519"/>
                    <a:pt x="1048" y="547"/>
                    <a:pt x="1038" y="626"/>
                  </a:cubicBezTo>
                  <a:cubicBezTo>
                    <a:pt x="1008" y="855"/>
                    <a:pt x="1247" y="1196"/>
                    <a:pt x="1381" y="1329"/>
                  </a:cubicBezTo>
                  <a:cubicBezTo>
                    <a:pt x="1502" y="1445"/>
                    <a:pt x="1927" y="2072"/>
                    <a:pt x="1969" y="2135"/>
                  </a:cubicBezTo>
                  <a:lnTo>
                    <a:pt x="2087" y="2456"/>
                  </a:lnTo>
                  <a:cubicBezTo>
                    <a:pt x="1918" y="2294"/>
                    <a:pt x="1654" y="2039"/>
                    <a:pt x="1523" y="1892"/>
                  </a:cubicBezTo>
                  <a:cubicBezTo>
                    <a:pt x="1350" y="1697"/>
                    <a:pt x="947" y="1269"/>
                    <a:pt x="752" y="1269"/>
                  </a:cubicBezTo>
                  <a:cubicBezTo>
                    <a:pt x="738" y="1269"/>
                    <a:pt x="724" y="1271"/>
                    <a:pt x="712" y="1276"/>
                  </a:cubicBezTo>
                  <a:cubicBezTo>
                    <a:pt x="658" y="1300"/>
                    <a:pt x="621" y="1344"/>
                    <a:pt x="605" y="1406"/>
                  </a:cubicBezTo>
                  <a:cubicBezTo>
                    <a:pt x="578" y="1504"/>
                    <a:pt x="614" y="1637"/>
                    <a:pt x="693" y="1737"/>
                  </a:cubicBezTo>
                  <a:cubicBezTo>
                    <a:pt x="734" y="1789"/>
                    <a:pt x="812" y="1873"/>
                    <a:pt x="894" y="1961"/>
                  </a:cubicBezTo>
                  <a:cubicBezTo>
                    <a:pt x="1016" y="2094"/>
                    <a:pt x="1153" y="2243"/>
                    <a:pt x="1212" y="2331"/>
                  </a:cubicBezTo>
                  <a:cubicBezTo>
                    <a:pt x="1284" y="2437"/>
                    <a:pt x="1536" y="2722"/>
                    <a:pt x="1694" y="2896"/>
                  </a:cubicBezTo>
                  <a:cubicBezTo>
                    <a:pt x="1576" y="2859"/>
                    <a:pt x="1409" y="2806"/>
                    <a:pt x="1237" y="2754"/>
                  </a:cubicBezTo>
                  <a:cubicBezTo>
                    <a:pt x="835" y="2633"/>
                    <a:pt x="323" y="2446"/>
                    <a:pt x="266" y="2386"/>
                  </a:cubicBezTo>
                  <a:cubicBezTo>
                    <a:pt x="236" y="2355"/>
                    <a:pt x="199" y="2339"/>
                    <a:pt x="163" y="2339"/>
                  </a:cubicBezTo>
                  <a:cubicBezTo>
                    <a:pt x="140" y="2339"/>
                    <a:pt x="117" y="2345"/>
                    <a:pt x="96" y="2359"/>
                  </a:cubicBezTo>
                  <a:cubicBezTo>
                    <a:pt x="43" y="2395"/>
                    <a:pt x="0" y="2483"/>
                    <a:pt x="58" y="2617"/>
                  </a:cubicBezTo>
                  <a:cubicBezTo>
                    <a:pt x="114" y="2756"/>
                    <a:pt x="216" y="2791"/>
                    <a:pt x="345" y="2835"/>
                  </a:cubicBezTo>
                  <a:cubicBezTo>
                    <a:pt x="409" y="2857"/>
                    <a:pt x="481" y="2881"/>
                    <a:pt x="563" y="2924"/>
                  </a:cubicBezTo>
                  <a:cubicBezTo>
                    <a:pt x="718" y="3002"/>
                    <a:pt x="870" y="3089"/>
                    <a:pt x="1013" y="3185"/>
                  </a:cubicBezTo>
                  <a:cubicBezTo>
                    <a:pt x="863" y="3317"/>
                    <a:pt x="428" y="3724"/>
                    <a:pt x="319" y="4078"/>
                  </a:cubicBezTo>
                  <a:cubicBezTo>
                    <a:pt x="233" y="4356"/>
                    <a:pt x="379" y="4648"/>
                    <a:pt x="519" y="4928"/>
                  </a:cubicBezTo>
                  <a:cubicBezTo>
                    <a:pt x="599" y="5086"/>
                    <a:pt x="672" y="5234"/>
                    <a:pt x="700" y="5370"/>
                  </a:cubicBezTo>
                  <a:cubicBezTo>
                    <a:pt x="777" y="5756"/>
                    <a:pt x="1359" y="6699"/>
                    <a:pt x="1384" y="6741"/>
                  </a:cubicBezTo>
                  <a:cubicBezTo>
                    <a:pt x="1393" y="6755"/>
                    <a:pt x="1409" y="6764"/>
                    <a:pt x="1426" y="6764"/>
                  </a:cubicBezTo>
                  <a:lnTo>
                    <a:pt x="1426" y="6763"/>
                  </a:lnTo>
                  <a:cubicBezTo>
                    <a:pt x="1445" y="6763"/>
                    <a:pt x="1461" y="6751"/>
                    <a:pt x="1468" y="6735"/>
                  </a:cubicBezTo>
                  <a:lnTo>
                    <a:pt x="2173" y="5321"/>
                  </a:lnTo>
                  <a:cubicBezTo>
                    <a:pt x="2182" y="5305"/>
                    <a:pt x="2180" y="5285"/>
                    <a:pt x="2168" y="5270"/>
                  </a:cubicBezTo>
                  <a:lnTo>
                    <a:pt x="1395" y="4191"/>
                  </a:lnTo>
                  <a:cubicBezTo>
                    <a:pt x="1694" y="3926"/>
                    <a:pt x="3197" y="2582"/>
                    <a:pt x="3246" y="2327"/>
                  </a:cubicBezTo>
                  <a:cubicBezTo>
                    <a:pt x="3278" y="2169"/>
                    <a:pt x="3165" y="1919"/>
                    <a:pt x="2979" y="1503"/>
                  </a:cubicBezTo>
                  <a:cubicBezTo>
                    <a:pt x="2829" y="1167"/>
                    <a:pt x="2641" y="750"/>
                    <a:pt x="2454" y="213"/>
                  </a:cubicBezTo>
                  <a:cubicBezTo>
                    <a:pt x="2393" y="41"/>
                    <a:pt x="2321" y="0"/>
                    <a:pt x="2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98999" y="3330957"/>
              <a:ext cx="57954" cy="39325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57" y="0"/>
                  </a:moveTo>
                  <a:cubicBezTo>
                    <a:pt x="40" y="0"/>
                    <a:pt x="25" y="8"/>
                    <a:pt x="15" y="23"/>
                  </a:cubicBezTo>
                  <a:cubicBezTo>
                    <a:pt x="1" y="47"/>
                    <a:pt x="5" y="79"/>
                    <a:pt x="30" y="92"/>
                  </a:cubicBezTo>
                  <a:lnTo>
                    <a:pt x="590" y="450"/>
                  </a:lnTo>
                  <a:cubicBezTo>
                    <a:pt x="599" y="456"/>
                    <a:pt x="608" y="458"/>
                    <a:pt x="617" y="458"/>
                  </a:cubicBezTo>
                  <a:cubicBezTo>
                    <a:pt x="634" y="458"/>
                    <a:pt x="649" y="450"/>
                    <a:pt x="659" y="436"/>
                  </a:cubicBezTo>
                  <a:cubicBezTo>
                    <a:pt x="674" y="412"/>
                    <a:pt x="668" y="381"/>
                    <a:pt x="645" y="366"/>
                  </a:cubicBezTo>
                  <a:lnTo>
                    <a:pt x="85" y="8"/>
                  </a:lnTo>
                  <a:cubicBezTo>
                    <a:pt x="76" y="3"/>
                    <a:pt x="66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5422461" y="3223544"/>
              <a:ext cx="25586" cy="52977"/>
            </a:xfrm>
            <a:custGeom>
              <a:avLst/>
              <a:gdLst/>
              <a:ahLst/>
              <a:cxnLst/>
              <a:rect l="l" t="t" r="r" b="b"/>
              <a:pathLst>
                <a:path w="298" h="617" extrusionOk="0">
                  <a:moveTo>
                    <a:pt x="59" y="1"/>
                  </a:moveTo>
                  <a:cubicBezTo>
                    <a:pt x="49" y="1"/>
                    <a:pt x="39" y="4"/>
                    <a:pt x="30" y="11"/>
                  </a:cubicBezTo>
                  <a:cubicBezTo>
                    <a:pt x="5" y="27"/>
                    <a:pt x="1" y="58"/>
                    <a:pt x="17" y="80"/>
                  </a:cubicBezTo>
                  <a:cubicBezTo>
                    <a:pt x="104" y="200"/>
                    <a:pt x="195" y="357"/>
                    <a:pt x="195" y="388"/>
                  </a:cubicBezTo>
                  <a:cubicBezTo>
                    <a:pt x="191" y="441"/>
                    <a:pt x="172" y="493"/>
                    <a:pt x="142" y="537"/>
                  </a:cubicBezTo>
                  <a:cubicBezTo>
                    <a:pt x="128" y="561"/>
                    <a:pt x="134" y="593"/>
                    <a:pt x="157" y="608"/>
                  </a:cubicBezTo>
                  <a:cubicBezTo>
                    <a:pt x="166" y="615"/>
                    <a:pt x="176" y="617"/>
                    <a:pt x="185" y="617"/>
                  </a:cubicBezTo>
                  <a:cubicBezTo>
                    <a:pt x="201" y="617"/>
                    <a:pt x="218" y="609"/>
                    <a:pt x="226" y="595"/>
                  </a:cubicBezTo>
                  <a:cubicBezTo>
                    <a:pt x="266" y="537"/>
                    <a:pt x="290" y="469"/>
                    <a:pt x="297" y="396"/>
                  </a:cubicBezTo>
                  <a:cubicBezTo>
                    <a:pt x="297" y="309"/>
                    <a:pt x="145" y="88"/>
                    <a:pt x="100" y="23"/>
                  </a:cubicBezTo>
                  <a:cubicBezTo>
                    <a:pt x="90" y="9"/>
                    <a:pt x="75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5394643" y="3285107"/>
              <a:ext cx="13480" cy="35633"/>
            </a:xfrm>
            <a:custGeom>
              <a:avLst/>
              <a:gdLst/>
              <a:ahLst/>
              <a:cxnLst/>
              <a:rect l="l" t="t" r="r" b="b"/>
              <a:pathLst>
                <a:path w="157" h="415" extrusionOk="0">
                  <a:moveTo>
                    <a:pt x="62" y="1"/>
                  </a:moveTo>
                  <a:cubicBezTo>
                    <a:pt x="55" y="1"/>
                    <a:pt x="49" y="2"/>
                    <a:pt x="42" y="4"/>
                  </a:cubicBezTo>
                  <a:cubicBezTo>
                    <a:pt x="18" y="16"/>
                    <a:pt x="5" y="46"/>
                    <a:pt x="17" y="71"/>
                  </a:cubicBezTo>
                  <a:cubicBezTo>
                    <a:pt x="54" y="158"/>
                    <a:pt x="54" y="256"/>
                    <a:pt x="13" y="342"/>
                  </a:cubicBezTo>
                  <a:cubicBezTo>
                    <a:pt x="1" y="365"/>
                    <a:pt x="11" y="396"/>
                    <a:pt x="38" y="408"/>
                  </a:cubicBezTo>
                  <a:cubicBezTo>
                    <a:pt x="42" y="411"/>
                    <a:pt x="51" y="414"/>
                    <a:pt x="58" y="414"/>
                  </a:cubicBezTo>
                  <a:cubicBezTo>
                    <a:pt x="76" y="414"/>
                    <a:pt x="95" y="402"/>
                    <a:pt x="104" y="382"/>
                  </a:cubicBezTo>
                  <a:cubicBezTo>
                    <a:pt x="155" y="271"/>
                    <a:pt x="157" y="143"/>
                    <a:pt x="108" y="31"/>
                  </a:cubicBezTo>
                  <a:cubicBezTo>
                    <a:pt x="101" y="12"/>
                    <a:pt x="8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216919" y="3487911"/>
              <a:ext cx="395460" cy="300948"/>
            </a:xfrm>
            <a:custGeom>
              <a:avLst/>
              <a:gdLst/>
              <a:ahLst/>
              <a:cxnLst/>
              <a:rect l="l" t="t" r="r" b="b"/>
              <a:pathLst>
                <a:path w="4606" h="3505" extrusionOk="0">
                  <a:moveTo>
                    <a:pt x="1857" y="0"/>
                  </a:moveTo>
                  <a:lnTo>
                    <a:pt x="0" y="1095"/>
                  </a:lnTo>
                  <a:cubicBezTo>
                    <a:pt x="0" y="1095"/>
                    <a:pt x="1298" y="2747"/>
                    <a:pt x="1960" y="3181"/>
                  </a:cubicBezTo>
                  <a:cubicBezTo>
                    <a:pt x="2281" y="3391"/>
                    <a:pt x="2663" y="3505"/>
                    <a:pt x="3033" y="3505"/>
                  </a:cubicBezTo>
                  <a:cubicBezTo>
                    <a:pt x="3422" y="3505"/>
                    <a:pt x="3797" y="3378"/>
                    <a:pt x="4071" y="3104"/>
                  </a:cubicBezTo>
                  <a:cubicBezTo>
                    <a:pt x="4606" y="2571"/>
                    <a:pt x="4502" y="1053"/>
                    <a:pt x="3715" y="739"/>
                  </a:cubicBezTo>
                  <a:cubicBezTo>
                    <a:pt x="3206" y="531"/>
                    <a:pt x="1857" y="0"/>
                    <a:pt x="1857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5212369" y="3483704"/>
              <a:ext cx="393313" cy="309363"/>
            </a:xfrm>
            <a:custGeom>
              <a:avLst/>
              <a:gdLst/>
              <a:ahLst/>
              <a:cxnLst/>
              <a:rect l="l" t="t" r="r" b="b"/>
              <a:pathLst>
                <a:path w="4581" h="3603" extrusionOk="0">
                  <a:moveTo>
                    <a:pt x="1913" y="105"/>
                  </a:moveTo>
                  <a:cubicBezTo>
                    <a:pt x="2094" y="176"/>
                    <a:pt x="3282" y="645"/>
                    <a:pt x="3748" y="833"/>
                  </a:cubicBezTo>
                  <a:cubicBezTo>
                    <a:pt x="4048" y="954"/>
                    <a:pt x="4271" y="1278"/>
                    <a:pt x="4364" y="1724"/>
                  </a:cubicBezTo>
                  <a:cubicBezTo>
                    <a:pt x="4476" y="2269"/>
                    <a:pt x="4361" y="2842"/>
                    <a:pt x="4087" y="3116"/>
                  </a:cubicBezTo>
                  <a:cubicBezTo>
                    <a:pt x="3830" y="3372"/>
                    <a:pt x="3464" y="3502"/>
                    <a:pt x="3076" y="3502"/>
                  </a:cubicBezTo>
                  <a:cubicBezTo>
                    <a:pt x="2728" y="3502"/>
                    <a:pt x="2361" y="3398"/>
                    <a:pt x="2038" y="3187"/>
                  </a:cubicBezTo>
                  <a:cubicBezTo>
                    <a:pt x="1450" y="2802"/>
                    <a:pt x="341" y="1424"/>
                    <a:pt x="127" y="1156"/>
                  </a:cubicBezTo>
                  <a:lnTo>
                    <a:pt x="1913" y="105"/>
                  </a:lnTo>
                  <a:close/>
                  <a:moveTo>
                    <a:pt x="1909" y="0"/>
                  </a:moveTo>
                  <a:cubicBezTo>
                    <a:pt x="1900" y="0"/>
                    <a:pt x="1891" y="2"/>
                    <a:pt x="1884" y="7"/>
                  </a:cubicBezTo>
                  <a:lnTo>
                    <a:pt x="27" y="1102"/>
                  </a:lnTo>
                  <a:cubicBezTo>
                    <a:pt x="15" y="1109"/>
                    <a:pt x="4" y="1119"/>
                    <a:pt x="3" y="1134"/>
                  </a:cubicBezTo>
                  <a:cubicBezTo>
                    <a:pt x="0" y="1149"/>
                    <a:pt x="3" y="1164"/>
                    <a:pt x="12" y="1175"/>
                  </a:cubicBezTo>
                  <a:cubicBezTo>
                    <a:pt x="65" y="1242"/>
                    <a:pt x="1322" y="2839"/>
                    <a:pt x="1984" y="3271"/>
                  </a:cubicBezTo>
                  <a:cubicBezTo>
                    <a:pt x="2323" y="3495"/>
                    <a:pt x="2707" y="3603"/>
                    <a:pt x="3076" y="3603"/>
                  </a:cubicBezTo>
                  <a:cubicBezTo>
                    <a:pt x="3490" y="3603"/>
                    <a:pt x="3883" y="3463"/>
                    <a:pt x="4159" y="3190"/>
                  </a:cubicBezTo>
                  <a:cubicBezTo>
                    <a:pt x="4457" y="2894"/>
                    <a:pt x="4580" y="2284"/>
                    <a:pt x="4463" y="1706"/>
                  </a:cubicBezTo>
                  <a:cubicBezTo>
                    <a:pt x="4364" y="1224"/>
                    <a:pt x="4118" y="875"/>
                    <a:pt x="3786" y="742"/>
                  </a:cubicBezTo>
                  <a:cubicBezTo>
                    <a:pt x="3284" y="536"/>
                    <a:pt x="1941" y="8"/>
                    <a:pt x="1928" y="4"/>
                  </a:cubicBezTo>
                  <a:cubicBezTo>
                    <a:pt x="1922" y="1"/>
                    <a:pt x="1915" y="0"/>
                    <a:pt x="1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5371376" y="3483618"/>
              <a:ext cx="169397" cy="72039"/>
            </a:xfrm>
            <a:custGeom>
              <a:avLst/>
              <a:gdLst/>
              <a:ahLst/>
              <a:cxnLst/>
              <a:rect l="l" t="t" r="r" b="b"/>
              <a:pathLst>
                <a:path w="1973" h="839" extrusionOk="0">
                  <a:moveTo>
                    <a:pt x="57" y="0"/>
                  </a:moveTo>
                  <a:cubicBezTo>
                    <a:pt x="38" y="0"/>
                    <a:pt x="20" y="13"/>
                    <a:pt x="12" y="33"/>
                  </a:cubicBezTo>
                  <a:cubicBezTo>
                    <a:pt x="1" y="58"/>
                    <a:pt x="14" y="86"/>
                    <a:pt x="39" y="96"/>
                  </a:cubicBezTo>
                  <a:lnTo>
                    <a:pt x="1896" y="836"/>
                  </a:lnTo>
                  <a:cubicBezTo>
                    <a:pt x="1902" y="837"/>
                    <a:pt x="1909" y="839"/>
                    <a:pt x="1915" y="839"/>
                  </a:cubicBezTo>
                  <a:cubicBezTo>
                    <a:pt x="1934" y="839"/>
                    <a:pt x="1953" y="826"/>
                    <a:pt x="1961" y="808"/>
                  </a:cubicBezTo>
                  <a:cubicBezTo>
                    <a:pt x="1972" y="781"/>
                    <a:pt x="1959" y="755"/>
                    <a:pt x="1933" y="743"/>
                  </a:cubicBezTo>
                  <a:lnTo>
                    <a:pt x="76" y="5"/>
                  </a:lnTo>
                  <a:cubicBezTo>
                    <a:pt x="69" y="2"/>
                    <a:pt x="63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5651270" y="1297762"/>
              <a:ext cx="1521910" cy="2874677"/>
            </a:xfrm>
            <a:custGeom>
              <a:avLst/>
              <a:gdLst/>
              <a:ahLst/>
              <a:cxnLst/>
              <a:rect l="l" t="t" r="r" b="b"/>
              <a:pathLst>
                <a:path w="17726" h="33480" extrusionOk="0">
                  <a:moveTo>
                    <a:pt x="773" y="1"/>
                  </a:moveTo>
                  <a:cubicBezTo>
                    <a:pt x="348" y="1"/>
                    <a:pt x="0" y="346"/>
                    <a:pt x="2" y="772"/>
                  </a:cubicBezTo>
                  <a:lnTo>
                    <a:pt x="2" y="32708"/>
                  </a:lnTo>
                  <a:cubicBezTo>
                    <a:pt x="2" y="33135"/>
                    <a:pt x="348" y="33480"/>
                    <a:pt x="773" y="33480"/>
                  </a:cubicBezTo>
                  <a:lnTo>
                    <a:pt x="16953" y="33480"/>
                  </a:lnTo>
                  <a:cubicBezTo>
                    <a:pt x="17380" y="33480"/>
                    <a:pt x="17725" y="33133"/>
                    <a:pt x="17725" y="32708"/>
                  </a:cubicBezTo>
                  <a:lnTo>
                    <a:pt x="17725" y="773"/>
                  </a:lnTo>
                  <a:cubicBezTo>
                    <a:pt x="17725" y="346"/>
                    <a:pt x="17379" y="1"/>
                    <a:pt x="16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5642770" y="1289176"/>
              <a:ext cx="1538824" cy="2891763"/>
            </a:xfrm>
            <a:custGeom>
              <a:avLst/>
              <a:gdLst/>
              <a:ahLst/>
              <a:cxnLst/>
              <a:rect l="l" t="t" r="r" b="b"/>
              <a:pathLst>
                <a:path w="17923" h="33679" extrusionOk="0">
                  <a:moveTo>
                    <a:pt x="17052" y="201"/>
                  </a:moveTo>
                  <a:cubicBezTo>
                    <a:pt x="17422" y="201"/>
                    <a:pt x="17723" y="502"/>
                    <a:pt x="17723" y="872"/>
                  </a:cubicBezTo>
                  <a:lnTo>
                    <a:pt x="17723" y="32806"/>
                  </a:lnTo>
                  <a:cubicBezTo>
                    <a:pt x="17723" y="33176"/>
                    <a:pt x="17422" y="33477"/>
                    <a:pt x="17052" y="33477"/>
                  </a:cubicBezTo>
                  <a:lnTo>
                    <a:pt x="872" y="33477"/>
                  </a:lnTo>
                  <a:cubicBezTo>
                    <a:pt x="502" y="33477"/>
                    <a:pt x="201" y="33176"/>
                    <a:pt x="201" y="32806"/>
                  </a:cubicBezTo>
                  <a:lnTo>
                    <a:pt x="201" y="872"/>
                  </a:lnTo>
                  <a:cubicBezTo>
                    <a:pt x="201" y="502"/>
                    <a:pt x="502" y="201"/>
                    <a:pt x="872" y="201"/>
                  </a:cubicBezTo>
                  <a:close/>
                  <a:moveTo>
                    <a:pt x="872" y="1"/>
                  </a:moveTo>
                  <a:cubicBezTo>
                    <a:pt x="391" y="1"/>
                    <a:pt x="1" y="391"/>
                    <a:pt x="1" y="872"/>
                  </a:cubicBezTo>
                  <a:lnTo>
                    <a:pt x="1" y="32808"/>
                  </a:lnTo>
                  <a:cubicBezTo>
                    <a:pt x="1" y="33288"/>
                    <a:pt x="391" y="33679"/>
                    <a:pt x="872" y="33679"/>
                  </a:cubicBezTo>
                  <a:lnTo>
                    <a:pt x="17052" y="33679"/>
                  </a:lnTo>
                  <a:cubicBezTo>
                    <a:pt x="17532" y="33679"/>
                    <a:pt x="17923" y="33288"/>
                    <a:pt x="17923" y="32806"/>
                  </a:cubicBezTo>
                  <a:lnTo>
                    <a:pt x="17923" y="872"/>
                  </a:lnTo>
                  <a:cubicBezTo>
                    <a:pt x="17923" y="391"/>
                    <a:pt x="17532" y="1"/>
                    <a:pt x="17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719097" y="1613388"/>
              <a:ext cx="1386341" cy="2243330"/>
            </a:xfrm>
            <a:custGeom>
              <a:avLst/>
              <a:gdLst/>
              <a:ahLst/>
              <a:cxnLst/>
              <a:rect l="l" t="t" r="r" b="b"/>
              <a:pathLst>
                <a:path w="16147" h="26127" extrusionOk="0">
                  <a:moveTo>
                    <a:pt x="0" y="0"/>
                  </a:moveTo>
                  <a:lnTo>
                    <a:pt x="0" y="26127"/>
                  </a:lnTo>
                  <a:lnTo>
                    <a:pt x="16147" y="26127"/>
                  </a:lnTo>
                  <a:lnTo>
                    <a:pt x="161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5714805" y="1609095"/>
              <a:ext cx="1394927" cy="2251830"/>
            </a:xfrm>
            <a:custGeom>
              <a:avLst/>
              <a:gdLst/>
              <a:ahLst/>
              <a:cxnLst/>
              <a:rect l="l" t="t" r="r" b="b"/>
              <a:pathLst>
                <a:path w="16247" h="26226" extrusionOk="0">
                  <a:moveTo>
                    <a:pt x="16147" y="100"/>
                  </a:moveTo>
                  <a:lnTo>
                    <a:pt x="16147" y="26125"/>
                  </a:lnTo>
                  <a:lnTo>
                    <a:pt x="99" y="26125"/>
                  </a:lnTo>
                  <a:lnTo>
                    <a:pt x="99" y="100"/>
                  </a:lnTo>
                  <a:close/>
                  <a:moveTo>
                    <a:pt x="50" y="0"/>
                  </a:moveTo>
                  <a:cubicBezTo>
                    <a:pt x="22" y="0"/>
                    <a:pt x="0" y="24"/>
                    <a:pt x="0" y="50"/>
                  </a:cubicBezTo>
                  <a:lnTo>
                    <a:pt x="0" y="26177"/>
                  </a:lnTo>
                  <a:cubicBezTo>
                    <a:pt x="0" y="26205"/>
                    <a:pt x="22" y="26225"/>
                    <a:pt x="50" y="26225"/>
                  </a:cubicBezTo>
                  <a:lnTo>
                    <a:pt x="16197" y="26225"/>
                  </a:lnTo>
                  <a:cubicBezTo>
                    <a:pt x="16225" y="26225"/>
                    <a:pt x="16247" y="26205"/>
                    <a:pt x="16247" y="26177"/>
                  </a:cubicBezTo>
                  <a:lnTo>
                    <a:pt x="16247" y="50"/>
                  </a:lnTo>
                  <a:cubicBezTo>
                    <a:pt x="16247" y="24"/>
                    <a:pt x="16225" y="0"/>
                    <a:pt x="16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240765" y="1415306"/>
              <a:ext cx="342915" cy="41214"/>
            </a:xfrm>
            <a:custGeom>
              <a:avLst/>
              <a:gdLst/>
              <a:ahLst/>
              <a:cxnLst/>
              <a:rect l="l" t="t" r="r" b="b"/>
              <a:pathLst>
                <a:path w="3994" h="480" extrusionOk="0">
                  <a:moveTo>
                    <a:pt x="241" y="1"/>
                  </a:moveTo>
                  <a:cubicBezTo>
                    <a:pt x="108" y="1"/>
                    <a:pt x="1" y="109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lnTo>
                    <a:pt x="3751" y="480"/>
                  </a:lnTo>
                  <a:cubicBezTo>
                    <a:pt x="3884" y="480"/>
                    <a:pt x="3993" y="372"/>
                    <a:pt x="3992" y="241"/>
                  </a:cubicBezTo>
                  <a:cubicBezTo>
                    <a:pt x="3992" y="109"/>
                    <a:pt x="3884" y="1"/>
                    <a:pt x="3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6329701" y="3900904"/>
              <a:ext cx="164761" cy="164684"/>
            </a:xfrm>
            <a:custGeom>
              <a:avLst/>
              <a:gdLst/>
              <a:ahLst/>
              <a:cxnLst/>
              <a:rect l="l" t="t" r="r" b="b"/>
              <a:pathLst>
                <a:path w="1919" h="1918" extrusionOk="0">
                  <a:moveTo>
                    <a:pt x="960" y="1"/>
                  </a:moveTo>
                  <a:cubicBezTo>
                    <a:pt x="431" y="1"/>
                    <a:pt x="2" y="428"/>
                    <a:pt x="1" y="959"/>
                  </a:cubicBezTo>
                  <a:cubicBezTo>
                    <a:pt x="1" y="1486"/>
                    <a:pt x="428" y="1917"/>
                    <a:pt x="959" y="1918"/>
                  </a:cubicBezTo>
                  <a:lnTo>
                    <a:pt x="960" y="1918"/>
                  </a:lnTo>
                  <a:cubicBezTo>
                    <a:pt x="1489" y="1917"/>
                    <a:pt x="1918" y="1489"/>
                    <a:pt x="1918" y="960"/>
                  </a:cubicBezTo>
                  <a:cubicBezTo>
                    <a:pt x="1918" y="431"/>
                    <a:pt x="1491" y="2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6326708" y="3897899"/>
              <a:ext cx="170771" cy="170781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95" y="71"/>
                  </a:moveTo>
                  <a:cubicBezTo>
                    <a:pt x="1505" y="72"/>
                    <a:pt x="1918" y="487"/>
                    <a:pt x="1916" y="994"/>
                  </a:cubicBezTo>
                  <a:cubicBezTo>
                    <a:pt x="1916" y="1502"/>
                    <a:pt x="1502" y="1915"/>
                    <a:pt x="994" y="1915"/>
                  </a:cubicBezTo>
                  <a:cubicBezTo>
                    <a:pt x="485" y="1915"/>
                    <a:pt x="73" y="1501"/>
                    <a:pt x="73" y="992"/>
                  </a:cubicBezTo>
                  <a:cubicBezTo>
                    <a:pt x="73" y="745"/>
                    <a:pt x="168" y="513"/>
                    <a:pt x="344" y="339"/>
                  </a:cubicBezTo>
                  <a:cubicBezTo>
                    <a:pt x="518" y="167"/>
                    <a:pt x="749" y="71"/>
                    <a:pt x="995" y="71"/>
                  </a:cubicBezTo>
                  <a:close/>
                  <a:moveTo>
                    <a:pt x="995" y="0"/>
                  </a:moveTo>
                  <a:cubicBezTo>
                    <a:pt x="728" y="0"/>
                    <a:pt x="481" y="103"/>
                    <a:pt x="294" y="292"/>
                  </a:cubicBezTo>
                  <a:cubicBezTo>
                    <a:pt x="105" y="479"/>
                    <a:pt x="2" y="728"/>
                    <a:pt x="2" y="994"/>
                  </a:cubicBezTo>
                  <a:cubicBezTo>
                    <a:pt x="0" y="1540"/>
                    <a:pt x="445" y="1988"/>
                    <a:pt x="995" y="1988"/>
                  </a:cubicBezTo>
                  <a:cubicBezTo>
                    <a:pt x="1542" y="1988"/>
                    <a:pt x="1988" y="1542"/>
                    <a:pt x="1988" y="995"/>
                  </a:cubicBezTo>
                  <a:cubicBezTo>
                    <a:pt x="1988" y="445"/>
                    <a:pt x="1542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6370496" y="3941516"/>
              <a:ext cx="83453" cy="83458"/>
            </a:xfrm>
            <a:custGeom>
              <a:avLst/>
              <a:gdLst/>
              <a:ahLst/>
              <a:cxnLst/>
              <a:rect l="l" t="t" r="r" b="b"/>
              <a:pathLst>
                <a:path w="972" h="972" extrusionOk="0">
                  <a:moveTo>
                    <a:pt x="0" y="1"/>
                  </a:moveTo>
                  <a:lnTo>
                    <a:pt x="0" y="972"/>
                  </a:lnTo>
                  <a:lnTo>
                    <a:pt x="971" y="972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6053986" y="2033246"/>
              <a:ext cx="716729" cy="753243"/>
            </a:xfrm>
            <a:custGeom>
              <a:avLst/>
              <a:gdLst/>
              <a:ahLst/>
              <a:cxnLst/>
              <a:rect l="l" t="t" r="r" b="b"/>
              <a:pathLst>
                <a:path w="5771" h="6065" extrusionOk="0">
                  <a:moveTo>
                    <a:pt x="407" y="0"/>
                  </a:moveTo>
                  <a:cubicBezTo>
                    <a:pt x="183" y="0"/>
                    <a:pt x="0" y="183"/>
                    <a:pt x="0" y="407"/>
                  </a:cubicBezTo>
                  <a:lnTo>
                    <a:pt x="0" y="5657"/>
                  </a:lnTo>
                  <a:cubicBezTo>
                    <a:pt x="0" y="5882"/>
                    <a:pt x="183" y="6065"/>
                    <a:pt x="407" y="6065"/>
                  </a:cubicBezTo>
                  <a:lnTo>
                    <a:pt x="5363" y="6065"/>
                  </a:lnTo>
                  <a:cubicBezTo>
                    <a:pt x="5587" y="6065"/>
                    <a:pt x="5770" y="5882"/>
                    <a:pt x="5770" y="5657"/>
                  </a:cubicBezTo>
                  <a:lnTo>
                    <a:pt x="5770" y="407"/>
                  </a:lnTo>
                  <a:cubicBezTo>
                    <a:pt x="5770" y="183"/>
                    <a:pt x="5587" y="0"/>
                    <a:pt x="5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6053986" y="2125522"/>
              <a:ext cx="716481" cy="660966"/>
            </a:xfrm>
            <a:custGeom>
              <a:avLst/>
              <a:gdLst/>
              <a:ahLst/>
              <a:cxnLst/>
              <a:rect l="l" t="t" r="r" b="b"/>
              <a:pathLst>
                <a:path w="5769" h="5322" extrusionOk="0">
                  <a:moveTo>
                    <a:pt x="5769" y="0"/>
                  </a:moveTo>
                  <a:cubicBezTo>
                    <a:pt x="3546" y="918"/>
                    <a:pt x="1571" y="2345"/>
                    <a:pt x="0" y="4165"/>
                  </a:cubicBezTo>
                  <a:lnTo>
                    <a:pt x="0" y="4912"/>
                  </a:lnTo>
                  <a:cubicBezTo>
                    <a:pt x="0" y="5138"/>
                    <a:pt x="180" y="5319"/>
                    <a:pt x="406" y="5322"/>
                  </a:cubicBezTo>
                  <a:lnTo>
                    <a:pt x="5360" y="5322"/>
                  </a:lnTo>
                  <a:cubicBezTo>
                    <a:pt x="5586" y="5322"/>
                    <a:pt x="5769" y="5139"/>
                    <a:pt x="5769" y="4912"/>
                  </a:cubicBezTo>
                  <a:lnTo>
                    <a:pt x="5769" y="0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820838" y="2999827"/>
              <a:ext cx="1182859" cy="89039"/>
            </a:xfrm>
            <a:custGeom>
              <a:avLst/>
              <a:gdLst/>
              <a:ahLst/>
              <a:cxnLst/>
              <a:rect l="l" t="t" r="r" b="b"/>
              <a:pathLst>
                <a:path w="13777" h="1037" extrusionOk="0">
                  <a:moveTo>
                    <a:pt x="519" y="0"/>
                  </a:moveTo>
                  <a:cubicBezTo>
                    <a:pt x="233" y="0"/>
                    <a:pt x="0" y="233"/>
                    <a:pt x="0" y="519"/>
                  </a:cubicBezTo>
                  <a:cubicBezTo>
                    <a:pt x="0" y="803"/>
                    <a:pt x="233" y="1036"/>
                    <a:pt x="519" y="1036"/>
                  </a:cubicBezTo>
                  <a:lnTo>
                    <a:pt x="13260" y="1036"/>
                  </a:lnTo>
                  <a:cubicBezTo>
                    <a:pt x="13545" y="1036"/>
                    <a:pt x="13777" y="806"/>
                    <a:pt x="13777" y="519"/>
                  </a:cubicBezTo>
                  <a:cubicBezTo>
                    <a:pt x="13777" y="233"/>
                    <a:pt x="13545" y="0"/>
                    <a:pt x="1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816545" y="2995706"/>
              <a:ext cx="1191445" cy="97540"/>
            </a:xfrm>
            <a:custGeom>
              <a:avLst/>
              <a:gdLst/>
              <a:ahLst/>
              <a:cxnLst/>
              <a:rect l="l" t="t" r="r" b="b"/>
              <a:pathLst>
                <a:path w="13877" h="1136" extrusionOk="0">
                  <a:moveTo>
                    <a:pt x="13311" y="103"/>
                  </a:moveTo>
                  <a:cubicBezTo>
                    <a:pt x="13567" y="103"/>
                    <a:pt x="13777" y="310"/>
                    <a:pt x="13777" y="568"/>
                  </a:cubicBezTo>
                  <a:cubicBezTo>
                    <a:pt x="13777" y="825"/>
                    <a:pt x="13569" y="1034"/>
                    <a:pt x="13311" y="1034"/>
                  </a:cubicBezTo>
                  <a:lnTo>
                    <a:pt x="569" y="1034"/>
                  </a:lnTo>
                  <a:cubicBezTo>
                    <a:pt x="313" y="1034"/>
                    <a:pt x="102" y="826"/>
                    <a:pt x="102" y="568"/>
                  </a:cubicBezTo>
                  <a:cubicBezTo>
                    <a:pt x="102" y="312"/>
                    <a:pt x="311" y="103"/>
                    <a:pt x="569" y="103"/>
                  </a:cubicBezTo>
                  <a:close/>
                  <a:moveTo>
                    <a:pt x="568" y="1"/>
                  </a:moveTo>
                  <a:cubicBezTo>
                    <a:pt x="254" y="1"/>
                    <a:pt x="0" y="254"/>
                    <a:pt x="0" y="568"/>
                  </a:cubicBezTo>
                  <a:cubicBezTo>
                    <a:pt x="0" y="881"/>
                    <a:pt x="254" y="1136"/>
                    <a:pt x="568" y="1136"/>
                  </a:cubicBezTo>
                  <a:lnTo>
                    <a:pt x="13310" y="1136"/>
                  </a:lnTo>
                  <a:cubicBezTo>
                    <a:pt x="13622" y="1136"/>
                    <a:pt x="13877" y="881"/>
                    <a:pt x="13877" y="568"/>
                  </a:cubicBezTo>
                  <a:cubicBezTo>
                    <a:pt x="13877" y="254"/>
                    <a:pt x="13622" y="1"/>
                    <a:pt x="13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820581" y="2999655"/>
              <a:ext cx="833161" cy="89297"/>
            </a:xfrm>
            <a:custGeom>
              <a:avLst/>
              <a:gdLst/>
              <a:ahLst/>
              <a:cxnLst/>
              <a:rect l="l" t="t" r="r" b="b"/>
              <a:pathLst>
                <a:path w="9704" h="1040" extrusionOk="0">
                  <a:moveTo>
                    <a:pt x="521" y="1"/>
                  </a:moveTo>
                  <a:cubicBezTo>
                    <a:pt x="233" y="1"/>
                    <a:pt x="0" y="233"/>
                    <a:pt x="0" y="521"/>
                  </a:cubicBezTo>
                  <a:cubicBezTo>
                    <a:pt x="0" y="808"/>
                    <a:pt x="233" y="1040"/>
                    <a:pt x="521" y="1040"/>
                  </a:cubicBezTo>
                  <a:lnTo>
                    <a:pt x="9703" y="1040"/>
                  </a:lnTo>
                  <a:lnTo>
                    <a:pt x="9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816545" y="2995362"/>
              <a:ext cx="841661" cy="97883"/>
            </a:xfrm>
            <a:custGeom>
              <a:avLst/>
              <a:gdLst/>
              <a:ahLst/>
              <a:cxnLst/>
              <a:rect l="l" t="t" r="r" b="b"/>
              <a:pathLst>
                <a:path w="9803" h="1140" extrusionOk="0">
                  <a:moveTo>
                    <a:pt x="9700" y="99"/>
                  </a:moveTo>
                  <a:lnTo>
                    <a:pt x="9702" y="1037"/>
                  </a:lnTo>
                  <a:lnTo>
                    <a:pt x="569" y="1037"/>
                  </a:lnTo>
                  <a:cubicBezTo>
                    <a:pt x="311" y="1037"/>
                    <a:pt x="100" y="826"/>
                    <a:pt x="100" y="568"/>
                  </a:cubicBezTo>
                  <a:cubicBezTo>
                    <a:pt x="100" y="310"/>
                    <a:pt x="311" y="101"/>
                    <a:pt x="569" y="101"/>
                  </a:cubicBezTo>
                  <a:lnTo>
                    <a:pt x="569" y="99"/>
                  </a:lnTo>
                  <a:close/>
                  <a:moveTo>
                    <a:pt x="569" y="1"/>
                  </a:moveTo>
                  <a:cubicBezTo>
                    <a:pt x="255" y="1"/>
                    <a:pt x="0" y="257"/>
                    <a:pt x="0" y="571"/>
                  </a:cubicBezTo>
                  <a:cubicBezTo>
                    <a:pt x="0" y="883"/>
                    <a:pt x="255" y="1140"/>
                    <a:pt x="569" y="1140"/>
                  </a:cubicBezTo>
                  <a:lnTo>
                    <a:pt x="9802" y="1140"/>
                  </a:lnTo>
                  <a:lnTo>
                    <a:pt x="9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40"/>
          <p:cNvSpPr txBox="1"/>
          <p:nvPr/>
        </p:nvSpPr>
        <p:spPr>
          <a:xfrm>
            <a:off x="7511107" y="2198173"/>
            <a:ext cx="7575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3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</a:t>
            </a:r>
            <a:endParaRPr sz="4000">
              <a:solidFill>
                <a:schemeClr val="accent3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5" name="Google Shape;369;p39">
            <a:extLst>
              <a:ext uri="{FF2B5EF4-FFF2-40B4-BE49-F238E27FC236}">
                <a16:creationId xmlns:a16="http://schemas.microsoft.com/office/drawing/2014/main" id="{FB7F096F-13F8-46D6-9392-258C183C7C82}"/>
              </a:ext>
            </a:extLst>
          </p:cNvPr>
          <p:cNvSpPr txBox="1">
            <a:spLocks/>
          </p:cNvSpPr>
          <p:nvPr/>
        </p:nvSpPr>
        <p:spPr>
          <a:xfrm>
            <a:off x="-1836712" y="1283478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5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Группы пользователей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BE660FB-6720-44F5-A4B0-BE0DE1FB4C9F}"/>
              </a:ext>
            </a:extLst>
          </p:cNvPr>
          <p:cNvSpPr txBox="1"/>
          <p:nvPr/>
        </p:nvSpPr>
        <p:spPr>
          <a:xfrm>
            <a:off x="398912" y="2563315"/>
            <a:ext cx="5616054" cy="1880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Неавторизованные пользователи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Авторизованные пользователи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Администраторы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Главный администратор</a:t>
            </a:r>
          </a:p>
        </p:txBody>
      </p:sp>
      <p:sp>
        <p:nvSpPr>
          <p:cNvPr id="101" name="Прямоугольник 100"/>
          <p:cNvSpPr/>
          <p:nvPr/>
        </p:nvSpPr>
        <p:spPr>
          <a:xfrm>
            <a:off x="251520" y="4635682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9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gul Learning App Pitch Deck by Slidesgo">
  <a:themeElements>
    <a:clrScheme name="Другая 1">
      <a:dk1>
        <a:srgbClr val="434343"/>
      </a:dk1>
      <a:lt1>
        <a:srgbClr val="D17254"/>
      </a:lt1>
      <a:dk2>
        <a:srgbClr val="F18C6C"/>
      </a:dk2>
      <a:lt2>
        <a:srgbClr val="FCB59F"/>
      </a:lt2>
      <a:accent1>
        <a:srgbClr val="FFD8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199</Words>
  <Application>Microsoft Office PowerPoint</Application>
  <PresentationFormat>Экран (16:9)</PresentationFormat>
  <Paragraphs>91</Paragraphs>
  <Slides>17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Bebas Neue</vt:lpstr>
      <vt:lpstr>NanumGothic ExtraBold</vt:lpstr>
      <vt:lpstr>Abel</vt:lpstr>
      <vt:lpstr>MS Reference Sans Serif</vt:lpstr>
      <vt:lpstr>Microsoft Yi Baiti</vt:lpstr>
      <vt:lpstr>Microsoft Sans Serif</vt:lpstr>
      <vt:lpstr>Arial</vt:lpstr>
      <vt:lpstr>Hangul Learning App Pitch Deck by Slidesgo</vt:lpstr>
      <vt:lpstr>PicStorm приложение для просмотра и публикации фотографий</vt:lpstr>
      <vt:lpstr>Наша команда</vt:lpstr>
      <vt:lpstr>Цели</vt:lpstr>
      <vt:lpstr>Актуальность проекта</vt:lpstr>
      <vt:lpstr>Актуальность проекта</vt:lpstr>
      <vt:lpstr>Instagram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PicStorm приложение для просмотра и публикации фотографий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PicStorm приложение для просмотра и публикации фотографий</dc:title>
  <dc:creator>MashaUnicorn</dc:creator>
  <cp:lastModifiedBy>Кирилл Скофенко</cp:lastModifiedBy>
  <cp:revision>43</cp:revision>
  <dcterms:modified xsi:type="dcterms:W3CDTF">2023-06-05T14:23:26Z</dcterms:modified>
</cp:coreProperties>
</file>