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65" r:id="rId3"/>
    <p:sldId id="311" r:id="rId4"/>
    <p:sldId id="312" r:id="rId5"/>
    <p:sldId id="258" r:id="rId6"/>
    <p:sldId id="309" r:id="rId7"/>
    <p:sldId id="262" r:id="rId8"/>
    <p:sldId id="334" r:id="rId9"/>
    <p:sldId id="267" r:id="rId10"/>
    <p:sldId id="331" r:id="rId11"/>
    <p:sldId id="330" r:id="rId12"/>
    <p:sldId id="260" r:id="rId13"/>
    <p:sldId id="257" r:id="rId14"/>
    <p:sldId id="313" r:id="rId15"/>
    <p:sldId id="314" r:id="rId16"/>
    <p:sldId id="333" r:id="rId17"/>
    <p:sldId id="316" r:id="rId18"/>
    <p:sldId id="317" r:id="rId19"/>
    <p:sldId id="332" r:id="rId20"/>
    <p:sldId id="328" r:id="rId21"/>
    <p:sldId id="329" r:id="rId22"/>
    <p:sldId id="324" r:id="rId23"/>
    <p:sldId id="323" r:id="rId24"/>
    <p:sldId id="319" r:id="rId25"/>
  </p:sldIdLst>
  <p:sldSz cx="9144000" cy="5143500" type="screen16x9"/>
  <p:notesSz cx="6858000" cy="9144000"/>
  <p:embeddedFontLst>
    <p:embeddedFont>
      <p:font typeface="NanumGothic ExtraBold" panose="020B0604020202020204" charset="-127"/>
      <p:bold r:id="rId27"/>
    </p:embeddedFont>
    <p:embeddedFont>
      <p:font typeface="Microsoft Yi Baiti" panose="03000500000000000000" pitchFamily="66" charset="0"/>
      <p:regular r:id="rId28"/>
    </p:embeddedFont>
    <p:embeddedFont>
      <p:font typeface="MS Reference Sans Serif" panose="020B0604030504040204" pitchFamily="34" charset="0"/>
      <p:regular r:id="rId29"/>
    </p:embeddedFont>
    <p:embeddedFont>
      <p:font typeface="Bebas Neue" panose="020B0604020202020204" charset="0"/>
      <p:regular r:id="rId30"/>
    </p:embeddedFont>
    <p:embeddedFont>
      <p:font typeface="Abel" panose="020B0604020202020204" charset="0"/>
      <p:regular r:id="rId31"/>
    </p:embeddedFont>
    <p:embeddedFont>
      <p:font typeface="Microsoft Sans Serif" panose="020B06040202020202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F671F-5959-4ADF-9E8F-D55B56AFCABD}">
  <a:tblStyle styleId="{9E9F671F-5959-4ADF-9E8F-D55B56AFC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41" d="100"/>
          <a:sy n="141" d="100"/>
        </p:scale>
        <p:origin x="10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2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8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6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5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7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399beba4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399beba4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8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69410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-739495" y="-745642"/>
            <a:ext cx="2461789" cy="2114084"/>
            <a:chOff x="-510901" y="-517038"/>
            <a:chExt cx="2461789" cy="2114084"/>
          </a:xfrm>
        </p:grpSpPr>
        <p:sp>
          <p:nvSpPr>
            <p:cNvPr id="242" name="Google Shape;242;p32"/>
            <p:cNvSpPr/>
            <p:nvPr/>
          </p:nvSpPr>
          <p:spPr>
            <a:xfrm>
              <a:off x="-510901" y="-517038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306189" y="1068446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421705" y="3775058"/>
            <a:ext cx="2461789" cy="2114084"/>
            <a:chOff x="7193099" y="3546462"/>
            <a:chExt cx="2461789" cy="2114084"/>
          </a:xfrm>
        </p:grpSpPr>
        <p:sp>
          <p:nvSpPr>
            <p:cNvPr id="245" name="Google Shape;245;p32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39925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471650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39925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471650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97639" y="2757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 rot="10800000" flipH="1">
            <a:off x="8423999" y="-176411"/>
            <a:ext cx="2461789" cy="2114084"/>
            <a:chOff x="7193099" y="-800375"/>
            <a:chExt cx="2461789" cy="2114084"/>
          </a:xfrm>
        </p:grpSpPr>
        <p:sp>
          <p:nvSpPr>
            <p:cNvPr id="33" name="Google Shape;33;p6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28800" y="1319838"/>
            <a:ext cx="5486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514601" y="3262663"/>
            <a:ext cx="4114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510901" y="-517038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>
            <a:off x="7506289" y="37921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160600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2160600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160600" y="2270475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5589295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5589295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589295" y="2270475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160600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2160600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2160600" y="4116400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89295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9295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89295" y="4116400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 rot="10800000" flipH="1">
            <a:off x="-967876" y="3546462"/>
            <a:ext cx="2461789" cy="2114084"/>
            <a:chOff x="-548776" y="-800375"/>
            <a:chExt cx="2461789" cy="2114084"/>
          </a:xfrm>
        </p:grpSpPr>
        <p:sp>
          <p:nvSpPr>
            <p:cNvPr id="87" name="Google Shape;87;p13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0" y="3919200"/>
            <a:ext cx="385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20000" y="1188100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 flipH="1">
            <a:off x="8101649" y="2756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flipH="1">
            <a:off x="-510901" y="3546462"/>
            <a:ext cx="2461789" cy="2114084"/>
            <a:chOff x="7193099" y="3546462"/>
            <a:chExt cx="2461789" cy="2114084"/>
          </a:xfrm>
        </p:grpSpPr>
        <p:sp>
          <p:nvSpPr>
            <p:cNvPr id="110" name="Google Shape;110;p17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00" y="2863368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1888061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116" name="Google Shape;116;p18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2_3">
    <p:bg>
      <p:bgPr>
        <a:solidFill>
          <a:schemeClr val="accent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486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7486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41650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341650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4"/>
          </p:nvPr>
        </p:nvSpPr>
        <p:spPr>
          <a:xfrm>
            <a:off x="60843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60843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10800000" flipH="1">
            <a:off x="-516797" y="42493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10800000" flipH="1">
            <a:off x="1300293" y="400366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8095789" y="275691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70" r:id="rId8"/>
    <p:sldLayoutId id="2147483677" r:id="rId9"/>
    <p:sldLayoutId id="2147483678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748919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-1" y="1142990"/>
            <a:ext cx="6110183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b="1" dirty="0">
                <a:latin typeface="MS Reference Sans Serif" panose="020B0604030504040204" pitchFamily="34" charset="0"/>
              </a:rPr>
              <a:t>приложение для просмотра и публикации фотографий</a:t>
            </a:r>
            <a:endParaRPr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3990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Подготовили студенты 3 курса</a:t>
            </a:r>
            <a:r>
              <a:rPr lang="en-US" dirty="0" smtClean="0"/>
              <a:t>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Скофенко Кирилл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Закаблуков Егор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Баркалов Евгений</a:t>
            </a:r>
            <a:endParaRPr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6281657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982728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794579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794579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092" y="1071552"/>
            <a:ext cx="13811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108520" y="203358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</a:t>
            </a:r>
            <a:r>
              <a:rPr lang="ru-RU" sz="36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серверной части </a:t>
            </a:r>
            <a:r>
              <a:rPr lang="ru-RU" sz="36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части</a:t>
            </a:r>
            <a:endParaRPr lang="ru-RU" sz="36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41568" y="4659982"/>
            <a:ext cx="682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43216"/>
            <a:ext cx="6912647" cy="39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-324544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клиентской части</a:t>
            </a:r>
            <a:endParaRPr lang="ru-RU" sz="36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604448" y="4731981"/>
            <a:ext cx="538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15567"/>
            <a:ext cx="505165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5092486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492378" y="928676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511107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369;p39">
            <a:extLst>
              <a:ext uri="{FF2B5EF4-FFF2-40B4-BE49-F238E27FC236}">
                <a16:creationId xmlns:a16="http://schemas.microsoft.com/office/drawing/2014/main" id="{FB7F096F-13F8-46D6-9392-258C183C7C82}"/>
              </a:ext>
            </a:extLst>
          </p:cNvPr>
          <p:cNvSpPr txBox="1">
            <a:spLocks/>
          </p:cNvSpPr>
          <p:nvPr/>
        </p:nvSpPr>
        <p:spPr>
          <a:xfrm>
            <a:off x="-1836712" y="128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Группы пользователей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398912" y="2563315"/>
            <a:ext cx="5616054" cy="188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Администраторы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Главный администратор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1520" y="4635682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  <p:sp>
        <p:nvSpPr>
          <p:cNvPr id="11" name="Стрелка: штриховая вправо 10">
            <a:extLst>
              <a:ext uri="{FF2B5EF4-FFF2-40B4-BE49-F238E27FC236}">
                <a16:creationId xmlns:a16="http://schemas.microsoft.com/office/drawing/2014/main" id="{A1536957-B552-47ED-B87C-1015BA1B01C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штриховая вправо 16">
            <a:extLst>
              <a:ext uri="{FF2B5EF4-FFF2-40B4-BE49-F238E27FC236}">
                <a16:creationId xmlns:a16="http://schemas.microsoft.com/office/drawing/2014/main" id="{1264B1F4-46E9-42F9-B012-5B19A5503A94}"/>
              </a:ext>
            </a:extLst>
          </p:cNvPr>
          <p:cNvSpPr/>
          <p:nvPr/>
        </p:nvSpPr>
        <p:spPr>
          <a:xfrm>
            <a:off x="5796136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45560"/>
            <a:ext cx="2138437" cy="43464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398" y="738458"/>
            <a:ext cx="2135714" cy="4353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11" y="745559"/>
            <a:ext cx="2144848" cy="43464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76456" y="4728594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E35E9FD2-C3DD-4520-8DB8-2522D4633016}"/>
              </a:ext>
            </a:extLst>
          </p:cNvPr>
          <p:cNvSpPr/>
          <p:nvPr/>
        </p:nvSpPr>
        <p:spPr>
          <a:xfrm>
            <a:off x="2771800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1B848211-1E3E-4113-A710-8DD29FA43714}"/>
              </a:ext>
            </a:extLst>
          </p:cNvPr>
          <p:cNvSpPr/>
          <p:nvPr/>
        </p:nvSpPr>
        <p:spPr>
          <a:xfrm>
            <a:off x="5868144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9" y="699542"/>
            <a:ext cx="2164598" cy="43924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076" y="699542"/>
            <a:ext cx="2133134" cy="4392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339" y="683946"/>
            <a:ext cx="2143960" cy="440808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76456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8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070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авторизованного пользователя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821911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7" y="746055"/>
            <a:ext cx="2128436" cy="432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589"/>
          <a:stretch/>
        </p:blipFill>
        <p:spPr>
          <a:xfrm>
            <a:off x="3499640" y="699543"/>
            <a:ext cx="2163875" cy="437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421"/>
          <a:stretch/>
        </p:blipFill>
        <p:spPr>
          <a:xfrm>
            <a:off x="6516215" y="699542"/>
            <a:ext cx="2182339" cy="43720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676456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64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704000" cy="640200"/>
          </a:xfrm>
        </p:spPr>
        <p:txBody>
          <a:bodyPr/>
          <a:lstStyle/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Загрузка фотографий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469"/>
          <a:stretch/>
        </p:blipFill>
        <p:spPr>
          <a:xfrm>
            <a:off x="539552" y="863858"/>
            <a:ext cx="2098961" cy="42367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863858"/>
            <a:ext cx="2130286" cy="42367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837828"/>
            <a:ext cx="2097762" cy="4236772"/>
          </a:xfrm>
          <a:prstGeom prst="rect">
            <a:avLst/>
          </a:prstGeom>
        </p:spPr>
      </p:pic>
      <p:sp>
        <p:nvSpPr>
          <p:cNvPr id="8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643758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724128" y="2643758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676456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82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администратора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4376015" y="25205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026" name="Picture 2" descr="https://sun9-48.userapi.com/impg/-tRGvSQeawKUMK_LHxoWhm9TXU81nFwbxUCPKA/cG3sJeI3mzg.jpg?size=432x762&amp;quality=96&amp;sign=abda2844b1cf2ae0eed86be8d3d4cd8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29868"/>
            <a:ext cx="2416343" cy="426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24-1.userapi.com/impg/1awab_jhdfFt4wnR71UhDiCOAzrYk-j_qYW3rQ/cZl_wC0G2sY.jpg?size=436x762&amp;quality=96&amp;sign=b3446d5ca41c28c04a9b20df6e1cf12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3168"/>
            <a:ext cx="2448272" cy="42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</a:t>
            </a:r>
            <a:r>
              <a:rPr lang="ru-RU" sz="2800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главного администратора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4371787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050" name="Picture 2" descr="https://sun9-38.userapi.com/impg/A1NutwFPcTI5gjFcDesZUEym2ynwtf9xsFCM7w/B8d2YzzoFjc.jpg?size=432x759&amp;quality=96&amp;sign=3f0efa0f7496afb52d59b2ab087c31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23" y="828591"/>
            <a:ext cx="2426621" cy="42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74.userapi.com/impg/87CYUaPOWxKA4lH0IMgUzfUgLDZ0Ia1IqY4HMw/E9Ga0KHqRn0.jpg?size=434x759&amp;quality=96&amp;sign=ef26c820270776c8b15ff8b446ab255b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23655"/>
            <a:ext cx="2440678" cy="42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15566"/>
            <a:ext cx="2016224" cy="40952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15566"/>
            <a:ext cx="2024695" cy="4095276"/>
          </a:xfrm>
          <a:prstGeom prst="rect">
            <a:avLst/>
          </a:prstGeom>
        </p:spPr>
      </p:pic>
      <p:sp>
        <p:nvSpPr>
          <p:cNvPr id="7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A/B </a:t>
            </a:r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тестирование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7308305" y="2508126"/>
            <a:ext cx="1436784" cy="49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Вариант 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B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297596" y="2508126"/>
            <a:ext cx="14367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Вариант 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A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901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>
            <a:spLocks noGrp="1"/>
          </p:cNvSpPr>
          <p:nvPr>
            <p:ph type="title" idx="6"/>
          </p:nvPr>
        </p:nvSpPr>
        <p:spPr>
          <a:xfrm>
            <a:off x="0" y="36576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Наша</a:t>
            </a:r>
            <a:r>
              <a:rPr lang="en" sz="4400" b="1" dirty="0">
                <a:latin typeface="MS Reference Sans Serif" panose="020B0604030504040204" pitchFamily="34" charset="0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команда</a:t>
            </a:r>
            <a:endParaRPr sz="44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92" name="Google Shape;792;p45"/>
          <p:cNvSpPr txBox="1">
            <a:spLocks noGrp="1"/>
          </p:cNvSpPr>
          <p:nvPr>
            <p:ph type="title" idx="2"/>
          </p:nvPr>
        </p:nvSpPr>
        <p:spPr>
          <a:xfrm>
            <a:off x="251520" y="1893369"/>
            <a:ext cx="284063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Закаблуков Егор</a:t>
            </a:r>
            <a:endParaRPr sz="2200" dirty="0"/>
          </a:p>
        </p:txBody>
      </p:sp>
      <p:sp>
        <p:nvSpPr>
          <p:cNvPr id="793" name="Google Shape;793;p45"/>
          <p:cNvSpPr txBox="1">
            <a:spLocks noGrp="1"/>
          </p:cNvSpPr>
          <p:nvPr>
            <p:ph type="subTitle" idx="3"/>
          </p:nvPr>
        </p:nvSpPr>
        <p:spPr>
          <a:xfrm>
            <a:off x="1259632" y="2579328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Client</a:t>
            </a:r>
            <a:endParaRPr sz="1800" dirty="0"/>
          </a:p>
        </p:txBody>
      </p:sp>
      <p:cxnSp>
        <p:nvCxnSpPr>
          <p:cNvPr id="802" name="Google Shape;802;p45"/>
          <p:cNvCxnSpPr/>
          <p:nvPr/>
        </p:nvCxnSpPr>
        <p:spPr>
          <a:xfrm>
            <a:off x="1012246" y="2419919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Прямоугольник 17"/>
          <p:cNvSpPr/>
          <p:nvPr/>
        </p:nvSpPr>
        <p:spPr>
          <a:xfrm>
            <a:off x="8604448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Google Shape;795;p45"/>
          <p:cNvSpPr txBox="1">
            <a:spLocks noGrp="1"/>
          </p:cNvSpPr>
          <p:nvPr>
            <p:ph type="subTitle" idx="5"/>
          </p:nvPr>
        </p:nvSpPr>
        <p:spPr>
          <a:xfrm>
            <a:off x="6941620" y="2499742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dirty="0" smtClean="0"/>
              <a:t>Documentation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Testing</a:t>
            </a:r>
            <a:endParaRPr lang="en" sz="1800" dirty="0"/>
          </a:p>
        </p:txBody>
      </p:sp>
      <p:cxnSp>
        <p:nvCxnSpPr>
          <p:cNvPr id="22" name="Google Shape;803;p45"/>
          <p:cNvCxnSpPr/>
          <p:nvPr/>
        </p:nvCxnSpPr>
        <p:spPr>
          <a:xfrm>
            <a:off x="7020272" y="2355726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94;p45"/>
          <p:cNvSpPr txBox="1">
            <a:spLocks noGrp="1"/>
          </p:cNvSpPr>
          <p:nvPr>
            <p:ph type="title" idx="4"/>
          </p:nvPr>
        </p:nvSpPr>
        <p:spPr>
          <a:xfrm>
            <a:off x="6114581" y="1826518"/>
            <a:ext cx="289400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 smtClean="0"/>
              <a:t>Баркалов</a:t>
            </a:r>
            <a:r>
              <a:rPr lang="ru-RU" sz="2200" dirty="0" smtClean="0"/>
              <a:t> Евгений</a:t>
            </a:r>
            <a:endParaRPr sz="2200" dirty="0"/>
          </a:p>
        </p:txBody>
      </p:sp>
      <p:sp>
        <p:nvSpPr>
          <p:cNvPr id="26" name="Google Shape;790;p45"/>
          <p:cNvSpPr txBox="1">
            <a:spLocks/>
          </p:cNvSpPr>
          <p:nvPr/>
        </p:nvSpPr>
        <p:spPr>
          <a:xfrm>
            <a:off x="3203848" y="3219822"/>
            <a:ext cx="27363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0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r>
              <a:rPr lang="ru-RU" sz="2200" dirty="0" smtClean="0"/>
              <a:t>Скофенко Кирилл</a:t>
            </a:r>
            <a:endParaRPr lang="ru-RU" sz="2200" dirty="0"/>
          </a:p>
        </p:txBody>
      </p:sp>
      <p:sp>
        <p:nvSpPr>
          <p:cNvPr id="27" name="Google Shape;791;p45"/>
          <p:cNvSpPr txBox="1">
            <a:spLocks/>
          </p:cNvSpPr>
          <p:nvPr/>
        </p:nvSpPr>
        <p:spPr>
          <a:xfrm>
            <a:off x="4133308" y="3795886"/>
            <a:ext cx="231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/>
            <a:r>
              <a:rPr lang="en-US" sz="1800" dirty="0" err="1" smtClean="0"/>
              <a:t>Teamlead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Backend</a:t>
            </a:r>
            <a:endParaRPr lang="en-US" sz="1800" dirty="0"/>
          </a:p>
        </p:txBody>
      </p:sp>
      <p:cxnSp>
        <p:nvCxnSpPr>
          <p:cNvPr id="28" name="Google Shape;801;p45"/>
          <p:cNvCxnSpPr/>
          <p:nvPr/>
        </p:nvCxnSpPr>
        <p:spPr>
          <a:xfrm>
            <a:off x="4067944" y="3694366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2" y="2627972"/>
            <a:ext cx="319248" cy="3192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3" y="3107321"/>
            <a:ext cx="472541" cy="4725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9" y="3821766"/>
            <a:ext cx="360040" cy="3600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9" y="4385967"/>
            <a:ext cx="398833" cy="3988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2" y="2499742"/>
            <a:ext cx="360040" cy="3600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2" y="3075806"/>
            <a:ext cx="361282" cy="36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Удаление</a:t>
            </a:r>
            <a:r>
              <a:rPr lang="en-US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фото из своего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04448" y="46919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75606"/>
            <a:ext cx="6636592" cy="37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Просмотр подписок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8604448" y="47319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3" y="1280983"/>
            <a:ext cx="4308960" cy="36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Загрузка публикаций</a:t>
            </a:r>
            <a:r>
              <a:rPr lang="en-US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из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38662" y="46919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03598"/>
            <a:ext cx="576147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8;p38"/>
          <p:cNvSpPr txBox="1">
            <a:spLocks/>
          </p:cNvSpPr>
          <p:nvPr/>
        </p:nvSpPr>
        <p:spPr>
          <a:xfrm>
            <a:off x="1907704" y="51470"/>
            <a:ext cx="5596104" cy="10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pPr algn="ctr"/>
            <a:r>
              <a:rPr lang="ru-RU" sz="48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Заключение</a:t>
            </a:r>
            <a:endParaRPr lang="ru-RU" sz="44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765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Создали платформу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Обеспечили возможность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Предоставили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возможность пользователем получать реакции на свои публикации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64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410025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0" y="1142990"/>
            <a:ext cx="6072198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dirty="0"/>
              <a:t>приложение для просмотра и публикации фотографий</a:t>
            </a:r>
            <a:endParaRPr sz="36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Контакты</a:t>
            </a:r>
            <a:r>
              <a:rPr lang="en-US" dirty="0" smtClean="0"/>
              <a:t>: </a:t>
            </a:r>
          </a:p>
          <a:p>
            <a:pPr marL="0" lvl="0" indent="0"/>
            <a:r>
              <a:rPr lang="ru-RU" dirty="0" smtClean="0"/>
              <a:t>eubarkalov@mail.ru</a:t>
            </a:r>
            <a:endParaRPr lang="ru-RU" dirty="0"/>
          </a:p>
          <a:p>
            <a:pPr marL="0" lvl="0" indent="0"/>
            <a:r>
              <a:rPr lang="ru-RU" dirty="0" err="1" smtClean="0"/>
              <a:t>kirill.skofe</a:t>
            </a:r>
            <a:r>
              <a:rPr lang="en-US" dirty="0" smtClean="0"/>
              <a:t>n</a:t>
            </a:r>
            <a:r>
              <a:rPr lang="ru-RU" dirty="0" smtClean="0"/>
              <a:t>ko@yandex.ru</a:t>
            </a:r>
            <a:endParaRPr lang="ru-RU" dirty="0"/>
          </a:p>
          <a:p>
            <a:pPr marL="0" lvl="0" indent="0"/>
            <a:r>
              <a:rPr lang="ru-RU" dirty="0" smtClean="0"/>
              <a:t>e.zakablukov@yandex.ru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942763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643834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455685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455685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071552"/>
            <a:ext cx="13573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8160092" y="4704561"/>
            <a:ext cx="495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092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grpSp>
        <p:nvGrpSpPr>
          <p:cNvPr id="6" name="Google Shape;1859;p69"/>
          <p:cNvGrpSpPr/>
          <p:nvPr/>
        </p:nvGrpSpPr>
        <p:grpSpPr>
          <a:xfrm>
            <a:off x="7143768" y="1682979"/>
            <a:ext cx="1850600" cy="2031779"/>
            <a:chOff x="3530075" y="1078938"/>
            <a:chExt cx="957075" cy="1050775"/>
          </a:xfrm>
        </p:grpSpPr>
        <p:sp>
          <p:nvSpPr>
            <p:cNvPr id="7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Прямоугольник 94"/>
          <p:cNvSpPr/>
          <p:nvPr/>
        </p:nvSpPr>
        <p:spPr>
          <a:xfrm>
            <a:off x="8369079" y="4515966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3"/>
          <a:stretch>
            <a:fillRect/>
          </a:stretch>
        </p:blipFill>
        <p:spPr>
          <a:xfrm>
            <a:off x="2394154" y="881549"/>
            <a:ext cx="4221935" cy="422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2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 b="8368"/>
          <a:stretch>
            <a:fillRect/>
          </a:stretch>
        </p:blipFill>
        <p:spPr bwMode="auto">
          <a:xfrm>
            <a:off x="1957390" y="1131590"/>
            <a:ext cx="51863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Прямоугольник 96"/>
          <p:cNvSpPr/>
          <p:nvPr/>
        </p:nvSpPr>
        <p:spPr>
          <a:xfrm>
            <a:off x="8368243" y="462612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000232" y="357172"/>
            <a:ext cx="5486400" cy="107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5400" b="1" dirty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Цели</a:t>
            </a:r>
            <a:endParaRPr sz="5400" b="1" dirty="0"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306189" y="106844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 rot="10800000">
            <a:off x="7072330" y="37861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185737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Создание платформы для публикации своих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Обеспечение возможности просмотра фотографий на основе выбора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Предоставление возможности пользователям получать реакции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на свои публикации </a:t>
            </a:r>
          </a:p>
        </p:txBody>
      </p:sp>
      <p:pic>
        <p:nvPicPr>
          <p:cNvPr id="12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-500098" y="-500084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3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7500958" y="3786196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79644" y="4587974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714348" y="1257294"/>
            <a:ext cx="17145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Instagram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title" idx="2"/>
          </p:nvPr>
        </p:nvSpPr>
        <p:spPr>
          <a:xfrm>
            <a:off x="1142976" y="763904"/>
            <a:ext cx="85725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/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3"/>
          </p:nvPr>
        </p:nvSpPr>
        <p:spPr>
          <a:xfrm>
            <a:off x="3643306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/>
              <a:t>Flickr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title" idx="4"/>
          </p:nvPr>
        </p:nvSpPr>
        <p:spPr>
          <a:xfrm>
            <a:off x="4137604" y="785800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6"/>
          </p:nvPr>
        </p:nvSpPr>
        <p:spPr>
          <a:xfrm>
            <a:off x="6572264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500px</a:t>
            </a:r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 idx="7"/>
          </p:nvPr>
        </p:nvSpPr>
        <p:spPr>
          <a:xfrm>
            <a:off x="7023712" y="785800"/>
            <a:ext cx="97731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74162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Обзор аналогов</a:t>
            </a:r>
            <a:endParaRPr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149506" name="Picture 2" descr="https://progsoft.net/images/instagrammacos-679882085ed83c250a4b6c0c98f797c3d6eaeb17.png"/>
          <p:cNvPicPr>
            <a:picLocks noChangeAspect="1" noChangeArrowheads="1"/>
          </p:cNvPicPr>
          <p:nvPr/>
        </p:nvPicPr>
        <p:blipFill>
          <a:blip r:embed="rId3"/>
          <a:srcRect l="12629" t="3947" r="15811" b="10527"/>
          <a:stretch>
            <a:fillRect/>
          </a:stretch>
        </p:blipFill>
        <p:spPr bwMode="auto">
          <a:xfrm>
            <a:off x="672584" y="1714494"/>
            <a:ext cx="1756276" cy="3357586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149508" name="Picture 4" descr="https://www.androidauthority.com/wp-content/uploads/2017/07/Flickr-screenshot-2017.jpg"/>
          <p:cNvPicPr>
            <a:picLocks noChangeAspect="1" noChangeArrowheads="1"/>
          </p:cNvPicPr>
          <p:nvPr/>
        </p:nvPicPr>
        <p:blipFill rotWithShape="1">
          <a:blip r:embed="rId4"/>
          <a:srcRect l="-1" r="69395"/>
          <a:stretch/>
        </p:blipFill>
        <p:spPr bwMode="auto">
          <a:xfrm>
            <a:off x="3664887" y="1714494"/>
            <a:ext cx="1720782" cy="33575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49510" name="Picture 6" descr="https://cdn.cultofmac.com/wp-content/uploads/2012/11/Screen-Shot-2012-11-28-at-15.50.22.jpg"/>
          <p:cNvPicPr>
            <a:picLocks noChangeAspect="1" noChangeArrowheads="1"/>
          </p:cNvPicPr>
          <p:nvPr/>
        </p:nvPicPr>
        <p:blipFill>
          <a:blip r:embed="rId5"/>
          <a:srcRect r="52123"/>
          <a:stretch>
            <a:fillRect/>
          </a:stretch>
        </p:blipFill>
        <p:spPr bwMode="auto">
          <a:xfrm>
            <a:off x="6572264" y="1714495"/>
            <a:ext cx="1785950" cy="335758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9;p39">
            <a:extLst>
              <a:ext uri="{FF2B5EF4-FFF2-40B4-BE49-F238E27FC236}">
                <a16:creationId xmlns:a16="http://schemas.microsoft.com/office/drawing/2014/main" id="{7731D2F8-0BA0-4D40-9531-CFE7C4390246}"/>
              </a:ext>
            </a:extLst>
          </p:cNvPr>
          <p:cNvSpPr txBox="1">
            <a:spLocks/>
          </p:cNvSpPr>
          <p:nvPr/>
        </p:nvSpPr>
        <p:spPr>
          <a:xfrm>
            <a:off x="569026" y="267494"/>
            <a:ext cx="802838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Преимущества </a:t>
            </a:r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аналогов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97410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grpSp>
        <p:nvGrpSpPr>
          <p:cNvPr id="105" name="Google Shape;1859;p69"/>
          <p:cNvGrpSpPr/>
          <p:nvPr/>
        </p:nvGrpSpPr>
        <p:grpSpPr>
          <a:xfrm>
            <a:off x="6372200" y="1487694"/>
            <a:ext cx="2310278" cy="2592288"/>
            <a:chOff x="3530075" y="1078938"/>
            <a:chExt cx="957075" cy="1050775"/>
          </a:xfrm>
        </p:grpSpPr>
        <p:sp>
          <p:nvSpPr>
            <p:cNvPr id="106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367">
            <a:off x="1319871" y="3357231"/>
            <a:ext cx="1072830" cy="816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FE05E2-B2BF-497A-B996-493DDED983AC}"/>
              </a:ext>
            </a:extLst>
          </p:cNvPr>
          <p:cNvSpPr txBox="1"/>
          <p:nvPr/>
        </p:nvSpPr>
        <p:spPr>
          <a:xfrm>
            <a:off x="1142306" y="1707654"/>
            <a:ext cx="49717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Бесплатность использования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Возможность создания собственной коллекции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изображений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Фильтры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для поиска фотографий по тематике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9;p39">
            <a:extLst>
              <a:ext uri="{FF2B5EF4-FFF2-40B4-BE49-F238E27FC236}">
                <a16:creationId xmlns:a16="http://schemas.microsoft.com/office/drawing/2014/main" id="{017A65B3-CC3B-4EDB-A70D-E422425CDC07}"/>
              </a:ext>
            </a:extLst>
          </p:cNvPr>
          <p:cNvSpPr txBox="1">
            <a:spLocks/>
          </p:cNvSpPr>
          <p:nvPr/>
        </p:nvSpPr>
        <p:spPr>
          <a:xfrm>
            <a:off x="1835696" y="267494"/>
            <a:ext cx="583264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 smtClean="0">
                <a:solidFill>
                  <a:schemeClr val="tx1"/>
                </a:solidFill>
                <a:latin typeface="MS Reference Sans Serif" panose="020B0604030504040204" pitchFamily="34" charset="0"/>
              </a:rPr>
              <a:t>Недостатки аналогов</a:t>
            </a:r>
            <a:endParaRPr lang="ru-RU" sz="3500"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9118-2650-4F05-8FEA-01F8C4C03A61}"/>
              </a:ext>
            </a:extLst>
          </p:cNvPr>
          <p:cNvSpPr txBox="1"/>
          <p:nvPr/>
        </p:nvSpPr>
        <p:spPr>
          <a:xfrm>
            <a:off x="4355976" y="1729458"/>
            <a:ext cx="49096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Недоступность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на территории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/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Российской Федерации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Ограничение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пространство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хранения</a:t>
            </a:r>
            <a:b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</a:b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Наличие рекламы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5865" y="4570878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grpSp>
        <p:nvGrpSpPr>
          <p:cNvPr id="9" name="Google Shape;377;p40"/>
          <p:cNvGrpSpPr/>
          <p:nvPr/>
        </p:nvGrpSpPr>
        <p:grpSpPr>
          <a:xfrm>
            <a:off x="611560" y="1419622"/>
            <a:ext cx="2987824" cy="3019337"/>
            <a:chOff x="4291980" y="1289176"/>
            <a:chExt cx="2889614" cy="2891763"/>
          </a:xfrm>
        </p:grpSpPr>
        <p:sp>
          <p:nvSpPr>
            <p:cNvPr id="10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Прямоугольник 102"/>
          <p:cNvSpPr/>
          <p:nvPr/>
        </p:nvSpPr>
        <p:spPr>
          <a:xfrm>
            <a:off x="185865" y="465998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822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7"/>
          <p:cNvSpPr/>
          <p:nvPr/>
        </p:nvSpPr>
        <p:spPr>
          <a:xfrm>
            <a:off x="971600" y="503334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47"/>
          <p:cNvCxnSpPr/>
          <p:nvPr/>
        </p:nvCxnSpPr>
        <p:spPr>
          <a:xfrm>
            <a:off x="1715841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F22A8C-62B6-40CD-A8BC-BA2B9387D4E5}"/>
              </a:ext>
            </a:extLst>
          </p:cNvPr>
          <p:cNvSpPr txBox="1"/>
          <p:nvPr/>
        </p:nvSpPr>
        <p:spPr>
          <a:xfrm>
            <a:off x="113823" y="1408584"/>
            <a:ext cx="4572000" cy="65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Серверная часть </a:t>
            </a:r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:</a:t>
            </a: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47BA9-5018-4A86-BCBA-FA335944BE03}"/>
              </a:ext>
            </a:extLst>
          </p:cNvPr>
          <p:cNvSpPr txBox="1"/>
          <p:nvPr/>
        </p:nvSpPr>
        <p:spPr>
          <a:xfrm>
            <a:off x="4713980" y="134761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Клиентская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</p:txBody>
      </p:sp>
      <p:cxnSp>
        <p:nvCxnSpPr>
          <p:cNvPr id="41" name="Google Shape;885;p47">
            <a:extLst>
              <a:ext uri="{FF2B5EF4-FFF2-40B4-BE49-F238E27FC236}">
                <a16:creationId xmlns:a16="http://schemas.microsoft.com/office/drawing/2014/main" id="{53600B59-3CC2-4F2E-8875-F1B278121B5D}"/>
              </a:ext>
            </a:extLst>
          </p:cNvPr>
          <p:cNvCxnSpPr/>
          <p:nvPr/>
        </p:nvCxnSpPr>
        <p:spPr>
          <a:xfrm>
            <a:off x="6444208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369;p39">
            <a:extLst>
              <a:ext uri="{FF2B5EF4-FFF2-40B4-BE49-F238E27FC236}">
                <a16:creationId xmlns:a16="http://schemas.microsoft.com/office/drawing/2014/main" id="{31FD9B0E-8063-4544-928C-33CF647DABA1}"/>
              </a:ext>
            </a:extLst>
          </p:cNvPr>
          <p:cNvSpPr txBox="1">
            <a:spLocks/>
          </p:cNvSpPr>
          <p:nvPr/>
        </p:nvSpPr>
        <p:spPr>
          <a:xfrm>
            <a:off x="251520" y="137844"/>
            <a:ext cx="921702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Средства реализации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70292" y="4731981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1" name="Picture 2" descr="Файл:Kotlin Icon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16" y="3088418"/>
            <a:ext cx="1067508" cy="10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120905"/>
            <a:ext cx="957932" cy="1107029"/>
          </a:xfrm>
          <a:prstGeom prst="rect">
            <a:avLst/>
          </a:prstGeom>
        </p:spPr>
      </p:pic>
      <p:pic>
        <p:nvPicPr>
          <p:cNvPr id="1030" name="Picture 6" descr="https://brandslogos.com/wp-content/uploads/images/large/java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" y="2552620"/>
            <a:ext cx="1333247" cy="13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3" y="2869693"/>
            <a:ext cx="1833963" cy="699099"/>
          </a:xfrm>
          <a:prstGeom prst="rect">
            <a:avLst/>
          </a:prstGeom>
        </p:spPr>
      </p:pic>
      <p:pic>
        <p:nvPicPr>
          <p:cNvPr id="1034" name="Picture 10" descr="Yandex.Cloud - baikalfoundation.r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7" y="3677302"/>
            <a:ext cx="2347472" cy="15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gul Learning App Pitch Deck by Slidesgo">
  <a:themeElements>
    <a:clrScheme name="Другая 1">
      <a:dk1>
        <a:srgbClr val="434343"/>
      </a:dk1>
      <a:lt1>
        <a:srgbClr val="D17254"/>
      </a:lt1>
      <a:dk2>
        <a:srgbClr val="F18C6C"/>
      </a:dk2>
      <a:lt2>
        <a:srgbClr val="FCB59F"/>
      </a:lt2>
      <a:accent1>
        <a:srgbClr val="FFD8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195</Words>
  <Application>Microsoft Office PowerPoint</Application>
  <PresentationFormat>Экран (16:9)</PresentationFormat>
  <Paragraphs>100</Paragraphs>
  <Slides>24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NanumGothic ExtraBold</vt:lpstr>
      <vt:lpstr>Microsoft Yi Baiti</vt:lpstr>
      <vt:lpstr>MS Reference Sans Serif</vt:lpstr>
      <vt:lpstr>Bebas Neue</vt:lpstr>
      <vt:lpstr>Abel</vt:lpstr>
      <vt:lpstr>Microsoft Sans Serif</vt:lpstr>
      <vt:lpstr>Arial</vt:lpstr>
      <vt:lpstr>Hangul Learning App Pitch Deck by Slidesgo</vt:lpstr>
      <vt:lpstr>PicStorm приложение для просмотра и публикации фотографий</vt:lpstr>
      <vt:lpstr>Наша команда</vt:lpstr>
      <vt:lpstr>Актуальность проекта</vt:lpstr>
      <vt:lpstr>Актуальность проекта</vt:lpstr>
      <vt:lpstr>Цели</vt:lpstr>
      <vt:lpstr>Instagram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клиентской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Загрузка фотографий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PicStorm приложение для просмотра и публикации фотографий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PicStorm приложение для просмотра и публикации фотографий</dc:title>
  <dc:creator>MashaUnicorn</dc:creator>
  <cp:lastModifiedBy>Кирилл Скофенко</cp:lastModifiedBy>
  <cp:revision>63</cp:revision>
  <dcterms:modified xsi:type="dcterms:W3CDTF">2023-06-14T13:37:08Z</dcterms:modified>
</cp:coreProperties>
</file>