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0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D47FA-FE0B-4A9E-8805-0B65071B3AA9}" v="20" dt="2025-05-15T11:11:34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>
        <p:scale>
          <a:sx n="100" d="100"/>
          <a:sy n="100" d="100"/>
        </p:scale>
        <p:origin x="96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C169B-947D-12BF-3A2D-AF0A0C4AF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D42ED-A4EB-B12D-03CE-B72E0B9A2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61101C-E461-0B4E-DFAD-0C1C46316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FB8CA-AA53-C36E-9C5C-47FFF2620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55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A8367-791C-2B7A-37D5-631478DBA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D3EB6-D5FC-D67C-B535-F32614F2AC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D348BE-635C-48ED-D951-B27C8EE12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1307A-0AB3-6749-46B9-A05910A04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55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39696-51AF-3C8F-952E-AD11ED20B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6B46B-89E7-A2CA-5E43-00B0546AA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4B552-7C3A-D36F-8EE2-9CA213E27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69CB8-9C61-3A18-8B3A-1D012171E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85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2AC9-9559-90CB-8D28-872A6B09F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A9EB78-BCCC-2185-14D8-BAD79C4C2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FB12BE-C8C7-6AB2-3887-9D267D97D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2051E-85FC-FF45-C38B-F42F2E8F9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7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90C7C-E111-4961-BCAF-701BED154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265F76-8060-C5D7-335F-276AEAE7C1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A5971B-3C81-6419-C5D7-CB01F8C54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FC78-2113-4F42-4C32-9A3863F6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55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26B97-E60F-422F-7617-91A79697B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30BF4-A003-9A89-3089-314EE1036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1CC54-9C24-F73C-D3FA-D3678F72D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D176B-208F-C0FB-C53D-18E9FDE3A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17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9E1ED-CE4F-5963-9DE8-FD64A062F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C64C3E-D390-2839-D4F6-0FF8103903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6E58AD-C418-21F5-5D4A-BD10A32F1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81630-B2AE-4A84-8FE1-DD4E1D49F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2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C Turing machine</a:t>
            </a:r>
            <a:br>
              <a:rPr lang="en-US" dirty="0"/>
            </a:br>
            <a:r>
              <a:rPr lang="en-US" dirty="0"/>
              <a:t>JERRY CAI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251A9-F397-01DD-1571-51FD4366F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A073B7-727D-48DB-DE13-53180135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CODE - HELPERS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6EF7B-3148-F079-DB04-7F94512E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CDDA8-AA60-1358-9AE5-118259539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733" y="136526"/>
            <a:ext cx="7659169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0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06C5B-0F45-830A-10A7-34CCE8A94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FFEC84-97C8-0B74-74AE-9492404E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CODE - HELPERS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DF101-442F-D1C4-0DE5-01ACBB1F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78B1D-E520-BDEE-A3C4-763C5DB8F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733" y="136526"/>
            <a:ext cx="7659169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7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2B542-447C-88D5-AE0C-8DF6D35A6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6B3833-1CA9-BCD2-BCB1-8C76BAFC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CODE - TRANSITION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543B3-5E85-87A3-2794-5D962A04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D4A6C-8DDC-89B5-FBD8-99E97B71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60" y="480618"/>
            <a:ext cx="5849166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2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1CA9D-FF2C-CE3E-C6D0-F7EE12D0E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20C3B1-B02B-32D8-E0FC-C7F57CCD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CODE - RUN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FB33D-E4CF-BDBE-5750-7C57AE6F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9DDFF-7147-ED0D-8F76-40DB16707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96" y="136526"/>
            <a:ext cx="8468907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7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r>
              <a:rPr lang="en-US" dirty="0"/>
              <a:t>DIAGRAMS</a:t>
            </a:r>
          </a:p>
          <a:p>
            <a:r>
              <a:rPr lang="en-US" dirty="0"/>
              <a:t>CODE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3922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DESCRIBE: </a:t>
            </a:r>
          </a:p>
          <a:p>
            <a:pPr lvl="1"/>
            <a:r>
              <a:rPr lang="en-US" dirty="0"/>
              <a:t>Halting problem - asks whether you can write a program that can predict if another program will freeze or not.</a:t>
            </a:r>
          </a:p>
          <a:p>
            <a:pPr marL="0" lvl="1" indent="0">
              <a:buNone/>
            </a:pPr>
            <a:r>
              <a:rPr lang="en-US" b="1" dirty="0"/>
              <a:t>PROCESS: </a:t>
            </a:r>
            <a:endParaRPr lang="en-US" dirty="0"/>
          </a:p>
          <a:p>
            <a:pPr lvl="1"/>
            <a:r>
              <a:rPr lang="en-US" dirty="0"/>
              <a:t>Create the standards are practices for the code itself.</a:t>
            </a:r>
          </a:p>
          <a:p>
            <a:pPr lvl="1"/>
            <a:r>
              <a:rPr lang="en-US" dirty="0"/>
              <a:t>Create some sort of diagram to help me depict what the actual program might look like.</a:t>
            </a:r>
          </a:p>
          <a:p>
            <a:pPr lvl="1"/>
            <a:r>
              <a:rPr lang="en-US" dirty="0"/>
              <a:t>Implement the diagram and use it to create the </a:t>
            </a:r>
            <a:r>
              <a:rPr lang="en-US" dirty="0" err="1"/>
              <a:t>turing</a:t>
            </a:r>
            <a:r>
              <a:rPr lang="en-US" dirty="0"/>
              <a:t> machine in C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EXPECTED DELIVARABLES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DOCUMENTATION / DESIGN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Design that comes with the program that would help the user better understand the system.</a:t>
            </a:r>
          </a:p>
          <a:p>
            <a:r>
              <a:rPr lang="en-US" dirty="0"/>
              <a:t>Documentation that comes with the program that would help the user better understand the system.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A fully operational codebase that serves as a basic Turing machine.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Language acceptor that takes the user input and tells the user whether the input works with the language.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14325"/>
            <a:ext cx="9953308" cy="768036"/>
          </a:xfrm>
        </p:spPr>
        <p:txBody>
          <a:bodyPr/>
          <a:lstStyle/>
          <a:p>
            <a:r>
              <a:rPr lang="en-US" dirty="0"/>
              <a:t>CODE STANDARDS AND PRACTICES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19" y="1352550"/>
            <a:ext cx="8098155" cy="5003799"/>
          </a:xfrm>
        </p:spPr>
        <p:txBody>
          <a:bodyPr>
            <a:noAutofit/>
          </a:bodyPr>
          <a:lstStyle/>
          <a:p>
            <a:r>
              <a:rPr lang="en-US" sz="2300" dirty="0"/>
              <a:t>◆ Every procedural program or driver must use a main method. </a:t>
            </a:r>
          </a:p>
          <a:p>
            <a:r>
              <a:rPr lang="en-US" sz="2300" dirty="0"/>
              <a:t>◆ Main methods must be at the top of your code file. </a:t>
            </a:r>
          </a:p>
          <a:p>
            <a:r>
              <a:rPr lang="en-US" sz="2300" dirty="0"/>
              <a:t>◆ Global variables are unacceptable. </a:t>
            </a:r>
          </a:p>
          <a:p>
            <a:r>
              <a:rPr lang="en-US" sz="2300" dirty="0"/>
              <a:t>◆ Programs should be broken into functions where possible. </a:t>
            </a:r>
          </a:p>
          <a:p>
            <a:r>
              <a:rPr lang="en-US" sz="2300" dirty="0"/>
              <a:t>◆ Functions should have less than 20 lines if possible. </a:t>
            </a:r>
          </a:p>
          <a:p>
            <a:r>
              <a:rPr lang="en-US" sz="2300" dirty="0"/>
              <a:t>◆ All functions should be well defined. </a:t>
            </a:r>
          </a:p>
          <a:p>
            <a:r>
              <a:rPr lang="en-US" sz="2300" dirty="0"/>
              <a:t>◆ All function should be testable. </a:t>
            </a:r>
          </a:p>
          <a:p>
            <a:r>
              <a:rPr lang="en-US" sz="2300" dirty="0"/>
              <a:t>◆ All code should be self-documenting. </a:t>
            </a:r>
          </a:p>
          <a:p>
            <a:r>
              <a:rPr lang="en-US" sz="2300" dirty="0"/>
              <a:t>◆ Conventional Data Structure designs must be used if possible.</a:t>
            </a:r>
          </a:p>
          <a:p>
            <a:r>
              <a:rPr lang="en-US" sz="2300" dirty="0"/>
              <a:t>◆ Submissions should have no compiler or interpreter errors.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UML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4AA53C-DE3F-BB5B-5F86-568DF3399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895350"/>
            <a:ext cx="810577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D0F8D-4610-8036-88B2-9B0A12D4C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AE81D-5B94-ACF7-A7E6-951B3AC2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Dataflow Diagrams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B0842-736C-B617-896C-F5A721F5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7E2023-A1EF-5257-E1D7-15C2ED54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652712"/>
            <a:ext cx="4729163" cy="247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D518CCF-5DB5-BA49-257F-66130CC57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91" y="2652712"/>
            <a:ext cx="5235184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8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EE19A-CE53-1D71-A54D-DD167BD33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FDA23-484F-DB9A-9E4B-AF0F2D68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CODE - DECLARATIONS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70E48-5E6F-46CC-7022-D041C1DD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686F5-DC18-CEA0-349E-2B564E70B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91" y="316656"/>
            <a:ext cx="4963218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E8827-26EC-D835-BB19-35D1C280B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E202F1-3E9F-E56A-193E-2222C824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CODE - HELPERS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B5523-FD0D-3F87-5E17-3AED3662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D7454-93B0-65B3-9F9B-BE82B9F8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794" y="313914"/>
            <a:ext cx="8507012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435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{D6B92CFD-A48B-46F5-9498-F6B3AD63F8F7}tf67328976_win32</Template>
  <TotalTime>693</TotalTime>
  <Words>293</Words>
  <Application>Microsoft Office PowerPoint</Application>
  <PresentationFormat>Widescreen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C Turing machine JERRY CAI</vt:lpstr>
      <vt:lpstr>AGENDA</vt:lpstr>
      <vt:lpstr>THE PROBLEM</vt:lpstr>
      <vt:lpstr>EXPECTED DELIVARABLES</vt:lpstr>
      <vt:lpstr>CODE STANDARDS AND PRACTICES</vt:lpstr>
      <vt:lpstr>UML DIAGRAM</vt:lpstr>
      <vt:lpstr>Dataflow Diagrams</vt:lpstr>
      <vt:lpstr>CODE - DECLARATIONS</vt:lpstr>
      <vt:lpstr>CODE - HELPERS</vt:lpstr>
      <vt:lpstr>CODE - HELPERS</vt:lpstr>
      <vt:lpstr>CODE - HELPERS</vt:lpstr>
      <vt:lpstr>CODE - TRANSITION</vt:lpstr>
      <vt:lpstr>CODE -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Yurx -</dc:creator>
  <cp:lastModifiedBy>Yurx -</cp:lastModifiedBy>
  <cp:revision>2</cp:revision>
  <dcterms:created xsi:type="dcterms:W3CDTF">2025-05-14T23:38:51Z</dcterms:created>
  <dcterms:modified xsi:type="dcterms:W3CDTF">2025-05-15T11:12:51Z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