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1" r:id="rId4"/>
    <p:sldId id="263" r:id="rId5"/>
    <p:sldId id="258" r:id="rId6"/>
    <p:sldId id="262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ADF4B-4A77-498B-A810-9AC48B21EF5F}" v="260" dt="2023-03-04T06:51:19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0" d="100"/>
          <a:sy n="70" d="100"/>
        </p:scale>
        <p:origin x="2148" y="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y DiProva" userId="8389fe65fa7eb577" providerId="LiveId" clId="{88DADF4B-4A77-498B-A810-9AC48B21EF5F}"/>
    <pc:docChg chg="undo redo custSel addSld delSld modSld sldOrd modMainMaster">
      <pc:chgData name="Tommy DiProva" userId="8389fe65fa7eb577" providerId="LiveId" clId="{88DADF4B-4A77-498B-A810-9AC48B21EF5F}" dt="2023-03-04T06:51:24.501" v="3489" actId="1076"/>
      <pc:docMkLst>
        <pc:docMk/>
      </pc:docMkLst>
      <pc:sldChg chg="addSp delSp modSp mod">
        <pc:chgData name="Tommy DiProva" userId="8389fe65fa7eb577" providerId="LiveId" clId="{88DADF4B-4A77-498B-A810-9AC48B21EF5F}" dt="2023-03-04T06:50:20.241" v="3483"/>
        <pc:sldMkLst>
          <pc:docMk/>
          <pc:sldMk cId="3067529870" sldId="258"/>
        </pc:sldMkLst>
        <pc:spChg chg="del mod">
          <ac:chgData name="Tommy DiProva" userId="8389fe65fa7eb577" providerId="LiveId" clId="{88DADF4B-4A77-498B-A810-9AC48B21EF5F}" dt="2023-03-03T03:50:50.791" v="1382" actId="478"/>
          <ac:spMkLst>
            <pc:docMk/>
            <pc:sldMk cId="3067529870" sldId="258"/>
            <ac:spMk id="2" creationId="{B3FA20D7-6426-21B0-0866-E1CF476D5108}"/>
          </ac:spMkLst>
        </pc:spChg>
        <pc:spChg chg="mod">
          <ac:chgData name="Tommy DiProva" userId="8389fe65fa7eb577" providerId="LiveId" clId="{88DADF4B-4A77-498B-A810-9AC48B21EF5F}" dt="2023-03-03T03:49:32.111" v="1354" actId="6549"/>
          <ac:spMkLst>
            <pc:docMk/>
            <pc:sldMk cId="3067529870" sldId="258"/>
            <ac:spMk id="3" creationId="{3E3E6B6C-73FD-2531-5697-7E9304FC3119}"/>
          </ac:spMkLst>
        </pc:spChg>
        <pc:spChg chg="add mod">
          <ac:chgData name="Tommy DiProva" userId="8389fe65fa7eb577" providerId="LiveId" clId="{88DADF4B-4A77-498B-A810-9AC48B21EF5F}" dt="2023-03-04T06:50:20.241" v="3483"/>
          <ac:spMkLst>
            <pc:docMk/>
            <pc:sldMk cId="3067529870" sldId="258"/>
            <ac:spMk id="3" creationId="{EC414F5A-B3D1-F131-EBE6-967174C304B2}"/>
          </ac:spMkLst>
        </pc:spChg>
        <pc:spChg chg="mod">
          <ac:chgData name="Tommy DiProva" userId="8389fe65fa7eb577" providerId="LiveId" clId="{88DADF4B-4A77-498B-A810-9AC48B21EF5F}" dt="2023-03-03T03:37:31.562" v="873" actId="1582"/>
          <ac:spMkLst>
            <pc:docMk/>
            <pc:sldMk cId="3067529870" sldId="258"/>
            <ac:spMk id="4" creationId="{8399D0D6-0392-BE13-1975-CF575A59DD8C}"/>
          </ac:spMkLst>
        </pc:spChg>
        <pc:spChg chg="mod">
          <ac:chgData name="Tommy DiProva" userId="8389fe65fa7eb577" providerId="LiveId" clId="{88DADF4B-4A77-498B-A810-9AC48B21EF5F}" dt="2023-03-03T03:37:24.132" v="871" actId="1582"/>
          <ac:spMkLst>
            <pc:docMk/>
            <pc:sldMk cId="3067529870" sldId="258"/>
            <ac:spMk id="5" creationId="{C3C4C399-D620-2C01-79CD-B0B16DFE6C0A}"/>
          </ac:spMkLst>
        </pc:spChg>
        <pc:spChg chg="del mod">
          <ac:chgData name="Tommy DiProva" userId="8389fe65fa7eb577" providerId="LiveId" clId="{88DADF4B-4A77-498B-A810-9AC48B21EF5F}" dt="2023-03-03T03:34:04.553" v="800" actId="478"/>
          <ac:spMkLst>
            <pc:docMk/>
            <pc:sldMk cId="3067529870" sldId="258"/>
            <ac:spMk id="16" creationId="{F0396ED7-49F9-7522-A15F-34CEDE78DFC2}"/>
          </ac:spMkLst>
        </pc:spChg>
        <pc:spChg chg="add del mod">
          <ac:chgData name="Tommy DiProva" userId="8389fe65fa7eb577" providerId="LiveId" clId="{88DADF4B-4A77-498B-A810-9AC48B21EF5F}" dt="2023-03-03T03:33:00.693" v="762" actId="478"/>
          <ac:spMkLst>
            <pc:docMk/>
            <pc:sldMk cId="3067529870" sldId="258"/>
            <ac:spMk id="20" creationId="{6A90FE91-5185-DE70-864A-57E679DE7648}"/>
          </ac:spMkLst>
        </pc:spChg>
        <pc:spChg chg="add mod">
          <ac:chgData name="Tommy DiProva" userId="8389fe65fa7eb577" providerId="LiveId" clId="{88DADF4B-4A77-498B-A810-9AC48B21EF5F}" dt="2023-03-03T03:36:58.151" v="865" actId="208"/>
          <ac:spMkLst>
            <pc:docMk/>
            <pc:sldMk cId="3067529870" sldId="258"/>
            <ac:spMk id="30" creationId="{258DF021-75F0-A89F-202B-96F0FC22AB2C}"/>
          </ac:spMkLst>
        </pc:spChg>
        <pc:spChg chg="add mod">
          <ac:chgData name="Tommy DiProva" userId="8389fe65fa7eb577" providerId="LiveId" clId="{88DADF4B-4A77-498B-A810-9AC48B21EF5F}" dt="2023-03-03T03:36:38.702" v="863" actId="1582"/>
          <ac:spMkLst>
            <pc:docMk/>
            <pc:sldMk cId="3067529870" sldId="258"/>
            <ac:spMk id="31" creationId="{E5B7A132-45A9-6A6E-A5FB-069E8DE5D9B7}"/>
          </ac:spMkLst>
        </pc:spChg>
        <pc:spChg chg="add del mod">
          <ac:chgData name="Tommy DiProva" userId="8389fe65fa7eb577" providerId="LiveId" clId="{88DADF4B-4A77-498B-A810-9AC48B21EF5F}" dt="2023-03-03T03:01:52.802" v="466" actId="478"/>
          <ac:spMkLst>
            <pc:docMk/>
            <pc:sldMk cId="3067529870" sldId="258"/>
            <ac:spMk id="33" creationId="{85698DEA-E125-20FE-0897-F2C69BD0A217}"/>
          </ac:spMkLst>
        </pc:spChg>
        <pc:spChg chg="add del mod">
          <ac:chgData name="Tommy DiProva" userId="8389fe65fa7eb577" providerId="LiveId" clId="{88DADF4B-4A77-498B-A810-9AC48B21EF5F}" dt="2023-03-03T03:01:39.065" v="457" actId="478"/>
          <ac:spMkLst>
            <pc:docMk/>
            <pc:sldMk cId="3067529870" sldId="258"/>
            <ac:spMk id="34" creationId="{20170B38-DDAD-E658-9513-71CBF7639709}"/>
          </ac:spMkLst>
        </pc:spChg>
        <pc:spChg chg="add del mod">
          <ac:chgData name="Tommy DiProva" userId="8389fe65fa7eb577" providerId="LiveId" clId="{88DADF4B-4A77-498B-A810-9AC48B21EF5F}" dt="2023-03-03T03:02:14.774" v="481" actId="478"/>
          <ac:spMkLst>
            <pc:docMk/>
            <pc:sldMk cId="3067529870" sldId="258"/>
            <ac:spMk id="35" creationId="{F07D605E-7FB6-00E3-BADF-E4FB9CBC8904}"/>
          </ac:spMkLst>
        </pc:spChg>
        <pc:spChg chg="add del mod">
          <ac:chgData name="Tommy DiProva" userId="8389fe65fa7eb577" providerId="LiveId" clId="{88DADF4B-4A77-498B-A810-9AC48B21EF5F}" dt="2023-03-03T03:02:10.886" v="480" actId="478"/>
          <ac:spMkLst>
            <pc:docMk/>
            <pc:sldMk cId="3067529870" sldId="258"/>
            <ac:spMk id="36" creationId="{9E6B9026-C6C3-45E7-D7CD-280A06893C7D}"/>
          </ac:spMkLst>
        </pc:spChg>
        <pc:spChg chg="add del mod">
          <ac:chgData name="Tommy DiProva" userId="8389fe65fa7eb577" providerId="LiveId" clId="{88DADF4B-4A77-498B-A810-9AC48B21EF5F}" dt="2023-03-03T03:58:39.049" v="1550" actId="478"/>
          <ac:spMkLst>
            <pc:docMk/>
            <pc:sldMk cId="3067529870" sldId="258"/>
            <ac:spMk id="37" creationId="{5805EFE6-C804-EE49-5CFC-BAF0C032224C}"/>
          </ac:spMkLst>
        </pc:spChg>
        <pc:spChg chg="add del mod">
          <ac:chgData name="Tommy DiProva" userId="8389fe65fa7eb577" providerId="LiveId" clId="{88DADF4B-4A77-498B-A810-9AC48B21EF5F}" dt="2023-03-03T03:57:10.461" v="1538" actId="478"/>
          <ac:spMkLst>
            <pc:docMk/>
            <pc:sldMk cId="3067529870" sldId="258"/>
            <ac:spMk id="38" creationId="{544C8C7D-1091-F5D3-3C9B-8E521C0457CD}"/>
          </ac:spMkLst>
        </pc:spChg>
        <pc:spChg chg="add del mod">
          <ac:chgData name="Tommy DiProva" userId="8389fe65fa7eb577" providerId="LiveId" clId="{88DADF4B-4A77-498B-A810-9AC48B21EF5F}" dt="2023-03-03T03:58:36.371" v="1549" actId="478"/>
          <ac:spMkLst>
            <pc:docMk/>
            <pc:sldMk cId="3067529870" sldId="258"/>
            <ac:spMk id="39" creationId="{5A26BF67-FF14-B0FD-6AA4-F2ADB757830F}"/>
          </ac:spMkLst>
        </pc:spChg>
        <pc:spChg chg="add del mod">
          <ac:chgData name="Tommy DiProva" userId="8389fe65fa7eb577" providerId="LiveId" clId="{88DADF4B-4A77-498B-A810-9AC48B21EF5F}" dt="2023-03-03T03:59:04.633" v="1576" actId="478"/>
          <ac:spMkLst>
            <pc:docMk/>
            <pc:sldMk cId="3067529870" sldId="258"/>
            <ac:spMk id="40" creationId="{58ADD973-0818-7EBA-4340-50383B5F5F5F}"/>
          </ac:spMkLst>
        </pc:spChg>
        <pc:spChg chg="add del mod">
          <ac:chgData name="Tommy DiProva" userId="8389fe65fa7eb577" providerId="LiveId" clId="{88DADF4B-4A77-498B-A810-9AC48B21EF5F}" dt="2023-03-03T04:09:35.918" v="1726" actId="478"/>
          <ac:spMkLst>
            <pc:docMk/>
            <pc:sldMk cId="3067529870" sldId="258"/>
            <ac:spMk id="41" creationId="{0603287E-0F95-7A92-CD93-39D73BF1663C}"/>
          </ac:spMkLst>
        </pc:spChg>
        <pc:spChg chg="add del mod">
          <ac:chgData name="Tommy DiProva" userId="8389fe65fa7eb577" providerId="LiveId" clId="{88DADF4B-4A77-498B-A810-9AC48B21EF5F}" dt="2023-03-03T04:08:38.935" v="1708" actId="478"/>
          <ac:spMkLst>
            <pc:docMk/>
            <pc:sldMk cId="3067529870" sldId="258"/>
            <ac:spMk id="42" creationId="{0CA267A5-7FA0-9258-7AE9-C186AB43B653}"/>
          </ac:spMkLst>
        </pc:spChg>
        <pc:spChg chg="add del mod">
          <ac:chgData name="Tommy DiProva" userId="8389fe65fa7eb577" providerId="LiveId" clId="{88DADF4B-4A77-498B-A810-9AC48B21EF5F}" dt="2023-03-03T04:08:28.508" v="1706" actId="478"/>
          <ac:spMkLst>
            <pc:docMk/>
            <pc:sldMk cId="3067529870" sldId="258"/>
            <ac:spMk id="43" creationId="{B88E08FB-0A79-7AAD-A036-5A61FE9D46B4}"/>
          </ac:spMkLst>
        </pc:spChg>
        <pc:spChg chg="add del mod">
          <ac:chgData name="Tommy DiProva" userId="8389fe65fa7eb577" providerId="LiveId" clId="{88DADF4B-4A77-498B-A810-9AC48B21EF5F}" dt="2023-03-03T04:09:12.586" v="1717" actId="478"/>
          <ac:spMkLst>
            <pc:docMk/>
            <pc:sldMk cId="3067529870" sldId="258"/>
            <ac:spMk id="44" creationId="{6149C58E-D4BE-F088-6E90-49BC82ADA128}"/>
          </ac:spMkLst>
        </pc:spChg>
        <pc:spChg chg="add del mod">
          <ac:chgData name="Tommy DiProva" userId="8389fe65fa7eb577" providerId="LiveId" clId="{88DADF4B-4A77-498B-A810-9AC48B21EF5F}" dt="2023-03-03T04:09:20.469" v="1719" actId="478"/>
          <ac:spMkLst>
            <pc:docMk/>
            <pc:sldMk cId="3067529870" sldId="258"/>
            <ac:spMk id="45" creationId="{40B735C6-897D-F99F-48CC-D5C76BC0C545}"/>
          </ac:spMkLst>
        </pc:spChg>
        <pc:spChg chg="add del mod">
          <ac:chgData name="Tommy DiProva" userId="8389fe65fa7eb577" providerId="LiveId" clId="{88DADF4B-4A77-498B-A810-9AC48B21EF5F}" dt="2023-03-04T04:05:40.611" v="2011" actId="21"/>
          <ac:spMkLst>
            <pc:docMk/>
            <pc:sldMk cId="3067529870" sldId="258"/>
            <ac:spMk id="46" creationId="{BA78C35A-6B82-DB5D-8326-6B0E98F39793}"/>
          </ac:spMkLst>
        </pc:spChg>
        <pc:spChg chg="add del mod">
          <ac:chgData name="Tommy DiProva" userId="8389fe65fa7eb577" providerId="LiveId" clId="{88DADF4B-4A77-498B-A810-9AC48B21EF5F}" dt="2023-03-04T04:05:40.611" v="2011" actId="21"/>
          <ac:spMkLst>
            <pc:docMk/>
            <pc:sldMk cId="3067529870" sldId="258"/>
            <ac:spMk id="47" creationId="{0350D110-DB84-CDC1-CB24-4D5845700C4F}"/>
          </ac:spMkLst>
        </pc:spChg>
        <pc:spChg chg="add del mod">
          <ac:chgData name="Tommy DiProva" userId="8389fe65fa7eb577" providerId="LiveId" clId="{88DADF4B-4A77-498B-A810-9AC48B21EF5F}" dt="2023-03-04T04:05:40.611" v="2011" actId="21"/>
          <ac:spMkLst>
            <pc:docMk/>
            <pc:sldMk cId="3067529870" sldId="258"/>
            <ac:spMk id="51" creationId="{526AF668-6A54-14A4-8244-CAECBFD569CD}"/>
          </ac:spMkLst>
        </pc:spChg>
        <pc:spChg chg="add del mod">
          <ac:chgData name="Tommy DiProva" userId="8389fe65fa7eb577" providerId="LiveId" clId="{88DADF4B-4A77-498B-A810-9AC48B21EF5F}" dt="2023-03-04T04:05:40.611" v="2011" actId="21"/>
          <ac:spMkLst>
            <pc:docMk/>
            <pc:sldMk cId="3067529870" sldId="258"/>
            <ac:spMk id="55" creationId="{5DDCF7D1-3D2C-9535-232C-A7717E500374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70" creationId="{23EE5817-1E16-F228-8E95-C132AF100084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71" creationId="{253A9830-3114-064B-6D96-4DD832802FB1}"/>
          </ac:spMkLst>
        </pc:spChg>
        <pc:spChg chg="add del mod">
          <ac:chgData name="Tommy DiProva" userId="8389fe65fa7eb577" providerId="LiveId" clId="{88DADF4B-4A77-498B-A810-9AC48B21EF5F}" dt="2023-03-04T04:06:08.911" v="2014" actId="21"/>
          <ac:spMkLst>
            <pc:docMk/>
            <pc:sldMk cId="3067529870" sldId="258"/>
            <ac:spMk id="72" creationId="{A7980FEA-DA8E-7551-3F90-421F13C03119}"/>
          </ac:spMkLst>
        </pc:spChg>
        <pc:spChg chg="add del mod">
          <ac:chgData name="Tommy DiProva" userId="8389fe65fa7eb577" providerId="LiveId" clId="{88DADF4B-4A77-498B-A810-9AC48B21EF5F}" dt="2023-03-04T04:06:08.911" v="2014" actId="21"/>
          <ac:spMkLst>
            <pc:docMk/>
            <pc:sldMk cId="3067529870" sldId="258"/>
            <ac:spMk id="73" creationId="{DF4633B3-6205-31D8-8FE8-3897B780F171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90" creationId="{41C5F590-490B-A95A-AC33-280E17A543F7}"/>
          </ac:spMkLst>
        </pc:spChg>
        <pc:spChg chg="add del mod">
          <ac:chgData name="Tommy DiProva" userId="8389fe65fa7eb577" providerId="LiveId" clId="{88DADF4B-4A77-498B-A810-9AC48B21EF5F}" dt="2023-03-03T04:04:31.795" v="1679" actId="478"/>
          <ac:spMkLst>
            <pc:docMk/>
            <pc:sldMk cId="3067529870" sldId="258"/>
            <ac:spMk id="91" creationId="{FAAB602F-D3D6-B5A4-94F5-45DB2EC2545B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94" creationId="{AA114A51-8819-249D-27D4-D10F91D36896}"/>
          </ac:spMkLst>
        </pc:spChg>
        <pc:spChg chg="add mod">
          <ac:chgData name="Tommy DiProva" userId="8389fe65fa7eb577" providerId="LiveId" clId="{88DADF4B-4A77-498B-A810-9AC48B21EF5F}" dt="2023-03-03T03:18:40.202" v="624" actId="207"/>
          <ac:spMkLst>
            <pc:docMk/>
            <pc:sldMk cId="3067529870" sldId="258"/>
            <ac:spMk id="118" creationId="{4D1B66A9-B5FA-ACBD-1034-E4FBD7163D01}"/>
          </ac:spMkLst>
        </pc:spChg>
        <pc:spChg chg="add mod">
          <ac:chgData name="Tommy DiProva" userId="8389fe65fa7eb577" providerId="LiveId" clId="{88DADF4B-4A77-498B-A810-9AC48B21EF5F}" dt="2023-03-03T03:21:10.196" v="642" actId="164"/>
          <ac:spMkLst>
            <pc:docMk/>
            <pc:sldMk cId="3067529870" sldId="258"/>
            <ac:spMk id="119" creationId="{722E7252-C812-CD6E-2936-0B7FEBF01CC4}"/>
          </ac:spMkLst>
        </pc:spChg>
        <pc:spChg chg="add mod">
          <ac:chgData name="Tommy DiProva" userId="8389fe65fa7eb577" providerId="LiveId" clId="{88DADF4B-4A77-498B-A810-9AC48B21EF5F}" dt="2023-03-03T03:18:02.350" v="623" actId="207"/>
          <ac:spMkLst>
            <pc:docMk/>
            <pc:sldMk cId="3067529870" sldId="258"/>
            <ac:spMk id="120" creationId="{1C6E91BF-628A-17DF-89D7-99280B4EE946}"/>
          </ac:spMkLst>
        </pc:spChg>
        <pc:spChg chg="add del mod">
          <ac:chgData name="Tommy DiProva" userId="8389fe65fa7eb577" providerId="LiveId" clId="{88DADF4B-4A77-498B-A810-9AC48B21EF5F}" dt="2023-03-03T03:34:06.932" v="801" actId="478"/>
          <ac:spMkLst>
            <pc:docMk/>
            <pc:sldMk cId="3067529870" sldId="258"/>
            <ac:spMk id="121" creationId="{56619B56-4FE9-A975-C658-25366E310780}"/>
          </ac:spMkLst>
        </pc:spChg>
        <pc:spChg chg="add del mod">
          <ac:chgData name="Tommy DiProva" userId="8389fe65fa7eb577" providerId="LiveId" clId="{88DADF4B-4A77-498B-A810-9AC48B21EF5F}" dt="2023-03-03T03:33:01.639" v="763" actId="478"/>
          <ac:spMkLst>
            <pc:docMk/>
            <pc:sldMk cId="3067529870" sldId="258"/>
            <ac:spMk id="122" creationId="{AD843AEF-87F6-499E-00B9-0CA72DED001C}"/>
          </ac:spMkLst>
        </pc:spChg>
        <pc:spChg chg="add mod">
          <ac:chgData name="Tommy DiProva" userId="8389fe65fa7eb577" providerId="LiveId" clId="{88DADF4B-4A77-498B-A810-9AC48B21EF5F}" dt="2023-03-03T03:17:28.114" v="620" actId="207"/>
          <ac:spMkLst>
            <pc:docMk/>
            <pc:sldMk cId="3067529870" sldId="258"/>
            <ac:spMk id="123" creationId="{F327AB88-059A-5CA5-E66F-91BF8285A36A}"/>
          </ac:spMkLst>
        </pc:spChg>
        <pc:spChg chg="add mod">
          <ac:chgData name="Tommy DiProva" userId="8389fe65fa7eb577" providerId="LiveId" clId="{88DADF4B-4A77-498B-A810-9AC48B21EF5F}" dt="2023-03-03T03:15:37.040" v="616" actId="207"/>
          <ac:spMkLst>
            <pc:docMk/>
            <pc:sldMk cId="3067529870" sldId="258"/>
            <ac:spMk id="124" creationId="{F9CEAF65-3497-DF62-F18B-AE1B4954BD99}"/>
          </ac:spMkLst>
        </pc:spChg>
        <pc:spChg chg="add mod">
          <ac:chgData name="Tommy DiProva" userId="8389fe65fa7eb577" providerId="LiveId" clId="{88DADF4B-4A77-498B-A810-9AC48B21EF5F}" dt="2023-03-03T03:10:02.231" v="593" actId="164"/>
          <ac:spMkLst>
            <pc:docMk/>
            <pc:sldMk cId="3067529870" sldId="258"/>
            <ac:spMk id="126" creationId="{B2E5B2A9-33F8-5E1F-2731-3D1923802C3A}"/>
          </ac:spMkLst>
        </pc:spChg>
        <pc:spChg chg="add mod">
          <ac:chgData name="Tommy DiProva" userId="8389fe65fa7eb577" providerId="LiveId" clId="{88DADF4B-4A77-498B-A810-9AC48B21EF5F}" dt="2023-03-03T03:12:31.309" v="605" actId="164"/>
          <ac:spMkLst>
            <pc:docMk/>
            <pc:sldMk cId="3067529870" sldId="258"/>
            <ac:spMk id="131" creationId="{0CD91933-163F-6441-13F8-E461721EC68C}"/>
          </ac:spMkLst>
        </pc:spChg>
        <pc:spChg chg="add mod">
          <ac:chgData name="Tommy DiProva" userId="8389fe65fa7eb577" providerId="LiveId" clId="{88DADF4B-4A77-498B-A810-9AC48B21EF5F}" dt="2023-03-03T03:13:35.127" v="613" actId="164"/>
          <ac:spMkLst>
            <pc:docMk/>
            <pc:sldMk cId="3067529870" sldId="258"/>
            <ac:spMk id="134" creationId="{7F52724A-5C45-D109-6887-9B4E20CBF0C6}"/>
          </ac:spMkLst>
        </pc:spChg>
        <pc:spChg chg="add mod">
          <ac:chgData name="Tommy DiProva" userId="8389fe65fa7eb577" providerId="LiveId" clId="{88DADF4B-4A77-498B-A810-9AC48B21EF5F}" dt="2023-03-03T03:21:10.196" v="642" actId="164"/>
          <ac:spMkLst>
            <pc:docMk/>
            <pc:sldMk cId="3067529870" sldId="258"/>
            <ac:spMk id="150" creationId="{37F071A0-4CE3-052D-2723-E6F00E4744E6}"/>
          </ac:spMkLst>
        </pc:spChg>
        <pc:spChg chg="mod">
          <ac:chgData name="Tommy DiProva" userId="8389fe65fa7eb577" providerId="LiveId" clId="{88DADF4B-4A77-498B-A810-9AC48B21EF5F}" dt="2023-03-03T03:37:07.087" v="867" actId="1582"/>
          <ac:spMkLst>
            <pc:docMk/>
            <pc:sldMk cId="3067529870" sldId="258"/>
            <ac:spMk id="155" creationId="{29A86821-22A9-EF50-FD2D-9A6AC09927E7}"/>
          </ac:spMkLst>
        </pc:spChg>
        <pc:spChg chg="mod">
          <ac:chgData name="Tommy DiProva" userId="8389fe65fa7eb577" providerId="LiveId" clId="{88DADF4B-4A77-498B-A810-9AC48B21EF5F}" dt="2023-03-03T03:33:03.202" v="764"/>
          <ac:spMkLst>
            <pc:docMk/>
            <pc:sldMk cId="3067529870" sldId="258"/>
            <ac:spMk id="156" creationId="{386B5471-A0E8-4747-32C2-7879924144FB}"/>
          </ac:spMkLst>
        </pc:spChg>
        <pc:spChg chg="mod">
          <ac:chgData name="Tommy DiProva" userId="8389fe65fa7eb577" providerId="LiveId" clId="{88DADF4B-4A77-498B-A810-9AC48B21EF5F}" dt="2023-03-03T03:33:03.202" v="764"/>
          <ac:spMkLst>
            <pc:docMk/>
            <pc:sldMk cId="3067529870" sldId="258"/>
            <ac:spMk id="157" creationId="{11558DAE-FC60-88F7-0577-74726B872B98}"/>
          </ac:spMkLst>
        </pc:spChg>
        <pc:spChg chg="del mod topLvl">
          <ac:chgData name="Tommy DiProva" userId="8389fe65fa7eb577" providerId="LiveId" clId="{88DADF4B-4A77-498B-A810-9AC48B21EF5F}" dt="2023-03-03T04:01:34.071" v="1629" actId="478"/>
          <ac:spMkLst>
            <pc:docMk/>
            <pc:sldMk cId="3067529870" sldId="258"/>
            <ac:spMk id="162" creationId="{0B497ADB-C2FE-2490-9681-251C24D7F509}"/>
          </ac:spMkLst>
        </pc:spChg>
        <pc:spChg chg="del mod">
          <ac:chgData name="Tommy DiProva" userId="8389fe65fa7eb577" providerId="LiveId" clId="{88DADF4B-4A77-498B-A810-9AC48B21EF5F}" dt="2023-03-03T03:59:13.741" v="1580" actId="478"/>
          <ac:spMkLst>
            <pc:docMk/>
            <pc:sldMk cId="3067529870" sldId="258"/>
            <ac:spMk id="163" creationId="{635CBA53-1098-C92A-E070-8747002404C3}"/>
          </ac:spMkLst>
        </pc:spChg>
        <pc:spChg chg="del mod topLvl">
          <ac:chgData name="Tommy DiProva" userId="8389fe65fa7eb577" providerId="LiveId" clId="{88DADF4B-4A77-498B-A810-9AC48B21EF5F}" dt="2023-03-03T03:59:17.891" v="1583" actId="478"/>
          <ac:spMkLst>
            <pc:docMk/>
            <pc:sldMk cId="3067529870" sldId="258"/>
            <ac:spMk id="164" creationId="{00F7B394-8EF2-BD7B-F2D4-7EE462FB5605}"/>
          </ac:spMkLst>
        </pc:spChg>
        <pc:spChg chg="del mod">
          <ac:chgData name="Tommy DiProva" userId="8389fe65fa7eb577" providerId="LiveId" clId="{88DADF4B-4A77-498B-A810-9AC48B21EF5F}" dt="2023-03-03T03:44:12.442" v="980" actId="478"/>
          <ac:spMkLst>
            <pc:docMk/>
            <pc:sldMk cId="3067529870" sldId="258"/>
            <ac:spMk id="166" creationId="{0FD66CF7-5DA5-6B79-C364-8056A55A97E6}"/>
          </ac:spMkLst>
        </pc:spChg>
        <pc:spChg chg="mod">
          <ac:chgData name="Tommy DiProva" userId="8389fe65fa7eb577" providerId="LiveId" clId="{88DADF4B-4A77-498B-A810-9AC48B21EF5F}" dt="2023-03-03T03:42:46.456" v="926"/>
          <ac:spMkLst>
            <pc:docMk/>
            <pc:sldMk cId="3067529870" sldId="258"/>
            <ac:spMk id="167" creationId="{C81F8F4F-6A4E-2B33-97C6-82BDB2D553D7}"/>
          </ac:spMkLst>
        </pc:spChg>
        <pc:spChg chg="mod">
          <ac:chgData name="Tommy DiProva" userId="8389fe65fa7eb577" providerId="LiveId" clId="{88DADF4B-4A77-498B-A810-9AC48B21EF5F}" dt="2023-03-03T03:42:46.456" v="926"/>
          <ac:spMkLst>
            <pc:docMk/>
            <pc:sldMk cId="3067529870" sldId="258"/>
            <ac:spMk id="168" creationId="{058ED7F0-A8FA-8EFC-E1E4-35F065E535A6}"/>
          </ac:spMkLst>
        </pc:spChg>
        <pc:spChg chg="mod">
          <ac:chgData name="Tommy DiProva" userId="8389fe65fa7eb577" providerId="LiveId" clId="{88DADF4B-4A77-498B-A810-9AC48B21EF5F}" dt="2023-03-03T03:42:46.456" v="926"/>
          <ac:spMkLst>
            <pc:docMk/>
            <pc:sldMk cId="3067529870" sldId="258"/>
            <ac:spMk id="169" creationId="{90FB7003-3AAF-5FA3-4F81-EFC8D3E13F54}"/>
          </ac:spMkLst>
        </pc:spChg>
        <pc:spChg chg="mod">
          <ac:chgData name="Tommy DiProva" userId="8389fe65fa7eb577" providerId="LiveId" clId="{88DADF4B-4A77-498B-A810-9AC48B21EF5F}" dt="2023-03-03T03:42:46.456" v="926"/>
          <ac:spMkLst>
            <pc:docMk/>
            <pc:sldMk cId="3067529870" sldId="258"/>
            <ac:spMk id="170" creationId="{4538C017-A2FB-0081-9844-12C488116608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172" creationId="{11BDA7BD-32E6-FEA3-F5EC-D5CD705E1BDE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173" creationId="{EF66525A-4FEB-4FB5-92B0-0D088482FC38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174" creationId="{CB5367CC-CC0C-2402-8879-3EB20BBDCBBA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175" creationId="{9FBA5CC0-181C-63CB-F540-6B6EE2650331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176" creationId="{C5CBAB6B-B540-9ACB-EBE7-BDA59B96F094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187" creationId="{2F7B982E-5FF8-A310-FB1F-5C60BC9FB921}"/>
          </ac:spMkLst>
        </pc:spChg>
        <pc:spChg chg="del mod">
          <ac:chgData name="Tommy DiProva" userId="8389fe65fa7eb577" providerId="LiveId" clId="{88DADF4B-4A77-498B-A810-9AC48B21EF5F}" dt="2023-03-03T03:51:17.731" v="1388" actId="478"/>
          <ac:spMkLst>
            <pc:docMk/>
            <pc:sldMk cId="3067529870" sldId="258"/>
            <ac:spMk id="188" creationId="{D9BF3CAD-CE62-A417-BF02-593F41781C6A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189" creationId="{FAF6792D-05DE-72F1-3201-0FAB913AF5D9}"/>
          </ac:spMkLst>
        </pc:spChg>
        <pc:spChg chg="del mod">
          <ac:chgData name="Tommy DiProva" userId="8389fe65fa7eb577" providerId="LiveId" clId="{88DADF4B-4A77-498B-A810-9AC48B21EF5F}" dt="2023-03-03T03:51:16.145" v="1387" actId="478"/>
          <ac:spMkLst>
            <pc:docMk/>
            <pc:sldMk cId="3067529870" sldId="258"/>
            <ac:spMk id="190" creationId="{BBDF03D0-282B-1E7C-2848-FC4480066A5E}"/>
          </ac:spMkLst>
        </pc:spChg>
        <pc:spChg chg="del mod">
          <ac:chgData name="Tommy DiProva" userId="8389fe65fa7eb577" providerId="LiveId" clId="{88DADF4B-4A77-498B-A810-9AC48B21EF5F}" dt="2023-03-03T03:51:19.221" v="1389" actId="478"/>
          <ac:spMkLst>
            <pc:docMk/>
            <pc:sldMk cId="3067529870" sldId="258"/>
            <ac:spMk id="191" creationId="{59A7274C-B4A3-CB60-9BD2-C58C20068C14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196" creationId="{23DC7AE2-76CD-58AE-8457-84D83B6029B0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197" creationId="{5390766A-7507-A096-03EE-C397D8825D11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198" creationId="{FE2FCA2E-076D-DF35-C65D-FD7053E66091}"/>
          </ac:spMkLst>
        </pc:spChg>
        <pc:spChg chg="del mod">
          <ac:chgData name="Tommy DiProva" userId="8389fe65fa7eb577" providerId="LiveId" clId="{88DADF4B-4A77-498B-A810-9AC48B21EF5F}" dt="2023-03-03T04:06:52.876" v="1689" actId="478"/>
          <ac:spMkLst>
            <pc:docMk/>
            <pc:sldMk cId="3067529870" sldId="258"/>
            <ac:spMk id="199" creationId="{23E09445-A163-BA6D-A616-084CB98421CD}"/>
          </ac:spMkLst>
        </pc:spChg>
        <pc:spChg chg="del mod">
          <ac:chgData name="Tommy DiProva" userId="8389fe65fa7eb577" providerId="LiveId" clId="{88DADF4B-4A77-498B-A810-9AC48B21EF5F}" dt="2023-03-03T04:06:54.684" v="1690" actId="478"/>
          <ac:spMkLst>
            <pc:docMk/>
            <pc:sldMk cId="3067529870" sldId="258"/>
            <ac:spMk id="200" creationId="{07E58EE9-9B5D-8B48-4622-84C475C1F61B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04" creationId="{AA1B6153-E1B7-398C-C72D-85B93464FB7E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05" creationId="{2C4F8F61-5579-81DF-A0D3-DDC6C9CEA2E7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06" creationId="{BD2725E5-50A0-9C03-0211-0F4FD24DA4EB}"/>
          </ac:spMkLst>
        </pc:spChg>
        <pc:spChg chg="del mod">
          <ac:chgData name="Tommy DiProva" userId="8389fe65fa7eb577" providerId="LiveId" clId="{88DADF4B-4A77-498B-A810-9AC48B21EF5F}" dt="2023-03-03T04:06:58.988" v="1692" actId="478"/>
          <ac:spMkLst>
            <pc:docMk/>
            <pc:sldMk cId="3067529870" sldId="258"/>
            <ac:spMk id="207" creationId="{B2D4EC97-4E99-71DE-D9F7-D4D8964B856A}"/>
          </ac:spMkLst>
        </pc:spChg>
        <pc:spChg chg="del mod">
          <ac:chgData name="Tommy DiProva" userId="8389fe65fa7eb577" providerId="LiveId" clId="{88DADF4B-4A77-498B-A810-9AC48B21EF5F}" dt="2023-03-03T04:06:56.899" v="1691" actId="478"/>
          <ac:spMkLst>
            <pc:docMk/>
            <pc:sldMk cId="3067529870" sldId="258"/>
            <ac:spMk id="208" creationId="{E269A7B9-1461-206A-C81E-C551A4AF6023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13" creationId="{E6644135-307B-311C-B886-3D564153EFBB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14" creationId="{DB3FB2FF-2BE5-C12E-91C7-8BBD8414AB45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15" creationId="{F3930E7F-9502-F16D-9F23-129CB60CA822}"/>
          </ac:spMkLst>
        </pc:spChg>
        <pc:spChg chg="del mod">
          <ac:chgData name="Tommy DiProva" userId="8389fe65fa7eb577" providerId="LiveId" clId="{88DADF4B-4A77-498B-A810-9AC48B21EF5F}" dt="2023-03-03T03:55:47.943" v="1506" actId="478"/>
          <ac:spMkLst>
            <pc:docMk/>
            <pc:sldMk cId="3067529870" sldId="258"/>
            <ac:spMk id="216" creationId="{963A7720-FB48-AD11-FFC1-DC894C0DBA76}"/>
          </ac:spMkLst>
        </pc:spChg>
        <pc:spChg chg="del mod">
          <ac:chgData name="Tommy DiProva" userId="8389fe65fa7eb577" providerId="LiveId" clId="{88DADF4B-4A77-498B-A810-9AC48B21EF5F}" dt="2023-03-03T03:55:49.583" v="1507" actId="478"/>
          <ac:spMkLst>
            <pc:docMk/>
            <pc:sldMk cId="3067529870" sldId="258"/>
            <ac:spMk id="217" creationId="{A476F4D4-E322-5529-C3A0-9567E3847DFE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21" creationId="{6106A984-8757-7168-6F22-0A84B2D89808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22" creationId="{D6682DAE-3AC1-3215-3427-E49B6AB33129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23" creationId="{0F0B0EBF-E666-4AE1-41D3-7394D324A006}"/>
          </ac:spMkLst>
        </pc:spChg>
        <pc:spChg chg="del mod">
          <ac:chgData name="Tommy DiProva" userId="8389fe65fa7eb577" providerId="LiveId" clId="{88DADF4B-4A77-498B-A810-9AC48B21EF5F}" dt="2023-03-03T03:58:02.691" v="1546" actId="478"/>
          <ac:spMkLst>
            <pc:docMk/>
            <pc:sldMk cId="3067529870" sldId="258"/>
            <ac:spMk id="224" creationId="{D4ED4800-FDF7-E745-CCC9-47D9AD07C4C9}"/>
          </ac:spMkLst>
        </pc:spChg>
        <pc:spChg chg="del mod">
          <ac:chgData name="Tommy DiProva" userId="8389fe65fa7eb577" providerId="LiveId" clId="{88DADF4B-4A77-498B-A810-9AC48B21EF5F}" dt="2023-03-03T03:58:04.101" v="1547" actId="478"/>
          <ac:spMkLst>
            <pc:docMk/>
            <pc:sldMk cId="3067529870" sldId="258"/>
            <ac:spMk id="225" creationId="{39B5C4E4-D604-C686-1F14-49412B54BCFF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33" creationId="{130F519B-C4FE-0305-202B-E50EF20892B1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34" creationId="{A3913580-CB03-F3CF-E256-7A356D329071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35" creationId="{6AB65436-F8DF-B1D5-7CBB-29648D186BD5}"/>
          </ac:spMkLst>
        </pc:spChg>
        <pc:spChg chg="del mod">
          <ac:chgData name="Tommy DiProva" userId="8389fe65fa7eb577" providerId="LiveId" clId="{88DADF4B-4A77-498B-A810-9AC48B21EF5F}" dt="2023-03-03T03:59:50.151" v="1589" actId="478"/>
          <ac:spMkLst>
            <pc:docMk/>
            <pc:sldMk cId="3067529870" sldId="258"/>
            <ac:spMk id="236" creationId="{C80DE2F1-384A-5285-1B32-5E536DFCFD2A}"/>
          </ac:spMkLst>
        </pc:spChg>
        <pc:spChg chg="del mod">
          <ac:chgData name="Tommy DiProva" userId="8389fe65fa7eb577" providerId="LiveId" clId="{88DADF4B-4A77-498B-A810-9AC48B21EF5F}" dt="2023-03-03T03:59:48.401" v="1588" actId="478"/>
          <ac:spMkLst>
            <pc:docMk/>
            <pc:sldMk cId="3067529870" sldId="258"/>
            <ac:spMk id="237" creationId="{13F0649C-DF89-0FA3-3D94-EB92321254CE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46" creationId="{BA7ABD12-4ACF-97F1-4481-5B94876C7297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47" creationId="{2C0CFC46-5ED9-292F-64C5-C1E4DBCCA14E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48" creationId="{26C15DB6-A88A-F984-7955-53CE6481CFE0}"/>
          </ac:spMkLst>
        </pc:spChg>
        <pc:spChg chg="del mod">
          <ac:chgData name="Tommy DiProva" userId="8389fe65fa7eb577" providerId="LiveId" clId="{88DADF4B-4A77-498B-A810-9AC48B21EF5F}" dt="2023-03-04T03:32:07.251" v="1766" actId="478"/>
          <ac:spMkLst>
            <pc:docMk/>
            <pc:sldMk cId="3067529870" sldId="258"/>
            <ac:spMk id="249" creationId="{A60F86DE-A223-DDD3-1810-B7EF21C52C39}"/>
          </ac:spMkLst>
        </pc:spChg>
        <pc:spChg chg="del mod">
          <ac:chgData name="Tommy DiProva" userId="8389fe65fa7eb577" providerId="LiveId" clId="{88DADF4B-4A77-498B-A810-9AC48B21EF5F}" dt="2023-03-04T03:32:02.973" v="1765" actId="478"/>
          <ac:spMkLst>
            <pc:docMk/>
            <pc:sldMk cId="3067529870" sldId="258"/>
            <ac:spMk id="250" creationId="{6B3AAAD6-DB97-0E9E-9CAF-C859AC13E3AB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67" creationId="{A66856FC-77B5-EB68-FA08-15B70940DF92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68" creationId="{C9017288-43C7-5ECA-385B-EAFF136544A5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69" creationId="{DB1B0C5E-4EB0-12AC-06D3-548ABB83F3F0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70" creationId="{3B7E6A67-8EAA-3E7A-995D-A1F5BB830A16}"/>
          </ac:spMkLst>
        </pc:spChg>
        <pc:spChg chg="del mod">
          <ac:chgData name="Tommy DiProva" userId="8389fe65fa7eb577" providerId="LiveId" clId="{88DADF4B-4A77-498B-A810-9AC48B21EF5F}" dt="2023-03-03T04:04:45.319" v="1681" actId="478"/>
          <ac:spMkLst>
            <pc:docMk/>
            <pc:sldMk cId="3067529870" sldId="258"/>
            <ac:spMk id="271" creationId="{58D9D8C2-ECEB-A6A2-6770-57672C4BCA08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76" creationId="{EDEC1A55-51FE-7F41-45F7-5CB882AC6414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77" creationId="{4E30C9AF-5C4B-C472-C0ED-CA2FCA61E555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78" creationId="{490A4991-63FB-EC9D-516E-6D892DBBC1C7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79" creationId="{C6254081-79C0-BD89-DB85-2C9551E6FCBB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067529870" sldId="258"/>
            <ac:spMk id="280" creationId="{93449F70-0A43-241F-9DD3-EA6135BD1903}"/>
          </ac:spMkLst>
        </pc:s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3067529870" sldId="258"/>
            <ac:grpSpMk id="2" creationId="{73E1FB09-14BB-CBE3-4784-64E7449306BE}"/>
          </ac:grpSpMkLst>
        </pc:grpChg>
        <pc:grpChg chg="add del mod">
          <ac:chgData name="Tommy DiProva" userId="8389fe65fa7eb577" providerId="LiveId" clId="{88DADF4B-4A77-498B-A810-9AC48B21EF5F}" dt="2023-03-03T03:49:36.577" v="1355" actId="478"/>
          <ac:grpSpMkLst>
            <pc:docMk/>
            <pc:sldMk cId="3067529870" sldId="258"/>
            <ac:grpSpMk id="125" creationId="{80858E42-D2E7-04BD-FAAF-AF415D554B49}"/>
          </ac:grpSpMkLst>
        </pc:grpChg>
        <pc:grpChg chg="add del mod">
          <ac:chgData name="Tommy DiProva" userId="8389fe65fa7eb577" providerId="LiveId" clId="{88DADF4B-4A77-498B-A810-9AC48B21EF5F}" dt="2023-03-03T03:52:35.602" v="1420" actId="478"/>
          <ac:grpSpMkLst>
            <pc:docMk/>
            <pc:sldMk cId="3067529870" sldId="258"/>
            <ac:grpSpMk id="127" creationId="{F0BF9D81-4FEE-9ADA-6D06-950BFAA8DF14}"/>
          </ac:grpSpMkLst>
        </pc:grpChg>
        <pc:grpChg chg="add del mod">
          <ac:chgData name="Tommy DiProva" userId="8389fe65fa7eb577" providerId="LiveId" clId="{88DADF4B-4A77-498B-A810-9AC48B21EF5F}" dt="2023-03-03T03:55:23.461" v="1504" actId="478"/>
          <ac:grpSpMkLst>
            <pc:docMk/>
            <pc:sldMk cId="3067529870" sldId="258"/>
            <ac:grpSpMk id="132" creationId="{D7A92C40-4C32-4F8E-07BF-BB1C6F52B074}"/>
          </ac:grpSpMkLst>
        </pc:grpChg>
        <pc:grpChg chg="add del mod">
          <ac:chgData name="Tommy DiProva" userId="8389fe65fa7eb577" providerId="LiveId" clId="{88DADF4B-4A77-498B-A810-9AC48B21EF5F}" dt="2023-03-03T03:56:51.681" v="1535" actId="478"/>
          <ac:grpSpMkLst>
            <pc:docMk/>
            <pc:sldMk cId="3067529870" sldId="258"/>
            <ac:grpSpMk id="136" creationId="{15AAEED8-37F4-CC10-5D44-6DBCC52D0CF3}"/>
          </ac:grpSpMkLst>
        </pc:grpChg>
        <pc:grpChg chg="add del mod">
          <ac:chgData name="Tommy DiProva" userId="8389fe65fa7eb577" providerId="LiveId" clId="{88DADF4B-4A77-498B-A810-9AC48B21EF5F}" dt="2023-03-03T03:53:03.725" v="1436" actId="478"/>
          <ac:grpSpMkLst>
            <pc:docMk/>
            <pc:sldMk cId="3067529870" sldId="258"/>
            <ac:grpSpMk id="151" creationId="{D382AC38-599A-D9CB-E8D4-BC3BFD727C72}"/>
          </ac:grpSpMkLst>
        </pc:grpChg>
        <pc:grpChg chg="add del mod">
          <ac:chgData name="Tommy DiProva" userId="8389fe65fa7eb577" providerId="LiveId" clId="{88DADF4B-4A77-498B-A810-9AC48B21EF5F}" dt="2023-03-03T03:59:01.791" v="1575" actId="478"/>
          <ac:grpSpMkLst>
            <pc:docMk/>
            <pc:sldMk cId="3067529870" sldId="258"/>
            <ac:grpSpMk id="154" creationId="{B917BA66-9B15-9D58-D850-7B2FED1C4410}"/>
          </ac:grpSpMkLst>
        </pc:grpChg>
        <pc:grpChg chg="add del mod">
          <ac:chgData name="Tommy DiProva" userId="8389fe65fa7eb577" providerId="LiveId" clId="{88DADF4B-4A77-498B-A810-9AC48B21EF5F}" dt="2023-03-03T03:59:17.891" v="1583" actId="478"/>
          <ac:grpSpMkLst>
            <pc:docMk/>
            <pc:sldMk cId="3067529870" sldId="258"/>
            <ac:grpSpMk id="161" creationId="{9534B3A3-ADA2-864E-E746-A98758821701}"/>
          </ac:grpSpMkLst>
        </pc:grpChg>
        <pc:grpChg chg="add del mod">
          <ac:chgData name="Tommy DiProva" userId="8389fe65fa7eb577" providerId="LiveId" clId="{88DADF4B-4A77-498B-A810-9AC48B21EF5F}" dt="2023-03-03T03:44:14.612" v="981" actId="478"/>
          <ac:grpSpMkLst>
            <pc:docMk/>
            <pc:sldMk cId="3067529870" sldId="258"/>
            <ac:grpSpMk id="165" creationId="{6F7E3856-C880-67C1-42DA-D4F62B1DBDFB}"/>
          </ac:grpSpMkLst>
        </pc:gr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3067529870" sldId="258"/>
            <ac:grpSpMk id="171" creationId="{D4F95B45-5CFD-D6C3-A5E4-97266107BE46}"/>
          </ac:grpSpMkLst>
        </pc:gr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3067529870" sldId="258"/>
            <ac:grpSpMk id="186" creationId="{CF412DD9-033C-F4A7-24FE-B4264420AF47}"/>
          </ac:grpSpMkLst>
        </pc:gr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3067529870" sldId="258"/>
            <ac:grpSpMk id="195" creationId="{F02017E8-D222-9216-9D03-8EAFFFE51F32}"/>
          </ac:grpSpMkLst>
        </pc:gr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3067529870" sldId="258"/>
            <ac:grpSpMk id="203" creationId="{9561131E-2D28-E9D3-A350-632D78613355}"/>
          </ac:grpSpMkLst>
        </pc:gr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3067529870" sldId="258"/>
            <ac:grpSpMk id="212" creationId="{4BF59DB5-3028-44C4-F90B-8434613FD8ED}"/>
          </ac:grpSpMkLst>
        </pc:gr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3067529870" sldId="258"/>
            <ac:grpSpMk id="220" creationId="{DA6A5FEA-2889-B72F-B81F-6FB9CB0EC140}"/>
          </ac:grpSpMkLst>
        </pc:gr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3067529870" sldId="258"/>
            <ac:grpSpMk id="232" creationId="{F5C7F165-FA91-8F44-C7F6-E77718662331}"/>
          </ac:grpSpMkLst>
        </pc:gr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3067529870" sldId="258"/>
            <ac:grpSpMk id="245" creationId="{16515451-64AA-8D05-C6AF-E427F9D90817}"/>
          </ac:grpSpMkLst>
        </pc:gr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3067529870" sldId="258"/>
            <ac:grpSpMk id="266" creationId="{3C5C8199-E63B-1D73-931B-62D5F0A9677D}"/>
          </ac:grpSpMkLst>
        </pc:grpChg>
        <pc:cxnChg chg="mod">
          <ac:chgData name="Tommy DiProva" userId="8389fe65fa7eb577" providerId="LiveId" clId="{88DADF4B-4A77-498B-A810-9AC48B21EF5F}" dt="2023-03-04T04:46:50.025" v="2574"/>
          <ac:cxnSpMkLst>
            <pc:docMk/>
            <pc:sldMk cId="3067529870" sldId="258"/>
            <ac:cxnSpMk id="7" creationId="{5F0D166B-1418-FC0B-B415-BFF05DC9B02E}"/>
          </ac:cxnSpMkLst>
        </pc:cxnChg>
        <pc:cxnChg chg="mod">
          <ac:chgData name="Tommy DiProva" userId="8389fe65fa7eb577" providerId="LiveId" clId="{88DADF4B-4A77-498B-A810-9AC48B21EF5F}" dt="2023-03-04T04:46:50.025" v="2574"/>
          <ac:cxnSpMkLst>
            <pc:docMk/>
            <pc:sldMk cId="3067529870" sldId="258"/>
            <ac:cxnSpMk id="8" creationId="{F2DCC825-C04F-F8BC-D341-31316A930C29}"/>
          </ac:cxnSpMkLst>
        </pc:cxnChg>
        <pc:cxnChg chg="mod">
          <ac:chgData name="Tommy DiProva" userId="8389fe65fa7eb577" providerId="LiveId" clId="{88DADF4B-4A77-498B-A810-9AC48B21EF5F}" dt="2023-03-04T04:46:50.025" v="2574"/>
          <ac:cxnSpMkLst>
            <pc:docMk/>
            <pc:sldMk cId="3067529870" sldId="258"/>
            <ac:cxnSpMk id="10" creationId="{AA86C62C-731F-1328-F70E-420A0428448D}"/>
          </ac:cxnSpMkLst>
        </pc:cxnChg>
        <pc:cxnChg chg="mod">
          <ac:chgData name="Tommy DiProva" userId="8389fe65fa7eb577" providerId="LiveId" clId="{88DADF4B-4A77-498B-A810-9AC48B21EF5F}" dt="2023-03-04T04:46:50.025" v="2574"/>
          <ac:cxnSpMkLst>
            <pc:docMk/>
            <pc:sldMk cId="3067529870" sldId="258"/>
            <ac:cxnSpMk id="14" creationId="{D03A7837-DA2B-1093-7888-F89830BE4D72}"/>
          </ac:cxnSpMkLst>
        </pc:cxnChg>
        <pc:cxnChg chg="add mod">
          <ac:chgData name="Tommy DiProva" userId="8389fe65fa7eb577" providerId="LiveId" clId="{88DADF4B-4A77-498B-A810-9AC48B21EF5F}" dt="2023-03-04T04:46:50.025" v="2574"/>
          <ac:cxnSpMkLst>
            <pc:docMk/>
            <pc:sldMk cId="3067529870" sldId="258"/>
            <ac:cxnSpMk id="21" creationId="{42474A42-D310-D326-B4D4-41CDC05CC331}"/>
          </ac:cxnSpMkLst>
        </pc:cxnChg>
        <pc:cxnChg chg="add mod">
          <ac:chgData name="Tommy DiProva" userId="8389fe65fa7eb577" providerId="LiveId" clId="{88DADF4B-4A77-498B-A810-9AC48B21EF5F}" dt="2023-03-04T04:46:50.025" v="2574"/>
          <ac:cxnSpMkLst>
            <pc:docMk/>
            <pc:sldMk cId="3067529870" sldId="258"/>
            <ac:cxnSpMk id="29" creationId="{DA80F86F-4AF9-16CB-7CA0-2BCAF75C2CE1}"/>
          </ac:cxnSpMkLst>
        </pc:cxnChg>
        <pc:cxnChg chg="add mod">
          <ac:chgData name="Tommy DiProva" userId="8389fe65fa7eb577" providerId="LiveId" clId="{88DADF4B-4A77-498B-A810-9AC48B21EF5F}" dt="2023-03-04T04:46:50.025" v="2574"/>
          <ac:cxnSpMkLst>
            <pc:docMk/>
            <pc:sldMk cId="3067529870" sldId="258"/>
            <ac:cxnSpMk id="32" creationId="{EF0576ED-7EE6-91BA-E1E3-B0A012F83D34}"/>
          </ac:cxnSpMkLst>
        </pc:cxnChg>
        <pc:cxnChg chg="add del mod">
          <ac:chgData name="Tommy DiProva" userId="8389fe65fa7eb577" providerId="LiveId" clId="{88DADF4B-4A77-498B-A810-9AC48B21EF5F}" dt="2023-03-04T04:05:40.611" v="2011" actId="21"/>
          <ac:cxnSpMkLst>
            <pc:docMk/>
            <pc:sldMk cId="3067529870" sldId="258"/>
            <ac:cxnSpMk id="49" creationId="{EF6C7776-C4D1-639B-4056-993A8F492D84}"/>
          </ac:cxnSpMkLst>
        </pc:cxnChg>
        <pc:cxnChg chg="add del mod">
          <ac:chgData name="Tommy DiProva" userId="8389fe65fa7eb577" providerId="LiveId" clId="{88DADF4B-4A77-498B-A810-9AC48B21EF5F}" dt="2023-03-04T04:05:40.611" v="2011" actId="21"/>
          <ac:cxnSpMkLst>
            <pc:docMk/>
            <pc:sldMk cId="3067529870" sldId="258"/>
            <ac:cxnSpMk id="52" creationId="{7CF6479E-6B13-66A5-40B0-D6C620EF0210}"/>
          </ac:cxnSpMkLst>
        </pc:cxnChg>
        <pc:cxnChg chg="add mod">
          <ac:chgData name="Tommy DiProva" userId="8389fe65fa7eb577" providerId="LiveId" clId="{88DADF4B-4A77-498B-A810-9AC48B21EF5F}" dt="2023-03-04T04:46:50.025" v="2574"/>
          <ac:cxnSpMkLst>
            <pc:docMk/>
            <pc:sldMk cId="3067529870" sldId="258"/>
            <ac:cxnSpMk id="57" creationId="{8D2C5CB2-1441-6839-23FC-2E9DBB54DE20}"/>
          </ac:cxnSpMkLst>
        </pc:cxnChg>
        <pc:cxnChg chg="add del mod">
          <ac:chgData name="Tommy DiProva" userId="8389fe65fa7eb577" providerId="LiveId" clId="{88DADF4B-4A77-498B-A810-9AC48B21EF5F}" dt="2023-03-03T02:53:13.013" v="280" actId="11529"/>
          <ac:cxnSpMkLst>
            <pc:docMk/>
            <pc:sldMk cId="3067529870" sldId="258"/>
            <ac:cxnSpMk id="64" creationId="{99E3DC46-8C1E-E910-B199-560C1152D542}"/>
          </ac:cxnSpMkLst>
        </pc:cxnChg>
        <pc:cxnChg chg="add mod">
          <ac:chgData name="Tommy DiProva" userId="8389fe65fa7eb577" providerId="LiveId" clId="{88DADF4B-4A77-498B-A810-9AC48B21EF5F}" dt="2023-03-04T04:46:50.025" v="2574"/>
          <ac:cxnSpMkLst>
            <pc:docMk/>
            <pc:sldMk cId="3067529870" sldId="258"/>
            <ac:cxnSpMk id="65" creationId="{C9753AE5-EF89-5816-C550-1824A0FB30BA}"/>
          </ac:cxnSpMkLst>
        </pc:cxnChg>
        <pc:cxnChg chg="add del mod">
          <ac:chgData name="Tommy DiProva" userId="8389fe65fa7eb577" providerId="LiveId" clId="{88DADF4B-4A77-498B-A810-9AC48B21EF5F}" dt="2023-03-03T02:58:06.882" v="399" actId="478"/>
          <ac:cxnSpMkLst>
            <pc:docMk/>
            <pc:sldMk cId="3067529870" sldId="258"/>
            <ac:cxnSpMk id="75" creationId="{BF056CE8-1F17-87B1-AB2C-C281CC3D662D}"/>
          </ac:cxnSpMkLst>
        </pc:cxnChg>
        <pc:cxnChg chg="add del mod">
          <ac:chgData name="Tommy DiProva" userId="8389fe65fa7eb577" providerId="LiveId" clId="{88DADF4B-4A77-498B-A810-9AC48B21EF5F}" dt="2023-03-03T02:58:34.323" v="403" actId="478"/>
          <ac:cxnSpMkLst>
            <pc:docMk/>
            <pc:sldMk cId="3067529870" sldId="258"/>
            <ac:cxnSpMk id="78" creationId="{48F9A61D-5C94-97CB-44E9-B64A5CC3C9AC}"/>
          </ac:cxnSpMkLst>
        </pc:cxnChg>
        <pc:cxnChg chg="add del mod">
          <ac:chgData name="Tommy DiProva" userId="8389fe65fa7eb577" providerId="LiveId" clId="{88DADF4B-4A77-498B-A810-9AC48B21EF5F}" dt="2023-03-03T02:59:01.832" v="409" actId="478"/>
          <ac:cxnSpMkLst>
            <pc:docMk/>
            <pc:sldMk cId="3067529870" sldId="258"/>
            <ac:cxnSpMk id="82" creationId="{18AB594F-8714-938C-DDF3-537FDFE05714}"/>
          </ac:cxnSpMkLst>
        </pc:cxnChg>
        <pc:cxnChg chg="add del mod">
          <ac:chgData name="Tommy DiProva" userId="8389fe65fa7eb577" providerId="LiveId" clId="{88DADF4B-4A77-498B-A810-9AC48B21EF5F}" dt="2023-03-03T02:59:40.832" v="412" actId="478"/>
          <ac:cxnSpMkLst>
            <pc:docMk/>
            <pc:sldMk cId="3067529870" sldId="258"/>
            <ac:cxnSpMk id="88" creationId="{29950C81-0BA5-E8FB-1E6F-6113E813C631}"/>
          </ac:cxnSpMkLst>
        </pc:cxnChg>
        <pc:cxnChg chg="add mod ord">
          <ac:chgData name="Tommy DiProva" userId="8389fe65fa7eb577" providerId="LiveId" clId="{88DADF4B-4A77-498B-A810-9AC48B21EF5F}" dt="2023-03-04T04:46:50.025" v="2574"/>
          <ac:cxnSpMkLst>
            <pc:docMk/>
            <pc:sldMk cId="3067529870" sldId="258"/>
            <ac:cxnSpMk id="93" creationId="{DB1182B1-1B86-73E5-DD68-BAB0B9F983AB}"/>
          </ac:cxnSpMkLst>
        </pc:cxnChg>
        <pc:cxnChg chg="add mod ord">
          <ac:chgData name="Tommy DiProva" userId="8389fe65fa7eb577" providerId="LiveId" clId="{88DADF4B-4A77-498B-A810-9AC48B21EF5F}" dt="2023-03-04T04:46:50.025" v="2574"/>
          <ac:cxnSpMkLst>
            <pc:docMk/>
            <pc:sldMk cId="3067529870" sldId="258"/>
            <ac:cxnSpMk id="95" creationId="{8BBDE9BD-CEC7-CAF0-0DD7-1B9D82517E27}"/>
          </ac:cxnSpMkLst>
        </pc:cxnChg>
        <pc:cxnChg chg="add mod">
          <ac:chgData name="Tommy DiProva" userId="8389fe65fa7eb577" providerId="LiveId" clId="{88DADF4B-4A77-498B-A810-9AC48B21EF5F}" dt="2023-03-04T04:46:50.025" v="2574"/>
          <ac:cxnSpMkLst>
            <pc:docMk/>
            <pc:sldMk cId="3067529870" sldId="258"/>
            <ac:cxnSpMk id="97" creationId="{0872A383-D6AC-FC8A-EA6F-52EE204383D1}"/>
          </ac:cxnSpMkLst>
        </pc:cxnChg>
        <pc:cxnChg chg="add mod">
          <ac:chgData name="Tommy DiProva" userId="8389fe65fa7eb577" providerId="LiveId" clId="{88DADF4B-4A77-498B-A810-9AC48B21EF5F}" dt="2023-03-04T04:46:50.025" v="2574"/>
          <ac:cxnSpMkLst>
            <pc:docMk/>
            <pc:sldMk cId="3067529870" sldId="258"/>
            <ac:cxnSpMk id="100" creationId="{CD907691-7110-6191-961D-A836DFC61973}"/>
          </ac:cxnSpMkLst>
        </pc:cxnChg>
      </pc:sldChg>
      <pc:sldChg chg="addSp delSp modSp new mod ord">
        <pc:chgData name="Tommy DiProva" userId="8389fe65fa7eb577" providerId="LiveId" clId="{88DADF4B-4A77-498B-A810-9AC48B21EF5F}" dt="2023-03-04T06:50:46.111" v="3487"/>
        <pc:sldMkLst>
          <pc:docMk/>
          <pc:sldMk cId="3501321873" sldId="259"/>
        </pc:sldMkLst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2" creationId="{0DDEFCCF-0B95-E893-A5A6-E6213711D221}"/>
          </ac:spMkLst>
        </pc:spChg>
        <pc:spChg chg="add del mod">
          <ac:chgData name="Tommy DiProva" userId="8389fe65fa7eb577" providerId="LiveId" clId="{88DADF4B-4A77-498B-A810-9AC48B21EF5F}" dt="2023-03-04T03:48:26.642" v="1907" actId="478"/>
          <ac:spMkLst>
            <pc:docMk/>
            <pc:sldMk cId="3501321873" sldId="259"/>
            <ac:spMk id="3" creationId="{B00787B2-7A14-FA86-E26C-95B7D7D890C8}"/>
          </ac:spMkLst>
        </pc:spChg>
        <pc:spChg chg="mod topLvl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4" creationId="{E965A89D-02E6-EFD5-7C0B-67D8F39DC0EC}"/>
          </ac:spMkLst>
        </pc:spChg>
        <pc:spChg chg="mod topLvl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5" creationId="{D037FDA7-859C-1299-491F-C879FC9FDD16}"/>
          </ac:spMkLst>
        </pc:spChg>
        <pc:spChg chg="mod topLvl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6" creationId="{BA9C3639-F50D-6B27-2F4F-1ECFFE8BD5E2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7" creationId="{E6F8EEBA-1825-9C8E-7EC0-EB37D4D272A5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8" creationId="{0EDFAE46-DD9D-C14C-C52F-10BFA5B31263}"/>
          </ac:spMkLst>
        </pc:spChg>
        <pc:spChg chg="del mod">
          <ac:chgData name="Tommy DiProva" userId="8389fe65fa7eb577" providerId="LiveId" clId="{88DADF4B-4A77-498B-A810-9AC48B21EF5F}" dt="2023-03-04T03:49:27.312" v="1914" actId="478"/>
          <ac:spMkLst>
            <pc:docMk/>
            <pc:sldMk cId="3501321873" sldId="259"/>
            <ac:spMk id="11" creationId="{1195187A-3400-C68E-A518-E1155A195083}"/>
          </ac:spMkLst>
        </pc:spChg>
        <pc:spChg chg="mod">
          <ac:chgData name="Tommy DiProva" userId="8389fe65fa7eb577" providerId="LiveId" clId="{88DADF4B-4A77-498B-A810-9AC48B21EF5F}" dt="2023-03-03T03:25:48.909" v="708"/>
          <ac:spMkLst>
            <pc:docMk/>
            <pc:sldMk cId="3501321873" sldId="259"/>
            <ac:spMk id="12" creationId="{3587628C-65A8-B2C5-D05D-DFD7E2CB1B85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12" creationId="{D5FFE6A4-04C1-C9F5-EE2F-D7A6E5CD25A6}"/>
          </ac:spMkLst>
        </pc:spChg>
        <pc:spChg chg="mod">
          <ac:chgData name="Tommy DiProva" userId="8389fe65fa7eb577" providerId="LiveId" clId="{88DADF4B-4A77-498B-A810-9AC48B21EF5F}" dt="2023-03-03T03:25:48.909" v="708"/>
          <ac:spMkLst>
            <pc:docMk/>
            <pc:sldMk cId="3501321873" sldId="259"/>
            <ac:spMk id="13" creationId="{145A97A9-D014-171C-3548-6B77EBFE413C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13" creationId="{36501431-AA76-DA99-0E16-1994A068E96F}"/>
          </ac:spMkLst>
        </pc:spChg>
        <pc:spChg chg="mod">
          <ac:chgData name="Tommy DiProva" userId="8389fe65fa7eb577" providerId="LiveId" clId="{88DADF4B-4A77-498B-A810-9AC48B21EF5F}" dt="2023-03-03T03:25:48.909" v="708"/>
          <ac:spMkLst>
            <pc:docMk/>
            <pc:sldMk cId="3501321873" sldId="259"/>
            <ac:spMk id="14" creationId="{0DDAC054-CD0E-C00C-1D89-04296943D047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14" creationId="{C19F08AB-9AE1-4385-CD5C-C038AEF2D40C}"/>
          </ac:spMkLst>
        </pc:spChg>
        <pc:spChg chg="del mod">
          <ac:chgData name="Tommy DiProva" userId="8389fe65fa7eb577" providerId="LiveId" clId="{88DADF4B-4A77-498B-A810-9AC48B21EF5F}" dt="2023-03-03T03:26:03.773" v="710" actId="478"/>
          <ac:spMkLst>
            <pc:docMk/>
            <pc:sldMk cId="3501321873" sldId="259"/>
            <ac:spMk id="15" creationId="{203B62A4-B6EC-667C-5F1A-7E7BB7D7A3B2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15" creationId="{FE7FD21F-9984-AA5A-4C20-F9F3CDBAE6EC}"/>
          </ac:spMkLst>
        </pc:spChg>
        <pc:spChg chg="mod">
          <ac:chgData name="Tommy DiProva" userId="8389fe65fa7eb577" providerId="LiveId" clId="{88DADF4B-4A77-498B-A810-9AC48B21EF5F}" dt="2023-03-03T03:25:48.909" v="708"/>
          <ac:spMkLst>
            <pc:docMk/>
            <pc:sldMk cId="3501321873" sldId="259"/>
            <ac:spMk id="16" creationId="{09F6C81E-FB91-C234-CE0F-F5E5CB39C620}"/>
          </ac:spMkLst>
        </pc:spChg>
        <pc:spChg chg="add mod or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16" creationId="{2405E9D1-945D-5E8D-A1A1-FDDDB6294C20}"/>
          </ac:spMkLst>
        </pc:spChg>
        <pc:spChg chg="mod">
          <ac:chgData name="Tommy DiProva" userId="8389fe65fa7eb577" providerId="LiveId" clId="{88DADF4B-4A77-498B-A810-9AC48B21EF5F}" dt="2023-03-03T03:26:08.931" v="711"/>
          <ac:spMkLst>
            <pc:docMk/>
            <pc:sldMk cId="3501321873" sldId="259"/>
            <ac:spMk id="18" creationId="{CCB89052-233C-63E9-8378-6CEDE6FC69EF}"/>
          </ac:spMkLst>
        </pc:spChg>
        <pc:spChg chg="mod">
          <ac:chgData name="Tommy DiProva" userId="8389fe65fa7eb577" providerId="LiveId" clId="{88DADF4B-4A77-498B-A810-9AC48B21EF5F}" dt="2023-03-03T03:26:08.931" v="711"/>
          <ac:spMkLst>
            <pc:docMk/>
            <pc:sldMk cId="3501321873" sldId="259"/>
            <ac:spMk id="19" creationId="{09166FE2-FEC7-656D-EC67-7AB8AFAEC5C1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19" creationId="{A562911F-A394-4E97-0ACF-809800135312}"/>
          </ac:spMkLst>
        </pc:spChg>
        <pc:spChg chg="mod">
          <ac:chgData name="Tommy DiProva" userId="8389fe65fa7eb577" providerId="LiveId" clId="{88DADF4B-4A77-498B-A810-9AC48B21EF5F}" dt="2023-03-03T03:26:08.931" v="711"/>
          <ac:spMkLst>
            <pc:docMk/>
            <pc:sldMk cId="3501321873" sldId="259"/>
            <ac:spMk id="20" creationId="{C173C416-4E21-AE1D-2143-D70CB6FF0AA1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21" creationId="{C9FE6A8D-A15E-1474-D556-03D38E2A5CDD}"/>
          </ac:spMkLst>
        </pc:spChg>
        <pc:spChg chg="del mod">
          <ac:chgData name="Tommy DiProva" userId="8389fe65fa7eb577" providerId="LiveId" clId="{88DADF4B-4A77-498B-A810-9AC48B21EF5F}" dt="2023-03-03T03:26:38.096" v="713" actId="478"/>
          <ac:spMkLst>
            <pc:docMk/>
            <pc:sldMk cId="3501321873" sldId="259"/>
            <ac:spMk id="21" creationId="{CA95F87C-61E1-7C6E-FE0D-50BE2FA31893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22" creationId="{324554CE-5223-56F1-BF01-70DA3CD8A655}"/>
          </ac:spMkLst>
        </pc:spChg>
        <pc:spChg chg="mod">
          <ac:chgData name="Tommy DiProva" userId="8389fe65fa7eb577" providerId="LiveId" clId="{88DADF4B-4A77-498B-A810-9AC48B21EF5F}" dt="2023-03-03T03:26:41.823" v="714"/>
          <ac:spMkLst>
            <pc:docMk/>
            <pc:sldMk cId="3501321873" sldId="259"/>
            <ac:spMk id="23" creationId="{2BB75058-735A-7283-0E6A-E356A634707E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23" creationId="{DFE5CF8F-ACB3-4AEE-54B9-54F51CFFBFD0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24" creationId="{156EC10F-4AF9-7E90-12CB-62A9CD967FBF}"/>
          </ac:spMkLst>
        </pc:spChg>
        <pc:spChg chg="mod">
          <ac:chgData name="Tommy DiProva" userId="8389fe65fa7eb577" providerId="LiveId" clId="{88DADF4B-4A77-498B-A810-9AC48B21EF5F}" dt="2023-03-03T03:26:41.823" v="714"/>
          <ac:spMkLst>
            <pc:docMk/>
            <pc:sldMk cId="3501321873" sldId="259"/>
            <ac:spMk id="24" creationId="{A05244F0-324D-439B-3EA1-DEDB9D9A2D80}"/>
          </ac:spMkLst>
        </pc:spChg>
        <pc:spChg chg="del mod">
          <ac:chgData name="Tommy DiProva" userId="8389fe65fa7eb577" providerId="LiveId" clId="{88DADF4B-4A77-498B-A810-9AC48B21EF5F}" dt="2023-03-03T03:26:49.653" v="716" actId="478"/>
          <ac:spMkLst>
            <pc:docMk/>
            <pc:sldMk cId="3501321873" sldId="259"/>
            <ac:spMk id="25" creationId="{27FC259A-529A-A7A6-EDF3-AF650A778E96}"/>
          </ac:spMkLst>
        </pc:spChg>
        <pc:spChg chg="add mod">
          <ac:chgData name="Tommy DiProva" userId="8389fe65fa7eb577" providerId="LiveId" clId="{88DADF4B-4A77-498B-A810-9AC48B21EF5F}" dt="2023-03-04T06:50:46.111" v="3487"/>
          <ac:spMkLst>
            <pc:docMk/>
            <pc:sldMk cId="3501321873" sldId="259"/>
            <ac:spMk id="26" creationId="{31B58763-F713-424F-6C91-A68A79337609}"/>
          </ac:spMkLst>
        </pc:spChg>
        <pc:spChg chg="mod">
          <ac:chgData name="Tommy DiProva" userId="8389fe65fa7eb577" providerId="LiveId" clId="{88DADF4B-4A77-498B-A810-9AC48B21EF5F}" dt="2023-03-03T03:26:58.279" v="717"/>
          <ac:spMkLst>
            <pc:docMk/>
            <pc:sldMk cId="3501321873" sldId="259"/>
            <ac:spMk id="27" creationId="{0CBAC0FC-65F5-A34A-5702-B6210CC73867}"/>
          </ac:spMkLst>
        </pc:spChg>
        <pc:spChg chg="del mod">
          <ac:chgData name="Tommy DiProva" userId="8389fe65fa7eb577" providerId="LiveId" clId="{88DADF4B-4A77-498B-A810-9AC48B21EF5F}" dt="2023-03-03T03:27:06.794" v="719" actId="478"/>
          <ac:spMkLst>
            <pc:docMk/>
            <pc:sldMk cId="3501321873" sldId="259"/>
            <ac:spMk id="28" creationId="{B11EA056-AFD7-C8CA-DC6A-A995DB9BA15F}"/>
          </ac:spMkLst>
        </pc:spChg>
        <pc:spChg chg="mod">
          <ac:chgData name="Tommy DiProva" userId="8389fe65fa7eb577" providerId="LiveId" clId="{88DADF4B-4A77-498B-A810-9AC48B21EF5F}" dt="2023-03-03T03:26:58.279" v="717"/>
          <ac:spMkLst>
            <pc:docMk/>
            <pc:sldMk cId="3501321873" sldId="259"/>
            <ac:spMk id="29" creationId="{F9BA02B6-56C1-6B02-A4CD-6D41BFE61569}"/>
          </ac:spMkLst>
        </pc:spChg>
        <pc:spChg chg="mod">
          <ac:chgData name="Tommy DiProva" userId="8389fe65fa7eb577" providerId="LiveId" clId="{88DADF4B-4A77-498B-A810-9AC48B21EF5F}" dt="2023-03-03T03:27:12.079" v="720"/>
          <ac:spMkLst>
            <pc:docMk/>
            <pc:sldMk cId="3501321873" sldId="259"/>
            <ac:spMk id="31" creationId="{6632A45A-F8C1-EBE6-61EB-A0343ECE08D2}"/>
          </ac:spMkLst>
        </pc:spChg>
        <pc:spChg chg="mod">
          <ac:chgData name="Tommy DiProva" userId="8389fe65fa7eb577" providerId="LiveId" clId="{88DADF4B-4A77-498B-A810-9AC48B21EF5F}" dt="2023-03-03T03:27:12.079" v="720"/>
          <ac:spMkLst>
            <pc:docMk/>
            <pc:sldMk cId="3501321873" sldId="259"/>
            <ac:spMk id="32" creationId="{2D4A9B7B-88E0-A110-9B76-21B093B74C1C}"/>
          </ac:spMkLst>
        </pc:spChg>
        <pc:spChg chg="mod">
          <ac:chgData name="Tommy DiProva" userId="8389fe65fa7eb577" providerId="LiveId" clId="{88DADF4B-4A77-498B-A810-9AC48B21EF5F}" dt="2023-03-03T03:27:12.079" v="720"/>
          <ac:spMkLst>
            <pc:docMk/>
            <pc:sldMk cId="3501321873" sldId="259"/>
            <ac:spMk id="33" creationId="{61F775F4-E0E6-BCA9-71FF-F17702C75B6E}"/>
          </ac:spMkLst>
        </pc:spChg>
        <pc:spChg chg="mod">
          <ac:chgData name="Tommy DiProva" userId="8389fe65fa7eb577" providerId="LiveId" clId="{88DADF4B-4A77-498B-A810-9AC48B21EF5F}" dt="2023-03-03T03:27:32.393" v="723"/>
          <ac:spMkLst>
            <pc:docMk/>
            <pc:sldMk cId="3501321873" sldId="259"/>
            <ac:spMk id="35" creationId="{F9B5B455-88BC-77CE-EAF4-6A8889F8BB5D}"/>
          </ac:spMkLst>
        </pc:spChg>
        <pc:spChg chg="del mod">
          <ac:chgData name="Tommy DiProva" userId="8389fe65fa7eb577" providerId="LiveId" clId="{88DADF4B-4A77-498B-A810-9AC48B21EF5F}" dt="2023-03-03T03:27:45.285" v="725" actId="478"/>
          <ac:spMkLst>
            <pc:docMk/>
            <pc:sldMk cId="3501321873" sldId="259"/>
            <ac:spMk id="36" creationId="{EE31411B-53D5-4C17-C9DD-9ADEB2E3D916}"/>
          </ac:spMkLst>
        </pc:spChg>
        <pc:spChg chg="del mod">
          <ac:chgData name="Tommy DiProva" userId="8389fe65fa7eb577" providerId="LiveId" clId="{88DADF4B-4A77-498B-A810-9AC48B21EF5F}" dt="2023-03-03T03:27:47.436" v="726" actId="478"/>
          <ac:spMkLst>
            <pc:docMk/>
            <pc:sldMk cId="3501321873" sldId="259"/>
            <ac:spMk id="37" creationId="{F03413E6-E132-849B-DC66-63B0D72D0FC7}"/>
          </ac:spMkLst>
        </pc:spChg>
        <pc:spChg chg="mod">
          <ac:chgData name="Tommy DiProva" userId="8389fe65fa7eb577" providerId="LiveId" clId="{88DADF4B-4A77-498B-A810-9AC48B21EF5F}" dt="2023-03-03T03:27:32.393" v="723"/>
          <ac:spMkLst>
            <pc:docMk/>
            <pc:sldMk cId="3501321873" sldId="259"/>
            <ac:spMk id="38" creationId="{9F6B2F2C-88AD-6382-121C-39EB2302FE87}"/>
          </ac:spMkLst>
        </pc:spChg>
        <pc:spChg chg="mod">
          <ac:chgData name="Tommy DiProva" userId="8389fe65fa7eb577" providerId="LiveId" clId="{88DADF4B-4A77-498B-A810-9AC48B21EF5F}" dt="2023-03-03T03:27:32.393" v="723"/>
          <ac:spMkLst>
            <pc:docMk/>
            <pc:sldMk cId="3501321873" sldId="259"/>
            <ac:spMk id="39" creationId="{669A9455-5559-2941-1298-D0E0CD870D6F}"/>
          </ac:spMkLst>
        </pc:spChg>
        <pc:spChg chg="mod">
          <ac:chgData name="Tommy DiProva" userId="8389fe65fa7eb577" providerId="LiveId" clId="{88DADF4B-4A77-498B-A810-9AC48B21EF5F}" dt="2023-03-03T03:27:51.794" v="727"/>
          <ac:spMkLst>
            <pc:docMk/>
            <pc:sldMk cId="3501321873" sldId="259"/>
            <ac:spMk id="41" creationId="{C8E7F5EF-A7B4-EB3C-6EF0-8DBB3C2CC2CB}"/>
          </ac:spMkLst>
        </pc:spChg>
        <pc:spChg chg="mod">
          <ac:chgData name="Tommy DiProva" userId="8389fe65fa7eb577" providerId="LiveId" clId="{88DADF4B-4A77-498B-A810-9AC48B21EF5F}" dt="2023-03-03T03:27:51.794" v="727"/>
          <ac:spMkLst>
            <pc:docMk/>
            <pc:sldMk cId="3501321873" sldId="259"/>
            <ac:spMk id="42" creationId="{159005C8-75DC-DF70-5654-AA15AA135A94}"/>
          </ac:spMkLst>
        </pc:spChg>
        <pc:spChg chg="del mod">
          <ac:chgData name="Tommy DiProva" userId="8389fe65fa7eb577" providerId="LiveId" clId="{88DADF4B-4A77-498B-A810-9AC48B21EF5F}" dt="2023-03-03T03:28:07.185" v="730" actId="478"/>
          <ac:spMkLst>
            <pc:docMk/>
            <pc:sldMk cId="3501321873" sldId="259"/>
            <ac:spMk id="43" creationId="{1CBCD44E-BE7A-4BE4-6F67-135138E87167}"/>
          </ac:spMkLst>
        </pc:spChg>
        <pc:spChg chg="del mod">
          <ac:chgData name="Tommy DiProva" userId="8389fe65fa7eb577" providerId="LiveId" clId="{88DADF4B-4A77-498B-A810-9AC48B21EF5F}" dt="2023-03-03T03:28:05.093" v="729" actId="478"/>
          <ac:spMkLst>
            <pc:docMk/>
            <pc:sldMk cId="3501321873" sldId="259"/>
            <ac:spMk id="44" creationId="{626E5C28-1C4E-CEC7-410C-51011E94B813}"/>
          </ac:spMkLst>
        </pc:spChg>
        <pc:spChg chg="mod">
          <ac:chgData name="Tommy DiProva" userId="8389fe65fa7eb577" providerId="LiveId" clId="{88DADF4B-4A77-498B-A810-9AC48B21EF5F}" dt="2023-03-03T03:27:51.794" v="727"/>
          <ac:spMkLst>
            <pc:docMk/>
            <pc:sldMk cId="3501321873" sldId="259"/>
            <ac:spMk id="45" creationId="{36180B8E-1799-3303-91DB-47CDEC09747B}"/>
          </ac:spMkLst>
        </pc:spChg>
        <pc:spChg chg="mod">
          <ac:chgData name="Tommy DiProva" userId="8389fe65fa7eb577" providerId="LiveId" clId="{88DADF4B-4A77-498B-A810-9AC48B21EF5F}" dt="2023-03-03T03:28:11.728" v="731"/>
          <ac:spMkLst>
            <pc:docMk/>
            <pc:sldMk cId="3501321873" sldId="259"/>
            <ac:spMk id="47" creationId="{6CAB025E-223B-D303-D8C2-910BBAB9856A}"/>
          </ac:spMkLst>
        </pc:spChg>
        <pc:spChg chg="mod">
          <ac:chgData name="Tommy DiProva" userId="8389fe65fa7eb577" providerId="LiveId" clId="{88DADF4B-4A77-498B-A810-9AC48B21EF5F}" dt="2023-03-03T03:28:11.728" v="731"/>
          <ac:spMkLst>
            <pc:docMk/>
            <pc:sldMk cId="3501321873" sldId="259"/>
            <ac:spMk id="48" creationId="{2CAEDFDE-61C9-117F-9C25-6CE66D0BA128}"/>
          </ac:spMkLst>
        </pc:spChg>
        <pc:spChg chg="del mod">
          <ac:chgData name="Tommy DiProva" userId="8389fe65fa7eb577" providerId="LiveId" clId="{88DADF4B-4A77-498B-A810-9AC48B21EF5F}" dt="2023-03-03T03:28:33.042" v="734" actId="478"/>
          <ac:spMkLst>
            <pc:docMk/>
            <pc:sldMk cId="3501321873" sldId="259"/>
            <ac:spMk id="49" creationId="{2411F120-720B-4425-680B-E70FF47B103D}"/>
          </ac:spMkLst>
        </pc:spChg>
        <pc:spChg chg="mod">
          <ac:chgData name="Tommy DiProva" userId="8389fe65fa7eb577" providerId="LiveId" clId="{88DADF4B-4A77-498B-A810-9AC48B21EF5F}" dt="2023-03-03T03:28:11.728" v="731"/>
          <ac:spMkLst>
            <pc:docMk/>
            <pc:sldMk cId="3501321873" sldId="259"/>
            <ac:spMk id="50" creationId="{4FEA96AF-8AD7-B1EF-3106-72A95C80F667}"/>
          </ac:spMkLst>
        </pc:spChg>
        <pc:spChg chg="del mod">
          <ac:chgData name="Tommy DiProva" userId="8389fe65fa7eb577" providerId="LiveId" clId="{88DADF4B-4A77-498B-A810-9AC48B21EF5F}" dt="2023-03-03T03:28:31.133" v="733" actId="478"/>
          <ac:spMkLst>
            <pc:docMk/>
            <pc:sldMk cId="3501321873" sldId="259"/>
            <ac:spMk id="51" creationId="{E9FE5941-8DAF-9633-8FFC-D700BCEEA565}"/>
          </ac:spMkLst>
        </pc:spChg>
        <pc:spChg chg="mod">
          <ac:chgData name="Tommy DiProva" userId="8389fe65fa7eb577" providerId="LiveId" clId="{88DADF4B-4A77-498B-A810-9AC48B21EF5F}" dt="2023-03-03T03:28:36.263" v="735"/>
          <ac:spMkLst>
            <pc:docMk/>
            <pc:sldMk cId="3501321873" sldId="259"/>
            <ac:spMk id="53" creationId="{BA4F3A58-0D0C-13C5-56BA-86E6BFF6F9C4}"/>
          </ac:spMkLst>
        </pc:spChg>
        <pc:spChg chg="del mod">
          <ac:chgData name="Tommy DiProva" userId="8389fe65fa7eb577" providerId="LiveId" clId="{88DADF4B-4A77-498B-A810-9AC48B21EF5F}" dt="2023-03-03T03:28:52.723" v="737" actId="478"/>
          <ac:spMkLst>
            <pc:docMk/>
            <pc:sldMk cId="3501321873" sldId="259"/>
            <ac:spMk id="54" creationId="{A251315C-DFFB-7B5E-9C21-1C0A87D6137B}"/>
          </ac:spMkLst>
        </pc:spChg>
        <pc:spChg chg="mod">
          <ac:chgData name="Tommy DiProva" userId="8389fe65fa7eb577" providerId="LiveId" clId="{88DADF4B-4A77-498B-A810-9AC48B21EF5F}" dt="2023-03-03T03:28:36.263" v="735"/>
          <ac:spMkLst>
            <pc:docMk/>
            <pc:sldMk cId="3501321873" sldId="259"/>
            <ac:spMk id="55" creationId="{0A9D90AE-082A-AF70-988A-ED11BB1EB572}"/>
          </ac:spMkLst>
        </pc:spChg>
        <pc:spChg chg="mod">
          <ac:chgData name="Tommy DiProva" userId="8389fe65fa7eb577" providerId="LiveId" clId="{88DADF4B-4A77-498B-A810-9AC48B21EF5F}" dt="2023-03-03T03:28:36.263" v="735"/>
          <ac:spMkLst>
            <pc:docMk/>
            <pc:sldMk cId="3501321873" sldId="259"/>
            <ac:spMk id="56" creationId="{16A435B0-4AB3-7E44-C85B-2DAB9E89FB26}"/>
          </ac:spMkLst>
        </pc:spChg>
        <pc:spChg chg="del mod">
          <ac:chgData name="Tommy DiProva" userId="8389fe65fa7eb577" providerId="LiveId" clId="{88DADF4B-4A77-498B-A810-9AC48B21EF5F}" dt="2023-03-03T03:28:54.497" v="738" actId="478"/>
          <ac:spMkLst>
            <pc:docMk/>
            <pc:sldMk cId="3501321873" sldId="259"/>
            <ac:spMk id="57" creationId="{C4FC4B7D-A465-CFE1-4762-BD7277B67248}"/>
          </ac:spMkLst>
        </pc:spChg>
        <pc:spChg chg="mod">
          <ac:chgData name="Tommy DiProva" userId="8389fe65fa7eb577" providerId="LiveId" clId="{88DADF4B-4A77-498B-A810-9AC48B21EF5F}" dt="2023-03-03T03:28:58.770" v="739"/>
          <ac:spMkLst>
            <pc:docMk/>
            <pc:sldMk cId="3501321873" sldId="259"/>
            <ac:spMk id="59" creationId="{906D6C97-8A8F-9809-8B2D-14A08E783454}"/>
          </ac:spMkLst>
        </pc:spChg>
        <pc:spChg chg="del mod">
          <ac:chgData name="Tommy DiProva" userId="8389fe65fa7eb577" providerId="LiveId" clId="{88DADF4B-4A77-498B-A810-9AC48B21EF5F}" dt="2023-03-03T03:29:10.883" v="741" actId="478"/>
          <ac:spMkLst>
            <pc:docMk/>
            <pc:sldMk cId="3501321873" sldId="259"/>
            <ac:spMk id="60" creationId="{D658411F-05B0-E672-B7EA-526BBF98EB24}"/>
          </ac:spMkLst>
        </pc:spChg>
        <pc:spChg chg="mod">
          <ac:chgData name="Tommy DiProva" userId="8389fe65fa7eb577" providerId="LiveId" clId="{88DADF4B-4A77-498B-A810-9AC48B21EF5F}" dt="2023-03-03T03:28:58.770" v="739"/>
          <ac:spMkLst>
            <pc:docMk/>
            <pc:sldMk cId="3501321873" sldId="259"/>
            <ac:spMk id="61" creationId="{1A1DB77B-9C7F-C61E-88B5-75AE64F8390E}"/>
          </ac:spMkLst>
        </pc:spChg>
        <pc:spChg chg="del mod">
          <ac:chgData name="Tommy DiProva" userId="8389fe65fa7eb577" providerId="LiveId" clId="{88DADF4B-4A77-498B-A810-9AC48B21EF5F}" dt="2023-03-03T03:29:14.103" v="742" actId="478"/>
          <ac:spMkLst>
            <pc:docMk/>
            <pc:sldMk cId="3501321873" sldId="259"/>
            <ac:spMk id="62" creationId="{3BA66D9E-45B2-68DE-8963-680BF106F25F}"/>
          </ac:spMkLst>
        </pc:spChg>
        <pc:spChg chg="mod">
          <ac:chgData name="Tommy DiProva" userId="8389fe65fa7eb577" providerId="LiveId" clId="{88DADF4B-4A77-498B-A810-9AC48B21EF5F}" dt="2023-03-03T03:28:58.770" v="739"/>
          <ac:spMkLst>
            <pc:docMk/>
            <pc:sldMk cId="3501321873" sldId="259"/>
            <ac:spMk id="63" creationId="{7DE86B84-FB4F-C71D-E5A7-5E80940CCFF5}"/>
          </ac:spMkLst>
        </pc:spChg>
        <pc:spChg chg="mod">
          <ac:chgData name="Tommy DiProva" userId="8389fe65fa7eb577" providerId="LiveId" clId="{88DADF4B-4A77-498B-A810-9AC48B21EF5F}" dt="2023-03-03T03:29:23.532" v="743"/>
          <ac:spMkLst>
            <pc:docMk/>
            <pc:sldMk cId="3501321873" sldId="259"/>
            <ac:spMk id="65" creationId="{C2F7D48D-569D-7566-EBA7-98939A8708FF}"/>
          </ac:spMkLst>
        </pc:spChg>
        <pc:spChg chg="del mod">
          <ac:chgData name="Tommy DiProva" userId="8389fe65fa7eb577" providerId="LiveId" clId="{88DADF4B-4A77-498B-A810-9AC48B21EF5F}" dt="2023-03-03T03:29:34.023" v="745" actId="478"/>
          <ac:spMkLst>
            <pc:docMk/>
            <pc:sldMk cId="3501321873" sldId="259"/>
            <ac:spMk id="66" creationId="{AAD65531-79FB-0D85-BF08-945D6677D1DC}"/>
          </ac:spMkLst>
        </pc:spChg>
        <pc:spChg chg="del mod">
          <ac:chgData name="Tommy DiProva" userId="8389fe65fa7eb577" providerId="LiveId" clId="{88DADF4B-4A77-498B-A810-9AC48B21EF5F}" dt="2023-03-03T03:29:40.136" v="747" actId="478"/>
          <ac:spMkLst>
            <pc:docMk/>
            <pc:sldMk cId="3501321873" sldId="259"/>
            <ac:spMk id="67" creationId="{2C6B8AD4-19D5-A84D-3750-0DB5126FFE03}"/>
          </ac:spMkLst>
        </pc:spChg>
        <pc:spChg chg="del mod">
          <ac:chgData name="Tommy DiProva" userId="8389fe65fa7eb577" providerId="LiveId" clId="{88DADF4B-4A77-498B-A810-9AC48B21EF5F}" dt="2023-03-03T03:29:35.653" v="746" actId="478"/>
          <ac:spMkLst>
            <pc:docMk/>
            <pc:sldMk cId="3501321873" sldId="259"/>
            <ac:spMk id="68" creationId="{8BDE0C7A-30D1-97D2-F4A9-99F42612D908}"/>
          </ac:spMkLst>
        </pc:spChg>
        <pc:spChg chg="mod">
          <ac:chgData name="Tommy DiProva" userId="8389fe65fa7eb577" providerId="LiveId" clId="{88DADF4B-4A77-498B-A810-9AC48B21EF5F}" dt="2023-03-03T03:29:23.532" v="743"/>
          <ac:spMkLst>
            <pc:docMk/>
            <pc:sldMk cId="3501321873" sldId="259"/>
            <ac:spMk id="69" creationId="{9CDF6060-CB50-1DE0-F044-D10EB758211C}"/>
          </ac:spMkLst>
        </pc:spChg>
        <pc:spChg chg="mod">
          <ac:chgData name="Tommy DiProva" userId="8389fe65fa7eb577" providerId="LiveId" clId="{88DADF4B-4A77-498B-A810-9AC48B21EF5F}" dt="2023-03-03T03:29:45.013" v="748"/>
          <ac:spMkLst>
            <pc:docMk/>
            <pc:sldMk cId="3501321873" sldId="259"/>
            <ac:spMk id="71" creationId="{B8D24FEA-82C2-D782-C00B-E5DCF0752FB6}"/>
          </ac:spMkLst>
        </pc:spChg>
        <pc:spChg chg="del mod">
          <ac:chgData name="Tommy DiProva" userId="8389fe65fa7eb577" providerId="LiveId" clId="{88DADF4B-4A77-498B-A810-9AC48B21EF5F}" dt="2023-03-03T03:29:55.103" v="750" actId="478"/>
          <ac:spMkLst>
            <pc:docMk/>
            <pc:sldMk cId="3501321873" sldId="259"/>
            <ac:spMk id="72" creationId="{A9F3490C-C0BC-4421-0C52-34CA290F9A1B}"/>
          </ac:spMkLst>
        </pc:spChg>
        <pc:spChg chg="del mod">
          <ac:chgData name="Tommy DiProva" userId="8389fe65fa7eb577" providerId="LiveId" clId="{88DADF4B-4A77-498B-A810-9AC48B21EF5F}" dt="2023-03-03T03:29:59.063" v="752" actId="478"/>
          <ac:spMkLst>
            <pc:docMk/>
            <pc:sldMk cId="3501321873" sldId="259"/>
            <ac:spMk id="73" creationId="{AF483099-3B93-98D1-0611-A4CAE44EF17F}"/>
          </ac:spMkLst>
        </pc:spChg>
        <pc:spChg chg="mod">
          <ac:chgData name="Tommy DiProva" userId="8389fe65fa7eb577" providerId="LiveId" clId="{88DADF4B-4A77-498B-A810-9AC48B21EF5F}" dt="2023-03-03T03:29:45.013" v="748"/>
          <ac:spMkLst>
            <pc:docMk/>
            <pc:sldMk cId="3501321873" sldId="259"/>
            <ac:spMk id="74" creationId="{4A507887-841A-B741-4515-54B1CC56538A}"/>
          </ac:spMkLst>
        </pc:spChg>
        <pc:spChg chg="del mod">
          <ac:chgData name="Tommy DiProva" userId="8389fe65fa7eb577" providerId="LiveId" clId="{88DADF4B-4A77-498B-A810-9AC48B21EF5F}" dt="2023-03-03T03:29:57.113" v="751" actId="478"/>
          <ac:spMkLst>
            <pc:docMk/>
            <pc:sldMk cId="3501321873" sldId="259"/>
            <ac:spMk id="75" creationId="{7E9DC354-47B8-116E-0760-982A5C8D8EA0}"/>
          </ac:spMkLst>
        </pc:spChg>
        <pc:spChg chg="mod">
          <ac:chgData name="Tommy DiProva" userId="8389fe65fa7eb577" providerId="LiveId" clId="{88DADF4B-4A77-498B-A810-9AC48B21EF5F}" dt="2023-03-03T03:30:20.193" v="753"/>
          <ac:spMkLst>
            <pc:docMk/>
            <pc:sldMk cId="3501321873" sldId="259"/>
            <ac:spMk id="77" creationId="{A5A9969C-F908-8B2B-3DCC-7512DF39D407}"/>
          </ac:spMkLst>
        </pc:spChg>
        <pc:spChg chg="mod">
          <ac:chgData name="Tommy DiProva" userId="8389fe65fa7eb577" providerId="LiveId" clId="{88DADF4B-4A77-498B-A810-9AC48B21EF5F}" dt="2023-03-03T03:30:20.193" v="753"/>
          <ac:spMkLst>
            <pc:docMk/>
            <pc:sldMk cId="3501321873" sldId="259"/>
            <ac:spMk id="78" creationId="{AB54A5BE-4D66-F724-CE01-7BD6F3B4C6EC}"/>
          </ac:spMkLst>
        </pc:spChg>
        <pc:spChg chg="del mod">
          <ac:chgData name="Tommy DiProva" userId="8389fe65fa7eb577" providerId="LiveId" clId="{88DADF4B-4A77-498B-A810-9AC48B21EF5F}" dt="2023-03-03T03:30:36.978" v="755" actId="478"/>
          <ac:spMkLst>
            <pc:docMk/>
            <pc:sldMk cId="3501321873" sldId="259"/>
            <ac:spMk id="79" creationId="{27639DD1-A646-ACA1-2452-C7269A9D1E09}"/>
          </ac:spMkLst>
        </pc:spChg>
        <pc:spChg chg="mod">
          <ac:chgData name="Tommy DiProva" userId="8389fe65fa7eb577" providerId="LiveId" clId="{88DADF4B-4A77-498B-A810-9AC48B21EF5F}" dt="2023-03-03T03:30:20.193" v="753"/>
          <ac:spMkLst>
            <pc:docMk/>
            <pc:sldMk cId="3501321873" sldId="259"/>
            <ac:spMk id="80" creationId="{47D1D32D-3731-FA2B-2576-1655163F5510}"/>
          </ac:spMkLst>
        </pc:spChg>
        <pc:spChg chg="mod">
          <ac:chgData name="Tommy DiProva" userId="8389fe65fa7eb577" providerId="LiveId" clId="{88DADF4B-4A77-498B-A810-9AC48B21EF5F}" dt="2023-03-03T03:30:20.193" v="753"/>
          <ac:spMkLst>
            <pc:docMk/>
            <pc:sldMk cId="3501321873" sldId="259"/>
            <ac:spMk id="81" creationId="{DB4FF6DF-C9CD-3D0A-8A90-CAD22BD07B25}"/>
          </ac:spMkLst>
        </pc:spChg>
        <pc:spChg chg="mod">
          <ac:chgData name="Tommy DiProva" userId="8389fe65fa7eb577" providerId="LiveId" clId="{88DADF4B-4A77-498B-A810-9AC48B21EF5F}" dt="2023-03-03T03:30:41.205" v="756"/>
          <ac:spMkLst>
            <pc:docMk/>
            <pc:sldMk cId="3501321873" sldId="259"/>
            <ac:spMk id="83" creationId="{815997F5-9CA7-9A71-3181-A7858C770669}"/>
          </ac:spMkLst>
        </pc:spChg>
        <pc:spChg chg="mod">
          <ac:chgData name="Tommy DiProva" userId="8389fe65fa7eb577" providerId="LiveId" clId="{88DADF4B-4A77-498B-A810-9AC48B21EF5F}" dt="2023-03-03T03:30:41.205" v="756"/>
          <ac:spMkLst>
            <pc:docMk/>
            <pc:sldMk cId="3501321873" sldId="259"/>
            <ac:spMk id="84" creationId="{D2E3FAD7-782E-AD3C-D6EC-6F8E4FE0D0DC}"/>
          </ac:spMkLst>
        </pc:spChg>
        <pc:spChg chg="mod">
          <ac:chgData name="Tommy DiProva" userId="8389fe65fa7eb577" providerId="LiveId" clId="{88DADF4B-4A77-498B-A810-9AC48B21EF5F}" dt="2023-03-03T03:30:41.205" v="756"/>
          <ac:spMkLst>
            <pc:docMk/>
            <pc:sldMk cId="3501321873" sldId="259"/>
            <ac:spMk id="85" creationId="{95C2C8C7-55E2-1265-8EC4-B33659AD0215}"/>
          </ac:spMkLst>
        </pc:spChg>
        <pc:spChg chg="mod">
          <ac:chgData name="Tommy DiProva" userId="8389fe65fa7eb577" providerId="LiveId" clId="{88DADF4B-4A77-498B-A810-9AC48B21EF5F}" dt="2023-03-03T03:30:41.205" v="756"/>
          <ac:spMkLst>
            <pc:docMk/>
            <pc:sldMk cId="3501321873" sldId="259"/>
            <ac:spMk id="86" creationId="{7948913D-72B3-1A08-FCCA-EFA79C35C37B}"/>
          </ac:spMkLst>
        </pc:spChg>
        <pc:spChg chg="del mod">
          <ac:chgData name="Tommy DiProva" userId="8389fe65fa7eb577" providerId="LiveId" clId="{88DADF4B-4A77-498B-A810-9AC48B21EF5F}" dt="2023-03-03T03:30:52.365" v="758" actId="478"/>
          <ac:spMkLst>
            <pc:docMk/>
            <pc:sldMk cId="3501321873" sldId="259"/>
            <ac:spMk id="87" creationId="{4941B464-6EEF-6A71-7EA1-3ADE908E6D61}"/>
          </ac:spMkLst>
        </pc:spChg>
        <pc:spChg chg="mod">
          <ac:chgData name="Tommy DiProva" userId="8389fe65fa7eb577" providerId="LiveId" clId="{88DADF4B-4A77-498B-A810-9AC48B21EF5F}" dt="2023-03-03T03:30:56.026" v="759"/>
          <ac:spMkLst>
            <pc:docMk/>
            <pc:sldMk cId="3501321873" sldId="259"/>
            <ac:spMk id="89" creationId="{C3D476AB-220E-5584-8F0F-5A25BE7C10D6}"/>
          </ac:spMkLst>
        </pc:spChg>
        <pc:spChg chg="del mod">
          <ac:chgData name="Tommy DiProva" userId="8389fe65fa7eb577" providerId="LiveId" clId="{88DADF4B-4A77-498B-A810-9AC48B21EF5F}" dt="2023-03-03T03:31:07.473" v="761" actId="478"/>
          <ac:spMkLst>
            <pc:docMk/>
            <pc:sldMk cId="3501321873" sldId="259"/>
            <ac:spMk id="90" creationId="{DEF8417F-A1D3-6457-810F-DFAA3B3110B5}"/>
          </ac:spMkLst>
        </pc:spChg>
        <pc:spChg chg="mod">
          <ac:chgData name="Tommy DiProva" userId="8389fe65fa7eb577" providerId="LiveId" clId="{88DADF4B-4A77-498B-A810-9AC48B21EF5F}" dt="2023-03-03T03:30:56.026" v="759"/>
          <ac:spMkLst>
            <pc:docMk/>
            <pc:sldMk cId="3501321873" sldId="259"/>
            <ac:spMk id="91" creationId="{C775FDCA-8B65-C29E-7392-453D949A1551}"/>
          </ac:spMkLst>
        </pc:spChg>
        <pc:spChg chg="mod">
          <ac:chgData name="Tommy DiProva" userId="8389fe65fa7eb577" providerId="LiveId" clId="{88DADF4B-4A77-498B-A810-9AC48B21EF5F}" dt="2023-03-03T03:30:56.026" v="759"/>
          <ac:spMkLst>
            <pc:docMk/>
            <pc:sldMk cId="3501321873" sldId="259"/>
            <ac:spMk id="92" creationId="{F7CBBFA7-BF4F-3715-E115-D28976392457}"/>
          </ac:spMkLst>
        </pc:spChg>
        <pc:spChg chg="mod">
          <ac:chgData name="Tommy DiProva" userId="8389fe65fa7eb577" providerId="LiveId" clId="{88DADF4B-4A77-498B-A810-9AC48B21EF5F}" dt="2023-03-03T03:30:56.026" v="759"/>
          <ac:spMkLst>
            <pc:docMk/>
            <pc:sldMk cId="3501321873" sldId="259"/>
            <ac:spMk id="93" creationId="{30F2FB40-0F03-155B-87DB-15B8A211A93A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94" creationId="{B62B42EE-4FF6-8CE6-C56C-4B86DCE34A4E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95" creationId="{0663EDCD-74F7-5066-F2DB-DD5588577510}"/>
          </ac:spMkLst>
        </pc:spChg>
        <pc:spChg chg="mod topLvl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97" creationId="{100D1ED3-1B1C-FE54-D725-5BC28E18D076}"/>
          </ac:spMkLst>
        </pc:spChg>
        <pc:spChg chg="del mod">
          <ac:chgData name="Tommy DiProva" userId="8389fe65fa7eb577" providerId="LiveId" clId="{88DADF4B-4A77-498B-A810-9AC48B21EF5F}" dt="2023-03-03T03:39:46.993" v="895" actId="478"/>
          <ac:spMkLst>
            <pc:docMk/>
            <pc:sldMk cId="3501321873" sldId="259"/>
            <ac:spMk id="98" creationId="{A5DCCA4A-A68F-A64F-70F4-B1787E7C5CFC}"/>
          </ac:spMkLst>
        </pc:spChg>
        <pc:spChg chg="del mod topLvl">
          <ac:chgData name="Tommy DiProva" userId="8389fe65fa7eb577" providerId="LiveId" clId="{88DADF4B-4A77-498B-A810-9AC48B21EF5F}" dt="2023-03-03T03:39:52.255" v="898" actId="478"/>
          <ac:spMkLst>
            <pc:docMk/>
            <pc:sldMk cId="3501321873" sldId="259"/>
            <ac:spMk id="99" creationId="{59811239-6E0E-82C5-B54D-259332F23581}"/>
          </ac:spMkLst>
        </pc:spChg>
        <pc:spChg chg="del mod">
          <ac:chgData name="Tommy DiProva" userId="8389fe65fa7eb577" providerId="LiveId" clId="{88DADF4B-4A77-498B-A810-9AC48B21EF5F}" dt="2023-03-03T03:39:48.870" v="896" actId="478"/>
          <ac:spMkLst>
            <pc:docMk/>
            <pc:sldMk cId="3501321873" sldId="259"/>
            <ac:spMk id="100" creationId="{5C9BE9CD-F3F7-165B-DC46-229BBB36490B}"/>
          </ac:spMkLst>
        </pc:spChg>
        <pc:spChg chg="del mod">
          <ac:chgData name="Tommy DiProva" userId="8389fe65fa7eb577" providerId="LiveId" clId="{88DADF4B-4A77-498B-A810-9AC48B21EF5F}" dt="2023-03-03T03:39:50.722" v="897" actId="478"/>
          <ac:spMkLst>
            <pc:docMk/>
            <pc:sldMk cId="3501321873" sldId="259"/>
            <ac:spMk id="101" creationId="{012084A5-F28D-652B-E6F8-CC2B28D1E5CC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102" creationId="{14E19FE0-B5BF-145F-1C7F-49687A0FE555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103" creationId="{2FE59021-E1F6-4E7D-1558-5F030281BE46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104" creationId="{5E089D7F-B9BB-BA5B-1D0D-B1B43EA8C0DD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105" creationId="{98C7B08D-6F30-F790-7147-0A2E00DB059B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501321873" sldId="259"/>
            <ac:spMk id="107" creationId="{2297F1FF-317B-5DF6-19AA-5F95265AE11A}"/>
          </ac:spMkLst>
        </pc:spChg>
        <pc:grpChg chg="add del mod">
          <ac:chgData name="Tommy DiProva" userId="8389fe65fa7eb577" providerId="LiveId" clId="{88DADF4B-4A77-498B-A810-9AC48B21EF5F}" dt="2023-03-03T03:22:32.369" v="672" actId="165"/>
          <ac:grpSpMkLst>
            <pc:docMk/>
            <pc:sldMk cId="3501321873" sldId="259"/>
            <ac:grpSpMk id="3" creationId="{0994F3E8-AE2E-EF9C-EC89-161F2B7D78E3}"/>
          </ac:grpSpMkLst>
        </pc:gr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3501321873" sldId="259"/>
            <ac:grpSpMk id="9" creationId="{0BB2525C-DF9C-6E6F-BC8A-D376B7E82BA0}"/>
          </ac:grpSpMkLst>
        </pc:grpChg>
        <pc:grpChg chg="add mod">
          <ac:chgData name="Tommy DiProva" userId="8389fe65fa7eb577" providerId="LiveId" clId="{88DADF4B-4A77-498B-A810-9AC48B21EF5F}" dt="2023-03-03T03:23:54.829" v="697" actId="164"/>
          <ac:grpSpMkLst>
            <pc:docMk/>
            <pc:sldMk cId="3501321873" sldId="259"/>
            <ac:grpSpMk id="9" creationId="{BB7C3F10-451B-EF7C-4399-900681967878}"/>
          </ac:grpSpMkLst>
        </pc:gr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3501321873" sldId="259"/>
            <ac:grpSpMk id="10" creationId="{0193DF1B-FFE6-1B6A-A7DE-C19068BECCFA}"/>
          </ac:grpSpMkLst>
        </pc:grpChg>
        <pc:grpChg chg="add del mod">
          <ac:chgData name="Tommy DiProva" userId="8389fe65fa7eb577" providerId="LiveId" clId="{88DADF4B-4A77-498B-A810-9AC48B21EF5F}" dt="2023-03-03T03:39:25.972" v="889" actId="478"/>
          <ac:grpSpMkLst>
            <pc:docMk/>
            <pc:sldMk cId="3501321873" sldId="259"/>
            <ac:grpSpMk id="11" creationId="{111A4772-AB27-CEF2-9ACB-B6878568A0F3}"/>
          </ac:grpSpMkLst>
        </pc:gr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3501321873" sldId="259"/>
            <ac:grpSpMk id="17" creationId="{0BC9E99C-16EC-FB6B-2B7D-E7F1F4F8833C}"/>
          </ac:grpSpMkLst>
        </pc:grpChg>
        <pc:grpChg chg="add del mod">
          <ac:chgData name="Tommy DiProva" userId="8389fe65fa7eb577" providerId="LiveId" clId="{88DADF4B-4A77-498B-A810-9AC48B21EF5F}" dt="2023-03-03T03:39:25.972" v="889" actId="478"/>
          <ac:grpSpMkLst>
            <pc:docMk/>
            <pc:sldMk cId="3501321873" sldId="259"/>
            <ac:grpSpMk id="17" creationId="{E682E2A0-A768-1B6B-4C09-81CE07D888E0}"/>
          </ac:grpSpMkLst>
        </pc:gr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3501321873" sldId="259"/>
            <ac:grpSpMk id="18" creationId="{FC1046D7-41FE-E2E6-DF94-EB09388503E3}"/>
          </ac:grpSpMkLst>
        </pc:grpChg>
        <pc:grpChg chg="mod">
          <ac:chgData name="Tommy DiProva" userId="8389fe65fa7eb577" providerId="LiveId" clId="{88DADF4B-4A77-498B-A810-9AC48B21EF5F}" dt="2023-03-04T04:46:50.025" v="2574"/>
          <ac:grpSpMkLst>
            <pc:docMk/>
            <pc:sldMk cId="3501321873" sldId="259"/>
            <ac:grpSpMk id="20" creationId="{B11BC496-836F-6775-7F67-84FFFAA10F35}"/>
          </ac:grpSpMkLst>
        </pc:grpChg>
        <pc:grpChg chg="add del mod">
          <ac:chgData name="Tommy DiProva" userId="8389fe65fa7eb577" providerId="LiveId" clId="{88DADF4B-4A77-498B-A810-9AC48B21EF5F}" dt="2023-03-03T03:39:30.362" v="891" actId="478"/>
          <ac:grpSpMkLst>
            <pc:docMk/>
            <pc:sldMk cId="3501321873" sldId="259"/>
            <ac:grpSpMk id="22" creationId="{C33F8BCF-6E3B-93CD-5768-58ECFD19F26E}"/>
          </ac:grpSpMkLst>
        </pc:gr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3501321873" sldId="259"/>
            <ac:grpSpMk id="25" creationId="{5A7FA716-070F-82A3-24B0-0170DCC24FE4}"/>
          </ac:grpSpMkLst>
        </pc:grpChg>
        <pc:grpChg chg="add del mod">
          <ac:chgData name="Tommy DiProva" userId="8389fe65fa7eb577" providerId="LiveId" clId="{88DADF4B-4A77-498B-A810-9AC48B21EF5F}" dt="2023-03-03T03:39:30.362" v="891" actId="478"/>
          <ac:grpSpMkLst>
            <pc:docMk/>
            <pc:sldMk cId="3501321873" sldId="259"/>
            <ac:grpSpMk id="26" creationId="{E0C3EF34-0630-EC1B-0B9B-20DE172A8D1F}"/>
          </ac:grpSpMkLst>
        </pc:grpChg>
        <pc:grpChg chg="add del mod">
          <ac:chgData name="Tommy DiProva" userId="8389fe65fa7eb577" providerId="LiveId" clId="{88DADF4B-4A77-498B-A810-9AC48B21EF5F}" dt="2023-03-03T03:27:28.813" v="722" actId="478"/>
          <ac:grpSpMkLst>
            <pc:docMk/>
            <pc:sldMk cId="3501321873" sldId="259"/>
            <ac:grpSpMk id="30" creationId="{8EA16BD3-2922-69E4-86C7-AF0AB92979BA}"/>
          </ac:grpSpMkLst>
        </pc:grpChg>
        <pc:grpChg chg="add del mod">
          <ac:chgData name="Tommy DiProva" userId="8389fe65fa7eb577" providerId="LiveId" clId="{88DADF4B-4A77-498B-A810-9AC48B21EF5F}" dt="2023-03-03T03:39:25.972" v="889" actId="478"/>
          <ac:grpSpMkLst>
            <pc:docMk/>
            <pc:sldMk cId="3501321873" sldId="259"/>
            <ac:grpSpMk id="34" creationId="{002E0E6B-3087-B8BA-EA85-DB891595E3BC}"/>
          </ac:grpSpMkLst>
        </pc:grpChg>
        <pc:grpChg chg="add del mod">
          <ac:chgData name="Tommy DiProva" userId="8389fe65fa7eb577" providerId="LiveId" clId="{88DADF4B-4A77-498B-A810-9AC48B21EF5F}" dt="2023-03-03T03:39:25.972" v="889" actId="478"/>
          <ac:grpSpMkLst>
            <pc:docMk/>
            <pc:sldMk cId="3501321873" sldId="259"/>
            <ac:grpSpMk id="40" creationId="{06E1DE37-0903-41EB-F0BE-936E5C7C4213}"/>
          </ac:grpSpMkLst>
        </pc:grpChg>
        <pc:grpChg chg="add del mod">
          <ac:chgData name="Tommy DiProva" userId="8389fe65fa7eb577" providerId="LiveId" clId="{88DADF4B-4A77-498B-A810-9AC48B21EF5F}" dt="2023-03-03T03:39:25.972" v="889" actId="478"/>
          <ac:grpSpMkLst>
            <pc:docMk/>
            <pc:sldMk cId="3501321873" sldId="259"/>
            <ac:grpSpMk id="46" creationId="{4B3EF871-5F90-4F88-C5A6-D1CC3DDD22E0}"/>
          </ac:grpSpMkLst>
        </pc:grpChg>
        <pc:grpChg chg="add del mod">
          <ac:chgData name="Tommy DiProva" userId="8389fe65fa7eb577" providerId="LiveId" clId="{88DADF4B-4A77-498B-A810-9AC48B21EF5F}" dt="2023-03-03T03:39:25.972" v="889" actId="478"/>
          <ac:grpSpMkLst>
            <pc:docMk/>
            <pc:sldMk cId="3501321873" sldId="259"/>
            <ac:grpSpMk id="52" creationId="{C9453E70-C4FF-C6E2-E67A-DDDE236AD70F}"/>
          </ac:grpSpMkLst>
        </pc:grpChg>
        <pc:grpChg chg="add del mod">
          <ac:chgData name="Tommy DiProva" userId="8389fe65fa7eb577" providerId="LiveId" clId="{88DADF4B-4A77-498B-A810-9AC48B21EF5F}" dt="2023-03-03T03:39:27.722" v="890" actId="478"/>
          <ac:grpSpMkLst>
            <pc:docMk/>
            <pc:sldMk cId="3501321873" sldId="259"/>
            <ac:grpSpMk id="58" creationId="{BE484956-25F7-150F-E3C9-CCF47B0012DC}"/>
          </ac:grpSpMkLst>
        </pc:grpChg>
        <pc:grpChg chg="add del mod">
          <ac:chgData name="Tommy DiProva" userId="8389fe65fa7eb577" providerId="LiveId" clId="{88DADF4B-4A77-498B-A810-9AC48B21EF5F}" dt="2023-03-03T03:39:30.362" v="891" actId="478"/>
          <ac:grpSpMkLst>
            <pc:docMk/>
            <pc:sldMk cId="3501321873" sldId="259"/>
            <ac:grpSpMk id="64" creationId="{FC398BC4-D764-E31D-DFD3-74FAE78C9ED2}"/>
          </ac:grpSpMkLst>
        </pc:grpChg>
        <pc:grpChg chg="add del mod">
          <ac:chgData name="Tommy DiProva" userId="8389fe65fa7eb577" providerId="LiveId" clId="{88DADF4B-4A77-498B-A810-9AC48B21EF5F}" dt="2023-03-03T03:39:30.362" v="891" actId="478"/>
          <ac:grpSpMkLst>
            <pc:docMk/>
            <pc:sldMk cId="3501321873" sldId="259"/>
            <ac:grpSpMk id="70" creationId="{E2A0D35F-CECF-BE83-3F97-4BA2147D2D92}"/>
          </ac:grpSpMkLst>
        </pc:grpChg>
        <pc:grpChg chg="add del mod">
          <ac:chgData name="Tommy DiProva" userId="8389fe65fa7eb577" providerId="LiveId" clId="{88DADF4B-4A77-498B-A810-9AC48B21EF5F}" dt="2023-03-03T03:39:25.972" v="889" actId="478"/>
          <ac:grpSpMkLst>
            <pc:docMk/>
            <pc:sldMk cId="3501321873" sldId="259"/>
            <ac:grpSpMk id="76" creationId="{FAD65B78-B51A-6D04-ADC1-31ED1B71C3D3}"/>
          </ac:grpSpMkLst>
        </pc:grpChg>
        <pc:grpChg chg="add del mod">
          <ac:chgData name="Tommy DiProva" userId="8389fe65fa7eb577" providerId="LiveId" clId="{88DADF4B-4A77-498B-A810-9AC48B21EF5F}" dt="2023-03-03T03:39:25.972" v="889" actId="478"/>
          <ac:grpSpMkLst>
            <pc:docMk/>
            <pc:sldMk cId="3501321873" sldId="259"/>
            <ac:grpSpMk id="82" creationId="{E565E4E9-47BB-8468-F24B-29F401DEF136}"/>
          </ac:grpSpMkLst>
        </pc:grpChg>
        <pc:grpChg chg="add del mod">
          <ac:chgData name="Tommy DiProva" userId="8389fe65fa7eb577" providerId="LiveId" clId="{88DADF4B-4A77-498B-A810-9AC48B21EF5F}" dt="2023-03-03T03:39:25.972" v="889" actId="478"/>
          <ac:grpSpMkLst>
            <pc:docMk/>
            <pc:sldMk cId="3501321873" sldId="259"/>
            <ac:grpSpMk id="88" creationId="{BDEC3366-8D91-FE91-E218-89C7D9D32F67}"/>
          </ac:grpSpMkLst>
        </pc:grpChg>
        <pc:grpChg chg="add del mod">
          <ac:chgData name="Tommy DiProva" userId="8389fe65fa7eb577" providerId="LiveId" clId="{88DADF4B-4A77-498B-A810-9AC48B21EF5F}" dt="2023-03-03T03:39:52.255" v="898" actId="478"/>
          <ac:grpSpMkLst>
            <pc:docMk/>
            <pc:sldMk cId="3501321873" sldId="259"/>
            <ac:grpSpMk id="96" creationId="{9562E01E-D63B-7EED-ADC1-AC03D429732D}"/>
          </ac:grpSpMkLst>
        </pc:gr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3501321873" sldId="259"/>
            <ac:grpSpMk id="106" creationId="{000124FC-20D3-226F-B9CD-EC40F46348FA}"/>
          </ac:grpSpMkLst>
        </pc:grpChg>
      </pc:sldChg>
      <pc:sldChg chg="addSp delSp modSp new mod">
        <pc:chgData name="Tommy DiProva" userId="8389fe65fa7eb577" providerId="LiveId" clId="{88DADF4B-4A77-498B-A810-9AC48B21EF5F}" dt="2023-03-04T06:51:24.501" v="3489" actId="1076"/>
        <pc:sldMkLst>
          <pc:docMk/>
          <pc:sldMk cId="3871136005" sldId="260"/>
        </pc:sldMkLst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3871136005" sldId="260"/>
            <ac:spMk id="2" creationId="{47A02B9C-2BFF-272F-8DDB-B26388B21226}"/>
          </ac:spMkLst>
        </pc:spChg>
        <pc:spChg chg="mod">
          <ac:chgData name="Tommy DiProva" userId="8389fe65fa7eb577" providerId="LiveId" clId="{88DADF4B-4A77-498B-A810-9AC48B21EF5F}" dt="2023-03-04T04:53:30.852" v="2626" actId="165"/>
          <ac:spMkLst>
            <pc:docMk/>
            <pc:sldMk cId="3871136005" sldId="260"/>
            <ac:spMk id="4" creationId="{1ED337AD-5789-BD09-6E13-A9A9ECCF481E}"/>
          </ac:spMkLst>
        </pc:spChg>
        <pc:spChg chg="mod">
          <ac:chgData name="Tommy DiProva" userId="8389fe65fa7eb577" providerId="LiveId" clId="{88DADF4B-4A77-498B-A810-9AC48B21EF5F}" dt="2023-03-04T04:53:30.852" v="2626" actId="165"/>
          <ac:spMkLst>
            <pc:docMk/>
            <pc:sldMk cId="3871136005" sldId="260"/>
            <ac:spMk id="5" creationId="{E6B759F5-9C2D-E9ED-5EF8-F6DD77498C95}"/>
          </ac:spMkLst>
        </pc:spChg>
        <pc:spChg chg="mod">
          <ac:chgData name="Tommy DiProva" userId="8389fe65fa7eb577" providerId="LiveId" clId="{88DADF4B-4A77-498B-A810-9AC48B21EF5F}" dt="2023-03-04T04:53:30.852" v="2626" actId="165"/>
          <ac:spMkLst>
            <pc:docMk/>
            <pc:sldMk cId="3871136005" sldId="260"/>
            <ac:spMk id="6" creationId="{59C989E3-94E2-C9E3-39AD-B73B87EA84A6}"/>
          </ac:spMkLst>
        </pc:spChg>
        <pc:spChg chg="mod">
          <ac:chgData name="Tommy DiProva" userId="8389fe65fa7eb577" providerId="LiveId" clId="{88DADF4B-4A77-498B-A810-9AC48B21EF5F}" dt="2023-03-04T04:53:30.852" v="2626" actId="165"/>
          <ac:spMkLst>
            <pc:docMk/>
            <pc:sldMk cId="3871136005" sldId="260"/>
            <ac:spMk id="7" creationId="{27296673-E985-0768-E0D6-20A18B29CD68}"/>
          </ac:spMkLst>
        </pc:spChg>
        <pc:spChg chg="mod">
          <ac:chgData name="Tommy DiProva" userId="8389fe65fa7eb577" providerId="LiveId" clId="{88DADF4B-4A77-498B-A810-9AC48B21EF5F}" dt="2023-03-04T04:53:30.852" v="2626" actId="165"/>
          <ac:spMkLst>
            <pc:docMk/>
            <pc:sldMk cId="3871136005" sldId="260"/>
            <ac:spMk id="8" creationId="{1A103438-C9BB-37A7-E0A2-554F1A2F0AFE}"/>
          </ac:spMkLst>
        </pc:spChg>
        <pc:spChg chg="mod">
          <ac:chgData name="Tommy DiProva" userId="8389fe65fa7eb577" providerId="LiveId" clId="{88DADF4B-4A77-498B-A810-9AC48B21EF5F}" dt="2023-03-04T06:46:25.702" v="3420" actId="3626"/>
          <ac:spMkLst>
            <pc:docMk/>
            <pc:sldMk cId="3871136005" sldId="260"/>
            <ac:spMk id="13" creationId="{1BCF32FA-DA2E-8D8A-9280-87E083B87A8E}"/>
          </ac:spMkLst>
        </pc:spChg>
        <pc:spChg chg="mod">
          <ac:chgData name="Tommy DiProva" userId="8389fe65fa7eb577" providerId="LiveId" clId="{88DADF4B-4A77-498B-A810-9AC48B21EF5F}" dt="2023-03-04T04:53:39.599" v="2627" actId="165"/>
          <ac:spMkLst>
            <pc:docMk/>
            <pc:sldMk cId="3871136005" sldId="260"/>
            <ac:spMk id="14" creationId="{DF7F754A-EEF4-8C5A-7770-0C922E64564D}"/>
          </ac:spMkLst>
        </pc:spChg>
        <pc:spChg chg="mod">
          <ac:chgData name="Tommy DiProva" userId="8389fe65fa7eb577" providerId="LiveId" clId="{88DADF4B-4A77-498B-A810-9AC48B21EF5F}" dt="2023-03-04T04:53:39.599" v="2627" actId="165"/>
          <ac:spMkLst>
            <pc:docMk/>
            <pc:sldMk cId="3871136005" sldId="260"/>
            <ac:spMk id="15" creationId="{40FDBC97-B538-CF1D-5918-86954F4BEFF2}"/>
          </ac:spMkLst>
        </pc:spChg>
        <pc:spChg chg="mod">
          <ac:chgData name="Tommy DiProva" userId="8389fe65fa7eb577" providerId="LiveId" clId="{88DADF4B-4A77-498B-A810-9AC48B21EF5F}" dt="2023-03-04T04:53:39.599" v="2627" actId="165"/>
          <ac:spMkLst>
            <pc:docMk/>
            <pc:sldMk cId="3871136005" sldId="260"/>
            <ac:spMk id="16" creationId="{91C57562-3644-A48D-8695-42581EF4D2F4}"/>
          </ac:spMkLst>
        </pc:spChg>
        <pc:spChg chg="mod">
          <ac:chgData name="Tommy DiProva" userId="8389fe65fa7eb577" providerId="LiveId" clId="{88DADF4B-4A77-498B-A810-9AC48B21EF5F}" dt="2023-03-04T04:53:39.599" v="2627" actId="165"/>
          <ac:spMkLst>
            <pc:docMk/>
            <pc:sldMk cId="3871136005" sldId="260"/>
            <ac:spMk id="17" creationId="{6C1E2815-FB35-3448-9D47-1AB8772E4801}"/>
          </ac:spMkLst>
        </pc:spChg>
        <pc:spChg chg="mod">
          <ac:chgData name="Tommy DiProva" userId="8389fe65fa7eb577" providerId="LiveId" clId="{88DADF4B-4A77-498B-A810-9AC48B21EF5F}" dt="2023-03-04T03:50:39.088" v="1920"/>
          <ac:spMkLst>
            <pc:docMk/>
            <pc:sldMk cId="3871136005" sldId="260"/>
            <ac:spMk id="20" creationId="{672C4386-AD4E-DED4-D28E-4C76DA9D25EA}"/>
          </ac:spMkLst>
        </pc:spChg>
        <pc:spChg chg="mod">
          <ac:chgData name="Tommy DiProva" userId="8389fe65fa7eb577" providerId="LiveId" clId="{88DADF4B-4A77-498B-A810-9AC48B21EF5F}" dt="2023-03-04T03:50:39.088" v="1920"/>
          <ac:spMkLst>
            <pc:docMk/>
            <pc:sldMk cId="3871136005" sldId="260"/>
            <ac:spMk id="22" creationId="{2A4B0096-FD61-8BEC-F060-B8788E7C1D8A}"/>
          </ac:spMkLst>
        </pc:spChg>
        <pc:spChg chg="mod">
          <ac:chgData name="Tommy DiProva" userId="8389fe65fa7eb577" providerId="LiveId" clId="{88DADF4B-4A77-498B-A810-9AC48B21EF5F}" dt="2023-03-04T03:50:39.088" v="1920"/>
          <ac:spMkLst>
            <pc:docMk/>
            <pc:sldMk cId="3871136005" sldId="260"/>
            <ac:spMk id="23" creationId="{D451E476-4FB6-D8E5-5FFB-4C16A00368B5}"/>
          </ac:spMkLst>
        </pc:spChg>
        <pc:spChg chg="mod">
          <ac:chgData name="Tommy DiProva" userId="8389fe65fa7eb577" providerId="LiveId" clId="{88DADF4B-4A77-498B-A810-9AC48B21EF5F}" dt="2023-03-04T03:50:39.088" v="1920"/>
          <ac:spMkLst>
            <pc:docMk/>
            <pc:sldMk cId="3871136005" sldId="260"/>
            <ac:spMk id="24" creationId="{E4D9B954-2AE1-BDE5-0BB5-D618DEAB8C7B}"/>
          </ac:spMkLst>
        </pc:spChg>
        <pc:spChg chg="mod">
          <ac:chgData name="Tommy DiProva" userId="8389fe65fa7eb577" providerId="LiveId" clId="{88DADF4B-4A77-498B-A810-9AC48B21EF5F}" dt="2023-03-04T03:50:39.088" v="1920"/>
          <ac:spMkLst>
            <pc:docMk/>
            <pc:sldMk cId="3871136005" sldId="260"/>
            <ac:spMk id="25" creationId="{8251E332-D6DC-7B59-6180-44A589E2A80F}"/>
          </ac:spMkLst>
        </pc:spChg>
        <pc:spChg chg="add del">
          <ac:chgData name="Tommy DiProva" userId="8389fe65fa7eb577" providerId="LiveId" clId="{88DADF4B-4A77-498B-A810-9AC48B21EF5F}" dt="2023-03-04T03:58:56.766" v="1938" actId="478"/>
          <ac:spMkLst>
            <pc:docMk/>
            <pc:sldMk cId="3871136005" sldId="260"/>
            <ac:spMk id="26" creationId="{7B621384-2ED7-62ED-4B64-C63814007C85}"/>
          </ac:spMkLst>
        </pc:spChg>
        <pc:spChg chg="mod">
          <ac:chgData name="Tommy DiProva" userId="8389fe65fa7eb577" providerId="LiveId" clId="{88DADF4B-4A77-498B-A810-9AC48B21EF5F}" dt="2023-03-04T04:53:30.852" v="2626" actId="165"/>
          <ac:spMkLst>
            <pc:docMk/>
            <pc:sldMk cId="3871136005" sldId="260"/>
            <ac:spMk id="31" creationId="{00DCBC60-7889-E02D-096F-F677BA34161C}"/>
          </ac:spMkLst>
        </pc:spChg>
        <pc:spChg chg="mod">
          <ac:chgData name="Tommy DiProva" userId="8389fe65fa7eb577" providerId="LiveId" clId="{88DADF4B-4A77-498B-A810-9AC48B21EF5F}" dt="2023-03-04T04:53:30.852" v="2626" actId="165"/>
          <ac:spMkLst>
            <pc:docMk/>
            <pc:sldMk cId="3871136005" sldId="260"/>
            <ac:spMk id="33" creationId="{45FEAA86-5653-77B5-0846-0256A839FD74}"/>
          </ac:spMkLst>
        </pc:spChg>
        <pc:spChg chg="mod">
          <ac:chgData name="Tommy DiProva" userId="8389fe65fa7eb577" providerId="LiveId" clId="{88DADF4B-4A77-498B-A810-9AC48B21EF5F}" dt="2023-03-04T04:53:30.852" v="2626" actId="165"/>
          <ac:spMkLst>
            <pc:docMk/>
            <pc:sldMk cId="3871136005" sldId="260"/>
            <ac:spMk id="34" creationId="{CF334BE0-FCED-7DA2-AD8C-CDB37EEBA430}"/>
          </ac:spMkLst>
        </pc:spChg>
        <pc:spChg chg="mod">
          <ac:chgData name="Tommy DiProva" userId="8389fe65fa7eb577" providerId="LiveId" clId="{88DADF4B-4A77-498B-A810-9AC48B21EF5F}" dt="2023-03-04T04:53:30.852" v="2626" actId="165"/>
          <ac:spMkLst>
            <pc:docMk/>
            <pc:sldMk cId="3871136005" sldId="260"/>
            <ac:spMk id="35" creationId="{4DD9138E-B908-F42E-B2B6-4B22F793AD17}"/>
          </ac:spMkLst>
        </pc:spChg>
        <pc:spChg chg="mod">
          <ac:chgData name="Tommy DiProva" userId="8389fe65fa7eb577" providerId="LiveId" clId="{88DADF4B-4A77-498B-A810-9AC48B21EF5F}" dt="2023-03-04T04:53:30.852" v="2626" actId="165"/>
          <ac:spMkLst>
            <pc:docMk/>
            <pc:sldMk cId="3871136005" sldId="260"/>
            <ac:spMk id="36" creationId="{A29F7453-8586-0D86-B770-441633AF2DE2}"/>
          </ac:spMkLst>
        </pc:spChg>
        <pc:spChg chg="mod">
          <ac:chgData name="Tommy DiProva" userId="8389fe65fa7eb577" providerId="LiveId" clId="{88DADF4B-4A77-498B-A810-9AC48B21EF5F}" dt="2023-03-04T04:53:39.599" v="2627" actId="165"/>
          <ac:spMkLst>
            <pc:docMk/>
            <pc:sldMk cId="3871136005" sldId="260"/>
            <ac:spMk id="38" creationId="{6A11B54C-8736-EB2C-414D-76D0CE98B773}"/>
          </ac:spMkLst>
        </pc:spChg>
        <pc:spChg chg="mod">
          <ac:chgData name="Tommy DiProva" userId="8389fe65fa7eb577" providerId="LiveId" clId="{88DADF4B-4A77-498B-A810-9AC48B21EF5F}" dt="2023-03-04T04:53:39.599" v="2627" actId="165"/>
          <ac:spMkLst>
            <pc:docMk/>
            <pc:sldMk cId="3871136005" sldId="260"/>
            <ac:spMk id="40" creationId="{A407F4D9-FE0E-6E88-C46E-D45FD677CE43}"/>
          </ac:spMkLst>
        </pc:spChg>
        <pc:spChg chg="mod">
          <ac:chgData name="Tommy DiProva" userId="8389fe65fa7eb577" providerId="LiveId" clId="{88DADF4B-4A77-498B-A810-9AC48B21EF5F}" dt="2023-03-04T04:53:39.599" v="2627" actId="165"/>
          <ac:spMkLst>
            <pc:docMk/>
            <pc:sldMk cId="3871136005" sldId="260"/>
            <ac:spMk id="41" creationId="{51503D67-3FC7-4425-2836-AB7CE2141E21}"/>
          </ac:spMkLst>
        </pc:spChg>
        <pc:spChg chg="mod">
          <ac:chgData name="Tommy DiProva" userId="8389fe65fa7eb577" providerId="LiveId" clId="{88DADF4B-4A77-498B-A810-9AC48B21EF5F}" dt="2023-03-04T04:53:39.599" v="2627" actId="165"/>
          <ac:spMkLst>
            <pc:docMk/>
            <pc:sldMk cId="3871136005" sldId="260"/>
            <ac:spMk id="42" creationId="{96CD5F2C-02AE-0F29-EF4E-1E76499DB2E1}"/>
          </ac:spMkLst>
        </pc:spChg>
        <pc:spChg chg="mod">
          <ac:chgData name="Tommy DiProva" userId="8389fe65fa7eb577" providerId="LiveId" clId="{88DADF4B-4A77-498B-A810-9AC48B21EF5F}" dt="2023-03-04T04:53:39.599" v="2627" actId="165"/>
          <ac:spMkLst>
            <pc:docMk/>
            <pc:sldMk cId="3871136005" sldId="260"/>
            <ac:spMk id="43" creationId="{CA49889E-563F-ECD1-8C2B-79D25520566B}"/>
          </ac:spMkLst>
        </pc:spChg>
        <pc:spChg chg="mod">
          <ac:chgData name="Tommy DiProva" userId="8389fe65fa7eb577" providerId="LiveId" clId="{88DADF4B-4A77-498B-A810-9AC48B21EF5F}" dt="2023-03-04T04:47:06.913" v="2575" actId="165"/>
          <ac:spMkLst>
            <pc:docMk/>
            <pc:sldMk cId="3871136005" sldId="260"/>
            <ac:spMk id="45" creationId="{40180720-70C7-9104-59A6-4D3B47408760}"/>
          </ac:spMkLst>
        </pc:spChg>
        <pc:spChg chg="mod">
          <ac:chgData name="Tommy DiProva" userId="8389fe65fa7eb577" providerId="LiveId" clId="{88DADF4B-4A77-498B-A810-9AC48B21EF5F}" dt="2023-03-04T04:47:06.913" v="2575" actId="165"/>
          <ac:spMkLst>
            <pc:docMk/>
            <pc:sldMk cId="3871136005" sldId="260"/>
            <ac:spMk id="46" creationId="{CA09394A-1733-C1D5-B799-773754BA36B6}"/>
          </ac:spMkLst>
        </pc:spChg>
        <pc:spChg chg="mod">
          <ac:chgData name="Tommy DiProva" userId="8389fe65fa7eb577" providerId="LiveId" clId="{88DADF4B-4A77-498B-A810-9AC48B21EF5F}" dt="2023-03-04T04:47:06.913" v="2575" actId="165"/>
          <ac:spMkLst>
            <pc:docMk/>
            <pc:sldMk cId="3871136005" sldId="260"/>
            <ac:spMk id="47" creationId="{CC90C0D9-73A1-C79A-1A8F-117CFCD572B9}"/>
          </ac:spMkLst>
        </pc:spChg>
        <pc:spChg chg="mod">
          <ac:chgData name="Tommy DiProva" userId="8389fe65fa7eb577" providerId="LiveId" clId="{88DADF4B-4A77-498B-A810-9AC48B21EF5F}" dt="2023-03-04T04:47:06.913" v="2575" actId="165"/>
          <ac:spMkLst>
            <pc:docMk/>
            <pc:sldMk cId="3871136005" sldId="260"/>
            <ac:spMk id="48" creationId="{F07D0F7D-0D2B-2827-97FD-9A67792D360E}"/>
          </ac:spMkLst>
        </pc:spChg>
        <pc:spChg chg="mod">
          <ac:chgData name="Tommy DiProva" userId="8389fe65fa7eb577" providerId="LiveId" clId="{88DADF4B-4A77-498B-A810-9AC48B21EF5F}" dt="2023-03-04T04:47:06.913" v="2575" actId="165"/>
          <ac:spMkLst>
            <pc:docMk/>
            <pc:sldMk cId="3871136005" sldId="260"/>
            <ac:spMk id="49" creationId="{0D696B7A-16B1-6324-3DED-9E620091A432}"/>
          </ac:spMkLst>
        </pc:spChg>
        <pc:spChg chg="mod">
          <ac:chgData name="Tommy DiProva" userId="8389fe65fa7eb577" providerId="LiveId" clId="{88DADF4B-4A77-498B-A810-9AC48B21EF5F}" dt="2023-03-04T04:47:06.913" v="2575" actId="165"/>
          <ac:spMkLst>
            <pc:docMk/>
            <pc:sldMk cId="3871136005" sldId="260"/>
            <ac:spMk id="54" creationId="{0454CFF4-61ED-51B6-5CB3-853AD8B1A489}"/>
          </ac:spMkLst>
        </pc:spChg>
        <pc:spChg chg="mod">
          <ac:chgData name="Tommy DiProva" userId="8389fe65fa7eb577" providerId="LiveId" clId="{88DADF4B-4A77-498B-A810-9AC48B21EF5F}" dt="2023-03-04T04:47:06.913" v="2575" actId="165"/>
          <ac:spMkLst>
            <pc:docMk/>
            <pc:sldMk cId="3871136005" sldId="260"/>
            <ac:spMk id="55" creationId="{171D5C53-67BF-AEAB-55C3-AC1A24D57682}"/>
          </ac:spMkLst>
        </pc:spChg>
        <pc:spChg chg="mod">
          <ac:chgData name="Tommy DiProva" userId="8389fe65fa7eb577" providerId="LiveId" clId="{88DADF4B-4A77-498B-A810-9AC48B21EF5F}" dt="2023-03-04T04:47:06.913" v="2575" actId="165"/>
          <ac:spMkLst>
            <pc:docMk/>
            <pc:sldMk cId="3871136005" sldId="260"/>
            <ac:spMk id="56" creationId="{EF914AB8-7923-8D80-BCEF-D314436C5BF6}"/>
          </ac:spMkLst>
        </pc:spChg>
        <pc:spChg chg="mod">
          <ac:chgData name="Tommy DiProva" userId="8389fe65fa7eb577" providerId="LiveId" clId="{88DADF4B-4A77-498B-A810-9AC48B21EF5F}" dt="2023-03-04T04:47:06.913" v="2575" actId="165"/>
          <ac:spMkLst>
            <pc:docMk/>
            <pc:sldMk cId="3871136005" sldId="260"/>
            <ac:spMk id="57" creationId="{D9D23402-A37E-EF79-9939-54B33FCEE7BD}"/>
          </ac:spMkLst>
        </pc:spChg>
        <pc:spChg chg="mod">
          <ac:chgData name="Tommy DiProva" userId="8389fe65fa7eb577" providerId="LiveId" clId="{88DADF4B-4A77-498B-A810-9AC48B21EF5F}" dt="2023-03-04T04:47:06.913" v="2575" actId="165"/>
          <ac:spMkLst>
            <pc:docMk/>
            <pc:sldMk cId="3871136005" sldId="260"/>
            <ac:spMk id="58" creationId="{8905EE67-E5B1-268C-E9C2-BD8F153D7826}"/>
          </ac:spMkLst>
        </pc:spChg>
        <pc:spChg chg="mod">
          <ac:chgData name="Tommy DiProva" userId="8389fe65fa7eb577" providerId="LiveId" clId="{88DADF4B-4A77-498B-A810-9AC48B21EF5F}" dt="2023-03-04T04:52:30.918" v="2624" actId="27636"/>
          <ac:spMkLst>
            <pc:docMk/>
            <pc:sldMk cId="3871136005" sldId="260"/>
            <ac:spMk id="66" creationId="{09B9F133-8D4D-9309-9CA4-6A19E72E3AC1}"/>
          </ac:spMkLst>
        </pc:spChg>
        <pc:spChg chg="mod">
          <ac:chgData name="Tommy DiProva" userId="8389fe65fa7eb577" providerId="LiveId" clId="{88DADF4B-4A77-498B-A810-9AC48B21EF5F}" dt="2023-03-04T04:47:06.913" v="2575" actId="165"/>
          <ac:spMkLst>
            <pc:docMk/>
            <pc:sldMk cId="3871136005" sldId="260"/>
            <ac:spMk id="67" creationId="{371BBE66-26D3-6EDF-157E-FEEBD6B05EC6}"/>
          </ac:spMkLst>
        </pc:spChg>
        <pc:spChg chg="mod">
          <ac:chgData name="Tommy DiProva" userId="8389fe65fa7eb577" providerId="LiveId" clId="{88DADF4B-4A77-498B-A810-9AC48B21EF5F}" dt="2023-03-04T04:47:06.913" v="2575" actId="165"/>
          <ac:spMkLst>
            <pc:docMk/>
            <pc:sldMk cId="3871136005" sldId="260"/>
            <ac:spMk id="68" creationId="{55F0DD09-5A12-BAC0-06CC-3B39EE9C4079}"/>
          </ac:spMkLst>
        </pc:spChg>
        <pc:spChg chg="mod">
          <ac:chgData name="Tommy DiProva" userId="8389fe65fa7eb577" providerId="LiveId" clId="{88DADF4B-4A77-498B-A810-9AC48B21EF5F}" dt="2023-03-04T04:47:06.913" v="2575" actId="165"/>
          <ac:spMkLst>
            <pc:docMk/>
            <pc:sldMk cId="3871136005" sldId="260"/>
            <ac:spMk id="69" creationId="{2D3CB3C2-71A2-D99A-E6DA-B370631B2A3D}"/>
          </ac:spMkLst>
        </pc:spChg>
        <pc:spChg chg="mod">
          <ac:chgData name="Tommy DiProva" userId="8389fe65fa7eb577" providerId="LiveId" clId="{88DADF4B-4A77-498B-A810-9AC48B21EF5F}" dt="2023-03-04T04:47:06.913" v="2575" actId="165"/>
          <ac:spMkLst>
            <pc:docMk/>
            <pc:sldMk cId="3871136005" sldId="260"/>
            <ac:spMk id="70" creationId="{B7F07D62-1EA8-C299-FA8B-6B1740AC5E01}"/>
          </ac:spMkLst>
        </pc:spChg>
        <pc:spChg chg="mod">
          <ac:chgData name="Tommy DiProva" userId="8389fe65fa7eb577" providerId="LiveId" clId="{88DADF4B-4A77-498B-A810-9AC48B21EF5F}" dt="2023-03-04T04:56:19.548" v="2646" actId="27636"/>
          <ac:spMkLst>
            <pc:docMk/>
            <pc:sldMk cId="3871136005" sldId="260"/>
            <ac:spMk id="95" creationId="{6A622E04-8BD5-2A02-2084-D1842354C7CB}"/>
          </ac:spMkLst>
        </pc:spChg>
        <pc:spChg chg="mod">
          <ac:chgData name="Tommy DiProva" userId="8389fe65fa7eb577" providerId="LiveId" clId="{88DADF4B-4A77-498B-A810-9AC48B21EF5F}" dt="2023-03-04T04:55:03.692" v="2637"/>
          <ac:spMkLst>
            <pc:docMk/>
            <pc:sldMk cId="3871136005" sldId="260"/>
            <ac:spMk id="96" creationId="{D539128F-4608-BEAF-A6B7-2B0DCD86B795}"/>
          </ac:spMkLst>
        </pc:spChg>
        <pc:spChg chg="mod">
          <ac:chgData name="Tommy DiProva" userId="8389fe65fa7eb577" providerId="LiveId" clId="{88DADF4B-4A77-498B-A810-9AC48B21EF5F}" dt="2023-03-04T04:55:03.692" v="2637"/>
          <ac:spMkLst>
            <pc:docMk/>
            <pc:sldMk cId="3871136005" sldId="260"/>
            <ac:spMk id="97" creationId="{3E99C7F8-B451-2614-9164-5401ED9326B3}"/>
          </ac:spMkLst>
        </pc:spChg>
        <pc:spChg chg="mod">
          <ac:chgData name="Tommy DiProva" userId="8389fe65fa7eb577" providerId="LiveId" clId="{88DADF4B-4A77-498B-A810-9AC48B21EF5F}" dt="2023-03-04T04:55:03.692" v="2637"/>
          <ac:spMkLst>
            <pc:docMk/>
            <pc:sldMk cId="3871136005" sldId="260"/>
            <ac:spMk id="98" creationId="{5448B63B-2060-776D-9C55-EC056198806E}"/>
          </ac:spMkLst>
        </pc:spChg>
        <pc:spChg chg="mod">
          <ac:chgData name="Tommy DiProva" userId="8389fe65fa7eb577" providerId="LiveId" clId="{88DADF4B-4A77-498B-A810-9AC48B21EF5F}" dt="2023-03-04T04:55:03.692" v="2637"/>
          <ac:spMkLst>
            <pc:docMk/>
            <pc:sldMk cId="3871136005" sldId="260"/>
            <ac:spMk id="99" creationId="{C7EA9283-9063-0573-5C31-6E22C79FB4D8}"/>
          </ac:spMkLst>
        </pc:spChg>
        <pc:spChg chg="mod">
          <ac:chgData name="Tommy DiProva" userId="8389fe65fa7eb577" providerId="LiveId" clId="{88DADF4B-4A77-498B-A810-9AC48B21EF5F}" dt="2023-03-04T04:58:37.530" v="2660" actId="27636"/>
          <ac:spMkLst>
            <pc:docMk/>
            <pc:sldMk cId="3871136005" sldId="260"/>
            <ac:spMk id="104" creationId="{735C68D8-52FF-5724-3E9E-E1958905D8B0}"/>
          </ac:spMkLst>
        </pc:spChg>
        <pc:spChg chg="mod">
          <ac:chgData name="Tommy DiProva" userId="8389fe65fa7eb577" providerId="LiveId" clId="{88DADF4B-4A77-498B-A810-9AC48B21EF5F}" dt="2023-03-04T04:56:44.262" v="2647"/>
          <ac:spMkLst>
            <pc:docMk/>
            <pc:sldMk cId="3871136005" sldId="260"/>
            <ac:spMk id="105" creationId="{4CD93E76-59A5-D894-D6B5-369EEF376028}"/>
          </ac:spMkLst>
        </pc:spChg>
        <pc:spChg chg="mod">
          <ac:chgData name="Tommy DiProva" userId="8389fe65fa7eb577" providerId="LiveId" clId="{88DADF4B-4A77-498B-A810-9AC48B21EF5F}" dt="2023-03-04T04:56:44.262" v="2647"/>
          <ac:spMkLst>
            <pc:docMk/>
            <pc:sldMk cId="3871136005" sldId="260"/>
            <ac:spMk id="106" creationId="{A80A6E19-11B9-736A-9DC6-18634459684B}"/>
          </ac:spMkLst>
        </pc:spChg>
        <pc:spChg chg="mod">
          <ac:chgData name="Tommy DiProva" userId="8389fe65fa7eb577" providerId="LiveId" clId="{88DADF4B-4A77-498B-A810-9AC48B21EF5F}" dt="2023-03-04T04:56:44.262" v="2647"/>
          <ac:spMkLst>
            <pc:docMk/>
            <pc:sldMk cId="3871136005" sldId="260"/>
            <ac:spMk id="107" creationId="{0D736B4C-0AC7-7CCC-BB28-AE5E0404D3D4}"/>
          </ac:spMkLst>
        </pc:spChg>
        <pc:spChg chg="mod">
          <ac:chgData name="Tommy DiProva" userId="8389fe65fa7eb577" providerId="LiveId" clId="{88DADF4B-4A77-498B-A810-9AC48B21EF5F}" dt="2023-03-04T04:56:44.262" v="2647"/>
          <ac:spMkLst>
            <pc:docMk/>
            <pc:sldMk cId="3871136005" sldId="260"/>
            <ac:spMk id="108" creationId="{A41E7CBA-C440-F688-9E59-043AF161731D}"/>
          </ac:spMkLst>
        </pc:spChg>
        <pc:spChg chg="mod">
          <ac:chgData name="Tommy DiProva" userId="8389fe65fa7eb577" providerId="LiveId" clId="{88DADF4B-4A77-498B-A810-9AC48B21EF5F}" dt="2023-03-04T04:59:10.518" v="2661"/>
          <ac:spMkLst>
            <pc:docMk/>
            <pc:sldMk cId="3871136005" sldId="260"/>
            <ac:spMk id="113" creationId="{1AAEEBEB-F6E0-DBD2-29D6-170E0095C8F6}"/>
          </ac:spMkLst>
        </pc:spChg>
        <pc:spChg chg="mod">
          <ac:chgData name="Tommy DiProva" userId="8389fe65fa7eb577" providerId="LiveId" clId="{88DADF4B-4A77-498B-A810-9AC48B21EF5F}" dt="2023-03-04T04:59:10.518" v="2661"/>
          <ac:spMkLst>
            <pc:docMk/>
            <pc:sldMk cId="3871136005" sldId="260"/>
            <ac:spMk id="114" creationId="{B56FDA3A-A8A5-7F95-BACE-BF5A10996DD0}"/>
          </ac:spMkLst>
        </pc:spChg>
        <pc:spChg chg="mod">
          <ac:chgData name="Tommy DiProva" userId="8389fe65fa7eb577" providerId="LiveId" clId="{88DADF4B-4A77-498B-A810-9AC48B21EF5F}" dt="2023-03-04T04:59:10.518" v="2661"/>
          <ac:spMkLst>
            <pc:docMk/>
            <pc:sldMk cId="3871136005" sldId="260"/>
            <ac:spMk id="115" creationId="{B2338B20-86C6-DBEE-545B-2CDEEBB4567E}"/>
          </ac:spMkLst>
        </pc:spChg>
        <pc:spChg chg="mod">
          <ac:chgData name="Tommy DiProva" userId="8389fe65fa7eb577" providerId="LiveId" clId="{88DADF4B-4A77-498B-A810-9AC48B21EF5F}" dt="2023-03-04T04:59:10.518" v="2661"/>
          <ac:spMkLst>
            <pc:docMk/>
            <pc:sldMk cId="3871136005" sldId="260"/>
            <ac:spMk id="116" creationId="{9A440566-EF46-667B-3CCE-419E065D4B3F}"/>
          </ac:spMkLst>
        </pc:spChg>
        <pc:spChg chg="mod">
          <ac:chgData name="Tommy DiProva" userId="8389fe65fa7eb577" providerId="LiveId" clId="{88DADF4B-4A77-498B-A810-9AC48B21EF5F}" dt="2023-03-04T04:59:10.518" v="2661"/>
          <ac:spMkLst>
            <pc:docMk/>
            <pc:sldMk cId="3871136005" sldId="260"/>
            <ac:spMk id="117" creationId="{35DF6268-4406-216F-3B0D-B127D31862B7}"/>
          </ac:spMkLst>
        </pc:spChg>
        <pc:spChg chg="mod">
          <ac:chgData name="Tommy DiProva" userId="8389fe65fa7eb577" providerId="LiveId" clId="{88DADF4B-4A77-498B-A810-9AC48B21EF5F}" dt="2023-03-04T05:02:09.904" v="2784" actId="20577"/>
          <ac:spMkLst>
            <pc:docMk/>
            <pc:sldMk cId="3871136005" sldId="260"/>
            <ac:spMk id="122" creationId="{516B43E9-3EE0-45CF-5CB7-FF93B06D1E64}"/>
          </ac:spMkLst>
        </pc:spChg>
        <pc:spChg chg="mod">
          <ac:chgData name="Tommy DiProva" userId="8389fe65fa7eb577" providerId="LiveId" clId="{88DADF4B-4A77-498B-A810-9AC48B21EF5F}" dt="2023-03-04T05:00:01.093" v="2668"/>
          <ac:spMkLst>
            <pc:docMk/>
            <pc:sldMk cId="3871136005" sldId="260"/>
            <ac:spMk id="124" creationId="{BD1C6857-2FAA-9936-72F1-D9DDA9E87F14}"/>
          </ac:spMkLst>
        </pc:spChg>
        <pc:spChg chg="mod">
          <ac:chgData name="Tommy DiProva" userId="8389fe65fa7eb577" providerId="LiveId" clId="{88DADF4B-4A77-498B-A810-9AC48B21EF5F}" dt="2023-03-04T05:00:01.093" v="2668"/>
          <ac:spMkLst>
            <pc:docMk/>
            <pc:sldMk cId="3871136005" sldId="260"/>
            <ac:spMk id="125" creationId="{095D6B3D-9481-832A-1C2B-E9C1509C985C}"/>
          </ac:spMkLst>
        </pc:spChg>
        <pc:spChg chg="mod">
          <ac:chgData name="Tommy DiProva" userId="8389fe65fa7eb577" providerId="LiveId" clId="{88DADF4B-4A77-498B-A810-9AC48B21EF5F}" dt="2023-03-04T05:00:01.093" v="2668"/>
          <ac:spMkLst>
            <pc:docMk/>
            <pc:sldMk cId="3871136005" sldId="260"/>
            <ac:spMk id="126" creationId="{71F9A690-36C2-03AE-E035-7AC964A51BF1}"/>
          </ac:spMkLst>
        </pc:spChg>
        <pc:spChg chg="mod">
          <ac:chgData name="Tommy DiProva" userId="8389fe65fa7eb577" providerId="LiveId" clId="{88DADF4B-4A77-498B-A810-9AC48B21EF5F}" dt="2023-03-04T05:00:01.093" v="2668"/>
          <ac:spMkLst>
            <pc:docMk/>
            <pc:sldMk cId="3871136005" sldId="260"/>
            <ac:spMk id="127" creationId="{2D71E7CA-949E-2475-F02B-2DA1CBF3EE52}"/>
          </ac:spMkLst>
        </pc:spChg>
        <pc:spChg chg="mod">
          <ac:chgData name="Tommy DiProva" userId="8389fe65fa7eb577" providerId="LiveId" clId="{88DADF4B-4A77-498B-A810-9AC48B21EF5F}" dt="2023-03-04T05:10:55.747" v="2831"/>
          <ac:spMkLst>
            <pc:docMk/>
            <pc:sldMk cId="3871136005" sldId="260"/>
            <ac:spMk id="140" creationId="{E0A32531-BF58-594C-231B-7AD2E4300561}"/>
          </ac:spMkLst>
        </pc:spChg>
        <pc:spChg chg="mod">
          <ac:chgData name="Tommy DiProva" userId="8389fe65fa7eb577" providerId="LiveId" clId="{88DADF4B-4A77-498B-A810-9AC48B21EF5F}" dt="2023-03-04T05:10:42.550" v="2826"/>
          <ac:spMkLst>
            <pc:docMk/>
            <pc:sldMk cId="3871136005" sldId="260"/>
            <ac:spMk id="141" creationId="{0CDC0BAD-3CFB-3D1A-3789-B8143F4FE407}"/>
          </ac:spMkLst>
        </pc:spChg>
        <pc:spChg chg="mod">
          <ac:chgData name="Tommy DiProva" userId="8389fe65fa7eb577" providerId="LiveId" clId="{88DADF4B-4A77-498B-A810-9AC48B21EF5F}" dt="2023-03-04T05:10:42.550" v="2826"/>
          <ac:spMkLst>
            <pc:docMk/>
            <pc:sldMk cId="3871136005" sldId="260"/>
            <ac:spMk id="142" creationId="{DB6BDC95-EFCE-0EC5-6024-96D46534DEF2}"/>
          </ac:spMkLst>
        </pc:spChg>
        <pc:spChg chg="mod">
          <ac:chgData name="Tommy DiProva" userId="8389fe65fa7eb577" providerId="LiveId" clId="{88DADF4B-4A77-498B-A810-9AC48B21EF5F}" dt="2023-03-04T05:10:42.550" v="2826"/>
          <ac:spMkLst>
            <pc:docMk/>
            <pc:sldMk cId="3871136005" sldId="260"/>
            <ac:spMk id="143" creationId="{F87D7980-898C-8EFE-7D30-F531563565F8}"/>
          </ac:spMkLst>
        </pc:spChg>
        <pc:spChg chg="mod">
          <ac:chgData name="Tommy DiProva" userId="8389fe65fa7eb577" providerId="LiveId" clId="{88DADF4B-4A77-498B-A810-9AC48B21EF5F}" dt="2023-03-04T05:10:42.550" v="2826"/>
          <ac:spMkLst>
            <pc:docMk/>
            <pc:sldMk cId="3871136005" sldId="260"/>
            <ac:spMk id="144" creationId="{876F22CF-97A5-7E5A-8813-9BBC060F8514}"/>
          </ac:spMkLst>
        </pc:spChg>
        <pc:spChg chg="mod">
          <ac:chgData name="Tommy DiProva" userId="8389fe65fa7eb577" providerId="LiveId" clId="{88DADF4B-4A77-498B-A810-9AC48B21EF5F}" dt="2023-03-04T05:11:47.785" v="2843" actId="20577"/>
          <ac:spMkLst>
            <pc:docMk/>
            <pc:sldMk cId="3871136005" sldId="260"/>
            <ac:spMk id="146" creationId="{393B4959-F26B-8C36-6A95-03F8687911A8}"/>
          </ac:spMkLst>
        </pc:spChg>
        <pc:spChg chg="mod">
          <ac:chgData name="Tommy DiProva" userId="8389fe65fa7eb577" providerId="LiveId" clId="{88DADF4B-4A77-498B-A810-9AC48B21EF5F}" dt="2023-03-04T05:11:17.885" v="2832"/>
          <ac:spMkLst>
            <pc:docMk/>
            <pc:sldMk cId="3871136005" sldId="260"/>
            <ac:spMk id="147" creationId="{A8F9D783-EDD8-8C8C-FEFE-76E4CC3D2441}"/>
          </ac:spMkLst>
        </pc:spChg>
        <pc:spChg chg="mod">
          <ac:chgData name="Tommy DiProva" userId="8389fe65fa7eb577" providerId="LiveId" clId="{88DADF4B-4A77-498B-A810-9AC48B21EF5F}" dt="2023-03-04T05:11:17.885" v="2832"/>
          <ac:spMkLst>
            <pc:docMk/>
            <pc:sldMk cId="3871136005" sldId="260"/>
            <ac:spMk id="148" creationId="{B337C7F4-A27E-808E-9B9A-5826DFFC1D45}"/>
          </ac:spMkLst>
        </pc:spChg>
        <pc:spChg chg="mod">
          <ac:chgData name="Tommy DiProva" userId="8389fe65fa7eb577" providerId="LiveId" clId="{88DADF4B-4A77-498B-A810-9AC48B21EF5F}" dt="2023-03-04T05:11:17.885" v="2832"/>
          <ac:spMkLst>
            <pc:docMk/>
            <pc:sldMk cId="3871136005" sldId="260"/>
            <ac:spMk id="149" creationId="{13BF87AE-392A-508B-1DA5-12FE3C25D50A}"/>
          </ac:spMkLst>
        </pc:spChg>
        <pc:spChg chg="mod">
          <ac:chgData name="Tommy DiProva" userId="8389fe65fa7eb577" providerId="LiveId" clId="{88DADF4B-4A77-498B-A810-9AC48B21EF5F}" dt="2023-03-04T05:11:17.885" v="2832"/>
          <ac:spMkLst>
            <pc:docMk/>
            <pc:sldMk cId="3871136005" sldId="260"/>
            <ac:spMk id="150" creationId="{D8B8715E-2280-D5AE-540C-172F140AC9CD}"/>
          </ac:spMkLst>
        </pc:spChg>
        <pc:spChg chg="mod">
          <ac:chgData name="Tommy DiProva" userId="8389fe65fa7eb577" providerId="LiveId" clId="{88DADF4B-4A77-498B-A810-9AC48B21EF5F}" dt="2023-03-04T05:12:07.683" v="2849" actId="20577"/>
          <ac:spMkLst>
            <pc:docMk/>
            <pc:sldMk cId="3871136005" sldId="260"/>
            <ac:spMk id="152" creationId="{BA4F256A-A938-09AB-508E-936DBC2147B0}"/>
          </ac:spMkLst>
        </pc:spChg>
        <pc:spChg chg="mod">
          <ac:chgData name="Tommy DiProva" userId="8389fe65fa7eb577" providerId="LiveId" clId="{88DADF4B-4A77-498B-A810-9AC48B21EF5F}" dt="2023-03-04T05:11:18.653" v="2833"/>
          <ac:spMkLst>
            <pc:docMk/>
            <pc:sldMk cId="3871136005" sldId="260"/>
            <ac:spMk id="153" creationId="{F74B1310-A509-F1D4-ED08-661E1C009717}"/>
          </ac:spMkLst>
        </pc:spChg>
        <pc:spChg chg="mod">
          <ac:chgData name="Tommy DiProva" userId="8389fe65fa7eb577" providerId="LiveId" clId="{88DADF4B-4A77-498B-A810-9AC48B21EF5F}" dt="2023-03-04T05:11:18.653" v="2833"/>
          <ac:spMkLst>
            <pc:docMk/>
            <pc:sldMk cId="3871136005" sldId="260"/>
            <ac:spMk id="154" creationId="{90802E5D-750E-960C-6EB0-E9771438ED76}"/>
          </ac:spMkLst>
        </pc:spChg>
        <pc:spChg chg="mod">
          <ac:chgData name="Tommy DiProva" userId="8389fe65fa7eb577" providerId="LiveId" clId="{88DADF4B-4A77-498B-A810-9AC48B21EF5F}" dt="2023-03-04T05:11:18.653" v="2833"/>
          <ac:spMkLst>
            <pc:docMk/>
            <pc:sldMk cId="3871136005" sldId="260"/>
            <ac:spMk id="155" creationId="{C1840FB0-854C-F196-9C6D-E03F4ED820A3}"/>
          </ac:spMkLst>
        </pc:spChg>
        <pc:spChg chg="mod">
          <ac:chgData name="Tommy DiProva" userId="8389fe65fa7eb577" providerId="LiveId" clId="{88DADF4B-4A77-498B-A810-9AC48B21EF5F}" dt="2023-03-04T05:11:18.653" v="2833"/>
          <ac:spMkLst>
            <pc:docMk/>
            <pc:sldMk cId="3871136005" sldId="260"/>
            <ac:spMk id="156" creationId="{B97C61B0-7CC0-A141-AE2D-F0C0BDC410F0}"/>
          </ac:spMkLst>
        </pc:spChg>
        <pc:spChg chg="mod">
          <ac:chgData name="Tommy DiProva" userId="8389fe65fa7eb577" providerId="LiveId" clId="{88DADF4B-4A77-498B-A810-9AC48B21EF5F}" dt="2023-03-04T05:21:40.942" v="2887" actId="20577"/>
          <ac:spMkLst>
            <pc:docMk/>
            <pc:sldMk cId="3871136005" sldId="260"/>
            <ac:spMk id="169" creationId="{C0D75047-7480-1F66-19F3-DF5999AB9683}"/>
          </ac:spMkLst>
        </pc:spChg>
        <pc:spChg chg="mod">
          <ac:chgData name="Tommy DiProva" userId="8389fe65fa7eb577" providerId="LiveId" clId="{88DADF4B-4A77-498B-A810-9AC48B21EF5F}" dt="2023-03-04T05:21:17.385" v="2877"/>
          <ac:spMkLst>
            <pc:docMk/>
            <pc:sldMk cId="3871136005" sldId="260"/>
            <ac:spMk id="170" creationId="{79D87F2A-703D-C7FE-27EC-B44D5E4317CE}"/>
          </ac:spMkLst>
        </pc:spChg>
        <pc:spChg chg="mod">
          <ac:chgData name="Tommy DiProva" userId="8389fe65fa7eb577" providerId="LiveId" clId="{88DADF4B-4A77-498B-A810-9AC48B21EF5F}" dt="2023-03-04T05:21:17.385" v="2877"/>
          <ac:spMkLst>
            <pc:docMk/>
            <pc:sldMk cId="3871136005" sldId="260"/>
            <ac:spMk id="171" creationId="{C227EF2C-47A9-9E71-1FC7-867C91E89A2D}"/>
          </ac:spMkLst>
        </pc:spChg>
        <pc:spChg chg="mod">
          <ac:chgData name="Tommy DiProva" userId="8389fe65fa7eb577" providerId="LiveId" clId="{88DADF4B-4A77-498B-A810-9AC48B21EF5F}" dt="2023-03-04T05:21:17.385" v="2877"/>
          <ac:spMkLst>
            <pc:docMk/>
            <pc:sldMk cId="3871136005" sldId="260"/>
            <ac:spMk id="172" creationId="{30D2E396-E86A-C911-FC2D-9E6A01C8F362}"/>
          </ac:spMkLst>
        </pc:spChg>
        <pc:spChg chg="mod">
          <ac:chgData name="Tommy DiProva" userId="8389fe65fa7eb577" providerId="LiveId" clId="{88DADF4B-4A77-498B-A810-9AC48B21EF5F}" dt="2023-03-04T05:21:17.385" v="2877"/>
          <ac:spMkLst>
            <pc:docMk/>
            <pc:sldMk cId="3871136005" sldId="260"/>
            <ac:spMk id="173" creationId="{66F001B1-D682-DFCA-C810-5A898475B663}"/>
          </ac:spMkLst>
        </pc:spChg>
        <pc:spChg chg="add mod">
          <ac:chgData name="Tommy DiProva" userId="8389fe65fa7eb577" providerId="LiveId" clId="{88DADF4B-4A77-498B-A810-9AC48B21EF5F}" dt="2023-03-04T06:51:19.451" v="3488" actId="164"/>
          <ac:spMkLst>
            <pc:docMk/>
            <pc:sldMk cId="3871136005" sldId="260"/>
            <ac:spMk id="181" creationId="{17948ED1-C32F-7A60-A891-7694104D3D8E}"/>
          </ac:spMkLst>
        </pc:spChg>
        <pc:spChg chg="add mod">
          <ac:chgData name="Tommy DiProva" userId="8389fe65fa7eb577" providerId="LiveId" clId="{88DADF4B-4A77-498B-A810-9AC48B21EF5F}" dt="2023-03-04T06:51:19.451" v="3488" actId="164"/>
          <ac:spMkLst>
            <pc:docMk/>
            <pc:sldMk cId="3871136005" sldId="260"/>
            <ac:spMk id="186" creationId="{71B8C456-904E-BC76-5995-73EA22F58AC3}"/>
          </ac:spMkLst>
        </pc:spChg>
        <pc:spChg chg="add mod">
          <ac:chgData name="Tommy DiProva" userId="8389fe65fa7eb577" providerId="LiveId" clId="{88DADF4B-4A77-498B-A810-9AC48B21EF5F}" dt="2023-03-04T06:51:19.451" v="3488" actId="164"/>
          <ac:spMkLst>
            <pc:docMk/>
            <pc:sldMk cId="3871136005" sldId="260"/>
            <ac:spMk id="187" creationId="{10A7FC5C-1D85-E53D-FB3E-38E1CB539ECC}"/>
          </ac:spMkLst>
        </pc:spChg>
        <pc:spChg chg="add mod">
          <ac:chgData name="Tommy DiProva" userId="8389fe65fa7eb577" providerId="LiveId" clId="{88DADF4B-4A77-498B-A810-9AC48B21EF5F}" dt="2023-03-04T06:51:19.451" v="3488" actId="164"/>
          <ac:spMkLst>
            <pc:docMk/>
            <pc:sldMk cId="3871136005" sldId="260"/>
            <ac:spMk id="194" creationId="{45B166EA-756C-E6FA-913D-53CD03BFFAEB}"/>
          </ac:spMkLst>
        </pc:spChg>
        <pc:spChg chg="add mod">
          <ac:chgData name="Tommy DiProva" userId="8389fe65fa7eb577" providerId="LiveId" clId="{88DADF4B-4A77-498B-A810-9AC48B21EF5F}" dt="2023-03-04T06:51:19.451" v="3488" actId="164"/>
          <ac:spMkLst>
            <pc:docMk/>
            <pc:sldMk cId="3871136005" sldId="260"/>
            <ac:spMk id="195" creationId="{C2ED8572-7C8C-F6D9-8ED1-EB67253A8F1E}"/>
          </ac:spMkLst>
        </pc:spChg>
        <pc:spChg chg="add del">
          <ac:chgData name="Tommy DiProva" userId="8389fe65fa7eb577" providerId="LiveId" clId="{88DADF4B-4A77-498B-A810-9AC48B21EF5F}" dt="2023-03-04T05:29:37.349" v="2929" actId="478"/>
          <ac:spMkLst>
            <pc:docMk/>
            <pc:sldMk cId="3871136005" sldId="260"/>
            <ac:spMk id="202" creationId="{31144FD8-04F2-EBA6-9B08-C9927CF56EC3}"/>
          </ac:spMkLst>
        </pc:spChg>
        <pc:spChg chg="add mod">
          <ac:chgData name="Tommy DiProva" userId="8389fe65fa7eb577" providerId="LiveId" clId="{88DADF4B-4A77-498B-A810-9AC48B21EF5F}" dt="2023-03-04T05:35:41.720" v="2984" actId="164"/>
          <ac:spMkLst>
            <pc:docMk/>
            <pc:sldMk cId="3871136005" sldId="260"/>
            <ac:spMk id="216" creationId="{E86C7EBD-9E7B-39AD-5D4B-3E60ABDF56F6}"/>
          </ac:spMkLst>
        </pc:spChg>
        <pc:spChg chg="add mod">
          <ac:chgData name="Tommy DiProva" userId="8389fe65fa7eb577" providerId="LiveId" clId="{88DADF4B-4A77-498B-A810-9AC48B21EF5F}" dt="2023-03-04T05:37:51.620" v="3023" actId="164"/>
          <ac:spMkLst>
            <pc:docMk/>
            <pc:sldMk cId="3871136005" sldId="260"/>
            <ac:spMk id="226" creationId="{D432D010-B29D-881B-91F1-3A7EB66171CE}"/>
          </ac:spMkLst>
        </pc:spChg>
        <pc:spChg chg="add mod">
          <ac:chgData name="Tommy DiProva" userId="8389fe65fa7eb577" providerId="LiveId" clId="{88DADF4B-4A77-498B-A810-9AC48B21EF5F}" dt="2023-03-04T06:51:19.451" v="3488" actId="164"/>
          <ac:spMkLst>
            <pc:docMk/>
            <pc:sldMk cId="3871136005" sldId="260"/>
            <ac:spMk id="229" creationId="{729C8BEB-E708-5E68-70F6-83CC9366DC28}"/>
          </ac:spMkLst>
        </pc:spChg>
        <pc:spChg chg="add del mod">
          <ac:chgData name="Tommy DiProva" userId="8389fe65fa7eb577" providerId="LiveId" clId="{88DADF4B-4A77-498B-A810-9AC48B21EF5F}" dt="2023-03-04T06:11:09.813" v="3247" actId="478"/>
          <ac:spMkLst>
            <pc:docMk/>
            <pc:sldMk cId="3871136005" sldId="260"/>
            <ac:spMk id="238" creationId="{3064CE7C-DFE0-35B6-B7F6-74D28158FFC7}"/>
          </ac:spMkLst>
        </pc:spChg>
        <pc:spChg chg="add mod">
          <ac:chgData name="Tommy DiProva" userId="8389fe65fa7eb577" providerId="LiveId" clId="{88DADF4B-4A77-498B-A810-9AC48B21EF5F}" dt="2023-03-04T06:50:11.462" v="3481"/>
          <ac:spMkLst>
            <pc:docMk/>
            <pc:sldMk cId="3871136005" sldId="260"/>
            <ac:spMk id="239" creationId="{1F77E0FE-4632-C846-FEB5-63786B185E17}"/>
          </ac:spMkLst>
        </pc:spChg>
        <pc:grpChg chg="add mod topLvl">
          <ac:chgData name="Tommy DiProva" userId="8389fe65fa7eb577" providerId="LiveId" clId="{88DADF4B-4A77-498B-A810-9AC48B21EF5F}" dt="2023-03-04T06:51:19.451" v="3488" actId="164"/>
          <ac:grpSpMkLst>
            <pc:docMk/>
            <pc:sldMk cId="3871136005" sldId="260"/>
            <ac:grpSpMk id="3" creationId="{1065EA7B-4804-7386-F96A-ECDE1E9FD245}"/>
          </ac:grpSpMkLst>
        </pc:grpChg>
        <pc:grpChg chg="add mod topLvl">
          <ac:chgData name="Tommy DiProva" userId="8389fe65fa7eb577" providerId="LiveId" clId="{88DADF4B-4A77-498B-A810-9AC48B21EF5F}" dt="2023-03-04T06:51:19.451" v="3488" actId="164"/>
          <ac:grpSpMkLst>
            <pc:docMk/>
            <pc:sldMk cId="3871136005" sldId="260"/>
            <ac:grpSpMk id="12" creationId="{D2540FF2-302A-4C89-F676-B9826EA173D9}"/>
          </ac:grpSpMkLst>
        </pc:grpChg>
        <pc:grpChg chg="add del mod">
          <ac:chgData name="Tommy DiProva" userId="8389fe65fa7eb577" providerId="LiveId" clId="{88DADF4B-4A77-498B-A810-9AC48B21EF5F}" dt="2023-03-04T04:16:24.681" v="2212" actId="478"/>
          <ac:grpSpMkLst>
            <pc:docMk/>
            <pc:sldMk cId="3871136005" sldId="260"/>
            <ac:grpSpMk id="19" creationId="{B7942228-8FDD-FDAC-940F-4B54D9979229}"/>
          </ac:grpSpMkLst>
        </pc:grpChg>
        <pc:grpChg chg="mod">
          <ac:chgData name="Tommy DiProva" userId="8389fe65fa7eb577" providerId="LiveId" clId="{88DADF4B-4A77-498B-A810-9AC48B21EF5F}" dt="2023-03-04T03:50:39.088" v="1920"/>
          <ac:grpSpMkLst>
            <pc:docMk/>
            <pc:sldMk cId="3871136005" sldId="260"/>
            <ac:grpSpMk id="21" creationId="{99338F8B-A6C5-E0A3-FE95-287BB505592E}"/>
          </ac:grpSpMkLst>
        </pc:grpChg>
        <pc:grpChg chg="add del mod topLvl">
          <ac:chgData name="Tommy DiProva" userId="8389fe65fa7eb577" providerId="LiveId" clId="{88DADF4B-4A77-498B-A810-9AC48B21EF5F}" dt="2023-03-04T05:05:21.293" v="2802" actId="478"/>
          <ac:grpSpMkLst>
            <pc:docMk/>
            <pc:sldMk cId="3871136005" sldId="260"/>
            <ac:grpSpMk id="30" creationId="{FD405470-7C14-7B20-3BA8-8A66AAC1EFD3}"/>
          </ac:grpSpMkLst>
        </pc:grpChg>
        <pc:grpChg chg="mod">
          <ac:chgData name="Tommy DiProva" userId="8389fe65fa7eb577" providerId="LiveId" clId="{88DADF4B-4A77-498B-A810-9AC48B21EF5F}" dt="2023-03-04T04:53:30.852" v="2626" actId="165"/>
          <ac:grpSpMkLst>
            <pc:docMk/>
            <pc:sldMk cId="3871136005" sldId="260"/>
            <ac:grpSpMk id="32" creationId="{6FBF47E3-CDB0-6D43-6AE3-BC14C185E5B0}"/>
          </ac:grpSpMkLst>
        </pc:grpChg>
        <pc:grpChg chg="add del mod topLvl">
          <ac:chgData name="Tommy DiProva" userId="8389fe65fa7eb577" providerId="LiveId" clId="{88DADF4B-4A77-498B-A810-9AC48B21EF5F}" dt="2023-03-04T05:05:20.382" v="2801" actId="478"/>
          <ac:grpSpMkLst>
            <pc:docMk/>
            <pc:sldMk cId="3871136005" sldId="260"/>
            <ac:grpSpMk id="37" creationId="{9E06016F-0B6F-6F27-5483-CD8594ED12CD}"/>
          </ac:grpSpMkLst>
        </pc:grpChg>
        <pc:grpChg chg="mod">
          <ac:chgData name="Tommy DiProva" userId="8389fe65fa7eb577" providerId="LiveId" clId="{88DADF4B-4A77-498B-A810-9AC48B21EF5F}" dt="2023-03-04T04:53:39.599" v="2627" actId="165"/>
          <ac:grpSpMkLst>
            <pc:docMk/>
            <pc:sldMk cId="3871136005" sldId="260"/>
            <ac:grpSpMk id="39" creationId="{B6B759B0-66B4-C200-C66C-04310C96D582}"/>
          </ac:grpSpMkLst>
        </pc:grpChg>
        <pc:grpChg chg="add mod topLvl">
          <ac:chgData name="Tommy DiProva" userId="8389fe65fa7eb577" providerId="LiveId" clId="{88DADF4B-4A77-498B-A810-9AC48B21EF5F}" dt="2023-03-04T06:51:19.451" v="3488" actId="164"/>
          <ac:grpSpMkLst>
            <pc:docMk/>
            <pc:sldMk cId="3871136005" sldId="260"/>
            <ac:grpSpMk id="44" creationId="{A7FA97EC-1223-4380-A9E0-3923AAA78B3E}"/>
          </ac:grpSpMkLst>
        </pc:grpChg>
        <pc:grpChg chg="add mod topLvl">
          <ac:chgData name="Tommy DiProva" userId="8389fe65fa7eb577" providerId="LiveId" clId="{88DADF4B-4A77-498B-A810-9AC48B21EF5F}" dt="2023-03-04T06:51:19.451" v="3488" actId="164"/>
          <ac:grpSpMkLst>
            <pc:docMk/>
            <pc:sldMk cId="3871136005" sldId="260"/>
            <ac:grpSpMk id="53" creationId="{3B415798-E6EA-9697-3642-12FFEBF65F09}"/>
          </ac:grpSpMkLst>
        </pc:grpChg>
        <pc:grpChg chg="add mod topLvl">
          <ac:chgData name="Tommy DiProva" userId="8389fe65fa7eb577" providerId="LiveId" clId="{88DADF4B-4A77-498B-A810-9AC48B21EF5F}" dt="2023-03-04T06:51:19.451" v="3488" actId="164"/>
          <ac:grpSpMkLst>
            <pc:docMk/>
            <pc:sldMk cId="3871136005" sldId="260"/>
            <ac:grpSpMk id="65" creationId="{CC77E53D-0B72-FB90-4DE3-2598CEE6E9A2}"/>
          </ac:grpSpMkLst>
        </pc:grpChg>
        <pc:grpChg chg="add del mod topLvl">
          <ac:chgData name="Tommy DiProva" userId="8389fe65fa7eb577" providerId="LiveId" clId="{88DADF4B-4A77-498B-A810-9AC48B21EF5F}" dt="2023-03-04T04:53:30.852" v="2626" actId="165"/>
          <ac:grpSpMkLst>
            <pc:docMk/>
            <pc:sldMk cId="3871136005" sldId="260"/>
            <ac:grpSpMk id="73" creationId="{51DF01E4-104B-8F06-3F3D-9FA523B83291}"/>
          </ac:grpSpMkLst>
        </pc:grpChg>
        <pc:grpChg chg="add del mod">
          <ac:chgData name="Tommy DiProva" userId="8389fe65fa7eb577" providerId="LiveId" clId="{88DADF4B-4A77-498B-A810-9AC48B21EF5F}" dt="2023-03-04T04:47:06.913" v="2575" actId="165"/>
          <ac:grpSpMkLst>
            <pc:docMk/>
            <pc:sldMk cId="3871136005" sldId="260"/>
            <ac:grpSpMk id="74" creationId="{005772DC-F9D8-5E5A-7D52-19D4A1C3EB49}"/>
          </ac:grpSpMkLst>
        </pc:grpChg>
        <pc:grpChg chg="add del mod">
          <ac:chgData name="Tommy DiProva" userId="8389fe65fa7eb577" providerId="LiveId" clId="{88DADF4B-4A77-498B-A810-9AC48B21EF5F}" dt="2023-03-04T04:53:39.599" v="2627" actId="165"/>
          <ac:grpSpMkLst>
            <pc:docMk/>
            <pc:sldMk cId="3871136005" sldId="260"/>
            <ac:grpSpMk id="77" creationId="{31CB6294-860E-FB71-51D5-49A20AECF202}"/>
          </ac:grpSpMkLst>
        </pc:grpChg>
        <pc:grpChg chg="add mod">
          <ac:chgData name="Tommy DiProva" userId="8389fe65fa7eb577" providerId="LiveId" clId="{88DADF4B-4A77-498B-A810-9AC48B21EF5F}" dt="2023-03-04T06:51:19.451" v="3488" actId="164"/>
          <ac:grpSpMkLst>
            <pc:docMk/>
            <pc:sldMk cId="3871136005" sldId="260"/>
            <ac:grpSpMk id="94" creationId="{0D0E59BF-481D-5B7E-B0D1-1B47236162E4}"/>
          </ac:grpSpMkLst>
        </pc:grpChg>
        <pc:grpChg chg="add mod">
          <ac:chgData name="Tommy DiProva" userId="8389fe65fa7eb577" providerId="LiveId" clId="{88DADF4B-4A77-498B-A810-9AC48B21EF5F}" dt="2023-03-04T06:51:19.451" v="3488" actId="164"/>
          <ac:grpSpMkLst>
            <pc:docMk/>
            <pc:sldMk cId="3871136005" sldId="260"/>
            <ac:grpSpMk id="103" creationId="{F098173D-8DD3-F125-83BF-7B89AA713D63}"/>
          </ac:grpSpMkLst>
        </pc:grpChg>
        <pc:grpChg chg="add mod">
          <ac:chgData name="Tommy DiProva" userId="8389fe65fa7eb577" providerId="LiveId" clId="{88DADF4B-4A77-498B-A810-9AC48B21EF5F}" dt="2023-03-04T06:51:19.451" v="3488" actId="164"/>
          <ac:grpSpMkLst>
            <pc:docMk/>
            <pc:sldMk cId="3871136005" sldId="260"/>
            <ac:grpSpMk id="112" creationId="{F856F70D-0AC3-6814-ABE6-16B2D8E2C9BF}"/>
          </ac:grpSpMkLst>
        </pc:grpChg>
        <pc:grpChg chg="add del mod">
          <ac:chgData name="Tommy DiProva" userId="8389fe65fa7eb577" providerId="LiveId" clId="{88DADF4B-4A77-498B-A810-9AC48B21EF5F}" dt="2023-03-04T05:05:19.574" v="2800" actId="478"/>
          <ac:grpSpMkLst>
            <pc:docMk/>
            <pc:sldMk cId="3871136005" sldId="260"/>
            <ac:grpSpMk id="121" creationId="{E4246093-CE56-BAE6-2EA0-D1C259689E82}"/>
          </ac:grpSpMkLst>
        </pc:grpChg>
        <pc:grpChg chg="mod">
          <ac:chgData name="Tommy DiProva" userId="8389fe65fa7eb577" providerId="LiveId" clId="{88DADF4B-4A77-498B-A810-9AC48B21EF5F}" dt="2023-03-04T05:00:01.093" v="2668"/>
          <ac:grpSpMkLst>
            <pc:docMk/>
            <pc:sldMk cId="3871136005" sldId="260"/>
            <ac:grpSpMk id="123" creationId="{5830318C-78D7-9ADD-DE17-44EA3B02BB0A}"/>
          </ac:grpSpMkLst>
        </pc:grpChg>
        <pc:grpChg chg="add mod">
          <ac:chgData name="Tommy DiProva" userId="8389fe65fa7eb577" providerId="LiveId" clId="{88DADF4B-4A77-498B-A810-9AC48B21EF5F}" dt="2023-03-04T06:51:19.451" v="3488" actId="164"/>
          <ac:grpSpMkLst>
            <pc:docMk/>
            <pc:sldMk cId="3871136005" sldId="260"/>
            <ac:grpSpMk id="139" creationId="{6E5C210C-5668-FABF-6622-19CA3EF0D080}"/>
          </ac:grpSpMkLst>
        </pc:grpChg>
        <pc:grpChg chg="add mod">
          <ac:chgData name="Tommy DiProva" userId="8389fe65fa7eb577" providerId="LiveId" clId="{88DADF4B-4A77-498B-A810-9AC48B21EF5F}" dt="2023-03-04T06:51:19.451" v="3488" actId="164"/>
          <ac:grpSpMkLst>
            <pc:docMk/>
            <pc:sldMk cId="3871136005" sldId="260"/>
            <ac:grpSpMk id="145" creationId="{A14C0C43-11BD-A054-E09F-C667844887BF}"/>
          </ac:grpSpMkLst>
        </pc:grpChg>
        <pc:grpChg chg="add mod">
          <ac:chgData name="Tommy DiProva" userId="8389fe65fa7eb577" providerId="LiveId" clId="{88DADF4B-4A77-498B-A810-9AC48B21EF5F}" dt="2023-03-04T06:51:19.451" v="3488" actId="164"/>
          <ac:grpSpMkLst>
            <pc:docMk/>
            <pc:sldMk cId="3871136005" sldId="260"/>
            <ac:grpSpMk id="151" creationId="{AB13636E-7809-9CB9-FE6B-9FEE5B5F3FDB}"/>
          </ac:grpSpMkLst>
        </pc:grpChg>
        <pc:grpChg chg="add mod">
          <ac:chgData name="Tommy DiProva" userId="8389fe65fa7eb577" providerId="LiveId" clId="{88DADF4B-4A77-498B-A810-9AC48B21EF5F}" dt="2023-03-04T06:51:19.451" v="3488" actId="164"/>
          <ac:grpSpMkLst>
            <pc:docMk/>
            <pc:sldMk cId="3871136005" sldId="260"/>
            <ac:grpSpMk id="168" creationId="{FBA92208-3A6F-642F-B62A-1337F2F8F09C}"/>
          </ac:grpSpMkLst>
        </pc:grpChg>
        <pc:grpChg chg="add mod">
          <ac:chgData name="Tommy DiProva" userId="8389fe65fa7eb577" providerId="LiveId" clId="{88DADF4B-4A77-498B-A810-9AC48B21EF5F}" dt="2023-03-04T05:35:41.720" v="2984" actId="164"/>
          <ac:grpSpMkLst>
            <pc:docMk/>
            <pc:sldMk cId="3871136005" sldId="260"/>
            <ac:grpSpMk id="215" creationId="{0C27307C-D8FC-BE7C-524D-18A7B237D665}"/>
          </ac:grpSpMkLst>
        </pc:grpChg>
        <pc:grpChg chg="add mod">
          <ac:chgData name="Tommy DiProva" userId="8389fe65fa7eb577" providerId="LiveId" clId="{88DADF4B-4A77-498B-A810-9AC48B21EF5F}" dt="2023-03-04T06:51:19.451" v="3488" actId="164"/>
          <ac:grpSpMkLst>
            <pc:docMk/>
            <pc:sldMk cId="3871136005" sldId="260"/>
            <ac:grpSpMk id="219" creationId="{95CC208B-507C-04BC-B86D-9016AD6A4EF1}"/>
          </ac:grpSpMkLst>
        </pc:grpChg>
        <pc:grpChg chg="add mod">
          <ac:chgData name="Tommy DiProva" userId="8389fe65fa7eb577" providerId="LiveId" clId="{88DADF4B-4A77-498B-A810-9AC48B21EF5F}" dt="2023-03-04T05:37:51.620" v="3023" actId="164"/>
          <ac:grpSpMkLst>
            <pc:docMk/>
            <pc:sldMk cId="3871136005" sldId="260"/>
            <ac:grpSpMk id="227" creationId="{E9AC809C-1A65-BEDF-C894-6F9EC3826B66}"/>
          </ac:grpSpMkLst>
        </pc:grpChg>
        <pc:grpChg chg="add mod">
          <ac:chgData name="Tommy DiProva" userId="8389fe65fa7eb577" providerId="LiveId" clId="{88DADF4B-4A77-498B-A810-9AC48B21EF5F}" dt="2023-03-04T06:51:19.451" v="3488" actId="164"/>
          <ac:grpSpMkLst>
            <pc:docMk/>
            <pc:sldMk cId="3871136005" sldId="260"/>
            <ac:grpSpMk id="228" creationId="{BC701C16-2954-61C4-DC00-BE8E3EA7D73D}"/>
          </ac:grpSpMkLst>
        </pc:grpChg>
        <pc:grpChg chg="add mod">
          <ac:chgData name="Tommy DiProva" userId="8389fe65fa7eb577" providerId="LiveId" clId="{88DADF4B-4A77-498B-A810-9AC48B21EF5F}" dt="2023-03-04T06:51:24.501" v="3489" actId="1076"/>
          <ac:grpSpMkLst>
            <pc:docMk/>
            <pc:sldMk cId="3871136005" sldId="260"/>
            <ac:grpSpMk id="240" creationId="{7A41A997-B04D-3F21-738D-58C73330B302}"/>
          </ac:grpSpMkLst>
        </pc:grpChg>
        <pc:cxnChg chg="add del mod">
          <ac:chgData name="Tommy DiProva" userId="8389fe65fa7eb577" providerId="LiveId" clId="{88DADF4B-4A77-498B-A810-9AC48B21EF5F}" dt="2023-03-04T04:07:09.851" v="2025" actId="478"/>
          <ac:cxnSpMkLst>
            <pc:docMk/>
            <pc:sldMk cId="3871136005" sldId="260"/>
            <ac:cxnSpMk id="9" creationId="{781CA833-F190-7BB2-C57E-0B6A704D1821}"/>
          </ac:cxnSpMkLst>
        </pc:cxnChg>
        <pc:cxnChg chg="add mod ord topLvl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27" creationId="{68F66959-946E-8546-9AF6-1128D6420994}"/>
          </ac:cxnSpMkLst>
        </pc:cxnChg>
        <pc:cxnChg chg="add mod topLvl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50" creationId="{0B71D65E-BA91-F1BB-AAD3-D849266E94B6}"/>
          </ac:cxnSpMkLst>
        </pc:cxnChg>
        <pc:cxnChg chg="add mod topLvl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59" creationId="{6CFC485E-A9EA-5920-BDD9-ED5673C154B8}"/>
          </ac:cxnSpMkLst>
        </pc:cxnChg>
        <pc:cxnChg chg="add mod topLvl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63" creationId="{0100D6EA-19E1-54E3-4ED1-B2A351F97424}"/>
          </ac:cxnSpMkLst>
        </pc:cxnChg>
        <pc:cxnChg chg="add del mod">
          <ac:chgData name="Tommy DiProva" userId="8389fe65fa7eb577" providerId="LiveId" clId="{88DADF4B-4A77-498B-A810-9AC48B21EF5F}" dt="2023-03-04T05:05:23.182" v="2804" actId="478"/>
          <ac:cxnSpMkLst>
            <pc:docMk/>
            <pc:sldMk cId="3871136005" sldId="260"/>
            <ac:cxnSpMk id="90" creationId="{577BA293-ECBC-1462-D294-96D1DDE51835}"/>
          </ac:cxnSpMkLst>
        </pc:cxnChg>
        <pc:cxnChg chg="add del mod">
          <ac:chgData name="Tommy DiProva" userId="8389fe65fa7eb577" providerId="LiveId" clId="{88DADF4B-4A77-498B-A810-9AC48B21EF5F}" dt="2023-03-04T05:05:22.493" v="2803" actId="478"/>
          <ac:cxnSpMkLst>
            <pc:docMk/>
            <pc:sldMk cId="3871136005" sldId="260"/>
            <ac:cxnSpMk id="93" creationId="{51F7A31A-824F-3039-F07F-B8936EC17630}"/>
          </ac:cxnSpMkLst>
        </pc:cxnChg>
        <pc:cxnChg chg="add mod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100" creationId="{83CA4976-92AC-F3F2-2011-97CE21A53DC7}"/>
          </ac:cxnSpMkLst>
        </pc:cxnChg>
        <pc:cxnChg chg="add mod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109" creationId="{D67913A0-8A89-FBF5-FDBE-5304CD3269CB}"/>
          </ac:cxnSpMkLst>
        </pc:cxnChg>
        <pc:cxnChg chg="add mod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118" creationId="{5A799839-6978-DA07-0DA3-CB2879A77FA9}"/>
          </ac:cxnSpMkLst>
        </pc:cxnChg>
        <pc:cxnChg chg="add del mod">
          <ac:chgData name="Tommy DiProva" userId="8389fe65fa7eb577" providerId="LiveId" clId="{88DADF4B-4A77-498B-A810-9AC48B21EF5F}" dt="2023-03-04T05:05:23.884" v="2805" actId="478"/>
          <ac:cxnSpMkLst>
            <pc:docMk/>
            <pc:sldMk cId="3871136005" sldId="260"/>
            <ac:cxnSpMk id="128" creationId="{E42A2DA9-DBC3-52FD-7DCD-3C49B5CBA40A}"/>
          </ac:cxnSpMkLst>
        </pc:cxnChg>
        <pc:cxnChg chg="add del mod">
          <ac:chgData name="Tommy DiProva" userId="8389fe65fa7eb577" providerId="LiveId" clId="{88DADF4B-4A77-498B-A810-9AC48B21EF5F}" dt="2023-03-04T05:12:58.643" v="2856"/>
          <ac:cxnSpMkLst>
            <pc:docMk/>
            <pc:sldMk cId="3871136005" sldId="260"/>
            <ac:cxnSpMk id="157" creationId="{457513E0-09C2-DA33-3827-27C813D70629}"/>
          </ac:cxnSpMkLst>
        </pc:cxnChg>
        <pc:cxnChg chg="add mod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159" creationId="{A2C1CD22-05C7-529C-F782-9798E093C9C8}"/>
          </ac:cxnSpMkLst>
        </pc:cxnChg>
        <pc:cxnChg chg="add mod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162" creationId="{3F944126-D5AD-9C28-9D6C-B467469397C0}"/>
          </ac:cxnSpMkLst>
        </pc:cxnChg>
        <pc:cxnChg chg="add mod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165" creationId="{B0887A3A-2366-AC2F-492B-A556CE45C034}"/>
          </ac:cxnSpMkLst>
        </pc:cxnChg>
        <pc:cxnChg chg="add mod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174" creationId="{FC8A2CC9-1D56-DFAF-1A7B-DFFF81D4D0F8}"/>
          </ac:cxnSpMkLst>
        </pc:cxnChg>
        <pc:cxnChg chg="add mod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177" creationId="{B46A1388-FAC9-47E9-64CA-A7FA08223035}"/>
          </ac:cxnSpMkLst>
        </pc:cxnChg>
        <pc:cxnChg chg="add mod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183" creationId="{7CEDA171-C879-55A3-5500-4A7A80D9948F}"/>
          </ac:cxnSpMkLst>
        </pc:cxnChg>
        <pc:cxnChg chg="add mod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189" creationId="{E9A21211-0BC0-20DC-74FA-27D00D68CA81}"/>
          </ac:cxnSpMkLst>
        </pc:cxnChg>
        <pc:cxnChg chg="add mod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196" creationId="{341D4E8D-C7DF-3C39-0C83-5F663D01ED37}"/>
          </ac:cxnSpMkLst>
        </pc:cxnChg>
        <pc:cxnChg chg="add mod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199" creationId="{4059D2CB-F742-8685-5D1A-DB48600AE990}"/>
          </ac:cxnSpMkLst>
        </pc:cxnChg>
        <pc:cxnChg chg="add mod">
          <ac:chgData name="Tommy DiProva" userId="8389fe65fa7eb577" providerId="LiveId" clId="{88DADF4B-4A77-498B-A810-9AC48B21EF5F}" dt="2023-03-04T05:31:37.110" v="2949" actId="208"/>
          <ac:cxnSpMkLst>
            <pc:docMk/>
            <pc:sldMk cId="3871136005" sldId="260"/>
            <ac:cxnSpMk id="204" creationId="{06C8FB24-F728-37A3-E0C1-7B5FFF65F35F}"/>
          </ac:cxnSpMkLst>
        </pc:cxnChg>
        <pc:cxnChg chg="add mod">
          <ac:chgData name="Tommy DiProva" userId="8389fe65fa7eb577" providerId="LiveId" clId="{88DADF4B-4A77-498B-A810-9AC48B21EF5F}" dt="2023-03-04T05:34:48.140" v="2970" actId="14100"/>
          <ac:cxnSpMkLst>
            <pc:docMk/>
            <pc:sldMk cId="3871136005" sldId="260"/>
            <ac:cxnSpMk id="206" creationId="{F0ADAF5D-A2B4-787D-63B4-D11EA89E7BD0}"/>
          </ac:cxnSpMkLst>
        </pc:cxnChg>
        <pc:cxnChg chg="add mod">
          <ac:chgData name="Tommy DiProva" userId="8389fe65fa7eb577" providerId="LiveId" clId="{88DADF4B-4A77-498B-A810-9AC48B21EF5F}" dt="2023-03-04T05:34:38.471" v="2968" actId="1076"/>
          <ac:cxnSpMkLst>
            <pc:docMk/>
            <pc:sldMk cId="3871136005" sldId="260"/>
            <ac:cxnSpMk id="211" creationId="{EBFD054A-1C53-1744-F69F-BC5EEDB6AB6C}"/>
          </ac:cxnSpMkLst>
        </pc:cxnChg>
        <pc:cxnChg chg="add mod">
          <ac:chgData name="Tommy DiProva" userId="8389fe65fa7eb577" providerId="LiveId" clId="{88DADF4B-4A77-498B-A810-9AC48B21EF5F}" dt="2023-03-04T05:34:43.448" v="2969" actId="14100"/>
          <ac:cxnSpMkLst>
            <pc:docMk/>
            <pc:sldMk cId="3871136005" sldId="260"/>
            <ac:cxnSpMk id="212" creationId="{E4A90B35-69B7-2298-5881-059551DF31B8}"/>
          </ac:cxnSpMkLst>
        </pc:cxnChg>
        <pc:cxnChg chg="add mod">
          <ac:chgData name="Tommy DiProva" userId="8389fe65fa7eb577" providerId="LiveId" clId="{88DADF4B-4A77-498B-A810-9AC48B21EF5F}" dt="2023-03-04T05:37:40.704" v="3021" actId="164"/>
          <ac:cxnSpMkLst>
            <pc:docMk/>
            <pc:sldMk cId="3871136005" sldId="260"/>
            <ac:cxnSpMk id="220" creationId="{480A3877-607E-136D-C0BD-209C36BDB0E9}"/>
          </ac:cxnSpMkLst>
        </pc:cxnChg>
        <pc:cxnChg chg="add mod">
          <ac:chgData name="Tommy DiProva" userId="8389fe65fa7eb577" providerId="LiveId" clId="{88DADF4B-4A77-498B-A810-9AC48B21EF5F}" dt="2023-03-04T05:37:40.704" v="3021" actId="164"/>
          <ac:cxnSpMkLst>
            <pc:docMk/>
            <pc:sldMk cId="3871136005" sldId="260"/>
            <ac:cxnSpMk id="221" creationId="{35165438-0367-89DE-E19B-856ECD55EB94}"/>
          </ac:cxnSpMkLst>
        </pc:cxnChg>
        <pc:cxnChg chg="add mod">
          <ac:chgData name="Tommy DiProva" userId="8389fe65fa7eb577" providerId="LiveId" clId="{88DADF4B-4A77-498B-A810-9AC48B21EF5F}" dt="2023-03-04T05:37:40.704" v="3021" actId="164"/>
          <ac:cxnSpMkLst>
            <pc:docMk/>
            <pc:sldMk cId="3871136005" sldId="260"/>
            <ac:cxnSpMk id="222" creationId="{77D1F9CC-6200-33CB-01CC-87ECFF8A42C0}"/>
          </ac:cxnSpMkLst>
        </pc:cxnChg>
        <pc:cxnChg chg="add mod">
          <ac:chgData name="Tommy DiProva" userId="8389fe65fa7eb577" providerId="LiveId" clId="{88DADF4B-4A77-498B-A810-9AC48B21EF5F}" dt="2023-03-04T05:37:40.704" v="3021" actId="164"/>
          <ac:cxnSpMkLst>
            <pc:docMk/>
            <pc:sldMk cId="3871136005" sldId="260"/>
            <ac:cxnSpMk id="225" creationId="{B2EA08AC-4711-1297-B025-397C8BCF86A2}"/>
          </ac:cxnSpMkLst>
        </pc:cxnChg>
        <pc:cxnChg chg="add mod">
          <ac:chgData name="Tommy DiProva" userId="8389fe65fa7eb577" providerId="LiveId" clId="{88DADF4B-4A77-498B-A810-9AC48B21EF5F}" dt="2023-03-04T06:51:19.451" v="3488" actId="164"/>
          <ac:cxnSpMkLst>
            <pc:docMk/>
            <pc:sldMk cId="3871136005" sldId="260"/>
            <ac:cxnSpMk id="230" creationId="{920FA90C-B8BE-7894-0336-0BBB5389EEC2}"/>
          </ac:cxnSpMkLst>
        </pc:cxnChg>
      </pc:sldChg>
      <pc:sldChg chg="addSp delSp modSp new mod">
        <pc:chgData name="Tommy DiProva" userId="8389fe65fa7eb577" providerId="LiveId" clId="{88DADF4B-4A77-498B-A810-9AC48B21EF5F}" dt="2023-03-04T06:50:37.694" v="3486" actId="1076"/>
        <pc:sldMkLst>
          <pc:docMk/>
          <pc:sldMk cId="1084219350" sldId="261"/>
        </pc:sldMkLst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1084219350" sldId="261"/>
            <ac:spMk id="2" creationId="{32CCCA9D-4541-FB2C-13B7-50F606D5FB57}"/>
          </ac:spMkLst>
        </pc:spChg>
        <pc:spChg chg="add del mod">
          <ac:chgData name="Tommy DiProva" userId="8389fe65fa7eb577" providerId="LiveId" clId="{88DADF4B-4A77-498B-A810-9AC48B21EF5F}" dt="2023-03-04T04:00:38.931" v="1952"/>
          <ac:spMkLst>
            <pc:docMk/>
            <pc:sldMk cId="1084219350" sldId="261"/>
            <ac:spMk id="3" creationId="{AA409C33-3ABE-C97D-EDB3-CBF882CB9845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1084219350" sldId="261"/>
            <ac:spMk id="6" creationId="{DAC00990-2A29-2AE4-89C8-547E99160847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1084219350" sldId="261"/>
            <ac:spMk id="7" creationId="{71DDD883-CF1F-0F27-2037-B20A6BD1A6D5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1084219350" sldId="261"/>
            <ac:spMk id="8" creationId="{85183C55-DDA9-5977-10A0-EACB0D889406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1084219350" sldId="261"/>
            <ac:spMk id="10" creationId="{94C41E75-6BC1-7F8B-8C6B-A1200387B4E5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1084219350" sldId="261"/>
            <ac:spMk id="12" creationId="{0E6376DD-BA3C-3169-00B9-6738FF60F7B0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1084219350" sldId="261"/>
            <ac:spMk id="13" creationId="{CC9ED277-03C7-B5E2-F5AB-E5E4EB1E864E}"/>
          </ac:spMkLst>
        </pc:spChg>
        <pc:spChg chg="add mod">
          <ac:chgData name="Tommy DiProva" userId="8389fe65fa7eb577" providerId="LiveId" clId="{88DADF4B-4A77-498B-A810-9AC48B21EF5F}" dt="2023-03-04T04:46:50.025" v="2574"/>
          <ac:spMkLst>
            <pc:docMk/>
            <pc:sldMk cId="1084219350" sldId="261"/>
            <ac:spMk id="14" creationId="{EF7CB08B-E500-83F2-9016-6D8223A86B7A}"/>
          </ac:spMkLst>
        </pc:spChg>
        <pc:spChg chg="add mod">
          <ac:chgData name="Tommy DiProva" userId="8389fe65fa7eb577" providerId="LiveId" clId="{88DADF4B-4A77-498B-A810-9AC48B21EF5F}" dt="2023-03-04T06:50:37.694" v="3486" actId="1076"/>
          <ac:spMkLst>
            <pc:docMk/>
            <pc:sldMk cId="1084219350" sldId="261"/>
            <ac:spMk id="16" creationId="{05C7C8DA-579E-B307-009C-A4FD252B0019}"/>
          </ac:spMkLst>
        </pc:spChg>
        <pc:spChg chg="add mod">
          <ac:chgData name="Tommy DiProva" userId="8389fe65fa7eb577" providerId="LiveId" clId="{88DADF4B-4A77-498B-A810-9AC48B21EF5F}" dt="2023-03-04T06:50:25.275" v="3485"/>
          <ac:spMkLst>
            <pc:docMk/>
            <pc:sldMk cId="1084219350" sldId="261"/>
            <ac:spMk id="18" creationId="{DF4018E7-8E0F-6B49-58ED-9C229A4A911A}"/>
          </ac:spMkLst>
        </pc:spChg>
        <pc:grpChg chg="add mod">
          <ac:chgData name="Tommy DiProva" userId="8389fe65fa7eb577" providerId="LiveId" clId="{88DADF4B-4A77-498B-A810-9AC48B21EF5F}" dt="2023-03-04T04:46:50.025" v="2574"/>
          <ac:grpSpMkLst>
            <pc:docMk/>
            <pc:sldMk cId="1084219350" sldId="261"/>
            <ac:grpSpMk id="17" creationId="{B1130E52-F050-9F70-8756-4A6326457025}"/>
          </ac:grpSpMkLst>
        </pc:grpChg>
        <pc:cxnChg chg="add mod">
          <ac:chgData name="Tommy DiProva" userId="8389fe65fa7eb577" providerId="LiveId" clId="{88DADF4B-4A77-498B-A810-9AC48B21EF5F}" dt="2023-03-04T04:46:50.025" v="2574"/>
          <ac:cxnSpMkLst>
            <pc:docMk/>
            <pc:sldMk cId="1084219350" sldId="261"/>
            <ac:cxnSpMk id="4" creationId="{A61F382A-6330-5BD4-35DA-5C0DD7E9C978}"/>
          </ac:cxnSpMkLst>
        </pc:cxnChg>
        <pc:cxnChg chg="add mod">
          <ac:chgData name="Tommy DiProva" userId="8389fe65fa7eb577" providerId="LiveId" clId="{88DADF4B-4A77-498B-A810-9AC48B21EF5F}" dt="2023-03-04T04:46:50.025" v="2574"/>
          <ac:cxnSpMkLst>
            <pc:docMk/>
            <pc:sldMk cId="1084219350" sldId="261"/>
            <ac:cxnSpMk id="9" creationId="{A086F53B-BD7D-86AB-B147-5CCB971D4D71}"/>
          </ac:cxnSpMkLst>
        </pc:cxnChg>
        <pc:cxnChg chg="add mod">
          <ac:chgData name="Tommy DiProva" userId="8389fe65fa7eb577" providerId="LiveId" clId="{88DADF4B-4A77-498B-A810-9AC48B21EF5F}" dt="2023-03-04T04:46:50.025" v="2574"/>
          <ac:cxnSpMkLst>
            <pc:docMk/>
            <pc:sldMk cId="1084219350" sldId="261"/>
            <ac:cxnSpMk id="11" creationId="{7F6DF749-98A3-A6C3-5F0D-EC9B35C49565}"/>
          </ac:cxnSpMkLst>
        </pc:cxnChg>
        <pc:cxnChg chg="add mod">
          <ac:chgData name="Tommy DiProva" userId="8389fe65fa7eb577" providerId="LiveId" clId="{88DADF4B-4A77-498B-A810-9AC48B21EF5F}" dt="2023-03-04T06:50:37.694" v="3486" actId="1076"/>
          <ac:cxnSpMkLst>
            <pc:docMk/>
            <pc:sldMk cId="1084219350" sldId="261"/>
            <ac:cxnSpMk id="15" creationId="{215E8CD7-D93A-93A4-4AE0-CFE6FEE973CA}"/>
          </ac:cxnSpMkLst>
        </pc:cxnChg>
      </pc:sldChg>
      <pc:sldChg chg="new del ord">
        <pc:chgData name="Tommy DiProva" userId="8389fe65fa7eb577" providerId="LiveId" clId="{88DADF4B-4A77-498B-A810-9AC48B21EF5F}" dt="2023-03-04T05:42:55.478" v="3055" actId="47"/>
        <pc:sldMkLst>
          <pc:docMk/>
          <pc:sldMk cId="1338274219" sldId="262"/>
        </pc:sldMkLst>
      </pc:sldChg>
      <pc:sldChg chg="addSp modSp new mod setBg">
        <pc:chgData name="Tommy DiProva" userId="8389fe65fa7eb577" providerId="LiveId" clId="{88DADF4B-4A77-498B-A810-9AC48B21EF5F}" dt="2023-03-04T06:50:16.342" v="3482"/>
        <pc:sldMkLst>
          <pc:docMk/>
          <pc:sldMk cId="3119456008" sldId="262"/>
        </pc:sldMkLst>
        <pc:spChg chg="mod">
          <ac:chgData name="Tommy DiProva" userId="8389fe65fa7eb577" providerId="LiveId" clId="{88DADF4B-4A77-498B-A810-9AC48B21EF5F}" dt="2023-03-04T05:45:31.856" v="3081" actId="693"/>
          <ac:spMkLst>
            <pc:docMk/>
            <pc:sldMk cId="3119456008" sldId="262"/>
            <ac:spMk id="2" creationId="{0B9D8FCB-C9AA-4B60-03B2-EC267A4352A5}"/>
          </ac:spMkLst>
        </pc:spChg>
        <pc:spChg chg="add mod">
          <ac:chgData name="Tommy DiProva" userId="8389fe65fa7eb577" providerId="LiveId" clId="{88DADF4B-4A77-498B-A810-9AC48B21EF5F}" dt="2023-03-04T06:50:16.342" v="3482"/>
          <ac:spMkLst>
            <pc:docMk/>
            <pc:sldMk cId="3119456008" sldId="262"/>
            <ac:spMk id="3" creationId="{6D1AD97B-93EC-03A2-EB7A-943FAF3FBB19}"/>
          </ac:spMkLst>
        </pc:spChg>
      </pc:sldChg>
      <pc:sldChg chg="addSp modSp add mod ord setBg">
        <pc:chgData name="Tommy DiProva" userId="8389fe65fa7eb577" providerId="LiveId" clId="{88DADF4B-4A77-498B-A810-9AC48B21EF5F}" dt="2023-03-04T06:50:22.381" v="3484"/>
        <pc:sldMkLst>
          <pc:docMk/>
          <pc:sldMk cId="1521974318" sldId="263"/>
        </pc:sldMkLst>
        <pc:spChg chg="mod">
          <ac:chgData name="Tommy DiProva" userId="8389fe65fa7eb577" providerId="LiveId" clId="{88DADF4B-4A77-498B-A810-9AC48B21EF5F}" dt="2023-03-04T05:45:17.296" v="3079" actId="693"/>
          <ac:spMkLst>
            <pc:docMk/>
            <pc:sldMk cId="1521974318" sldId="263"/>
            <ac:spMk id="2" creationId="{0B9D8FCB-C9AA-4B60-03B2-EC267A4352A5}"/>
          </ac:spMkLst>
        </pc:spChg>
        <pc:spChg chg="add mod">
          <ac:chgData name="Tommy DiProva" userId="8389fe65fa7eb577" providerId="LiveId" clId="{88DADF4B-4A77-498B-A810-9AC48B21EF5F}" dt="2023-03-04T06:50:22.381" v="3484"/>
          <ac:spMkLst>
            <pc:docMk/>
            <pc:sldMk cId="1521974318" sldId="263"/>
            <ac:spMk id="3" creationId="{AB43C4AD-3C7B-E48C-7985-E0EA9A47D2F2}"/>
          </ac:spMkLst>
        </pc:spChg>
      </pc:sldChg>
      <pc:sldChg chg="addSp delSp modSp new mod">
        <pc:chgData name="Tommy DiProva" userId="8389fe65fa7eb577" providerId="LiveId" clId="{88DADF4B-4A77-498B-A810-9AC48B21EF5F}" dt="2023-03-04T06:50:09.432" v="3480"/>
        <pc:sldMkLst>
          <pc:docMk/>
          <pc:sldMk cId="3411661587" sldId="264"/>
        </pc:sldMkLst>
        <pc:spChg chg="add mod">
          <ac:chgData name="Tommy DiProva" userId="8389fe65fa7eb577" providerId="LiveId" clId="{88DADF4B-4A77-498B-A810-9AC48B21EF5F}" dt="2023-03-04T06:33:42.311" v="3413" actId="14100"/>
          <ac:spMkLst>
            <pc:docMk/>
            <pc:sldMk cId="3411661587" sldId="264"/>
            <ac:spMk id="2" creationId="{CA729715-80B2-9DB2-29C1-7773A2840223}"/>
          </ac:spMkLst>
        </pc:spChg>
        <pc:spChg chg="add mod">
          <ac:chgData name="Tommy DiProva" userId="8389fe65fa7eb577" providerId="LiveId" clId="{88DADF4B-4A77-498B-A810-9AC48B21EF5F}" dt="2023-03-04T06:27:41.883" v="3383" actId="1076"/>
          <ac:spMkLst>
            <pc:docMk/>
            <pc:sldMk cId="3411661587" sldId="264"/>
            <ac:spMk id="3" creationId="{E0E2BB07-84B6-D10E-85CB-DE011950593E}"/>
          </ac:spMkLst>
        </pc:spChg>
        <pc:spChg chg="add del mod">
          <ac:chgData name="Tommy DiProva" userId="8389fe65fa7eb577" providerId="LiveId" clId="{88DADF4B-4A77-498B-A810-9AC48B21EF5F}" dt="2023-03-04T06:03:24.128" v="3215" actId="21"/>
          <ac:spMkLst>
            <pc:docMk/>
            <pc:sldMk cId="3411661587" sldId="264"/>
            <ac:spMk id="4" creationId="{CB8E1156-86B9-CDBC-261A-B9859F94DC94}"/>
          </ac:spMkLst>
        </pc:spChg>
        <pc:spChg chg="add del mod">
          <ac:chgData name="Tommy DiProva" userId="8389fe65fa7eb577" providerId="LiveId" clId="{88DADF4B-4A77-498B-A810-9AC48B21EF5F}" dt="2023-03-04T06:03:24.128" v="3215" actId="21"/>
          <ac:spMkLst>
            <pc:docMk/>
            <pc:sldMk cId="3411661587" sldId="264"/>
            <ac:spMk id="5" creationId="{2D959581-8B03-D0D2-4890-2A3C5FE0181A}"/>
          </ac:spMkLst>
        </pc:spChg>
        <pc:spChg chg="add del mod">
          <ac:chgData name="Tommy DiProva" userId="8389fe65fa7eb577" providerId="LiveId" clId="{88DADF4B-4A77-498B-A810-9AC48B21EF5F}" dt="2023-03-04T06:03:24.128" v="3215" actId="21"/>
          <ac:spMkLst>
            <pc:docMk/>
            <pc:sldMk cId="3411661587" sldId="264"/>
            <ac:spMk id="6" creationId="{C52AE532-C5DF-5626-BE7A-7828407A25D1}"/>
          </ac:spMkLst>
        </pc:spChg>
        <pc:spChg chg="add del mod">
          <ac:chgData name="Tommy DiProva" userId="8389fe65fa7eb577" providerId="LiveId" clId="{88DADF4B-4A77-498B-A810-9AC48B21EF5F}" dt="2023-03-04T06:03:24.128" v="3215" actId="21"/>
          <ac:spMkLst>
            <pc:docMk/>
            <pc:sldMk cId="3411661587" sldId="264"/>
            <ac:spMk id="7" creationId="{A97380AB-401E-3E60-55EB-33E7DEA99A25}"/>
          </ac:spMkLst>
        </pc:spChg>
        <pc:spChg chg="mod">
          <ac:chgData name="Tommy DiProva" userId="8389fe65fa7eb577" providerId="LiveId" clId="{88DADF4B-4A77-498B-A810-9AC48B21EF5F}" dt="2023-03-04T05:55:17.966" v="3162"/>
          <ac:spMkLst>
            <pc:docMk/>
            <pc:sldMk cId="3411661587" sldId="264"/>
            <ac:spMk id="9" creationId="{64077843-B02F-7B87-429D-6AD5D988B014}"/>
          </ac:spMkLst>
        </pc:spChg>
        <pc:spChg chg="mod">
          <ac:chgData name="Tommy DiProva" userId="8389fe65fa7eb577" providerId="LiveId" clId="{88DADF4B-4A77-498B-A810-9AC48B21EF5F}" dt="2023-03-04T05:48:33.288" v="3106"/>
          <ac:spMkLst>
            <pc:docMk/>
            <pc:sldMk cId="3411661587" sldId="264"/>
            <ac:spMk id="10" creationId="{8B16183B-A15F-C7DC-E76D-A45F5B2B4E33}"/>
          </ac:spMkLst>
        </pc:spChg>
        <pc:spChg chg="mod">
          <ac:chgData name="Tommy DiProva" userId="8389fe65fa7eb577" providerId="LiveId" clId="{88DADF4B-4A77-498B-A810-9AC48B21EF5F}" dt="2023-03-04T05:48:33.288" v="3106"/>
          <ac:spMkLst>
            <pc:docMk/>
            <pc:sldMk cId="3411661587" sldId="264"/>
            <ac:spMk id="11" creationId="{77128143-7CEF-6C64-B24F-972BEC300AFC}"/>
          </ac:spMkLst>
        </pc:spChg>
        <pc:spChg chg="mod">
          <ac:chgData name="Tommy DiProva" userId="8389fe65fa7eb577" providerId="LiveId" clId="{88DADF4B-4A77-498B-A810-9AC48B21EF5F}" dt="2023-03-04T05:48:33.288" v="3106"/>
          <ac:spMkLst>
            <pc:docMk/>
            <pc:sldMk cId="3411661587" sldId="264"/>
            <ac:spMk id="12" creationId="{31701806-3D4C-CBD9-FF09-C341E9D3E50F}"/>
          </ac:spMkLst>
        </pc:spChg>
        <pc:spChg chg="mod">
          <ac:chgData name="Tommy DiProva" userId="8389fe65fa7eb577" providerId="LiveId" clId="{88DADF4B-4A77-498B-A810-9AC48B21EF5F}" dt="2023-03-04T05:48:33.288" v="3106"/>
          <ac:spMkLst>
            <pc:docMk/>
            <pc:sldMk cId="3411661587" sldId="264"/>
            <ac:spMk id="13" creationId="{13D10360-9428-3600-5849-D441A2133D16}"/>
          </ac:spMkLst>
        </pc:spChg>
        <pc:spChg chg="mod">
          <ac:chgData name="Tommy DiProva" userId="8389fe65fa7eb577" providerId="LiveId" clId="{88DADF4B-4A77-498B-A810-9AC48B21EF5F}" dt="2023-03-04T05:55:28.024" v="3167" actId="27636"/>
          <ac:spMkLst>
            <pc:docMk/>
            <pc:sldMk cId="3411661587" sldId="264"/>
            <ac:spMk id="15" creationId="{B9756440-17C8-C1BC-9E82-D257AB85559D}"/>
          </ac:spMkLst>
        </pc:spChg>
        <pc:spChg chg="mod">
          <ac:chgData name="Tommy DiProva" userId="8389fe65fa7eb577" providerId="LiveId" clId="{88DADF4B-4A77-498B-A810-9AC48B21EF5F}" dt="2023-03-04T05:48:34.312" v="3107"/>
          <ac:spMkLst>
            <pc:docMk/>
            <pc:sldMk cId="3411661587" sldId="264"/>
            <ac:spMk id="16" creationId="{CB29A802-BCAA-A88A-0CB0-9370E9137068}"/>
          </ac:spMkLst>
        </pc:spChg>
        <pc:spChg chg="mod">
          <ac:chgData name="Tommy DiProva" userId="8389fe65fa7eb577" providerId="LiveId" clId="{88DADF4B-4A77-498B-A810-9AC48B21EF5F}" dt="2023-03-04T05:48:34.312" v="3107"/>
          <ac:spMkLst>
            <pc:docMk/>
            <pc:sldMk cId="3411661587" sldId="264"/>
            <ac:spMk id="17" creationId="{B5EAF7A4-AA56-1632-DEF2-09DA24EB85D5}"/>
          </ac:spMkLst>
        </pc:spChg>
        <pc:spChg chg="mod">
          <ac:chgData name="Tommy DiProva" userId="8389fe65fa7eb577" providerId="LiveId" clId="{88DADF4B-4A77-498B-A810-9AC48B21EF5F}" dt="2023-03-04T05:48:34.312" v="3107"/>
          <ac:spMkLst>
            <pc:docMk/>
            <pc:sldMk cId="3411661587" sldId="264"/>
            <ac:spMk id="18" creationId="{65F57982-15B9-76AF-C3FD-4EB28B2C1E1D}"/>
          </ac:spMkLst>
        </pc:spChg>
        <pc:spChg chg="mod">
          <ac:chgData name="Tommy DiProva" userId="8389fe65fa7eb577" providerId="LiveId" clId="{88DADF4B-4A77-498B-A810-9AC48B21EF5F}" dt="2023-03-04T05:48:34.312" v="3107"/>
          <ac:spMkLst>
            <pc:docMk/>
            <pc:sldMk cId="3411661587" sldId="264"/>
            <ac:spMk id="19" creationId="{AB5BA2FF-93B5-5A6E-2C1A-78B190FCCEDB}"/>
          </ac:spMkLst>
        </pc:spChg>
        <pc:spChg chg="mod">
          <ac:chgData name="Tommy DiProva" userId="8389fe65fa7eb577" providerId="LiveId" clId="{88DADF4B-4A77-498B-A810-9AC48B21EF5F}" dt="2023-03-04T05:55:58.469" v="3171"/>
          <ac:spMkLst>
            <pc:docMk/>
            <pc:sldMk cId="3411661587" sldId="264"/>
            <ac:spMk id="21" creationId="{91D82056-D97D-0265-9EEE-4190AB902305}"/>
          </ac:spMkLst>
        </pc:spChg>
        <pc:spChg chg="mod">
          <ac:chgData name="Tommy DiProva" userId="8389fe65fa7eb577" providerId="LiveId" clId="{88DADF4B-4A77-498B-A810-9AC48B21EF5F}" dt="2023-03-04T05:48:35.017" v="3108"/>
          <ac:spMkLst>
            <pc:docMk/>
            <pc:sldMk cId="3411661587" sldId="264"/>
            <ac:spMk id="22" creationId="{289A6A7D-D57C-0536-7556-FF22C34F2B22}"/>
          </ac:spMkLst>
        </pc:spChg>
        <pc:spChg chg="mod">
          <ac:chgData name="Tommy DiProva" userId="8389fe65fa7eb577" providerId="LiveId" clId="{88DADF4B-4A77-498B-A810-9AC48B21EF5F}" dt="2023-03-04T05:48:35.017" v="3108"/>
          <ac:spMkLst>
            <pc:docMk/>
            <pc:sldMk cId="3411661587" sldId="264"/>
            <ac:spMk id="23" creationId="{EC9C9476-5316-F4F0-BD50-13930B1F1B26}"/>
          </ac:spMkLst>
        </pc:spChg>
        <pc:spChg chg="mod">
          <ac:chgData name="Tommy DiProva" userId="8389fe65fa7eb577" providerId="LiveId" clId="{88DADF4B-4A77-498B-A810-9AC48B21EF5F}" dt="2023-03-04T05:48:35.017" v="3108"/>
          <ac:spMkLst>
            <pc:docMk/>
            <pc:sldMk cId="3411661587" sldId="264"/>
            <ac:spMk id="24" creationId="{B9EB90C5-A1BB-15FD-EF0E-C07E40381228}"/>
          </ac:spMkLst>
        </pc:spChg>
        <pc:spChg chg="mod">
          <ac:chgData name="Tommy DiProva" userId="8389fe65fa7eb577" providerId="LiveId" clId="{88DADF4B-4A77-498B-A810-9AC48B21EF5F}" dt="2023-03-04T05:48:35.017" v="3108"/>
          <ac:spMkLst>
            <pc:docMk/>
            <pc:sldMk cId="3411661587" sldId="264"/>
            <ac:spMk id="25" creationId="{AC053AFE-C1BA-1C1F-8116-A63405A69D57}"/>
          </ac:spMkLst>
        </pc:spChg>
        <pc:spChg chg="mod">
          <ac:chgData name="Tommy DiProva" userId="8389fe65fa7eb577" providerId="LiveId" clId="{88DADF4B-4A77-498B-A810-9AC48B21EF5F}" dt="2023-03-04T05:56:25.987" v="3179"/>
          <ac:spMkLst>
            <pc:docMk/>
            <pc:sldMk cId="3411661587" sldId="264"/>
            <ac:spMk id="27" creationId="{23D3C21B-CAE3-6B8D-6424-3D346B338442}"/>
          </ac:spMkLst>
        </pc:spChg>
        <pc:spChg chg="mod">
          <ac:chgData name="Tommy DiProva" userId="8389fe65fa7eb577" providerId="LiveId" clId="{88DADF4B-4A77-498B-A810-9AC48B21EF5F}" dt="2023-03-04T05:48:35.745" v="3109"/>
          <ac:spMkLst>
            <pc:docMk/>
            <pc:sldMk cId="3411661587" sldId="264"/>
            <ac:spMk id="28" creationId="{D7129AD2-2782-CCA5-C860-E4D6F39F8352}"/>
          </ac:spMkLst>
        </pc:spChg>
        <pc:spChg chg="mod">
          <ac:chgData name="Tommy DiProva" userId="8389fe65fa7eb577" providerId="LiveId" clId="{88DADF4B-4A77-498B-A810-9AC48B21EF5F}" dt="2023-03-04T05:48:35.745" v="3109"/>
          <ac:spMkLst>
            <pc:docMk/>
            <pc:sldMk cId="3411661587" sldId="264"/>
            <ac:spMk id="29" creationId="{B4DA0DA1-DA53-F978-0568-BC4044CA81E7}"/>
          </ac:spMkLst>
        </pc:spChg>
        <pc:spChg chg="mod">
          <ac:chgData name="Tommy DiProva" userId="8389fe65fa7eb577" providerId="LiveId" clId="{88DADF4B-4A77-498B-A810-9AC48B21EF5F}" dt="2023-03-04T05:48:35.745" v="3109"/>
          <ac:spMkLst>
            <pc:docMk/>
            <pc:sldMk cId="3411661587" sldId="264"/>
            <ac:spMk id="30" creationId="{509CCD23-22AF-C1F0-7A75-64AB82656CEE}"/>
          </ac:spMkLst>
        </pc:spChg>
        <pc:spChg chg="mod">
          <ac:chgData name="Tommy DiProva" userId="8389fe65fa7eb577" providerId="LiveId" clId="{88DADF4B-4A77-498B-A810-9AC48B21EF5F}" dt="2023-03-04T05:48:35.745" v="3109"/>
          <ac:spMkLst>
            <pc:docMk/>
            <pc:sldMk cId="3411661587" sldId="264"/>
            <ac:spMk id="31" creationId="{68857F61-5AA4-0CC9-14F0-C33402E34B53}"/>
          </ac:spMkLst>
        </pc:spChg>
        <pc:spChg chg="mod">
          <ac:chgData name="Tommy DiProva" userId="8389fe65fa7eb577" providerId="LiveId" clId="{88DADF4B-4A77-498B-A810-9AC48B21EF5F}" dt="2023-03-04T05:56:15.335" v="3175"/>
          <ac:spMkLst>
            <pc:docMk/>
            <pc:sldMk cId="3411661587" sldId="264"/>
            <ac:spMk id="33" creationId="{B6C0F982-AF54-C046-3584-30F9359BB6D4}"/>
          </ac:spMkLst>
        </pc:spChg>
        <pc:spChg chg="mod">
          <ac:chgData name="Tommy DiProva" userId="8389fe65fa7eb577" providerId="LiveId" clId="{88DADF4B-4A77-498B-A810-9AC48B21EF5F}" dt="2023-03-04T05:48:36.491" v="3110"/>
          <ac:spMkLst>
            <pc:docMk/>
            <pc:sldMk cId="3411661587" sldId="264"/>
            <ac:spMk id="34" creationId="{1BC00BCA-739B-3C36-8A5E-38F030FDDB2D}"/>
          </ac:spMkLst>
        </pc:spChg>
        <pc:spChg chg="mod">
          <ac:chgData name="Tommy DiProva" userId="8389fe65fa7eb577" providerId="LiveId" clId="{88DADF4B-4A77-498B-A810-9AC48B21EF5F}" dt="2023-03-04T05:48:36.491" v="3110"/>
          <ac:spMkLst>
            <pc:docMk/>
            <pc:sldMk cId="3411661587" sldId="264"/>
            <ac:spMk id="35" creationId="{772286A3-8967-A1E7-D54A-0200F36DDE66}"/>
          </ac:spMkLst>
        </pc:spChg>
        <pc:spChg chg="mod">
          <ac:chgData name="Tommy DiProva" userId="8389fe65fa7eb577" providerId="LiveId" clId="{88DADF4B-4A77-498B-A810-9AC48B21EF5F}" dt="2023-03-04T05:48:36.491" v="3110"/>
          <ac:spMkLst>
            <pc:docMk/>
            <pc:sldMk cId="3411661587" sldId="264"/>
            <ac:spMk id="36" creationId="{6FB70700-1123-7713-A66E-5F5DE2F4734E}"/>
          </ac:spMkLst>
        </pc:spChg>
        <pc:spChg chg="mod">
          <ac:chgData name="Tommy DiProva" userId="8389fe65fa7eb577" providerId="LiveId" clId="{88DADF4B-4A77-498B-A810-9AC48B21EF5F}" dt="2023-03-04T05:48:36.491" v="3110"/>
          <ac:spMkLst>
            <pc:docMk/>
            <pc:sldMk cId="3411661587" sldId="264"/>
            <ac:spMk id="37" creationId="{E0468213-994C-F37F-AB79-B95FB3CEA356}"/>
          </ac:spMkLst>
        </pc:spChg>
        <pc:spChg chg="mod">
          <ac:chgData name="Tommy DiProva" userId="8389fe65fa7eb577" providerId="LiveId" clId="{88DADF4B-4A77-498B-A810-9AC48B21EF5F}" dt="2023-03-04T05:59:01.835" v="3195" actId="20577"/>
          <ac:spMkLst>
            <pc:docMk/>
            <pc:sldMk cId="3411661587" sldId="264"/>
            <ac:spMk id="58" creationId="{5B49A734-F8DF-B636-DB61-EFB539C1BE3D}"/>
          </ac:spMkLst>
        </pc:spChg>
        <pc:spChg chg="mod">
          <ac:chgData name="Tommy DiProva" userId="8389fe65fa7eb577" providerId="LiveId" clId="{88DADF4B-4A77-498B-A810-9AC48B21EF5F}" dt="2023-03-04T05:58:18.137" v="3180"/>
          <ac:spMkLst>
            <pc:docMk/>
            <pc:sldMk cId="3411661587" sldId="264"/>
            <ac:spMk id="59" creationId="{7A9DA681-D11C-3CB9-BECA-7FDC8794D4B6}"/>
          </ac:spMkLst>
        </pc:spChg>
        <pc:spChg chg="mod">
          <ac:chgData name="Tommy DiProva" userId="8389fe65fa7eb577" providerId="LiveId" clId="{88DADF4B-4A77-498B-A810-9AC48B21EF5F}" dt="2023-03-04T05:58:18.137" v="3180"/>
          <ac:spMkLst>
            <pc:docMk/>
            <pc:sldMk cId="3411661587" sldId="264"/>
            <ac:spMk id="60" creationId="{F966740F-6D43-32CB-DAC1-D0002DA0A7D1}"/>
          </ac:spMkLst>
        </pc:spChg>
        <pc:spChg chg="mod">
          <ac:chgData name="Tommy DiProva" userId="8389fe65fa7eb577" providerId="LiveId" clId="{88DADF4B-4A77-498B-A810-9AC48B21EF5F}" dt="2023-03-04T05:58:18.137" v="3180"/>
          <ac:spMkLst>
            <pc:docMk/>
            <pc:sldMk cId="3411661587" sldId="264"/>
            <ac:spMk id="61" creationId="{23A8B7C7-6F7D-12EB-DEF4-8F7E60B7865C}"/>
          </ac:spMkLst>
        </pc:spChg>
        <pc:spChg chg="mod">
          <ac:chgData name="Tommy DiProva" userId="8389fe65fa7eb577" providerId="LiveId" clId="{88DADF4B-4A77-498B-A810-9AC48B21EF5F}" dt="2023-03-04T05:58:18.137" v="3180"/>
          <ac:spMkLst>
            <pc:docMk/>
            <pc:sldMk cId="3411661587" sldId="264"/>
            <ac:spMk id="62" creationId="{103B8D11-5BFC-9B8E-1D6C-1CD1D1E5745B}"/>
          </ac:spMkLst>
        </pc:spChg>
        <pc:spChg chg="add mod">
          <ac:chgData name="Tommy DiProva" userId="8389fe65fa7eb577" providerId="LiveId" clId="{88DADF4B-4A77-498B-A810-9AC48B21EF5F}" dt="2023-03-04T06:27:54.516" v="3386" actId="1076"/>
          <ac:spMkLst>
            <pc:docMk/>
            <pc:sldMk cId="3411661587" sldId="264"/>
            <ac:spMk id="69" creationId="{A83EB133-4833-3F6B-E60A-01D983777BD5}"/>
          </ac:spMkLst>
        </pc:spChg>
        <pc:spChg chg="mod">
          <ac:chgData name="Tommy DiProva" userId="8389fe65fa7eb577" providerId="LiveId" clId="{88DADF4B-4A77-498B-A810-9AC48B21EF5F}" dt="2023-03-04T06:27:51.845" v="3385"/>
          <ac:spMkLst>
            <pc:docMk/>
            <pc:sldMk cId="3411661587" sldId="264"/>
            <ac:spMk id="71" creationId="{F37ACC38-38FF-877D-C614-3F7E103A252A}"/>
          </ac:spMkLst>
        </pc:spChg>
        <pc:spChg chg="mod">
          <ac:chgData name="Tommy DiProva" userId="8389fe65fa7eb577" providerId="LiveId" clId="{88DADF4B-4A77-498B-A810-9AC48B21EF5F}" dt="2023-03-04T06:27:51.845" v="3385"/>
          <ac:spMkLst>
            <pc:docMk/>
            <pc:sldMk cId="3411661587" sldId="264"/>
            <ac:spMk id="72" creationId="{13C27AAD-58B1-836F-9863-7887EF2A3231}"/>
          </ac:spMkLst>
        </pc:spChg>
        <pc:spChg chg="mod">
          <ac:chgData name="Tommy DiProva" userId="8389fe65fa7eb577" providerId="LiveId" clId="{88DADF4B-4A77-498B-A810-9AC48B21EF5F}" dt="2023-03-04T06:27:51.845" v="3385"/>
          <ac:spMkLst>
            <pc:docMk/>
            <pc:sldMk cId="3411661587" sldId="264"/>
            <ac:spMk id="73" creationId="{8721B20B-119A-3554-0B52-B16F911AB49F}"/>
          </ac:spMkLst>
        </pc:spChg>
        <pc:spChg chg="mod">
          <ac:chgData name="Tommy DiProva" userId="8389fe65fa7eb577" providerId="LiveId" clId="{88DADF4B-4A77-498B-A810-9AC48B21EF5F}" dt="2023-03-04T06:27:51.845" v="3385"/>
          <ac:spMkLst>
            <pc:docMk/>
            <pc:sldMk cId="3411661587" sldId="264"/>
            <ac:spMk id="74" creationId="{0FA1ED37-B958-5747-8F43-2C5BC5D1254B}"/>
          </ac:spMkLst>
        </pc:spChg>
        <pc:spChg chg="mod">
          <ac:chgData name="Tommy DiProva" userId="8389fe65fa7eb577" providerId="LiveId" clId="{88DADF4B-4A77-498B-A810-9AC48B21EF5F}" dt="2023-03-04T06:27:51.845" v="3385"/>
          <ac:spMkLst>
            <pc:docMk/>
            <pc:sldMk cId="3411661587" sldId="264"/>
            <ac:spMk id="75" creationId="{D352E91C-D5EA-523B-9D7A-1001FFF42580}"/>
          </ac:spMkLst>
        </pc:spChg>
        <pc:spChg chg="mod">
          <ac:chgData name="Tommy DiProva" userId="8389fe65fa7eb577" providerId="LiveId" clId="{88DADF4B-4A77-498B-A810-9AC48B21EF5F}" dt="2023-03-04T06:27:51.845" v="3385"/>
          <ac:spMkLst>
            <pc:docMk/>
            <pc:sldMk cId="3411661587" sldId="264"/>
            <ac:spMk id="78" creationId="{FEB9C775-D668-59D6-A2B6-9A276CA64639}"/>
          </ac:spMkLst>
        </pc:spChg>
        <pc:spChg chg="mod">
          <ac:chgData name="Tommy DiProva" userId="8389fe65fa7eb577" providerId="LiveId" clId="{88DADF4B-4A77-498B-A810-9AC48B21EF5F}" dt="2023-03-04T06:27:51.845" v="3385"/>
          <ac:spMkLst>
            <pc:docMk/>
            <pc:sldMk cId="3411661587" sldId="264"/>
            <ac:spMk id="79" creationId="{48977A28-B75C-4D82-3030-63E499CE655C}"/>
          </ac:spMkLst>
        </pc:spChg>
        <pc:spChg chg="mod">
          <ac:chgData name="Tommy DiProva" userId="8389fe65fa7eb577" providerId="LiveId" clId="{88DADF4B-4A77-498B-A810-9AC48B21EF5F}" dt="2023-03-04T06:27:51.845" v="3385"/>
          <ac:spMkLst>
            <pc:docMk/>
            <pc:sldMk cId="3411661587" sldId="264"/>
            <ac:spMk id="80" creationId="{2A77B4C7-04AE-76BB-A9EB-4C23F4A88B2A}"/>
          </ac:spMkLst>
        </pc:spChg>
        <pc:spChg chg="mod">
          <ac:chgData name="Tommy DiProva" userId="8389fe65fa7eb577" providerId="LiveId" clId="{88DADF4B-4A77-498B-A810-9AC48B21EF5F}" dt="2023-03-04T06:27:51.845" v="3385"/>
          <ac:spMkLst>
            <pc:docMk/>
            <pc:sldMk cId="3411661587" sldId="264"/>
            <ac:spMk id="81" creationId="{5E749C8C-7AD6-35E0-A415-9E6F27053A04}"/>
          </ac:spMkLst>
        </pc:spChg>
        <pc:spChg chg="mod">
          <ac:chgData name="Tommy DiProva" userId="8389fe65fa7eb577" providerId="LiveId" clId="{88DADF4B-4A77-498B-A810-9AC48B21EF5F}" dt="2023-03-04T06:27:51.845" v="3385"/>
          <ac:spMkLst>
            <pc:docMk/>
            <pc:sldMk cId="3411661587" sldId="264"/>
            <ac:spMk id="82" creationId="{08718210-D95A-A916-7DBD-2378DCEFAFAB}"/>
          </ac:spMkLst>
        </pc:spChg>
        <pc:spChg chg="add mod">
          <ac:chgData name="Tommy DiProva" userId="8389fe65fa7eb577" providerId="LiveId" clId="{88DADF4B-4A77-498B-A810-9AC48B21EF5F}" dt="2023-03-04T06:30:08.784" v="3406"/>
          <ac:spMkLst>
            <pc:docMk/>
            <pc:sldMk cId="3411661587" sldId="264"/>
            <ac:spMk id="84" creationId="{97C90DA0-C75A-F4A0-1470-807E52E1C835}"/>
          </ac:spMkLst>
        </pc:spChg>
        <pc:spChg chg="mod">
          <ac:chgData name="Tommy DiProva" userId="8389fe65fa7eb577" providerId="LiveId" clId="{88DADF4B-4A77-498B-A810-9AC48B21EF5F}" dt="2023-03-04T06:28:05.123" v="3388"/>
          <ac:spMkLst>
            <pc:docMk/>
            <pc:sldMk cId="3411661587" sldId="264"/>
            <ac:spMk id="86" creationId="{306EFEFC-29C9-25C8-341D-614CAC316F39}"/>
          </ac:spMkLst>
        </pc:spChg>
        <pc:spChg chg="mod">
          <ac:chgData name="Tommy DiProva" userId="8389fe65fa7eb577" providerId="LiveId" clId="{88DADF4B-4A77-498B-A810-9AC48B21EF5F}" dt="2023-03-04T06:28:05.123" v="3388"/>
          <ac:spMkLst>
            <pc:docMk/>
            <pc:sldMk cId="3411661587" sldId="264"/>
            <ac:spMk id="87" creationId="{566850AD-D126-9549-510C-3C9C7ECEE41B}"/>
          </ac:spMkLst>
        </pc:spChg>
        <pc:spChg chg="mod">
          <ac:chgData name="Tommy DiProva" userId="8389fe65fa7eb577" providerId="LiveId" clId="{88DADF4B-4A77-498B-A810-9AC48B21EF5F}" dt="2023-03-04T06:28:05.123" v="3388"/>
          <ac:spMkLst>
            <pc:docMk/>
            <pc:sldMk cId="3411661587" sldId="264"/>
            <ac:spMk id="88" creationId="{FC3CD54D-366F-80CA-0173-68C58D5E433A}"/>
          </ac:spMkLst>
        </pc:spChg>
        <pc:spChg chg="mod">
          <ac:chgData name="Tommy DiProva" userId="8389fe65fa7eb577" providerId="LiveId" clId="{88DADF4B-4A77-498B-A810-9AC48B21EF5F}" dt="2023-03-04T06:28:05.123" v="3388"/>
          <ac:spMkLst>
            <pc:docMk/>
            <pc:sldMk cId="3411661587" sldId="264"/>
            <ac:spMk id="89" creationId="{00D4A6AE-5F35-2E7B-4F17-A9CE426D6568}"/>
          </ac:spMkLst>
        </pc:spChg>
        <pc:spChg chg="mod">
          <ac:chgData name="Tommy DiProva" userId="8389fe65fa7eb577" providerId="LiveId" clId="{88DADF4B-4A77-498B-A810-9AC48B21EF5F}" dt="2023-03-04T06:28:05.123" v="3388"/>
          <ac:spMkLst>
            <pc:docMk/>
            <pc:sldMk cId="3411661587" sldId="264"/>
            <ac:spMk id="90" creationId="{57B4DA3A-F92B-A7A1-9B1B-60F678B117C2}"/>
          </ac:spMkLst>
        </pc:spChg>
        <pc:spChg chg="add mod">
          <ac:chgData name="Tommy DiProva" userId="8389fe65fa7eb577" providerId="LiveId" clId="{88DADF4B-4A77-498B-A810-9AC48B21EF5F}" dt="2023-03-04T06:29:58.433" v="3405"/>
          <ac:spMkLst>
            <pc:docMk/>
            <pc:sldMk cId="3411661587" sldId="264"/>
            <ac:spMk id="92" creationId="{6B222AAC-11CD-29B0-B61E-FF9F3902353A}"/>
          </ac:spMkLst>
        </pc:spChg>
        <pc:spChg chg="mod">
          <ac:chgData name="Tommy DiProva" userId="8389fe65fa7eb577" providerId="LiveId" clId="{88DADF4B-4A77-498B-A810-9AC48B21EF5F}" dt="2023-03-04T06:28:26.963" v="3392"/>
          <ac:spMkLst>
            <pc:docMk/>
            <pc:sldMk cId="3411661587" sldId="264"/>
            <ac:spMk id="94" creationId="{12192358-B81A-6A7B-E37C-E09A7F118C5D}"/>
          </ac:spMkLst>
        </pc:spChg>
        <pc:spChg chg="mod">
          <ac:chgData name="Tommy DiProva" userId="8389fe65fa7eb577" providerId="LiveId" clId="{88DADF4B-4A77-498B-A810-9AC48B21EF5F}" dt="2023-03-04T06:28:26.963" v="3392"/>
          <ac:spMkLst>
            <pc:docMk/>
            <pc:sldMk cId="3411661587" sldId="264"/>
            <ac:spMk id="95" creationId="{75D90D60-61F6-03EB-ADBA-683FBA961C0D}"/>
          </ac:spMkLst>
        </pc:spChg>
        <pc:spChg chg="mod">
          <ac:chgData name="Tommy DiProva" userId="8389fe65fa7eb577" providerId="LiveId" clId="{88DADF4B-4A77-498B-A810-9AC48B21EF5F}" dt="2023-03-04T06:28:26.963" v="3392"/>
          <ac:spMkLst>
            <pc:docMk/>
            <pc:sldMk cId="3411661587" sldId="264"/>
            <ac:spMk id="96" creationId="{864ABF2D-D226-28E3-79AD-DC619B1C7416}"/>
          </ac:spMkLst>
        </pc:spChg>
        <pc:spChg chg="mod">
          <ac:chgData name="Tommy DiProva" userId="8389fe65fa7eb577" providerId="LiveId" clId="{88DADF4B-4A77-498B-A810-9AC48B21EF5F}" dt="2023-03-04T06:28:26.963" v="3392"/>
          <ac:spMkLst>
            <pc:docMk/>
            <pc:sldMk cId="3411661587" sldId="264"/>
            <ac:spMk id="97" creationId="{ADE8CF4A-E82A-ACD8-8E2C-23AAC4F36254}"/>
          </ac:spMkLst>
        </pc:spChg>
        <pc:spChg chg="mod">
          <ac:chgData name="Tommy DiProva" userId="8389fe65fa7eb577" providerId="LiveId" clId="{88DADF4B-4A77-498B-A810-9AC48B21EF5F}" dt="2023-03-04T06:28:26.963" v="3392"/>
          <ac:spMkLst>
            <pc:docMk/>
            <pc:sldMk cId="3411661587" sldId="264"/>
            <ac:spMk id="98" creationId="{3FC76BC6-9531-DD7E-84AC-E4F0F09AEFCA}"/>
          </ac:spMkLst>
        </pc:spChg>
        <pc:spChg chg="mod">
          <ac:chgData name="Tommy DiProva" userId="8389fe65fa7eb577" providerId="LiveId" clId="{88DADF4B-4A77-498B-A810-9AC48B21EF5F}" dt="2023-03-04T06:28:26.963" v="3392"/>
          <ac:spMkLst>
            <pc:docMk/>
            <pc:sldMk cId="3411661587" sldId="264"/>
            <ac:spMk id="101" creationId="{AC4DEC4C-E0B3-E756-28C5-BFC39A7563E8}"/>
          </ac:spMkLst>
        </pc:spChg>
        <pc:spChg chg="mod">
          <ac:chgData name="Tommy DiProva" userId="8389fe65fa7eb577" providerId="LiveId" clId="{88DADF4B-4A77-498B-A810-9AC48B21EF5F}" dt="2023-03-04T06:28:26.963" v="3392"/>
          <ac:spMkLst>
            <pc:docMk/>
            <pc:sldMk cId="3411661587" sldId="264"/>
            <ac:spMk id="102" creationId="{52BC1A97-2E67-16C0-D02E-8A647AD75402}"/>
          </ac:spMkLst>
        </pc:spChg>
        <pc:spChg chg="mod">
          <ac:chgData name="Tommy DiProva" userId="8389fe65fa7eb577" providerId="LiveId" clId="{88DADF4B-4A77-498B-A810-9AC48B21EF5F}" dt="2023-03-04T06:28:26.963" v="3392"/>
          <ac:spMkLst>
            <pc:docMk/>
            <pc:sldMk cId="3411661587" sldId="264"/>
            <ac:spMk id="103" creationId="{7A8BDABA-71CB-BD01-75CB-4B47449405EA}"/>
          </ac:spMkLst>
        </pc:spChg>
        <pc:spChg chg="mod">
          <ac:chgData name="Tommy DiProva" userId="8389fe65fa7eb577" providerId="LiveId" clId="{88DADF4B-4A77-498B-A810-9AC48B21EF5F}" dt="2023-03-04T06:28:26.963" v="3392"/>
          <ac:spMkLst>
            <pc:docMk/>
            <pc:sldMk cId="3411661587" sldId="264"/>
            <ac:spMk id="104" creationId="{E723D714-1144-819B-B0D5-616BA769B653}"/>
          </ac:spMkLst>
        </pc:spChg>
        <pc:spChg chg="mod">
          <ac:chgData name="Tommy DiProva" userId="8389fe65fa7eb577" providerId="LiveId" clId="{88DADF4B-4A77-498B-A810-9AC48B21EF5F}" dt="2023-03-04T06:28:26.963" v="3392"/>
          <ac:spMkLst>
            <pc:docMk/>
            <pc:sldMk cId="3411661587" sldId="264"/>
            <ac:spMk id="105" creationId="{D644B41F-C5D6-893F-AD7E-FA35CC6616BB}"/>
          </ac:spMkLst>
        </pc:spChg>
        <pc:spChg chg="add mod">
          <ac:chgData name="Tommy DiProva" userId="8389fe65fa7eb577" providerId="LiveId" clId="{88DADF4B-4A77-498B-A810-9AC48B21EF5F}" dt="2023-03-04T06:28:57.778" v="3396" actId="1076"/>
          <ac:spMkLst>
            <pc:docMk/>
            <pc:sldMk cId="3411661587" sldId="264"/>
            <ac:spMk id="107" creationId="{5D127250-E333-F064-A4D8-7C60EFCBB810}"/>
          </ac:spMkLst>
        </pc:spChg>
        <pc:spChg chg="mod">
          <ac:chgData name="Tommy DiProva" userId="8389fe65fa7eb577" providerId="LiveId" clId="{88DADF4B-4A77-498B-A810-9AC48B21EF5F}" dt="2023-03-04T06:28:48.335" v="3395"/>
          <ac:spMkLst>
            <pc:docMk/>
            <pc:sldMk cId="3411661587" sldId="264"/>
            <ac:spMk id="109" creationId="{3DF354A5-C954-E5C2-C5FC-679598874D12}"/>
          </ac:spMkLst>
        </pc:spChg>
        <pc:spChg chg="mod">
          <ac:chgData name="Tommy DiProva" userId="8389fe65fa7eb577" providerId="LiveId" clId="{88DADF4B-4A77-498B-A810-9AC48B21EF5F}" dt="2023-03-04T06:28:48.335" v="3395"/>
          <ac:spMkLst>
            <pc:docMk/>
            <pc:sldMk cId="3411661587" sldId="264"/>
            <ac:spMk id="110" creationId="{2A378EAB-39FD-8A7B-89BE-3546C94B7289}"/>
          </ac:spMkLst>
        </pc:spChg>
        <pc:spChg chg="mod">
          <ac:chgData name="Tommy DiProva" userId="8389fe65fa7eb577" providerId="LiveId" clId="{88DADF4B-4A77-498B-A810-9AC48B21EF5F}" dt="2023-03-04T06:28:48.335" v="3395"/>
          <ac:spMkLst>
            <pc:docMk/>
            <pc:sldMk cId="3411661587" sldId="264"/>
            <ac:spMk id="111" creationId="{D1BA2D69-E024-CF8B-3335-38A132CFA41C}"/>
          </ac:spMkLst>
        </pc:spChg>
        <pc:spChg chg="mod">
          <ac:chgData name="Tommy DiProva" userId="8389fe65fa7eb577" providerId="LiveId" clId="{88DADF4B-4A77-498B-A810-9AC48B21EF5F}" dt="2023-03-04T06:28:48.335" v="3395"/>
          <ac:spMkLst>
            <pc:docMk/>
            <pc:sldMk cId="3411661587" sldId="264"/>
            <ac:spMk id="112" creationId="{AFDB8B48-F1D2-84E4-BA95-B20D560B8D2A}"/>
          </ac:spMkLst>
        </pc:spChg>
        <pc:spChg chg="mod">
          <ac:chgData name="Tommy DiProva" userId="8389fe65fa7eb577" providerId="LiveId" clId="{88DADF4B-4A77-498B-A810-9AC48B21EF5F}" dt="2023-03-04T06:28:48.335" v="3395"/>
          <ac:spMkLst>
            <pc:docMk/>
            <pc:sldMk cId="3411661587" sldId="264"/>
            <ac:spMk id="113" creationId="{5748BCFC-4D1E-7FB1-BA11-FA0CBCE084C3}"/>
          </ac:spMkLst>
        </pc:spChg>
        <pc:spChg chg="mod">
          <ac:chgData name="Tommy DiProva" userId="8389fe65fa7eb577" providerId="LiveId" clId="{88DADF4B-4A77-498B-A810-9AC48B21EF5F}" dt="2023-03-04T06:28:48.335" v="3395"/>
          <ac:spMkLst>
            <pc:docMk/>
            <pc:sldMk cId="3411661587" sldId="264"/>
            <ac:spMk id="116" creationId="{79A67A19-4891-65D5-11EF-79D848916B04}"/>
          </ac:spMkLst>
        </pc:spChg>
        <pc:spChg chg="mod">
          <ac:chgData name="Tommy DiProva" userId="8389fe65fa7eb577" providerId="LiveId" clId="{88DADF4B-4A77-498B-A810-9AC48B21EF5F}" dt="2023-03-04T06:28:48.335" v="3395"/>
          <ac:spMkLst>
            <pc:docMk/>
            <pc:sldMk cId="3411661587" sldId="264"/>
            <ac:spMk id="117" creationId="{06E38AF9-2B9B-7415-616F-3149DB2FA42A}"/>
          </ac:spMkLst>
        </pc:spChg>
        <pc:spChg chg="mod">
          <ac:chgData name="Tommy DiProva" userId="8389fe65fa7eb577" providerId="LiveId" clId="{88DADF4B-4A77-498B-A810-9AC48B21EF5F}" dt="2023-03-04T06:28:48.335" v="3395"/>
          <ac:spMkLst>
            <pc:docMk/>
            <pc:sldMk cId="3411661587" sldId="264"/>
            <ac:spMk id="118" creationId="{68D9F20D-EBF0-D2F8-3D18-31558756A037}"/>
          </ac:spMkLst>
        </pc:spChg>
        <pc:spChg chg="mod">
          <ac:chgData name="Tommy DiProva" userId="8389fe65fa7eb577" providerId="LiveId" clId="{88DADF4B-4A77-498B-A810-9AC48B21EF5F}" dt="2023-03-04T06:28:48.335" v="3395"/>
          <ac:spMkLst>
            <pc:docMk/>
            <pc:sldMk cId="3411661587" sldId="264"/>
            <ac:spMk id="119" creationId="{C5A59B53-F3B3-C880-850B-681E53267440}"/>
          </ac:spMkLst>
        </pc:spChg>
        <pc:spChg chg="mod">
          <ac:chgData name="Tommy DiProva" userId="8389fe65fa7eb577" providerId="LiveId" clId="{88DADF4B-4A77-498B-A810-9AC48B21EF5F}" dt="2023-03-04T06:28:48.335" v="3395"/>
          <ac:spMkLst>
            <pc:docMk/>
            <pc:sldMk cId="3411661587" sldId="264"/>
            <ac:spMk id="120" creationId="{B1DC0615-A649-40CC-3BDA-B17378AEC522}"/>
          </ac:spMkLst>
        </pc:spChg>
        <pc:spChg chg="mod">
          <ac:chgData name="Tommy DiProva" userId="8389fe65fa7eb577" providerId="LiveId" clId="{88DADF4B-4A77-498B-A810-9AC48B21EF5F}" dt="2023-03-04T06:28:48.335" v="3395"/>
          <ac:spMkLst>
            <pc:docMk/>
            <pc:sldMk cId="3411661587" sldId="264"/>
            <ac:spMk id="124" creationId="{28D6F8C7-3798-17A6-D521-2F119147112B}"/>
          </ac:spMkLst>
        </pc:spChg>
        <pc:spChg chg="mod">
          <ac:chgData name="Tommy DiProva" userId="8389fe65fa7eb577" providerId="LiveId" clId="{88DADF4B-4A77-498B-A810-9AC48B21EF5F}" dt="2023-03-04T06:28:48.335" v="3395"/>
          <ac:spMkLst>
            <pc:docMk/>
            <pc:sldMk cId="3411661587" sldId="264"/>
            <ac:spMk id="125" creationId="{AB8D86D6-5B80-7310-D52A-B1A12697B7FF}"/>
          </ac:spMkLst>
        </pc:spChg>
        <pc:spChg chg="mod">
          <ac:chgData name="Tommy DiProva" userId="8389fe65fa7eb577" providerId="LiveId" clId="{88DADF4B-4A77-498B-A810-9AC48B21EF5F}" dt="2023-03-04T06:28:48.335" v="3395"/>
          <ac:spMkLst>
            <pc:docMk/>
            <pc:sldMk cId="3411661587" sldId="264"/>
            <ac:spMk id="126" creationId="{9F6E8A9C-886B-024E-F701-4B4C4F8335A3}"/>
          </ac:spMkLst>
        </pc:spChg>
        <pc:spChg chg="mod">
          <ac:chgData name="Tommy DiProva" userId="8389fe65fa7eb577" providerId="LiveId" clId="{88DADF4B-4A77-498B-A810-9AC48B21EF5F}" dt="2023-03-04T06:28:48.335" v="3395"/>
          <ac:spMkLst>
            <pc:docMk/>
            <pc:sldMk cId="3411661587" sldId="264"/>
            <ac:spMk id="127" creationId="{E060648D-3E54-18EF-8C87-1A8A1823629E}"/>
          </ac:spMkLst>
        </pc:spChg>
        <pc:spChg chg="mod">
          <ac:chgData name="Tommy DiProva" userId="8389fe65fa7eb577" providerId="LiveId" clId="{88DADF4B-4A77-498B-A810-9AC48B21EF5F}" dt="2023-03-04T06:28:48.335" v="3395"/>
          <ac:spMkLst>
            <pc:docMk/>
            <pc:sldMk cId="3411661587" sldId="264"/>
            <ac:spMk id="128" creationId="{749C228A-41E9-BF25-C999-C6BD1AAD6CEC}"/>
          </ac:spMkLst>
        </pc:spChg>
        <pc:spChg chg="add mod">
          <ac:chgData name="Tommy DiProva" userId="8389fe65fa7eb577" providerId="LiveId" clId="{88DADF4B-4A77-498B-A810-9AC48B21EF5F}" dt="2023-03-04T06:50:09.432" v="3480"/>
          <ac:spMkLst>
            <pc:docMk/>
            <pc:sldMk cId="3411661587" sldId="264"/>
            <ac:spMk id="129" creationId="{4C4D1229-1A1C-7A5D-B35A-149AA014346A}"/>
          </ac:spMkLst>
        </pc:spChg>
        <pc:grpChg chg="add mod">
          <ac:chgData name="Tommy DiProva" userId="8389fe65fa7eb577" providerId="LiveId" clId="{88DADF4B-4A77-498B-A810-9AC48B21EF5F}" dt="2023-03-04T06:27:41.883" v="3383" actId="1076"/>
          <ac:grpSpMkLst>
            <pc:docMk/>
            <pc:sldMk cId="3411661587" sldId="264"/>
            <ac:grpSpMk id="8" creationId="{5F710FBA-60B2-2D1C-0579-8B15250892FD}"/>
          </ac:grpSpMkLst>
        </pc:grpChg>
        <pc:grpChg chg="add del mod">
          <ac:chgData name="Tommy DiProva" userId="8389fe65fa7eb577" providerId="LiveId" clId="{88DADF4B-4A77-498B-A810-9AC48B21EF5F}" dt="2023-03-04T06:03:24.128" v="3215" actId="21"/>
          <ac:grpSpMkLst>
            <pc:docMk/>
            <pc:sldMk cId="3411661587" sldId="264"/>
            <ac:grpSpMk id="14" creationId="{155345E1-9E4A-0C17-8EF7-FCF947462798}"/>
          </ac:grpSpMkLst>
        </pc:grpChg>
        <pc:grpChg chg="add del mod">
          <ac:chgData name="Tommy DiProva" userId="8389fe65fa7eb577" providerId="LiveId" clId="{88DADF4B-4A77-498B-A810-9AC48B21EF5F}" dt="2023-03-04T06:03:24.128" v="3215" actId="21"/>
          <ac:grpSpMkLst>
            <pc:docMk/>
            <pc:sldMk cId="3411661587" sldId="264"/>
            <ac:grpSpMk id="20" creationId="{87BF9311-A9E9-8ADF-5F34-78409FA253B8}"/>
          </ac:grpSpMkLst>
        </pc:grpChg>
        <pc:grpChg chg="add del mod">
          <ac:chgData name="Tommy DiProva" userId="8389fe65fa7eb577" providerId="LiveId" clId="{88DADF4B-4A77-498B-A810-9AC48B21EF5F}" dt="2023-03-04T06:03:24.128" v="3215" actId="21"/>
          <ac:grpSpMkLst>
            <pc:docMk/>
            <pc:sldMk cId="3411661587" sldId="264"/>
            <ac:grpSpMk id="26" creationId="{BCCE3776-C99C-65CD-5869-68ED8816D422}"/>
          </ac:grpSpMkLst>
        </pc:grpChg>
        <pc:grpChg chg="add del mod">
          <ac:chgData name="Tommy DiProva" userId="8389fe65fa7eb577" providerId="LiveId" clId="{88DADF4B-4A77-498B-A810-9AC48B21EF5F}" dt="2023-03-04T06:03:24.128" v="3215" actId="21"/>
          <ac:grpSpMkLst>
            <pc:docMk/>
            <pc:sldMk cId="3411661587" sldId="264"/>
            <ac:grpSpMk id="32" creationId="{BBAE84D1-3268-1B32-AB3E-3B23023569F0}"/>
          </ac:grpSpMkLst>
        </pc:grpChg>
        <pc:grpChg chg="add mod">
          <ac:chgData name="Tommy DiProva" userId="8389fe65fa7eb577" providerId="LiveId" clId="{88DADF4B-4A77-498B-A810-9AC48B21EF5F}" dt="2023-03-04T06:27:41.883" v="3383" actId="1076"/>
          <ac:grpSpMkLst>
            <pc:docMk/>
            <pc:sldMk cId="3411661587" sldId="264"/>
            <ac:grpSpMk id="57" creationId="{79962781-9827-7516-8504-8C3B56781BAD}"/>
          </ac:grpSpMkLst>
        </pc:grpChg>
        <pc:grpChg chg="add mod">
          <ac:chgData name="Tommy DiProva" userId="8389fe65fa7eb577" providerId="LiveId" clId="{88DADF4B-4A77-498B-A810-9AC48B21EF5F}" dt="2023-03-04T06:27:54.516" v="3386" actId="1076"/>
          <ac:grpSpMkLst>
            <pc:docMk/>
            <pc:sldMk cId="3411661587" sldId="264"/>
            <ac:grpSpMk id="70" creationId="{A4F31C1E-DEDD-3ED6-C98E-6384C8A8B430}"/>
          </ac:grpSpMkLst>
        </pc:grpChg>
        <pc:grpChg chg="add mod">
          <ac:chgData name="Tommy DiProva" userId="8389fe65fa7eb577" providerId="LiveId" clId="{88DADF4B-4A77-498B-A810-9AC48B21EF5F}" dt="2023-03-04T06:27:54.516" v="3386" actId="1076"/>
          <ac:grpSpMkLst>
            <pc:docMk/>
            <pc:sldMk cId="3411661587" sldId="264"/>
            <ac:grpSpMk id="77" creationId="{3D6BBF1A-A7C6-076B-D0F8-F0B2F6197908}"/>
          </ac:grpSpMkLst>
        </pc:grpChg>
        <pc:grpChg chg="add mod">
          <ac:chgData name="Tommy DiProva" userId="8389fe65fa7eb577" providerId="LiveId" clId="{88DADF4B-4A77-498B-A810-9AC48B21EF5F}" dt="2023-03-04T06:28:13.556" v="3390" actId="1076"/>
          <ac:grpSpMkLst>
            <pc:docMk/>
            <pc:sldMk cId="3411661587" sldId="264"/>
            <ac:grpSpMk id="85" creationId="{707BFE8B-4171-08AA-CFDA-B3EFC059FF3A}"/>
          </ac:grpSpMkLst>
        </pc:grpChg>
        <pc:grpChg chg="add mod">
          <ac:chgData name="Tommy DiProva" userId="8389fe65fa7eb577" providerId="LiveId" clId="{88DADF4B-4A77-498B-A810-9AC48B21EF5F}" dt="2023-03-04T06:28:36.175" v="3393" actId="1076"/>
          <ac:grpSpMkLst>
            <pc:docMk/>
            <pc:sldMk cId="3411661587" sldId="264"/>
            <ac:grpSpMk id="93" creationId="{7B1C8573-4CFB-CB14-A1C6-5A32B5E0C8EF}"/>
          </ac:grpSpMkLst>
        </pc:grpChg>
        <pc:grpChg chg="add mod">
          <ac:chgData name="Tommy DiProva" userId="8389fe65fa7eb577" providerId="LiveId" clId="{88DADF4B-4A77-498B-A810-9AC48B21EF5F}" dt="2023-03-04T06:28:36.175" v="3393" actId="1076"/>
          <ac:grpSpMkLst>
            <pc:docMk/>
            <pc:sldMk cId="3411661587" sldId="264"/>
            <ac:grpSpMk id="100" creationId="{9F09104A-6B0A-806C-B673-95260A37B4D1}"/>
          </ac:grpSpMkLst>
        </pc:grpChg>
        <pc:grpChg chg="add mod">
          <ac:chgData name="Tommy DiProva" userId="8389fe65fa7eb577" providerId="LiveId" clId="{88DADF4B-4A77-498B-A810-9AC48B21EF5F}" dt="2023-03-04T06:28:57.778" v="3396" actId="1076"/>
          <ac:grpSpMkLst>
            <pc:docMk/>
            <pc:sldMk cId="3411661587" sldId="264"/>
            <ac:grpSpMk id="108" creationId="{73775F54-9100-1125-4FA8-7B6F9EFCE423}"/>
          </ac:grpSpMkLst>
        </pc:grpChg>
        <pc:grpChg chg="add mod">
          <ac:chgData name="Tommy DiProva" userId="8389fe65fa7eb577" providerId="LiveId" clId="{88DADF4B-4A77-498B-A810-9AC48B21EF5F}" dt="2023-03-04T06:28:57.778" v="3396" actId="1076"/>
          <ac:grpSpMkLst>
            <pc:docMk/>
            <pc:sldMk cId="3411661587" sldId="264"/>
            <ac:grpSpMk id="115" creationId="{32209E3D-9DA0-F6DE-9D25-CB05D8F21C16}"/>
          </ac:grpSpMkLst>
        </pc:grpChg>
        <pc:grpChg chg="add mod">
          <ac:chgData name="Tommy DiProva" userId="8389fe65fa7eb577" providerId="LiveId" clId="{88DADF4B-4A77-498B-A810-9AC48B21EF5F}" dt="2023-03-04T06:28:57.778" v="3396" actId="1076"/>
          <ac:grpSpMkLst>
            <pc:docMk/>
            <pc:sldMk cId="3411661587" sldId="264"/>
            <ac:grpSpMk id="123" creationId="{1FF5636A-5286-8996-F004-894F5678ACBC}"/>
          </ac:grpSpMkLst>
        </pc:grpChg>
        <pc:cxnChg chg="add mod">
          <ac:chgData name="Tommy DiProva" userId="8389fe65fa7eb577" providerId="LiveId" clId="{88DADF4B-4A77-498B-A810-9AC48B21EF5F}" dt="2023-03-04T06:27:41.883" v="3383" actId="1076"/>
          <ac:cxnSpMkLst>
            <pc:docMk/>
            <pc:sldMk cId="3411661587" sldId="264"/>
            <ac:cxnSpMk id="38" creationId="{5BCDC13B-96B7-C27C-1F43-54CD5972719F}"/>
          </ac:cxnSpMkLst>
        </pc:cxnChg>
        <pc:cxnChg chg="add del mod">
          <ac:chgData name="Tommy DiProva" userId="8389fe65fa7eb577" providerId="LiveId" clId="{88DADF4B-4A77-498B-A810-9AC48B21EF5F}" dt="2023-03-04T06:03:24.128" v="3215" actId="21"/>
          <ac:cxnSpMkLst>
            <pc:docMk/>
            <pc:sldMk cId="3411661587" sldId="264"/>
            <ac:cxnSpMk id="41" creationId="{BC021835-ED56-B064-F855-BB8AC37A6756}"/>
          </ac:cxnSpMkLst>
        </pc:cxnChg>
        <pc:cxnChg chg="add del mod">
          <ac:chgData name="Tommy DiProva" userId="8389fe65fa7eb577" providerId="LiveId" clId="{88DADF4B-4A77-498B-A810-9AC48B21EF5F}" dt="2023-03-04T06:03:24.128" v="3215" actId="21"/>
          <ac:cxnSpMkLst>
            <pc:docMk/>
            <pc:sldMk cId="3411661587" sldId="264"/>
            <ac:cxnSpMk id="46" creationId="{2B0AD5A0-C531-C6EB-89EB-259D8FB7F982}"/>
          </ac:cxnSpMkLst>
        </pc:cxnChg>
        <pc:cxnChg chg="add del mod">
          <ac:chgData name="Tommy DiProva" userId="8389fe65fa7eb577" providerId="LiveId" clId="{88DADF4B-4A77-498B-A810-9AC48B21EF5F}" dt="2023-03-04T06:03:24.128" v="3215" actId="21"/>
          <ac:cxnSpMkLst>
            <pc:docMk/>
            <pc:sldMk cId="3411661587" sldId="264"/>
            <ac:cxnSpMk id="49" creationId="{DDB95633-0EE3-C3D2-9878-36BC022D9DFD}"/>
          </ac:cxnSpMkLst>
        </pc:cxnChg>
        <pc:cxnChg chg="add del mod">
          <ac:chgData name="Tommy DiProva" userId="8389fe65fa7eb577" providerId="LiveId" clId="{88DADF4B-4A77-498B-A810-9AC48B21EF5F}" dt="2023-03-04T06:03:24.128" v="3215" actId="21"/>
          <ac:cxnSpMkLst>
            <pc:docMk/>
            <pc:sldMk cId="3411661587" sldId="264"/>
            <ac:cxnSpMk id="54" creationId="{C73F36A5-AF4C-FEB7-CCDD-F4956F4CCA45}"/>
          </ac:cxnSpMkLst>
        </pc:cxnChg>
        <pc:cxnChg chg="add mod">
          <ac:chgData name="Tommy DiProva" userId="8389fe65fa7eb577" providerId="LiveId" clId="{88DADF4B-4A77-498B-A810-9AC48B21EF5F}" dt="2023-03-04T06:27:41.883" v="3383" actId="1076"/>
          <ac:cxnSpMkLst>
            <pc:docMk/>
            <pc:sldMk cId="3411661587" sldId="264"/>
            <ac:cxnSpMk id="63" creationId="{37771F84-A5A5-F4C0-5D05-14F2B03C5376}"/>
          </ac:cxnSpMkLst>
        </pc:cxnChg>
        <pc:cxnChg chg="add mod">
          <ac:chgData name="Tommy DiProva" userId="8389fe65fa7eb577" providerId="LiveId" clId="{88DADF4B-4A77-498B-A810-9AC48B21EF5F}" dt="2023-03-04T06:27:54.516" v="3386" actId="1076"/>
          <ac:cxnSpMkLst>
            <pc:docMk/>
            <pc:sldMk cId="3411661587" sldId="264"/>
            <ac:cxnSpMk id="76" creationId="{8C16A235-A8C7-26C6-E464-C5344CD6340E}"/>
          </ac:cxnSpMkLst>
        </pc:cxnChg>
        <pc:cxnChg chg="add mod">
          <ac:chgData name="Tommy DiProva" userId="8389fe65fa7eb577" providerId="LiveId" clId="{88DADF4B-4A77-498B-A810-9AC48B21EF5F}" dt="2023-03-04T06:27:54.516" v="3386" actId="1076"/>
          <ac:cxnSpMkLst>
            <pc:docMk/>
            <pc:sldMk cId="3411661587" sldId="264"/>
            <ac:cxnSpMk id="83" creationId="{A1CBEC10-38ED-E28F-732B-B5F41863D339}"/>
          </ac:cxnSpMkLst>
        </pc:cxnChg>
        <pc:cxnChg chg="add mod">
          <ac:chgData name="Tommy DiProva" userId="8389fe65fa7eb577" providerId="LiveId" clId="{88DADF4B-4A77-498B-A810-9AC48B21EF5F}" dt="2023-03-04T06:28:13.556" v="3390" actId="1076"/>
          <ac:cxnSpMkLst>
            <pc:docMk/>
            <pc:sldMk cId="3411661587" sldId="264"/>
            <ac:cxnSpMk id="91" creationId="{9D1F0ACC-1129-E04A-5F81-B9E38F22A6D3}"/>
          </ac:cxnSpMkLst>
        </pc:cxnChg>
        <pc:cxnChg chg="add mod">
          <ac:chgData name="Tommy DiProva" userId="8389fe65fa7eb577" providerId="LiveId" clId="{88DADF4B-4A77-498B-A810-9AC48B21EF5F}" dt="2023-03-04T06:28:36.175" v="3393" actId="1076"/>
          <ac:cxnSpMkLst>
            <pc:docMk/>
            <pc:sldMk cId="3411661587" sldId="264"/>
            <ac:cxnSpMk id="99" creationId="{53BEF153-2B5E-FE1A-F694-21A53A7F9286}"/>
          </ac:cxnSpMkLst>
        </pc:cxnChg>
        <pc:cxnChg chg="add mod">
          <ac:chgData name="Tommy DiProva" userId="8389fe65fa7eb577" providerId="LiveId" clId="{88DADF4B-4A77-498B-A810-9AC48B21EF5F}" dt="2023-03-04T06:28:36.175" v="3393" actId="1076"/>
          <ac:cxnSpMkLst>
            <pc:docMk/>
            <pc:sldMk cId="3411661587" sldId="264"/>
            <ac:cxnSpMk id="106" creationId="{F5621364-D302-B302-E975-EA74A7A1D111}"/>
          </ac:cxnSpMkLst>
        </pc:cxnChg>
        <pc:cxnChg chg="add mod">
          <ac:chgData name="Tommy DiProva" userId="8389fe65fa7eb577" providerId="LiveId" clId="{88DADF4B-4A77-498B-A810-9AC48B21EF5F}" dt="2023-03-04T06:28:57.778" v="3396" actId="1076"/>
          <ac:cxnSpMkLst>
            <pc:docMk/>
            <pc:sldMk cId="3411661587" sldId="264"/>
            <ac:cxnSpMk id="114" creationId="{C99C1A8D-03AE-C15C-A631-A960067D73BF}"/>
          </ac:cxnSpMkLst>
        </pc:cxnChg>
        <pc:cxnChg chg="add mod">
          <ac:chgData name="Tommy DiProva" userId="8389fe65fa7eb577" providerId="LiveId" clId="{88DADF4B-4A77-498B-A810-9AC48B21EF5F}" dt="2023-03-04T06:28:57.778" v="3396" actId="1076"/>
          <ac:cxnSpMkLst>
            <pc:docMk/>
            <pc:sldMk cId="3411661587" sldId="264"/>
            <ac:cxnSpMk id="121" creationId="{AF57A349-55D4-9EEC-2CD0-14052DF2ECBA}"/>
          </ac:cxnSpMkLst>
        </pc:cxnChg>
        <pc:cxnChg chg="add mod">
          <ac:chgData name="Tommy DiProva" userId="8389fe65fa7eb577" providerId="LiveId" clId="{88DADF4B-4A77-498B-A810-9AC48B21EF5F}" dt="2023-03-04T06:28:57.778" v="3396" actId="1076"/>
          <ac:cxnSpMkLst>
            <pc:docMk/>
            <pc:sldMk cId="3411661587" sldId="264"/>
            <ac:cxnSpMk id="122" creationId="{AEE8F100-1C89-830B-26A7-992C14BF30E9}"/>
          </ac:cxnSpMkLst>
        </pc:cxnChg>
      </pc:sldChg>
      <pc:sldChg chg="addSp delSp modSp add del mod">
        <pc:chgData name="Tommy DiProva" userId="8389fe65fa7eb577" providerId="LiveId" clId="{88DADF4B-4A77-498B-A810-9AC48B21EF5F}" dt="2023-03-04T06:29:17.273" v="3404" actId="2696"/>
        <pc:sldMkLst>
          <pc:docMk/>
          <pc:sldMk cId="1047373308" sldId="265"/>
        </pc:sldMkLst>
        <pc:spChg chg="mod">
          <ac:chgData name="Tommy DiProva" userId="8389fe65fa7eb577" providerId="LiveId" clId="{88DADF4B-4A77-498B-A810-9AC48B21EF5F}" dt="2023-03-04T06:12:39.344" v="3271" actId="14100"/>
          <ac:spMkLst>
            <pc:docMk/>
            <pc:sldMk cId="1047373308" sldId="265"/>
            <ac:spMk id="2" creationId="{CA729715-80B2-9DB2-29C1-7773A2840223}"/>
          </ac:spMkLst>
        </pc:spChg>
        <pc:spChg chg="del">
          <ac:chgData name="Tommy DiProva" userId="8389fe65fa7eb577" providerId="LiveId" clId="{88DADF4B-4A77-498B-A810-9AC48B21EF5F}" dt="2023-03-04T06:03:42.159" v="3220" actId="478"/>
          <ac:spMkLst>
            <pc:docMk/>
            <pc:sldMk cId="1047373308" sldId="265"/>
            <ac:spMk id="3" creationId="{E0E2BB07-84B6-D10E-85CB-DE011950593E}"/>
          </ac:spMkLst>
        </pc:spChg>
        <pc:spChg chg="add del mod">
          <ac:chgData name="Tommy DiProva" userId="8389fe65fa7eb577" providerId="LiveId" clId="{88DADF4B-4A77-498B-A810-9AC48B21EF5F}" dt="2023-03-04T06:27:49.261" v="3384" actId="21"/>
          <ac:spMkLst>
            <pc:docMk/>
            <pc:sldMk cId="1047373308" sldId="265"/>
            <ac:spMk id="4" creationId="{184B3B1A-313B-EAF4-CEB9-7F12841CC2A2}"/>
          </ac:spMkLst>
        </pc:spChg>
        <pc:spChg chg="add del mod">
          <ac:chgData name="Tommy DiProva" userId="8389fe65fa7eb577" providerId="LiveId" clId="{88DADF4B-4A77-498B-A810-9AC48B21EF5F}" dt="2023-03-04T06:12:46.258" v="3272" actId="21"/>
          <ac:spMkLst>
            <pc:docMk/>
            <pc:sldMk cId="1047373308" sldId="265"/>
            <ac:spMk id="5" creationId="{F77F7781-020C-0B41-F2E6-8BC23549A1A8}"/>
          </ac:spMkLst>
        </pc:spChg>
        <pc:spChg chg="add del mod">
          <ac:chgData name="Tommy DiProva" userId="8389fe65fa7eb577" providerId="LiveId" clId="{88DADF4B-4A77-498B-A810-9AC48B21EF5F}" dt="2023-03-04T06:12:46.258" v="3272" actId="21"/>
          <ac:spMkLst>
            <pc:docMk/>
            <pc:sldMk cId="1047373308" sldId="265"/>
            <ac:spMk id="6" creationId="{5D3C5673-1F91-285C-D961-B6F9B04ADE43}"/>
          </ac:spMkLst>
        </pc:spChg>
        <pc:spChg chg="add del mod">
          <ac:chgData name="Tommy DiProva" userId="8389fe65fa7eb577" providerId="LiveId" clId="{88DADF4B-4A77-498B-A810-9AC48B21EF5F}" dt="2023-03-04T06:12:46.258" v="3272" actId="21"/>
          <ac:spMkLst>
            <pc:docMk/>
            <pc:sldMk cId="1047373308" sldId="265"/>
            <ac:spMk id="7" creationId="{B407EB5A-BF32-CF3A-0DB7-AD16CA2BC09F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15" creationId="{1F6C142C-4BA1-1896-5B3B-4BB194E3AF3C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16" creationId="{BE954158-5C60-CE5C-CFB6-B2DA553E97EB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17" creationId="{4225DC03-8C2A-EAE9-43FA-2E96E1552296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18" creationId="{1C3B3820-53C2-8420-EB08-733894B79933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19" creationId="{E73F33F2-7B05-6C57-8047-CBCB197DE4A9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21" creationId="{DC5B9339-0859-64E3-16FD-03CD28F1C1B1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22" creationId="{314F15B4-8950-B204-C026-79E3E44182F6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23" creationId="{150B80AD-666C-5A6C-2713-0EE98DE983BB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24" creationId="{579C79D6-D687-422F-3B12-405B009D61B0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25" creationId="{641D068A-6FDE-6534-12EC-9371A006C0B9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27" creationId="{F7DD113D-21D7-00C6-0A75-BEE7381B1905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28" creationId="{3A2320E3-DC4A-95A3-2CAF-379AC0EC545A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29" creationId="{078CFEF5-D1D0-B060-ADB7-837C486B4D9F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30" creationId="{D3E480AD-BEC6-C772-DA4F-54D5734D25A9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31" creationId="{EE2197BC-4194-C543-4724-4A3B503CAF0D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33" creationId="{A47C6989-B70C-D322-3E2A-9A8A30CE5B7F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34" creationId="{544602B1-C974-C0E7-FE79-29235B91223D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35" creationId="{9FCF6EA8-1EF9-96DA-44BC-F05D781C2229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36" creationId="{95C8F9B8-EB3B-57A5-4278-6092B7A0F126}"/>
          </ac:spMkLst>
        </pc:spChg>
        <pc:spChg chg="mod">
          <ac:chgData name="Tommy DiProva" userId="8389fe65fa7eb577" providerId="LiveId" clId="{88DADF4B-4A77-498B-A810-9AC48B21EF5F}" dt="2023-03-04T06:03:33.544" v="3217"/>
          <ac:spMkLst>
            <pc:docMk/>
            <pc:sldMk cId="1047373308" sldId="265"/>
            <ac:spMk id="37" creationId="{AFC4C953-E4D2-4F13-D0ED-23830F912D3D}"/>
          </ac:spMkLst>
        </pc:spChg>
        <pc:spChg chg="mod">
          <ac:chgData name="Tommy DiProva" userId="8389fe65fa7eb577" providerId="LiveId" clId="{88DADF4B-4A77-498B-A810-9AC48B21EF5F}" dt="2023-03-04T06:18:12.313" v="3309" actId="20577"/>
          <ac:spMkLst>
            <pc:docMk/>
            <pc:sldMk cId="1047373308" sldId="265"/>
            <ac:spMk id="44" creationId="{D04286E0-3B6C-C1B3-5EF3-AB08A49C61B2}"/>
          </ac:spMkLst>
        </pc:spChg>
        <pc:spChg chg="mod">
          <ac:chgData name="Tommy DiProva" userId="8389fe65fa7eb577" providerId="LiveId" clId="{88DADF4B-4A77-498B-A810-9AC48B21EF5F}" dt="2023-03-04T06:17:52.963" v="3279"/>
          <ac:spMkLst>
            <pc:docMk/>
            <pc:sldMk cId="1047373308" sldId="265"/>
            <ac:spMk id="45" creationId="{CA58A0A7-83D0-F228-5A1C-E81497621B1D}"/>
          </ac:spMkLst>
        </pc:spChg>
        <pc:spChg chg="mod">
          <ac:chgData name="Tommy DiProva" userId="8389fe65fa7eb577" providerId="LiveId" clId="{88DADF4B-4A77-498B-A810-9AC48B21EF5F}" dt="2023-03-04T06:17:52.963" v="3279"/>
          <ac:spMkLst>
            <pc:docMk/>
            <pc:sldMk cId="1047373308" sldId="265"/>
            <ac:spMk id="46" creationId="{1A0065BF-A2DF-EEB1-FF49-A3FEB17236C7}"/>
          </ac:spMkLst>
        </pc:spChg>
        <pc:spChg chg="mod">
          <ac:chgData name="Tommy DiProva" userId="8389fe65fa7eb577" providerId="LiveId" clId="{88DADF4B-4A77-498B-A810-9AC48B21EF5F}" dt="2023-03-04T06:17:52.963" v="3279"/>
          <ac:spMkLst>
            <pc:docMk/>
            <pc:sldMk cId="1047373308" sldId="265"/>
            <ac:spMk id="47" creationId="{398C3CC1-C271-254C-EEAC-17BE9B5FAD7D}"/>
          </ac:spMkLst>
        </pc:spChg>
        <pc:spChg chg="mod">
          <ac:chgData name="Tommy DiProva" userId="8389fe65fa7eb577" providerId="LiveId" clId="{88DADF4B-4A77-498B-A810-9AC48B21EF5F}" dt="2023-03-04T06:17:52.963" v="3279"/>
          <ac:spMkLst>
            <pc:docMk/>
            <pc:sldMk cId="1047373308" sldId="265"/>
            <ac:spMk id="48" creationId="{5A51DF02-12BA-9CDC-B0E6-83F438575280}"/>
          </ac:spMkLst>
        </pc:spChg>
        <pc:grpChg chg="del">
          <ac:chgData name="Tommy DiProva" userId="8389fe65fa7eb577" providerId="LiveId" clId="{88DADF4B-4A77-498B-A810-9AC48B21EF5F}" dt="2023-03-04T06:03:39.628" v="3219" actId="478"/>
          <ac:grpSpMkLst>
            <pc:docMk/>
            <pc:sldMk cId="1047373308" sldId="265"/>
            <ac:grpSpMk id="8" creationId="{5F710FBA-60B2-2D1C-0579-8B15250892FD}"/>
          </ac:grpSpMkLst>
        </pc:grpChg>
        <pc:grpChg chg="add del mod">
          <ac:chgData name="Tommy DiProva" userId="8389fe65fa7eb577" providerId="LiveId" clId="{88DADF4B-4A77-498B-A810-9AC48B21EF5F}" dt="2023-03-04T06:27:49.261" v="3384" actId="21"/>
          <ac:grpSpMkLst>
            <pc:docMk/>
            <pc:sldMk cId="1047373308" sldId="265"/>
            <ac:grpSpMk id="14" creationId="{9D15EBB9-4AB5-8DEE-C003-9514E9E75035}"/>
          </ac:grpSpMkLst>
        </pc:grpChg>
        <pc:grpChg chg="add del mod">
          <ac:chgData name="Tommy DiProva" userId="8389fe65fa7eb577" providerId="LiveId" clId="{88DADF4B-4A77-498B-A810-9AC48B21EF5F}" dt="2023-03-04T06:12:46.258" v="3272" actId="21"/>
          <ac:grpSpMkLst>
            <pc:docMk/>
            <pc:sldMk cId="1047373308" sldId="265"/>
            <ac:grpSpMk id="20" creationId="{DC446FBC-9EDB-1D22-06FA-31CC34862553}"/>
          </ac:grpSpMkLst>
        </pc:grpChg>
        <pc:grpChg chg="add del mod">
          <ac:chgData name="Tommy DiProva" userId="8389fe65fa7eb577" providerId="LiveId" clId="{88DADF4B-4A77-498B-A810-9AC48B21EF5F}" dt="2023-03-04T06:12:46.258" v="3272" actId="21"/>
          <ac:grpSpMkLst>
            <pc:docMk/>
            <pc:sldMk cId="1047373308" sldId="265"/>
            <ac:grpSpMk id="26" creationId="{CFFD2838-4A55-9702-74FA-8F1D8A9EF013}"/>
          </ac:grpSpMkLst>
        </pc:grpChg>
        <pc:grpChg chg="add del mod">
          <ac:chgData name="Tommy DiProva" userId="8389fe65fa7eb577" providerId="LiveId" clId="{88DADF4B-4A77-498B-A810-9AC48B21EF5F}" dt="2023-03-04T06:12:46.258" v="3272" actId="21"/>
          <ac:grpSpMkLst>
            <pc:docMk/>
            <pc:sldMk cId="1047373308" sldId="265"/>
            <ac:grpSpMk id="32" creationId="{752801B9-BED4-90C5-8EDA-325D19034BAC}"/>
          </ac:grpSpMkLst>
        </pc:grpChg>
        <pc:grpChg chg="add del mod">
          <ac:chgData name="Tommy DiProva" userId="8389fe65fa7eb577" providerId="LiveId" clId="{88DADF4B-4A77-498B-A810-9AC48B21EF5F}" dt="2023-03-04T06:27:49.261" v="3384" actId="21"/>
          <ac:grpSpMkLst>
            <pc:docMk/>
            <pc:sldMk cId="1047373308" sldId="265"/>
            <ac:grpSpMk id="43" creationId="{BA3A8237-82BF-520E-E891-D17172954F3C}"/>
          </ac:grpSpMkLst>
        </pc:grpChg>
        <pc:grpChg chg="del">
          <ac:chgData name="Tommy DiProva" userId="8389fe65fa7eb577" providerId="LiveId" clId="{88DADF4B-4A77-498B-A810-9AC48B21EF5F}" dt="2023-03-04T06:03:39.628" v="3219" actId="478"/>
          <ac:grpSpMkLst>
            <pc:docMk/>
            <pc:sldMk cId="1047373308" sldId="265"/>
            <ac:grpSpMk id="57" creationId="{79962781-9827-7516-8504-8C3B56781BAD}"/>
          </ac:grpSpMkLst>
        </pc:grpChg>
        <pc:cxnChg chg="del mod">
          <ac:chgData name="Tommy DiProva" userId="8389fe65fa7eb577" providerId="LiveId" clId="{88DADF4B-4A77-498B-A810-9AC48B21EF5F}" dt="2023-03-04T06:03:39.628" v="3219" actId="478"/>
          <ac:cxnSpMkLst>
            <pc:docMk/>
            <pc:sldMk cId="1047373308" sldId="265"/>
            <ac:cxnSpMk id="38" creationId="{5BCDC13B-96B7-C27C-1F43-54CD5972719F}"/>
          </ac:cxnSpMkLst>
        </pc:cxnChg>
        <pc:cxnChg chg="add del mod">
          <ac:chgData name="Tommy DiProva" userId="8389fe65fa7eb577" providerId="LiveId" clId="{88DADF4B-4A77-498B-A810-9AC48B21EF5F}" dt="2023-03-04T06:27:49.261" v="3384" actId="21"/>
          <ac:cxnSpMkLst>
            <pc:docMk/>
            <pc:sldMk cId="1047373308" sldId="265"/>
            <ac:cxnSpMk id="39" creationId="{85803C5F-C4AF-DFCF-E99A-4802147930B5}"/>
          </ac:cxnSpMkLst>
        </pc:cxnChg>
        <pc:cxnChg chg="add del mod">
          <ac:chgData name="Tommy DiProva" userId="8389fe65fa7eb577" providerId="LiveId" clId="{88DADF4B-4A77-498B-A810-9AC48B21EF5F}" dt="2023-03-04T06:12:46.258" v="3272" actId="21"/>
          <ac:cxnSpMkLst>
            <pc:docMk/>
            <pc:sldMk cId="1047373308" sldId="265"/>
            <ac:cxnSpMk id="40" creationId="{590752C2-CC34-D388-1EAB-0AB7098438BA}"/>
          </ac:cxnSpMkLst>
        </pc:cxnChg>
        <pc:cxnChg chg="add del mod">
          <ac:chgData name="Tommy DiProva" userId="8389fe65fa7eb577" providerId="LiveId" clId="{88DADF4B-4A77-498B-A810-9AC48B21EF5F}" dt="2023-03-04T06:12:46.258" v="3272" actId="21"/>
          <ac:cxnSpMkLst>
            <pc:docMk/>
            <pc:sldMk cId="1047373308" sldId="265"/>
            <ac:cxnSpMk id="41" creationId="{B39A5FF8-D23E-4F8C-CADE-97506744E7B0}"/>
          </ac:cxnSpMkLst>
        </pc:cxnChg>
        <pc:cxnChg chg="add del mod">
          <ac:chgData name="Tommy DiProva" userId="8389fe65fa7eb577" providerId="LiveId" clId="{88DADF4B-4A77-498B-A810-9AC48B21EF5F}" dt="2023-03-04T06:12:46.258" v="3272" actId="21"/>
          <ac:cxnSpMkLst>
            <pc:docMk/>
            <pc:sldMk cId="1047373308" sldId="265"/>
            <ac:cxnSpMk id="42" creationId="{447A563C-A95C-C5B9-5459-C604328679AF}"/>
          </ac:cxnSpMkLst>
        </pc:cxnChg>
        <pc:cxnChg chg="add del mod">
          <ac:chgData name="Tommy DiProva" userId="8389fe65fa7eb577" providerId="LiveId" clId="{88DADF4B-4A77-498B-A810-9AC48B21EF5F}" dt="2023-03-04T06:27:49.261" v="3384" actId="21"/>
          <ac:cxnSpMkLst>
            <pc:docMk/>
            <pc:sldMk cId="1047373308" sldId="265"/>
            <ac:cxnSpMk id="49" creationId="{49409A62-B921-7DD1-C056-2DFC85038F6E}"/>
          </ac:cxnSpMkLst>
        </pc:cxnChg>
        <pc:cxnChg chg="del mod">
          <ac:chgData name="Tommy DiProva" userId="8389fe65fa7eb577" providerId="LiveId" clId="{88DADF4B-4A77-498B-A810-9AC48B21EF5F}" dt="2023-03-04T06:03:39.628" v="3219" actId="478"/>
          <ac:cxnSpMkLst>
            <pc:docMk/>
            <pc:sldMk cId="1047373308" sldId="265"/>
            <ac:cxnSpMk id="63" creationId="{37771F84-A5A5-F4C0-5D05-14F2B03C5376}"/>
          </ac:cxnSpMkLst>
        </pc:cxnChg>
      </pc:sldChg>
      <pc:sldChg chg="addSp modSp new mod">
        <pc:chgData name="Tommy DiProva" userId="8389fe65fa7eb577" providerId="LiveId" clId="{88DADF4B-4A77-498B-A810-9AC48B21EF5F}" dt="2023-03-04T06:48:42.760" v="3444" actId="1076"/>
        <pc:sldMkLst>
          <pc:docMk/>
          <pc:sldMk cId="3985857602" sldId="265"/>
        </pc:sldMkLst>
        <pc:spChg chg="add mod">
          <ac:chgData name="Tommy DiProva" userId="8389fe65fa7eb577" providerId="LiveId" clId="{88DADF4B-4A77-498B-A810-9AC48B21EF5F}" dt="2023-03-04T06:45:32.304" v="3418" actId="14100"/>
          <ac:spMkLst>
            <pc:docMk/>
            <pc:sldMk cId="3985857602" sldId="265"/>
            <ac:spMk id="2" creationId="{295A4290-A983-C31A-786C-49A7190E2A82}"/>
          </ac:spMkLst>
        </pc:spChg>
        <pc:spChg chg="add mod">
          <ac:chgData name="Tommy DiProva" userId="8389fe65fa7eb577" providerId="LiveId" clId="{88DADF4B-4A77-498B-A810-9AC48B21EF5F}" dt="2023-03-04T06:48:42.760" v="3444" actId="1076"/>
          <ac:spMkLst>
            <pc:docMk/>
            <pc:sldMk cId="3985857602" sldId="265"/>
            <ac:spMk id="3" creationId="{34CAA01A-7A94-C676-DE04-770549EB47A3}"/>
          </ac:spMkLst>
        </pc:spChg>
      </pc:sldChg>
      <pc:sldChg chg="addSp modSp new mod ord modClrScheme chgLayout">
        <pc:chgData name="Tommy DiProva" userId="8389fe65fa7eb577" providerId="LiveId" clId="{88DADF4B-4A77-498B-A810-9AC48B21EF5F}" dt="2023-03-04T06:49:44.413" v="3479" actId="20577"/>
        <pc:sldMkLst>
          <pc:docMk/>
          <pc:sldMk cId="1577533609" sldId="266"/>
        </pc:sldMkLst>
        <pc:spChg chg="add mod">
          <ac:chgData name="Tommy DiProva" userId="8389fe65fa7eb577" providerId="LiveId" clId="{88DADF4B-4A77-498B-A810-9AC48B21EF5F}" dt="2023-03-04T06:49:44.413" v="3479" actId="20577"/>
          <ac:spMkLst>
            <pc:docMk/>
            <pc:sldMk cId="1577533609" sldId="266"/>
            <ac:spMk id="2" creationId="{DD3D7355-FB9D-8E5F-0AA2-0BA22A07501A}"/>
          </ac:spMkLst>
        </pc:spChg>
        <pc:spChg chg="add mod">
          <ac:chgData name="Tommy DiProva" userId="8389fe65fa7eb577" providerId="LiveId" clId="{88DADF4B-4A77-498B-A810-9AC48B21EF5F}" dt="2023-03-04T06:49:09.572" v="3448" actId="700"/>
          <ac:spMkLst>
            <pc:docMk/>
            <pc:sldMk cId="1577533609" sldId="266"/>
            <ac:spMk id="3" creationId="{79C70D6E-75C3-9AE5-4977-F4A5E56FAA40}"/>
          </ac:spMkLst>
        </pc:spChg>
      </pc:sldChg>
      <pc:sldChg chg="addSp delSp modSp new del mod">
        <pc:chgData name="Tommy DiProva" userId="8389fe65fa7eb577" providerId="LiveId" clId="{88DADF4B-4A77-498B-A810-9AC48B21EF5F}" dt="2023-03-04T06:29:17.273" v="3404" actId="2696"/>
        <pc:sldMkLst>
          <pc:docMk/>
          <pc:sldMk cId="4172094490" sldId="266"/>
        </pc:sldMkLst>
        <pc:spChg chg="add del mod">
          <ac:chgData name="Tommy DiProva" userId="8389fe65fa7eb577" providerId="LiveId" clId="{88DADF4B-4A77-498B-A810-9AC48B21EF5F}" dt="2023-03-04T06:20:24.326" v="3340" actId="21"/>
          <ac:spMkLst>
            <pc:docMk/>
            <pc:sldMk cId="4172094490" sldId="266"/>
            <ac:spMk id="2" creationId="{733F48A7-F1F4-B053-BFBD-BA6CB6051F79}"/>
          </ac:spMkLst>
        </pc:spChg>
        <pc:spChg chg="add del mod">
          <ac:chgData name="Tommy DiProva" userId="8389fe65fa7eb577" providerId="LiveId" clId="{88DADF4B-4A77-498B-A810-9AC48B21EF5F}" dt="2023-03-04T06:28:02.831" v="3387" actId="21"/>
          <ac:spMkLst>
            <pc:docMk/>
            <pc:sldMk cId="4172094490" sldId="266"/>
            <ac:spMk id="3" creationId="{3D39AC6A-9D9F-32AC-E61B-01C587799D33}"/>
          </ac:spMkLst>
        </pc:spChg>
        <pc:spChg chg="add del mod">
          <ac:chgData name="Tommy DiProva" userId="8389fe65fa7eb577" providerId="LiveId" clId="{88DADF4B-4A77-498B-A810-9AC48B21EF5F}" dt="2023-03-04T06:20:24.326" v="3340" actId="21"/>
          <ac:spMkLst>
            <pc:docMk/>
            <pc:sldMk cId="4172094490" sldId="266"/>
            <ac:spMk id="4" creationId="{30E3966C-E850-778D-24F9-ABFADE290750}"/>
          </ac:spMkLst>
        </pc:spChg>
        <pc:spChg chg="mod">
          <ac:chgData name="Tommy DiProva" userId="8389fe65fa7eb577" providerId="LiveId" clId="{88DADF4B-4A77-498B-A810-9AC48B21EF5F}" dt="2023-03-04T06:12:50.648" v="3274"/>
          <ac:spMkLst>
            <pc:docMk/>
            <pc:sldMk cId="4172094490" sldId="266"/>
            <ac:spMk id="6" creationId="{532524AF-E955-E068-6B07-88C8082EDD98}"/>
          </ac:spMkLst>
        </pc:spChg>
        <pc:spChg chg="mod">
          <ac:chgData name="Tommy DiProva" userId="8389fe65fa7eb577" providerId="LiveId" clId="{88DADF4B-4A77-498B-A810-9AC48B21EF5F}" dt="2023-03-04T06:12:50.648" v="3274"/>
          <ac:spMkLst>
            <pc:docMk/>
            <pc:sldMk cId="4172094490" sldId="266"/>
            <ac:spMk id="7" creationId="{D2940EE1-3A50-5986-C683-04BF94BFB978}"/>
          </ac:spMkLst>
        </pc:spChg>
        <pc:spChg chg="mod">
          <ac:chgData name="Tommy DiProva" userId="8389fe65fa7eb577" providerId="LiveId" clId="{88DADF4B-4A77-498B-A810-9AC48B21EF5F}" dt="2023-03-04T06:12:50.648" v="3274"/>
          <ac:spMkLst>
            <pc:docMk/>
            <pc:sldMk cId="4172094490" sldId="266"/>
            <ac:spMk id="8" creationId="{AE4F0751-3AF6-6025-1896-77C50A58A87D}"/>
          </ac:spMkLst>
        </pc:spChg>
        <pc:spChg chg="mod">
          <ac:chgData name="Tommy DiProva" userId="8389fe65fa7eb577" providerId="LiveId" clId="{88DADF4B-4A77-498B-A810-9AC48B21EF5F}" dt="2023-03-04T06:12:50.648" v="3274"/>
          <ac:spMkLst>
            <pc:docMk/>
            <pc:sldMk cId="4172094490" sldId="266"/>
            <ac:spMk id="9" creationId="{D41DA5C9-8E7E-531D-0CAE-A0BB395A2002}"/>
          </ac:spMkLst>
        </pc:spChg>
        <pc:spChg chg="mod">
          <ac:chgData name="Tommy DiProva" userId="8389fe65fa7eb577" providerId="LiveId" clId="{88DADF4B-4A77-498B-A810-9AC48B21EF5F}" dt="2023-03-04T06:12:50.648" v="3274"/>
          <ac:spMkLst>
            <pc:docMk/>
            <pc:sldMk cId="4172094490" sldId="266"/>
            <ac:spMk id="10" creationId="{41139889-A9F8-944F-721D-7CF3F6A909CA}"/>
          </ac:spMkLst>
        </pc:spChg>
        <pc:spChg chg="mod">
          <ac:chgData name="Tommy DiProva" userId="8389fe65fa7eb577" providerId="LiveId" clId="{88DADF4B-4A77-498B-A810-9AC48B21EF5F}" dt="2023-03-04T06:12:50.648" v="3274"/>
          <ac:spMkLst>
            <pc:docMk/>
            <pc:sldMk cId="4172094490" sldId="266"/>
            <ac:spMk id="12" creationId="{A97F9752-1791-3CDE-8364-A4497A4E9232}"/>
          </ac:spMkLst>
        </pc:spChg>
        <pc:spChg chg="mod">
          <ac:chgData name="Tommy DiProva" userId="8389fe65fa7eb577" providerId="LiveId" clId="{88DADF4B-4A77-498B-A810-9AC48B21EF5F}" dt="2023-03-04T06:12:50.648" v="3274"/>
          <ac:spMkLst>
            <pc:docMk/>
            <pc:sldMk cId="4172094490" sldId="266"/>
            <ac:spMk id="13" creationId="{8F7B6FDA-4758-D189-EF2A-2F447634D8A6}"/>
          </ac:spMkLst>
        </pc:spChg>
        <pc:spChg chg="mod">
          <ac:chgData name="Tommy DiProva" userId="8389fe65fa7eb577" providerId="LiveId" clId="{88DADF4B-4A77-498B-A810-9AC48B21EF5F}" dt="2023-03-04T06:12:50.648" v="3274"/>
          <ac:spMkLst>
            <pc:docMk/>
            <pc:sldMk cId="4172094490" sldId="266"/>
            <ac:spMk id="14" creationId="{B3CCDD12-A25B-9285-C04B-86CC8FF865D8}"/>
          </ac:spMkLst>
        </pc:spChg>
        <pc:spChg chg="mod">
          <ac:chgData name="Tommy DiProva" userId="8389fe65fa7eb577" providerId="LiveId" clId="{88DADF4B-4A77-498B-A810-9AC48B21EF5F}" dt="2023-03-04T06:12:50.648" v="3274"/>
          <ac:spMkLst>
            <pc:docMk/>
            <pc:sldMk cId="4172094490" sldId="266"/>
            <ac:spMk id="15" creationId="{2B5DED40-E908-D27D-4612-705AE45F9BAD}"/>
          </ac:spMkLst>
        </pc:spChg>
        <pc:spChg chg="mod">
          <ac:chgData name="Tommy DiProva" userId="8389fe65fa7eb577" providerId="LiveId" clId="{88DADF4B-4A77-498B-A810-9AC48B21EF5F}" dt="2023-03-04T06:12:50.648" v="3274"/>
          <ac:spMkLst>
            <pc:docMk/>
            <pc:sldMk cId="4172094490" sldId="266"/>
            <ac:spMk id="16" creationId="{9AA46A76-3EDB-FB03-5AF4-64C978376AE5}"/>
          </ac:spMkLst>
        </pc:spChg>
        <pc:spChg chg="mod">
          <ac:chgData name="Tommy DiProva" userId="8389fe65fa7eb577" providerId="LiveId" clId="{88DADF4B-4A77-498B-A810-9AC48B21EF5F}" dt="2023-03-04T06:12:50.648" v="3274"/>
          <ac:spMkLst>
            <pc:docMk/>
            <pc:sldMk cId="4172094490" sldId="266"/>
            <ac:spMk id="18" creationId="{FE0ED262-D113-4CC4-9EFE-4B860F3365EA}"/>
          </ac:spMkLst>
        </pc:spChg>
        <pc:spChg chg="mod">
          <ac:chgData name="Tommy DiProva" userId="8389fe65fa7eb577" providerId="LiveId" clId="{88DADF4B-4A77-498B-A810-9AC48B21EF5F}" dt="2023-03-04T06:12:50.648" v="3274"/>
          <ac:spMkLst>
            <pc:docMk/>
            <pc:sldMk cId="4172094490" sldId="266"/>
            <ac:spMk id="19" creationId="{9DF4B23D-F745-D1AE-A7D7-BB0651A9BFDA}"/>
          </ac:spMkLst>
        </pc:spChg>
        <pc:spChg chg="mod">
          <ac:chgData name="Tommy DiProva" userId="8389fe65fa7eb577" providerId="LiveId" clId="{88DADF4B-4A77-498B-A810-9AC48B21EF5F}" dt="2023-03-04T06:12:50.648" v="3274"/>
          <ac:spMkLst>
            <pc:docMk/>
            <pc:sldMk cId="4172094490" sldId="266"/>
            <ac:spMk id="20" creationId="{6EAAB669-8FBA-4012-A3C2-7DB1258880EB}"/>
          </ac:spMkLst>
        </pc:spChg>
        <pc:spChg chg="mod">
          <ac:chgData name="Tommy DiProva" userId="8389fe65fa7eb577" providerId="LiveId" clId="{88DADF4B-4A77-498B-A810-9AC48B21EF5F}" dt="2023-03-04T06:12:50.648" v="3274"/>
          <ac:spMkLst>
            <pc:docMk/>
            <pc:sldMk cId="4172094490" sldId="266"/>
            <ac:spMk id="21" creationId="{6022213D-BBC4-B42C-BAC6-FDCD75D906F1}"/>
          </ac:spMkLst>
        </pc:spChg>
        <pc:spChg chg="mod">
          <ac:chgData name="Tommy DiProva" userId="8389fe65fa7eb577" providerId="LiveId" clId="{88DADF4B-4A77-498B-A810-9AC48B21EF5F}" dt="2023-03-04T06:12:50.648" v="3274"/>
          <ac:spMkLst>
            <pc:docMk/>
            <pc:sldMk cId="4172094490" sldId="266"/>
            <ac:spMk id="22" creationId="{C8A98F3B-C71E-0BB2-938E-CF6BF794281B}"/>
          </ac:spMkLst>
        </pc:spChg>
        <pc:spChg chg="add mod">
          <ac:chgData name="Tommy DiProva" userId="8389fe65fa7eb577" providerId="LiveId" clId="{88DADF4B-4A77-498B-A810-9AC48B21EF5F}" dt="2023-03-04T06:19:53.111" v="3337" actId="14100"/>
          <ac:spMkLst>
            <pc:docMk/>
            <pc:sldMk cId="4172094490" sldId="266"/>
            <ac:spMk id="26" creationId="{8C22142C-2A46-D65D-B3B9-916BCCD27CD7}"/>
          </ac:spMkLst>
        </pc:spChg>
        <pc:spChg chg="mod">
          <ac:chgData name="Tommy DiProva" userId="8389fe65fa7eb577" providerId="LiveId" clId="{88DADF4B-4A77-498B-A810-9AC48B21EF5F}" dt="2023-03-04T06:22:44.603" v="3349"/>
          <ac:spMkLst>
            <pc:docMk/>
            <pc:sldMk cId="4172094490" sldId="266"/>
            <ac:spMk id="28" creationId="{5871A8D0-369D-1ADD-4876-C0ADA0F56DC4}"/>
          </ac:spMkLst>
        </pc:spChg>
        <pc:spChg chg="mod">
          <ac:chgData name="Tommy DiProva" userId="8389fe65fa7eb577" providerId="LiveId" clId="{88DADF4B-4A77-498B-A810-9AC48B21EF5F}" dt="2023-03-04T06:22:44.603" v="3349"/>
          <ac:spMkLst>
            <pc:docMk/>
            <pc:sldMk cId="4172094490" sldId="266"/>
            <ac:spMk id="29" creationId="{DCA8C64E-99F7-E327-2447-D246BB495BDA}"/>
          </ac:spMkLst>
        </pc:spChg>
        <pc:spChg chg="mod">
          <ac:chgData name="Tommy DiProva" userId="8389fe65fa7eb577" providerId="LiveId" clId="{88DADF4B-4A77-498B-A810-9AC48B21EF5F}" dt="2023-03-04T06:22:44.603" v="3349"/>
          <ac:spMkLst>
            <pc:docMk/>
            <pc:sldMk cId="4172094490" sldId="266"/>
            <ac:spMk id="30" creationId="{8C7A79C7-ADD0-0B70-2881-6CDD74D26E5D}"/>
          </ac:spMkLst>
        </pc:spChg>
        <pc:spChg chg="mod">
          <ac:chgData name="Tommy DiProva" userId="8389fe65fa7eb577" providerId="LiveId" clId="{88DADF4B-4A77-498B-A810-9AC48B21EF5F}" dt="2023-03-04T06:22:44.603" v="3349"/>
          <ac:spMkLst>
            <pc:docMk/>
            <pc:sldMk cId="4172094490" sldId="266"/>
            <ac:spMk id="31" creationId="{16911933-04FE-4764-938C-9F3F61905D49}"/>
          </ac:spMkLst>
        </pc:spChg>
        <pc:spChg chg="mod">
          <ac:chgData name="Tommy DiProva" userId="8389fe65fa7eb577" providerId="LiveId" clId="{88DADF4B-4A77-498B-A810-9AC48B21EF5F}" dt="2023-03-04T06:22:44.603" v="3349"/>
          <ac:spMkLst>
            <pc:docMk/>
            <pc:sldMk cId="4172094490" sldId="266"/>
            <ac:spMk id="32" creationId="{1D61FDCF-F8A3-DB26-B8D8-19B9729C85B7}"/>
          </ac:spMkLst>
        </pc:spChg>
        <pc:grpChg chg="add del mod">
          <ac:chgData name="Tommy DiProva" userId="8389fe65fa7eb577" providerId="LiveId" clId="{88DADF4B-4A77-498B-A810-9AC48B21EF5F}" dt="2023-03-04T06:28:02.831" v="3387" actId="21"/>
          <ac:grpSpMkLst>
            <pc:docMk/>
            <pc:sldMk cId="4172094490" sldId="266"/>
            <ac:grpSpMk id="5" creationId="{28359317-FC4B-247D-4B34-D5F41E924C7D}"/>
          </ac:grpSpMkLst>
        </pc:grpChg>
        <pc:grpChg chg="add del mod">
          <ac:chgData name="Tommy DiProva" userId="8389fe65fa7eb577" providerId="LiveId" clId="{88DADF4B-4A77-498B-A810-9AC48B21EF5F}" dt="2023-03-04T06:20:24.326" v="3340" actId="21"/>
          <ac:grpSpMkLst>
            <pc:docMk/>
            <pc:sldMk cId="4172094490" sldId="266"/>
            <ac:grpSpMk id="11" creationId="{7AE7F856-3E70-F781-DAB4-593A9EFBFA5E}"/>
          </ac:grpSpMkLst>
        </pc:grpChg>
        <pc:grpChg chg="add del mod">
          <ac:chgData name="Tommy DiProva" userId="8389fe65fa7eb577" providerId="LiveId" clId="{88DADF4B-4A77-498B-A810-9AC48B21EF5F}" dt="2023-03-04T06:20:24.326" v="3340" actId="21"/>
          <ac:grpSpMkLst>
            <pc:docMk/>
            <pc:sldMk cId="4172094490" sldId="266"/>
            <ac:grpSpMk id="17" creationId="{AF2D86AD-A96E-CB9B-6845-AC8E7572E323}"/>
          </ac:grpSpMkLst>
        </pc:grpChg>
        <pc:grpChg chg="add del mod">
          <ac:chgData name="Tommy DiProva" userId="8389fe65fa7eb577" providerId="LiveId" clId="{88DADF4B-4A77-498B-A810-9AC48B21EF5F}" dt="2023-03-04T06:23:00.763" v="3351" actId="21"/>
          <ac:grpSpMkLst>
            <pc:docMk/>
            <pc:sldMk cId="4172094490" sldId="266"/>
            <ac:grpSpMk id="27" creationId="{6398FCF8-C0F4-A337-8FCA-1B0C744C3F04}"/>
          </ac:grpSpMkLst>
        </pc:grpChg>
        <pc:cxnChg chg="add del mod">
          <ac:chgData name="Tommy DiProva" userId="8389fe65fa7eb577" providerId="LiveId" clId="{88DADF4B-4A77-498B-A810-9AC48B21EF5F}" dt="2023-03-04T06:28:02.831" v="3387" actId="21"/>
          <ac:cxnSpMkLst>
            <pc:docMk/>
            <pc:sldMk cId="4172094490" sldId="266"/>
            <ac:cxnSpMk id="23" creationId="{9E74B970-BB01-165D-F661-87BDA07CD8AA}"/>
          </ac:cxnSpMkLst>
        </pc:cxnChg>
        <pc:cxnChg chg="add del mod">
          <ac:chgData name="Tommy DiProva" userId="8389fe65fa7eb577" providerId="LiveId" clId="{88DADF4B-4A77-498B-A810-9AC48B21EF5F}" dt="2023-03-04T06:20:24.326" v="3340" actId="21"/>
          <ac:cxnSpMkLst>
            <pc:docMk/>
            <pc:sldMk cId="4172094490" sldId="266"/>
            <ac:cxnSpMk id="24" creationId="{B8AE6B65-D7FD-533F-A70A-56673DFC2AD6}"/>
          </ac:cxnSpMkLst>
        </pc:cxnChg>
        <pc:cxnChg chg="add del mod">
          <ac:chgData name="Tommy DiProva" userId="8389fe65fa7eb577" providerId="LiveId" clId="{88DADF4B-4A77-498B-A810-9AC48B21EF5F}" dt="2023-03-04T06:20:24.326" v="3340" actId="21"/>
          <ac:cxnSpMkLst>
            <pc:docMk/>
            <pc:sldMk cId="4172094490" sldId="266"/>
            <ac:cxnSpMk id="25" creationId="{631F35EB-4299-2628-3192-D51719720A53}"/>
          </ac:cxnSpMkLst>
        </pc:cxnChg>
        <pc:cxnChg chg="add del mod">
          <ac:chgData name="Tommy DiProva" userId="8389fe65fa7eb577" providerId="LiveId" clId="{88DADF4B-4A77-498B-A810-9AC48B21EF5F}" dt="2023-03-04T06:23:00.763" v="3351" actId="21"/>
          <ac:cxnSpMkLst>
            <pc:docMk/>
            <pc:sldMk cId="4172094490" sldId="266"/>
            <ac:cxnSpMk id="33" creationId="{C9F6FB53-EA65-3B8C-215F-3A41E449F5AA}"/>
          </ac:cxnSpMkLst>
        </pc:cxnChg>
      </pc:sldChg>
      <pc:sldChg chg="addSp delSp modSp new del mod">
        <pc:chgData name="Tommy DiProva" userId="8389fe65fa7eb577" providerId="LiveId" clId="{88DADF4B-4A77-498B-A810-9AC48B21EF5F}" dt="2023-03-04T06:29:17.273" v="3404" actId="2696"/>
        <pc:sldMkLst>
          <pc:docMk/>
          <pc:sldMk cId="1564872524" sldId="267"/>
        </pc:sldMkLst>
        <pc:spChg chg="add del mod">
          <ac:chgData name="Tommy DiProva" userId="8389fe65fa7eb577" providerId="LiveId" clId="{88DADF4B-4A77-498B-A810-9AC48B21EF5F}" dt="2023-03-04T06:28:23.743" v="3391" actId="21"/>
          <ac:spMkLst>
            <pc:docMk/>
            <pc:sldMk cId="1564872524" sldId="267"/>
            <ac:spMk id="2" creationId="{8E8CA3E8-465D-0B87-6732-17DD351C3A1D}"/>
          </ac:spMkLst>
        </pc:spChg>
        <pc:spChg chg="add del mod">
          <ac:chgData name="Tommy DiProva" userId="8389fe65fa7eb577" providerId="LiveId" clId="{88DADF4B-4A77-498B-A810-9AC48B21EF5F}" dt="2023-03-04T06:23:13.263" v="3354" actId="21"/>
          <ac:spMkLst>
            <pc:docMk/>
            <pc:sldMk cId="1564872524" sldId="267"/>
            <ac:spMk id="3" creationId="{C949F9E5-B39B-A201-3285-8343065D2F47}"/>
          </ac:spMkLst>
        </pc:spChg>
        <pc:spChg chg="mod">
          <ac:chgData name="Tommy DiProva" userId="8389fe65fa7eb577" providerId="LiveId" clId="{88DADF4B-4A77-498B-A810-9AC48B21EF5F}" dt="2023-03-04T06:20:27.133" v="3341"/>
          <ac:spMkLst>
            <pc:docMk/>
            <pc:sldMk cId="1564872524" sldId="267"/>
            <ac:spMk id="5" creationId="{01355C19-A494-9C40-A222-37F39EFED363}"/>
          </ac:spMkLst>
        </pc:spChg>
        <pc:spChg chg="mod">
          <ac:chgData name="Tommy DiProva" userId="8389fe65fa7eb577" providerId="LiveId" clId="{88DADF4B-4A77-498B-A810-9AC48B21EF5F}" dt="2023-03-04T06:20:27.133" v="3341"/>
          <ac:spMkLst>
            <pc:docMk/>
            <pc:sldMk cId="1564872524" sldId="267"/>
            <ac:spMk id="6" creationId="{154E7274-1BE4-2B88-C2F3-5ECA1762CAB3}"/>
          </ac:spMkLst>
        </pc:spChg>
        <pc:spChg chg="mod">
          <ac:chgData name="Tommy DiProva" userId="8389fe65fa7eb577" providerId="LiveId" clId="{88DADF4B-4A77-498B-A810-9AC48B21EF5F}" dt="2023-03-04T06:20:27.133" v="3341"/>
          <ac:spMkLst>
            <pc:docMk/>
            <pc:sldMk cId="1564872524" sldId="267"/>
            <ac:spMk id="7" creationId="{847ADD6E-1DEA-238C-1889-A8EEEE53363F}"/>
          </ac:spMkLst>
        </pc:spChg>
        <pc:spChg chg="mod">
          <ac:chgData name="Tommy DiProva" userId="8389fe65fa7eb577" providerId="LiveId" clId="{88DADF4B-4A77-498B-A810-9AC48B21EF5F}" dt="2023-03-04T06:20:27.133" v="3341"/>
          <ac:spMkLst>
            <pc:docMk/>
            <pc:sldMk cId="1564872524" sldId="267"/>
            <ac:spMk id="8" creationId="{6445E326-3A82-F2B2-6895-31441D3CCAA8}"/>
          </ac:spMkLst>
        </pc:spChg>
        <pc:spChg chg="mod">
          <ac:chgData name="Tommy DiProva" userId="8389fe65fa7eb577" providerId="LiveId" clId="{88DADF4B-4A77-498B-A810-9AC48B21EF5F}" dt="2023-03-04T06:20:27.133" v="3341"/>
          <ac:spMkLst>
            <pc:docMk/>
            <pc:sldMk cId="1564872524" sldId="267"/>
            <ac:spMk id="9" creationId="{86350107-FD10-DF7F-6C9E-909D582DFCEB}"/>
          </ac:spMkLst>
        </pc:spChg>
        <pc:spChg chg="mod">
          <ac:chgData name="Tommy DiProva" userId="8389fe65fa7eb577" providerId="LiveId" clId="{88DADF4B-4A77-498B-A810-9AC48B21EF5F}" dt="2023-03-04T06:20:27.133" v="3341"/>
          <ac:spMkLst>
            <pc:docMk/>
            <pc:sldMk cId="1564872524" sldId="267"/>
            <ac:spMk id="11" creationId="{B5142EA8-0C34-EE30-2647-B7B81A7BFE94}"/>
          </ac:spMkLst>
        </pc:spChg>
        <pc:spChg chg="mod">
          <ac:chgData name="Tommy DiProva" userId="8389fe65fa7eb577" providerId="LiveId" clId="{88DADF4B-4A77-498B-A810-9AC48B21EF5F}" dt="2023-03-04T06:20:27.133" v="3341"/>
          <ac:spMkLst>
            <pc:docMk/>
            <pc:sldMk cId="1564872524" sldId="267"/>
            <ac:spMk id="12" creationId="{7171E29E-C457-947E-78A7-3CC215DD035D}"/>
          </ac:spMkLst>
        </pc:spChg>
        <pc:spChg chg="mod">
          <ac:chgData name="Tommy DiProva" userId="8389fe65fa7eb577" providerId="LiveId" clId="{88DADF4B-4A77-498B-A810-9AC48B21EF5F}" dt="2023-03-04T06:20:27.133" v="3341"/>
          <ac:spMkLst>
            <pc:docMk/>
            <pc:sldMk cId="1564872524" sldId="267"/>
            <ac:spMk id="13" creationId="{6B631A29-4AB8-2673-4D4B-450CF472D84B}"/>
          </ac:spMkLst>
        </pc:spChg>
        <pc:spChg chg="mod">
          <ac:chgData name="Tommy DiProva" userId="8389fe65fa7eb577" providerId="LiveId" clId="{88DADF4B-4A77-498B-A810-9AC48B21EF5F}" dt="2023-03-04T06:20:27.133" v="3341"/>
          <ac:spMkLst>
            <pc:docMk/>
            <pc:sldMk cId="1564872524" sldId="267"/>
            <ac:spMk id="14" creationId="{0960B6DB-326F-A729-E552-B6E8FF3C31A4}"/>
          </ac:spMkLst>
        </pc:spChg>
        <pc:spChg chg="mod">
          <ac:chgData name="Tommy DiProva" userId="8389fe65fa7eb577" providerId="LiveId" clId="{88DADF4B-4A77-498B-A810-9AC48B21EF5F}" dt="2023-03-04T06:20:27.133" v="3341"/>
          <ac:spMkLst>
            <pc:docMk/>
            <pc:sldMk cId="1564872524" sldId="267"/>
            <ac:spMk id="15" creationId="{0A18E621-3D67-88AE-3490-45009A1E76D6}"/>
          </ac:spMkLst>
        </pc:spChg>
        <pc:spChg chg="add mod">
          <ac:chgData name="Tommy DiProva" userId="8389fe65fa7eb577" providerId="LiveId" clId="{88DADF4B-4A77-498B-A810-9AC48B21EF5F}" dt="2023-03-04T06:21:55.033" v="3348" actId="20577"/>
          <ac:spMkLst>
            <pc:docMk/>
            <pc:sldMk cId="1564872524" sldId="267"/>
            <ac:spMk id="18" creationId="{E3BBD9A5-017C-091F-ECAD-E5FDBAD35DFA}"/>
          </ac:spMkLst>
        </pc:spChg>
        <pc:spChg chg="mod">
          <ac:chgData name="Tommy DiProva" userId="8389fe65fa7eb577" providerId="LiveId" clId="{88DADF4B-4A77-498B-A810-9AC48B21EF5F}" dt="2023-03-04T06:23:03.218" v="3352"/>
          <ac:spMkLst>
            <pc:docMk/>
            <pc:sldMk cId="1564872524" sldId="267"/>
            <ac:spMk id="20" creationId="{C86AB10B-51AD-A713-FE6D-1F0B8919B0A2}"/>
          </ac:spMkLst>
        </pc:spChg>
        <pc:spChg chg="mod">
          <ac:chgData name="Tommy DiProva" userId="8389fe65fa7eb577" providerId="LiveId" clId="{88DADF4B-4A77-498B-A810-9AC48B21EF5F}" dt="2023-03-04T06:23:03.218" v="3352"/>
          <ac:spMkLst>
            <pc:docMk/>
            <pc:sldMk cId="1564872524" sldId="267"/>
            <ac:spMk id="21" creationId="{EDB62EB8-4B75-759F-2800-1B4AA4E733FD}"/>
          </ac:spMkLst>
        </pc:spChg>
        <pc:spChg chg="mod">
          <ac:chgData name="Tommy DiProva" userId="8389fe65fa7eb577" providerId="LiveId" clId="{88DADF4B-4A77-498B-A810-9AC48B21EF5F}" dt="2023-03-04T06:23:03.218" v="3352"/>
          <ac:spMkLst>
            <pc:docMk/>
            <pc:sldMk cId="1564872524" sldId="267"/>
            <ac:spMk id="22" creationId="{55DBBBCF-6D4F-2170-4793-7C6C02118F2A}"/>
          </ac:spMkLst>
        </pc:spChg>
        <pc:spChg chg="mod">
          <ac:chgData name="Tommy DiProva" userId="8389fe65fa7eb577" providerId="LiveId" clId="{88DADF4B-4A77-498B-A810-9AC48B21EF5F}" dt="2023-03-04T06:23:03.218" v="3352"/>
          <ac:spMkLst>
            <pc:docMk/>
            <pc:sldMk cId="1564872524" sldId="267"/>
            <ac:spMk id="23" creationId="{06E0F77B-A489-2B88-6F59-F6DEED151055}"/>
          </ac:spMkLst>
        </pc:spChg>
        <pc:spChg chg="mod">
          <ac:chgData name="Tommy DiProva" userId="8389fe65fa7eb577" providerId="LiveId" clId="{88DADF4B-4A77-498B-A810-9AC48B21EF5F}" dt="2023-03-04T06:23:03.218" v="3352"/>
          <ac:spMkLst>
            <pc:docMk/>
            <pc:sldMk cId="1564872524" sldId="267"/>
            <ac:spMk id="24" creationId="{572FC4DC-916C-B41E-8333-057AD1D8618E}"/>
          </ac:spMkLst>
        </pc:spChg>
        <pc:grpChg chg="add del mod">
          <ac:chgData name="Tommy DiProva" userId="8389fe65fa7eb577" providerId="LiveId" clId="{88DADF4B-4A77-498B-A810-9AC48B21EF5F}" dt="2023-03-04T06:23:13.263" v="3354" actId="21"/>
          <ac:grpSpMkLst>
            <pc:docMk/>
            <pc:sldMk cId="1564872524" sldId="267"/>
            <ac:grpSpMk id="4" creationId="{F4E3ED43-7FA6-EFF6-D846-314BCB88E152}"/>
          </ac:grpSpMkLst>
        </pc:grpChg>
        <pc:grpChg chg="add del mod">
          <ac:chgData name="Tommy DiProva" userId="8389fe65fa7eb577" providerId="LiveId" clId="{88DADF4B-4A77-498B-A810-9AC48B21EF5F}" dt="2023-03-04T06:28:23.743" v="3391" actId="21"/>
          <ac:grpSpMkLst>
            <pc:docMk/>
            <pc:sldMk cId="1564872524" sldId="267"/>
            <ac:grpSpMk id="10" creationId="{562C7E32-6173-EF62-9775-2233ED9A1341}"/>
          </ac:grpSpMkLst>
        </pc:grpChg>
        <pc:grpChg chg="add del mod">
          <ac:chgData name="Tommy DiProva" userId="8389fe65fa7eb577" providerId="LiveId" clId="{88DADF4B-4A77-498B-A810-9AC48B21EF5F}" dt="2023-03-04T06:28:23.743" v="3391" actId="21"/>
          <ac:grpSpMkLst>
            <pc:docMk/>
            <pc:sldMk cId="1564872524" sldId="267"/>
            <ac:grpSpMk id="19" creationId="{8610E81A-D2FA-8935-F809-7D51E0E149E2}"/>
          </ac:grpSpMkLst>
        </pc:grpChg>
        <pc:cxnChg chg="add del mod">
          <ac:chgData name="Tommy DiProva" userId="8389fe65fa7eb577" providerId="LiveId" clId="{88DADF4B-4A77-498B-A810-9AC48B21EF5F}" dt="2023-03-04T06:28:23.743" v="3391" actId="21"/>
          <ac:cxnSpMkLst>
            <pc:docMk/>
            <pc:sldMk cId="1564872524" sldId="267"/>
            <ac:cxnSpMk id="16" creationId="{2DF992CB-9AC5-C0F7-8842-DD5745C63F2A}"/>
          </ac:cxnSpMkLst>
        </pc:cxnChg>
        <pc:cxnChg chg="add del mod">
          <ac:chgData name="Tommy DiProva" userId="8389fe65fa7eb577" providerId="LiveId" clId="{88DADF4B-4A77-498B-A810-9AC48B21EF5F}" dt="2023-03-04T06:23:13.263" v="3354" actId="21"/>
          <ac:cxnSpMkLst>
            <pc:docMk/>
            <pc:sldMk cId="1564872524" sldId="267"/>
            <ac:cxnSpMk id="17" creationId="{C7E5E9A6-AB8A-C2EE-5CD4-F2BA8BA7F354}"/>
          </ac:cxnSpMkLst>
        </pc:cxnChg>
        <pc:cxnChg chg="add del mod">
          <ac:chgData name="Tommy DiProva" userId="8389fe65fa7eb577" providerId="LiveId" clId="{88DADF4B-4A77-498B-A810-9AC48B21EF5F}" dt="2023-03-04T06:28:23.743" v="3391" actId="21"/>
          <ac:cxnSpMkLst>
            <pc:docMk/>
            <pc:sldMk cId="1564872524" sldId="267"/>
            <ac:cxnSpMk id="25" creationId="{B5AD69D4-7098-2367-B8A7-7B76E9E38BC3}"/>
          </ac:cxnSpMkLst>
        </pc:cxnChg>
      </pc:sldChg>
      <pc:sldChg chg="addSp delSp modSp add del mod">
        <pc:chgData name="Tommy DiProva" userId="8389fe65fa7eb577" providerId="LiveId" clId="{88DADF4B-4A77-498B-A810-9AC48B21EF5F}" dt="2023-03-04T06:29:17.273" v="3404" actId="2696"/>
        <pc:sldMkLst>
          <pc:docMk/>
          <pc:sldMk cId="3667131007" sldId="268"/>
        </pc:sldMkLst>
        <pc:spChg chg="del">
          <ac:chgData name="Tommy DiProva" userId="8389fe65fa7eb577" providerId="LiveId" clId="{88DADF4B-4A77-498B-A810-9AC48B21EF5F}" dt="2023-03-04T06:23:27.873" v="3356" actId="478"/>
          <ac:spMkLst>
            <pc:docMk/>
            <pc:sldMk cId="3667131007" sldId="268"/>
            <ac:spMk id="2" creationId="{8E8CA3E8-465D-0B87-6732-17DD351C3A1D}"/>
          </ac:spMkLst>
        </pc:spChg>
        <pc:spChg chg="add del mod">
          <ac:chgData name="Tommy DiProva" userId="8389fe65fa7eb577" providerId="LiveId" clId="{88DADF4B-4A77-498B-A810-9AC48B21EF5F}" dt="2023-03-04T06:28:45.033" v="3394" actId="21"/>
          <ac:spMkLst>
            <pc:docMk/>
            <pc:sldMk cId="3667131007" sldId="268"/>
            <ac:spMk id="3" creationId="{312DA05A-9B2E-F9C1-33F5-E6F5B6036C08}"/>
          </ac:spMkLst>
        </pc:spChg>
        <pc:spChg chg="mod">
          <ac:chgData name="Tommy DiProva" userId="8389fe65fa7eb577" providerId="LiveId" clId="{88DADF4B-4A77-498B-A810-9AC48B21EF5F}" dt="2023-03-04T06:23:29.358" v="3357"/>
          <ac:spMkLst>
            <pc:docMk/>
            <pc:sldMk cId="3667131007" sldId="268"/>
            <ac:spMk id="5" creationId="{19DF41D7-E7C2-F491-1F31-D17D4267023C}"/>
          </ac:spMkLst>
        </pc:spChg>
        <pc:spChg chg="mod">
          <ac:chgData name="Tommy DiProva" userId="8389fe65fa7eb577" providerId="LiveId" clId="{88DADF4B-4A77-498B-A810-9AC48B21EF5F}" dt="2023-03-04T06:23:29.358" v="3357"/>
          <ac:spMkLst>
            <pc:docMk/>
            <pc:sldMk cId="3667131007" sldId="268"/>
            <ac:spMk id="6" creationId="{7DDC670E-B969-F9EB-11AF-359C44F4D059}"/>
          </ac:spMkLst>
        </pc:spChg>
        <pc:spChg chg="mod">
          <ac:chgData name="Tommy DiProva" userId="8389fe65fa7eb577" providerId="LiveId" clId="{88DADF4B-4A77-498B-A810-9AC48B21EF5F}" dt="2023-03-04T06:23:29.358" v="3357"/>
          <ac:spMkLst>
            <pc:docMk/>
            <pc:sldMk cId="3667131007" sldId="268"/>
            <ac:spMk id="7" creationId="{77D21447-CE15-FD49-ACCA-D88329ECB119}"/>
          </ac:spMkLst>
        </pc:spChg>
        <pc:spChg chg="mod">
          <ac:chgData name="Tommy DiProva" userId="8389fe65fa7eb577" providerId="LiveId" clId="{88DADF4B-4A77-498B-A810-9AC48B21EF5F}" dt="2023-03-04T06:23:29.358" v="3357"/>
          <ac:spMkLst>
            <pc:docMk/>
            <pc:sldMk cId="3667131007" sldId="268"/>
            <ac:spMk id="8" creationId="{71A44D2E-BE07-BC58-4232-755991F5B6D8}"/>
          </ac:spMkLst>
        </pc:spChg>
        <pc:spChg chg="mod">
          <ac:chgData name="Tommy DiProva" userId="8389fe65fa7eb577" providerId="LiveId" clId="{88DADF4B-4A77-498B-A810-9AC48B21EF5F}" dt="2023-03-04T06:23:29.358" v="3357"/>
          <ac:spMkLst>
            <pc:docMk/>
            <pc:sldMk cId="3667131007" sldId="268"/>
            <ac:spMk id="9" creationId="{2771319F-3B99-8C88-AB5C-FCCE6236A698}"/>
          </ac:spMkLst>
        </pc:spChg>
        <pc:spChg chg="mod">
          <ac:chgData name="Tommy DiProva" userId="8389fe65fa7eb577" providerId="LiveId" clId="{88DADF4B-4A77-498B-A810-9AC48B21EF5F}" dt="2023-03-04T06:23:39.503" v="3367" actId="20577"/>
          <ac:spMkLst>
            <pc:docMk/>
            <pc:sldMk cId="3667131007" sldId="268"/>
            <ac:spMk id="18" creationId="{E3BBD9A5-017C-091F-ECAD-E5FDBAD35DFA}"/>
          </ac:spMkLst>
        </pc:spChg>
        <pc:spChg chg="mod">
          <ac:chgData name="Tommy DiProva" userId="8389fe65fa7eb577" providerId="LiveId" clId="{88DADF4B-4A77-498B-A810-9AC48B21EF5F}" dt="2023-03-04T06:23:59.138" v="3368"/>
          <ac:spMkLst>
            <pc:docMk/>
            <pc:sldMk cId="3667131007" sldId="268"/>
            <ac:spMk id="27" creationId="{F3F2C325-3C8B-6804-5621-FDD7789A225B}"/>
          </ac:spMkLst>
        </pc:spChg>
        <pc:spChg chg="mod">
          <ac:chgData name="Tommy DiProva" userId="8389fe65fa7eb577" providerId="LiveId" clId="{88DADF4B-4A77-498B-A810-9AC48B21EF5F}" dt="2023-03-04T06:23:59.138" v="3368"/>
          <ac:spMkLst>
            <pc:docMk/>
            <pc:sldMk cId="3667131007" sldId="268"/>
            <ac:spMk id="28" creationId="{4FACE154-6FC9-183D-4C6C-870A058F0D8B}"/>
          </ac:spMkLst>
        </pc:spChg>
        <pc:spChg chg="mod">
          <ac:chgData name="Tommy DiProva" userId="8389fe65fa7eb577" providerId="LiveId" clId="{88DADF4B-4A77-498B-A810-9AC48B21EF5F}" dt="2023-03-04T06:23:59.138" v="3368"/>
          <ac:spMkLst>
            <pc:docMk/>
            <pc:sldMk cId="3667131007" sldId="268"/>
            <ac:spMk id="29" creationId="{681B8074-E7D3-EC82-6B8F-808D82B139C1}"/>
          </ac:spMkLst>
        </pc:spChg>
        <pc:spChg chg="mod">
          <ac:chgData name="Tommy DiProva" userId="8389fe65fa7eb577" providerId="LiveId" clId="{88DADF4B-4A77-498B-A810-9AC48B21EF5F}" dt="2023-03-04T06:23:59.138" v="3368"/>
          <ac:spMkLst>
            <pc:docMk/>
            <pc:sldMk cId="3667131007" sldId="268"/>
            <ac:spMk id="30" creationId="{9F832703-4D99-81C1-5997-0ABB5CF54D93}"/>
          </ac:spMkLst>
        </pc:spChg>
        <pc:spChg chg="mod">
          <ac:chgData name="Tommy DiProva" userId="8389fe65fa7eb577" providerId="LiveId" clId="{88DADF4B-4A77-498B-A810-9AC48B21EF5F}" dt="2023-03-04T06:23:59.138" v="3368"/>
          <ac:spMkLst>
            <pc:docMk/>
            <pc:sldMk cId="3667131007" sldId="268"/>
            <ac:spMk id="31" creationId="{5BA3EE91-4A55-4AC6-A967-E4EFEE10C621}"/>
          </ac:spMkLst>
        </pc:spChg>
        <pc:spChg chg="mod">
          <ac:chgData name="Tommy DiProva" userId="8389fe65fa7eb577" providerId="LiveId" clId="{88DADF4B-4A77-498B-A810-9AC48B21EF5F}" dt="2023-03-04T06:25:14.693" v="3382" actId="27636"/>
          <ac:spMkLst>
            <pc:docMk/>
            <pc:sldMk cId="3667131007" sldId="268"/>
            <ac:spMk id="38" creationId="{FF46BCD8-3999-EFE7-1914-737114AFA80A}"/>
          </ac:spMkLst>
        </pc:spChg>
        <pc:spChg chg="mod">
          <ac:chgData name="Tommy DiProva" userId="8389fe65fa7eb577" providerId="LiveId" clId="{88DADF4B-4A77-498B-A810-9AC48B21EF5F}" dt="2023-03-04T06:24:46.913" v="3374"/>
          <ac:spMkLst>
            <pc:docMk/>
            <pc:sldMk cId="3667131007" sldId="268"/>
            <ac:spMk id="39" creationId="{FE3BBAAB-4498-462A-6F14-65431BA4AC47}"/>
          </ac:spMkLst>
        </pc:spChg>
        <pc:spChg chg="mod">
          <ac:chgData name="Tommy DiProva" userId="8389fe65fa7eb577" providerId="LiveId" clId="{88DADF4B-4A77-498B-A810-9AC48B21EF5F}" dt="2023-03-04T06:24:46.913" v="3374"/>
          <ac:spMkLst>
            <pc:docMk/>
            <pc:sldMk cId="3667131007" sldId="268"/>
            <ac:spMk id="40" creationId="{F0922564-F6D2-44F4-8CE0-9FE04A4B33F4}"/>
          </ac:spMkLst>
        </pc:spChg>
        <pc:spChg chg="mod">
          <ac:chgData name="Tommy DiProva" userId="8389fe65fa7eb577" providerId="LiveId" clId="{88DADF4B-4A77-498B-A810-9AC48B21EF5F}" dt="2023-03-04T06:24:46.913" v="3374"/>
          <ac:spMkLst>
            <pc:docMk/>
            <pc:sldMk cId="3667131007" sldId="268"/>
            <ac:spMk id="41" creationId="{9FB6818F-53CE-1394-F734-0EFFEE7BD656}"/>
          </ac:spMkLst>
        </pc:spChg>
        <pc:spChg chg="mod">
          <ac:chgData name="Tommy DiProva" userId="8389fe65fa7eb577" providerId="LiveId" clId="{88DADF4B-4A77-498B-A810-9AC48B21EF5F}" dt="2023-03-04T06:24:46.913" v="3374"/>
          <ac:spMkLst>
            <pc:docMk/>
            <pc:sldMk cId="3667131007" sldId="268"/>
            <ac:spMk id="42" creationId="{9C6E1856-827D-5E0E-5615-07A8BFA34B15}"/>
          </ac:spMkLst>
        </pc:spChg>
        <pc:grpChg chg="add del mod">
          <ac:chgData name="Tommy DiProva" userId="8389fe65fa7eb577" providerId="LiveId" clId="{88DADF4B-4A77-498B-A810-9AC48B21EF5F}" dt="2023-03-04T06:28:45.033" v="3394" actId="21"/>
          <ac:grpSpMkLst>
            <pc:docMk/>
            <pc:sldMk cId="3667131007" sldId="268"/>
            <ac:grpSpMk id="4" creationId="{51D468D9-159D-C68F-8000-3B8E205362B8}"/>
          </ac:grpSpMkLst>
        </pc:grpChg>
        <pc:grpChg chg="del">
          <ac:chgData name="Tommy DiProva" userId="8389fe65fa7eb577" providerId="LiveId" clId="{88DADF4B-4A77-498B-A810-9AC48B21EF5F}" dt="2023-03-04T06:23:27.873" v="3356" actId="478"/>
          <ac:grpSpMkLst>
            <pc:docMk/>
            <pc:sldMk cId="3667131007" sldId="268"/>
            <ac:grpSpMk id="10" creationId="{562C7E32-6173-EF62-9775-2233ED9A1341}"/>
          </ac:grpSpMkLst>
        </pc:grpChg>
        <pc:grpChg chg="del">
          <ac:chgData name="Tommy DiProva" userId="8389fe65fa7eb577" providerId="LiveId" clId="{88DADF4B-4A77-498B-A810-9AC48B21EF5F}" dt="2023-03-04T06:23:27.873" v="3356" actId="478"/>
          <ac:grpSpMkLst>
            <pc:docMk/>
            <pc:sldMk cId="3667131007" sldId="268"/>
            <ac:grpSpMk id="19" creationId="{8610E81A-D2FA-8935-F809-7D51E0E149E2}"/>
          </ac:grpSpMkLst>
        </pc:grpChg>
        <pc:grpChg chg="add del mod">
          <ac:chgData name="Tommy DiProva" userId="8389fe65fa7eb577" providerId="LiveId" clId="{88DADF4B-4A77-498B-A810-9AC48B21EF5F}" dt="2023-03-04T06:28:45.033" v="3394" actId="21"/>
          <ac:grpSpMkLst>
            <pc:docMk/>
            <pc:sldMk cId="3667131007" sldId="268"/>
            <ac:grpSpMk id="26" creationId="{5AF33345-FA06-6B87-9228-C06471230831}"/>
          </ac:grpSpMkLst>
        </pc:grpChg>
        <pc:grpChg chg="add del mod">
          <ac:chgData name="Tommy DiProva" userId="8389fe65fa7eb577" providerId="LiveId" clId="{88DADF4B-4A77-498B-A810-9AC48B21EF5F}" dt="2023-03-04T06:28:45.033" v="3394" actId="21"/>
          <ac:grpSpMkLst>
            <pc:docMk/>
            <pc:sldMk cId="3667131007" sldId="268"/>
            <ac:grpSpMk id="37" creationId="{4EAAA788-D259-6FAC-82A8-03939679B53D}"/>
          </ac:grpSpMkLst>
        </pc:grpChg>
        <pc:cxnChg chg="del mod">
          <ac:chgData name="Tommy DiProva" userId="8389fe65fa7eb577" providerId="LiveId" clId="{88DADF4B-4A77-498B-A810-9AC48B21EF5F}" dt="2023-03-04T06:23:27.873" v="3356" actId="478"/>
          <ac:cxnSpMkLst>
            <pc:docMk/>
            <pc:sldMk cId="3667131007" sldId="268"/>
            <ac:cxnSpMk id="16" creationId="{2DF992CB-9AC5-C0F7-8842-DD5745C63F2A}"/>
          </ac:cxnSpMkLst>
        </pc:cxnChg>
        <pc:cxnChg chg="add del mod">
          <ac:chgData name="Tommy DiProva" userId="8389fe65fa7eb577" providerId="LiveId" clId="{88DADF4B-4A77-498B-A810-9AC48B21EF5F}" dt="2023-03-04T06:28:45.033" v="3394" actId="21"/>
          <ac:cxnSpMkLst>
            <pc:docMk/>
            <pc:sldMk cId="3667131007" sldId="268"/>
            <ac:cxnSpMk id="17" creationId="{593A50EC-74DD-EAA4-EA0B-9A68E4DD8F60}"/>
          </ac:cxnSpMkLst>
        </pc:cxnChg>
        <pc:cxnChg chg="del mod">
          <ac:chgData name="Tommy DiProva" userId="8389fe65fa7eb577" providerId="LiveId" clId="{88DADF4B-4A77-498B-A810-9AC48B21EF5F}" dt="2023-03-04T06:23:27.873" v="3356" actId="478"/>
          <ac:cxnSpMkLst>
            <pc:docMk/>
            <pc:sldMk cId="3667131007" sldId="268"/>
            <ac:cxnSpMk id="25" creationId="{B5AD69D4-7098-2367-B8A7-7B76E9E38BC3}"/>
          </ac:cxnSpMkLst>
        </pc:cxnChg>
        <pc:cxnChg chg="add del mod">
          <ac:chgData name="Tommy DiProva" userId="8389fe65fa7eb577" providerId="LiveId" clId="{88DADF4B-4A77-498B-A810-9AC48B21EF5F}" dt="2023-03-04T06:28:45.033" v="3394" actId="21"/>
          <ac:cxnSpMkLst>
            <pc:docMk/>
            <pc:sldMk cId="3667131007" sldId="268"/>
            <ac:cxnSpMk id="32" creationId="{9AF55CDA-C3C7-0F98-73F2-748B8E608553}"/>
          </ac:cxnSpMkLst>
        </pc:cxnChg>
        <pc:cxnChg chg="add del mod">
          <ac:chgData name="Tommy DiProva" userId="8389fe65fa7eb577" providerId="LiveId" clId="{88DADF4B-4A77-498B-A810-9AC48B21EF5F}" dt="2023-03-04T06:28:45.033" v="3394" actId="21"/>
          <ac:cxnSpMkLst>
            <pc:docMk/>
            <pc:sldMk cId="3667131007" sldId="268"/>
            <ac:cxnSpMk id="34" creationId="{938D1CE1-D2A0-8D9B-A22C-3156B764B12F}"/>
          </ac:cxnSpMkLst>
        </pc:cxnChg>
      </pc:sldChg>
      <pc:sldMasterChg chg="modSp modSldLayout">
        <pc:chgData name="Tommy DiProva" userId="8389fe65fa7eb577" providerId="LiveId" clId="{88DADF4B-4A77-498B-A810-9AC48B21EF5F}" dt="2023-03-04T04:46:50.025" v="2574"/>
        <pc:sldMasterMkLst>
          <pc:docMk/>
          <pc:sldMasterMk cId="3652984783" sldId="2147483648"/>
        </pc:sldMasterMkLst>
        <pc:spChg chg="mod">
          <ac:chgData name="Tommy DiProva" userId="8389fe65fa7eb577" providerId="LiveId" clId="{88DADF4B-4A77-498B-A810-9AC48B21EF5F}" dt="2023-03-04T04:46:50.025" v="2574"/>
          <ac:spMkLst>
            <pc:docMk/>
            <pc:sldMasterMk cId="3652984783" sldId="2147483648"/>
            <ac:spMk id="2" creationId="{D9F46101-370B-9C79-A83E-66478D25E07B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asterMk cId="3652984783" sldId="2147483648"/>
            <ac:spMk id="3" creationId="{AE70AC52-F807-F70C-1D39-5AEBEA711031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asterMk cId="3652984783" sldId="2147483648"/>
            <ac:spMk id="4" creationId="{992E21ED-4F89-535D-4398-C89D1F91CE01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asterMk cId="3652984783" sldId="2147483648"/>
            <ac:spMk id="5" creationId="{203CA12F-696E-2250-756D-FAE097DC348A}"/>
          </ac:spMkLst>
        </pc:spChg>
        <pc:spChg chg="mod">
          <ac:chgData name="Tommy DiProva" userId="8389fe65fa7eb577" providerId="LiveId" clId="{88DADF4B-4A77-498B-A810-9AC48B21EF5F}" dt="2023-03-04T04:46:50.025" v="2574"/>
          <ac:spMkLst>
            <pc:docMk/>
            <pc:sldMasterMk cId="3652984783" sldId="2147483648"/>
            <ac:spMk id="6" creationId="{C3D89E60-713E-CC7D-CB94-1317E5B42E1A}"/>
          </ac:spMkLst>
        </pc:spChg>
        <pc:sldLayoutChg chg="modSp">
          <pc:chgData name="Tommy DiProva" userId="8389fe65fa7eb577" providerId="LiveId" clId="{88DADF4B-4A77-498B-A810-9AC48B21EF5F}" dt="2023-03-04T04:46:50.025" v="2574"/>
          <pc:sldLayoutMkLst>
            <pc:docMk/>
            <pc:sldMasterMk cId="3652984783" sldId="2147483648"/>
            <pc:sldLayoutMk cId="2170186537" sldId="2147483649"/>
          </pc:sldLayoutMkLst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2170186537" sldId="2147483649"/>
              <ac:spMk id="2" creationId="{940661DB-B5D8-F971-15C4-D2FB8254319A}"/>
            </ac:spMkLst>
          </pc:spChg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2170186537" sldId="2147483649"/>
              <ac:spMk id="3" creationId="{67B76F4D-D86F-0237-BC65-33F85E99C49D}"/>
            </ac:spMkLst>
          </pc:spChg>
        </pc:sldLayoutChg>
        <pc:sldLayoutChg chg="modSp">
          <pc:chgData name="Tommy DiProva" userId="8389fe65fa7eb577" providerId="LiveId" clId="{88DADF4B-4A77-498B-A810-9AC48B21EF5F}" dt="2023-03-04T04:46:50.025" v="2574"/>
          <pc:sldLayoutMkLst>
            <pc:docMk/>
            <pc:sldMasterMk cId="3652984783" sldId="2147483648"/>
            <pc:sldLayoutMk cId="37478547" sldId="2147483651"/>
          </pc:sldLayoutMkLst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37478547" sldId="2147483651"/>
              <ac:spMk id="2" creationId="{857368AE-D7EC-0748-984D-B09A9F6E94C8}"/>
            </ac:spMkLst>
          </pc:spChg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37478547" sldId="2147483651"/>
              <ac:spMk id="3" creationId="{92CE97C4-4B93-3C45-FF1B-16E3A116F87D}"/>
            </ac:spMkLst>
          </pc:spChg>
        </pc:sldLayoutChg>
        <pc:sldLayoutChg chg="modSp">
          <pc:chgData name="Tommy DiProva" userId="8389fe65fa7eb577" providerId="LiveId" clId="{88DADF4B-4A77-498B-A810-9AC48B21EF5F}" dt="2023-03-04T04:46:50.025" v="2574"/>
          <pc:sldLayoutMkLst>
            <pc:docMk/>
            <pc:sldMasterMk cId="3652984783" sldId="2147483648"/>
            <pc:sldLayoutMk cId="2644807397" sldId="2147483652"/>
          </pc:sldLayoutMkLst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2644807397" sldId="2147483652"/>
              <ac:spMk id="3" creationId="{E9D9CFC0-52E3-26F9-9F36-12F6665574B9}"/>
            </ac:spMkLst>
          </pc:spChg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2644807397" sldId="2147483652"/>
              <ac:spMk id="4" creationId="{216EF8AB-6A4E-94CF-5E1D-375FD9272DEF}"/>
            </ac:spMkLst>
          </pc:spChg>
        </pc:sldLayoutChg>
        <pc:sldLayoutChg chg="modSp">
          <pc:chgData name="Tommy DiProva" userId="8389fe65fa7eb577" providerId="LiveId" clId="{88DADF4B-4A77-498B-A810-9AC48B21EF5F}" dt="2023-03-04T04:46:50.025" v="2574"/>
          <pc:sldLayoutMkLst>
            <pc:docMk/>
            <pc:sldMasterMk cId="3652984783" sldId="2147483648"/>
            <pc:sldLayoutMk cId="4013886963" sldId="2147483653"/>
          </pc:sldLayoutMkLst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4013886963" sldId="2147483653"/>
              <ac:spMk id="2" creationId="{C96E9ED8-6AF1-FEC3-2E7D-7988B70F4D50}"/>
            </ac:spMkLst>
          </pc:spChg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4013886963" sldId="2147483653"/>
              <ac:spMk id="3" creationId="{58EA1CBC-C088-9EEA-EDB0-4B3FBB947CCC}"/>
            </ac:spMkLst>
          </pc:spChg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4013886963" sldId="2147483653"/>
              <ac:spMk id="4" creationId="{DEACE6CE-6CD8-C8E9-A3CF-63D7AA3C76C4}"/>
            </ac:spMkLst>
          </pc:spChg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4013886963" sldId="2147483653"/>
              <ac:spMk id="5" creationId="{E3AA2915-801C-4EBC-C263-8EEC177D71FA}"/>
            </ac:spMkLst>
          </pc:spChg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4013886963" sldId="2147483653"/>
              <ac:spMk id="6" creationId="{9575165D-3A9D-69C6-0230-2243C55E9771}"/>
            </ac:spMkLst>
          </pc:spChg>
        </pc:sldLayoutChg>
        <pc:sldLayoutChg chg="modSp">
          <pc:chgData name="Tommy DiProva" userId="8389fe65fa7eb577" providerId="LiveId" clId="{88DADF4B-4A77-498B-A810-9AC48B21EF5F}" dt="2023-03-04T04:46:50.025" v="2574"/>
          <pc:sldLayoutMkLst>
            <pc:docMk/>
            <pc:sldMasterMk cId="3652984783" sldId="2147483648"/>
            <pc:sldLayoutMk cId="301200883" sldId="2147483656"/>
          </pc:sldLayoutMkLst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301200883" sldId="2147483656"/>
              <ac:spMk id="2" creationId="{16C709E8-8FD1-403A-69B9-A91719F9F2C7}"/>
            </ac:spMkLst>
          </pc:spChg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301200883" sldId="2147483656"/>
              <ac:spMk id="3" creationId="{0FD66A8A-8523-5BA3-B9DB-F46C9CA3F8C1}"/>
            </ac:spMkLst>
          </pc:spChg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301200883" sldId="2147483656"/>
              <ac:spMk id="4" creationId="{5CD9FC4C-C1DB-AC20-9FE0-4EF3D3670B80}"/>
            </ac:spMkLst>
          </pc:spChg>
        </pc:sldLayoutChg>
        <pc:sldLayoutChg chg="modSp">
          <pc:chgData name="Tommy DiProva" userId="8389fe65fa7eb577" providerId="LiveId" clId="{88DADF4B-4A77-498B-A810-9AC48B21EF5F}" dt="2023-03-04T04:46:50.025" v="2574"/>
          <pc:sldLayoutMkLst>
            <pc:docMk/>
            <pc:sldMasterMk cId="3652984783" sldId="2147483648"/>
            <pc:sldLayoutMk cId="8306390" sldId="2147483657"/>
          </pc:sldLayoutMkLst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8306390" sldId="2147483657"/>
              <ac:spMk id="2" creationId="{5BC9EAEE-98C8-5579-A133-50F0B2089150}"/>
            </ac:spMkLst>
          </pc:spChg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8306390" sldId="2147483657"/>
              <ac:spMk id="3" creationId="{7FD26C56-ABB3-A31D-3BC9-D28A1C840999}"/>
            </ac:spMkLst>
          </pc:spChg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8306390" sldId="2147483657"/>
              <ac:spMk id="4" creationId="{A1C18926-3E5D-6C4B-C79F-0A9BFE3D81CA}"/>
            </ac:spMkLst>
          </pc:spChg>
        </pc:sldLayoutChg>
        <pc:sldLayoutChg chg="modSp">
          <pc:chgData name="Tommy DiProva" userId="8389fe65fa7eb577" providerId="LiveId" clId="{88DADF4B-4A77-498B-A810-9AC48B21EF5F}" dt="2023-03-04T04:46:50.025" v="2574"/>
          <pc:sldLayoutMkLst>
            <pc:docMk/>
            <pc:sldMasterMk cId="3652984783" sldId="2147483648"/>
            <pc:sldLayoutMk cId="2979899658" sldId="2147483659"/>
          </pc:sldLayoutMkLst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2979899658" sldId="2147483659"/>
              <ac:spMk id="2" creationId="{3D52215D-D78D-A09A-9801-84D9F878F03C}"/>
            </ac:spMkLst>
          </pc:spChg>
          <pc:spChg chg="mod">
            <ac:chgData name="Tommy DiProva" userId="8389fe65fa7eb577" providerId="LiveId" clId="{88DADF4B-4A77-498B-A810-9AC48B21EF5F}" dt="2023-03-04T04:46:50.025" v="2574"/>
            <ac:spMkLst>
              <pc:docMk/>
              <pc:sldMasterMk cId="3652984783" sldId="2147483648"/>
              <pc:sldLayoutMk cId="2979899658" sldId="2147483659"/>
              <ac:spMk id="3" creationId="{9B0CD6BF-5B30-8474-4CEA-4751F590A9AE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61DB-B5D8-F971-15C4-D2FB82543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76F4D-D86F-0237-BC65-33F85E99C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2" indent="0" algn="ctr">
              <a:buNone/>
              <a:defRPr sz="2000"/>
            </a:lvl2pPr>
            <a:lvl3pPr marL="914444" indent="0" algn="ctr">
              <a:buNone/>
              <a:defRPr sz="1801"/>
            </a:lvl3pPr>
            <a:lvl4pPr marL="1371670" indent="0" algn="ctr">
              <a:buNone/>
              <a:defRPr sz="1600"/>
            </a:lvl4pPr>
            <a:lvl5pPr marL="1828892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6" indent="0" algn="ctr">
              <a:buNone/>
              <a:defRPr sz="1600"/>
            </a:lvl7pPr>
            <a:lvl8pPr marL="3200562" indent="0" algn="ctr">
              <a:buNone/>
              <a:defRPr sz="1600"/>
            </a:lvl8pPr>
            <a:lvl9pPr marL="365778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4C3F-C61D-2AC3-3EF1-4533E635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B7EE-B0B9-46EF-8175-D37D2F2EB8F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4747-0D05-8F64-A08F-92DA897B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F547-B6D4-A550-77B9-1D1E8ABA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5EB-AD5C-4B73-8C10-03836B57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8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FC21-FC18-4E2D-8D35-256ADD3B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8E136-CE19-E2B8-486D-F682AD39D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5EA8-C0A6-451D-DAAC-E9489B26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B7EE-B0B9-46EF-8175-D37D2F2EB8F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95A60-F73D-A845-73EE-E4AB5D20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E836D-C660-2658-59CB-1D09074F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5EB-AD5C-4B73-8C10-03836B57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2215D-D78D-A09A-9801-84D9F878F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CD6BF-5B30-8474-4CEA-4751F590A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9A9A-4C50-4636-BDC8-C9721844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B7EE-B0B9-46EF-8175-D37D2F2EB8F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84AE3-8083-1E68-A506-7387004C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4D7C4-6074-F665-8B43-E32CD16E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5EB-AD5C-4B73-8C10-03836B57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8E8A-4923-D38F-E388-B5A8DA82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1E5A-B97A-C2EF-9846-4F963CB2F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A27D8-EBE8-B087-ECD3-DD89741B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B7EE-B0B9-46EF-8175-D37D2F2EB8F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1444-609B-492C-3F2D-8B10AECF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BAD20-ED24-F228-D1A3-0C7DF182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5EB-AD5C-4B73-8C10-03836B57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0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68AE-D7EC-0748-984D-B09A9F6E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97C4-4B93-3C45-FF1B-16E3A116F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FA7F1-D205-F110-F041-45C6F67E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B7EE-B0B9-46EF-8175-D37D2F2EB8F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84EB1-2C7D-0CFE-E5C6-B7869B91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23715-3D02-EBE6-512C-AC39D33E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5EB-AD5C-4B73-8C10-03836B57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316B-9C57-5EC9-6286-470D5BC3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CFC0-52E3-26F9-9F36-12F666557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EF8AB-6A4E-94CF-5E1D-375FD9272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29531-65DF-9F0A-6738-8FD08F92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B7EE-B0B9-46EF-8175-D37D2F2EB8F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810D3-4CB0-6734-A19F-E15B99FC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5C00D-78AF-B037-FD91-36C4868E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5EB-AD5C-4B73-8C10-03836B57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9ED8-6AF1-FEC3-2E7D-7988B70F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A1CBC-C088-9EEA-EDB0-4B3FBB947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5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4" indent="0">
              <a:buNone/>
              <a:defRPr sz="1801" b="1"/>
            </a:lvl3pPr>
            <a:lvl4pPr marL="1371670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2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CE6CE-6CD8-C8E9-A3CF-63D7AA3C7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5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A2915-801C-4EBC-C263-8EEC177D7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4" indent="0">
              <a:buNone/>
              <a:defRPr sz="1801" b="1"/>
            </a:lvl3pPr>
            <a:lvl4pPr marL="1371670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2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5165D-3A9D-69C6-0230-2243C55E9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59F6E-151C-A0A4-8117-1FF0ED6E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B7EE-B0B9-46EF-8175-D37D2F2EB8F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68AA3-C15F-156A-3F91-3A35EFC6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CFF98-B3B1-1185-2E72-E60CD52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5EB-AD5C-4B73-8C10-03836B57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EE0D-9DDA-2A26-3C57-126A5041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4FA00-6380-E5FF-A02D-A0B48E20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B7EE-B0B9-46EF-8175-D37D2F2EB8F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D82C1-18C4-134E-6796-6793F757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70C9C-F83A-CAF0-50C9-86C246DC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5EB-AD5C-4B73-8C10-03836B57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3903A-F70A-B467-6238-A498E8E0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B7EE-B0B9-46EF-8175-D37D2F2EB8F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B71A0-14BC-45D2-F85F-B32DD343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29C7A-565F-4488-416A-57D86868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5EB-AD5C-4B73-8C10-03836B57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4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09E8-8FD1-403A-69B9-A91719F9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66A8A-8523-5BA3-B9DB-F46C9CA3F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9FC4C-C1DB-AC20-9FE0-4EF3D3670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1"/>
            </a:lvl2pPr>
            <a:lvl3pPr marL="914444" indent="0">
              <a:buNone/>
              <a:defRPr sz="1200"/>
            </a:lvl3pPr>
            <a:lvl4pPr marL="1371670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6" indent="0">
              <a:buNone/>
              <a:defRPr sz="1001"/>
            </a:lvl7pPr>
            <a:lvl8pPr marL="3200562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47635-6520-CD2A-16F0-EAFBA871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B7EE-B0B9-46EF-8175-D37D2F2EB8F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A8451-2530-6C94-D780-74C6982F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C1F5C-1F73-D678-35A3-6FD52222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5EB-AD5C-4B73-8C10-03836B57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EAEE-98C8-5579-A133-50F0B208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26C56-ABB3-A31D-3BC9-D28A1C840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4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2" indent="0">
              <a:buNone/>
              <a:defRPr sz="2800"/>
            </a:lvl2pPr>
            <a:lvl3pPr marL="914444" indent="0">
              <a:buNone/>
              <a:defRPr sz="2400"/>
            </a:lvl3pPr>
            <a:lvl4pPr marL="1371670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6" indent="0">
              <a:buNone/>
              <a:defRPr sz="2000"/>
            </a:lvl7pPr>
            <a:lvl8pPr marL="3200562" indent="0">
              <a:buNone/>
              <a:defRPr sz="2000"/>
            </a:lvl8pPr>
            <a:lvl9pPr marL="365778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18926-3E5D-6C4B-C79F-0A9BFE3D8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1"/>
            </a:lvl2pPr>
            <a:lvl3pPr marL="914444" indent="0">
              <a:buNone/>
              <a:defRPr sz="1200"/>
            </a:lvl3pPr>
            <a:lvl4pPr marL="1371670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6" indent="0">
              <a:buNone/>
              <a:defRPr sz="1001"/>
            </a:lvl7pPr>
            <a:lvl8pPr marL="3200562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43215-8C2A-7AB8-BCAC-9A4170AD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B7EE-B0B9-46EF-8175-D37D2F2EB8F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C493-B17D-A1FE-74C5-1D83D320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475FA-FA2C-83CA-12A6-4E4FFA4F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5EB-AD5C-4B73-8C10-03836B57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46101-370B-9C79-A83E-66478D25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0AC52-F807-F70C-1D39-5AEBEA71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E21ED-4F89-535D-4398-C89D1F91C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B7EE-B0B9-46EF-8175-D37D2F2EB8F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A12F-696E-2250-756D-FAE097DC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89E60-713E-CC7D-CB94-1317E5B42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05EB-AD5C-4B73-8C10-03836B57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8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2" indent="-228612" algn="l" defTabSz="91444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2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6" indent="-228612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2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2" indent="-228612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8" indent="-228612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2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4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0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6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2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4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7355-FB9D-8E5F-0AA2-0BA22A07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0D6E-75C3-9AE5-4977-F4A5E56F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A7FA716-070F-82A3-24B0-0170DCC24FE4}"/>
              </a:ext>
            </a:extLst>
          </p:cNvPr>
          <p:cNvGrpSpPr/>
          <p:nvPr/>
        </p:nvGrpSpPr>
        <p:grpSpPr>
          <a:xfrm>
            <a:off x="346004" y="226425"/>
            <a:ext cx="3259355" cy="5242416"/>
            <a:chOff x="346003" y="226424"/>
            <a:chExt cx="3259354" cy="524241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DEFCCF-0B95-E893-A5A6-E6213711D221}"/>
                </a:ext>
              </a:extLst>
            </p:cNvPr>
            <p:cNvSpPr txBox="1"/>
            <p:nvPr/>
          </p:nvSpPr>
          <p:spPr>
            <a:xfrm>
              <a:off x="348344" y="226424"/>
              <a:ext cx="1132114" cy="3694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1" dirty="0"/>
                <a:t>Templates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93DF1B-FFE6-1B6A-A7DE-C19068BECC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346" y="1115630"/>
              <a:ext cx="1423038" cy="633406"/>
              <a:chOff x="2197365" y="1570024"/>
              <a:chExt cx="2277746" cy="101384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965A89D-02E6-EFD5-7C0B-67D8F39DC0EC}"/>
                  </a:ext>
                </a:extLst>
              </p:cNvPr>
              <p:cNvSpPr/>
              <p:nvPr/>
            </p:nvSpPr>
            <p:spPr>
              <a:xfrm>
                <a:off x="2293501" y="1665322"/>
                <a:ext cx="2085475" cy="8341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sz="1801" dirty="0"/>
                  <a:t>.....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037FDA7-859C-1299-491F-C879FC9FDD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157002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A9C3639-F50D-6B27-2F4F-1ECFFE8BD5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8951" y="2400560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6F8EEBA-1825-9C8E-7EC0-EB37D4D272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2840" y="1990763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DFAE46-DD9D-C14C-C52F-10BFA5B312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7365" y="1990763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663EDCD-74F7-5066-F2DB-DD5588577510}"/>
                </a:ext>
              </a:extLst>
            </p:cNvPr>
            <p:cNvSpPr txBox="1"/>
            <p:nvPr/>
          </p:nvSpPr>
          <p:spPr>
            <a:xfrm>
              <a:off x="2297764" y="2070147"/>
              <a:ext cx="1307593" cy="3079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1" dirty="0"/>
                <a:t>…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00D1ED3-1B1C-FE54-D725-5BC28E18D076}"/>
                </a:ext>
              </a:extLst>
            </p:cNvPr>
            <p:cNvSpPr/>
            <p:nvPr/>
          </p:nvSpPr>
          <p:spPr>
            <a:xfrm>
              <a:off x="2302441" y="1175165"/>
              <a:ext cx="1302916" cy="52116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…..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00124FC-20D3-226F-B9CD-EC40F46348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6003" y="2012885"/>
              <a:ext cx="1427716" cy="422299"/>
              <a:chOff x="6963828" y="4561502"/>
              <a:chExt cx="1427715" cy="422299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62B42EE-4FF6-8CE6-C56C-4B86DCE34A4E}"/>
                  </a:ext>
                </a:extLst>
              </p:cNvPr>
              <p:cNvSpPr txBox="1"/>
              <p:nvPr/>
            </p:nvSpPr>
            <p:spPr>
              <a:xfrm>
                <a:off x="7023890" y="4618763"/>
                <a:ext cx="130759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sz="1401" dirty="0"/>
                  <a:t>…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14E19FE0-B5BF-145F-1C7F-49687A0FE555}"/>
                  </a:ext>
                </a:extLst>
              </p:cNvPr>
              <p:cNvSpPr/>
              <p:nvPr/>
            </p:nvSpPr>
            <p:spPr>
              <a:xfrm>
                <a:off x="7617624" y="4561502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FE59021-E1F6-4E7D-1558-5F030281BE46}"/>
                  </a:ext>
                </a:extLst>
              </p:cNvPr>
              <p:cNvSpPr/>
              <p:nvPr/>
            </p:nvSpPr>
            <p:spPr>
              <a:xfrm>
                <a:off x="8271420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E089D7F-B9BB-BA5B-1D0D-B1B43EA8C0DD}"/>
                  </a:ext>
                </a:extLst>
              </p:cNvPr>
              <p:cNvSpPr/>
              <p:nvPr/>
            </p:nvSpPr>
            <p:spPr>
              <a:xfrm>
                <a:off x="6963828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8C7B08D-6F30-F790-7147-0A2E00DB059B}"/>
                  </a:ext>
                </a:extLst>
              </p:cNvPr>
              <p:cNvSpPr/>
              <p:nvPr/>
            </p:nvSpPr>
            <p:spPr>
              <a:xfrm>
                <a:off x="7623154" y="4869279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297F1FF-317B-5DF6-19AA-5F95265AE11A}"/>
                </a:ext>
              </a:extLst>
            </p:cNvPr>
            <p:cNvSpPr txBox="1"/>
            <p:nvPr/>
          </p:nvSpPr>
          <p:spPr>
            <a:xfrm>
              <a:off x="466127" y="3764210"/>
              <a:ext cx="416853" cy="3694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1" dirty="0"/>
                <a:t>##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C9E99C-16EC-FB6B-2B7D-E7F1F4F883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346" y="2597842"/>
              <a:ext cx="1425374" cy="1033348"/>
              <a:chOff x="348344" y="2597843"/>
              <a:chExt cx="1425375" cy="1033347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405E9D1-945D-5E8D-A1A1-FDDDB6294C20}"/>
                  </a:ext>
                </a:extLst>
              </p:cNvPr>
              <p:cNvSpPr/>
              <p:nvPr/>
            </p:nvSpPr>
            <p:spPr>
              <a:xfrm>
                <a:off x="406065" y="2655104"/>
                <a:ext cx="1302916" cy="9188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BB2525C-DF9C-6E6F-BC8A-D376B7E82B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8344" y="2597843"/>
                <a:ext cx="1425375" cy="1033347"/>
                <a:chOff x="2197365" y="1570024"/>
                <a:chExt cx="2281485" cy="165399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5FFE6A4-04C1-C9F5-EE2F-D7A6E5CD2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40102" y="1570024"/>
                  <a:ext cx="192271" cy="18330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6501431-AA76-DA99-0E16-1994A068E9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36355" y="3040714"/>
                  <a:ext cx="192271" cy="18330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19F08AB-9AE1-4385-CD5C-C038AEF2D4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6579" y="2305368"/>
                  <a:ext cx="192271" cy="18330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7FD21F-9984-AA5A-4C20-F9F3CDBAE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7365" y="2296448"/>
                  <a:ext cx="192271" cy="18330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C1046D7-41FE-E2E6-DF94-EB09388503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4865" y="4435492"/>
              <a:ext cx="1425374" cy="1033348"/>
              <a:chOff x="348344" y="2597843"/>
              <a:chExt cx="1425375" cy="1033347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562911F-A394-4E97-0ACF-809800135312}"/>
                  </a:ext>
                </a:extLst>
              </p:cNvPr>
              <p:cNvSpPr/>
              <p:nvPr/>
            </p:nvSpPr>
            <p:spPr>
              <a:xfrm>
                <a:off x="406065" y="2655104"/>
                <a:ext cx="1302916" cy="91882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11BC496-836F-6775-7F67-84FFFAA10F3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8344" y="2597843"/>
                <a:ext cx="1425375" cy="1033347"/>
                <a:chOff x="2197365" y="1570024"/>
                <a:chExt cx="2281485" cy="1653996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9FE6A8D-A15E-1474-D556-03D38E2A5C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40102" y="1570024"/>
                  <a:ext cx="192271" cy="18330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24554CE-5223-56F1-BF01-70DA3CD8A6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36355" y="3040714"/>
                  <a:ext cx="192271" cy="18330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FE5CF8F-ACB3-4AEE-54B9-54F51CFFBF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6579" y="2305368"/>
                  <a:ext cx="192271" cy="18330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56EC10F-4AF9-7E90-12CB-62A9CD967F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7365" y="2296448"/>
                  <a:ext cx="192271" cy="18330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sz="1801"/>
                </a:p>
              </p:txBody>
            </p:sp>
          </p:grp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1B58763-F713-424F-6C91-A68A79337609}"/>
              </a:ext>
            </a:extLst>
          </p:cNvPr>
          <p:cNvSpPr txBox="1"/>
          <p:nvPr/>
        </p:nvSpPr>
        <p:spPr>
          <a:xfrm>
            <a:off x="112454" y="6332991"/>
            <a:ext cx="208256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2" action="ppaction://hlinksldjump"/>
              </a:rPr>
              <a:t>Table of 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132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CCA9D-4541-FB2C-13B7-50F606D5FB57}"/>
              </a:ext>
            </a:extLst>
          </p:cNvPr>
          <p:cNvSpPr txBox="1"/>
          <p:nvPr/>
        </p:nvSpPr>
        <p:spPr>
          <a:xfrm>
            <a:off x="348347" y="226424"/>
            <a:ext cx="861332" cy="369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dirty="0"/>
              <a:t>Legend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130E52-F050-9F70-8756-4A6326457025}"/>
              </a:ext>
            </a:extLst>
          </p:cNvPr>
          <p:cNvGrpSpPr/>
          <p:nvPr/>
        </p:nvGrpSpPr>
        <p:grpSpPr>
          <a:xfrm>
            <a:off x="304636" y="891614"/>
            <a:ext cx="3895890" cy="5126516"/>
            <a:chOff x="304636" y="891613"/>
            <a:chExt cx="3895889" cy="364906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61F382A-6330-5BD4-35DA-5C0DD7E9C978}"/>
                </a:ext>
              </a:extLst>
            </p:cNvPr>
            <p:cNvCxnSpPr>
              <a:cxnSpLocks/>
            </p:cNvCxnSpPr>
            <p:nvPr/>
          </p:nvCxnSpPr>
          <p:spPr>
            <a:xfrm>
              <a:off x="599301" y="985568"/>
              <a:ext cx="0" cy="40508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ysDot"/>
              <a:round/>
              <a:headEnd type="oval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C00990-2A29-2AE4-89C8-547E99160847}"/>
                </a:ext>
              </a:extLst>
            </p:cNvPr>
            <p:cNvSpPr txBox="1"/>
            <p:nvPr/>
          </p:nvSpPr>
          <p:spPr>
            <a:xfrm>
              <a:off x="779009" y="891613"/>
              <a:ext cx="3421516" cy="460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dirty="0"/>
                <a:t>= Creates Object (Class instance)</a:t>
              </a:r>
            </a:p>
            <a:p>
              <a:r>
                <a:rPr lang="en-US" sz="1801" dirty="0"/>
                <a:t>    Red circle = object owner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DDD883-CF1F-0F27-2037-B20A6BD1A6D5}"/>
                </a:ext>
              </a:extLst>
            </p:cNvPr>
            <p:cNvSpPr txBox="1"/>
            <p:nvPr/>
          </p:nvSpPr>
          <p:spPr>
            <a:xfrm>
              <a:off x="371077" y="1703143"/>
              <a:ext cx="416853" cy="2629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1" dirty="0"/>
                <a:t>##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183C55-DDA9-5977-10A0-EACB0D889406}"/>
                </a:ext>
              </a:extLst>
            </p:cNvPr>
            <p:cNvSpPr txBox="1"/>
            <p:nvPr/>
          </p:nvSpPr>
          <p:spPr>
            <a:xfrm>
              <a:off x="787932" y="1649967"/>
              <a:ext cx="1699404" cy="26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dirty="0"/>
                <a:t>= Program state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86F53B-BD7D-86AB-B147-5CCB971D4D71}"/>
                </a:ext>
              </a:extLst>
            </p:cNvPr>
            <p:cNvCxnSpPr>
              <a:cxnSpLocks/>
            </p:cNvCxnSpPr>
            <p:nvPr/>
          </p:nvCxnSpPr>
          <p:spPr>
            <a:xfrm>
              <a:off x="520510" y="2193191"/>
              <a:ext cx="0" cy="500332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C41E75-6BC1-7F8B-8C6B-A1200387B4E5}"/>
                </a:ext>
              </a:extLst>
            </p:cNvPr>
            <p:cNvSpPr txBox="1"/>
            <p:nvPr/>
          </p:nvSpPr>
          <p:spPr>
            <a:xfrm>
              <a:off x="787932" y="2243346"/>
              <a:ext cx="1699404" cy="26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dirty="0"/>
                <a:t>= State Flow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6DF749-98A3-A6C3-5F0D-EC9B35C49565}"/>
                </a:ext>
              </a:extLst>
            </p:cNvPr>
            <p:cNvCxnSpPr>
              <a:cxnSpLocks/>
            </p:cNvCxnSpPr>
            <p:nvPr/>
          </p:nvCxnSpPr>
          <p:spPr>
            <a:xfrm>
              <a:off x="520510" y="2905852"/>
              <a:ext cx="0" cy="34445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6376DD-BA3C-3169-00B9-6738FF60F7B0}"/>
                </a:ext>
              </a:extLst>
            </p:cNvPr>
            <p:cNvSpPr txBox="1"/>
            <p:nvPr/>
          </p:nvSpPr>
          <p:spPr>
            <a:xfrm>
              <a:off x="779009" y="2853490"/>
              <a:ext cx="1699404" cy="26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dirty="0"/>
                <a:t>= Detail state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9ED277-03C7-B5E2-F5AB-E5E4EB1E864E}"/>
                </a:ext>
              </a:extLst>
            </p:cNvPr>
            <p:cNvSpPr txBox="1"/>
            <p:nvPr/>
          </p:nvSpPr>
          <p:spPr>
            <a:xfrm>
              <a:off x="304636" y="3640234"/>
              <a:ext cx="431753" cy="2191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1" dirty="0"/>
                <a:t>….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CB08B-E500-83F2-9016-6D8223A86B7A}"/>
                </a:ext>
              </a:extLst>
            </p:cNvPr>
            <p:cNvSpPr txBox="1"/>
            <p:nvPr/>
          </p:nvSpPr>
          <p:spPr>
            <a:xfrm>
              <a:off x="787930" y="3595927"/>
              <a:ext cx="2569976" cy="26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dirty="0"/>
                <a:t>= State Change Condition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15E8CD7-D93A-93A4-4AE0-CFE6FEE973CA}"/>
                </a:ext>
              </a:extLst>
            </p:cNvPr>
            <p:cNvCxnSpPr>
              <a:cxnSpLocks/>
            </p:cNvCxnSpPr>
            <p:nvPr/>
          </p:nvCxnSpPr>
          <p:spPr>
            <a:xfrm>
              <a:off x="556681" y="4135596"/>
              <a:ext cx="0" cy="405083"/>
            </a:xfrm>
            <a:prstGeom prst="straightConnector1">
              <a:avLst/>
            </a:prstGeom>
            <a:ln w="38100" cap="flat" cmpd="sng" algn="ctr">
              <a:solidFill>
                <a:srgbClr val="00B0F0"/>
              </a:solidFill>
              <a:prstDash val="sysDot"/>
              <a:round/>
              <a:headEnd type="oval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C7C8DA-579E-B307-009C-A4FD252B0019}"/>
                </a:ext>
              </a:extLst>
            </p:cNvPr>
            <p:cNvSpPr txBox="1"/>
            <p:nvPr/>
          </p:nvSpPr>
          <p:spPr>
            <a:xfrm>
              <a:off x="736389" y="4043606"/>
              <a:ext cx="3421516" cy="460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dirty="0"/>
                <a:t>= Creates Object (Class instance)</a:t>
              </a:r>
            </a:p>
            <a:p>
              <a:r>
                <a:rPr lang="en-US" sz="1801" dirty="0"/>
                <a:t>    Green circle = class inheritor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F4018E7-8E0F-6B49-58ED-9C229A4A911A}"/>
              </a:ext>
            </a:extLst>
          </p:cNvPr>
          <p:cNvSpPr txBox="1"/>
          <p:nvPr/>
        </p:nvSpPr>
        <p:spPr>
          <a:xfrm>
            <a:off x="112454" y="6332991"/>
            <a:ext cx="208256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2" action="ppaction://hlinksldjump"/>
              </a:rPr>
              <a:t>Table of 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421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8FCB-C9AA-4B60-03B2-EC267A43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ln w="38100">
            <a:solidFill>
              <a:schemeClr val="tx1"/>
            </a:solidFill>
            <a:prstDash val="dash"/>
          </a:ln>
        </p:spPr>
        <p:txBody>
          <a:bodyPr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3C4AD-3C7B-E48C-7985-E0EA9A47D2F2}"/>
              </a:ext>
            </a:extLst>
          </p:cNvPr>
          <p:cNvSpPr txBox="1"/>
          <p:nvPr/>
        </p:nvSpPr>
        <p:spPr>
          <a:xfrm>
            <a:off x="112454" y="6332991"/>
            <a:ext cx="208256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2" action="ppaction://hlinksldjump"/>
              </a:rPr>
              <a:t>Table of 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197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AA114A51-8819-249D-27D4-D10F91D36896}"/>
              </a:ext>
            </a:extLst>
          </p:cNvPr>
          <p:cNvSpPr txBox="1"/>
          <p:nvPr/>
        </p:nvSpPr>
        <p:spPr>
          <a:xfrm>
            <a:off x="112453" y="115806"/>
            <a:ext cx="3370348" cy="36946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dirty="0"/>
              <a:t>MAIN PROGRAM STATE DIAGRAM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E1FB09-14BB-CBE3-4784-64E7449306BE}"/>
              </a:ext>
            </a:extLst>
          </p:cNvPr>
          <p:cNvGrpSpPr>
            <a:grpSpLocks noChangeAspect="1"/>
          </p:cNvGrpSpPr>
          <p:nvPr/>
        </p:nvGrpSpPr>
        <p:grpSpPr>
          <a:xfrm>
            <a:off x="2723765" y="651273"/>
            <a:ext cx="6102302" cy="5335077"/>
            <a:chOff x="2723764" y="651271"/>
            <a:chExt cx="6102302" cy="533507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F0D166B-1418-FC0B-B415-BFF05DC9B02E}"/>
                </a:ext>
              </a:extLst>
            </p:cNvPr>
            <p:cNvCxnSpPr>
              <a:cxnSpLocks/>
              <a:stCxn id="189" idx="4"/>
              <a:endCxn id="173" idx="0"/>
            </p:cNvCxnSpPr>
            <p:nvPr/>
          </p:nvCxnSpPr>
          <p:spPr>
            <a:xfrm>
              <a:off x="5794722" y="1231974"/>
              <a:ext cx="0" cy="702379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2DCC825-C04F-F8BC-D341-31316A930C29}"/>
                </a:ext>
              </a:extLst>
            </p:cNvPr>
            <p:cNvCxnSpPr>
              <a:cxnSpLocks/>
              <a:stCxn id="174" idx="2"/>
              <a:endCxn id="197" idx="7"/>
            </p:cNvCxnSpPr>
            <p:nvPr/>
          </p:nvCxnSpPr>
          <p:spPr>
            <a:xfrm flipH="1">
              <a:off x="4322464" y="2517336"/>
              <a:ext cx="1412196" cy="777003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A86C62C-731F-1328-F70E-420A0428448D}"/>
                </a:ext>
              </a:extLst>
            </p:cNvPr>
            <p:cNvCxnSpPr>
              <a:cxnSpLocks/>
              <a:stCxn id="174" idx="6"/>
              <a:endCxn id="205" idx="1"/>
            </p:cNvCxnSpPr>
            <p:nvPr/>
          </p:nvCxnSpPr>
          <p:spPr>
            <a:xfrm>
              <a:off x="5854785" y="2517335"/>
              <a:ext cx="1375490" cy="80094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03A7837-DA2B-1093-7888-F89830BE4D72}"/>
                </a:ext>
              </a:extLst>
            </p:cNvPr>
            <p:cNvCxnSpPr>
              <a:cxnSpLocks/>
              <a:stCxn id="206" idx="6"/>
              <a:endCxn id="247" idx="2"/>
            </p:cNvCxnSpPr>
            <p:nvPr/>
          </p:nvCxnSpPr>
          <p:spPr>
            <a:xfrm>
              <a:off x="7332803" y="3884487"/>
              <a:ext cx="651458" cy="325929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474A42-D310-D326-B4D4-41CDC05CC331}"/>
                </a:ext>
              </a:extLst>
            </p:cNvPr>
            <p:cNvCxnSpPr>
              <a:cxnSpLocks/>
              <a:stCxn id="206" idx="2"/>
              <a:endCxn id="234" idx="6"/>
            </p:cNvCxnSpPr>
            <p:nvPr/>
          </p:nvCxnSpPr>
          <p:spPr>
            <a:xfrm flipH="1">
              <a:off x="6559534" y="3884489"/>
              <a:ext cx="653145" cy="330882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80F86F-4AF9-16CB-7CA0-2BCAF75C2CE1}"/>
                </a:ext>
              </a:extLst>
            </p:cNvPr>
            <p:cNvCxnSpPr>
              <a:cxnSpLocks/>
              <a:stCxn id="198" idx="6"/>
              <a:endCxn id="222" idx="2"/>
            </p:cNvCxnSpPr>
            <p:nvPr/>
          </p:nvCxnSpPr>
          <p:spPr>
            <a:xfrm>
              <a:off x="4340055" y="3860551"/>
              <a:ext cx="635154" cy="34986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0576ED-7EE6-91BA-E1E3-B0A012F83D34}"/>
                </a:ext>
              </a:extLst>
            </p:cNvPr>
            <p:cNvCxnSpPr>
              <a:cxnSpLocks/>
              <a:stCxn id="198" idx="2"/>
              <a:endCxn id="214" idx="6"/>
            </p:cNvCxnSpPr>
            <p:nvPr/>
          </p:nvCxnSpPr>
          <p:spPr>
            <a:xfrm flipH="1">
              <a:off x="3582680" y="3860549"/>
              <a:ext cx="637253" cy="35103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8D2C5CB2-1441-6839-23FC-2E9DBB54DE20}"/>
                </a:ext>
              </a:extLst>
            </p:cNvPr>
            <p:cNvCxnSpPr>
              <a:cxnSpLocks/>
              <a:stCxn id="205" idx="0"/>
              <a:endCxn id="175" idx="6"/>
            </p:cNvCxnSpPr>
            <p:nvPr/>
          </p:nvCxnSpPr>
          <p:spPr>
            <a:xfrm rot="16200000" flipV="1">
              <a:off x="6365977" y="2394740"/>
              <a:ext cx="1047029" cy="766501"/>
            </a:xfrm>
            <a:prstGeom prst="curvedConnector2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C9753AE5-EF89-5816-C550-1824A0FB30BA}"/>
                </a:ext>
              </a:extLst>
            </p:cNvPr>
            <p:cNvCxnSpPr>
              <a:cxnSpLocks/>
              <a:stCxn id="197" idx="0"/>
              <a:endCxn id="176" idx="2"/>
            </p:cNvCxnSpPr>
            <p:nvPr/>
          </p:nvCxnSpPr>
          <p:spPr>
            <a:xfrm rot="5400000" flipH="1" flipV="1">
              <a:off x="4170052" y="2364419"/>
              <a:ext cx="1023093" cy="803207"/>
            </a:xfrm>
            <a:prstGeom prst="curvedConnector2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3EE5817-1E16-F228-8E95-C132AF100084}"/>
                </a:ext>
              </a:extLst>
            </p:cNvPr>
            <p:cNvSpPr txBox="1"/>
            <p:nvPr/>
          </p:nvSpPr>
          <p:spPr>
            <a:xfrm>
              <a:off x="7414212" y="2460074"/>
              <a:ext cx="1411854" cy="5234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1" dirty="0"/>
                <a:t>File Close &amp;&amp; No File Open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53A9830-3114-064B-6D96-4DD832802FB1}"/>
                </a:ext>
              </a:extLst>
            </p:cNvPr>
            <p:cNvSpPr txBox="1"/>
            <p:nvPr/>
          </p:nvSpPr>
          <p:spPr>
            <a:xfrm>
              <a:off x="2723764" y="2433006"/>
              <a:ext cx="1411854" cy="5234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1" dirty="0"/>
                <a:t>File Close &amp;&amp; No File Open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1C5F590-490B-A95A-AC33-280E17A543F7}"/>
                </a:ext>
              </a:extLst>
            </p:cNvPr>
            <p:cNvSpPr txBox="1"/>
            <p:nvPr/>
          </p:nvSpPr>
          <p:spPr>
            <a:xfrm>
              <a:off x="5308576" y="3049033"/>
              <a:ext cx="893444" cy="3079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1" dirty="0"/>
                <a:t>File Open</a:t>
              </a:r>
            </a:p>
          </p:txBody>
        </p: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0872A383-D6AC-FC8A-EA6F-52EE204383D1}"/>
                </a:ext>
              </a:extLst>
            </p:cNvPr>
            <p:cNvCxnSpPr>
              <a:cxnSpLocks/>
              <a:stCxn id="235" idx="4"/>
              <a:endCxn id="268" idx="0"/>
            </p:cNvCxnSpPr>
            <p:nvPr/>
          </p:nvCxnSpPr>
          <p:spPr>
            <a:xfrm rot="5400000">
              <a:off x="5764945" y="4799519"/>
              <a:ext cx="735700" cy="733365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CD907691-7110-6191-961D-A836DFC61973}"/>
                </a:ext>
              </a:extLst>
            </p:cNvPr>
            <p:cNvCxnSpPr>
              <a:cxnSpLocks/>
              <a:stCxn id="269" idx="6"/>
              <a:endCxn id="248" idx="4"/>
            </p:cNvCxnSpPr>
            <p:nvPr/>
          </p:nvCxnSpPr>
          <p:spPr>
            <a:xfrm flipV="1">
              <a:off x="6650611" y="4793396"/>
              <a:ext cx="1393712" cy="1002276"/>
            </a:xfrm>
            <a:prstGeom prst="bentConnector2">
              <a:avLst/>
            </a:prstGeom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8BBDE9BD-CEC7-CAF0-0DD7-1B9D82517E27}"/>
                </a:ext>
              </a:extLst>
            </p:cNvPr>
            <p:cNvCxnSpPr>
              <a:cxnSpLocks/>
              <a:stCxn id="223" idx="4"/>
              <a:endCxn id="268" idx="0"/>
            </p:cNvCxnSpPr>
            <p:nvPr/>
          </p:nvCxnSpPr>
          <p:spPr>
            <a:xfrm rot="16200000" flipH="1">
              <a:off x="5030366" y="4798304"/>
              <a:ext cx="740652" cy="730839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DB1182B1-1B86-73E5-DD68-BAB0B9F983AB}"/>
                </a:ext>
              </a:extLst>
            </p:cNvPr>
            <p:cNvCxnSpPr>
              <a:cxnSpLocks/>
              <a:stCxn id="215" idx="4"/>
              <a:endCxn id="270" idx="2"/>
            </p:cNvCxnSpPr>
            <p:nvPr/>
          </p:nvCxnSpPr>
          <p:spPr>
            <a:xfrm rot="16200000" flipH="1">
              <a:off x="3701560" y="4615622"/>
              <a:ext cx="1001108" cy="1358990"/>
            </a:xfrm>
            <a:prstGeom prst="bentConnector2">
              <a:avLst/>
            </a:prstGeom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4F95B45-5CFD-D6C3-A5E4-97266107BE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83205" y="1934355"/>
              <a:ext cx="1423038" cy="640244"/>
              <a:chOff x="2197365" y="1570024"/>
              <a:chExt cx="2277746" cy="1024786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1BDA7BD-32E6-FEA3-F5EC-D5CD705E1BDE}"/>
                  </a:ext>
                </a:extLst>
              </p:cNvPr>
              <p:cNvSpPr/>
              <p:nvPr/>
            </p:nvSpPr>
            <p:spPr>
              <a:xfrm>
                <a:off x="2293501" y="1665322"/>
                <a:ext cx="2085475" cy="8341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algn="ctr"/>
                <a:r>
                  <a:rPr lang="en-US" sz="1801" dirty="0"/>
                  <a:t>No file open</a:t>
                </a: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F66525A-4FEB-4FB5-92B0-0D088482FC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157002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CB5367CC-CC0C-2402-8879-3EB20BBDCB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241150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FBA5CC0-181C-63CB-F540-6B6EE26503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2840" y="1990763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C5CBAB6B-B540-9ACB-EBE7-BDA59B96F0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7365" y="1990763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CF412DD9-033C-F4A7-24FE-B4264420AF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43264" y="651271"/>
              <a:ext cx="1302916" cy="580707"/>
              <a:chOff x="2293501" y="1665321"/>
              <a:chExt cx="2085475" cy="929489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F7B982E-5FF8-A310-FB1F-5C60BC9FB921}"/>
                  </a:ext>
                </a:extLst>
              </p:cNvPr>
              <p:cNvSpPr/>
              <p:nvPr/>
            </p:nvSpPr>
            <p:spPr>
              <a:xfrm>
                <a:off x="2293501" y="1665321"/>
                <a:ext cx="2085475" cy="83419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n-US" sz="1801" dirty="0"/>
                  <a:t>“myCAD” Start</a:t>
                </a: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FAF6792D-05DE-72F1-3201-0FAB913AF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241150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02017E8-D222-9216-9D03-8EAFFFE51F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28535" y="3277568"/>
              <a:ext cx="1302916" cy="640244"/>
              <a:chOff x="2293501" y="1570024"/>
              <a:chExt cx="2085475" cy="1024786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3DC7AE2-76CD-58AE-8457-84D83B6029B0}"/>
                  </a:ext>
                </a:extLst>
              </p:cNvPr>
              <p:cNvSpPr/>
              <p:nvPr/>
            </p:nvSpPr>
            <p:spPr>
              <a:xfrm>
                <a:off x="2293501" y="1665322"/>
                <a:ext cx="2085475" cy="8341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sz="1801" dirty="0"/>
                  <a:t>3D File</a:t>
                </a: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5390766A-7507-A096-03EE-C397D8825D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157002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FE2FCA2E-076D-DF35-C65D-FD7053E660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241150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561131E-2D28-E9D3-A350-632D7861335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21282" y="3301506"/>
              <a:ext cx="1302916" cy="640244"/>
              <a:chOff x="2293501" y="1570024"/>
              <a:chExt cx="2085475" cy="1024786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A1B6153-E1B7-398C-C72D-85B93464FB7E}"/>
                  </a:ext>
                </a:extLst>
              </p:cNvPr>
              <p:cNvSpPr/>
              <p:nvPr/>
            </p:nvSpPr>
            <p:spPr>
              <a:xfrm>
                <a:off x="2293501" y="1665322"/>
                <a:ext cx="2085475" cy="8341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sz="1801" dirty="0"/>
                  <a:t>2D File</a:t>
                </a: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2C4F8F61-5579-81DF-A0D3-DDC6C9CEA2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157002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D2725E5-50A0-9C03-0211-0F4FD24DA4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241150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4BF59DB5-3028-44C4-F90B-8434613FD8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71159" y="4154323"/>
              <a:ext cx="1302916" cy="640244"/>
              <a:chOff x="2293501" y="1570024"/>
              <a:chExt cx="2085475" cy="1024786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E6644135-307B-311C-B886-3D564153EFBB}"/>
                  </a:ext>
                </a:extLst>
              </p:cNvPr>
              <p:cNvSpPr/>
              <p:nvPr/>
            </p:nvSpPr>
            <p:spPr>
              <a:xfrm>
                <a:off x="2293501" y="1665322"/>
                <a:ext cx="2085475" cy="8341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10000"/>
              </a:bodyPr>
              <a:lstStyle/>
              <a:p>
                <a:pPr algn="ctr"/>
                <a:r>
                  <a:rPr lang="en-US" sz="1801" dirty="0"/>
                  <a:t>Assembly File</a:t>
                </a:r>
              </a:p>
              <a:p>
                <a:pPr algn="ctr"/>
                <a:r>
                  <a:rPr lang="en-US" sz="1801" dirty="0"/>
                  <a:t>(.TASM)</a:t>
                </a: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DB3FB2FF-2BE5-C12E-91C7-8BBD8414AB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157002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F3930E7F-9502-F16D-9F23-129CB60CA8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241150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DA6A5FEA-2889-B72F-B81F-6FB9CB0EC1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83811" y="4153155"/>
              <a:ext cx="1302916" cy="640244"/>
              <a:chOff x="2293501" y="1570024"/>
              <a:chExt cx="2085475" cy="10247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106A984-8757-7168-6F22-0A84B2D89808}"/>
                  </a:ext>
                </a:extLst>
              </p:cNvPr>
              <p:cNvSpPr/>
              <p:nvPr/>
            </p:nvSpPr>
            <p:spPr>
              <a:xfrm>
                <a:off x="2293501" y="1665322"/>
                <a:ext cx="2085475" cy="8341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n-US" sz="1801" dirty="0"/>
                  <a:t>Part File</a:t>
                </a:r>
              </a:p>
              <a:p>
                <a:pPr algn="ctr"/>
                <a:r>
                  <a:rPr lang="en-US" sz="1801" dirty="0"/>
                  <a:t>(.TPRT)</a:t>
                </a: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D6682DAE-3AC1-3215-3427-E49B6AB331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157002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0F0B0EBF-E666-4AE1-41D3-7394D324A0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241150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F5C7F165-FA91-8F44-C7F6-E777186623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8018" y="4158106"/>
              <a:ext cx="1302916" cy="640244"/>
              <a:chOff x="2293501" y="1570024"/>
              <a:chExt cx="2085475" cy="1024786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130F519B-C4FE-0305-202B-E50EF20892B1}"/>
                  </a:ext>
                </a:extLst>
              </p:cNvPr>
              <p:cNvSpPr/>
              <p:nvPr/>
            </p:nvSpPr>
            <p:spPr>
              <a:xfrm>
                <a:off x="2293501" y="1665322"/>
                <a:ext cx="2085475" cy="8341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n-US" sz="1801" dirty="0"/>
                  <a:t>Drawing</a:t>
                </a:r>
              </a:p>
              <a:p>
                <a:pPr algn="ctr"/>
                <a:r>
                  <a:rPr lang="en-US" sz="1801" dirty="0"/>
                  <a:t>(.TDRW)</a:t>
                </a: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A3913580-CB03-F3CF-E256-7A356D329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157002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6AB65436-F8DF-B1D5-7CBB-29648D186B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241150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16515451-64AA-8D05-C6AF-E427F9D908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92864" y="4153155"/>
              <a:ext cx="1302916" cy="640244"/>
              <a:chOff x="2293501" y="1570024"/>
              <a:chExt cx="2085475" cy="1024786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BA7ABD12-4ACF-97F1-4481-5B94876C7297}"/>
                  </a:ext>
                </a:extLst>
              </p:cNvPr>
              <p:cNvSpPr/>
              <p:nvPr/>
            </p:nvSpPr>
            <p:spPr>
              <a:xfrm>
                <a:off x="2293501" y="1665322"/>
                <a:ext cx="2085475" cy="8341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n-US" sz="1801" dirty="0"/>
                  <a:t>Line</a:t>
                </a:r>
              </a:p>
              <a:p>
                <a:pPr algn="ctr"/>
                <a:r>
                  <a:rPr lang="en-US" sz="1801" dirty="0"/>
                  <a:t>(.TLINE)</a:t>
                </a: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2C0CFC46-5ED9-292F-64C5-C1E4DBCCA1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157002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26C15DB6-A88A-F984-7955-53CE6481CF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241150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3C5C8199-E63B-1D73-931B-62D5F0A967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81607" y="5534049"/>
              <a:ext cx="1769003" cy="452299"/>
              <a:chOff x="6963828" y="4561502"/>
              <a:chExt cx="1427715" cy="365038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A66856FC-77B5-EB68-FA08-15B70940DF92}"/>
                  </a:ext>
                </a:extLst>
              </p:cNvPr>
              <p:cNvSpPr txBox="1"/>
              <p:nvPr/>
            </p:nvSpPr>
            <p:spPr>
              <a:xfrm>
                <a:off x="7023890" y="4618763"/>
                <a:ext cx="130759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normAutofit fontScale="77500" lnSpcReduction="20000"/>
              </a:bodyPr>
              <a:lstStyle/>
              <a:p>
                <a:pPr algn="ctr"/>
                <a:r>
                  <a:rPr lang="en-US" sz="1401" dirty="0"/>
                  <a:t>Active Window </a:t>
                </a:r>
              </a:p>
              <a:p>
                <a:pPr algn="ctr"/>
                <a:r>
                  <a:rPr lang="en-US" sz="1401" dirty="0"/>
                  <a:t>Switch</a:t>
                </a: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C9017288-43C7-5ECA-385B-EAFF136544A5}"/>
                  </a:ext>
                </a:extLst>
              </p:cNvPr>
              <p:cNvSpPr/>
              <p:nvPr/>
            </p:nvSpPr>
            <p:spPr>
              <a:xfrm>
                <a:off x="7617624" y="4561502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DB1B0C5E-4EB0-12AC-06D3-548ABB83F3F0}"/>
                  </a:ext>
                </a:extLst>
              </p:cNvPr>
              <p:cNvSpPr/>
              <p:nvPr/>
            </p:nvSpPr>
            <p:spPr>
              <a:xfrm>
                <a:off x="8271420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3B7E6A67-8EAA-3E7A-995D-A1F5BB830A16}"/>
                  </a:ext>
                </a:extLst>
              </p:cNvPr>
              <p:cNvSpPr/>
              <p:nvPr/>
            </p:nvSpPr>
            <p:spPr>
              <a:xfrm>
                <a:off x="6963828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EDEC1A55-51FE-7F41-45F7-5CB882AC6414}"/>
                </a:ext>
              </a:extLst>
            </p:cNvPr>
            <p:cNvSpPr txBox="1"/>
            <p:nvPr/>
          </p:nvSpPr>
          <p:spPr>
            <a:xfrm>
              <a:off x="5143263" y="1571088"/>
              <a:ext cx="416853" cy="3694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1" dirty="0"/>
                <a:t>01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4E30C9AF-5C4B-C472-C0ED-CA2FCA61E555}"/>
                </a:ext>
              </a:extLst>
            </p:cNvPr>
            <p:cNvSpPr txBox="1"/>
            <p:nvPr/>
          </p:nvSpPr>
          <p:spPr>
            <a:xfrm>
              <a:off x="2870127" y="3803227"/>
              <a:ext cx="416853" cy="3694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1" dirty="0"/>
                <a:t>02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490A4991-63FB-EC9D-516E-6D892DBBC1C7}"/>
                </a:ext>
              </a:extLst>
            </p:cNvPr>
            <p:cNvSpPr txBox="1"/>
            <p:nvPr/>
          </p:nvSpPr>
          <p:spPr>
            <a:xfrm>
              <a:off x="5266747" y="3789147"/>
              <a:ext cx="416853" cy="3694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1" dirty="0"/>
                <a:t>03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6254081-79C0-BD89-DB85-2C9551E6FCBB}"/>
                </a:ext>
              </a:extLst>
            </p:cNvPr>
            <p:cNvSpPr txBox="1"/>
            <p:nvPr/>
          </p:nvSpPr>
          <p:spPr>
            <a:xfrm>
              <a:off x="5848016" y="3798628"/>
              <a:ext cx="416853" cy="3694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1" dirty="0"/>
                <a:t>04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93449F70-0A43-241F-9DD3-EA6135BD1903}"/>
                </a:ext>
              </a:extLst>
            </p:cNvPr>
            <p:cNvSpPr txBox="1"/>
            <p:nvPr/>
          </p:nvSpPr>
          <p:spPr>
            <a:xfrm>
              <a:off x="8278926" y="3789147"/>
              <a:ext cx="416853" cy="3694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1" dirty="0"/>
                <a:t>05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414F5A-B3D1-F131-EBE6-967174C304B2}"/>
              </a:ext>
            </a:extLst>
          </p:cNvPr>
          <p:cNvSpPr txBox="1"/>
          <p:nvPr/>
        </p:nvSpPr>
        <p:spPr>
          <a:xfrm>
            <a:off x="112454" y="6332991"/>
            <a:ext cx="208256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2" action="ppaction://hlinksldjump"/>
              </a:rPr>
              <a:t>Table of 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752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8FCB-C9AA-4B60-03B2-EC267A43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ln w="38100">
            <a:solidFill>
              <a:schemeClr val="tx1"/>
            </a:solidFill>
            <a:prstDash val="dash"/>
          </a:ln>
        </p:spPr>
        <p:txBody>
          <a:bodyPr/>
          <a:lstStyle/>
          <a:p>
            <a:pPr algn="ctr"/>
            <a:r>
              <a:rPr lang="en-US" dirty="0"/>
              <a:t>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AD97B-93EC-03A2-EB7A-943FAF3FBB19}"/>
              </a:ext>
            </a:extLst>
          </p:cNvPr>
          <p:cNvSpPr txBox="1"/>
          <p:nvPr/>
        </p:nvSpPr>
        <p:spPr>
          <a:xfrm>
            <a:off x="112454" y="6332991"/>
            <a:ext cx="208256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2" action="ppaction://hlinksldjump"/>
              </a:rPr>
              <a:t>Table of 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945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A02B9C-2BFF-272F-8DDB-B26388B21226}"/>
              </a:ext>
            </a:extLst>
          </p:cNvPr>
          <p:cNvSpPr txBox="1"/>
          <p:nvPr/>
        </p:nvSpPr>
        <p:spPr>
          <a:xfrm>
            <a:off x="112454" y="124899"/>
            <a:ext cx="1731867" cy="36946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dirty="0"/>
              <a:t>CLASS DIAGRAM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A41A997-B04D-3F21-738D-58C73330B302}"/>
              </a:ext>
            </a:extLst>
          </p:cNvPr>
          <p:cNvGrpSpPr/>
          <p:nvPr/>
        </p:nvGrpSpPr>
        <p:grpSpPr>
          <a:xfrm>
            <a:off x="2195014" y="124899"/>
            <a:ext cx="9292690" cy="6210118"/>
            <a:chOff x="1307970" y="355475"/>
            <a:chExt cx="9292690" cy="62101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065EA7B-4804-7386-F96A-ECDE1E9FD2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98700" y="355475"/>
              <a:ext cx="1423040" cy="640243"/>
              <a:chOff x="2197365" y="1570024"/>
              <a:chExt cx="2277746" cy="102478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D337AD-5789-BD09-6E13-A9A9ECCF481E}"/>
                  </a:ext>
                </a:extLst>
              </p:cNvPr>
              <p:cNvSpPr/>
              <p:nvPr/>
            </p:nvSpPr>
            <p:spPr>
              <a:xfrm>
                <a:off x="2293501" y="1665322"/>
                <a:ext cx="2085475" cy="8341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10000"/>
              </a:bodyPr>
              <a:lstStyle/>
              <a:p>
                <a:pPr algn="ctr"/>
                <a:r>
                  <a:rPr lang="en-US" sz="1801" dirty="0"/>
                  <a:t>myCAD Entry</a:t>
                </a:r>
              </a:p>
              <a:p>
                <a:pPr algn="ctr"/>
                <a:r>
                  <a:rPr lang="en-US" sz="1801" dirty="0"/>
                  <a:t>Main()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B759F5-9C2D-E9ED-5EF8-F6DD77498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157002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9C989E3-94E2-C9E3-39AD-B73B87EA84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102" y="2411504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7296673-E985-0768-E0D6-20A18B29CD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2840" y="1990763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A103438-C9BB-37A7-E0A2-554F1A2F0A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7365" y="1990763"/>
                <a:ext cx="192271" cy="18330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2540FF2-302A-4C89-F676-B9826EA173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94024" y="1458272"/>
              <a:ext cx="1427716" cy="422299"/>
              <a:chOff x="6963828" y="4561502"/>
              <a:chExt cx="1427715" cy="4222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CF32FA-DA2E-8D8A-9280-87E083B87A8E}"/>
                  </a:ext>
                </a:extLst>
              </p:cNvPr>
              <p:cNvSpPr txBox="1"/>
              <p:nvPr/>
            </p:nvSpPr>
            <p:spPr>
              <a:xfrm>
                <a:off x="7023890" y="4618763"/>
                <a:ext cx="130759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normAutofit fontScale="85000" lnSpcReduction="10000"/>
              </a:bodyPr>
              <a:lstStyle/>
              <a:p>
                <a:pPr algn="ctr"/>
                <a:r>
                  <a:rPr lang="en-US" sz="1401" dirty="0">
                    <a:hlinkClick r:id="rId2" action="ppaction://hlinksldjump"/>
                  </a:rPr>
                  <a:t>Application Class </a:t>
                </a:r>
                <a:endParaRPr lang="en-US" sz="1401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F7F754A-EEF4-8C5A-7770-0C922E64564D}"/>
                  </a:ext>
                </a:extLst>
              </p:cNvPr>
              <p:cNvSpPr/>
              <p:nvPr/>
            </p:nvSpPr>
            <p:spPr>
              <a:xfrm>
                <a:off x="7617624" y="4561502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0FDBC97-B538-CF1D-5918-86954F4BEFF2}"/>
                  </a:ext>
                </a:extLst>
              </p:cNvPr>
              <p:cNvSpPr/>
              <p:nvPr/>
            </p:nvSpPr>
            <p:spPr>
              <a:xfrm>
                <a:off x="8271420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1C57562-3644-A48D-8695-42581EF4D2F4}"/>
                  </a:ext>
                </a:extLst>
              </p:cNvPr>
              <p:cNvSpPr/>
              <p:nvPr/>
            </p:nvSpPr>
            <p:spPr>
              <a:xfrm>
                <a:off x="6963828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C1E2815-FB35-3448-9D47-1AB8772E4801}"/>
                  </a:ext>
                </a:extLst>
              </p:cNvPr>
              <p:cNvSpPr/>
              <p:nvPr/>
            </p:nvSpPr>
            <p:spPr>
              <a:xfrm>
                <a:off x="7615285" y="4869279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7FA97EC-1223-4380-A9E0-3923AAA78B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94024" y="2387143"/>
              <a:ext cx="1427716" cy="422299"/>
              <a:chOff x="6963828" y="4561502"/>
              <a:chExt cx="1427715" cy="42229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0180720-70C7-9104-59A6-4D3B47408760}"/>
                  </a:ext>
                </a:extLst>
              </p:cNvPr>
              <p:cNvSpPr txBox="1"/>
              <p:nvPr/>
            </p:nvSpPr>
            <p:spPr>
              <a:xfrm>
                <a:off x="7023890" y="4618763"/>
                <a:ext cx="130759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normAutofit fontScale="92500"/>
              </a:bodyPr>
              <a:lstStyle/>
              <a:p>
                <a:pPr algn="ctr"/>
                <a:r>
                  <a:rPr lang="en-US" sz="1401" dirty="0"/>
                  <a:t>GLWindow Class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A09394A-1733-C1D5-B799-773754BA36B6}"/>
                  </a:ext>
                </a:extLst>
              </p:cNvPr>
              <p:cNvSpPr/>
              <p:nvPr/>
            </p:nvSpPr>
            <p:spPr>
              <a:xfrm>
                <a:off x="7617624" y="4561502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C90C0D9-73A1-C79A-1A8F-117CFCD572B9}"/>
                  </a:ext>
                </a:extLst>
              </p:cNvPr>
              <p:cNvSpPr/>
              <p:nvPr/>
            </p:nvSpPr>
            <p:spPr>
              <a:xfrm>
                <a:off x="8271420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07D0F7D-0D2B-2827-97FD-9A67792D360E}"/>
                  </a:ext>
                </a:extLst>
              </p:cNvPr>
              <p:cNvSpPr/>
              <p:nvPr/>
            </p:nvSpPr>
            <p:spPr>
              <a:xfrm>
                <a:off x="6963828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D696B7A-16B1-6324-3DED-9E620091A432}"/>
                  </a:ext>
                </a:extLst>
              </p:cNvPr>
              <p:cNvSpPr/>
              <p:nvPr/>
            </p:nvSpPr>
            <p:spPr>
              <a:xfrm>
                <a:off x="7615285" y="4869279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B71D65E-BA91-F1BB-AAD3-D849266E94B6}"/>
                </a:ext>
              </a:extLst>
            </p:cNvPr>
            <p:cNvCxnSpPr>
              <a:cxnSpLocks/>
              <a:stCxn id="17" idx="4"/>
              <a:endCxn id="46" idx="0"/>
            </p:cNvCxnSpPr>
            <p:nvPr/>
          </p:nvCxnSpPr>
          <p:spPr>
            <a:xfrm>
              <a:off x="6005543" y="1880571"/>
              <a:ext cx="2339" cy="506572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ysDot"/>
              <a:round/>
              <a:headEnd type="oval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B415798-E6EA-9697-3642-12FFEBF65F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07309" y="2387142"/>
              <a:ext cx="1427716" cy="422299"/>
              <a:chOff x="6963828" y="4561502"/>
              <a:chExt cx="1427715" cy="42229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454CFF4-61ED-51B6-5CB3-853AD8B1A489}"/>
                  </a:ext>
                </a:extLst>
              </p:cNvPr>
              <p:cNvSpPr txBox="1"/>
              <p:nvPr/>
            </p:nvSpPr>
            <p:spPr>
              <a:xfrm>
                <a:off x="7023890" y="4618763"/>
                <a:ext cx="130759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sz="1401" dirty="0"/>
                  <a:t>IWindow Class 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71D5C53-67BF-AEAB-55C3-AC1A24D57682}"/>
                  </a:ext>
                </a:extLst>
              </p:cNvPr>
              <p:cNvSpPr/>
              <p:nvPr/>
            </p:nvSpPr>
            <p:spPr>
              <a:xfrm>
                <a:off x="7617624" y="4561502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F914AB8-7923-8D80-BCEF-D314436C5BF6}"/>
                  </a:ext>
                </a:extLst>
              </p:cNvPr>
              <p:cNvSpPr/>
              <p:nvPr/>
            </p:nvSpPr>
            <p:spPr>
              <a:xfrm>
                <a:off x="8271420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D23402-A37E-EF79-9939-54B33FCEE7BD}"/>
                  </a:ext>
                </a:extLst>
              </p:cNvPr>
              <p:cNvSpPr/>
              <p:nvPr/>
            </p:nvSpPr>
            <p:spPr>
              <a:xfrm>
                <a:off x="6963828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905EE67-E5B1-268C-E9C2-BD8F153D7826}"/>
                  </a:ext>
                </a:extLst>
              </p:cNvPr>
              <p:cNvSpPr/>
              <p:nvPr/>
            </p:nvSpPr>
            <p:spPr>
              <a:xfrm>
                <a:off x="7615285" y="4869279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FC485E-A9EA-5920-BDD9-ED5673C154B8}"/>
                </a:ext>
              </a:extLst>
            </p:cNvPr>
            <p:cNvCxnSpPr>
              <a:cxnSpLocks/>
              <a:stCxn id="47" idx="6"/>
              <a:endCxn id="57" idx="2"/>
            </p:cNvCxnSpPr>
            <p:nvPr/>
          </p:nvCxnSpPr>
          <p:spPr>
            <a:xfrm flipV="1">
              <a:off x="6721740" y="2598291"/>
              <a:ext cx="385569" cy="1"/>
            </a:xfrm>
            <a:prstGeom prst="straightConnector1">
              <a:avLst/>
            </a:prstGeom>
            <a:ln w="38100" cap="flat" cmpd="sng" algn="ctr">
              <a:solidFill>
                <a:srgbClr val="00B0F0"/>
              </a:solidFill>
              <a:prstDash val="sysDot"/>
              <a:round/>
              <a:headEnd type="oval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100D6EA-19E1-54E3-4ED1-B2A351F97424}"/>
                </a:ext>
              </a:extLst>
            </p:cNvPr>
            <p:cNvCxnSpPr>
              <a:cxnSpLocks/>
              <a:stCxn id="49" idx="4"/>
              <a:endCxn id="69" idx="2"/>
            </p:cNvCxnSpPr>
            <p:nvPr/>
          </p:nvCxnSpPr>
          <p:spPr>
            <a:xfrm rot="16200000" flipH="1">
              <a:off x="5611779" y="3203205"/>
              <a:ext cx="1103675" cy="316147"/>
            </a:xfrm>
            <a:prstGeom prst="bentConnector2">
              <a:avLst/>
            </a:prstGeom>
            <a:ln w="38100" cap="flat" cmpd="sng" algn="ctr">
              <a:solidFill>
                <a:srgbClr val="FF0000"/>
              </a:solidFill>
              <a:prstDash val="sysDot"/>
              <a:round/>
              <a:headEnd type="oval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C77E53D-0B72-FB90-4DE3-2598CEE6E9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1690" y="3701968"/>
              <a:ext cx="1427716" cy="422299"/>
              <a:chOff x="6963828" y="4561502"/>
              <a:chExt cx="1427715" cy="422299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B9F133-8D4D-9309-9CA4-6A19E72E3AC1}"/>
                  </a:ext>
                </a:extLst>
              </p:cNvPr>
              <p:cNvSpPr txBox="1"/>
              <p:nvPr/>
            </p:nvSpPr>
            <p:spPr>
              <a:xfrm>
                <a:off x="7023890" y="4618763"/>
                <a:ext cx="130759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normAutofit fontScale="92500"/>
              </a:bodyPr>
              <a:lstStyle/>
              <a:p>
                <a:pPr algn="ctr"/>
                <a:r>
                  <a:rPr lang="en-US" sz="1401" dirty="0"/>
                  <a:t>UIContext Class 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71BBE66-26D3-6EDF-157E-FEEBD6B05EC6}"/>
                  </a:ext>
                </a:extLst>
              </p:cNvPr>
              <p:cNvSpPr/>
              <p:nvPr/>
            </p:nvSpPr>
            <p:spPr>
              <a:xfrm>
                <a:off x="7617624" y="4561502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5F0DD09-5A12-BAC0-06CC-3B39EE9C4079}"/>
                  </a:ext>
                </a:extLst>
              </p:cNvPr>
              <p:cNvSpPr/>
              <p:nvPr/>
            </p:nvSpPr>
            <p:spPr>
              <a:xfrm>
                <a:off x="8271420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D3CB3C2-71A2-D99A-E6DA-B370631B2A3D}"/>
                  </a:ext>
                </a:extLst>
              </p:cNvPr>
              <p:cNvSpPr/>
              <p:nvPr/>
            </p:nvSpPr>
            <p:spPr>
              <a:xfrm>
                <a:off x="6963828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7F07D62-1EA8-C299-FA8B-6B1740AC5E01}"/>
                  </a:ext>
                </a:extLst>
              </p:cNvPr>
              <p:cNvSpPr/>
              <p:nvPr/>
            </p:nvSpPr>
            <p:spPr>
              <a:xfrm>
                <a:off x="7615285" y="4869279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F66959-946E-8546-9AF6-1128D6420994}"/>
                </a:ext>
              </a:extLst>
            </p:cNvPr>
            <p:cNvCxnSpPr>
              <a:cxnSpLocks/>
              <a:stCxn id="6" idx="4"/>
              <a:endCxn id="14" idx="0"/>
            </p:cNvCxnSpPr>
            <p:nvPr/>
          </p:nvCxnSpPr>
          <p:spPr>
            <a:xfrm flipH="1">
              <a:off x="6007882" y="995718"/>
              <a:ext cx="2338" cy="462554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ysDot"/>
              <a:round/>
              <a:headEnd type="oval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D0E59BF-481D-5B7E-B0D1-1B4723616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31050" y="4920168"/>
              <a:ext cx="1427716" cy="422299"/>
              <a:chOff x="6963828" y="4561502"/>
              <a:chExt cx="1427715" cy="422299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A622E04-8BD5-2A02-2084-D1842354C7CB}"/>
                  </a:ext>
                </a:extLst>
              </p:cNvPr>
              <p:cNvSpPr txBox="1"/>
              <p:nvPr/>
            </p:nvSpPr>
            <p:spPr>
              <a:xfrm>
                <a:off x="7023890" y="4618763"/>
                <a:ext cx="130759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normAutofit fontScale="62500" lnSpcReduction="20000"/>
              </a:bodyPr>
              <a:lstStyle/>
              <a:p>
                <a:pPr algn="ctr"/>
                <a:r>
                  <a:rPr lang="en-US" sz="1401" dirty="0"/>
                  <a:t>OpenGL_Context Class 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539128F-4608-BEAF-A6B7-2B0DCD86B795}"/>
                  </a:ext>
                </a:extLst>
              </p:cNvPr>
              <p:cNvSpPr/>
              <p:nvPr/>
            </p:nvSpPr>
            <p:spPr>
              <a:xfrm>
                <a:off x="7617624" y="4561502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E99C7F8-B451-2614-9164-5401ED9326B3}"/>
                  </a:ext>
                </a:extLst>
              </p:cNvPr>
              <p:cNvSpPr/>
              <p:nvPr/>
            </p:nvSpPr>
            <p:spPr>
              <a:xfrm>
                <a:off x="8271420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448B63B-2060-776D-9C55-EC056198806E}"/>
                  </a:ext>
                </a:extLst>
              </p:cNvPr>
              <p:cNvSpPr/>
              <p:nvPr/>
            </p:nvSpPr>
            <p:spPr>
              <a:xfrm>
                <a:off x="6963828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7EA9283-9063-0573-5C31-6E22C79FB4D8}"/>
                  </a:ext>
                </a:extLst>
              </p:cNvPr>
              <p:cNvSpPr/>
              <p:nvPr/>
            </p:nvSpPr>
            <p:spPr>
              <a:xfrm>
                <a:off x="7615285" y="4869279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3CA4976-92AC-F3F2-2011-97CE21A53DC7}"/>
                </a:ext>
              </a:extLst>
            </p:cNvPr>
            <p:cNvCxnSpPr>
              <a:cxnSpLocks/>
              <a:stCxn id="49" idx="4"/>
              <a:endCxn id="98" idx="2"/>
            </p:cNvCxnSpPr>
            <p:nvPr/>
          </p:nvCxnSpPr>
          <p:spPr>
            <a:xfrm rot="16200000" flipH="1">
              <a:off x="5007359" y="3807625"/>
              <a:ext cx="2321875" cy="325507"/>
            </a:xfrm>
            <a:prstGeom prst="bentConnector2">
              <a:avLst/>
            </a:prstGeom>
            <a:ln w="38100" cap="flat" cmpd="sng" algn="ctr">
              <a:solidFill>
                <a:srgbClr val="FF0000"/>
              </a:solidFill>
              <a:prstDash val="sysDot"/>
              <a:round/>
              <a:headEnd type="oval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098173D-8DD3-F125-83BF-7B89AA713D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4030" y="3087628"/>
              <a:ext cx="1427716" cy="422299"/>
              <a:chOff x="6963828" y="4561502"/>
              <a:chExt cx="1427715" cy="422299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35C68D8-52FF-5724-3E9E-E1958905D8B0}"/>
                  </a:ext>
                </a:extLst>
              </p:cNvPr>
              <p:cNvSpPr txBox="1"/>
              <p:nvPr/>
            </p:nvSpPr>
            <p:spPr>
              <a:xfrm>
                <a:off x="7023890" y="4618763"/>
                <a:ext cx="130759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normAutofit fontScale="70000" lnSpcReduction="20000"/>
              </a:bodyPr>
              <a:lstStyle/>
              <a:p>
                <a:pPr algn="ctr"/>
                <a:r>
                  <a:rPr lang="en-US" sz="1401" dirty="0"/>
                  <a:t>RenderContext Class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CD93E76-59A5-D894-D6B5-369EEF376028}"/>
                  </a:ext>
                </a:extLst>
              </p:cNvPr>
              <p:cNvSpPr/>
              <p:nvPr/>
            </p:nvSpPr>
            <p:spPr>
              <a:xfrm>
                <a:off x="7617624" y="4561502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80A6E19-11B9-736A-9DC6-18634459684B}"/>
                  </a:ext>
                </a:extLst>
              </p:cNvPr>
              <p:cNvSpPr/>
              <p:nvPr/>
            </p:nvSpPr>
            <p:spPr>
              <a:xfrm>
                <a:off x="8271420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D736B4C-0AC7-7CCC-BB28-AE5E0404D3D4}"/>
                  </a:ext>
                </a:extLst>
              </p:cNvPr>
              <p:cNvSpPr/>
              <p:nvPr/>
            </p:nvSpPr>
            <p:spPr>
              <a:xfrm>
                <a:off x="6963828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41E7CBA-C440-F688-9E59-043AF161731D}"/>
                  </a:ext>
                </a:extLst>
              </p:cNvPr>
              <p:cNvSpPr/>
              <p:nvPr/>
            </p:nvSpPr>
            <p:spPr>
              <a:xfrm>
                <a:off x="7615285" y="4869279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67913A0-8A89-FBF5-FDBE-5304CD3269CB}"/>
                </a:ext>
              </a:extLst>
            </p:cNvPr>
            <p:cNvCxnSpPr>
              <a:cxnSpLocks/>
              <a:stCxn id="67" idx="0"/>
              <a:endCxn id="108" idx="4"/>
            </p:cNvCxnSpPr>
            <p:nvPr/>
          </p:nvCxnSpPr>
          <p:spPr>
            <a:xfrm flipV="1">
              <a:off x="7035548" y="3509927"/>
              <a:ext cx="1" cy="192041"/>
            </a:xfrm>
            <a:prstGeom prst="straightConnector1">
              <a:avLst/>
            </a:prstGeom>
            <a:ln w="38100" cap="flat" cmpd="sng" algn="ctr">
              <a:solidFill>
                <a:srgbClr val="00B0F0"/>
              </a:solidFill>
              <a:prstDash val="sysDot"/>
              <a:round/>
              <a:headEnd type="oval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856F70D-0AC3-6814-ABE6-16B2D8E2C9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1690" y="4270057"/>
              <a:ext cx="1427716" cy="422299"/>
              <a:chOff x="6963828" y="4561502"/>
              <a:chExt cx="1427715" cy="422299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AEEBEB-F6E0-DBD2-29D6-170E0095C8F6}"/>
                  </a:ext>
                </a:extLst>
              </p:cNvPr>
              <p:cNvSpPr txBox="1"/>
              <p:nvPr/>
            </p:nvSpPr>
            <p:spPr>
              <a:xfrm>
                <a:off x="7023890" y="4618763"/>
                <a:ext cx="130759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normAutofit fontScale="70000" lnSpcReduction="20000"/>
              </a:bodyPr>
              <a:lstStyle/>
              <a:p>
                <a:pPr algn="ctr"/>
                <a:r>
                  <a:rPr lang="en-US" sz="1401" dirty="0"/>
                  <a:t>RenderContext Class </a:t>
                </a: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6FDA3A-A8A5-7F95-BACE-BF5A10996DD0}"/>
                  </a:ext>
                </a:extLst>
              </p:cNvPr>
              <p:cNvSpPr/>
              <p:nvPr/>
            </p:nvSpPr>
            <p:spPr>
              <a:xfrm>
                <a:off x="7617624" y="4561502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2338B20-86C6-DBEE-545B-2CDEEBB4567E}"/>
                  </a:ext>
                </a:extLst>
              </p:cNvPr>
              <p:cNvSpPr/>
              <p:nvPr/>
            </p:nvSpPr>
            <p:spPr>
              <a:xfrm>
                <a:off x="8271420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A440566-EF46-667B-3CCE-419E065D4B3F}"/>
                  </a:ext>
                </a:extLst>
              </p:cNvPr>
              <p:cNvSpPr/>
              <p:nvPr/>
            </p:nvSpPr>
            <p:spPr>
              <a:xfrm>
                <a:off x="6963828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5DF6268-4406-216F-3B0D-B127D31862B7}"/>
                  </a:ext>
                </a:extLst>
              </p:cNvPr>
              <p:cNvSpPr/>
              <p:nvPr/>
            </p:nvSpPr>
            <p:spPr>
              <a:xfrm>
                <a:off x="7615285" y="4869279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A799839-6978-DA07-0DA3-CB2879A77FA9}"/>
                </a:ext>
              </a:extLst>
            </p:cNvPr>
            <p:cNvCxnSpPr>
              <a:cxnSpLocks/>
              <a:stCxn id="96" idx="0"/>
              <a:endCxn id="117" idx="4"/>
            </p:cNvCxnSpPr>
            <p:nvPr/>
          </p:nvCxnSpPr>
          <p:spPr>
            <a:xfrm flipH="1" flipV="1">
              <a:off x="7033209" y="4692356"/>
              <a:ext cx="11699" cy="227812"/>
            </a:xfrm>
            <a:prstGeom prst="straightConnector1">
              <a:avLst/>
            </a:prstGeom>
            <a:ln w="38100" cap="flat" cmpd="sng" algn="ctr">
              <a:solidFill>
                <a:srgbClr val="00B0F0"/>
              </a:solidFill>
              <a:prstDash val="sysDot"/>
              <a:round/>
              <a:headEnd type="oval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6E5C210C-5668-FABF-6622-19CA3EF0D0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94816" y="3087628"/>
              <a:ext cx="1427716" cy="422299"/>
              <a:chOff x="6963828" y="4561502"/>
              <a:chExt cx="1427715" cy="422299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0A32531-BF58-594C-231B-7AD2E4300561}"/>
                  </a:ext>
                </a:extLst>
              </p:cNvPr>
              <p:cNvSpPr txBox="1"/>
              <p:nvPr/>
            </p:nvSpPr>
            <p:spPr>
              <a:xfrm>
                <a:off x="7023890" y="4618763"/>
                <a:ext cx="130759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normAutofit fontScale="70000" lnSpcReduction="20000"/>
              </a:bodyPr>
              <a:lstStyle/>
              <a:p>
                <a:pPr algn="ctr"/>
                <a:r>
                  <a:rPr lang="en-US" sz="1401" dirty="0"/>
                  <a:t>Property_Panel Class 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0CDC0BAD-3CFB-3D1A-3789-B8143F4FE407}"/>
                  </a:ext>
                </a:extLst>
              </p:cNvPr>
              <p:cNvSpPr/>
              <p:nvPr/>
            </p:nvSpPr>
            <p:spPr>
              <a:xfrm>
                <a:off x="7617624" y="4561502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B6BDC95-EFCE-0EC5-6024-96D46534DEF2}"/>
                  </a:ext>
                </a:extLst>
              </p:cNvPr>
              <p:cNvSpPr/>
              <p:nvPr/>
            </p:nvSpPr>
            <p:spPr>
              <a:xfrm>
                <a:off x="8271420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87D7980-898C-8EFE-7D30-F531563565F8}"/>
                  </a:ext>
                </a:extLst>
              </p:cNvPr>
              <p:cNvSpPr/>
              <p:nvPr/>
            </p:nvSpPr>
            <p:spPr>
              <a:xfrm>
                <a:off x="6963828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876F22CF-97A5-7E5A-8813-9BBC060F8514}"/>
                  </a:ext>
                </a:extLst>
              </p:cNvPr>
              <p:cNvSpPr/>
              <p:nvPr/>
            </p:nvSpPr>
            <p:spPr>
              <a:xfrm>
                <a:off x="7615285" y="4869279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14C0C43-11BD-A054-E09F-C667844887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15864" y="4920168"/>
              <a:ext cx="1427716" cy="422299"/>
              <a:chOff x="6963828" y="4561502"/>
              <a:chExt cx="1427715" cy="422299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93B4959-F26B-8C36-6A95-03F8687911A8}"/>
                  </a:ext>
                </a:extLst>
              </p:cNvPr>
              <p:cNvSpPr txBox="1"/>
              <p:nvPr/>
            </p:nvSpPr>
            <p:spPr>
              <a:xfrm>
                <a:off x="7023890" y="4618763"/>
                <a:ext cx="130759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normAutofit fontScale="92500"/>
              </a:bodyPr>
              <a:lstStyle/>
              <a:p>
                <a:pPr algn="ctr"/>
                <a:r>
                  <a:rPr lang="en-US" sz="1401" dirty="0"/>
                  <a:t>SceneView Class 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8F9D783-EDD8-8C8C-FEFE-76E4CC3D2441}"/>
                  </a:ext>
                </a:extLst>
              </p:cNvPr>
              <p:cNvSpPr/>
              <p:nvPr/>
            </p:nvSpPr>
            <p:spPr>
              <a:xfrm>
                <a:off x="7617624" y="4561502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B337C7F4-A27E-808E-9B9A-5826DFFC1D45}"/>
                  </a:ext>
                </a:extLst>
              </p:cNvPr>
              <p:cNvSpPr/>
              <p:nvPr/>
            </p:nvSpPr>
            <p:spPr>
              <a:xfrm>
                <a:off x="8271420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3BF87AE-392A-508B-1DA5-12FE3C25D50A}"/>
                  </a:ext>
                </a:extLst>
              </p:cNvPr>
              <p:cNvSpPr/>
              <p:nvPr/>
            </p:nvSpPr>
            <p:spPr>
              <a:xfrm>
                <a:off x="6963828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D8B8715E-2280-D5AE-540C-172F140AC9CD}"/>
                  </a:ext>
                </a:extLst>
              </p:cNvPr>
              <p:cNvSpPr/>
              <p:nvPr/>
            </p:nvSpPr>
            <p:spPr>
              <a:xfrm>
                <a:off x="7615285" y="4869279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B13636E-7809-9CB9-FE6B-9FEE5B5F3F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88455" y="4009745"/>
              <a:ext cx="1427716" cy="422299"/>
              <a:chOff x="6963828" y="4561502"/>
              <a:chExt cx="1427715" cy="422299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A4F256A-A938-09AB-508E-936DBC2147B0}"/>
                  </a:ext>
                </a:extLst>
              </p:cNvPr>
              <p:cNvSpPr txBox="1"/>
              <p:nvPr/>
            </p:nvSpPr>
            <p:spPr>
              <a:xfrm>
                <a:off x="7023890" y="4618763"/>
                <a:ext cx="130759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sz="1401" dirty="0"/>
                  <a:t>Ribbon Class </a:t>
                </a: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74B1310-A509-F1D4-ED08-661E1C009717}"/>
                  </a:ext>
                </a:extLst>
              </p:cNvPr>
              <p:cNvSpPr/>
              <p:nvPr/>
            </p:nvSpPr>
            <p:spPr>
              <a:xfrm>
                <a:off x="7617624" y="4561502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0802E5D-750E-960C-6EB0-E9771438ED76}"/>
                  </a:ext>
                </a:extLst>
              </p:cNvPr>
              <p:cNvSpPr/>
              <p:nvPr/>
            </p:nvSpPr>
            <p:spPr>
              <a:xfrm>
                <a:off x="8271420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C1840FB0-854C-F196-9C6D-E03F4ED820A3}"/>
                  </a:ext>
                </a:extLst>
              </p:cNvPr>
              <p:cNvSpPr/>
              <p:nvPr/>
            </p:nvSpPr>
            <p:spPr>
              <a:xfrm>
                <a:off x="6963828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97C61B0-7CC0-A141-AE2D-F0C0BDC410F0}"/>
                  </a:ext>
                </a:extLst>
              </p:cNvPr>
              <p:cNvSpPr/>
              <p:nvPr/>
            </p:nvSpPr>
            <p:spPr>
              <a:xfrm>
                <a:off x="7615285" y="4869279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159" name="Straight Arrow Connector 99">
              <a:extLst>
                <a:ext uri="{FF2B5EF4-FFF2-40B4-BE49-F238E27FC236}">
                  <a16:creationId xmlns:a16="http://schemas.microsoft.com/office/drawing/2014/main" id="{A2C1CD22-05C7-529C-F782-9798E093C9C8}"/>
                </a:ext>
              </a:extLst>
            </p:cNvPr>
            <p:cNvCxnSpPr>
              <a:cxnSpLocks/>
              <a:stCxn id="49" idx="4"/>
              <a:endCxn id="142" idx="6"/>
            </p:cNvCxnSpPr>
            <p:nvPr/>
          </p:nvCxnSpPr>
          <p:spPr>
            <a:xfrm rot="5400000">
              <a:off x="5569371" y="2862604"/>
              <a:ext cx="489335" cy="383011"/>
            </a:xfrm>
            <a:prstGeom prst="bentConnector2">
              <a:avLst/>
            </a:prstGeom>
            <a:ln w="38100" cap="flat" cmpd="sng" algn="ctr">
              <a:solidFill>
                <a:srgbClr val="FF0000"/>
              </a:solidFill>
              <a:prstDash val="sysDot"/>
              <a:round/>
              <a:headEnd type="oval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2" name="Straight Arrow Connector 99">
              <a:extLst>
                <a:ext uri="{FF2B5EF4-FFF2-40B4-BE49-F238E27FC236}">
                  <a16:creationId xmlns:a16="http://schemas.microsoft.com/office/drawing/2014/main" id="{3F944126-D5AD-9C28-9D6C-B467469397C0}"/>
                </a:ext>
              </a:extLst>
            </p:cNvPr>
            <p:cNvCxnSpPr>
              <a:cxnSpLocks/>
              <a:stCxn id="49" idx="4"/>
              <a:endCxn id="148" idx="6"/>
            </p:cNvCxnSpPr>
            <p:nvPr/>
          </p:nvCxnSpPr>
          <p:spPr>
            <a:xfrm rot="5400000">
              <a:off x="4413625" y="3539398"/>
              <a:ext cx="2321875" cy="861963"/>
            </a:xfrm>
            <a:prstGeom prst="bentConnector2">
              <a:avLst/>
            </a:prstGeom>
            <a:ln w="38100" cap="flat" cmpd="sng" algn="ctr">
              <a:solidFill>
                <a:srgbClr val="FF0000"/>
              </a:solidFill>
              <a:prstDash val="sysDot"/>
              <a:round/>
              <a:headEnd type="oval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5" name="Straight Arrow Connector 99">
              <a:extLst>
                <a:ext uri="{FF2B5EF4-FFF2-40B4-BE49-F238E27FC236}">
                  <a16:creationId xmlns:a16="http://schemas.microsoft.com/office/drawing/2014/main" id="{B0887A3A-2366-AC2F-492B-A556CE45C034}"/>
                </a:ext>
              </a:extLst>
            </p:cNvPr>
            <p:cNvCxnSpPr>
              <a:cxnSpLocks/>
              <a:stCxn id="49" idx="4"/>
              <a:endCxn id="154" idx="6"/>
            </p:cNvCxnSpPr>
            <p:nvPr/>
          </p:nvCxnSpPr>
          <p:spPr>
            <a:xfrm rot="5400000">
              <a:off x="3705131" y="1920482"/>
              <a:ext cx="1411452" cy="3189372"/>
            </a:xfrm>
            <a:prstGeom prst="bentConnector2">
              <a:avLst/>
            </a:prstGeom>
            <a:ln w="38100" cap="flat" cmpd="sng" algn="ctr">
              <a:solidFill>
                <a:srgbClr val="FF0000"/>
              </a:solidFill>
              <a:prstDash val="sysDot"/>
              <a:round/>
              <a:headEnd type="oval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FBA92208-3A6F-642F-B62A-1337F2F8F0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86115" y="5824002"/>
              <a:ext cx="1427716" cy="422299"/>
              <a:chOff x="6963828" y="4561502"/>
              <a:chExt cx="1427715" cy="422299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0D75047-7480-1F66-19F3-DF5999AB9683}"/>
                  </a:ext>
                </a:extLst>
              </p:cNvPr>
              <p:cNvSpPr txBox="1"/>
              <p:nvPr/>
            </p:nvSpPr>
            <p:spPr>
              <a:xfrm>
                <a:off x="7023890" y="4618763"/>
                <a:ext cx="130759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sz="1401" dirty="0"/>
                  <a:t>Tools Class </a:t>
                </a: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9D87F2A-703D-C7FE-27EC-B44D5E4317CE}"/>
                  </a:ext>
                </a:extLst>
              </p:cNvPr>
              <p:cNvSpPr/>
              <p:nvPr/>
            </p:nvSpPr>
            <p:spPr>
              <a:xfrm>
                <a:off x="7617624" y="4561502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227EF2C-47A9-9E71-1FC7-867C91E89A2D}"/>
                  </a:ext>
                </a:extLst>
              </p:cNvPr>
              <p:cNvSpPr/>
              <p:nvPr/>
            </p:nvSpPr>
            <p:spPr>
              <a:xfrm>
                <a:off x="8271420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0D2E396-E86A-C911-FC2D-9E6A01C8F362}"/>
                  </a:ext>
                </a:extLst>
              </p:cNvPr>
              <p:cNvSpPr/>
              <p:nvPr/>
            </p:nvSpPr>
            <p:spPr>
              <a:xfrm>
                <a:off x="6963828" y="4715390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6F001B1-D682-DFCA-C810-5A898475B663}"/>
                  </a:ext>
                </a:extLst>
              </p:cNvPr>
              <p:cNvSpPr/>
              <p:nvPr/>
            </p:nvSpPr>
            <p:spPr>
              <a:xfrm>
                <a:off x="7615285" y="4869279"/>
                <a:ext cx="120123" cy="11452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FC8A2CC9-1D56-DFAF-1A7B-DFFF81D4D0F8}"/>
                </a:ext>
              </a:extLst>
            </p:cNvPr>
            <p:cNvCxnSpPr>
              <a:cxnSpLocks/>
              <a:stCxn id="156" idx="4"/>
              <a:endCxn id="170" idx="0"/>
            </p:cNvCxnSpPr>
            <p:nvPr/>
          </p:nvCxnSpPr>
          <p:spPr>
            <a:xfrm flipH="1">
              <a:off x="2099973" y="4432044"/>
              <a:ext cx="1" cy="1391958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ysDot"/>
              <a:round/>
              <a:headEnd type="oval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7" name="Straight Arrow Connector 99">
              <a:extLst>
                <a:ext uri="{FF2B5EF4-FFF2-40B4-BE49-F238E27FC236}">
                  <a16:creationId xmlns:a16="http://schemas.microsoft.com/office/drawing/2014/main" id="{B46A1388-FAC9-47E9-64CA-A7FA08223035}"/>
                </a:ext>
              </a:extLst>
            </p:cNvPr>
            <p:cNvCxnSpPr>
              <a:cxnSpLocks/>
              <a:stCxn id="150" idx="4"/>
              <a:endCxn id="181" idx="0"/>
            </p:cNvCxnSpPr>
            <p:nvPr/>
          </p:nvCxnSpPr>
          <p:spPr>
            <a:xfrm rot="16200000" flipH="1">
              <a:off x="4529217" y="5240633"/>
              <a:ext cx="1108604" cy="1312272"/>
            </a:xfrm>
            <a:prstGeom prst="bentConnector3">
              <a:avLst>
                <a:gd name="adj1" fmla="val 50000"/>
              </a:avLst>
            </a:prstGeom>
            <a:ln w="38100" cap="flat" cmpd="sng" algn="ctr">
              <a:solidFill>
                <a:srgbClr val="FF0000"/>
              </a:solidFill>
              <a:prstDash val="sysDot"/>
              <a:round/>
              <a:headEnd type="oval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1" name="Oval 180">
              <a:hlinkClick r:id="rId3" action="ppaction://hlinksldjump"/>
              <a:extLst>
                <a:ext uri="{FF2B5EF4-FFF2-40B4-BE49-F238E27FC236}">
                  <a16:creationId xmlns:a16="http://schemas.microsoft.com/office/drawing/2014/main" id="{17948ED1-C32F-7A60-A891-7694104D3D8E}"/>
                </a:ext>
              </a:extLst>
            </p:cNvPr>
            <p:cNvSpPr/>
            <p:nvPr/>
          </p:nvSpPr>
          <p:spPr>
            <a:xfrm>
              <a:off x="5679593" y="6451071"/>
              <a:ext cx="120123" cy="114522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cxnSp>
          <p:nvCxnSpPr>
            <p:cNvPr id="183" name="Straight Arrow Connector 99">
              <a:extLst>
                <a:ext uri="{FF2B5EF4-FFF2-40B4-BE49-F238E27FC236}">
                  <a16:creationId xmlns:a16="http://schemas.microsoft.com/office/drawing/2014/main" id="{7CEDA171-C879-55A3-5500-4A7A80D9948F}"/>
                </a:ext>
              </a:extLst>
            </p:cNvPr>
            <p:cNvCxnSpPr>
              <a:cxnSpLocks/>
              <a:stCxn id="150" idx="4"/>
              <a:endCxn id="187" idx="0"/>
            </p:cNvCxnSpPr>
            <p:nvPr/>
          </p:nvCxnSpPr>
          <p:spPr>
            <a:xfrm rot="5400000">
              <a:off x="3235899" y="5255649"/>
              <a:ext cx="1104666" cy="1278303"/>
            </a:xfrm>
            <a:prstGeom prst="bentConnector3">
              <a:avLst>
                <a:gd name="adj1" fmla="val 50000"/>
              </a:avLst>
            </a:prstGeom>
            <a:ln w="38100" cap="flat" cmpd="sng" algn="ctr">
              <a:solidFill>
                <a:srgbClr val="FF0000"/>
              </a:solidFill>
              <a:prstDash val="sysDot"/>
              <a:round/>
              <a:headEnd type="oval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6" name="Oval 185">
              <a:hlinkClick r:id="rId3" action="ppaction://hlinksldjump"/>
              <a:extLst>
                <a:ext uri="{FF2B5EF4-FFF2-40B4-BE49-F238E27FC236}">
                  <a16:creationId xmlns:a16="http://schemas.microsoft.com/office/drawing/2014/main" id="{71B8C456-904E-BC76-5995-73EA22F58AC3}"/>
                </a:ext>
              </a:extLst>
            </p:cNvPr>
            <p:cNvSpPr/>
            <p:nvPr/>
          </p:nvSpPr>
          <p:spPr>
            <a:xfrm>
              <a:off x="4367321" y="6447133"/>
              <a:ext cx="120123" cy="114522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87" name="Oval 186">
              <a:hlinkClick r:id="rId3" action="ppaction://hlinksldjump"/>
              <a:extLst>
                <a:ext uri="{FF2B5EF4-FFF2-40B4-BE49-F238E27FC236}">
                  <a16:creationId xmlns:a16="http://schemas.microsoft.com/office/drawing/2014/main" id="{10A7FC5C-1D85-E53D-FB3E-38E1CB539ECC}"/>
                </a:ext>
              </a:extLst>
            </p:cNvPr>
            <p:cNvSpPr/>
            <p:nvPr/>
          </p:nvSpPr>
          <p:spPr>
            <a:xfrm>
              <a:off x="3089018" y="6447133"/>
              <a:ext cx="120123" cy="114522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cxnSp>
          <p:nvCxnSpPr>
            <p:cNvPr id="189" name="Straight Arrow Connector 99">
              <a:extLst>
                <a:ext uri="{FF2B5EF4-FFF2-40B4-BE49-F238E27FC236}">
                  <a16:creationId xmlns:a16="http://schemas.microsoft.com/office/drawing/2014/main" id="{E9A21211-0BC0-20DC-74FA-27D00D68CA81}"/>
                </a:ext>
              </a:extLst>
            </p:cNvPr>
            <p:cNvCxnSpPr>
              <a:cxnSpLocks/>
              <a:stCxn id="150" idx="4"/>
              <a:endCxn id="186" idx="0"/>
            </p:cNvCxnSpPr>
            <p:nvPr/>
          </p:nvCxnSpPr>
          <p:spPr>
            <a:xfrm>
              <a:off x="4427383" y="5342467"/>
              <a:ext cx="0" cy="1104666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ysDot"/>
              <a:round/>
              <a:headEnd type="oval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4" name="Oval 193">
              <a:hlinkClick r:id="rId3" action="ppaction://hlinksldjump"/>
              <a:extLst>
                <a:ext uri="{FF2B5EF4-FFF2-40B4-BE49-F238E27FC236}">
                  <a16:creationId xmlns:a16="http://schemas.microsoft.com/office/drawing/2014/main" id="{45B166EA-756C-E6FA-913D-53CD03BFFAEB}"/>
                </a:ext>
              </a:extLst>
            </p:cNvPr>
            <p:cNvSpPr/>
            <p:nvPr/>
          </p:nvSpPr>
          <p:spPr>
            <a:xfrm>
              <a:off x="5083519" y="6440987"/>
              <a:ext cx="120123" cy="114522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95" name="Oval 194">
              <a:hlinkClick r:id="rId3" action="ppaction://hlinksldjump"/>
              <a:extLst>
                <a:ext uri="{FF2B5EF4-FFF2-40B4-BE49-F238E27FC236}">
                  <a16:creationId xmlns:a16="http://schemas.microsoft.com/office/drawing/2014/main" id="{C2ED8572-7C8C-F6D9-8ED1-EB67253A8F1E}"/>
                </a:ext>
              </a:extLst>
            </p:cNvPr>
            <p:cNvSpPr/>
            <p:nvPr/>
          </p:nvSpPr>
          <p:spPr>
            <a:xfrm>
              <a:off x="3716451" y="6447133"/>
              <a:ext cx="120123" cy="114522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cxnSp>
          <p:nvCxnSpPr>
            <p:cNvPr id="196" name="Straight Arrow Connector 99">
              <a:extLst>
                <a:ext uri="{FF2B5EF4-FFF2-40B4-BE49-F238E27FC236}">
                  <a16:creationId xmlns:a16="http://schemas.microsoft.com/office/drawing/2014/main" id="{341D4E8D-C7DF-3C39-0C83-5F663D01ED37}"/>
                </a:ext>
              </a:extLst>
            </p:cNvPr>
            <p:cNvCxnSpPr>
              <a:cxnSpLocks/>
              <a:stCxn id="150" idx="4"/>
              <a:endCxn id="194" idx="0"/>
            </p:cNvCxnSpPr>
            <p:nvPr/>
          </p:nvCxnSpPr>
          <p:spPr>
            <a:xfrm rot="16200000" flipH="1">
              <a:off x="4236222" y="5533628"/>
              <a:ext cx="1098520" cy="716198"/>
            </a:xfrm>
            <a:prstGeom prst="bentConnector3">
              <a:avLst>
                <a:gd name="adj1" fmla="val 50000"/>
              </a:avLst>
            </a:prstGeom>
            <a:ln w="38100" cap="flat" cmpd="sng" algn="ctr">
              <a:solidFill>
                <a:srgbClr val="FF0000"/>
              </a:solidFill>
              <a:prstDash val="sysDot"/>
              <a:round/>
              <a:headEnd type="oval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9" name="Straight Arrow Connector 99">
              <a:extLst>
                <a:ext uri="{FF2B5EF4-FFF2-40B4-BE49-F238E27FC236}">
                  <a16:creationId xmlns:a16="http://schemas.microsoft.com/office/drawing/2014/main" id="{4059D2CB-F742-8685-5D1A-DB48600AE990}"/>
                </a:ext>
              </a:extLst>
            </p:cNvPr>
            <p:cNvCxnSpPr>
              <a:cxnSpLocks/>
              <a:stCxn id="150" idx="4"/>
              <a:endCxn id="195" idx="0"/>
            </p:cNvCxnSpPr>
            <p:nvPr/>
          </p:nvCxnSpPr>
          <p:spPr>
            <a:xfrm rot="5400000">
              <a:off x="3549615" y="5569365"/>
              <a:ext cx="1104666" cy="650870"/>
            </a:xfrm>
            <a:prstGeom prst="bentConnector3">
              <a:avLst>
                <a:gd name="adj1" fmla="val 50000"/>
              </a:avLst>
            </a:prstGeom>
            <a:ln w="38100" cap="flat" cmpd="sng" algn="ctr">
              <a:solidFill>
                <a:srgbClr val="FF0000"/>
              </a:solidFill>
              <a:prstDash val="sysDot"/>
              <a:round/>
              <a:headEnd type="oval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95CC208B-507C-04BC-B86D-9016AD6A4EF1}"/>
                </a:ext>
              </a:extLst>
            </p:cNvPr>
            <p:cNvGrpSpPr/>
            <p:nvPr/>
          </p:nvGrpSpPr>
          <p:grpSpPr>
            <a:xfrm>
              <a:off x="1307970" y="2594587"/>
              <a:ext cx="4570647" cy="2883072"/>
              <a:chOff x="1307970" y="2594587"/>
              <a:chExt cx="4570647" cy="2883072"/>
            </a:xfrm>
          </p:grpSpPr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0C27307C-D8FC-BE7C-524D-18A7B237D665}"/>
                  </a:ext>
                </a:extLst>
              </p:cNvPr>
              <p:cNvGrpSpPr/>
              <p:nvPr/>
            </p:nvGrpSpPr>
            <p:grpSpPr>
              <a:xfrm>
                <a:off x="1307970" y="2954199"/>
                <a:ext cx="4570647" cy="2523460"/>
                <a:chOff x="1307970" y="2954199"/>
                <a:chExt cx="4570647" cy="2523460"/>
              </a:xfrm>
            </p:grpSpPr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06C8FB24-F728-37A3-E0C1-7B5FFF65F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7970" y="2954199"/>
                  <a:ext cx="4560863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F0ADAF5D-A2B4-787D-63B4-D11EA89E7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8833" y="2954199"/>
                  <a:ext cx="0" cy="252346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EBFD054A-1C53-1744-F69F-BC5EEDB6AB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7754" y="5477659"/>
                  <a:ext cx="4560863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E4A90B35-69B7-2298-5881-059551DF31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7970" y="2954199"/>
                  <a:ext cx="9784" cy="252346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86C7EBD-9E7B-39AD-5D4B-3E60ABDF56F6}"/>
                  </a:ext>
                </a:extLst>
              </p:cNvPr>
              <p:cNvSpPr txBox="1"/>
              <p:nvPr/>
            </p:nvSpPr>
            <p:spPr>
              <a:xfrm>
                <a:off x="1384511" y="2594587"/>
                <a:ext cx="1626406" cy="369332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UI Components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BC701C16-2954-61C4-DC00-BE8E3EA7D73D}"/>
                </a:ext>
              </a:extLst>
            </p:cNvPr>
            <p:cNvGrpSpPr/>
            <p:nvPr/>
          </p:nvGrpSpPr>
          <p:grpSpPr>
            <a:xfrm>
              <a:off x="6221400" y="2954199"/>
              <a:ext cx="1756224" cy="2902512"/>
              <a:chOff x="6221400" y="2954199"/>
              <a:chExt cx="1756224" cy="2902512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E9AC809C-1A65-BEDF-C894-6F9EC3826B66}"/>
                  </a:ext>
                </a:extLst>
              </p:cNvPr>
              <p:cNvGrpSpPr/>
              <p:nvPr/>
            </p:nvGrpSpPr>
            <p:grpSpPr>
              <a:xfrm>
                <a:off x="6221400" y="2954199"/>
                <a:ext cx="1756224" cy="2539087"/>
                <a:chOff x="6221400" y="2954199"/>
                <a:chExt cx="1756224" cy="2539087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480A3877-607E-136D-C0BD-209C36BDB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33885" y="2954199"/>
                  <a:ext cx="0" cy="252346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35165438-0367-89DE-E19B-856ECD55E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624" y="2969826"/>
                  <a:ext cx="0" cy="252346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77D1F9CC-6200-33CB-01CC-87ECFF8A4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33885" y="5493286"/>
                  <a:ext cx="1743739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2EA08AC-4711-1297-B025-397C8BCF8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1400" y="2963919"/>
                  <a:ext cx="1743739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D432D010-B29D-881B-91F1-3A7EB66171CE}"/>
                  </a:ext>
                </a:extLst>
              </p:cNvPr>
              <p:cNvSpPr txBox="1"/>
              <p:nvPr/>
            </p:nvSpPr>
            <p:spPr>
              <a:xfrm>
                <a:off x="6221400" y="5487379"/>
                <a:ext cx="1727368" cy="369332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Render Contexts</a:t>
                </a:r>
              </a:p>
            </p:txBody>
          </p: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29C8BEB-E708-5E68-70F6-83CC9366DC28}"/>
                </a:ext>
              </a:extLst>
            </p:cNvPr>
            <p:cNvSpPr txBox="1"/>
            <p:nvPr/>
          </p:nvSpPr>
          <p:spPr>
            <a:xfrm>
              <a:off x="9117757" y="2409921"/>
              <a:ext cx="1482903" cy="369332"/>
            </a:xfrm>
            <a:prstGeom prst="rect">
              <a:avLst/>
            </a:prstGeom>
            <a:noFill/>
            <a:ln w="381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UI Wrapper?</a:t>
              </a: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20FA90C-B8BE-7894-0336-0BBB5389EEC2}"/>
                </a:ext>
              </a:extLst>
            </p:cNvPr>
            <p:cNvCxnSpPr>
              <a:cxnSpLocks/>
              <a:stCxn id="56" idx="6"/>
              <a:endCxn id="229" idx="1"/>
            </p:cNvCxnSpPr>
            <p:nvPr/>
          </p:nvCxnSpPr>
          <p:spPr>
            <a:xfrm flipV="1">
              <a:off x="8535025" y="2594587"/>
              <a:ext cx="582732" cy="3704"/>
            </a:xfrm>
            <a:prstGeom prst="line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1F77E0FE-4632-C846-FEB5-63786B185E17}"/>
              </a:ext>
            </a:extLst>
          </p:cNvPr>
          <p:cNvSpPr txBox="1"/>
          <p:nvPr/>
        </p:nvSpPr>
        <p:spPr>
          <a:xfrm>
            <a:off x="112454" y="6332991"/>
            <a:ext cx="208256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4" action="ppaction://hlinksldjump"/>
              </a:rPr>
              <a:t>Table of 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113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29715-80B2-9DB2-29C1-7773A2840223}"/>
              </a:ext>
            </a:extLst>
          </p:cNvPr>
          <p:cNvSpPr txBox="1"/>
          <p:nvPr/>
        </p:nvSpPr>
        <p:spPr>
          <a:xfrm>
            <a:off x="112454" y="124899"/>
            <a:ext cx="1907416" cy="36946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dirty="0"/>
              <a:t>…CLASS DIAGRAM</a:t>
            </a:r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E0E2BB07-84B6-D10E-85CB-DE011950593E}"/>
              </a:ext>
            </a:extLst>
          </p:cNvPr>
          <p:cNvSpPr/>
          <p:nvPr/>
        </p:nvSpPr>
        <p:spPr>
          <a:xfrm>
            <a:off x="996377" y="848993"/>
            <a:ext cx="120123" cy="114522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 sz="180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710FBA-60B2-2D1C-0579-8B15250892FD}"/>
              </a:ext>
            </a:extLst>
          </p:cNvPr>
          <p:cNvGrpSpPr>
            <a:grpSpLocks noChangeAspect="1"/>
          </p:cNvGrpSpPr>
          <p:nvPr/>
        </p:nvGrpSpPr>
        <p:grpSpPr>
          <a:xfrm>
            <a:off x="344921" y="1421134"/>
            <a:ext cx="1427716" cy="422299"/>
            <a:chOff x="6963828" y="4561502"/>
            <a:chExt cx="1427715" cy="4222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77843-B02F-7B87-429D-6AD5D988B014}"/>
                </a:ext>
              </a:extLst>
            </p:cNvPr>
            <p:cNvSpPr txBox="1"/>
            <p:nvPr/>
          </p:nvSpPr>
          <p:spPr>
            <a:xfrm>
              <a:off x="7023890" y="4618763"/>
              <a:ext cx="130759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sz="1401" dirty="0"/>
                <a:t>Camera Class 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16183B-A15F-C7DC-E76D-A45F5B2B4E33}"/>
                </a:ext>
              </a:extLst>
            </p:cNvPr>
            <p:cNvSpPr/>
            <p:nvPr/>
          </p:nvSpPr>
          <p:spPr>
            <a:xfrm>
              <a:off x="7617624" y="4561502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128143-7CEF-6C64-B24F-972BEC300AFC}"/>
                </a:ext>
              </a:extLst>
            </p:cNvPr>
            <p:cNvSpPr/>
            <p:nvPr/>
          </p:nvSpPr>
          <p:spPr>
            <a:xfrm>
              <a:off x="8271420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701806-3D4C-CBD9-FF09-C341E9D3E50F}"/>
                </a:ext>
              </a:extLst>
            </p:cNvPr>
            <p:cNvSpPr/>
            <p:nvPr/>
          </p:nvSpPr>
          <p:spPr>
            <a:xfrm>
              <a:off x="6963828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D10360-9428-3600-5849-D441A2133D16}"/>
                </a:ext>
              </a:extLst>
            </p:cNvPr>
            <p:cNvSpPr/>
            <p:nvPr/>
          </p:nvSpPr>
          <p:spPr>
            <a:xfrm>
              <a:off x="7615285" y="4869279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</p:grpSp>
      <p:cxnSp>
        <p:nvCxnSpPr>
          <p:cNvPr id="38" name="Straight Arrow Connector 99">
            <a:extLst>
              <a:ext uri="{FF2B5EF4-FFF2-40B4-BE49-F238E27FC236}">
                <a16:creationId xmlns:a16="http://schemas.microsoft.com/office/drawing/2014/main" id="{5BCDC13B-96B7-C27C-1F43-54CD5972719F}"/>
              </a:ext>
            </a:extLst>
          </p:cNvPr>
          <p:cNvCxnSpPr>
            <a:cxnSpLocks/>
            <a:stCxn id="10" idx="0"/>
            <a:endCxn id="3" idx="4"/>
          </p:cNvCxnSpPr>
          <p:nvPr/>
        </p:nvCxnSpPr>
        <p:spPr>
          <a:xfrm flipH="1" flipV="1">
            <a:off x="1056439" y="963515"/>
            <a:ext cx="2340" cy="457619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9962781-9827-7516-8504-8C3B56781BAD}"/>
              </a:ext>
            </a:extLst>
          </p:cNvPr>
          <p:cNvGrpSpPr>
            <a:grpSpLocks noChangeAspect="1"/>
          </p:cNvGrpSpPr>
          <p:nvPr/>
        </p:nvGrpSpPr>
        <p:grpSpPr>
          <a:xfrm>
            <a:off x="2542703" y="1421134"/>
            <a:ext cx="1427716" cy="422299"/>
            <a:chOff x="6963828" y="4561502"/>
            <a:chExt cx="1427715" cy="42229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B49A734-F8DF-B636-DB61-EFB539C1BE3D}"/>
                </a:ext>
              </a:extLst>
            </p:cNvPr>
            <p:cNvSpPr txBox="1"/>
            <p:nvPr/>
          </p:nvSpPr>
          <p:spPr>
            <a:xfrm>
              <a:off x="7023890" y="4618763"/>
              <a:ext cx="130759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sz="1401" dirty="0"/>
                <a:t>Element Class 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A9DA681-D11C-3CB9-BECA-7FDC8794D4B6}"/>
                </a:ext>
              </a:extLst>
            </p:cNvPr>
            <p:cNvSpPr/>
            <p:nvPr/>
          </p:nvSpPr>
          <p:spPr>
            <a:xfrm>
              <a:off x="7617624" y="4561502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966740F-6D43-32CB-DAC1-D0002DA0A7D1}"/>
                </a:ext>
              </a:extLst>
            </p:cNvPr>
            <p:cNvSpPr/>
            <p:nvPr/>
          </p:nvSpPr>
          <p:spPr>
            <a:xfrm>
              <a:off x="8271420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3A8B7C7-6F7D-12EB-DEF4-8F7E60B7865C}"/>
                </a:ext>
              </a:extLst>
            </p:cNvPr>
            <p:cNvSpPr/>
            <p:nvPr/>
          </p:nvSpPr>
          <p:spPr>
            <a:xfrm>
              <a:off x="6963828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03B8D11-5BFC-9B8E-1D6C-1CD1D1E5745B}"/>
                </a:ext>
              </a:extLst>
            </p:cNvPr>
            <p:cNvSpPr/>
            <p:nvPr/>
          </p:nvSpPr>
          <p:spPr>
            <a:xfrm>
              <a:off x="7615285" y="4869279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771F84-A5A5-F4C0-5D05-14F2B03C5376}"/>
              </a:ext>
            </a:extLst>
          </p:cNvPr>
          <p:cNvCxnSpPr>
            <a:cxnSpLocks/>
            <a:stCxn id="11" idx="6"/>
            <a:endCxn id="61" idx="2"/>
          </p:cNvCxnSpPr>
          <p:nvPr/>
        </p:nvCxnSpPr>
        <p:spPr>
          <a:xfrm>
            <a:off x="1772637" y="1632283"/>
            <a:ext cx="770066" cy="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ysDot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Oval 68">
            <a:hlinkClick r:id="rId2" action="ppaction://hlinksldjump"/>
            <a:extLst>
              <a:ext uri="{FF2B5EF4-FFF2-40B4-BE49-F238E27FC236}">
                <a16:creationId xmlns:a16="http://schemas.microsoft.com/office/drawing/2014/main" id="{A83EB133-4833-3F6B-E60A-01D983777BD5}"/>
              </a:ext>
            </a:extLst>
          </p:cNvPr>
          <p:cNvSpPr/>
          <p:nvPr/>
        </p:nvSpPr>
        <p:spPr>
          <a:xfrm>
            <a:off x="997548" y="3429000"/>
            <a:ext cx="120123" cy="114522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 sz="1801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F31C1E-DEDD-3ED6-C98E-6384C8A8B430}"/>
              </a:ext>
            </a:extLst>
          </p:cNvPr>
          <p:cNvGrpSpPr>
            <a:grpSpLocks noChangeAspect="1"/>
          </p:cNvGrpSpPr>
          <p:nvPr/>
        </p:nvGrpSpPr>
        <p:grpSpPr>
          <a:xfrm>
            <a:off x="344921" y="3999652"/>
            <a:ext cx="1427716" cy="422299"/>
            <a:chOff x="6963828" y="4561502"/>
            <a:chExt cx="1427715" cy="42229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7ACC38-38FF-877D-C614-3F7E103A252A}"/>
                </a:ext>
              </a:extLst>
            </p:cNvPr>
            <p:cNvSpPr txBox="1"/>
            <p:nvPr/>
          </p:nvSpPr>
          <p:spPr>
            <a:xfrm>
              <a:off x="7023890" y="4618763"/>
              <a:ext cx="130759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normAutofit fontScale="55000" lnSpcReduction="20000"/>
            </a:bodyPr>
            <a:lstStyle/>
            <a:p>
              <a:pPr algn="ctr"/>
              <a:r>
                <a:rPr lang="en-US" sz="1401" dirty="0"/>
                <a:t>OpenGL_FrameBuffer Class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3C27AAD-58B1-836F-9863-7887EF2A3231}"/>
                </a:ext>
              </a:extLst>
            </p:cNvPr>
            <p:cNvSpPr/>
            <p:nvPr/>
          </p:nvSpPr>
          <p:spPr>
            <a:xfrm>
              <a:off x="7617624" y="4561502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21B20B-119A-3554-0B52-B16F911AB49F}"/>
                </a:ext>
              </a:extLst>
            </p:cNvPr>
            <p:cNvSpPr/>
            <p:nvPr/>
          </p:nvSpPr>
          <p:spPr>
            <a:xfrm>
              <a:off x="8271420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FA1ED37-B958-5747-8F43-2C5BC5D1254B}"/>
                </a:ext>
              </a:extLst>
            </p:cNvPr>
            <p:cNvSpPr/>
            <p:nvPr/>
          </p:nvSpPr>
          <p:spPr>
            <a:xfrm>
              <a:off x="6963828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52E91C-D5EA-523B-9D7A-1001FFF42580}"/>
                </a:ext>
              </a:extLst>
            </p:cNvPr>
            <p:cNvSpPr/>
            <p:nvPr/>
          </p:nvSpPr>
          <p:spPr>
            <a:xfrm>
              <a:off x="7615285" y="4869279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</p:grpSp>
      <p:cxnSp>
        <p:nvCxnSpPr>
          <p:cNvPr id="76" name="Straight Arrow Connector 99">
            <a:extLst>
              <a:ext uri="{FF2B5EF4-FFF2-40B4-BE49-F238E27FC236}">
                <a16:creationId xmlns:a16="http://schemas.microsoft.com/office/drawing/2014/main" id="{8C16A235-A8C7-26C6-E464-C5344CD6340E}"/>
              </a:ext>
            </a:extLst>
          </p:cNvPr>
          <p:cNvCxnSpPr>
            <a:cxnSpLocks/>
            <a:stCxn id="72" idx="0"/>
            <a:endCxn id="69" idx="4"/>
          </p:cNvCxnSpPr>
          <p:nvPr/>
        </p:nvCxnSpPr>
        <p:spPr>
          <a:xfrm flipH="1" flipV="1">
            <a:off x="1057610" y="3543522"/>
            <a:ext cx="1169" cy="45613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D6BBF1A-A7C6-076B-D0F8-F0B2F6197908}"/>
              </a:ext>
            </a:extLst>
          </p:cNvPr>
          <p:cNvGrpSpPr>
            <a:grpSpLocks noChangeAspect="1"/>
          </p:cNvGrpSpPr>
          <p:nvPr/>
        </p:nvGrpSpPr>
        <p:grpSpPr>
          <a:xfrm>
            <a:off x="2542703" y="3999652"/>
            <a:ext cx="1427716" cy="422299"/>
            <a:chOff x="6963828" y="4561502"/>
            <a:chExt cx="1427715" cy="42229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EB9C775-D668-59D6-A2B6-9A276CA64639}"/>
                </a:ext>
              </a:extLst>
            </p:cNvPr>
            <p:cNvSpPr txBox="1"/>
            <p:nvPr/>
          </p:nvSpPr>
          <p:spPr>
            <a:xfrm>
              <a:off x="7023890" y="4618763"/>
              <a:ext cx="130759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normAutofit fontScale="85000" lnSpcReduction="10000"/>
            </a:bodyPr>
            <a:lstStyle/>
            <a:p>
              <a:pPr algn="ctr"/>
              <a:r>
                <a:rPr lang="en-US" sz="1401" dirty="0"/>
                <a:t>FrameBuffer Class 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8977A28-B75C-4D82-3030-63E499CE655C}"/>
                </a:ext>
              </a:extLst>
            </p:cNvPr>
            <p:cNvSpPr/>
            <p:nvPr/>
          </p:nvSpPr>
          <p:spPr>
            <a:xfrm>
              <a:off x="7617624" y="4561502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A77B4C7-04AE-76BB-A9EB-4C23F4A88B2A}"/>
                </a:ext>
              </a:extLst>
            </p:cNvPr>
            <p:cNvSpPr/>
            <p:nvPr/>
          </p:nvSpPr>
          <p:spPr>
            <a:xfrm>
              <a:off x="8271420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E749C8C-7AD6-35E0-A415-9E6F27053A04}"/>
                </a:ext>
              </a:extLst>
            </p:cNvPr>
            <p:cNvSpPr/>
            <p:nvPr/>
          </p:nvSpPr>
          <p:spPr>
            <a:xfrm>
              <a:off x="6963828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8718210-D95A-A916-7DBD-2378DCEFAFAB}"/>
                </a:ext>
              </a:extLst>
            </p:cNvPr>
            <p:cNvSpPr/>
            <p:nvPr/>
          </p:nvSpPr>
          <p:spPr>
            <a:xfrm>
              <a:off x="7615285" y="4869279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1CBEC10-38ED-E28F-732B-B5F41863D339}"/>
              </a:ext>
            </a:extLst>
          </p:cNvPr>
          <p:cNvCxnSpPr>
            <a:cxnSpLocks/>
            <a:stCxn id="73" idx="6"/>
            <a:endCxn id="81" idx="2"/>
          </p:cNvCxnSpPr>
          <p:nvPr/>
        </p:nvCxnSpPr>
        <p:spPr>
          <a:xfrm>
            <a:off x="1772637" y="4210801"/>
            <a:ext cx="770066" cy="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ysDot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Oval 83">
            <a:hlinkClick r:id="rId2" action="ppaction://hlinksldjump"/>
            <a:extLst>
              <a:ext uri="{FF2B5EF4-FFF2-40B4-BE49-F238E27FC236}">
                <a16:creationId xmlns:a16="http://schemas.microsoft.com/office/drawing/2014/main" id="{97C90DA0-C75A-F4A0-1470-807E52E1C835}"/>
              </a:ext>
            </a:extLst>
          </p:cNvPr>
          <p:cNvSpPr/>
          <p:nvPr/>
        </p:nvSpPr>
        <p:spPr>
          <a:xfrm>
            <a:off x="6035938" y="848993"/>
            <a:ext cx="120123" cy="114522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 sz="1801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07BFE8B-4171-08AA-CFDA-B3EFC059FF3A}"/>
              </a:ext>
            </a:extLst>
          </p:cNvPr>
          <p:cNvGrpSpPr>
            <a:grpSpLocks noChangeAspect="1"/>
          </p:cNvGrpSpPr>
          <p:nvPr/>
        </p:nvGrpSpPr>
        <p:grpSpPr>
          <a:xfrm>
            <a:off x="5382142" y="1419646"/>
            <a:ext cx="1427716" cy="422299"/>
            <a:chOff x="6963828" y="4561502"/>
            <a:chExt cx="1427715" cy="42229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6EFEFC-29C9-25C8-341D-614CAC316F39}"/>
                </a:ext>
              </a:extLst>
            </p:cNvPr>
            <p:cNvSpPr txBox="1"/>
            <p:nvPr/>
          </p:nvSpPr>
          <p:spPr>
            <a:xfrm>
              <a:off x="7023890" y="4618763"/>
              <a:ext cx="130759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sz="1401" dirty="0"/>
                <a:t>Shader Class 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66850AD-D126-9549-510C-3C9C7ECEE41B}"/>
                </a:ext>
              </a:extLst>
            </p:cNvPr>
            <p:cNvSpPr/>
            <p:nvPr/>
          </p:nvSpPr>
          <p:spPr>
            <a:xfrm>
              <a:off x="7617624" y="4561502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C3CD54D-366F-80CA-0173-68C58D5E433A}"/>
                </a:ext>
              </a:extLst>
            </p:cNvPr>
            <p:cNvSpPr/>
            <p:nvPr/>
          </p:nvSpPr>
          <p:spPr>
            <a:xfrm>
              <a:off x="8271420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0D4A6AE-5F35-2E7B-4F17-A9CE426D6568}"/>
                </a:ext>
              </a:extLst>
            </p:cNvPr>
            <p:cNvSpPr/>
            <p:nvPr/>
          </p:nvSpPr>
          <p:spPr>
            <a:xfrm>
              <a:off x="6963828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7B4DA3A-F92B-A7A1-9B1B-60F678B117C2}"/>
                </a:ext>
              </a:extLst>
            </p:cNvPr>
            <p:cNvSpPr/>
            <p:nvPr/>
          </p:nvSpPr>
          <p:spPr>
            <a:xfrm>
              <a:off x="7615285" y="4869279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</p:grpSp>
      <p:cxnSp>
        <p:nvCxnSpPr>
          <p:cNvPr id="91" name="Straight Arrow Connector 99">
            <a:extLst>
              <a:ext uri="{FF2B5EF4-FFF2-40B4-BE49-F238E27FC236}">
                <a16:creationId xmlns:a16="http://schemas.microsoft.com/office/drawing/2014/main" id="{9D1F0ACC-1129-E04A-5F81-B9E38F22A6D3}"/>
              </a:ext>
            </a:extLst>
          </p:cNvPr>
          <p:cNvCxnSpPr>
            <a:cxnSpLocks/>
            <a:stCxn id="87" idx="0"/>
            <a:endCxn id="84" idx="4"/>
          </p:cNvCxnSpPr>
          <p:nvPr/>
        </p:nvCxnSpPr>
        <p:spPr>
          <a:xfrm flipV="1">
            <a:off x="6096000" y="963515"/>
            <a:ext cx="0" cy="456131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Oval 91">
            <a:hlinkClick r:id="rId2" action="ppaction://hlinksldjump"/>
            <a:extLst>
              <a:ext uri="{FF2B5EF4-FFF2-40B4-BE49-F238E27FC236}">
                <a16:creationId xmlns:a16="http://schemas.microsoft.com/office/drawing/2014/main" id="{6B222AAC-11CD-29B0-B61E-FF9F3902353A}"/>
              </a:ext>
            </a:extLst>
          </p:cNvPr>
          <p:cNvSpPr/>
          <p:nvPr/>
        </p:nvSpPr>
        <p:spPr>
          <a:xfrm>
            <a:off x="6046908" y="3429000"/>
            <a:ext cx="120123" cy="114522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 sz="1801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1C8573-4CFB-CB14-A1C6-5A32B5E0C8EF}"/>
              </a:ext>
            </a:extLst>
          </p:cNvPr>
          <p:cNvGrpSpPr>
            <a:grpSpLocks noChangeAspect="1"/>
          </p:cNvGrpSpPr>
          <p:nvPr/>
        </p:nvGrpSpPr>
        <p:grpSpPr>
          <a:xfrm>
            <a:off x="5391942" y="3999652"/>
            <a:ext cx="1427716" cy="422299"/>
            <a:chOff x="6963828" y="4561502"/>
            <a:chExt cx="1427715" cy="42229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192358-B81A-6A7B-E37C-E09A7F118C5D}"/>
                </a:ext>
              </a:extLst>
            </p:cNvPr>
            <p:cNvSpPr txBox="1"/>
            <p:nvPr/>
          </p:nvSpPr>
          <p:spPr>
            <a:xfrm>
              <a:off x="7023890" y="4618763"/>
              <a:ext cx="130759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sz="1401" dirty="0"/>
                <a:t>Light Class 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5D90D60-61F6-03EB-ADBA-683FBA961C0D}"/>
                </a:ext>
              </a:extLst>
            </p:cNvPr>
            <p:cNvSpPr/>
            <p:nvPr/>
          </p:nvSpPr>
          <p:spPr>
            <a:xfrm>
              <a:off x="7617624" y="4561502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64ABF2D-D226-28E3-79AD-DC619B1C7416}"/>
                </a:ext>
              </a:extLst>
            </p:cNvPr>
            <p:cNvSpPr/>
            <p:nvPr/>
          </p:nvSpPr>
          <p:spPr>
            <a:xfrm>
              <a:off x="8271420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DE8CF4A-E82A-ACD8-8E2C-23AAC4F36254}"/>
                </a:ext>
              </a:extLst>
            </p:cNvPr>
            <p:cNvSpPr/>
            <p:nvPr/>
          </p:nvSpPr>
          <p:spPr>
            <a:xfrm>
              <a:off x="6963828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FC76BC6-9531-DD7E-84AC-E4F0F09AEFCA}"/>
                </a:ext>
              </a:extLst>
            </p:cNvPr>
            <p:cNvSpPr/>
            <p:nvPr/>
          </p:nvSpPr>
          <p:spPr>
            <a:xfrm>
              <a:off x="7615285" y="4869279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</p:grpSp>
      <p:cxnSp>
        <p:nvCxnSpPr>
          <p:cNvPr id="99" name="Straight Arrow Connector 99">
            <a:extLst>
              <a:ext uri="{FF2B5EF4-FFF2-40B4-BE49-F238E27FC236}">
                <a16:creationId xmlns:a16="http://schemas.microsoft.com/office/drawing/2014/main" id="{53BEF153-2B5E-FE1A-F694-21A53A7F9286}"/>
              </a:ext>
            </a:extLst>
          </p:cNvPr>
          <p:cNvCxnSpPr>
            <a:cxnSpLocks/>
            <a:stCxn id="95" idx="0"/>
            <a:endCxn id="92" idx="4"/>
          </p:cNvCxnSpPr>
          <p:nvPr/>
        </p:nvCxnSpPr>
        <p:spPr>
          <a:xfrm flipV="1">
            <a:off x="6105800" y="3543522"/>
            <a:ext cx="1170" cy="45613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F09104A-6B0A-806C-B673-95260A37B4D1}"/>
              </a:ext>
            </a:extLst>
          </p:cNvPr>
          <p:cNvGrpSpPr>
            <a:grpSpLocks noChangeAspect="1"/>
          </p:cNvGrpSpPr>
          <p:nvPr/>
        </p:nvGrpSpPr>
        <p:grpSpPr>
          <a:xfrm>
            <a:off x="7589724" y="3999652"/>
            <a:ext cx="1427716" cy="422299"/>
            <a:chOff x="6963828" y="4561502"/>
            <a:chExt cx="1427715" cy="42229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4DEC4C-E0B3-E756-28C5-BFC39A7563E8}"/>
                </a:ext>
              </a:extLst>
            </p:cNvPr>
            <p:cNvSpPr txBox="1"/>
            <p:nvPr/>
          </p:nvSpPr>
          <p:spPr>
            <a:xfrm>
              <a:off x="7023890" y="4618763"/>
              <a:ext cx="130759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sz="1401" dirty="0"/>
                <a:t>Element Class 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2BC1A97-2E67-16C0-D02E-8A647AD75402}"/>
                </a:ext>
              </a:extLst>
            </p:cNvPr>
            <p:cNvSpPr/>
            <p:nvPr/>
          </p:nvSpPr>
          <p:spPr>
            <a:xfrm>
              <a:off x="7617624" y="4561502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A8BDABA-71CB-BD01-75CB-4B47449405EA}"/>
                </a:ext>
              </a:extLst>
            </p:cNvPr>
            <p:cNvSpPr/>
            <p:nvPr/>
          </p:nvSpPr>
          <p:spPr>
            <a:xfrm>
              <a:off x="8271420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723D714-1144-819B-B0D5-616BA769B653}"/>
                </a:ext>
              </a:extLst>
            </p:cNvPr>
            <p:cNvSpPr/>
            <p:nvPr/>
          </p:nvSpPr>
          <p:spPr>
            <a:xfrm>
              <a:off x="6963828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644B41F-C5D6-893F-AD7E-FA35CC6616BB}"/>
                </a:ext>
              </a:extLst>
            </p:cNvPr>
            <p:cNvSpPr/>
            <p:nvPr/>
          </p:nvSpPr>
          <p:spPr>
            <a:xfrm>
              <a:off x="7615285" y="4869279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621364-D302-B302-E975-EA74A7A1D111}"/>
              </a:ext>
            </a:extLst>
          </p:cNvPr>
          <p:cNvCxnSpPr>
            <a:cxnSpLocks/>
            <a:stCxn id="96" idx="6"/>
            <a:endCxn id="104" idx="2"/>
          </p:cNvCxnSpPr>
          <p:nvPr/>
        </p:nvCxnSpPr>
        <p:spPr>
          <a:xfrm>
            <a:off x="6819658" y="4210801"/>
            <a:ext cx="770066" cy="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ysDot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5D127250-E333-F064-A4D8-7C60EFCBB810}"/>
              </a:ext>
            </a:extLst>
          </p:cNvPr>
          <p:cNvSpPr/>
          <p:nvPr/>
        </p:nvSpPr>
        <p:spPr>
          <a:xfrm>
            <a:off x="8955038" y="848993"/>
            <a:ext cx="120123" cy="114522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 sz="1801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3775F54-9100-1125-4FA8-7B6F9EFCE423}"/>
              </a:ext>
            </a:extLst>
          </p:cNvPr>
          <p:cNvGrpSpPr>
            <a:grpSpLocks noChangeAspect="1"/>
          </p:cNvGrpSpPr>
          <p:nvPr/>
        </p:nvGrpSpPr>
        <p:grpSpPr>
          <a:xfrm>
            <a:off x="8303582" y="1419646"/>
            <a:ext cx="1427716" cy="422299"/>
            <a:chOff x="6963828" y="4561502"/>
            <a:chExt cx="1427715" cy="422299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DF354A5-C954-E5C2-C5FC-679598874D12}"/>
                </a:ext>
              </a:extLst>
            </p:cNvPr>
            <p:cNvSpPr txBox="1"/>
            <p:nvPr/>
          </p:nvSpPr>
          <p:spPr>
            <a:xfrm>
              <a:off x="7023890" y="4618763"/>
              <a:ext cx="130759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sz="1401" dirty="0"/>
                <a:t>Mesh Class 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A378EAB-39FD-8A7B-89BE-3546C94B7289}"/>
                </a:ext>
              </a:extLst>
            </p:cNvPr>
            <p:cNvSpPr/>
            <p:nvPr/>
          </p:nvSpPr>
          <p:spPr>
            <a:xfrm>
              <a:off x="7617624" y="4561502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1BA2D69-E024-CF8B-3335-38A132CFA41C}"/>
                </a:ext>
              </a:extLst>
            </p:cNvPr>
            <p:cNvSpPr/>
            <p:nvPr/>
          </p:nvSpPr>
          <p:spPr>
            <a:xfrm>
              <a:off x="8271420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FDB8B48-F1D2-84E4-BA95-B20D560B8D2A}"/>
                </a:ext>
              </a:extLst>
            </p:cNvPr>
            <p:cNvSpPr/>
            <p:nvPr/>
          </p:nvSpPr>
          <p:spPr>
            <a:xfrm>
              <a:off x="6963828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748BCFC-4D1E-7FB1-BA11-FA0CBCE084C3}"/>
                </a:ext>
              </a:extLst>
            </p:cNvPr>
            <p:cNvSpPr/>
            <p:nvPr/>
          </p:nvSpPr>
          <p:spPr>
            <a:xfrm>
              <a:off x="7615285" y="4869279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</p:grpSp>
      <p:cxnSp>
        <p:nvCxnSpPr>
          <p:cNvPr id="114" name="Straight Arrow Connector 99">
            <a:extLst>
              <a:ext uri="{FF2B5EF4-FFF2-40B4-BE49-F238E27FC236}">
                <a16:creationId xmlns:a16="http://schemas.microsoft.com/office/drawing/2014/main" id="{C99C1A8D-03AE-C15C-A631-A960067D73BF}"/>
              </a:ext>
            </a:extLst>
          </p:cNvPr>
          <p:cNvCxnSpPr>
            <a:cxnSpLocks/>
            <a:stCxn id="110" idx="0"/>
            <a:endCxn id="107" idx="4"/>
          </p:cNvCxnSpPr>
          <p:nvPr/>
        </p:nvCxnSpPr>
        <p:spPr>
          <a:xfrm flipH="1" flipV="1">
            <a:off x="9015100" y="963515"/>
            <a:ext cx="2340" cy="456131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2209E3D-9DA0-F6DE-9D25-CB05D8F21C16}"/>
              </a:ext>
            </a:extLst>
          </p:cNvPr>
          <p:cNvGrpSpPr>
            <a:grpSpLocks noChangeAspect="1"/>
          </p:cNvGrpSpPr>
          <p:nvPr/>
        </p:nvGrpSpPr>
        <p:grpSpPr>
          <a:xfrm>
            <a:off x="10501364" y="1419646"/>
            <a:ext cx="1427716" cy="422299"/>
            <a:chOff x="6963828" y="4561502"/>
            <a:chExt cx="1427715" cy="42229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A67A19-4891-65D5-11EF-79D848916B04}"/>
                </a:ext>
              </a:extLst>
            </p:cNvPr>
            <p:cNvSpPr txBox="1"/>
            <p:nvPr/>
          </p:nvSpPr>
          <p:spPr>
            <a:xfrm>
              <a:off x="7023890" y="4618763"/>
              <a:ext cx="130759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sz="1401" dirty="0"/>
                <a:t>Element Class 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6E38AF9-2B9B-7415-616F-3149DB2FA42A}"/>
                </a:ext>
              </a:extLst>
            </p:cNvPr>
            <p:cNvSpPr/>
            <p:nvPr/>
          </p:nvSpPr>
          <p:spPr>
            <a:xfrm>
              <a:off x="7617624" y="4561502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8D9F20D-EBF0-D2F8-3D18-31558756A037}"/>
                </a:ext>
              </a:extLst>
            </p:cNvPr>
            <p:cNvSpPr/>
            <p:nvPr/>
          </p:nvSpPr>
          <p:spPr>
            <a:xfrm>
              <a:off x="8271420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5A59B53-F3B3-C880-850B-681E53267440}"/>
                </a:ext>
              </a:extLst>
            </p:cNvPr>
            <p:cNvSpPr/>
            <p:nvPr/>
          </p:nvSpPr>
          <p:spPr>
            <a:xfrm>
              <a:off x="6963828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1DC0615-A649-40CC-3BDA-B17378AEC522}"/>
                </a:ext>
              </a:extLst>
            </p:cNvPr>
            <p:cNvSpPr/>
            <p:nvPr/>
          </p:nvSpPr>
          <p:spPr>
            <a:xfrm>
              <a:off x="7615285" y="4869279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57A349-55D4-9EEC-2CD0-14052DF2ECBA}"/>
              </a:ext>
            </a:extLst>
          </p:cNvPr>
          <p:cNvCxnSpPr>
            <a:cxnSpLocks/>
            <a:stCxn id="111" idx="6"/>
            <a:endCxn id="119" idx="2"/>
          </p:cNvCxnSpPr>
          <p:nvPr/>
        </p:nvCxnSpPr>
        <p:spPr>
          <a:xfrm>
            <a:off x="9731298" y="1630795"/>
            <a:ext cx="770066" cy="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ysDot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EE8F100-1C89-830B-26A7-992C14BF30E9}"/>
              </a:ext>
            </a:extLst>
          </p:cNvPr>
          <p:cNvCxnSpPr>
            <a:cxnSpLocks/>
            <a:stCxn id="113" idx="4"/>
            <a:endCxn id="125" idx="0"/>
          </p:cNvCxnSpPr>
          <p:nvPr/>
        </p:nvCxnSpPr>
        <p:spPr>
          <a:xfrm>
            <a:off x="9015101" y="1841945"/>
            <a:ext cx="2339" cy="456131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ysDot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FF5636A-5286-8996-F004-894F5678ACBC}"/>
              </a:ext>
            </a:extLst>
          </p:cNvPr>
          <p:cNvGrpSpPr>
            <a:grpSpLocks noChangeAspect="1"/>
          </p:cNvGrpSpPr>
          <p:nvPr/>
        </p:nvGrpSpPr>
        <p:grpSpPr>
          <a:xfrm>
            <a:off x="8303582" y="2298076"/>
            <a:ext cx="1427716" cy="422299"/>
            <a:chOff x="6963828" y="4561502"/>
            <a:chExt cx="1427715" cy="422299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8D6F8C7-3798-17A6-D521-2F119147112B}"/>
                </a:ext>
              </a:extLst>
            </p:cNvPr>
            <p:cNvSpPr txBox="1"/>
            <p:nvPr/>
          </p:nvSpPr>
          <p:spPr>
            <a:xfrm>
              <a:off x="7023890" y="4618763"/>
              <a:ext cx="130759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normAutofit fontScale="62500" lnSpcReduction="20000"/>
            </a:bodyPr>
            <a:lstStyle/>
            <a:p>
              <a:pPr algn="ctr"/>
              <a:r>
                <a:rPr lang="en-US" sz="1401" dirty="0"/>
                <a:t>VertexIndexBuffer Class 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AB8D86D6-5B80-7310-D52A-B1A12697B7FF}"/>
                </a:ext>
              </a:extLst>
            </p:cNvPr>
            <p:cNvSpPr/>
            <p:nvPr/>
          </p:nvSpPr>
          <p:spPr>
            <a:xfrm>
              <a:off x="7617624" y="4561502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F6E8A9C-886B-024E-F701-4B4C4F8335A3}"/>
                </a:ext>
              </a:extLst>
            </p:cNvPr>
            <p:cNvSpPr/>
            <p:nvPr/>
          </p:nvSpPr>
          <p:spPr>
            <a:xfrm>
              <a:off x="8271420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060648D-3E54-18EF-8C87-1A8A1823629E}"/>
                </a:ext>
              </a:extLst>
            </p:cNvPr>
            <p:cNvSpPr/>
            <p:nvPr/>
          </p:nvSpPr>
          <p:spPr>
            <a:xfrm>
              <a:off x="6963828" y="4715390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49C228A-41E9-BF25-C999-C6BD1AAD6CEC}"/>
                </a:ext>
              </a:extLst>
            </p:cNvPr>
            <p:cNvSpPr/>
            <p:nvPr/>
          </p:nvSpPr>
          <p:spPr>
            <a:xfrm>
              <a:off x="7615285" y="4869279"/>
              <a:ext cx="120123" cy="1145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US" sz="1801"/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4C4D1229-1A1C-7A5D-B35A-149AA014346A}"/>
              </a:ext>
            </a:extLst>
          </p:cNvPr>
          <p:cNvSpPr txBox="1"/>
          <p:nvPr/>
        </p:nvSpPr>
        <p:spPr>
          <a:xfrm>
            <a:off x="112454" y="6332991"/>
            <a:ext cx="208256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3" action="ppaction://hlinksldjump"/>
              </a:rPr>
              <a:t>Table of 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166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5A4290-A983-C31A-786C-49A7190E2A82}"/>
              </a:ext>
            </a:extLst>
          </p:cNvPr>
          <p:cNvSpPr txBox="1"/>
          <p:nvPr/>
        </p:nvSpPr>
        <p:spPr>
          <a:xfrm>
            <a:off x="112454" y="124899"/>
            <a:ext cx="1975653" cy="40011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Application Class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AA01A-7A94-C676-DE04-770549EB47A3}"/>
              </a:ext>
            </a:extLst>
          </p:cNvPr>
          <p:cNvSpPr txBox="1"/>
          <p:nvPr/>
        </p:nvSpPr>
        <p:spPr>
          <a:xfrm>
            <a:off x="112454" y="6332991"/>
            <a:ext cx="208256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2" action="ppaction://hlinksldjump"/>
              </a:rPr>
              <a:t>Table of Contents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585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1705</TotalTime>
  <Words>198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Table Of Contents</vt:lpstr>
      <vt:lpstr>PowerPoint Presentation</vt:lpstr>
      <vt:lpstr>PowerPoint Presentation</vt:lpstr>
      <vt:lpstr>Code</vt:lpstr>
      <vt:lpstr>PowerPoint Presentation</vt:lpstr>
      <vt:lpstr>Classes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DiProva</dc:creator>
  <cp:lastModifiedBy>Tommy DiProva</cp:lastModifiedBy>
  <cp:revision>1</cp:revision>
  <dcterms:created xsi:type="dcterms:W3CDTF">2023-03-03T02:24:21Z</dcterms:created>
  <dcterms:modified xsi:type="dcterms:W3CDTF">2023-03-04T06:51:28Z</dcterms:modified>
</cp:coreProperties>
</file>